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6" r:id="rId3"/>
    <p:sldId id="257" r:id="rId4"/>
    <p:sldId id="258" r:id="rId5"/>
    <p:sldId id="272" r:id="rId6"/>
    <p:sldId id="289" r:id="rId7"/>
    <p:sldId id="290" r:id="rId8"/>
    <p:sldId id="291" r:id="rId9"/>
    <p:sldId id="293" r:id="rId10"/>
    <p:sldId id="259" r:id="rId11"/>
    <p:sldId id="266" r:id="rId12"/>
    <p:sldId id="264" r:id="rId14"/>
    <p:sldId id="269" r:id="rId15"/>
    <p:sldId id="292" r:id="rId16"/>
    <p:sldId id="295" r:id="rId17"/>
    <p:sldId id="260" r:id="rId18"/>
    <p:sldId id="271" r:id="rId19"/>
    <p:sldId id="265" r:id="rId20"/>
    <p:sldId id="261" r:id="rId21"/>
    <p:sldId id="270" r:id="rId22"/>
    <p:sldId id="267" r:id="rId23"/>
    <p:sldId id="268" r:id="rId24"/>
    <p:sldId id="262"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31111"/>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63" d="100"/>
          <a:sy n="63" d="100"/>
        </p:scale>
        <p:origin x="996" y="72"/>
      </p:cViewPr>
      <p:guideLst>
        <p:guide orient="horz" pos="2137"/>
        <p:guide pos="3454"/>
      </p:guideLst>
    </p:cSldViewPr>
  </p:slid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319F34-E3D4-4D5A-BE62-E9E200D31EB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1970FE-D2F4-4167-8F48-038CD8A2E3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1"/>
        <p:cNvGrpSpPr/>
        <p:nvPr/>
      </p:nvGrpSpPr>
      <p:grpSpPr>
        <a:xfrm>
          <a:off x="0" y="0"/>
          <a:ext cx="0" cy="0"/>
          <a:chOff x="0" y="0"/>
          <a:chExt cx="0" cy="0"/>
        </a:xfrm>
      </p:grpSpPr>
      <p:sp>
        <p:nvSpPr>
          <p:cNvPr id="462" name="Shape 462"/>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p>
        </p:txBody>
      </p:sp>
      <p:sp>
        <p:nvSpPr>
          <p:cNvPr id="463" name="Shape 46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a:t>My First Template</a:t>
            </a: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a:t>My First Template</a:t>
            </a: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05"/>
        <p:cNvGrpSpPr/>
        <p:nvPr/>
      </p:nvGrpSpPr>
      <p:grpSpPr>
        <a:xfrm>
          <a:off x="0" y="0"/>
          <a:ext cx="0" cy="0"/>
          <a:chOff x="0" y="0"/>
          <a:chExt cx="0" cy="0"/>
        </a:xfrm>
      </p:grpSpPr>
      <p:sp>
        <p:nvSpPr>
          <p:cNvPr id="306" name="Shape 306"/>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p>
        </p:txBody>
      </p:sp>
      <p:sp>
        <p:nvSpPr>
          <p:cNvPr id="307" name="Shape 30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p:txBody>
          <a:bodyPr/>
          <a:lstStyle/>
          <a:p>
            <a:r>
              <a:rPr lang="en-US"/>
              <a:t>My First Template</a:t>
            </a:r>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72"/>
        <p:cNvGrpSpPr/>
        <p:nvPr/>
      </p:nvGrpSpPr>
      <p:grpSpPr>
        <a:xfrm>
          <a:off x="0" y="0"/>
          <a:ext cx="0" cy="0"/>
          <a:chOff x="0" y="0"/>
          <a:chExt cx="0" cy="0"/>
        </a:xfrm>
      </p:grpSpPr>
      <p:sp>
        <p:nvSpPr>
          <p:cNvPr id="573" name="Shape 573"/>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a:spcBef>
                <a:spcPts val="0"/>
              </a:spcBef>
              <a:buNone/>
            </a:pPr>
          </a:p>
        </p:txBody>
      </p:sp>
      <p:sp>
        <p:nvSpPr>
          <p:cNvPr id="574" name="Shape 57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1A4967FA-2734-4ED1-AABF-8E035B1A2B8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307C4B-6C34-4F68-878B-87EEE58B19FE}"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A4967FA-2734-4ED1-AABF-8E035B1A2B8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307C4B-6C34-4F68-878B-87EEE58B19FE}"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A4967FA-2734-4ED1-AABF-8E035B1A2B8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307C4B-6C34-4F68-878B-87EEE58B19FE}"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Slide with Numbers">
    <p:spTree>
      <p:nvGrpSpPr>
        <p:cNvPr id="1" name="Shape 18"/>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mp; Content">
    <p:spTree>
      <p:nvGrpSpPr>
        <p:cNvPr id="1" name="Shape 12"/>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Main Title+ SubTitle_Foo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A4967FA-2734-4ED1-AABF-8E035B1A2B8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307C4B-6C34-4F68-878B-87EEE58B19FE}"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1A4967FA-2734-4ED1-AABF-8E035B1A2B84}"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307C4B-6C34-4F68-878B-87EEE58B19FE}"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1A4967FA-2734-4ED1-AABF-8E035B1A2B8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307C4B-6C34-4F68-878B-87EEE58B19FE}"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1A4967FA-2734-4ED1-AABF-8E035B1A2B84}"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307C4B-6C34-4F68-878B-87EEE58B19FE}"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A4967FA-2734-4ED1-AABF-8E035B1A2B84}"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307C4B-6C34-4F68-878B-87EEE58B19FE}"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A4967FA-2734-4ED1-AABF-8E035B1A2B84}"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307C4B-6C34-4F68-878B-87EEE58B19FE}"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A4967FA-2734-4ED1-AABF-8E035B1A2B8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307C4B-6C34-4F68-878B-87EEE58B19FE}"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1A4967FA-2734-4ED1-AABF-8E035B1A2B84}"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307C4B-6C34-4F68-878B-87EEE58B19FE}"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4967FA-2734-4ED1-AABF-8E035B1A2B84}"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307C4B-6C34-4F68-878B-87EEE58B19F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hemeOverride" Target="../theme/themeOverride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3.xml"/><Relationship Id="rId2" Type="http://schemas.openxmlformats.org/officeDocument/2006/relationships/themeOverride" Target="../theme/themeOverride5.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hemeOverride" Target="../theme/themeOverride6.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4.xml"/><Relationship Id="rId2" Type="http://schemas.openxmlformats.org/officeDocument/2006/relationships/themeOverride" Target="../theme/themeOverride7.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1.jpe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hemeOverride" Target="../theme/themeOverride8.xml"/><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4.xml"/><Relationship Id="rId2" Type="http://schemas.openxmlformats.org/officeDocument/2006/relationships/themeOverride" Target="../theme/themeOverride9.xml"/><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2.xml"/><Relationship Id="rId2" Type="http://schemas.openxmlformats.org/officeDocument/2006/relationships/themeOverride" Target="../theme/themeOverride10.xml"/><Relationship Id="rId1" Type="http://schemas.openxmlformats.org/officeDocument/2006/relationships/image" Target="../media/image1.png"/></Relationships>
</file>

<file path=ppt/slides/_rels/slide1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hemeOverride" Target="../theme/themeOverride11.xml"/><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4.xml"/><Relationship Id="rId2" Type="http://schemas.openxmlformats.org/officeDocument/2006/relationships/themeOverride" Target="../theme/themeOverride12.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hemeOverride" Target="../theme/themeOverride2.xml"/><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3.xml"/><Relationship Id="rId2" Type="http://schemas.openxmlformats.org/officeDocument/2006/relationships/themeOverride" Target="../theme/themeOverride13.xml"/><Relationship Id="rId1"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themeOverride" Target="../theme/themeOverride14.xml"/><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hemeOverride" Target="../theme/themeOverride15.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hemeOverride" Target="../theme/themeOverride3.xml"/><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4.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hemeOverride" Target="../theme/themeOverride4.xml"/><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99199" y="2043866"/>
            <a:ext cx="2431689" cy="4887680"/>
          </a:xfrm>
          <a:prstGeom prst="rect">
            <a:avLst/>
          </a:prstGeom>
        </p:spPr>
      </p:pic>
      <p:sp>
        <p:nvSpPr>
          <p:cNvPr id="2" name="圆角矩形 1"/>
          <p:cNvSpPr/>
          <p:nvPr/>
        </p:nvSpPr>
        <p:spPr>
          <a:xfrm>
            <a:off x="4407881" y="3332551"/>
            <a:ext cx="2076642" cy="461665"/>
          </a:xfrm>
          <a:prstGeom prst="roundRect">
            <a:avLst/>
          </a:prstGeom>
          <a:solidFill>
            <a:srgbClr val="C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FFFF"/>
              </a:solidFill>
            </a:endParaRPr>
          </a:p>
        </p:txBody>
      </p:sp>
      <p:sp>
        <p:nvSpPr>
          <p:cNvPr id="13" name="文本框 12"/>
          <p:cNvSpPr txBox="1"/>
          <p:nvPr/>
        </p:nvSpPr>
        <p:spPr>
          <a:xfrm>
            <a:off x="4231640" y="3364230"/>
            <a:ext cx="2428875" cy="398780"/>
          </a:xfrm>
          <a:prstGeom prst="rect">
            <a:avLst/>
          </a:prstGeom>
          <a:noFill/>
          <a:ln w="9525">
            <a:noFill/>
          </a:ln>
        </p:spPr>
        <p:txBody>
          <a:bodyPr wrap="square" rtlCol="0">
            <a:spAutoFit/>
          </a:bodyPr>
          <a:lstStyle/>
          <a:p>
            <a:pPr algn="ctr"/>
            <a:r>
              <a:rPr lang="zh-CN" altLang="en-US" sz="2000" dirty="0">
                <a:solidFill>
                  <a:schemeClr val="bg1"/>
                </a:solidFill>
                <a:latin typeface="微软雅黑" panose="020B0503020204020204" pitchFamily="34" charset="-122"/>
                <a:ea typeface="微软雅黑" panose="020B0503020204020204" pitchFamily="34" charset="-122"/>
              </a:rPr>
              <a:t>汇报人：武敏璇</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1526540" y="1917700"/>
            <a:ext cx="8385810" cy="768350"/>
          </a:xfrm>
          <a:prstGeom prst="rect">
            <a:avLst/>
          </a:prstGeom>
          <a:noFill/>
        </p:spPr>
        <p:txBody>
          <a:bodyPr wrap="square" rtlCol="0">
            <a:spAutoFit/>
          </a:bodyPr>
          <a:p>
            <a:pPr algn="ctr"/>
            <a:r>
              <a:rPr lang="zh-CN" altLang="en-US" sz="4400" b="1"/>
              <a:t>扬州零食工坊促销宣传企划方案</a:t>
            </a:r>
            <a:endParaRPr lang="zh-CN" altLang="en-US" sz="4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2"/>
        <p:cNvGrpSpPr/>
        <p:nvPr/>
      </p:nvGrpSpPr>
      <p:grpSpPr>
        <a:xfrm>
          <a:off x="0" y="0"/>
          <a:ext cx="0" cy="0"/>
          <a:chOff x="0" y="0"/>
          <a:chExt cx="0" cy="0"/>
        </a:xfrm>
      </p:grpSpPr>
      <p:pic>
        <p:nvPicPr>
          <p:cNvPr id="28" name="图片 27"/>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9" name="矩形 28"/>
          <p:cNvSpPr/>
          <p:nvPr/>
        </p:nvSpPr>
        <p:spPr>
          <a:xfrm>
            <a:off x="0" y="95250"/>
            <a:ext cx="213360" cy="457200"/>
          </a:xfrm>
          <a:prstGeom prst="rect">
            <a:avLst/>
          </a:prstGeom>
          <a:solidFill>
            <a:srgbClr val="C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p:cNvSpPr txBox="1"/>
          <p:nvPr/>
        </p:nvSpPr>
        <p:spPr>
          <a:xfrm>
            <a:off x="374126" y="139184"/>
            <a:ext cx="4724400" cy="368935"/>
          </a:xfrm>
          <a:prstGeom prst="rect">
            <a:avLst/>
          </a:prstGeom>
          <a:noFill/>
        </p:spPr>
        <p:txBody>
          <a:bodyPr wrap="square" lIns="0" tIns="0" rIns="0" bIns="0" rtlCol="0">
            <a:spAutoFit/>
          </a:bodyPr>
          <a:lstStyle/>
          <a:p>
            <a:r>
              <a:rPr lang="zh-CN" altLang="en-US" sz="2400" dirty="0"/>
              <a:t>促销策略分析</a:t>
            </a:r>
            <a:endParaRPr lang="zh-CN" altLang="en-US" sz="2400" dirty="0"/>
          </a:p>
        </p:txBody>
      </p:sp>
      <p:sp>
        <p:nvSpPr>
          <p:cNvPr id="435" name="Shape 435"/>
          <p:cNvSpPr txBox="1"/>
          <p:nvPr/>
        </p:nvSpPr>
        <p:spPr>
          <a:xfrm>
            <a:off x="1590675" y="745490"/>
            <a:ext cx="9950450" cy="5167630"/>
          </a:xfrm>
          <a:prstGeom prst="rect">
            <a:avLst/>
          </a:prstGeom>
          <a:noFill/>
          <a:ln>
            <a:noFill/>
          </a:ln>
        </p:spPr>
        <p:txBody>
          <a:bodyPr lIns="0" tIns="0" rIns="0" bIns="0" anchor="t" anchorCtr="0">
            <a:noAutofit/>
          </a:bodyPr>
          <a:lstStyle/>
          <a:p>
            <a:pPr algn="l">
              <a:lnSpc>
                <a:spcPct val="127000"/>
              </a:lnSpc>
              <a:spcAft>
                <a:spcPts val="1600"/>
              </a:spcAft>
              <a:buSzPct val="25000"/>
            </a:pPr>
            <a:r>
              <a:rPr lang="zh-CN" altLang="en-US" sz="1600" dirty="0">
                <a:cs typeface="+mn-ea"/>
                <a:sym typeface="+mn-lt"/>
              </a:rPr>
              <a:t>(一)休闲食品品牌概况</a:t>
            </a:r>
            <a:endParaRPr lang="zh-CN" altLang="en-US" sz="1600" dirty="0">
              <a:cs typeface="+mn-ea"/>
              <a:sym typeface="+mn-lt"/>
            </a:endParaRPr>
          </a:p>
          <a:p>
            <a:pPr algn="l">
              <a:lnSpc>
                <a:spcPct val="127000"/>
              </a:lnSpc>
              <a:spcAft>
                <a:spcPts val="1600"/>
              </a:spcAft>
              <a:buSzPct val="25000"/>
            </a:pPr>
            <a:r>
              <a:rPr lang="zh-CN" altLang="en-US" sz="1600" dirty="0">
                <a:cs typeface="+mn-ea"/>
                <a:sym typeface="+mn-lt"/>
              </a:rPr>
              <a:t>      休闲食品的主要品牌有：座上客、姚太太、来伊份、阿呆、良品铺子、三只松鼠等。其中来伊份、姚太太、良品铺子等品牌占国内市场主导地位，并且正以良好的态势继续向前发展，各品牌也正处于激烈的竞争格局当中</a:t>
            </a:r>
            <a:endParaRPr lang="zh-CN" altLang="en-US" sz="1600" dirty="0">
              <a:cs typeface="+mn-ea"/>
              <a:sym typeface="+mn-lt"/>
            </a:endParaRPr>
          </a:p>
          <a:p>
            <a:pPr algn="l">
              <a:lnSpc>
                <a:spcPct val="127000"/>
              </a:lnSpc>
              <a:spcAft>
                <a:spcPts val="1600"/>
              </a:spcAft>
              <a:buSzPct val="25000"/>
            </a:pPr>
            <a:r>
              <a:rPr lang="zh-CN" altLang="en-US" sz="1600" dirty="0">
                <a:cs typeface="+mn-ea"/>
                <a:sym typeface="+mn-lt"/>
              </a:rPr>
              <a:t>(二)消费者分析</a:t>
            </a:r>
            <a:endParaRPr lang="zh-CN" altLang="en-US" sz="1600" dirty="0">
              <a:cs typeface="+mn-ea"/>
              <a:sym typeface="+mn-lt"/>
            </a:endParaRPr>
          </a:p>
          <a:p>
            <a:pPr algn="l">
              <a:lnSpc>
                <a:spcPct val="127000"/>
              </a:lnSpc>
              <a:spcAft>
                <a:spcPts val="1600"/>
              </a:spcAft>
              <a:buSzPct val="25000"/>
            </a:pPr>
            <a:r>
              <a:rPr lang="zh-CN" altLang="en-US" sz="1600" dirty="0">
                <a:cs typeface="+mn-ea"/>
                <a:sym typeface="+mn-lt"/>
              </a:rPr>
              <a:t>       不同品类不同价位的产品所针对的目标消费人群存在明显的差异。如：与薯片、瓜子、膨化食品的目标消费群体虽然有交义，但差异更明显。开心果的目标消费者更多是年轻女性中的白领；薯片的目标消费者更多是少年儿童和学生群体。休闲食品市场除了按年龄、性别细分外，更多还会按消费者的职业、收入学历、消费需求、消费心理等多种方式进行市场细分。</a:t>
            </a:r>
            <a:endParaRPr lang="zh-CN" altLang="en-US" sz="1600" dirty="0">
              <a:cs typeface="+mn-ea"/>
              <a:sym typeface="+mn-lt"/>
            </a:endParaRPr>
          </a:p>
          <a:p>
            <a:pPr algn="l">
              <a:lnSpc>
                <a:spcPct val="127000"/>
              </a:lnSpc>
              <a:spcAft>
                <a:spcPts val="1600"/>
              </a:spcAft>
              <a:buSzPct val="25000"/>
            </a:pPr>
            <a:r>
              <a:rPr lang="zh-CN" altLang="en-US" sz="1600" dirty="0">
                <a:cs typeface="+mn-ea"/>
                <a:sym typeface="+mn-lt"/>
              </a:rPr>
              <a:t>       零食工坊主要销售休闲食品，现在的产品主要是炒货、蜜饯，鱼制类和肉制品。因此零食工坊把食品的主要目标市场分为白领和较高家庭消费能力的人群零食工坊休闲食品的客户范围非常广，据调查表明，从8岁到60岁之间的市民都是零食工坊的客户。其中主要是消费者是现代学生和现代白领。由于独生子女政策的影响，学生的购买能力很少受经济波动的影响，并且他们是新的消费潮流的倡导者和追随者，因此消费群成为零食王坊的目标顾客。</a:t>
            </a:r>
            <a:endParaRPr lang="zh-CN" altLang="en-US" sz="1600" dirty="0">
              <a:cs typeface="+mn-ea"/>
              <a:sym typeface="+mn-lt"/>
            </a:endParaRPr>
          </a:p>
          <a:p>
            <a:pPr algn="l">
              <a:lnSpc>
                <a:spcPct val="127000"/>
              </a:lnSpc>
              <a:spcAft>
                <a:spcPts val="1600"/>
              </a:spcAft>
              <a:buSzPct val="25000"/>
            </a:pPr>
            <a:r>
              <a:rPr lang="zh-CN" altLang="en-US" sz="1600" dirty="0">
                <a:cs typeface="+mn-ea"/>
                <a:sym typeface="+mn-lt"/>
              </a:rPr>
              <a:t>       </a:t>
            </a:r>
            <a:endParaRPr lang="zh-CN" altLang="en-US" sz="1600" dirty="0">
              <a:cs typeface="+mn-ea"/>
              <a:sym typeface="+mn-lt"/>
            </a:endParaRPr>
          </a:p>
          <a:p>
            <a:pPr algn="l">
              <a:lnSpc>
                <a:spcPct val="127000"/>
              </a:lnSpc>
              <a:spcAft>
                <a:spcPts val="1600"/>
              </a:spcAft>
              <a:buSzPct val="25000"/>
            </a:pPr>
            <a:endParaRPr lang="zh-CN" altLang="en-US" sz="1600" dirty="0">
              <a:cs typeface="+mn-ea"/>
              <a:sym typeface="+mn-lt"/>
            </a:endParaRPr>
          </a:p>
          <a:p>
            <a:pPr algn="just">
              <a:lnSpc>
                <a:spcPct val="127000"/>
              </a:lnSpc>
              <a:spcAft>
                <a:spcPts val="1600"/>
              </a:spcAft>
              <a:buSzPct val="25000"/>
            </a:pPr>
            <a:endParaRPr lang="zh-CN" altLang="en-US" sz="1600" dirty="0">
              <a:cs typeface="+mn-ea"/>
              <a:sym typeface="+mn-lt"/>
            </a:endParaRPr>
          </a:p>
        </p:txBody>
      </p:sp>
      <p:sp>
        <p:nvSpPr>
          <p:cNvPr id="445" name="Shape 445"/>
          <p:cNvSpPr/>
          <p:nvPr/>
        </p:nvSpPr>
        <p:spPr>
          <a:xfrm>
            <a:off x="946785" y="765175"/>
            <a:ext cx="311785" cy="283210"/>
          </a:xfrm>
          <a:prstGeom prst="ellipse">
            <a:avLst/>
          </a:prstGeom>
          <a:solidFill>
            <a:schemeClr val="accent4"/>
          </a:solidFill>
          <a:ln>
            <a:noFill/>
          </a:ln>
        </p:spPr>
        <p:txBody>
          <a:bodyPr lIns="121900" tIns="60933" rIns="121900" bIns="60933" anchor="ctr" anchorCtr="0">
            <a:noAutofit/>
          </a:bodyPr>
          <a:lstStyle/>
          <a:p>
            <a:pPr algn="ctr"/>
            <a:endParaRPr>
              <a:solidFill>
                <a:schemeClr val="lt1"/>
              </a:solidFill>
              <a:cs typeface="+mn-ea"/>
              <a:sym typeface="+mn-lt"/>
            </a:endParaRPr>
          </a:p>
        </p:txBody>
      </p:sp>
      <p:sp>
        <p:nvSpPr>
          <p:cNvPr id="449" name="Shape 449"/>
          <p:cNvSpPr/>
          <p:nvPr/>
        </p:nvSpPr>
        <p:spPr>
          <a:xfrm>
            <a:off x="947420" y="2430145"/>
            <a:ext cx="311150" cy="311150"/>
          </a:xfrm>
          <a:prstGeom prst="ellipse">
            <a:avLst/>
          </a:prstGeom>
          <a:solidFill>
            <a:schemeClr val="accent4"/>
          </a:solidFill>
          <a:ln>
            <a:noFill/>
          </a:ln>
        </p:spPr>
        <p:txBody>
          <a:bodyPr lIns="121900" tIns="60933" rIns="121900" bIns="60933" anchor="ctr" anchorCtr="0">
            <a:noAutofit/>
          </a:bodyPr>
          <a:lstStyle/>
          <a:p>
            <a:pPr algn="ctr"/>
            <a:endParaRPr>
              <a:solidFill>
                <a:schemeClr val="lt1"/>
              </a:solidFill>
              <a:cs typeface="+mn-ea"/>
              <a:sym typeface="+mn-l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6" name="图片 55"/>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57" name="矩形 56"/>
          <p:cNvSpPr/>
          <p:nvPr/>
        </p:nvSpPr>
        <p:spPr>
          <a:xfrm>
            <a:off x="0" y="95250"/>
            <a:ext cx="213360" cy="457200"/>
          </a:xfrm>
          <a:prstGeom prst="rect">
            <a:avLst/>
          </a:prstGeom>
          <a:solidFill>
            <a:srgbClr val="C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文本框 57"/>
          <p:cNvSpPr txBox="1"/>
          <p:nvPr/>
        </p:nvSpPr>
        <p:spPr>
          <a:xfrm>
            <a:off x="374126" y="139184"/>
            <a:ext cx="4724400" cy="368935"/>
          </a:xfrm>
          <a:prstGeom prst="rect">
            <a:avLst/>
          </a:prstGeom>
          <a:noFill/>
        </p:spPr>
        <p:txBody>
          <a:bodyPr wrap="square" lIns="0" tIns="0" rIns="0" bIns="0" rtlCol="0">
            <a:spAutoFit/>
          </a:bodyPr>
          <a:lstStyle/>
          <a:p>
            <a:r>
              <a:rPr lang="zh-CN" altLang="en-US" sz="2400" dirty="0"/>
              <a:t>消费者购买的主要因素</a:t>
            </a:r>
            <a:endParaRPr lang="zh-CN" altLang="en-US" sz="2400" dirty="0"/>
          </a:p>
        </p:txBody>
      </p:sp>
      <p:sp>
        <p:nvSpPr>
          <p:cNvPr id="28" name="Rectángulo redondeado 1"/>
          <p:cNvSpPr/>
          <p:nvPr/>
        </p:nvSpPr>
        <p:spPr>
          <a:xfrm>
            <a:off x="6471473" y="2670210"/>
            <a:ext cx="772732" cy="2949262"/>
          </a:xfrm>
          <a:prstGeom prst="roundRect">
            <a:avLst>
              <a:gd name="adj" fmla="val 8667"/>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29" name="Rectángulo redondeado 2"/>
          <p:cNvSpPr/>
          <p:nvPr/>
        </p:nvSpPr>
        <p:spPr>
          <a:xfrm>
            <a:off x="7566606" y="3096930"/>
            <a:ext cx="772732" cy="2522542"/>
          </a:xfrm>
          <a:prstGeom prst="roundRect">
            <a:avLst>
              <a:gd name="adj" fmla="val 866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30" name="Rectángulo redondeado 3"/>
          <p:cNvSpPr/>
          <p:nvPr/>
        </p:nvSpPr>
        <p:spPr>
          <a:xfrm>
            <a:off x="8661739" y="3676050"/>
            <a:ext cx="772732" cy="1943422"/>
          </a:xfrm>
          <a:prstGeom prst="roundRect">
            <a:avLst>
              <a:gd name="adj" fmla="val 8667"/>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31" name="Rectángulo redondeado 4"/>
          <p:cNvSpPr/>
          <p:nvPr/>
        </p:nvSpPr>
        <p:spPr>
          <a:xfrm>
            <a:off x="9756872" y="2420776"/>
            <a:ext cx="772732" cy="3198695"/>
          </a:xfrm>
          <a:prstGeom prst="roundRect">
            <a:avLst>
              <a:gd name="adj" fmla="val 8667"/>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32" name="Rectángulo redondeado 19"/>
          <p:cNvSpPr/>
          <p:nvPr/>
        </p:nvSpPr>
        <p:spPr>
          <a:xfrm>
            <a:off x="9806878" y="5226224"/>
            <a:ext cx="675640" cy="349807"/>
          </a:xfrm>
          <a:prstGeom prst="roundRect">
            <a:avLst/>
          </a:prstGeom>
          <a:solidFill>
            <a:srgbClr val="2D3E50">
              <a:alpha val="67000"/>
            </a:srgb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33" name="CuadroTexto 20"/>
          <p:cNvSpPr txBox="1"/>
          <p:nvPr/>
        </p:nvSpPr>
        <p:spPr>
          <a:xfrm>
            <a:off x="9806878" y="5216461"/>
            <a:ext cx="675640" cy="369332"/>
          </a:xfrm>
          <a:prstGeom prst="rect">
            <a:avLst/>
          </a:prstGeom>
          <a:noFill/>
        </p:spPr>
        <p:txBody>
          <a:bodyPr wrap="square" rtlCol="0">
            <a:spAutoFit/>
          </a:bodyPr>
          <a:lstStyle/>
          <a:p>
            <a:pPr algn="ctr"/>
            <a:r>
              <a:rPr lang="es-MX" dirty="0">
                <a:solidFill>
                  <a:schemeClr val="bg1"/>
                </a:solidFill>
                <a:cs typeface="+mn-ea"/>
                <a:sym typeface="+mn-lt"/>
              </a:rPr>
              <a:t>90%</a:t>
            </a:r>
            <a:endParaRPr lang="es-MX" dirty="0">
              <a:solidFill>
                <a:schemeClr val="bg1"/>
              </a:solidFill>
              <a:cs typeface="+mn-ea"/>
              <a:sym typeface="+mn-lt"/>
            </a:endParaRPr>
          </a:p>
        </p:txBody>
      </p:sp>
      <p:sp>
        <p:nvSpPr>
          <p:cNvPr id="34" name="Rectángulo redondeado 21"/>
          <p:cNvSpPr/>
          <p:nvPr/>
        </p:nvSpPr>
        <p:spPr>
          <a:xfrm>
            <a:off x="8710285" y="5226224"/>
            <a:ext cx="675640" cy="349807"/>
          </a:xfrm>
          <a:prstGeom prst="roundRect">
            <a:avLst/>
          </a:prstGeom>
          <a:solidFill>
            <a:srgbClr val="2D3E50">
              <a:alpha val="67000"/>
            </a:srgb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35" name="CuadroTexto 22"/>
          <p:cNvSpPr txBox="1"/>
          <p:nvPr/>
        </p:nvSpPr>
        <p:spPr>
          <a:xfrm>
            <a:off x="8710285" y="5216461"/>
            <a:ext cx="675640" cy="369332"/>
          </a:xfrm>
          <a:prstGeom prst="rect">
            <a:avLst/>
          </a:prstGeom>
          <a:noFill/>
        </p:spPr>
        <p:txBody>
          <a:bodyPr wrap="square" rtlCol="0">
            <a:spAutoFit/>
          </a:bodyPr>
          <a:lstStyle/>
          <a:p>
            <a:pPr algn="ctr"/>
            <a:r>
              <a:rPr lang="es-MX" dirty="0">
                <a:solidFill>
                  <a:schemeClr val="bg1"/>
                </a:solidFill>
                <a:cs typeface="+mn-ea"/>
                <a:sym typeface="+mn-lt"/>
              </a:rPr>
              <a:t>45%</a:t>
            </a:r>
            <a:endParaRPr lang="es-MX" dirty="0">
              <a:solidFill>
                <a:schemeClr val="bg1"/>
              </a:solidFill>
              <a:cs typeface="+mn-ea"/>
              <a:sym typeface="+mn-lt"/>
            </a:endParaRPr>
          </a:p>
        </p:txBody>
      </p:sp>
      <p:sp>
        <p:nvSpPr>
          <p:cNvPr id="36" name="Rectángulo redondeado 23"/>
          <p:cNvSpPr/>
          <p:nvPr/>
        </p:nvSpPr>
        <p:spPr>
          <a:xfrm>
            <a:off x="7615882" y="5226224"/>
            <a:ext cx="675640" cy="349807"/>
          </a:xfrm>
          <a:prstGeom prst="roundRect">
            <a:avLst/>
          </a:prstGeom>
          <a:solidFill>
            <a:srgbClr val="2D3E50">
              <a:alpha val="67000"/>
            </a:srgb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37" name="CuadroTexto 24"/>
          <p:cNvSpPr txBox="1"/>
          <p:nvPr/>
        </p:nvSpPr>
        <p:spPr>
          <a:xfrm>
            <a:off x="7615882" y="5216461"/>
            <a:ext cx="675640" cy="369332"/>
          </a:xfrm>
          <a:prstGeom prst="rect">
            <a:avLst/>
          </a:prstGeom>
          <a:noFill/>
        </p:spPr>
        <p:txBody>
          <a:bodyPr wrap="square" rtlCol="0">
            <a:spAutoFit/>
          </a:bodyPr>
          <a:lstStyle/>
          <a:p>
            <a:pPr algn="ctr"/>
            <a:r>
              <a:rPr lang="es-MX" dirty="0">
                <a:solidFill>
                  <a:schemeClr val="bg1"/>
                </a:solidFill>
                <a:cs typeface="+mn-ea"/>
                <a:sym typeface="+mn-lt"/>
              </a:rPr>
              <a:t>55%</a:t>
            </a:r>
            <a:endParaRPr lang="es-MX" dirty="0">
              <a:solidFill>
                <a:schemeClr val="bg1"/>
              </a:solidFill>
              <a:cs typeface="+mn-ea"/>
              <a:sym typeface="+mn-lt"/>
            </a:endParaRPr>
          </a:p>
        </p:txBody>
      </p:sp>
      <p:sp>
        <p:nvSpPr>
          <p:cNvPr id="38" name="Rectángulo redondeado 25"/>
          <p:cNvSpPr/>
          <p:nvPr/>
        </p:nvSpPr>
        <p:spPr>
          <a:xfrm>
            <a:off x="6519289" y="5226224"/>
            <a:ext cx="675640" cy="349807"/>
          </a:xfrm>
          <a:prstGeom prst="roundRect">
            <a:avLst/>
          </a:prstGeom>
          <a:solidFill>
            <a:srgbClr val="2D3E50">
              <a:alpha val="67000"/>
            </a:srgbClr>
          </a:solidFill>
          <a:ln w="508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39" name="CuadroTexto 26"/>
          <p:cNvSpPr txBox="1"/>
          <p:nvPr/>
        </p:nvSpPr>
        <p:spPr>
          <a:xfrm>
            <a:off x="6519289" y="5216461"/>
            <a:ext cx="675640" cy="368300"/>
          </a:xfrm>
          <a:prstGeom prst="rect">
            <a:avLst/>
          </a:prstGeom>
          <a:noFill/>
        </p:spPr>
        <p:txBody>
          <a:bodyPr wrap="square" rtlCol="0">
            <a:spAutoFit/>
          </a:bodyPr>
          <a:lstStyle/>
          <a:p>
            <a:pPr algn="ctr"/>
            <a:r>
              <a:rPr lang="en-US" altLang="es-MX" dirty="0">
                <a:solidFill>
                  <a:schemeClr val="bg1"/>
                </a:solidFill>
                <a:cs typeface="+mn-ea"/>
                <a:sym typeface="+mn-lt"/>
              </a:rPr>
              <a:t>7</a:t>
            </a:r>
            <a:r>
              <a:rPr lang="es-MX" dirty="0">
                <a:solidFill>
                  <a:schemeClr val="bg1"/>
                </a:solidFill>
                <a:cs typeface="+mn-ea"/>
                <a:sym typeface="+mn-lt"/>
              </a:rPr>
              <a:t>5%</a:t>
            </a:r>
            <a:endParaRPr lang="es-MX" dirty="0">
              <a:solidFill>
                <a:schemeClr val="bg1"/>
              </a:solidFill>
              <a:cs typeface="+mn-ea"/>
              <a:sym typeface="+mn-lt"/>
            </a:endParaRPr>
          </a:p>
        </p:txBody>
      </p:sp>
      <p:grpSp>
        <p:nvGrpSpPr>
          <p:cNvPr id="40" name="组合 39"/>
          <p:cNvGrpSpPr/>
          <p:nvPr/>
        </p:nvGrpSpPr>
        <p:grpSpPr>
          <a:xfrm>
            <a:off x="1603946" y="2670210"/>
            <a:ext cx="3205131" cy="569373"/>
            <a:chOff x="1138728" y="2814521"/>
            <a:chExt cx="3205131" cy="569373"/>
          </a:xfrm>
        </p:grpSpPr>
        <p:sp>
          <p:nvSpPr>
            <p:cNvPr id="41" name="CuadroTexto 24"/>
            <p:cNvSpPr txBox="1"/>
            <p:nvPr/>
          </p:nvSpPr>
          <p:spPr>
            <a:xfrm>
              <a:off x="1708100" y="2892996"/>
              <a:ext cx="2635759" cy="450850"/>
            </a:xfrm>
            <a:prstGeom prst="rect">
              <a:avLst/>
            </a:prstGeom>
            <a:noFill/>
          </p:spPr>
          <p:txBody>
            <a:bodyPr wrap="square" rtlCol="0">
              <a:spAutoFit/>
            </a:bodyPr>
            <a:lstStyle/>
            <a:p>
              <a:pPr algn="just">
                <a:lnSpc>
                  <a:spcPct val="130000"/>
                </a:lnSpc>
              </a:pPr>
              <a:r>
                <a:rPr lang="zh-CN" altLang="es-MX" dirty="0">
                  <a:cs typeface="+mn-ea"/>
                  <a:sym typeface="+mn-lt"/>
                </a:rPr>
                <a:t>卫生因素</a:t>
              </a:r>
              <a:endParaRPr lang="zh-CN" altLang="es-MX" dirty="0">
                <a:cs typeface="+mn-ea"/>
                <a:sym typeface="+mn-lt"/>
              </a:endParaRPr>
            </a:p>
          </p:txBody>
        </p:sp>
        <p:sp>
          <p:nvSpPr>
            <p:cNvPr id="42" name="Elipse 25"/>
            <p:cNvSpPr/>
            <p:nvPr/>
          </p:nvSpPr>
          <p:spPr>
            <a:xfrm>
              <a:off x="1138728" y="2814521"/>
              <a:ext cx="569373" cy="569373"/>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43" name="CuadroTexto 35"/>
            <p:cNvSpPr txBox="1"/>
            <p:nvPr/>
          </p:nvSpPr>
          <p:spPr>
            <a:xfrm>
              <a:off x="1303544" y="2868375"/>
              <a:ext cx="239740" cy="461665"/>
            </a:xfrm>
            <a:prstGeom prst="rect">
              <a:avLst/>
            </a:prstGeom>
            <a:noFill/>
          </p:spPr>
          <p:txBody>
            <a:bodyPr wrap="square" rtlCol="0">
              <a:spAutoFit/>
            </a:bodyPr>
            <a:lstStyle/>
            <a:p>
              <a:pPr algn="ctr"/>
              <a:r>
                <a:rPr lang="es-MX" sz="2400" dirty="0">
                  <a:solidFill>
                    <a:schemeClr val="bg1"/>
                  </a:solidFill>
                  <a:cs typeface="+mn-ea"/>
                  <a:sym typeface="+mn-lt"/>
                </a:rPr>
                <a:t>1</a:t>
              </a:r>
              <a:endParaRPr lang="es-MX" sz="2400" dirty="0">
                <a:solidFill>
                  <a:schemeClr val="bg1"/>
                </a:solidFill>
                <a:cs typeface="+mn-ea"/>
                <a:sym typeface="+mn-lt"/>
              </a:endParaRPr>
            </a:p>
          </p:txBody>
        </p:sp>
      </p:grpSp>
      <p:grpSp>
        <p:nvGrpSpPr>
          <p:cNvPr id="44" name="组合 43"/>
          <p:cNvGrpSpPr/>
          <p:nvPr/>
        </p:nvGrpSpPr>
        <p:grpSpPr>
          <a:xfrm>
            <a:off x="1603946" y="3427319"/>
            <a:ext cx="3082040" cy="569373"/>
            <a:chOff x="1138728" y="2814521"/>
            <a:chExt cx="3082040" cy="569373"/>
          </a:xfrm>
        </p:grpSpPr>
        <p:sp>
          <p:nvSpPr>
            <p:cNvPr id="45" name="CuadroTexto 24"/>
            <p:cNvSpPr txBox="1"/>
            <p:nvPr/>
          </p:nvSpPr>
          <p:spPr>
            <a:xfrm>
              <a:off x="1708100" y="2892996"/>
              <a:ext cx="2512668" cy="450850"/>
            </a:xfrm>
            <a:prstGeom prst="rect">
              <a:avLst/>
            </a:prstGeom>
            <a:noFill/>
          </p:spPr>
          <p:txBody>
            <a:bodyPr wrap="square" rtlCol="0">
              <a:spAutoFit/>
            </a:bodyPr>
            <a:lstStyle/>
            <a:p>
              <a:pPr algn="just">
                <a:lnSpc>
                  <a:spcPct val="130000"/>
                </a:lnSpc>
              </a:pPr>
              <a:r>
                <a:rPr lang="zh-CN" altLang="es-MX" dirty="0">
                  <a:cs typeface="+mn-ea"/>
                  <a:sym typeface="+mn-lt"/>
                </a:rPr>
                <a:t>价格因素</a:t>
              </a:r>
              <a:endParaRPr lang="zh-CN" altLang="es-MX" dirty="0">
                <a:cs typeface="+mn-ea"/>
                <a:sym typeface="+mn-lt"/>
              </a:endParaRPr>
            </a:p>
          </p:txBody>
        </p:sp>
        <p:sp>
          <p:nvSpPr>
            <p:cNvPr id="46" name="Elipse 25"/>
            <p:cNvSpPr/>
            <p:nvPr/>
          </p:nvSpPr>
          <p:spPr>
            <a:xfrm>
              <a:off x="1138728" y="2814521"/>
              <a:ext cx="569373" cy="56937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47" name="CuadroTexto 35"/>
            <p:cNvSpPr txBox="1"/>
            <p:nvPr/>
          </p:nvSpPr>
          <p:spPr>
            <a:xfrm>
              <a:off x="1303544" y="2868375"/>
              <a:ext cx="239740" cy="461665"/>
            </a:xfrm>
            <a:prstGeom prst="rect">
              <a:avLst/>
            </a:prstGeom>
            <a:noFill/>
          </p:spPr>
          <p:txBody>
            <a:bodyPr wrap="square" rtlCol="0">
              <a:spAutoFit/>
            </a:bodyPr>
            <a:lstStyle/>
            <a:p>
              <a:pPr algn="ctr"/>
              <a:r>
                <a:rPr lang="es-MX" sz="2400" dirty="0">
                  <a:solidFill>
                    <a:schemeClr val="bg1"/>
                  </a:solidFill>
                  <a:cs typeface="+mn-ea"/>
                  <a:sym typeface="+mn-lt"/>
                </a:rPr>
                <a:t>2</a:t>
              </a:r>
              <a:endParaRPr lang="es-MX" sz="2400" dirty="0">
                <a:solidFill>
                  <a:schemeClr val="bg1"/>
                </a:solidFill>
                <a:cs typeface="+mn-ea"/>
                <a:sym typeface="+mn-lt"/>
              </a:endParaRPr>
            </a:p>
          </p:txBody>
        </p:sp>
      </p:grpSp>
      <p:grpSp>
        <p:nvGrpSpPr>
          <p:cNvPr id="48" name="组合 47"/>
          <p:cNvGrpSpPr/>
          <p:nvPr/>
        </p:nvGrpSpPr>
        <p:grpSpPr>
          <a:xfrm>
            <a:off x="1603946" y="4184428"/>
            <a:ext cx="3082040" cy="569373"/>
            <a:chOff x="1138728" y="2814521"/>
            <a:chExt cx="3082040" cy="569373"/>
          </a:xfrm>
        </p:grpSpPr>
        <p:sp>
          <p:nvSpPr>
            <p:cNvPr id="49" name="CuadroTexto 24"/>
            <p:cNvSpPr txBox="1"/>
            <p:nvPr/>
          </p:nvSpPr>
          <p:spPr>
            <a:xfrm>
              <a:off x="1708100" y="2892996"/>
              <a:ext cx="2512668" cy="450850"/>
            </a:xfrm>
            <a:prstGeom prst="rect">
              <a:avLst/>
            </a:prstGeom>
            <a:noFill/>
          </p:spPr>
          <p:txBody>
            <a:bodyPr wrap="square" rtlCol="0">
              <a:spAutoFit/>
            </a:bodyPr>
            <a:lstStyle/>
            <a:p>
              <a:pPr algn="just">
                <a:lnSpc>
                  <a:spcPct val="130000"/>
                </a:lnSpc>
              </a:pPr>
              <a:r>
                <a:rPr lang="zh-CN" altLang="es-MX" dirty="0">
                  <a:cs typeface="+mn-ea"/>
                  <a:sym typeface="+mn-lt"/>
                </a:rPr>
                <a:t>品牌因素</a:t>
              </a:r>
              <a:endParaRPr lang="zh-CN" altLang="es-MX" dirty="0">
                <a:cs typeface="+mn-ea"/>
                <a:sym typeface="+mn-lt"/>
              </a:endParaRPr>
            </a:p>
          </p:txBody>
        </p:sp>
        <p:sp>
          <p:nvSpPr>
            <p:cNvPr id="50" name="Elipse 25"/>
            <p:cNvSpPr/>
            <p:nvPr/>
          </p:nvSpPr>
          <p:spPr>
            <a:xfrm>
              <a:off x="1138728" y="2814521"/>
              <a:ext cx="569373" cy="569373"/>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51" name="CuadroTexto 35"/>
            <p:cNvSpPr txBox="1"/>
            <p:nvPr/>
          </p:nvSpPr>
          <p:spPr>
            <a:xfrm>
              <a:off x="1303544" y="2868375"/>
              <a:ext cx="239740" cy="461665"/>
            </a:xfrm>
            <a:prstGeom prst="rect">
              <a:avLst/>
            </a:prstGeom>
            <a:noFill/>
          </p:spPr>
          <p:txBody>
            <a:bodyPr wrap="square" rtlCol="0">
              <a:spAutoFit/>
            </a:bodyPr>
            <a:lstStyle/>
            <a:p>
              <a:pPr algn="ctr"/>
              <a:r>
                <a:rPr lang="es-MX" sz="2400" dirty="0">
                  <a:solidFill>
                    <a:schemeClr val="bg1"/>
                  </a:solidFill>
                  <a:cs typeface="+mn-ea"/>
                  <a:sym typeface="+mn-lt"/>
                </a:rPr>
                <a:t>3</a:t>
              </a:r>
              <a:endParaRPr lang="es-MX" sz="2400" dirty="0">
                <a:solidFill>
                  <a:schemeClr val="bg1"/>
                </a:solidFill>
                <a:cs typeface="+mn-ea"/>
                <a:sym typeface="+mn-lt"/>
              </a:endParaRPr>
            </a:p>
          </p:txBody>
        </p:sp>
      </p:grpSp>
      <p:grpSp>
        <p:nvGrpSpPr>
          <p:cNvPr id="52" name="组合 51"/>
          <p:cNvGrpSpPr/>
          <p:nvPr/>
        </p:nvGrpSpPr>
        <p:grpSpPr>
          <a:xfrm>
            <a:off x="1603946" y="4941537"/>
            <a:ext cx="3082040" cy="569373"/>
            <a:chOff x="1138728" y="2814521"/>
            <a:chExt cx="3082040" cy="569373"/>
          </a:xfrm>
        </p:grpSpPr>
        <p:sp>
          <p:nvSpPr>
            <p:cNvPr id="53" name="CuadroTexto 24"/>
            <p:cNvSpPr txBox="1"/>
            <p:nvPr/>
          </p:nvSpPr>
          <p:spPr>
            <a:xfrm>
              <a:off x="1708100" y="2892996"/>
              <a:ext cx="2512668" cy="450850"/>
            </a:xfrm>
            <a:prstGeom prst="rect">
              <a:avLst/>
            </a:prstGeom>
            <a:noFill/>
          </p:spPr>
          <p:txBody>
            <a:bodyPr wrap="square" rtlCol="0">
              <a:spAutoFit/>
            </a:bodyPr>
            <a:lstStyle/>
            <a:p>
              <a:pPr algn="just">
                <a:lnSpc>
                  <a:spcPct val="130000"/>
                </a:lnSpc>
              </a:pPr>
              <a:r>
                <a:rPr lang="zh-CN" altLang="es-MX" dirty="0">
                  <a:cs typeface="+mn-ea"/>
                  <a:sym typeface="+mn-lt"/>
                </a:rPr>
                <a:t>口味因素</a:t>
              </a:r>
              <a:endParaRPr lang="zh-CN" altLang="es-MX" dirty="0">
                <a:cs typeface="+mn-ea"/>
                <a:sym typeface="+mn-lt"/>
              </a:endParaRPr>
            </a:p>
          </p:txBody>
        </p:sp>
        <p:sp>
          <p:nvSpPr>
            <p:cNvPr id="54" name="Elipse 25"/>
            <p:cNvSpPr/>
            <p:nvPr/>
          </p:nvSpPr>
          <p:spPr>
            <a:xfrm>
              <a:off x="1138728" y="2814521"/>
              <a:ext cx="569373" cy="569373"/>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cs typeface="+mn-ea"/>
                <a:sym typeface="+mn-lt"/>
              </a:endParaRPr>
            </a:p>
          </p:txBody>
        </p:sp>
        <p:sp>
          <p:nvSpPr>
            <p:cNvPr id="55" name="CuadroTexto 35"/>
            <p:cNvSpPr txBox="1"/>
            <p:nvPr/>
          </p:nvSpPr>
          <p:spPr>
            <a:xfrm>
              <a:off x="1303544" y="2868375"/>
              <a:ext cx="239740" cy="461665"/>
            </a:xfrm>
            <a:prstGeom prst="rect">
              <a:avLst/>
            </a:prstGeom>
            <a:noFill/>
          </p:spPr>
          <p:txBody>
            <a:bodyPr wrap="square" rtlCol="0">
              <a:spAutoFit/>
            </a:bodyPr>
            <a:lstStyle/>
            <a:p>
              <a:pPr algn="ctr"/>
              <a:r>
                <a:rPr lang="es-MX" sz="2400" dirty="0">
                  <a:solidFill>
                    <a:schemeClr val="bg1"/>
                  </a:solidFill>
                  <a:cs typeface="+mn-ea"/>
                  <a:sym typeface="+mn-lt"/>
                </a:rPr>
                <a:t>4</a:t>
              </a:r>
              <a:endParaRPr lang="es-MX" sz="2400" dirty="0">
                <a:solidFill>
                  <a:schemeClr val="bg1"/>
                </a:solidFill>
                <a:cs typeface="+mn-ea"/>
                <a:sym typeface="+mn-lt"/>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7" name="矩形 26"/>
          <p:cNvSpPr/>
          <p:nvPr/>
        </p:nvSpPr>
        <p:spPr>
          <a:xfrm>
            <a:off x="0" y="95250"/>
            <a:ext cx="213360" cy="457200"/>
          </a:xfrm>
          <a:prstGeom prst="rect">
            <a:avLst/>
          </a:prstGeom>
          <a:solidFill>
            <a:srgbClr val="C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1776095" y="859790"/>
            <a:ext cx="8477250" cy="5262245"/>
          </a:xfrm>
          <a:prstGeom prst="rect">
            <a:avLst/>
          </a:prstGeom>
          <a:noFill/>
        </p:spPr>
        <p:txBody>
          <a:bodyPr wrap="square" rtlCol="0">
            <a:spAutoFit/>
          </a:bodyPr>
          <a:p>
            <a:r>
              <a:rPr lang="zh-CN" altLang="en-US" sz="2400"/>
              <a:t>产品促销：</a:t>
            </a:r>
            <a:endParaRPr lang="en-US" altLang="zh-CN" sz="2400"/>
          </a:p>
          <a:p>
            <a:r>
              <a:rPr lang="zh-CN" altLang="en-US" sz="2400"/>
              <a:t>       零食工坊主营产品大部分都是散包装类，每种产品都有自己的包装，各种时节性强的产品在特定的日子里我们会免费提供特定的包装，吸引年轻消费者，也引领了时尚的潮流</a:t>
            </a:r>
            <a:endParaRPr lang="zh-CN" altLang="en-US" sz="2400"/>
          </a:p>
          <a:p>
            <a:r>
              <a:rPr lang="zh-CN" altLang="en-US" sz="2400"/>
              <a:t>定价促销：</a:t>
            </a:r>
            <a:endParaRPr lang="zh-CN" altLang="en-US" sz="2400"/>
          </a:p>
          <a:p>
            <a:r>
              <a:rPr lang="zh-CN" altLang="en-US" sz="2400"/>
              <a:t>       一种商品根据不同的规格分成几档，每档订一个价格，增加消费者选择权。</a:t>
            </a:r>
            <a:endParaRPr lang="zh-CN" altLang="en-US" sz="2400"/>
          </a:p>
          <a:p>
            <a:r>
              <a:rPr lang="zh-CN" altLang="en-US" sz="2400"/>
              <a:t>       每周推出主打产品，制定固定的时日进行限时打折，从而吸引顾客，刺激消费。</a:t>
            </a:r>
            <a:endParaRPr lang="zh-CN" altLang="en-US" sz="2400"/>
          </a:p>
          <a:p>
            <a:r>
              <a:rPr lang="zh-CN" altLang="en-US" sz="2400"/>
              <a:t>渠道促销：</a:t>
            </a:r>
            <a:endParaRPr lang="zh-CN" altLang="en-US" sz="2400"/>
          </a:p>
          <a:p>
            <a:r>
              <a:rPr lang="zh-CN" altLang="en-US" sz="2400"/>
              <a:t>       随着互联网的普及，网上购物逐渐成为人们的日常消费方式之一。网上购物有安全，方便，快捷的特点，是未来的发展趋势。目前，零食工坊采用的是传统的网络营销盈利模式，在网络平台开设网店和推广等</a:t>
            </a:r>
            <a:endParaRPr lang="zh-CN" altLang="en-US" sz="2400"/>
          </a:p>
        </p:txBody>
      </p:sp>
      <p:sp>
        <p:nvSpPr>
          <p:cNvPr id="449" name="Shape 449"/>
          <p:cNvSpPr/>
          <p:nvPr/>
        </p:nvSpPr>
        <p:spPr>
          <a:xfrm>
            <a:off x="1074420" y="964565"/>
            <a:ext cx="311150" cy="311150"/>
          </a:xfrm>
          <a:prstGeom prst="ellipse">
            <a:avLst/>
          </a:prstGeom>
          <a:solidFill>
            <a:schemeClr val="accent4"/>
          </a:solidFill>
          <a:ln>
            <a:noFill/>
          </a:ln>
        </p:spPr>
        <p:txBody>
          <a:bodyPr lIns="121900" tIns="60933" rIns="121900" bIns="60933" anchor="ctr" anchorCtr="0">
            <a:noAutofit/>
          </a:bodyPr>
          <a:p>
            <a:pPr algn="ctr"/>
            <a:endParaRPr>
              <a:solidFill>
                <a:schemeClr val="lt1"/>
              </a:solidFill>
              <a:cs typeface="+mn-ea"/>
              <a:sym typeface="+mn-lt"/>
            </a:endParaRPr>
          </a:p>
        </p:txBody>
      </p:sp>
      <p:sp>
        <p:nvSpPr>
          <p:cNvPr id="3" name="Shape 449"/>
          <p:cNvSpPr/>
          <p:nvPr/>
        </p:nvSpPr>
        <p:spPr>
          <a:xfrm>
            <a:off x="1074420" y="2448560"/>
            <a:ext cx="311150" cy="311150"/>
          </a:xfrm>
          <a:prstGeom prst="ellipse">
            <a:avLst/>
          </a:prstGeom>
          <a:solidFill>
            <a:schemeClr val="accent4"/>
          </a:solidFill>
          <a:ln>
            <a:noFill/>
          </a:ln>
        </p:spPr>
        <p:txBody>
          <a:bodyPr lIns="121900" tIns="60933" rIns="121900" bIns="60933" anchor="ctr" anchorCtr="0">
            <a:noAutofit/>
          </a:bodyPr>
          <a:lstStyle/>
          <a:p>
            <a:pPr algn="ctr"/>
            <a:endParaRPr>
              <a:solidFill>
                <a:schemeClr val="lt1"/>
              </a:solidFill>
              <a:cs typeface="+mn-ea"/>
              <a:sym typeface="+mn-lt"/>
            </a:endParaRPr>
          </a:p>
        </p:txBody>
      </p:sp>
      <p:sp>
        <p:nvSpPr>
          <p:cNvPr id="4" name="Shape 449"/>
          <p:cNvSpPr/>
          <p:nvPr/>
        </p:nvSpPr>
        <p:spPr>
          <a:xfrm>
            <a:off x="1074420" y="4248785"/>
            <a:ext cx="311150" cy="311150"/>
          </a:xfrm>
          <a:prstGeom prst="ellipse">
            <a:avLst/>
          </a:prstGeom>
          <a:solidFill>
            <a:schemeClr val="accent4"/>
          </a:solidFill>
          <a:ln>
            <a:noFill/>
          </a:ln>
        </p:spPr>
        <p:txBody>
          <a:bodyPr lIns="121900" tIns="60933" rIns="121900" bIns="60933" anchor="ctr" anchorCtr="0">
            <a:noAutofit/>
          </a:bodyPr>
          <a:lstStyle/>
          <a:p>
            <a:pPr algn="ctr"/>
            <a:endParaRPr>
              <a:solidFill>
                <a:schemeClr val="lt1"/>
              </a:solidFill>
              <a:cs typeface="+mn-ea"/>
              <a:sym typeface="+mn-l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6" name="图片 55"/>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图片 3" descr="Screenshot_20180512-090429_mh1526087154670"/>
          <p:cNvPicPr>
            <a:picLocks noChangeAspect="1"/>
          </p:cNvPicPr>
          <p:nvPr/>
        </p:nvPicPr>
        <p:blipFill>
          <a:blip r:embed="rId2"/>
          <a:stretch>
            <a:fillRect/>
          </a:stretch>
        </p:blipFill>
        <p:spPr>
          <a:xfrm>
            <a:off x="1289050" y="219075"/>
            <a:ext cx="3663315" cy="6272530"/>
          </a:xfrm>
          <a:prstGeom prst="rect">
            <a:avLst/>
          </a:prstGeom>
        </p:spPr>
      </p:pic>
      <p:pic>
        <p:nvPicPr>
          <p:cNvPr id="5" name="图片 4" descr="IMG_20180512_090633"/>
          <p:cNvPicPr>
            <a:picLocks noChangeAspect="1"/>
          </p:cNvPicPr>
          <p:nvPr/>
        </p:nvPicPr>
        <p:blipFill>
          <a:blip r:embed="rId3"/>
          <a:stretch>
            <a:fillRect/>
          </a:stretch>
        </p:blipFill>
        <p:spPr>
          <a:xfrm>
            <a:off x="6760845" y="160020"/>
            <a:ext cx="3884930" cy="6331585"/>
          </a:xfrm>
          <a:prstGeom prst="rect">
            <a:avLst/>
          </a:prstGeom>
        </p:spPr>
      </p:pic>
      <p:sp>
        <p:nvSpPr>
          <p:cNvPr id="6" name="文本框 5"/>
          <p:cNvSpPr txBox="1"/>
          <p:nvPr/>
        </p:nvSpPr>
        <p:spPr>
          <a:xfrm>
            <a:off x="6844665" y="384810"/>
            <a:ext cx="490220" cy="959485"/>
          </a:xfrm>
          <a:prstGeom prst="rect">
            <a:avLst/>
          </a:prstGeom>
          <a:noFill/>
        </p:spPr>
        <p:txBody>
          <a:bodyPr vert="eaVert" wrap="square" rtlCol="0">
            <a:spAutoFit/>
          </a:bodyPr>
          <a:p>
            <a:r>
              <a:rPr lang="zh-CN" altLang="en-US" sz="2000">
                <a:solidFill>
                  <a:srgbClr val="FF0000"/>
                </a:solidFill>
              </a:rPr>
              <a:t>优惠券</a:t>
            </a:r>
            <a:endParaRPr lang="zh-CN" altLang="en-US" sz="2000">
              <a:solidFill>
                <a:srgbClr val="FF0000"/>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6" name="图片 55"/>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图片 1" descr="Screenshot_20180512-090147_mh1526087136300"/>
          <p:cNvPicPr>
            <a:picLocks noChangeAspect="1"/>
          </p:cNvPicPr>
          <p:nvPr/>
        </p:nvPicPr>
        <p:blipFill>
          <a:blip r:embed="rId2"/>
          <a:stretch>
            <a:fillRect/>
          </a:stretch>
        </p:blipFill>
        <p:spPr>
          <a:xfrm>
            <a:off x="4097020" y="335915"/>
            <a:ext cx="3441065" cy="589661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文本框 9"/>
          <p:cNvSpPr txBox="1"/>
          <p:nvPr/>
        </p:nvSpPr>
        <p:spPr>
          <a:xfrm>
            <a:off x="5426075" y="2315845"/>
            <a:ext cx="4352925" cy="706755"/>
          </a:xfrm>
          <a:prstGeom prst="rect">
            <a:avLst/>
          </a:prstGeom>
          <a:noFill/>
        </p:spPr>
        <p:txBody>
          <a:bodyPr wrap="square" rtlCol="0">
            <a:spAutoFit/>
          </a:bodyPr>
          <a:lstStyle>
            <a:defPPr>
              <a:defRPr lang="zh-CN"/>
            </a:defPPr>
            <a:lvl1pPr>
              <a:defRPr sz="2800">
                <a:solidFill>
                  <a:schemeClr val="bg1"/>
                </a:solidFill>
              </a:defRPr>
            </a:lvl1pPr>
          </a:lstStyle>
          <a:p>
            <a:r>
              <a:rPr lang="zh-CN" altLang="en-US" sz="4000" dirty="0">
                <a:solidFill>
                  <a:schemeClr val="tx1"/>
                </a:solidFill>
              </a:rPr>
              <a:t>门市现场促销方案</a:t>
            </a:r>
            <a:endParaRPr lang="zh-CN" altLang="en-US" sz="4000" dirty="0">
              <a:solidFill>
                <a:schemeClr val="tx1"/>
              </a:solidFill>
            </a:endParaRPr>
          </a:p>
        </p:txBody>
      </p:sp>
      <p:pic>
        <p:nvPicPr>
          <p:cNvPr id="1061" name="图片 1060"/>
          <p:cNvPicPr>
            <a:picLocks noChangeAspect="1"/>
          </p:cNvPicPr>
          <p:nvPr/>
        </p:nvPicPr>
        <p:blipFill>
          <a:blip r:embed="rId2"/>
          <a:stretch>
            <a:fillRect/>
          </a:stretch>
        </p:blipFill>
        <p:spPr>
          <a:xfrm>
            <a:off x="3793352" y="2164471"/>
            <a:ext cx="1140051" cy="1133954"/>
          </a:xfrm>
          <a:prstGeom prst="rect">
            <a:avLst/>
          </a:prstGeom>
        </p:spPr>
      </p:pic>
      <p:sp>
        <p:nvSpPr>
          <p:cNvPr id="7" name="文本框 6"/>
          <p:cNvSpPr txBox="1"/>
          <p:nvPr/>
        </p:nvSpPr>
        <p:spPr>
          <a:xfrm>
            <a:off x="3972852" y="2315950"/>
            <a:ext cx="781050" cy="830997"/>
          </a:xfrm>
          <a:prstGeom prst="rect">
            <a:avLst/>
          </a:prstGeom>
          <a:noFill/>
        </p:spPr>
        <p:txBody>
          <a:bodyPr wrap="square" rtlCol="0">
            <a:spAutoFit/>
          </a:bodyPr>
          <a:lstStyle/>
          <a:p>
            <a:r>
              <a:rPr lang="zh-CN" altLang="en-US" sz="4800" dirty="0">
                <a:latin typeface="+mn-ea"/>
              </a:rPr>
              <a:t>叁</a:t>
            </a:r>
            <a:endParaRPr lang="zh-CN" altLang="en-US" sz="4800" dirty="0">
              <a:latin typeface="+mn-ea"/>
            </a:endParaRPr>
          </a:p>
        </p:txBody>
      </p:sp>
      <p:pic>
        <p:nvPicPr>
          <p:cNvPr id="1065" name="图片 1064"/>
          <p:cNvPicPr>
            <a:picLocks noChangeAspect="1"/>
          </p:cNvPicPr>
          <p:nvPr/>
        </p:nvPicPr>
        <p:blipFill>
          <a:blip r:embed="rId3" cstate="print">
            <a:extLst>
              <a:ext uri="{28A0092B-C50C-407E-A947-70E740481C1C}">
                <a14:useLocalDpi xmlns:a14="http://schemas.microsoft.com/office/drawing/2010/main" val="0"/>
              </a:ext>
            </a:extLst>
          </a:blip>
          <a:srcRect b="17930"/>
          <a:stretch>
            <a:fillRect/>
          </a:stretch>
        </p:blipFill>
        <p:spPr>
          <a:xfrm>
            <a:off x="1182162" y="2846680"/>
            <a:ext cx="2431689" cy="4011320"/>
          </a:xfrm>
          <a:custGeom>
            <a:avLst/>
            <a:gdLst>
              <a:gd name="connsiteX0" fmla="*/ 0 w 2431689"/>
              <a:gd name="connsiteY0" fmla="*/ 0 h 4011320"/>
              <a:gd name="connsiteX1" fmla="*/ 2431689 w 2431689"/>
              <a:gd name="connsiteY1" fmla="*/ 0 h 4011320"/>
              <a:gd name="connsiteX2" fmla="*/ 2431689 w 2431689"/>
              <a:gd name="connsiteY2" fmla="*/ 4011320 h 4011320"/>
              <a:gd name="connsiteX3" fmla="*/ 0 w 2431689"/>
              <a:gd name="connsiteY3" fmla="*/ 4011320 h 4011320"/>
            </a:gdLst>
            <a:ahLst/>
            <a:cxnLst>
              <a:cxn ang="0">
                <a:pos x="connsiteX0" y="connsiteY0"/>
              </a:cxn>
              <a:cxn ang="0">
                <a:pos x="connsiteX1" y="connsiteY1"/>
              </a:cxn>
              <a:cxn ang="0">
                <a:pos x="connsiteX2" y="connsiteY2"/>
              </a:cxn>
              <a:cxn ang="0">
                <a:pos x="connsiteX3" y="connsiteY3"/>
              </a:cxn>
            </a:cxnLst>
            <a:rect l="l" t="t" r="r" b="b"/>
            <a:pathLst>
              <a:path w="2431689" h="4011320">
                <a:moveTo>
                  <a:pt x="0" y="0"/>
                </a:moveTo>
                <a:lnTo>
                  <a:pt x="2431689" y="0"/>
                </a:lnTo>
                <a:lnTo>
                  <a:pt x="2431689" y="4011320"/>
                </a:lnTo>
                <a:lnTo>
                  <a:pt x="0" y="4011320"/>
                </a:lnTo>
                <a:close/>
              </a:path>
            </a:pathLst>
          </a:cu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图片 32"/>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234950" y="-87630"/>
            <a:ext cx="12192000" cy="6858000"/>
          </a:xfrm>
          <a:prstGeom prst="rect">
            <a:avLst/>
          </a:prstGeom>
        </p:spPr>
      </p:pic>
      <p:sp>
        <p:nvSpPr>
          <p:cNvPr id="41" name="矩形 40"/>
          <p:cNvSpPr/>
          <p:nvPr/>
        </p:nvSpPr>
        <p:spPr>
          <a:xfrm>
            <a:off x="0" y="95250"/>
            <a:ext cx="213360" cy="457200"/>
          </a:xfrm>
          <a:prstGeom prst="rect">
            <a:avLst/>
          </a:prstGeom>
          <a:solidFill>
            <a:srgbClr val="C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8" name="TextBox 97"/>
          <p:cNvSpPr txBox="1"/>
          <p:nvPr/>
        </p:nvSpPr>
        <p:spPr>
          <a:xfrm>
            <a:off x="7568512" y="1297812"/>
            <a:ext cx="1828800" cy="276860"/>
          </a:xfrm>
          <a:prstGeom prst="rect">
            <a:avLst/>
          </a:prstGeom>
          <a:noFill/>
        </p:spPr>
        <p:txBody>
          <a:bodyPr wrap="none" lIns="0" tIns="0" rIns="0" bIns="0" rtlCol="0" anchor="t">
            <a:spAutoFit/>
          </a:bodyPr>
          <a:lstStyle>
            <a:defPPr>
              <a:defRPr lang="zh-CN"/>
            </a:defPPr>
            <a:lvl1pPr algn="r" defTabSz="1218565">
              <a:spcBef>
                <a:spcPct val="20000"/>
              </a:spcBef>
              <a:defRPr>
                <a:solidFill>
                  <a:schemeClr val="tx2"/>
                </a:solidFill>
                <a:cs typeface="+mn-ea"/>
              </a:defRPr>
            </a:lvl1pPr>
          </a:lstStyle>
          <a:p>
            <a:pPr algn="r"/>
            <a:r>
              <a:rPr lang="en-US" dirty="0">
                <a:solidFill>
                  <a:schemeClr val="tx1"/>
                </a:solidFill>
                <a:sym typeface="+mn-lt"/>
              </a:rPr>
              <a:t>“新店开业”酬宾</a:t>
            </a:r>
            <a:endParaRPr lang="en-US" dirty="0">
              <a:solidFill>
                <a:schemeClr val="tx1"/>
              </a:solidFill>
              <a:sym typeface="+mn-lt"/>
            </a:endParaRPr>
          </a:p>
        </p:txBody>
      </p:sp>
      <p:sp>
        <p:nvSpPr>
          <p:cNvPr id="99" name="Oval 98"/>
          <p:cNvSpPr/>
          <p:nvPr/>
        </p:nvSpPr>
        <p:spPr>
          <a:xfrm>
            <a:off x="4059886" y="2840564"/>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cs typeface="+mn-ea"/>
              <a:sym typeface="+mn-lt"/>
            </a:endParaRPr>
          </a:p>
        </p:txBody>
      </p:sp>
      <p:sp>
        <p:nvSpPr>
          <p:cNvPr id="1053" name="Freeform 29"/>
          <p:cNvSpPr/>
          <p:nvPr/>
        </p:nvSpPr>
        <p:spPr bwMode="auto">
          <a:xfrm>
            <a:off x="9096905" y="4844961"/>
            <a:ext cx="143933" cy="2117"/>
          </a:xfrm>
          <a:custGeom>
            <a:avLst/>
            <a:gdLst/>
            <a:ahLst/>
            <a:cxnLst>
              <a:cxn ang="0">
                <a:pos x="0" y="0"/>
              </a:cxn>
              <a:cxn ang="0">
                <a:pos x="68" y="0"/>
              </a:cxn>
              <a:cxn ang="0">
                <a:pos x="0" y="0"/>
              </a:cxn>
              <a:cxn ang="0">
                <a:pos x="0" y="0"/>
              </a:cxn>
            </a:cxnLst>
            <a:rect l="0" t="0" r="r" b="b"/>
            <a:pathLst>
              <a:path w="68">
                <a:moveTo>
                  <a:pt x="0" y="0"/>
                </a:moveTo>
                <a:lnTo>
                  <a:pt x="68" y="0"/>
                </a:lnTo>
                <a:lnTo>
                  <a:pt x="0" y="0"/>
                </a:lnTo>
                <a:lnTo>
                  <a:pt x="0" y="0"/>
                </a:lnTo>
                <a:close/>
              </a:path>
            </a:pathLst>
          </a:custGeom>
          <a:solidFill>
            <a:srgbClr val="FFFFFF"/>
          </a:solidFill>
          <a:ln w="9525">
            <a:noFill/>
            <a:round/>
          </a:ln>
        </p:spPr>
        <p:txBody>
          <a:bodyPr vert="horz" wrap="square" lIns="121920" tIns="60960" rIns="121920" bIns="60960" numCol="1" anchor="t" anchorCtr="0" compatLnSpc="1"/>
          <a:lstStyle/>
          <a:p>
            <a:endParaRPr lang="en-US" sz="2400">
              <a:cs typeface="+mn-ea"/>
              <a:sym typeface="+mn-lt"/>
            </a:endParaRPr>
          </a:p>
        </p:txBody>
      </p:sp>
      <p:sp>
        <p:nvSpPr>
          <p:cNvPr id="108" name="TextBox 107"/>
          <p:cNvSpPr txBox="1"/>
          <p:nvPr/>
        </p:nvSpPr>
        <p:spPr>
          <a:xfrm>
            <a:off x="557530" y="4768215"/>
            <a:ext cx="2877185" cy="553720"/>
          </a:xfrm>
          <a:prstGeom prst="rect">
            <a:avLst/>
          </a:prstGeom>
          <a:noFill/>
        </p:spPr>
        <p:txBody>
          <a:bodyPr wrap="square" lIns="0" tIns="0" rIns="0" bIns="0" rtlCol="0" anchor="t">
            <a:spAutoFit/>
          </a:bodyPr>
          <a:lstStyle>
            <a:defPPr>
              <a:defRPr lang="zh-CN"/>
            </a:defPPr>
            <a:lvl1pPr algn="r" defTabSz="1218565">
              <a:spcBef>
                <a:spcPct val="20000"/>
              </a:spcBef>
              <a:defRPr>
                <a:solidFill>
                  <a:schemeClr val="tx2"/>
                </a:solidFill>
                <a:cs typeface="+mn-ea"/>
              </a:defRPr>
            </a:lvl1pPr>
          </a:lstStyle>
          <a:p>
            <a:pPr algn="l"/>
            <a:r>
              <a:rPr lang="en-US" dirty="0">
                <a:solidFill>
                  <a:schemeClr val="tx1"/>
                </a:solidFill>
                <a:sym typeface="+mn-lt"/>
              </a:rPr>
              <a:t>活动项目设置 1、开业庆典剪彩仪式 2、促销活动</a:t>
            </a:r>
            <a:endParaRPr lang="en-US" dirty="0">
              <a:solidFill>
                <a:schemeClr val="tx1"/>
              </a:solidFill>
              <a:sym typeface="+mn-lt"/>
            </a:endParaRPr>
          </a:p>
        </p:txBody>
      </p:sp>
      <p:sp>
        <p:nvSpPr>
          <p:cNvPr id="109" name="Oval 108"/>
          <p:cNvSpPr/>
          <p:nvPr/>
        </p:nvSpPr>
        <p:spPr>
          <a:xfrm rot="1500000">
            <a:off x="4059886" y="4632560"/>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cs typeface="+mn-ea"/>
              <a:sym typeface="+mn-lt"/>
            </a:endParaRPr>
          </a:p>
        </p:txBody>
      </p:sp>
      <p:sp>
        <p:nvSpPr>
          <p:cNvPr id="121" name="TextBox 120"/>
          <p:cNvSpPr txBox="1"/>
          <p:nvPr/>
        </p:nvSpPr>
        <p:spPr>
          <a:xfrm>
            <a:off x="7674610" y="2840355"/>
            <a:ext cx="3444875" cy="830580"/>
          </a:xfrm>
          <a:prstGeom prst="rect">
            <a:avLst/>
          </a:prstGeom>
          <a:noFill/>
        </p:spPr>
        <p:txBody>
          <a:bodyPr wrap="square" lIns="0" tIns="0" rIns="0" bIns="0" rtlCol="0" anchor="t">
            <a:spAutoFit/>
          </a:bodyPr>
          <a:lstStyle>
            <a:defPPr>
              <a:defRPr lang="zh-CN"/>
            </a:defPPr>
            <a:lvl1pPr algn="r" defTabSz="1218565">
              <a:spcBef>
                <a:spcPct val="20000"/>
              </a:spcBef>
              <a:defRPr>
                <a:solidFill>
                  <a:schemeClr val="tx2"/>
                </a:solidFill>
                <a:cs typeface="+mn-ea"/>
              </a:defRPr>
            </a:lvl1pPr>
          </a:lstStyle>
          <a:p>
            <a:pPr algn="l"/>
            <a:r>
              <a:rPr lang="en-US" dirty="0">
                <a:solidFill>
                  <a:schemeClr val="tx1"/>
                </a:solidFill>
                <a:sym typeface="+mn-lt"/>
              </a:rPr>
              <a:t>同奶茶店、咖啡店、KTV、电影院等休闲场所合作，通过与之产品的搭配组合</a:t>
            </a:r>
            <a:endParaRPr lang="en-US" dirty="0">
              <a:solidFill>
                <a:schemeClr val="tx1"/>
              </a:solidFill>
              <a:sym typeface="+mn-lt"/>
            </a:endParaRPr>
          </a:p>
        </p:txBody>
      </p:sp>
      <p:sp>
        <p:nvSpPr>
          <p:cNvPr id="122" name="Oval 121"/>
          <p:cNvSpPr/>
          <p:nvPr/>
        </p:nvSpPr>
        <p:spPr>
          <a:xfrm>
            <a:off x="6438575" y="2840507"/>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cs typeface="+mn-ea"/>
              <a:sym typeface="+mn-lt"/>
            </a:endParaRPr>
          </a:p>
        </p:txBody>
      </p:sp>
      <p:sp>
        <p:nvSpPr>
          <p:cNvPr id="131" name="TextBox 130"/>
          <p:cNvSpPr txBox="1"/>
          <p:nvPr/>
        </p:nvSpPr>
        <p:spPr>
          <a:xfrm>
            <a:off x="7568565" y="4621530"/>
            <a:ext cx="3785235" cy="1384935"/>
          </a:xfrm>
          <a:prstGeom prst="rect">
            <a:avLst/>
          </a:prstGeom>
          <a:noFill/>
        </p:spPr>
        <p:txBody>
          <a:bodyPr wrap="square" lIns="0" tIns="0" rIns="0" bIns="0" rtlCol="0" anchor="t">
            <a:spAutoFit/>
          </a:bodyPr>
          <a:lstStyle>
            <a:defPPr>
              <a:defRPr lang="zh-CN"/>
            </a:defPPr>
            <a:lvl1pPr algn="r" defTabSz="1218565">
              <a:spcBef>
                <a:spcPct val="20000"/>
              </a:spcBef>
              <a:defRPr>
                <a:solidFill>
                  <a:schemeClr val="tx2"/>
                </a:solidFill>
                <a:cs typeface="+mn-ea"/>
              </a:defRPr>
            </a:lvl1pPr>
          </a:lstStyle>
          <a:p>
            <a:pPr algn="l"/>
            <a:r>
              <a:rPr lang="en-US" dirty="0">
                <a:solidFill>
                  <a:schemeClr val="tx1"/>
                </a:solidFill>
                <a:sym typeface="+mn-lt"/>
              </a:rPr>
              <a:t>在社区举办相关的饮食健康讲座，进行促销活动，推广符合时下消费者需要的健康休闲食品，使消费者在品尝的同时通过专业人士的相关讲解了解产品，加深品牌印象</a:t>
            </a:r>
            <a:endParaRPr lang="en-US" dirty="0">
              <a:solidFill>
                <a:schemeClr val="tx1"/>
              </a:solidFill>
              <a:sym typeface="+mn-lt"/>
            </a:endParaRPr>
          </a:p>
        </p:txBody>
      </p:sp>
      <p:sp>
        <p:nvSpPr>
          <p:cNvPr id="132" name="Oval 131"/>
          <p:cNvSpPr/>
          <p:nvPr/>
        </p:nvSpPr>
        <p:spPr>
          <a:xfrm>
            <a:off x="6438120" y="4621793"/>
            <a:ext cx="657827" cy="63899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cs typeface="+mn-ea"/>
              <a:sym typeface="+mn-lt"/>
            </a:endParaRPr>
          </a:p>
        </p:txBody>
      </p:sp>
      <p:sp>
        <p:nvSpPr>
          <p:cNvPr id="49" name="Oval 48"/>
          <p:cNvSpPr/>
          <p:nvPr/>
        </p:nvSpPr>
        <p:spPr>
          <a:xfrm>
            <a:off x="4043806" y="1178742"/>
            <a:ext cx="657827" cy="63899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bIns="121920" rtlCol="0" anchor="ctr"/>
          <a:lstStyle/>
          <a:p>
            <a:pPr algn="ctr"/>
            <a:endParaRPr lang="en-US" sz="2400" dirty="0">
              <a:solidFill>
                <a:schemeClr val="tx1"/>
              </a:solidFill>
              <a:cs typeface="+mn-ea"/>
              <a:sym typeface="+mn-lt"/>
            </a:endParaRPr>
          </a:p>
        </p:txBody>
      </p:sp>
      <p:sp>
        <p:nvSpPr>
          <p:cNvPr id="51" name="Oval 50"/>
          <p:cNvSpPr/>
          <p:nvPr/>
        </p:nvSpPr>
        <p:spPr>
          <a:xfrm>
            <a:off x="6438120" y="1179129"/>
            <a:ext cx="657827" cy="63899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dirty="0">
              <a:solidFill>
                <a:schemeClr val="tx1"/>
              </a:solidFill>
              <a:cs typeface="+mn-ea"/>
              <a:sym typeface="+mn-lt"/>
            </a:endParaRPr>
          </a:p>
        </p:txBody>
      </p:sp>
      <p:sp>
        <p:nvSpPr>
          <p:cNvPr id="62" name="TextBox 61"/>
          <p:cNvSpPr txBox="1"/>
          <p:nvPr/>
        </p:nvSpPr>
        <p:spPr>
          <a:xfrm>
            <a:off x="440690" y="2926080"/>
            <a:ext cx="3210560" cy="830580"/>
          </a:xfrm>
          <a:prstGeom prst="rect">
            <a:avLst/>
          </a:prstGeom>
          <a:noFill/>
        </p:spPr>
        <p:txBody>
          <a:bodyPr wrap="square" lIns="0" tIns="0" rIns="0" bIns="0" rtlCol="0" anchor="t">
            <a:spAutoFit/>
          </a:bodyPr>
          <a:lstStyle>
            <a:defPPr>
              <a:defRPr lang="zh-CN"/>
            </a:defPPr>
            <a:lvl1pPr algn="r" defTabSz="1218565">
              <a:spcBef>
                <a:spcPct val="20000"/>
              </a:spcBef>
              <a:defRPr>
                <a:solidFill>
                  <a:schemeClr val="tx2"/>
                </a:solidFill>
                <a:cs typeface="+mn-ea"/>
              </a:defRPr>
            </a:lvl1pPr>
          </a:lstStyle>
          <a:p>
            <a:pPr algn="l"/>
            <a:r>
              <a:rPr lang="en-US" dirty="0">
                <a:solidFill>
                  <a:schemeClr val="tx1"/>
                </a:solidFill>
                <a:sym typeface="+mn-lt"/>
              </a:rPr>
              <a:t>开业当天，可在附近主要街道进行游行宣传，引起行人关注，发布开业信息及活动内容</a:t>
            </a:r>
            <a:endParaRPr lang="en-US" dirty="0">
              <a:solidFill>
                <a:schemeClr val="tx1"/>
              </a:solidFill>
              <a:sym typeface="+mn-lt"/>
            </a:endParaRPr>
          </a:p>
        </p:txBody>
      </p:sp>
      <p:sp>
        <p:nvSpPr>
          <p:cNvPr id="65" name="TextBox 64"/>
          <p:cNvSpPr txBox="1"/>
          <p:nvPr/>
        </p:nvSpPr>
        <p:spPr>
          <a:xfrm>
            <a:off x="374015" y="805815"/>
            <a:ext cx="3343275" cy="1384935"/>
          </a:xfrm>
          <a:prstGeom prst="rect">
            <a:avLst/>
          </a:prstGeom>
          <a:noFill/>
        </p:spPr>
        <p:txBody>
          <a:bodyPr wrap="square" lIns="0" tIns="0" rIns="0" bIns="0" rtlCol="0" anchor="t">
            <a:spAutoFit/>
          </a:bodyPr>
          <a:lstStyle/>
          <a:p>
            <a:pPr algn="l" defTabSz="1218565">
              <a:spcBef>
                <a:spcPct val="20000"/>
              </a:spcBef>
              <a:defRPr/>
            </a:pPr>
            <a:r>
              <a:rPr lang="en-US" dirty="0">
                <a:cs typeface="+mn-ea"/>
                <a:sym typeface="+mn-lt"/>
              </a:rPr>
              <a:t>在主要街道悬挂大型户外广告或灯杆灯箱广告，一般是短期广告，靠近新店附近，主要是开业专用，发布开业时间及惊喜活动内容，在开业前后3天左右较合适</a:t>
            </a:r>
            <a:endParaRPr lang="en-US" dirty="0">
              <a:cs typeface="+mn-ea"/>
              <a:sym typeface="+mn-lt"/>
            </a:endParaRPr>
          </a:p>
        </p:txBody>
      </p:sp>
      <p:sp>
        <p:nvSpPr>
          <p:cNvPr id="34" name="Freeform 34"/>
          <p:cNvSpPr>
            <a:spLocks noEditPoints="1"/>
          </p:cNvSpPr>
          <p:nvPr/>
        </p:nvSpPr>
        <p:spPr bwMode="auto">
          <a:xfrm>
            <a:off x="6571128" y="2980179"/>
            <a:ext cx="392720" cy="359649"/>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5" name="Freeform 66"/>
          <p:cNvSpPr>
            <a:spLocks noEditPoints="1"/>
          </p:cNvSpPr>
          <p:nvPr/>
        </p:nvSpPr>
        <p:spPr bwMode="auto">
          <a:xfrm>
            <a:off x="4219399" y="2926123"/>
            <a:ext cx="317210" cy="46660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6" name="Freeform 75"/>
          <p:cNvSpPr>
            <a:spLocks noEditPoints="1"/>
          </p:cNvSpPr>
          <p:nvPr/>
        </p:nvSpPr>
        <p:spPr bwMode="auto">
          <a:xfrm>
            <a:off x="4234224" y="4744311"/>
            <a:ext cx="338360" cy="416761"/>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37" name="Freeform 77"/>
          <p:cNvSpPr>
            <a:spLocks noEditPoints="1"/>
          </p:cNvSpPr>
          <p:nvPr/>
        </p:nvSpPr>
        <p:spPr bwMode="auto">
          <a:xfrm>
            <a:off x="4172957" y="1298086"/>
            <a:ext cx="399525" cy="401574"/>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0" name="Freeform 142"/>
          <p:cNvSpPr>
            <a:spLocks noEditPoints="1"/>
          </p:cNvSpPr>
          <p:nvPr/>
        </p:nvSpPr>
        <p:spPr bwMode="auto">
          <a:xfrm>
            <a:off x="6515592" y="1393568"/>
            <a:ext cx="502882" cy="305364"/>
          </a:xfrm>
          <a:custGeom>
            <a:avLst/>
            <a:gdLst>
              <a:gd name="T0" fmla="*/ 172 w 209"/>
              <a:gd name="T1" fmla="*/ 85 h 127"/>
              <a:gd name="T2" fmla="*/ 142 w 209"/>
              <a:gd name="T3" fmla="*/ 17 h 127"/>
              <a:gd name="T4" fmla="*/ 138 w 209"/>
              <a:gd name="T5" fmla="*/ 20 h 127"/>
              <a:gd name="T6" fmla="*/ 131 w 209"/>
              <a:gd name="T7" fmla="*/ 19 h 127"/>
              <a:gd name="T8" fmla="*/ 79 w 209"/>
              <a:gd name="T9" fmla="*/ 23 h 127"/>
              <a:gd name="T10" fmla="*/ 67 w 209"/>
              <a:gd name="T11" fmla="*/ 17 h 127"/>
              <a:gd name="T12" fmla="*/ 37 w 209"/>
              <a:gd name="T13" fmla="*/ 85 h 127"/>
              <a:gd name="T14" fmla="*/ 45 w 209"/>
              <a:gd name="T15" fmla="*/ 91 h 127"/>
              <a:gd name="T16" fmla="*/ 60 w 209"/>
              <a:gd name="T17" fmla="*/ 99 h 127"/>
              <a:gd name="T18" fmla="*/ 72 w 209"/>
              <a:gd name="T19" fmla="*/ 110 h 127"/>
              <a:gd name="T20" fmla="*/ 85 w 209"/>
              <a:gd name="T21" fmla="*/ 121 h 127"/>
              <a:gd name="T22" fmla="*/ 109 w 209"/>
              <a:gd name="T23" fmla="*/ 125 h 127"/>
              <a:gd name="T24" fmla="*/ 116 w 209"/>
              <a:gd name="T25" fmla="*/ 111 h 127"/>
              <a:gd name="T26" fmla="*/ 130 w 209"/>
              <a:gd name="T27" fmla="*/ 116 h 127"/>
              <a:gd name="T28" fmla="*/ 134 w 209"/>
              <a:gd name="T29" fmla="*/ 102 h 127"/>
              <a:gd name="T30" fmla="*/ 141 w 209"/>
              <a:gd name="T31" fmla="*/ 104 h 127"/>
              <a:gd name="T32" fmla="*/ 149 w 209"/>
              <a:gd name="T33" fmla="*/ 91 h 127"/>
              <a:gd name="T34" fmla="*/ 158 w 209"/>
              <a:gd name="T35" fmla="*/ 93 h 127"/>
              <a:gd name="T36" fmla="*/ 165 w 209"/>
              <a:gd name="T37" fmla="*/ 79 h 127"/>
              <a:gd name="T38" fmla="*/ 34 w 209"/>
              <a:gd name="T39" fmla="*/ 9 h 127"/>
              <a:gd name="T40" fmla="*/ 175 w 209"/>
              <a:gd name="T41" fmla="*/ 9 h 127"/>
              <a:gd name="T42" fmla="*/ 151 w 209"/>
              <a:gd name="T43" fmla="*/ 20 h 127"/>
              <a:gd name="T44" fmla="*/ 100 w 209"/>
              <a:gd name="T45" fmla="*/ 27 h 127"/>
              <a:gd name="T46" fmla="*/ 108 w 209"/>
              <a:gd name="T47" fmla="*/ 25 h 127"/>
              <a:gd name="T48" fmla="*/ 115 w 209"/>
              <a:gd name="T49" fmla="*/ 24 h 127"/>
              <a:gd name="T50" fmla="*/ 130 w 209"/>
              <a:gd name="T51" fmla="*/ 26 h 127"/>
              <a:gd name="T52" fmla="*/ 148 w 209"/>
              <a:gd name="T53" fmla="*/ 29 h 127"/>
              <a:gd name="T54" fmla="*/ 160 w 209"/>
              <a:gd name="T55" fmla="*/ 75 h 127"/>
              <a:gd name="T56" fmla="*/ 111 w 209"/>
              <a:gd name="T57" fmla="*/ 48 h 127"/>
              <a:gd name="T58" fmla="*/ 107 w 209"/>
              <a:gd name="T59" fmla="*/ 47 h 127"/>
              <a:gd name="T60" fmla="*/ 103 w 209"/>
              <a:gd name="T61" fmla="*/ 46 h 127"/>
              <a:gd name="T62" fmla="*/ 95 w 209"/>
              <a:gd name="T63" fmla="*/ 47 h 127"/>
              <a:gd name="T64" fmla="*/ 93 w 209"/>
              <a:gd name="T65" fmla="*/ 48 h 127"/>
              <a:gd name="T66" fmla="*/ 72 w 209"/>
              <a:gd name="T67" fmla="*/ 52 h 127"/>
              <a:gd name="T68" fmla="*/ 69 w 209"/>
              <a:gd name="T69" fmla="*/ 50 h 127"/>
              <a:gd name="T70" fmla="*/ 94 w 209"/>
              <a:gd name="T71" fmla="*/ 30 h 127"/>
              <a:gd name="T72" fmla="*/ 50 w 209"/>
              <a:gd name="T73" fmla="*/ 90 h 127"/>
              <a:gd name="T74" fmla="*/ 56 w 209"/>
              <a:gd name="T75" fmla="*/ 84 h 127"/>
              <a:gd name="T76" fmla="*/ 71 w 209"/>
              <a:gd name="T77" fmla="*/ 105 h 127"/>
              <a:gd name="T78" fmla="*/ 70 w 209"/>
              <a:gd name="T79" fmla="*/ 94 h 127"/>
              <a:gd name="T80" fmla="*/ 71 w 209"/>
              <a:gd name="T81" fmla="*/ 105 h 127"/>
              <a:gd name="T82" fmla="*/ 80 w 209"/>
              <a:gd name="T83" fmla="*/ 107 h 127"/>
              <a:gd name="T84" fmla="*/ 91 w 209"/>
              <a:gd name="T85" fmla="*/ 10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9" h="127">
                <a:moveTo>
                  <a:pt x="165" y="79"/>
                </a:moveTo>
                <a:cubicBezTo>
                  <a:pt x="167" y="78"/>
                  <a:pt x="167" y="77"/>
                  <a:pt x="168" y="76"/>
                </a:cubicBezTo>
                <a:cubicBezTo>
                  <a:pt x="172" y="85"/>
                  <a:pt x="172" y="85"/>
                  <a:pt x="172" y="85"/>
                </a:cubicBezTo>
                <a:cubicBezTo>
                  <a:pt x="209" y="68"/>
                  <a:pt x="209" y="68"/>
                  <a:pt x="209" y="68"/>
                </a:cubicBezTo>
                <a:cubicBezTo>
                  <a:pt x="179" y="0"/>
                  <a:pt x="179" y="0"/>
                  <a:pt x="179" y="0"/>
                </a:cubicBezTo>
                <a:cubicBezTo>
                  <a:pt x="142" y="17"/>
                  <a:pt x="142" y="17"/>
                  <a:pt x="142" y="17"/>
                </a:cubicBezTo>
                <a:cubicBezTo>
                  <a:pt x="144" y="22"/>
                  <a:pt x="144" y="22"/>
                  <a:pt x="144" y="22"/>
                </a:cubicBezTo>
                <a:cubicBezTo>
                  <a:pt x="138" y="20"/>
                  <a:pt x="138" y="20"/>
                  <a:pt x="138" y="20"/>
                </a:cubicBezTo>
                <a:cubicBezTo>
                  <a:pt x="138" y="20"/>
                  <a:pt x="138" y="20"/>
                  <a:pt x="138" y="20"/>
                </a:cubicBezTo>
                <a:cubicBezTo>
                  <a:pt x="138" y="20"/>
                  <a:pt x="138" y="20"/>
                  <a:pt x="138" y="20"/>
                </a:cubicBezTo>
                <a:cubicBezTo>
                  <a:pt x="134" y="19"/>
                  <a:pt x="134" y="19"/>
                  <a:pt x="134" y="19"/>
                </a:cubicBezTo>
                <a:cubicBezTo>
                  <a:pt x="133" y="19"/>
                  <a:pt x="132" y="19"/>
                  <a:pt x="131" y="19"/>
                </a:cubicBezTo>
                <a:cubicBezTo>
                  <a:pt x="121" y="17"/>
                  <a:pt x="104" y="16"/>
                  <a:pt x="93" y="23"/>
                </a:cubicBezTo>
                <a:cubicBezTo>
                  <a:pt x="91" y="24"/>
                  <a:pt x="90" y="25"/>
                  <a:pt x="89" y="26"/>
                </a:cubicBezTo>
                <a:cubicBezTo>
                  <a:pt x="86" y="23"/>
                  <a:pt x="82" y="22"/>
                  <a:pt x="79" y="23"/>
                </a:cubicBezTo>
                <a:cubicBezTo>
                  <a:pt x="64" y="27"/>
                  <a:pt x="64" y="27"/>
                  <a:pt x="64" y="27"/>
                </a:cubicBezTo>
                <a:cubicBezTo>
                  <a:pt x="63" y="26"/>
                  <a:pt x="63" y="26"/>
                  <a:pt x="63" y="26"/>
                </a:cubicBezTo>
                <a:cubicBezTo>
                  <a:pt x="67" y="17"/>
                  <a:pt x="67" y="17"/>
                  <a:pt x="67" y="17"/>
                </a:cubicBezTo>
                <a:cubicBezTo>
                  <a:pt x="31" y="0"/>
                  <a:pt x="31" y="0"/>
                  <a:pt x="31" y="0"/>
                </a:cubicBezTo>
                <a:cubicBezTo>
                  <a:pt x="0" y="68"/>
                  <a:pt x="0" y="68"/>
                  <a:pt x="0" y="68"/>
                </a:cubicBezTo>
                <a:cubicBezTo>
                  <a:pt x="37" y="85"/>
                  <a:pt x="37" y="85"/>
                  <a:pt x="37" y="85"/>
                </a:cubicBezTo>
                <a:cubicBezTo>
                  <a:pt x="41" y="76"/>
                  <a:pt x="41" y="76"/>
                  <a:pt x="41" y="76"/>
                </a:cubicBezTo>
                <a:cubicBezTo>
                  <a:pt x="43" y="78"/>
                  <a:pt x="45" y="81"/>
                  <a:pt x="47" y="83"/>
                </a:cubicBezTo>
                <a:cubicBezTo>
                  <a:pt x="46" y="85"/>
                  <a:pt x="45" y="88"/>
                  <a:pt x="45" y="91"/>
                </a:cubicBezTo>
                <a:cubicBezTo>
                  <a:pt x="46" y="96"/>
                  <a:pt x="51" y="100"/>
                  <a:pt x="56" y="100"/>
                </a:cubicBezTo>
                <a:cubicBezTo>
                  <a:pt x="56" y="100"/>
                  <a:pt x="57" y="100"/>
                  <a:pt x="57" y="100"/>
                </a:cubicBezTo>
                <a:cubicBezTo>
                  <a:pt x="58" y="100"/>
                  <a:pt x="59" y="99"/>
                  <a:pt x="60" y="99"/>
                </a:cubicBezTo>
                <a:cubicBezTo>
                  <a:pt x="60" y="100"/>
                  <a:pt x="60" y="100"/>
                  <a:pt x="60" y="101"/>
                </a:cubicBezTo>
                <a:cubicBezTo>
                  <a:pt x="61" y="106"/>
                  <a:pt x="65" y="110"/>
                  <a:pt x="70" y="110"/>
                </a:cubicBezTo>
                <a:cubicBezTo>
                  <a:pt x="71" y="110"/>
                  <a:pt x="71" y="110"/>
                  <a:pt x="72" y="110"/>
                </a:cubicBezTo>
                <a:cubicBezTo>
                  <a:pt x="73" y="110"/>
                  <a:pt x="74" y="110"/>
                  <a:pt x="74" y="109"/>
                </a:cubicBezTo>
                <a:cubicBezTo>
                  <a:pt x="74" y="110"/>
                  <a:pt x="74" y="111"/>
                  <a:pt x="75" y="112"/>
                </a:cubicBezTo>
                <a:cubicBezTo>
                  <a:pt x="75" y="117"/>
                  <a:pt x="80" y="121"/>
                  <a:pt x="85" y="121"/>
                </a:cubicBezTo>
                <a:cubicBezTo>
                  <a:pt x="85" y="121"/>
                  <a:pt x="86" y="121"/>
                  <a:pt x="86" y="120"/>
                </a:cubicBezTo>
                <a:cubicBezTo>
                  <a:pt x="90" y="120"/>
                  <a:pt x="92" y="118"/>
                  <a:pt x="94" y="116"/>
                </a:cubicBezTo>
                <a:cubicBezTo>
                  <a:pt x="109" y="125"/>
                  <a:pt x="109" y="125"/>
                  <a:pt x="109" y="125"/>
                </a:cubicBezTo>
                <a:cubicBezTo>
                  <a:pt x="112" y="127"/>
                  <a:pt x="117" y="126"/>
                  <a:pt x="119" y="122"/>
                </a:cubicBezTo>
                <a:cubicBezTo>
                  <a:pt x="121" y="118"/>
                  <a:pt x="120" y="114"/>
                  <a:pt x="116" y="112"/>
                </a:cubicBezTo>
                <a:cubicBezTo>
                  <a:pt x="116" y="111"/>
                  <a:pt x="116" y="111"/>
                  <a:pt x="116" y="111"/>
                </a:cubicBezTo>
                <a:cubicBezTo>
                  <a:pt x="117" y="111"/>
                  <a:pt x="118" y="111"/>
                  <a:pt x="119" y="110"/>
                </a:cubicBezTo>
                <a:cubicBezTo>
                  <a:pt x="126" y="115"/>
                  <a:pt x="126" y="115"/>
                  <a:pt x="126" y="115"/>
                </a:cubicBezTo>
                <a:cubicBezTo>
                  <a:pt x="128" y="116"/>
                  <a:pt x="129" y="116"/>
                  <a:pt x="130" y="116"/>
                </a:cubicBezTo>
                <a:cubicBezTo>
                  <a:pt x="133" y="116"/>
                  <a:pt x="135" y="115"/>
                  <a:pt x="137" y="112"/>
                </a:cubicBezTo>
                <a:cubicBezTo>
                  <a:pt x="138" y="111"/>
                  <a:pt x="138" y="109"/>
                  <a:pt x="138" y="107"/>
                </a:cubicBezTo>
                <a:cubicBezTo>
                  <a:pt x="137" y="105"/>
                  <a:pt x="136" y="103"/>
                  <a:pt x="134" y="102"/>
                </a:cubicBezTo>
                <a:cubicBezTo>
                  <a:pt x="132" y="101"/>
                  <a:pt x="132" y="101"/>
                  <a:pt x="132" y="101"/>
                </a:cubicBezTo>
                <a:cubicBezTo>
                  <a:pt x="133" y="101"/>
                  <a:pt x="134" y="100"/>
                  <a:pt x="134" y="100"/>
                </a:cubicBezTo>
                <a:cubicBezTo>
                  <a:pt x="141" y="104"/>
                  <a:pt x="141" y="104"/>
                  <a:pt x="141" y="104"/>
                </a:cubicBezTo>
                <a:cubicBezTo>
                  <a:pt x="142" y="104"/>
                  <a:pt x="143" y="105"/>
                  <a:pt x="145" y="105"/>
                </a:cubicBezTo>
                <a:cubicBezTo>
                  <a:pt x="147" y="105"/>
                  <a:pt x="150" y="103"/>
                  <a:pt x="151" y="101"/>
                </a:cubicBezTo>
                <a:cubicBezTo>
                  <a:pt x="153" y="98"/>
                  <a:pt x="152" y="93"/>
                  <a:pt x="149" y="91"/>
                </a:cubicBezTo>
                <a:cubicBezTo>
                  <a:pt x="151" y="90"/>
                  <a:pt x="151" y="90"/>
                  <a:pt x="151" y="90"/>
                </a:cubicBezTo>
                <a:cubicBezTo>
                  <a:pt x="154" y="92"/>
                  <a:pt x="154" y="92"/>
                  <a:pt x="154" y="92"/>
                </a:cubicBezTo>
                <a:cubicBezTo>
                  <a:pt x="155" y="92"/>
                  <a:pt x="157" y="93"/>
                  <a:pt x="158" y="93"/>
                </a:cubicBezTo>
                <a:cubicBezTo>
                  <a:pt x="161" y="93"/>
                  <a:pt x="163" y="91"/>
                  <a:pt x="164" y="89"/>
                </a:cubicBezTo>
                <a:cubicBezTo>
                  <a:pt x="166" y="86"/>
                  <a:pt x="166" y="83"/>
                  <a:pt x="164" y="80"/>
                </a:cubicBezTo>
                <a:cubicBezTo>
                  <a:pt x="164" y="80"/>
                  <a:pt x="165" y="80"/>
                  <a:pt x="165" y="79"/>
                </a:cubicBezTo>
                <a:close/>
                <a:moveTo>
                  <a:pt x="34" y="76"/>
                </a:moveTo>
                <a:cubicBezTo>
                  <a:pt x="9" y="65"/>
                  <a:pt x="9" y="65"/>
                  <a:pt x="9" y="65"/>
                </a:cubicBezTo>
                <a:cubicBezTo>
                  <a:pt x="34" y="9"/>
                  <a:pt x="34" y="9"/>
                  <a:pt x="34" y="9"/>
                </a:cubicBezTo>
                <a:cubicBezTo>
                  <a:pt x="59" y="20"/>
                  <a:pt x="59" y="20"/>
                  <a:pt x="59" y="20"/>
                </a:cubicBezTo>
                <a:lnTo>
                  <a:pt x="34" y="76"/>
                </a:lnTo>
                <a:close/>
                <a:moveTo>
                  <a:pt x="175" y="9"/>
                </a:moveTo>
                <a:cubicBezTo>
                  <a:pt x="200" y="65"/>
                  <a:pt x="200" y="65"/>
                  <a:pt x="200" y="65"/>
                </a:cubicBezTo>
                <a:cubicBezTo>
                  <a:pt x="176" y="76"/>
                  <a:pt x="176" y="76"/>
                  <a:pt x="176" y="76"/>
                </a:cubicBezTo>
                <a:cubicBezTo>
                  <a:pt x="151" y="20"/>
                  <a:pt x="151" y="20"/>
                  <a:pt x="151" y="20"/>
                </a:cubicBezTo>
                <a:lnTo>
                  <a:pt x="175" y="9"/>
                </a:lnTo>
                <a:close/>
                <a:moveTo>
                  <a:pt x="98" y="28"/>
                </a:moveTo>
                <a:cubicBezTo>
                  <a:pt x="99" y="27"/>
                  <a:pt x="99" y="27"/>
                  <a:pt x="100" y="27"/>
                </a:cubicBezTo>
                <a:cubicBezTo>
                  <a:pt x="101" y="26"/>
                  <a:pt x="102" y="26"/>
                  <a:pt x="103" y="26"/>
                </a:cubicBezTo>
                <a:cubicBezTo>
                  <a:pt x="103" y="26"/>
                  <a:pt x="104" y="26"/>
                  <a:pt x="105" y="25"/>
                </a:cubicBezTo>
                <a:cubicBezTo>
                  <a:pt x="106" y="25"/>
                  <a:pt x="107" y="25"/>
                  <a:pt x="108" y="25"/>
                </a:cubicBezTo>
                <a:cubicBezTo>
                  <a:pt x="108" y="25"/>
                  <a:pt x="109" y="25"/>
                  <a:pt x="110" y="25"/>
                </a:cubicBezTo>
                <a:cubicBezTo>
                  <a:pt x="111" y="24"/>
                  <a:pt x="113" y="24"/>
                  <a:pt x="114" y="24"/>
                </a:cubicBezTo>
                <a:cubicBezTo>
                  <a:pt x="114" y="24"/>
                  <a:pt x="114" y="24"/>
                  <a:pt x="115" y="24"/>
                </a:cubicBezTo>
                <a:cubicBezTo>
                  <a:pt x="115" y="24"/>
                  <a:pt x="115" y="24"/>
                  <a:pt x="115" y="24"/>
                </a:cubicBezTo>
                <a:cubicBezTo>
                  <a:pt x="121" y="24"/>
                  <a:pt x="126" y="25"/>
                  <a:pt x="130" y="26"/>
                </a:cubicBezTo>
                <a:cubicBezTo>
                  <a:pt x="130" y="26"/>
                  <a:pt x="130" y="26"/>
                  <a:pt x="130" y="26"/>
                </a:cubicBezTo>
                <a:cubicBezTo>
                  <a:pt x="133" y="26"/>
                  <a:pt x="135" y="27"/>
                  <a:pt x="136" y="27"/>
                </a:cubicBezTo>
                <a:cubicBezTo>
                  <a:pt x="147" y="30"/>
                  <a:pt x="147" y="30"/>
                  <a:pt x="147" y="30"/>
                </a:cubicBezTo>
                <a:cubicBezTo>
                  <a:pt x="148" y="29"/>
                  <a:pt x="148" y="29"/>
                  <a:pt x="148" y="29"/>
                </a:cubicBezTo>
                <a:cubicBezTo>
                  <a:pt x="165" y="68"/>
                  <a:pt x="165" y="68"/>
                  <a:pt x="165" y="68"/>
                </a:cubicBezTo>
                <a:cubicBezTo>
                  <a:pt x="164" y="70"/>
                  <a:pt x="162" y="72"/>
                  <a:pt x="161" y="74"/>
                </a:cubicBezTo>
                <a:cubicBezTo>
                  <a:pt x="160" y="75"/>
                  <a:pt x="160" y="75"/>
                  <a:pt x="160" y="75"/>
                </a:cubicBezTo>
                <a:cubicBezTo>
                  <a:pt x="160" y="75"/>
                  <a:pt x="159" y="76"/>
                  <a:pt x="158" y="76"/>
                </a:cubicBezTo>
                <a:cubicBezTo>
                  <a:pt x="114" y="49"/>
                  <a:pt x="114" y="49"/>
                  <a:pt x="114" y="49"/>
                </a:cubicBezTo>
                <a:cubicBezTo>
                  <a:pt x="113" y="49"/>
                  <a:pt x="112" y="48"/>
                  <a:pt x="111" y="48"/>
                </a:cubicBezTo>
                <a:cubicBezTo>
                  <a:pt x="110" y="47"/>
                  <a:pt x="109" y="47"/>
                  <a:pt x="108" y="47"/>
                </a:cubicBezTo>
                <a:cubicBezTo>
                  <a:pt x="108" y="47"/>
                  <a:pt x="108" y="47"/>
                  <a:pt x="108" y="47"/>
                </a:cubicBezTo>
                <a:cubicBezTo>
                  <a:pt x="108" y="47"/>
                  <a:pt x="108" y="47"/>
                  <a:pt x="107" y="47"/>
                </a:cubicBezTo>
                <a:cubicBezTo>
                  <a:pt x="107" y="47"/>
                  <a:pt x="107" y="47"/>
                  <a:pt x="106" y="47"/>
                </a:cubicBezTo>
                <a:cubicBezTo>
                  <a:pt x="106" y="46"/>
                  <a:pt x="105" y="46"/>
                  <a:pt x="104" y="46"/>
                </a:cubicBezTo>
                <a:cubicBezTo>
                  <a:pt x="104" y="46"/>
                  <a:pt x="103" y="46"/>
                  <a:pt x="103" y="46"/>
                </a:cubicBezTo>
                <a:cubicBezTo>
                  <a:pt x="102" y="46"/>
                  <a:pt x="102" y="46"/>
                  <a:pt x="101" y="46"/>
                </a:cubicBezTo>
                <a:cubicBezTo>
                  <a:pt x="101" y="46"/>
                  <a:pt x="100" y="46"/>
                  <a:pt x="100" y="46"/>
                </a:cubicBezTo>
                <a:cubicBezTo>
                  <a:pt x="98" y="46"/>
                  <a:pt x="97" y="47"/>
                  <a:pt x="95" y="47"/>
                </a:cubicBezTo>
                <a:cubicBezTo>
                  <a:pt x="95" y="47"/>
                  <a:pt x="95" y="47"/>
                  <a:pt x="95" y="47"/>
                </a:cubicBezTo>
                <a:cubicBezTo>
                  <a:pt x="94" y="48"/>
                  <a:pt x="94" y="48"/>
                  <a:pt x="93" y="48"/>
                </a:cubicBezTo>
                <a:cubicBezTo>
                  <a:pt x="93" y="48"/>
                  <a:pt x="93" y="48"/>
                  <a:pt x="93" y="48"/>
                </a:cubicBezTo>
                <a:cubicBezTo>
                  <a:pt x="92" y="48"/>
                  <a:pt x="92" y="49"/>
                  <a:pt x="91" y="49"/>
                </a:cubicBezTo>
                <a:cubicBezTo>
                  <a:pt x="90" y="49"/>
                  <a:pt x="90" y="50"/>
                  <a:pt x="89" y="50"/>
                </a:cubicBezTo>
                <a:cubicBezTo>
                  <a:pt x="82" y="53"/>
                  <a:pt x="76" y="53"/>
                  <a:pt x="72" y="52"/>
                </a:cubicBezTo>
                <a:cubicBezTo>
                  <a:pt x="71" y="52"/>
                  <a:pt x="71" y="51"/>
                  <a:pt x="70" y="51"/>
                </a:cubicBezTo>
                <a:cubicBezTo>
                  <a:pt x="70" y="51"/>
                  <a:pt x="70" y="50"/>
                  <a:pt x="70" y="50"/>
                </a:cubicBezTo>
                <a:cubicBezTo>
                  <a:pt x="70" y="50"/>
                  <a:pt x="69" y="50"/>
                  <a:pt x="69" y="50"/>
                </a:cubicBezTo>
                <a:cubicBezTo>
                  <a:pt x="69" y="49"/>
                  <a:pt x="69" y="49"/>
                  <a:pt x="69" y="49"/>
                </a:cubicBezTo>
                <a:cubicBezTo>
                  <a:pt x="68" y="48"/>
                  <a:pt x="66" y="40"/>
                  <a:pt x="70" y="40"/>
                </a:cubicBezTo>
                <a:cubicBezTo>
                  <a:pt x="72" y="39"/>
                  <a:pt x="84" y="36"/>
                  <a:pt x="94" y="30"/>
                </a:cubicBezTo>
                <a:cubicBezTo>
                  <a:pt x="95" y="29"/>
                  <a:pt x="96" y="28"/>
                  <a:pt x="98" y="28"/>
                </a:cubicBezTo>
                <a:close/>
                <a:moveTo>
                  <a:pt x="57" y="95"/>
                </a:moveTo>
                <a:cubicBezTo>
                  <a:pt x="54" y="95"/>
                  <a:pt x="51" y="93"/>
                  <a:pt x="50" y="90"/>
                </a:cubicBezTo>
                <a:cubicBezTo>
                  <a:pt x="50" y="89"/>
                  <a:pt x="50" y="87"/>
                  <a:pt x="51" y="86"/>
                </a:cubicBezTo>
                <a:cubicBezTo>
                  <a:pt x="52" y="85"/>
                  <a:pt x="54" y="84"/>
                  <a:pt x="55" y="84"/>
                </a:cubicBezTo>
                <a:cubicBezTo>
                  <a:pt x="55" y="84"/>
                  <a:pt x="56" y="84"/>
                  <a:pt x="56" y="84"/>
                </a:cubicBezTo>
                <a:cubicBezTo>
                  <a:pt x="59" y="84"/>
                  <a:pt x="61" y="86"/>
                  <a:pt x="61" y="89"/>
                </a:cubicBezTo>
                <a:cubicBezTo>
                  <a:pt x="62" y="92"/>
                  <a:pt x="60" y="95"/>
                  <a:pt x="57" y="95"/>
                </a:cubicBezTo>
                <a:close/>
                <a:moveTo>
                  <a:pt x="71" y="105"/>
                </a:moveTo>
                <a:cubicBezTo>
                  <a:pt x="68" y="106"/>
                  <a:pt x="65" y="104"/>
                  <a:pt x="65" y="100"/>
                </a:cubicBezTo>
                <a:cubicBezTo>
                  <a:pt x="65" y="99"/>
                  <a:pt x="65" y="98"/>
                  <a:pt x="66" y="96"/>
                </a:cubicBezTo>
                <a:cubicBezTo>
                  <a:pt x="67" y="95"/>
                  <a:pt x="68" y="94"/>
                  <a:pt x="70" y="94"/>
                </a:cubicBezTo>
                <a:cubicBezTo>
                  <a:pt x="70" y="94"/>
                  <a:pt x="70" y="94"/>
                  <a:pt x="70" y="94"/>
                </a:cubicBezTo>
                <a:cubicBezTo>
                  <a:pt x="73" y="94"/>
                  <a:pt x="76" y="96"/>
                  <a:pt x="76" y="99"/>
                </a:cubicBezTo>
                <a:cubicBezTo>
                  <a:pt x="76" y="102"/>
                  <a:pt x="74" y="105"/>
                  <a:pt x="71" y="105"/>
                </a:cubicBezTo>
                <a:close/>
                <a:moveTo>
                  <a:pt x="86" y="116"/>
                </a:moveTo>
                <a:cubicBezTo>
                  <a:pt x="83" y="116"/>
                  <a:pt x="80" y="114"/>
                  <a:pt x="79" y="111"/>
                </a:cubicBezTo>
                <a:cubicBezTo>
                  <a:pt x="79" y="109"/>
                  <a:pt x="79" y="108"/>
                  <a:pt x="80" y="107"/>
                </a:cubicBezTo>
                <a:cubicBezTo>
                  <a:pt x="81" y="105"/>
                  <a:pt x="83" y="105"/>
                  <a:pt x="84" y="104"/>
                </a:cubicBezTo>
                <a:cubicBezTo>
                  <a:pt x="84" y="104"/>
                  <a:pt x="85" y="104"/>
                  <a:pt x="85" y="104"/>
                </a:cubicBezTo>
                <a:cubicBezTo>
                  <a:pt x="88" y="104"/>
                  <a:pt x="90" y="106"/>
                  <a:pt x="91" y="109"/>
                </a:cubicBezTo>
                <a:cubicBezTo>
                  <a:pt x="91" y="112"/>
                  <a:pt x="89" y="115"/>
                  <a:pt x="86" y="116"/>
                </a:cubicBezTo>
                <a:close/>
              </a:path>
            </a:pathLst>
          </a:custGeom>
          <a:solidFill>
            <a:schemeClr val="bg2"/>
          </a:solidFill>
          <a:ln>
            <a:noFill/>
          </a:ln>
        </p:spPr>
        <p:txBody>
          <a:bodyPr vert="horz" wrap="square" lIns="91440" tIns="45720" rIns="91440" bIns="45720" numCol="1" anchor="t" anchorCtr="0" compatLnSpc="1"/>
          <a:lstStyle/>
          <a:p>
            <a:endParaRPr lang="en-US"/>
          </a:p>
        </p:txBody>
      </p:sp>
      <p:sp>
        <p:nvSpPr>
          <p:cNvPr id="42" name="Freeform 78"/>
          <p:cNvSpPr>
            <a:spLocks noEditPoints="1"/>
          </p:cNvSpPr>
          <p:nvPr/>
        </p:nvSpPr>
        <p:spPr bwMode="auto">
          <a:xfrm>
            <a:off x="6609515" y="4757759"/>
            <a:ext cx="315036" cy="365791"/>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2"/>
          </a:solidFill>
          <a:ln>
            <a:noFill/>
          </a:ln>
        </p:spPr>
        <p:txBody>
          <a:bodyPr vert="horz" wrap="square" lIns="91440" tIns="45720" rIns="91440" bIns="45720" numCol="1" anchor="t" anchorCtr="0" compatLnSpc="1"/>
          <a:lstStyle/>
          <a:p>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pic>
        <p:nvPicPr>
          <p:cNvPr id="34" name="图片 33"/>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5" name="矩形 34"/>
          <p:cNvSpPr/>
          <p:nvPr/>
        </p:nvSpPr>
        <p:spPr>
          <a:xfrm>
            <a:off x="0" y="95250"/>
            <a:ext cx="213360" cy="457200"/>
          </a:xfrm>
          <a:prstGeom prst="rect">
            <a:avLst/>
          </a:prstGeom>
          <a:solidFill>
            <a:srgbClr val="C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文本框 35"/>
          <p:cNvSpPr txBox="1"/>
          <p:nvPr/>
        </p:nvSpPr>
        <p:spPr>
          <a:xfrm>
            <a:off x="374015" y="139065"/>
            <a:ext cx="7112635" cy="368935"/>
          </a:xfrm>
          <a:prstGeom prst="rect">
            <a:avLst/>
          </a:prstGeom>
          <a:noFill/>
        </p:spPr>
        <p:txBody>
          <a:bodyPr wrap="square" lIns="0" tIns="0" rIns="0" bIns="0" rtlCol="0">
            <a:spAutoFit/>
          </a:bodyPr>
          <a:lstStyle/>
          <a:p>
            <a:r>
              <a:rPr lang="zh-CN" altLang="en-US" sz="2400" dirty="0"/>
              <a:t>门市促销方案（活动时间为5月18日-5月20日）</a:t>
            </a:r>
            <a:endParaRPr lang="zh-CN" altLang="en-US" sz="2400" dirty="0"/>
          </a:p>
        </p:txBody>
      </p:sp>
      <p:sp>
        <p:nvSpPr>
          <p:cNvPr id="281" name="Shape 281"/>
          <p:cNvSpPr/>
          <p:nvPr/>
        </p:nvSpPr>
        <p:spPr>
          <a:xfrm>
            <a:off x="5845582" y="4471056"/>
            <a:ext cx="480260" cy="682475"/>
          </a:xfrm>
          <a:custGeom>
            <a:avLst/>
            <a:gdLst/>
            <a:ahLst/>
            <a:cxnLst/>
            <a:rect l="0" t="0" r="0" b="0"/>
            <a:pathLst>
              <a:path w="120000" h="120000" extrusionOk="0">
                <a:moveTo>
                  <a:pt x="29603" y="13374"/>
                </a:moveTo>
                <a:lnTo>
                  <a:pt x="29603" y="13374"/>
                </a:lnTo>
                <a:lnTo>
                  <a:pt x="26960" y="6687"/>
                </a:lnTo>
                <a:lnTo>
                  <a:pt x="26431" y="4086"/>
                </a:lnTo>
                <a:lnTo>
                  <a:pt x="26431" y="1857"/>
                </a:lnTo>
                <a:lnTo>
                  <a:pt x="26431" y="1857"/>
                </a:lnTo>
                <a:lnTo>
                  <a:pt x="26431" y="1114"/>
                </a:lnTo>
                <a:lnTo>
                  <a:pt x="27488" y="371"/>
                </a:lnTo>
                <a:lnTo>
                  <a:pt x="27488" y="371"/>
                </a:lnTo>
                <a:lnTo>
                  <a:pt x="29074" y="0"/>
                </a:lnTo>
                <a:lnTo>
                  <a:pt x="30660" y="371"/>
                </a:lnTo>
                <a:lnTo>
                  <a:pt x="30660" y="371"/>
                </a:lnTo>
                <a:lnTo>
                  <a:pt x="34361" y="2229"/>
                </a:lnTo>
                <a:lnTo>
                  <a:pt x="34361" y="2229"/>
                </a:lnTo>
                <a:lnTo>
                  <a:pt x="38590" y="3715"/>
                </a:lnTo>
                <a:lnTo>
                  <a:pt x="44405" y="5572"/>
                </a:lnTo>
                <a:lnTo>
                  <a:pt x="44405" y="5572"/>
                </a:lnTo>
                <a:lnTo>
                  <a:pt x="51277" y="7058"/>
                </a:lnTo>
                <a:lnTo>
                  <a:pt x="57092" y="7430"/>
                </a:lnTo>
                <a:lnTo>
                  <a:pt x="57092" y="7430"/>
                </a:lnTo>
                <a:lnTo>
                  <a:pt x="61850" y="7801"/>
                </a:lnTo>
                <a:lnTo>
                  <a:pt x="67136" y="8173"/>
                </a:lnTo>
                <a:lnTo>
                  <a:pt x="67136" y="8173"/>
                </a:lnTo>
                <a:lnTo>
                  <a:pt x="73480" y="9287"/>
                </a:lnTo>
                <a:lnTo>
                  <a:pt x="80881" y="11145"/>
                </a:lnTo>
                <a:lnTo>
                  <a:pt x="80881" y="11145"/>
                </a:lnTo>
                <a:lnTo>
                  <a:pt x="84581" y="12260"/>
                </a:lnTo>
                <a:lnTo>
                  <a:pt x="88281" y="14117"/>
                </a:lnTo>
                <a:lnTo>
                  <a:pt x="91453" y="15603"/>
                </a:lnTo>
                <a:lnTo>
                  <a:pt x="94096" y="17461"/>
                </a:lnTo>
                <a:lnTo>
                  <a:pt x="94096" y="17461"/>
                </a:lnTo>
                <a:lnTo>
                  <a:pt x="97268" y="20061"/>
                </a:lnTo>
                <a:lnTo>
                  <a:pt x="99911" y="22662"/>
                </a:lnTo>
                <a:lnTo>
                  <a:pt x="102026" y="26006"/>
                </a:lnTo>
                <a:lnTo>
                  <a:pt x="104669" y="30092"/>
                </a:lnTo>
                <a:lnTo>
                  <a:pt x="104669" y="30092"/>
                </a:lnTo>
                <a:lnTo>
                  <a:pt x="106255" y="34179"/>
                </a:lnTo>
                <a:lnTo>
                  <a:pt x="107841" y="38637"/>
                </a:lnTo>
                <a:lnTo>
                  <a:pt x="108370" y="43467"/>
                </a:lnTo>
                <a:lnTo>
                  <a:pt x="108898" y="48668"/>
                </a:lnTo>
                <a:lnTo>
                  <a:pt x="108898" y="48668"/>
                </a:lnTo>
                <a:lnTo>
                  <a:pt x="108370" y="53498"/>
                </a:lnTo>
                <a:lnTo>
                  <a:pt x="107841" y="58328"/>
                </a:lnTo>
                <a:lnTo>
                  <a:pt x="106255" y="68359"/>
                </a:lnTo>
                <a:lnTo>
                  <a:pt x="102555" y="78390"/>
                </a:lnTo>
                <a:lnTo>
                  <a:pt x="98325" y="88792"/>
                </a:lnTo>
                <a:lnTo>
                  <a:pt x="98325" y="88792"/>
                </a:lnTo>
                <a:lnTo>
                  <a:pt x="97268" y="89535"/>
                </a:lnTo>
                <a:lnTo>
                  <a:pt x="95682" y="89907"/>
                </a:lnTo>
                <a:lnTo>
                  <a:pt x="95682" y="89907"/>
                </a:lnTo>
                <a:lnTo>
                  <a:pt x="94625" y="89907"/>
                </a:lnTo>
                <a:lnTo>
                  <a:pt x="94625" y="89907"/>
                </a:lnTo>
                <a:lnTo>
                  <a:pt x="93568" y="89535"/>
                </a:lnTo>
                <a:lnTo>
                  <a:pt x="93039" y="89164"/>
                </a:lnTo>
                <a:lnTo>
                  <a:pt x="92511" y="88421"/>
                </a:lnTo>
                <a:lnTo>
                  <a:pt x="93039" y="87306"/>
                </a:lnTo>
                <a:lnTo>
                  <a:pt x="93039" y="87306"/>
                </a:lnTo>
                <a:lnTo>
                  <a:pt x="97268" y="77647"/>
                </a:lnTo>
                <a:lnTo>
                  <a:pt x="100969" y="67987"/>
                </a:lnTo>
                <a:lnTo>
                  <a:pt x="102555" y="57956"/>
                </a:lnTo>
                <a:lnTo>
                  <a:pt x="103083" y="53498"/>
                </a:lnTo>
                <a:lnTo>
                  <a:pt x="103612" y="48668"/>
                </a:lnTo>
                <a:lnTo>
                  <a:pt x="103612" y="48668"/>
                </a:lnTo>
                <a:lnTo>
                  <a:pt x="103083" y="44210"/>
                </a:lnTo>
                <a:lnTo>
                  <a:pt x="102555" y="39752"/>
                </a:lnTo>
                <a:lnTo>
                  <a:pt x="101497" y="35665"/>
                </a:lnTo>
                <a:lnTo>
                  <a:pt x="99911" y="31950"/>
                </a:lnTo>
                <a:lnTo>
                  <a:pt x="99911" y="31950"/>
                </a:lnTo>
                <a:lnTo>
                  <a:pt x="98325" y="28978"/>
                </a:lnTo>
                <a:lnTo>
                  <a:pt x="96211" y="25634"/>
                </a:lnTo>
                <a:lnTo>
                  <a:pt x="94096" y="23034"/>
                </a:lnTo>
                <a:lnTo>
                  <a:pt x="91453" y="20804"/>
                </a:lnTo>
                <a:lnTo>
                  <a:pt x="91453" y="20804"/>
                </a:lnTo>
                <a:lnTo>
                  <a:pt x="88810" y="18947"/>
                </a:lnTo>
                <a:lnTo>
                  <a:pt x="86167" y="17461"/>
                </a:lnTo>
                <a:lnTo>
                  <a:pt x="82995" y="15975"/>
                </a:lnTo>
                <a:lnTo>
                  <a:pt x="79823" y="14860"/>
                </a:lnTo>
                <a:lnTo>
                  <a:pt x="79823" y="14860"/>
                </a:lnTo>
                <a:lnTo>
                  <a:pt x="72951" y="13003"/>
                </a:lnTo>
                <a:lnTo>
                  <a:pt x="67136" y="11888"/>
                </a:lnTo>
                <a:lnTo>
                  <a:pt x="67136" y="11888"/>
                </a:lnTo>
                <a:lnTo>
                  <a:pt x="62378" y="11517"/>
                </a:lnTo>
                <a:lnTo>
                  <a:pt x="57092" y="11145"/>
                </a:lnTo>
                <a:lnTo>
                  <a:pt x="57092" y="11145"/>
                </a:lnTo>
                <a:lnTo>
                  <a:pt x="51277" y="10773"/>
                </a:lnTo>
                <a:lnTo>
                  <a:pt x="44933" y="9659"/>
                </a:lnTo>
                <a:lnTo>
                  <a:pt x="38590" y="8173"/>
                </a:lnTo>
                <a:lnTo>
                  <a:pt x="32246" y="5572"/>
                </a:lnTo>
                <a:lnTo>
                  <a:pt x="32246" y="5572"/>
                </a:lnTo>
                <a:lnTo>
                  <a:pt x="33303" y="9287"/>
                </a:lnTo>
                <a:lnTo>
                  <a:pt x="35418" y="13374"/>
                </a:lnTo>
                <a:lnTo>
                  <a:pt x="35418" y="13374"/>
                </a:lnTo>
                <a:lnTo>
                  <a:pt x="35418" y="14117"/>
                </a:lnTo>
                <a:lnTo>
                  <a:pt x="34889" y="14860"/>
                </a:lnTo>
                <a:lnTo>
                  <a:pt x="34889" y="14860"/>
                </a:lnTo>
                <a:lnTo>
                  <a:pt x="29603" y="20433"/>
                </a:lnTo>
                <a:lnTo>
                  <a:pt x="22731" y="26377"/>
                </a:lnTo>
                <a:lnTo>
                  <a:pt x="15330" y="32321"/>
                </a:lnTo>
                <a:lnTo>
                  <a:pt x="6343" y="37894"/>
                </a:lnTo>
                <a:lnTo>
                  <a:pt x="6343" y="37894"/>
                </a:lnTo>
                <a:lnTo>
                  <a:pt x="5286" y="39009"/>
                </a:lnTo>
                <a:lnTo>
                  <a:pt x="5286" y="39752"/>
                </a:lnTo>
                <a:lnTo>
                  <a:pt x="5286" y="40866"/>
                </a:lnTo>
                <a:lnTo>
                  <a:pt x="5814" y="42352"/>
                </a:lnTo>
                <a:lnTo>
                  <a:pt x="5814" y="42352"/>
                </a:lnTo>
                <a:lnTo>
                  <a:pt x="7929" y="44953"/>
                </a:lnTo>
                <a:lnTo>
                  <a:pt x="10572" y="47182"/>
                </a:lnTo>
                <a:lnTo>
                  <a:pt x="13215" y="48668"/>
                </a:lnTo>
                <a:lnTo>
                  <a:pt x="16387" y="49783"/>
                </a:lnTo>
                <a:lnTo>
                  <a:pt x="16387" y="49783"/>
                </a:lnTo>
                <a:lnTo>
                  <a:pt x="18502" y="49783"/>
                </a:lnTo>
                <a:lnTo>
                  <a:pt x="20616" y="49411"/>
                </a:lnTo>
                <a:lnTo>
                  <a:pt x="20616" y="49411"/>
                </a:lnTo>
                <a:lnTo>
                  <a:pt x="38061" y="41609"/>
                </a:lnTo>
                <a:lnTo>
                  <a:pt x="38061" y="41609"/>
                </a:lnTo>
                <a:lnTo>
                  <a:pt x="39647" y="41238"/>
                </a:lnTo>
                <a:lnTo>
                  <a:pt x="41233" y="41609"/>
                </a:lnTo>
                <a:lnTo>
                  <a:pt x="41233" y="41609"/>
                </a:lnTo>
                <a:lnTo>
                  <a:pt x="43348" y="42352"/>
                </a:lnTo>
                <a:lnTo>
                  <a:pt x="45462" y="42724"/>
                </a:lnTo>
                <a:lnTo>
                  <a:pt x="48105" y="42724"/>
                </a:lnTo>
                <a:lnTo>
                  <a:pt x="51277" y="42352"/>
                </a:lnTo>
                <a:lnTo>
                  <a:pt x="51277" y="42352"/>
                </a:lnTo>
                <a:lnTo>
                  <a:pt x="54449" y="41609"/>
                </a:lnTo>
                <a:lnTo>
                  <a:pt x="56563" y="40866"/>
                </a:lnTo>
                <a:lnTo>
                  <a:pt x="58678" y="39752"/>
                </a:lnTo>
                <a:lnTo>
                  <a:pt x="60792" y="38266"/>
                </a:lnTo>
                <a:lnTo>
                  <a:pt x="60792" y="38266"/>
                </a:lnTo>
                <a:lnTo>
                  <a:pt x="62907" y="35665"/>
                </a:lnTo>
                <a:lnTo>
                  <a:pt x="63964" y="33065"/>
                </a:lnTo>
                <a:lnTo>
                  <a:pt x="64493" y="30835"/>
                </a:lnTo>
                <a:lnTo>
                  <a:pt x="63436" y="28978"/>
                </a:lnTo>
                <a:lnTo>
                  <a:pt x="63436" y="28978"/>
                </a:lnTo>
                <a:lnTo>
                  <a:pt x="62907" y="27863"/>
                </a:lnTo>
                <a:lnTo>
                  <a:pt x="63436" y="27120"/>
                </a:lnTo>
                <a:lnTo>
                  <a:pt x="63964" y="26749"/>
                </a:lnTo>
                <a:lnTo>
                  <a:pt x="64493" y="26006"/>
                </a:lnTo>
                <a:lnTo>
                  <a:pt x="64493" y="26006"/>
                </a:lnTo>
                <a:lnTo>
                  <a:pt x="66079" y="26006"/>
                </a:lnTo>
                <a:lnTo>
                  <a:pt x="66607" y="26006"/>
                </a:lnTo>
                <a:lnTo>
                  <a:pt x="67665" y="26377"/>
                </a:lnTo>
                <a:lnTo>
                  <a:pt x="68193" y="27120"/>
                </a:lnTo>
                <a:lnTo>
                  <a:pt x="68193" y="27120"/>
                </a:lnTo>
                <a:lnTo>
                  <a:pt x="69779" y="28978"/>
                </a:lnTo>
                <a:lnTo>
                  <a:pt x="69779" y="30464"/>
                </a:lnTo>
                <a:lnTo>
                  <a:pt x="70308" y="31950"/>
                </a:lnTo>
                <a:lnTo>
                  <a:pt x="69779" y="33436"/>
                </a:lnTo>
                <a:lnTo>
                  <a:pt x="67665" y="36780"/>
                </a:lnTo>
                <a:lnTo>
                  <a:pt x="65022" y="40495"/>
                </a:lnTo>
                <a:lnTo>
                  <a:pt x="65022" y="40495"/>
                </a:lnTo>
                <a:lnTo>
                  <a:pt x="63436" y="41609"/>
                </a:lnTo>
                <a:lnTo>
                  <a:pt x="61850" y="42724"/>
                </a:lnTo>
                <a:lnTo>
                  <a:pt x="58149" y="44582"/>
                </a:lnTo>
                <a:lnTo>
                  <a:pt x="58149" y="44953"/>
                </a:lnTo>
                <a:lnTo>
                  <a:pt x="58149" y="44953"/>
                </a:lnTo>
                <a:lnTo>
                  <a:pt x="57621" y="47925"/>
                </a:lnTo>
                <a:lnTo>
                  <a:pt x="57092" y="50897"/>
                </a:lnTo>
                <a:lnTo>
                  <a:pt x="55506" y="53498"/>
                </a:lnTo>
                <a:lnTo>
                  <a:pt x="53920" y="56099"/>
                </a:lnTo>
                <a:lnTo>
                  <a:pt x="53920" y="56099"/>
                </a:lnTo>
                <a:lnTo>
                  <a:pt x="51806" y="58328"/>
                </a:lnTo>
                <a:lnTo>
                  <a:pt x="48105" y="61671"/>
                </a:lnTo>
                <a:lnTo>
                  <a:pt x="38590" y="68730"/>
                </a:lnTo>
                <a:lnTo>
                  <a:pt x="38590" y="68730"/>
                </a:lnTo>
                <a:lnTo>
                  <a:pt x="34361" y="71331"/>
                </a:lnTo>
                <a:lnTo>
                  <a:pt x="30660" y="74674"/>
                </a:lnTo>
                <a:lnTo>
                  <a:pt x="27488" y="78018"/>
                </a:lnTo>
                <a:lnTo>
                  <a:pt x="24317" y="81362"/>
                </a:lnTo>
                <a:lnTo>
                  <a:pt x="24317" y="81362"/>
                </a:lnTo>
                <a:lnTo>
                  <a:pt x="22202" y="85077"/>
                </a:lnTo>
                <a:lnTo>
                  <a:pt x="20616" y="88421"/>
                </a:lnTo>
                <a:lnTo>
                  <a:pt x="19559" y="92136"/>
                </a:lnTo>
                <a:lnTo>
                  <a:pt x="19559" y="95851"/>
                </a:lnTo>
                <a:lnTo>
                  <a:pt x="19559" y="95851"/>
                </a:lnTo>
                <a:lnTo>
                  <a:pt x="20088" y="99566"/>
                </a:lnTo>
                <a:lnTo>
                  <a:pt x="21145" y="102910"/>
                </a:lnTo>
                <a:lnTo>
                  <a:pt x="23788" y="106253"/>
                </a:lnTo>
                <a:lnTo>
                  <a:pt x="27488" y="108854"/>
                </a:lnTo>
                <a:lnTo>
                  <a:pt x="100969" y="108854"/>
                </a:lnTo>
                <a:lnTo>
                  <a:pt x="100969" y="108854"/>
                </a:lnTo>
                <a:lnTo>
                  <a:pt x="102026" y="108854"/>
                </a:lnTo>
                <a:lnTo>
                  <a:pt x="102555" y="109226"/>
                </a:lnTo>
                <a:lnTo>
                  <a:pt x="103083" y="109969"/>
                </a:lnTo>
                <a:lnTo>
                  <a:pt x="103612" y="110712"/>
                </a:lnTo>
                <a:lnTo>
                  <a:pt x="103612" y="110712"/>
                </a:lnTo>
                <a:lnTo>
                  <a:pt x="103083" y="111455"/>
                </a:lnTo>
                <a:lnTo>
                  <a:pt x="102555" y="112198"/>
                </a:lnTo>
                <a:lnTo>
                  <a:pt x="102026" y="112569"/>
                </a:lnTo>
                <a:lnTo>
                  <a:pt x="100969" y="112569"/>
                </a:lnTo>
                <a:lnTo>
                  <a:pt x="26431" y="112569"/>
                </a:lnTo>
                <a:lnTo>
                  <a:pt x="26431" y="112569"/>
                </a:lnTo>
                <a:lnTo>
                  <a:pt x="25374" y="112569"/>
                </a:lnTo>
                <a:lnTo>
                  <a:pt x="24317" y="112198"/>
                </a:lnTo>
                <a:lnTo>
                  <a:pt x="24317" y="112198"/>
                </a:lnTo>
                <a:lnTo>
                  <a:pt x="21674" y="110712"/>
                </a:lnTo>
                <a:lnTo>
                  <a:pt x="19559" y="108854"/>
                </a:lnTo>
                <a:lnTo>
                  <a:pt x="17973" y="106996"/>
                </a:lnTo>
                <a:lnTo>
                  <a:pt x="16387" y="104767"/>
                </a:lnTo>
                <a:lnTo>
                  <a:pt x="15330" y="102910"/>
                </a:lnTo>
                <a:lnTo>
                  <a:pt x="14801" y="100681"/>
                </a:lnTo>
                <a:lnTo>
                  <a:pt x="14273" y="98080"/>
                </a:lnTo>
                <a:lnTo>
                  <a:pt x="14273" y="95851"/>
                </a:lnTo>
                <a:lnTo>
                  <a:pt x="14273" y="95851"/>
                </a:lnTo>
                <a:lnTo>
                  <a:pt x="14273" y="91393"/>
                </a:lnTo>
                <a:lnTo>
                  <a:pt x="15330" y="87678"/>
                </a:lnTo>
                <a:lnTo>
                  <a:pt x="16916" y="83962"/>
                </a:lnTo>
                <a:lnTo>
                  <a:pt x="19030" y="79876"/>
                </a:lnTo>
                <a:lnTo>
                  <a:pt x="19030" y="79876"/>
                </a:lnTo>
                <a:lnTo>
                  <a:pt x="22202" y="76160"/>
                </a:lnTo>
                <a:lnTo>
                  <a:pt x="26431" y="72445"/>
                </a:lnTo>
                <a:lnTo>
                  <a:pt x="30132" y="69102"/>
                </a:lnTo>
                <a:lnTo>
                  <a:pt x="34889" y="65758"/>
                </a:lnTo>
                <a:lnTo>
                  <a:pt x="34889" y="65758"/>
                </a:lnTo>
                <a:lnTo>
                  <a:pt x="43876" y="59442"/>
                </a:lnTo>
                <a:lnTo>
                  <a:pt x="46519" y="56842"/>
                </a:lnTo>
                <a:lnTo>
                  <a:pt x="48634" y="54613"/>
                </a:lnTo>
                <a:lnTo>
                  <a:pt x="48634" y="54613"/>
                </a:lnTo>
                <a:lnTo>
                  <a:pt x="50220" y="52755"/>
                </a:lnTo>
                <a:lnTo>
                  <a:pt x="51806" y="50526"/>
                </a:lnTo>
                <a:lnTo>
                  <a:pt x="52334" y="48297"/>
                </a:lnTo>
                <a:lnTo>
                  <a:pt x="52863" y="46068"/>
                </a:lnTo>
                <a:lnTo>
                  <a:pt x="52863" y="46068"/>
                </a:lnTo>
                <a:lnTo>
                  <a:pt x="49162" y="46439"/>
                </a:lnTo>
                <a:lnTo>
                  <a:pt x="45991" y="46439"/>
                </a:lnTo>
                <a:lnTo>
                  <a:pt x="42290" y="46068"/>
                </a:lnTo>
                <a:lnTo>
                  <a:pt x="39647" y="45325"/>
                </a:lnTo>
                <a:lnTo>
                  <a:pt x="39647" y="45325"/>
                </a:lnTo>
                <a:lnTo>
                  <a:pt x="31189" y="49411"/>
                </a:lnTo>
                <a:lnTo>
                  <a:pt x="23259" y="52383"/>
                </a:lnTo>
                <a:lnTo>
                  <a:pt x="23259" y="52383"/>
                </a:lnTo>
                <a:lnTo>
                  <a:pt x="21145" y="53126"/>
                </a:lnTo>
                <a:lnTo>
                  <a:pt x="19559" y="53498"/>
                </a:lnTo>
                <a:lnTo>
                  <a:pt x="17444" y="53498"/>
                </a:lnTo>
                <a:lnTo>
                  <a:pt x="15330" y="53498"/>
                </a:lnTo>
                <a:lnTo>
                  <a:pt x="15330" y="53498"/>
                </a:lnTo>
                <a:lnTo>
                  <a:pt x="13215" y="52755"/>
                </a:lnTo>
                <a:lnTo>
                  <a:pt x="11101" y="52012"/>
                </a:lnTo>
                <a:lnTo>
                  <a:pt x="6872" y="49783"/>
                </a:lnTo>
                <a:lnTo>
                  <a:pt x="6872" y="49783"/>
                </a:lnTo>
                <a:lnTo>
                  <a:pt x="3700" y="46811"/>
                </a:lnTo>
                <a:lnTo>
                  <a:pt x="1057" y="43839"/>
                </a:lnTo>
                <a:lnTo>
                  <a:pt x="1057" y="43839"/>
                </a:lnTo>
                <a:lnTo>
                  <a:pt x="0" y="40495"/>
                </a:lnTo>
                <a:lnTo>
                  <a:pt x="0" y="39380"/>
                </a:lnTo>
                <a:lnTo>
                  <a:pt x="528" y="38266"/>
                </a:lnTo>
                <a:lnTo>
                  <a:pt x="528" y="38266"/>
                </a:lnTo>
                <a:lnTo>
                  <a:pt x="1585" y="36408"/>
                </a:lnTo>
                <a:lnTo>
                  <a:pt x="3171" y="35294"/>
                </a:lnTo>
                <a:lnTo>
                  <a:pt x="3171" y="35294"/>
                </a:lnTo>
                <a:lnTo>
                  <a:pt x="11101" y="30092"/>
                </a:lnTo>
                <a:lnTo>
                  <a:pt x="17973" y="24520"/>
                </a:lnTo>
                <a:lnTo>
                  <a:pt x="23788" y="19318"/>
                </a:lnTo>
                <a:lnTo>
                  <a:pt x="29603" y="13374"/>
                </a:lnTo>
                <a:lnTo>
                  <a:pt x="29603" y="13374"/>
                </a:lnTo>
                <a:close/>
                <a:moveTo>
                  <a:pt x="111541" y="120000"/>
                </a:moveTo>
                <a:lnTo>
                  <a:pt x="15330" y="120000"/>
                </a:lnTo>
                <a:lnTo>
                  <a:pt x="15330" y="120000"/>
                </a:lnTo>
                <a:lnTo>
                  <a:pt x="13744" y="120000"/>
                </a:lnTo>
                <a:lnTo>
                  <a:pt x="13215" y="119628"/>
                </a:lnTo>
                <a:lnTo>
                  <a:pt x="12687" y="118885"/>
                </a:lnTo>
                <a:lnTo>
                  <a:pt x="12687" y="118142"/>
                </a:lnTo>
                <a:lnTo>
                  <a:pt x="12687" y="118142"/>
                </a:lnTo>
                <a:lnTo>
                  <a:pt x="12687" y="117399"/>
                </a:lnTo>
                <a:lnTo>
                  <a:pt x="13215" y="116656"/>
                </a:lnTo>
                <a:lnTo>
                  <a:pt x="13744" y="116284"/>
                </a:lnTo>
                <a:lnTo>
                  <a:pt x="15330" y="116284"/>
                </a:lnTo>
                <a:lnTo>
                  <a:pt x="111541" y="116284"/>
                </a:lnTo>
                <a:lnTo>
                  <a:pt x="111541" y="116284"/>
                </a:lnTo>
                <a:lnTo>
                  <a:pt x="113127" y="116284"/>
                </a:lnTo>
                <a:lnTo>
                  <a:pt x="113656" y="116656"/>
                </a:lnTo>
                <a:lnTo>
                  <a:pt x="114185" y="117399"/>
                </a:lnTo>
                <a:lnTo>
                  <a:pt x="114713" y="118142"/>
                </a:lnTo>
                <a:lnTo>
                  <a:pt x="114713" y="118142"/>
                </a:lnTo>
                <a:lnTo>
                  <a:pt x="114185" y="118885"/>
                </a:lnTo>
                <a:lnTo>
                  <a:pt x="113656" y="119628"/>
                </a:lnTo>
                <a:lnTo>
                  <a:pt x="113127" y="120000"/>
                </a:lnTo>
                <a:lnTo>
                  <a:pt x="111541" y="120000"/>
                </a:lnTo>
                <a:lnTo>
                  <a:pt x="111541" y="120000"/>
                </a:lnTo>
                <a:close/>
                <a:moveTo>
                  <a:pt x="120000" y="48668"/>
                </a:moveTo>
                <a:lnTo>
                  <a:pt x="120000" y="48668"/>
                </a:lnTo>
                <a:lnTo>
                  <a:pt x="119471" y="55356"/>
                </a:lnTo>
                <a:lnTo>
                  <a:pt x="118414" y="62786"/>
                </a:lnTo>
                <a:lnTo>
                  <a:pt x="116828" y="69845"/>
                </a:lnTo>
                <a:lnTo>
                  <a:pt x="114713" y="77275"/>
                </a:lnTo>
                <a:lnTo>
                  <a:pt x="114713" y="77275"/>
                </a:lnTo>
                <a:lnTo>
                  <a:pt x="113656" y="78390"/>
                </a:lnTo>
                <a:lnTo>
                  <a:pt x="111541" y="78761"/>
                </a:lnTo>
                <a:lnTo>
                  <a:pt x="111541" y="78761"/>
                </a:lnTo>
                <a:lnTo>
                  <a:pt x="110484" y="78761"/>
                </a:lnTo>
                <a:lnTo>
                  <a:pt x="110484" y="78761"/>
                </a:lnTo>
                <a:lnTo>
                  <a:pt x="109427" y="78390"/>
                </a:lnTo>
                <a:lnTo>
                  <a:pt x="108898" y="78018"/>
                </a:lnTo>
                <a:lnTo>
                  <a:pt x="108370" y="77275"/>
                </a:lnTo>
                <a:lnTo>
                  <a:pt x="108898" y="76532"/>
                </a:lnTo>
                <a:lnTo>
                  <a:pt x="108898" y="76532"/>
                </a:lnTo>
                <a:lnTo>
                  <a:pt x="111013" y="69473"/>
                </a:lnTo>
                <a:lnTo>
                  <a:pt x="113127" y="62414"/>
                </a:lnTo>
                <a:lnTo>
                  <a:pt x="114185" y="55356"/>
                </a:lnTo>
                <a:lnTo>
                  <a:pt x="114713" y="48668"/>
                </a:lnTo>
                <a:lnTo>
                  <a:pt x="114713" y="48668"/>
                </a:lnTo>
                <a:lnTo>
                  <a:pt x="114185" y="42352"/>
                </a:lnTo>
                <a:lnTo>
                  <a:pt x="113127" y="36408"/>
                </a:lnTo>
                <a:lnTo>
                  <a:pt x="110484" y="30835"/>
                </a:lnTo>
                <a:lnTo>
                  <a:pt x="107312" y="25263"/>
                </a:lnTo>
                <a:lnTo>
                  <a:pt x="103612" y="20433"/>
                </a:lnTo>
                <a:lnTo>
                  <a:pt x="98854" y="15975"/>
                </a:lnTo>
                <a:lnTo>
                  <a:pt x="93568" y="12260"/>
                </a:lnTo>
                <a:lnTo>
                  <a:pt x="87224" y="8916"/>
                </a:lnTo>
                <a:lnTo>
                  <a:pt x="87224" y="8916"/>
                </a:lnTo>
                <a:lnTo>
                  <a:pt x="81409" y="6687"/>
                </a:lnTo>
                <a:lnTo>
                  <a:pt x="74537" y="5201"/>
                </a:lnTo>
                <a:lnTo>
                  <a:pt x="66607" y="4086"/>
                </a:lnTo>
                <a:lnTo>
                  <a:pt x="58149" y="3715"/>
                </a:lnTo>
                <a:lnTo>
                  <a:pt x="58149" y="3715"/>
                </a:lnTo>
                <a:lnTo>
                  <a:pt x="56563" y="3715"/>
                </a:lnTo>
                <a:lnTo>
                  <a:pt x="56035" y="3343"/>
                </a:lnTo>
                <a:lnTo>
                  <a:pt x="55506" y="2600"/>
                </a:lnTo>
                <a:lnTo>
                  <a:pt x="55506" y="1857"/>
                </a:lnTo>
                <a:lnTo>
                  <a:pt x="55506" y="1857"/>
                </a:lnTo>
                <a:lnTo>
                  <a:pt x="55506" y="1114"/>
                </a:lnTo>
                <a:lnTo>
                  <a:pt x="56035" y="371"/>
                </a:lnTo>
                <a:lnTo>
                  <a:pt x="56563" y="0"/>
                </a:lnTo>
                <a:lnTo>
                  <a:pt x="58149" y="0"/>
                </a:lnTo>
                <a:lnTo>
                  <a:pt x="58149" y="0"/>
                </a:lnTo>
                <a:lnTo>
                  <a:pt x="67136" y="371"/>
                </a:lnTo>
                <a:lnTo>
                  <a:pt x="76123" y="1486"/>
                </a:lnTo>
                <a:lnTo>
                  <a:pt x="79823" y="2229"/>
                </a:lnTo>
                <a:lnTo>
                  <a:pt x="83524" y="3343"/>
                </a:lnTo>
                <a:lnTo>
                  <a:pt x="87224" y="4458"/>
                </a:lnTo>
                <a:lnTo>
                  <a:pt x="90396" y="5944"/>
                </a:lnTo>
                <a:lnTo>
                  <a:pt x="90396" y="5944"/>
                </a:lnTo>
                <a:lnTo>
                  <a:pt x="97268" y="9659"/>
                </a:lnTo>
                <a:lnTo>
                  <a:pt x="103083" y="13746"/>
                </a:lnTo>
                <a:lnTo>
                  <a:pt x="107841" y="18204"/>
                </a:lnTo>
                <a:lnTo>
                  <a:pt x="112070" y="23405"/>
                </a:lnTo>
                <a:lnTo>
                  <a:pt x="115770" y="29349"/>
                </a:lnTo>
                <a:lnTo>
                  <a:pt x="117885" y="35294"/>
                </a:lnTo>
                <a:lnTo>
                  <a:pt x="119471" y="41609"/>
                </a:lnTo>
                <a:lnTo>
                  <a:pt x="120000" y="48668"/>
                </a:lnTo>
                <a:lnTo>
                  <a:pt x="120000" y="48668"/>
                </a:lnTo>
                <a:close/>
              </a:path>
            </a:pathLst>
          </a:custGeom>
          <a:solidFill>
            <a:schemeClr val="lt1"/>
          </a:solidFill>
          <a:ln>
            <a:noFill/>
          </a:ln>
        </p:spPr>
        <p:txBody>
          <a:bodyPr lIns="121900" tIns="60933" rIns="121900" bIns="60933" anchor="t" anchorCtr="0">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8" name="Shape 278"/>
          <p:cNvSpPr/>
          <p:nvPr/>
        </p:nvSpPr>
        <p:spPr>
          <a:xfrm flipH="1">
            <a:off x="2392700" y="1705702"/>
            <a:ext cx="1330637" cy="1330637"/>
          </a:xfrm>
          <a:prstGeom prst="ellipse">
            <a:avLst/>
          </a:prstGeom>
          <a:solidFill>
            <a:schemeClr val="accent1"/>
          </a:solidFill>
          <a:ln>
            <a:noFill/>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9" name="Shape 279"/>
          <p:cNvSpPr/>
          <p:nvPr/>
        </p:nvSpPr>
        <p:spPr>
          <a:xfrm flipH="1">
            <a:off x="8716395" y="1705702"/>
            <a:ext cx="1330637" cy="1330637"/>
          </a:xfrm>
          <a:prstGeom prst="ellipse">
            <a:avLst/>
          </a:prstGeom>
          <a:solidFill>
            <a:schemeClr val="accent1"/>
          </a:solidFill>
          <a:ln>
            <a:noFill/>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0" name="Shape 280"/>
          <p:cNvSpPr/>
          <p:nvPr/>
        </p:nvSpPr>
        <p:spPr>
          <a:xfrm flipH="1">
            <a:off x="5530891" y="4152677"/>
            <a:ext cx="1341120" cy="1341120"/>
          </a:xfrm>
          <a:prstGeom prst="ellipse">
            <a:avLst/>
          </a:prstGeom>
          <a:solidFill>
            <a:schemeClr val="accent2"/>
          </a:solidFill>
          <a:ln w="12700" cap="flat" cmpd="sng">
            <a:solidFill>
              <a:schemeClr val="lt1"/>
            </a:solidFill>
            <a:prstDash val="solid"/>
            <a:round/>
            <a:headEnd type="none" w="med" len="med"/>
            <a:tailEnd type="none" w="med" len="med"/>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3" name="Shape 283"/>
          <p:cNvSpPr/>
          <p:nvPr/>
        </p:nvSpPr>
        <p:spPr>
          <a:xfrm flipH="1">
            <a:off x="1409700" y="1198097"/>
            <a:ext cx="8750262" cy="2402329"/>
          </a:xfrm>
          <a:custGeom>
            <a:avLst/>
            <a:gdLst/>
            <a:ahLst/>
            <a:cxnLst/>
            <a:rect l="0" t="0" r="0" b="0"/>
            <a:pathLst>
              <a:path w="120000" h="120000" extrusionOk="0">
                <a:moveTo>
                  <a:pt x="0" y="120000"/>
                </a:moveTo>
                <a:lnTo>
                  <a:pt x="115393" y="120000"/>
                </a:lnTo>
                <a:lnTo>
                  <a:pt x="115393" y="120000"/>
                </a:lnTo>
                <a:lnTo>
                  <a:pt x="115622" y="120000"/>
                </a:lnTo>
                <a:cubicBezTo>
                  <a:pt x="115693" y="120000"/>
                  <a:pt x="115779" y="119964"/>
                  <a:pt x="115851" y="119964"/>
                </a:cubicBezTo>
                <a:cubicBezTo>
                  <a:pt x="115922" y="119929"/>
                  <a:pt x="116008" y="119894"/>
                  <a:pt x="116080" y="119859"/>
                </a:cubicBezTo>
                <a:lnTo>
                  <a:pt x="116323" y="119753"/>
                </a:lnTo>
                <a:cubicBezTo>
                  <a:pt x="116394" y="119718"/>
                  <a:pt x="116466" y="119648"/>
                  <a:pt x="116537" y="119613"/>
                </a:cubicBezTo>
                <a:cubicBezTo>
                  <a:pt x="116609" y="119578"/>
                  <a:pt x="116680" y="119507"/>
                  <a:pt x="116752" y="119472"/>
                </a:cubicBezTo>
                <a:cubicBezTo>
                  <a:pt x="116824" y="119402"/>
                  <a:pt x="116895" y="119367"/>
                  <a:pt x="116967" y="119297"/>
                </a:cubicBezTo>
                <a:lnTo>
                  <a:pt x="117181" y="119086"/>
                </a:lnTo>
                <a:cubicBezTo>
                  <a:pt x="117238" y="119015"/>
                  <a:pt x="117310" y="118910"/>
                  <a:pt x="117367" y="118840"/>
                </a:cubicBezTo>
                <a:cubicBezTo>
                  <a:pt x="117439" y="118769"/>
                  <a:pt x="117496" y="118699"/>
                  <a:pt x="117567" y="118629"/>
                </a:cubicBezTo>
                <a:cubicBezTo>
                  <a:pt x="117639" y="118523"/>
                  <a:pt x="117696" y="118418"/>
                  <a:pt x="117768" y="118312"/>
                </a:cubicBezTo>
                <a:cubicBezTo>
                  <a:pt x="117825" y="118207"/>
                  <a:pt x="117896" y="118137"/>
                  <a:pt x="117954" y="118031"/>
                </a:cubicBezTo>
                <a:lnTo>
                  <a:pt x="118125" y="117715"/>
                </a:lnTo>
                <a:cubicBezTo>
                  <a:pt x="118183" y="117609"/>
                  <a:pt x="118254" y="117504"/>
                  <a:pt x="118311" y="117398"/>
                </a:cubicBezTo>
                <a:cubicBezTo>
                  <a:pt x="118369" y="117293"/>
                  <a:pt x="118426" y="117152"/>
                  <a:pt x="118483" y="117047"/>
                </a:cubicBezTo>
                <a:lnTo>
                  <a:pt x="118640" y="116660"/>
                </a:lnTo>
                <a:lnTo>
                  <a:pt x="118798" y="116274"/>
                </a:lnTo>
                <a:cubicBezTo>
                  <a:pt x="118841" y="116133"/>
                  <a:pt x="118898" y="115992"/>
                  <a:pt x="118941" y="115852"/>
                </a:cubicBezTo>
                <a:cubicBezTo>
                  <a:pt x="118984" y="115711"/>
                  <a:pt x="119027" y="115606"/>
                  <a:pt x="119070" y="115465"/>
                </a:cubicBezTo>
                <a:cubicBezTo>
                  <a:pt x="119113" y="115325"/>
                  <a:pt x="119170" y="115149"/>
                  <a:pt x="119213" y="115008"/>
                </a:cubicBezTo>
                <a:cubicBezTo>
                  <a:pt x="119256" y="114833"/>
                  <a:pt x="119284" y="114692"/>
                  <a:pt x="119327" y="114516"/>
                </a:cubicBezTo>
                <a:cubicBezTo>
                  <a:pt x="119370" y="114376"/>
                  <a:pt x="119399" y="114200"/>
                  <a:pt x="119442" y="114059"/>
                </a:cubicBezTo>
                <a:cubicBezTo>
                  <a:pt x="119470" y="113884"/>
                  <a:pt x="119513" y="113743"/>
                  <a:pt x="119542" y="113567"/>
                </a:cubicBezTo>
                <a:cubicBezTo>
                  <a:pt x="119570" y="113391"/>
                  <a:pt x="119613" y="113216"/>
                  <a:pt x="119642" y="113040"/>
                </a:cubicBezTo>
                <a:cubicBezTo>
                  <a:pt x="119670" y="112899"/>
                  <a:pt x="119685" y="112724"/>
                  <a:pt x="119713" y="112583"/>
                </a:cubicBezTo>
                <a:cubicBezTo>
                  <a:pt x="119742" y="112407"/>
                  <a:pt x="119756" y="112231"/>
                  <a:pt x="119785" y="112056"/>
                </a:cubicBezTo>
                <a:cubicBezTo>
                  <a:pt x="119814" y="111880"/>
                  <a:pt x="119828" y="111704"/>
                  <a:pt x="119856" y="111528"/>
                </a:cubicBezTo>
                <a:cubicBezTo>
                  <a:pt x="119871" y="111318"/>
                  <a:pt x="119885" y="111142"/>
                  <a:pt x="119899" y="110931"/>
                </a:cubicBezTo>
                <a:cubicBezTo>
                  <a:pt x="119914" y="110755"/>
                  <a:pt x="119914" y="110544"/>
                  <a:pt x="119928" y="110369"/>
                </a:cubicBezTo>
                <a:lnTo>
                  <a:pt x="119971" y="109841"/>
                </a:lnTo>
                <a:cubicBezTo>
                  <a:pt x="119971" y="109630"/>
                  <a:pt x="119985" y="109455"/>
                  <a:pt x="119985" y="109244"/>
                </a:cubicBezTo>
                <a:cubicBezTo>
                  <a:pt x="119985" y="109068"/>
                  <a:pt x="120000" y="108857"/>
                  <a:pt x="120000" y="108681"/>
                </a:cubicBezTo>
                <a:lnTo>
                  <a:pt x="120000" y="0"/>
                </a:lnTo>
              </a:path>
            </a:pathLst>
          </a:custGeom>
          <a:noFill/>
          <a:ln w="12700" cap="flat" cmpd="sng">
            <a:solidFill>
              <a:schemeClr val="accent4"/>
            </a:solidFill>
            <a:prstDash val="solid"/>
            <a:round/>
            <a:headEnd type="none" w="med" len="med"/>
            <a:tailEnd type="none" w="med" len="med"/>
          </a:ln>
        </p:spPr>
        <p:txBody>
          <a:bodyPr lIns="121900" tIns="60933" rIns="121900" bIns="60933" anchor="t" anchorCtr="0">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4" name="Shape 284"/>
          <p:cNvSpPr/>
          <p:nvPr/>
        </p:nvSpPr>
        <p:spPr>
          <a:xfrm>
            <a:off x="10102907" y="3599391"/>
            <a:ext cx="797927" cy="3257551"/>
          </a:xfrm>
          <a:custGeom>
            <a:avLst/>
            <a:gdLst/>
            <a:ahLst/>
            <a:cxnLst/>
            <a:rect l="0" t="0" r="0" b="0"/>
            <a:pathLst>
              <a:path w="120000" h="120000" extrusionOk="0">
                <a:moveTo>
                  <a:pt x="120000" y="120000"/>
                </a:moveTo>
                <a:lnTo>
                  <a:pt x="120000" y="12553"/>
                </a:lnTo>
                <a:lnTo>
                  <a:pt x="120000" y="12553"/>
                </a:lnTo>
                <a:cubicBezTo>
                  <a:pt x="120000" y="12319"/>
                  <a:pt x="119794" y="12124"/>
                  <a:pt x="119794" y="11890"/>
                </a:cubicBezTo>
                <a:cubicBezTo>
                  <a:pt x="119794" y="11695"/>
                  <a:pt x="119589" y="11461"/>
                  <a:pt x="119589" y="11267"/>
                </a:cubicBezTo>
                <a:cubicBezTo>
                  <a:pt x="119384" y="11033"/>
                  <a:pt x="119179" y="10838"/>
                  <a:pt x="118974" y="10604"/>
                </a:cubicBezTo>
                <a:cubicBezTo>
                  <a:pt x="118769" y="10409"/>
                  <a:pt x="118769" y="10214"/>
                  <a:pt x="118564" y="10019"/>
                </a:cubicBezTo>
                <a:cubicBezTo>
                  <a:pt x="118358" y="9824"/>
                  <a:pt x="118153" y="9590"/>
                  <a:pt x="117948" y="9395"/>
                </a:cubicBezTo>
                <a:cubicBezTo>
                  <a:pt x="117538" y="9200"/>
                  <a:pt x="117333" y="9005"/>
                  <a:pt x="116923" y="8810"/>
                </a:cubicBezTo>
                <a:cubicBezTo>
                  <a:pt x="116512" y="8615"/>
                  <a:pt x="116307" y="8421"/>
                  <a:pt x="115897" y="8226"/>
                </a:cubicBezTo>
                <a:cubicBezTo>
                  <a:pt x="115487" y="8031"/>
                  <a:pt x="115282" y="7836"/>
                  <a:pt x="114871" y="7641"/>
                </a:cubicBezTo>
                <a:cubicBezTo>
                  <a:pt x="114461" y="7446"/>
                  <a:pt x="113846" y="7290"/>
                  <a:pt x="113435" y="7095"/>
                </a:cubicBezTo>
                <a:cubicBezTo>
                  <a:pt x="113025" y="6900"/>
                  <a:pt x="112410" y="6744"/>
                  <a:pt x="112000" y="6549"/>
                </a:cubicBezTo>
                <a:cubicBezTo>
                  <a:pt x="111384" y="6393"/>
                  <a:pt x="110974" y="6198"/>
                  <a:pt x="110358" y="6042"/>
                </a:cubicBezTo>
                <a:cubicBezTo>
                  <a:pt x="109743" y="5886"/>
                  <a:pt x="109333" y="5692"/>
                  <a:pt x="108717" y="5536"/>
                </a:cubicBezTo>
                <a:cubicBezTo>
                  <a:pt x="108102" y="5380"/>
                  <a:pt x="107282" y="5185"/>
                  <a:pt x="106666" y="5029"/>
                </a:cubicBezTo>
                <a:cubicBezTo>
                  <a:pt x="106051" y="4873"/>
                  <a:pt x="105435" y="4756"/>
                  <a:pt x="104820" y="4600"/>
                </a:cubicBezTo>
                <a:cubicBezTo>
                  <a:pt x="104205" y="4444"/>
                  <a:pt x="103384" y="4249"/>
                  <a:pt x="102769" y="4093"/>
                </a:cubicBezTo>
                <a:cubicBezTo>
                  <a:pt x="101948" y="3976"/>
                  <a:pt x="101333" y="3820"/>
                  <a:pt x="100512" y="3703"/>
                </a:cubicBezTo>
                <a:lnTo>
                  <a:pt x="98256" y="3274"/>
                </a:lnTo>
                <a:cubicBezTo>
                  <a:pt x="97435" y="3157"/>
                  <a:pt x="96615" y="3001"/>
                  <a:pt x="95794" y="2884"/>
                </a:cubicBezTo>
                <a:cubicBezTo>
                  <a:pt x="94974" y="2729"/>
                  <a:pt x="93948" y="2612"/>
                  <a:pt x="93128" y="2456"/>
                </a:cubicBezTo>
                <a:cubicBezTo>
                  <a:pt x="92307" y="2339"/>
                  <a:pt x="91487" y="2261"/>
                  <a:pt x="90666" y="2144"/>
                </a:cubicBezTo>
                <a:cubicBezTo>
                  <a:pt x="89846" y="2027"/>
                  <a:pt x="88820" y="1910"/>
                  <a:pt x="88000" y="1793"/>
                </a:cubicBezTo>
                <a:cubicBezTo>
                  <a:pt x="86974" y="1715"/>
                  <a:pt x="86153" y="1598"/>
                  <a:pt x="85128" y="1520"/>
                </a:cubicBezTo>
                <a:cubicBezTo>
                  <a:pt x="84102" y="1403"/>
                  <a:pt x="83282" y="1325"/>
                  <a:pt x="82256" y="1208"/>
                </a:cubicBezTo>
                <a:cubicBezTo>
                  <a:pt x="81435" y="1130"/>
                  <a:pt x="80410" y="1052"/>
                  <a:pt x="79589" y="974"/>
                </a:cubicBezTo>
                <a:cubicBezTo>
                  <a:pt x="78564" y="896"/>
                  <a:pt x="77538" y="857"/>
                  <a:pt x="76512" y="779"/>
                </a:cubicBezTo>
                <a:lnTo>
                  <a:pt x="73435" y="545"/>
                </a:lnTo>
                <a:cubicBezTo>
                  <a:pt x="72410" y="506"/>
                  <a:pt x="71384" y="428"/>
                  <a:pt x="70358" y="389"/>
                </a:cubicBezTo>
                <a:lnTo>
                  <a:pt x="67282" y="272"/>
                </a:lnTo>
                <a:cubicBezTo>
                  <a:pt x="66051" y="233"/>
                  <a:pt x="65025" y="155"/>
                  <a:pt x="63794" y="116"/>
                </a:cubicBezTo>
                <a:cubicBezTo>
                  <a:pt x="62769" y="77"/>
                  <a:pt x="61538" y="77"/>
                  <a:pt x="60512" y="38"/>
                </a:cubicBezTo>
                <a:cubicBezTo>
                  <a:pt x="59487" y="38"/>
                  <a:pt x="58256" y="0"/>
                  <a:pt x="57230" y="0"/>
                </a:cubicBezTo>
                <a:lnTo>
                  <a:pt x="53948" y="0"/>
                </a:lnTo>
                <a:lnTo>
                  <a:pt x="0" y="0"/>
                </a:lnTo>
              </a:path>
            </a:pathLst>
          </a:custGeom>
          <a:noFill/>
          <a:ln w="12700" cap="flat" cmpd="sng">
            <a:solidFill>
              <a:schemeClr val="accent4"/>
            </a:solidFill>
            <a:prstDash val="solid"/>
            <a:round/>
            <a:headEnd type="none" w="med" len="med"/>
            <a:tailEnd type="none" w="med" len="med"/>
          </a:ln>
        </p:spPr>
        <p:txBody>
          <a:bodyPr lIns="121900" tIns="60933" rIns="121900" bIns="60933" anchor="t" anchorCtr="0">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6" name="Shape 286"/>
          <p:cNvSpPr/>
          <p:nvPr/>
        </p:nvSpPr>
        <p:spPr>
          <a:xfrm flipH="1">
            <a:off x="9289216" y="3509432"/>
            <a:ext cx="182879" cy="182879"/>
          </a:xfrm>
          <a:prstGeom prst="ellipse">
            <a:avLst/>
          </a:prstGeom>
          <a:solidFill>
            <a:schemeClr val="accent2"/>
          </a:solidFill>
          <a:ln>
            <a:noFill/>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287" name="Shape 287"/>
          <p:cNvCxnSpPr/>
          <p:nvPr/>
        </p:nvCxnSpPr>
        <p:spPr>
          <a:xfrm rot="16200000" flipH="1">
            <a:off x="9153643" y="3284533"/>
            <a:ext cx="454023" cy="2116"/>
          </a:xfrm>
          <a:prstGeom prst="straightConnector1">
            <a:avLst/>
          </a:prstGeom>
          <a:noFill/>
          <a:ln w="9525" cap="flat" cmpd="sng">
            <a:solidFill>
              <a:schemeClr val="accent5"/>
            </a:solidFill>
            <a:prstDash val="dash"/>
            <a:round/>
            <a:headEnd type="none" w="med" len="med"/>
            <a:tailEnd type="none" w="med" len="med"/>
          </a:ln>
        </p:spPr>
      </p:cxnSp>
      <p:sp>
        <p:nvSpPr>
          <p:cNvPr id="289" name="Shape 289"/>
          <p:cNvSpPr/>
          <p:nvPr/>
        </p:nvSpPr>
        <p:spPr>
          <a:xfrm flipH="1">
            <a:off x="2964547" y="3509432"/>
            <a:ext cx="182879" cy="182879"/>
          </a:xfrm>
          <a:prstGeom prst="ellipse">
            <a:avLst/>
          </a:prstGeom>
          <a:solidFill>
            <a:schemeClr val="accent2"/>
          </a:solidFill>
          <a:ln>
            <a:noFill/>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290" name="Shape 290"/>
          <p:cNvCxnSpPr/>
          <p:nvPr/>
        </p:nvCxnSpPr>
        <p:spPr>
          <a:xfrm rot="16200000" flipH="1">
            <a:off x="2828974" y="3284533"/>
            <a:ext cx="454023" cy="2116"/>
          </a:xfrm>
          <a:prstGeom prst="straightConnector1">
            <a:avLst/>
          </a:prstGeom>
          <a:noFill/>
          <a:ln w="9525" cap="flat" cmpd="sng">
            <a:solidFill>
              <a:schemeClr val="accent5"/>
            </a:solidFill>
            <a:prstDash val="dash"/>
            <a:round/>
            <a:headEnd type="none" w="med" len="med"/>
            <a:tailEnd type="none" w="med" len="med"/>
          </a:ln>
        </p:spPr>
      </p:cxnSp>
      <p:sp>
        <p:nvSpPr>
          <p:cNvPr id="292" name="Shape 292"/>
          <p:cNvSpPr/>
          <p:nvPr/>
        </p:nvSpPr>
        <p:spPr>
          <a:xfrm flipH="1">
            <a:off x="6124751" y="3509433"/>
            <a:ext cx="182879" cy="182879"/>
          </a:xfrm>
          <a:prstGeom prst="ellipse">
            <a:avLst/>
          </a:prstGeom>
          <a:solidFill>
            <a:schemeClr val="accent2"/>
          </a:solidFill>
          <a:ln>
            <a:noFill/>
          </a:ln>
        </p:spPr>
        <p:txBody>
          <a:bodyPr lIns="121900" tIns="60933" rIns="121900" bIns="60933" anchor="ctr" anchorCtr="0">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293" name="Shape 293"/>
          <p:cNvCxnSpPr>
            <a:stCxn id="292" idx="4"/>
          </p:cNvCxnSpPr>
          <p:nvPr/>
        </p:nvCxnSpPr>
        <p:spPr>
          <a:xfrm>
            <a:off x="6216190" y="3692313"/>
            <a:ext cx="1200" cy="451999"/>
          </a:xfrm>
          <a:prstGeom prst="straightConnector1">
            <a:avLst/>
          </a:prstGeom>
          <a:noFill/>
          <a:ln w="9525" cap="flat" cmpd="sng">
            <a:solidFill>
              <a:schemeClr val="accent5"/>
            </a:solidFill>
            <a:prstDash val="dash"/>
            <a:round/>
            <a:headEnd type="none" w="med" len="med"/>
            <a:tailEnd type="none" w="med" len="med"/>
          </a:ln>
        </p:spPr>
      </p:cxnSp>
      <p:sp>
        <p:nvSpPr>
          <p:cNvPr id="297" name="Shape 297"/>
          <p:cNvSpPr/>
          <p:nvPr/>
        </p:nvSpPr>
        <p:spPr>
          <a:xfrm>
            <a:off x="5309028" y="1695220"/>
            <a:ext cx="1341120" cy="1341120"/>
          </a:xfrm>
          <a:prstGeom prst="ellipse">
            <a:avLst/>
          </a:prstGeom>
          <a:noFill/>
          <a:ln>
            <a:noFill/>
          </a:ln>
        </p:spPr>
        <p:txBody>
          <a:bodyPr lIns="121900" tIns="121900" rIns="121900" bIns="121900" anchor="ctr" anchorCtr="0">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8" name="Shape 298"/>
          <p:cNvSpPr/>
          <p:nvPr/>
        </p:nvSpPr>
        <p:spPr>
          <a:xfrm>
            <a:off x="8509346" y="1695220"/>
            <a:ext cx="1341120" cy="1341120"/>
          </a:xfrm>
          <a:prstGeom prst="ellipse">
            <a:avLst/>
          </a:prstGeom>
          <a:noFill/>
          <a:ln>
            <a:noFill/>
          </a:ln>
        </p:spPr>
        <p:txBody>
          <a:bodyPr lIns="121900" tIns="121900" rIns="121900" bIns="121900" anchor="ctr" anchorCtr="0">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1" name="Shape 301"/>
          <p:cNvSpPr txBox="1"/>
          <p:nvPr/>
        </p:nvSpPr>
        <p:spPr>
          <a:xfrm>
            <a:off x="8385367" y="3866929"/>
            <a:ext cx="2001748" cy="322239"/>
          </a:xfrm>
          <a:prstGeom prst="rect">
            <a:avLst/>
          </a:prstGeom>
          <a:noFill/>
          <a:ln>
            <a:noFill/>
          </a:ln>
        </p:spPr>
        <p:txBody>
          <a:bodyPr lIns="0" tIns="0" rIns="0" bIns="0" anchor="t" anchorCtr="0">
            <a:noAutofit/>
          </a:bodyPr>
          <a:lstStyle>
            <a:defPPr>
              <a:defRPr lang="zh-CN"/>
            </a:defPPr>
            <a:lvl1pPr marR="0" lvl="0" indent="0" algn="ctr" fontAlgn="auto">
              <a:lnSpc>
                <a:spcPct val="100000"/>
              </a:lnSpc>
              <a:spcBef>
                <a:spcPts val="0"/>
              </a:spcBef>
              <a:spcAft>
                <a:spcPts val="0"/>
              </a:spcAft>
              <a:buClrTx/>
              <a:buSzPct val="25000"/>
              <a:buFontTx/>
              <a:buNone/>
              <a:defRPr kumimoji="0" sz="2000" b="0" i="0" u="none" strike="noStrike" kern="0" cap="none" spc="0" normalizeH="0" baseline="0">
                <a:ln>
                  <a:noFill/>
                </a:ln>
                <a:solidFill>
                  <a:schemeClr val="accent4"/>
                </a:solidFill>
                <a:effectLst/>
                <a:uLnTx/>
                <a:uFillTx/>
                <a:latin typeface="Arial" panose="020B0604020202020204" pitchFamily="34" charset="0"/>
                <a:ea typeface="微软雅黑" panose="020B0503020204020204" pitchFamily="34" charset="-122"/>
                <a:cs typeface="+mn-ea"/>
              </a:defRPr>
            </a:lvl1pPr>
          </a:lstStyle>
          <a:p>
            <a:pPr marL="0" marR="0" lvl="0" indent="0" algn="ctr" defTabSz="914400" eaLnBrk="1" fontAlgn="auto" latinLnBrk="0" hangingPunct="1">
              <a:lnSpc>
                <a:spcPct val="100000"/>
              </a:lnSpc>
              <a:spcBef>
                <a:spcPts val="0"/>
              </a:spcBef>
              <a:spcAft>
                <a:spcPts val="0"/>
              </a:spcAft>
              <a:buClrTx/>
              <a:buSzPct val="25000"/>
              <a:buFontTx/>
              <a:buNone/>
              <a:defRPr/>
            </a:pPr>
            <a:endParaRPr kumimoji="0" lang="en-US" sz="2000" b="0" i="0" u="none" strike="noStrike" kern="0" cap="none" spc="0" normalizeH="0" baseline="0" noProof="0" dirty="0">
              <a:ln>
                <a:noFill/>
              </a:ln>
              <a:solidFill>
                <a:schemeClr val="tx1"/>
              </a:solidFill>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Shape 264"/>
          <p:cNvSpPr txBox="1"/>
          <p:nvPr/>
        </p:nvSpPr>
        <p:spPr>
          <a:xfrm>
            <a:off x="579120" y="4062095"/>
            <a:ext cx="4730115" cy="2440940"/>
          </a:xfrm>
          <a:prstGeom prst="rect">
            <a:avLst/>
          </a:prstGeom>
          <a:noFill/>
          <a:ln>
            <a:noFill/>
          </a:ln>
        </p:spPr>
        <p:txBody>
          <a:bodyPr lIns="0" tIns="0" rIns="0" bIns="0" anchor="t" anchorCtr="0">
            <a:noAutofit/>
          </a:bodyPr>
          <a:lstStyle>
            <a:defPPr>
              <a:defRPr lang="zh-CN"/>
            </a:defPPr>
            <a:lvl1pPr marR="0" lvl="0" indent="0" algn="just" fontAlgn="auto">
              <a:lnSpc>
                <a:spcPct val="130000"/>
              </a:lnSpc>
              <a:spcBef>
                <a:spcPts val="0"/>
              </a:spcBef>
              <a:spcAft>
                <a:spcPts val="0"/>
              </a:spcAft>
              <a:buClrTx/>
              <a:buSzTx/>
              <a:buFontTx/>
              <a:buNone/>
              <a:defRPr kumimoji="0" b="0" i="0" u="none" strike="noStrike" kern="0" cap="none" spc="0" normalizeH="0" baseline="0">
                <a:ln>
                  <a:noFill/>
                </a:ln>
                <a:effectLst/>
                <a:uLnTx/>
                <a:uFillTx/>
                <a:latin typeface="Arial" panose="020B0604020202020204" pitchFamily="34" charset="0"/>
                <a:ea typeface="微软雅黑" panose="020B0503020204020204" pitchFamily="34" charset="-122"/>
                <a:cs typeface="+mn-ea"/>
              </a:defRPr>
            </a:lvl1pPr>
          </a:lstStyle>
          <a:p>
            <a:r>
              <a:rPr lang="en-US" dirty="0">
                <a:sym typeface="Arial" panose="020B0604020202020204" pitchFamily="34" charset="0"/>
              </a:rPr>
              <a:t>全场商品一次性买满 48元立返 5元现金</a:t>
            </a:r>
            <a:endParaRPr lang="en-US" dirty="0">
              <a:sym typeface="Arial" panose="020B0604020202020204" pitchFamily="34" charset="0"/>
            </a:endParaRPr>
          </a:p>
          <a:p>
            <a:r>
              <a:rPr lang="en-US" dirty="0">
                <a:sym typeface="Arial" panose="020B0604020202020204" pitchFamily="34" charset="0"/>
              </a:rPr>
              <a:t>全场商品一次性买满 88元立返 10元现金</a:t>
            </a:r>
            <a:endParaRPr lang="en-US" dirty="0">
              <a:sym typeface="Arial" panose="020B0604020202020204" pitchFamily="34" charset="0"/>
            </a:endParaRPr>
          </a:p>
          <a:p>
            <a:r>
              <a:rPr lang="en-US" dirty="0">
                <a:sym typeface="Arial" panose="020B0604020202020204" pitchFamily="34" charset="0"/>
              </a:rPr>
              <a:t>全场商品一次性买满 128元立返 15元现金 (最高返现金额)</a:t>
            </a:r>
            <a:endParaRPr lang="en-US" dirty="0">
              <a:sym typeface="Arial" panose="020B0604020202020204" pitchFamily="34" charset="0"/>
            </a:endParaRPr>
          </a:p>
          <a:p>
            <a:r>
              <a:rPr lang="en-US" dirty="0">
                <a:sym typeface="Arial" panose="020B0604020202020204" pitchFamily="34" charset="0"/>
              </a:rPr>
              <a:t>活动时间为5月18日-5月20日。</a:t>
            </a:r>
            <a:endParaRPr lang="en-US" dirty="0">
              <a:sym typeface="Arial" panose="020B0604020202020204" pitchFamily="34" charset="0"/>
            </a:endParaRPr>
          </a:p>
          <a:p>
            <a:r>
              <a:rPr lang="en-US" dirty="0">
                <a:sym typeface="Arial" panose="020B0604020202020204" pitchFamily="34" charset="0"/>
              </a:rPr>
              <a:t>全场商品一次性买满 38元就赠送精美小礼物一份。(礼物的价值应控制在4元以内)</a:t>
            </a:r>
            <a:endParaRPr lang="en-US" dirty="0">
              <a:sym typeface="Arial" panose="020B0604020202020204" pitchFamily="34" charset="0"/>
            </a:endParaRPr>
          </a:p>
        </p:txBody>
      </p:sp>
      <p:sp>
        <p:nvSpPr>
          <p:cNvPr id="29" name="Shape 264"/>
          <p:cNvSpPr txBox="1"/>
          <p:nvPr/>
        </p:nvSpPr>
        <p:spPr>
          <a:xfrm>
            <a:off x="5391633" y="1468370"/>
            <a:ext cx="1827834" cy="1418378"/>
          </a:xfrm>
          <a:prstGeom prst="rect">
            <a:avLst/>
          </a:prstGeom>
          <a:noFill/>
          <a:ln>
            <a:noFill/>
          </a:ln>
        </p:spPr>
        <p:txBody>
          <a:bodyPr lIns="0" tIns="0" rIns="0" bIns="0" anchor="t" anchorCtr="0">
            <a:noAutofit/>
          </a:bodyPr>
          <a:lstStyle>
            <a:defPPr>
              <a:defRPr lang="zh-CN"/>
            </a:defPPr>
            <a:lvl1pPr marR="0" lvl="0" indent="0" algn="just" fontAlgn="auto">
              <a:lnSpc>
                <a:spcPct val="130000"/>
              </a:lnSpc>
              <a:spcBef>
                <a:spcPts val="0"/>
              </a:spcBef>
              <a:spcAft>
                <a:spcPts val="0"/>
              </a:spcAft>
              <a:buClrTx/>
              <a:buSzTx/>
              <a:buFontTx/>
              <a:buNone/>
              <a:defRPr kumimoji="0" b="0" i="0" u="none" strike="noStrike" kern="0" cap="none" spc="0" normalizeH="0" baseline="0">
                <a:ln>
                  <a:noFill/>
                </a:ln>
                <a:effectLst/>
                <a:uLnTx/>
                <a:uFillTx/>
                <a:latin typeface="Arial" panose="020B0604020202020204" pitchFamily="34" charset="0"/>
                <a:ea typeface="微软雅黑" panose="020B0503020204020204" pitchFamily="34" charset="-122"/>
                <a:cs typeface="+mn-ea"/>
              </a:defRPr>
            </a:lvl1pPr>
          </a:lstStyle>
          <a:p>
            <a:endParaRPr lang="en-US" dirty="0">
              <a:sym typeface="Arial" panose="020B0604020202020204" pitchFamily="34" charset="0"/>
            </a:endParaRPr>
          </a:p>
        </p:txBody>
      </p:sp>
      <p:sp>
        <p:nvSpPr>
          <p:cNvPr id="30" name="Shape 264"/>
          <p:cNvSpPr txBox="1"/>
          <p:nvPr/>
        </p:nvSpPr>
        <p:spPr>
          <a:xfrm>
            <a:off x="6986270" y="4189095"/>
            <a:ext cx="3717925" cy="2187575"/>
          </a:xfrm>
          <a:prstGeom prst="rect">
            <a:avLst/>
          </a:prstGeom>
          <a:noFill/>
          <a:ln>
            <a:noFill/>
          </a:ln>
        </p:spPr>
        <p:txBody>
          <a:bodyPr lIns="0" tIns="0" rIns="0" bIns="0" anchor="t" anchorCtr="0">
            <a:noAutofit/>
          </a:bodyPr>
          <a:lstStyle>
            <a:defPPr>
              <a:defRPr lang="zh-CN"/>
            </a:defPPr>
            <a:lvl1pPr marR="0" lvl="0" indent="0" algn="just" fontAlgn="auto">
              <a:lnSpc>
                <a:spcPct val="130000"/>
              </a:lnSpc>
              <a:spcBef>
                <a:spcPts val="0"/>
              </a:spcBef>
              <a:spcAft>
                <a:spcPts val="0"/>
              </a:spcAft>
              <a:buClrTx/>
              <a:buSzTx/>
              <a:buFontTx/>
              <a:buNone/>
              <a:defRPr kumimoji="0" b="0" i="0" u="none" strike="noStrike" kern="0" cap="none" spc="0" normalizeH="0" baseline="0">
                <a:ln>
                  <a:noFill/>
                </a:ln>
                <a:effectLst/>
                <a:uLnTx/>
                <a:uFillTx/>
                <a:latin typeface="Arial" panose="020B0604020202020204" pitchFamily="34" charset="0"/>
                <a:ea typeface="微软雅黑" panose="020B0503020204020204" pitchFamily="34" charset="-122"/>
                <a:cs typeface="+mn-ea"/>
              </a:defRPr>
            </a:lvl1pPr>
          </a:lstStyle>
          <a:p>
            <a:r>
              <a:rPr lang="en-US" dirty="0">
                <a:sym typeface="Arial" panose="020B0604020202020204" pitchFamily="34" charset="0"/>
              </a:rPr>
              <a:t>线下微活动：通过开展“扫描有理”的活动，通过设计X展架、广告海报等</a:t>
            </a:r>
            <a:endParaRPr lang="en-US" dirty="0">
              <a:sym typeface="Arial" panose="020B0604020202020204" pitchFamily="34" charset="0"/>
            </a:endParaRPr>
          </a:p>
          <a:p>
            <a:r>
              <a:rPr lang="en-US" dirty="0">
                <a:sym typeface="Arial" panose="020B0604020202020204" pitchFamily="34" charset="0"/>
              </a:rPr>
              <a:t>物料摆放在门店内，一维码设计在物料画面中，引目标人群扫描二维码，关注公众平台，并赠送相关小礼品</a:t>
            </a:r>
            <a:endParaRPr lang="en-US" dirty="0">
              <a:sym typeface="Arial" panose="020B0604020202020204" pitchFamily="34" charset="0"/>
            </a:endParaRPr>
          </a:p>
        </p:txBody>
      </p:sp>
      <p:grpSp>
        <p:nvGrpSpPr>
          <p:cNvPr id="31" name="组合 30"/>
          <p:cNvGrpSpPr/>
          <p:nvPr/>
        </p:nvGrpSpPr>
        <p:grpSpPr>
          <a:xfrm>
            <a:off x="5885099" y="4510079"/>
            <a:ext cx="632705" cy="626316"/>
            <a:chOff x="5483800" y="4152677"/>
            <a:chExt cx="1281902" cy="1268957"/>
          </a:xfrm>
        </p:grpSpPr>
        <p:sp>
          <p:nvSpPr>
            <p:cNvPr id="8" name="Freeform 6"/>
            <p:cNvSpPr/>
            <p:nvPr/>
          </p:nvSpPr>
          <p:spPr bwMode="auto">
            <a:xfrm>
              <a:off x="5750949" y="4152677"/>
              <a:ext cx="1014753" cy="1268957"/>
            </a:xfrm>
            <a:custGeom>
              <a:avLst/>
              <a:gdLst>
                <a:gd name="T0" fmla="*/ 3383 w 3449"/>
                <a:gd name="T1" fmla="*/ 3310 h 4313"/>
                <a:gd name="T2" fmla="*/ 3245 w 3449"/>
                <a:gd name="T3" fmla="*/ 3168 h 4313"/>
                <a:gd name="T4" fmla="*/ 2917 w 3449"/>
                <a:gd name="T5" fmla="*/ 3030 h 4313"/>
                <a:gd name="T6" fmla="*/ 2564 w 3449"/>
                <a:gd name="T7" fmla="*/ 2910 h 4313"/>
                <a:gd name="T8" fmla="*/ 2393 w 3449"/>
                <a:gd name="T9" fmla="*/ 2793 h 4313"/>
                <a:gd name="T10" fmla="*/ 2299 w 3449"/>
                <a:gd name="T11" fmla="*/ 2666 h 4313"/>
                <a:gd name="T12" fmla="*/ 2280 w 3449"/>
                <a:gd name="T13" fmla="*/ 2495 h 4313"/>
                <a:gd name="T14" fmla="*/ 2313 w 3449"/>
                <a:gd name="T15" fmla="*/ 2327 h 4313"/>
                <a:gd name="T16" fmla="*/ 2480 w 3449"/>
                <a:gd name="T17" fmla="*/ 2159 h 4313"/>
                <a:gd name="T18" fmla="*/ 2573 w 3449"/>
                <a:gd name="T19" fmla="*/ 2017 h 4313"/>
                <a:gd name="T20" fmla="*/ 2634 w 3449"/>
                <a:gd name="T21" fmla="*/ 1825 h 4313"/>
                <a:gd name="T22" fmla="*/ 2729 w 3449"/>
                <a:gd name="T23" fmla="*/ 1762 h 4313"/>
                <a:gd name="T24" fmla="*/ 2801 w 3449"/>
                <a:gd name="T25" fmla="*/ 1624 h 4313"/>
                <a:gd name="T26" fmla="*/ 2811 w 3449"/>
                <a:gd name="T27" fmla="*/ 1451 h 4313"/>
                <a:gd name="T28" fmla="*/ 2760 w 3449"/>
                <a:gd name="T29" fmla="*/ 1321 h 4313"/>
                <a:gd name="T30" fmla="*/ 2704 w 3449"/>
                <a:gd name="T31" fmla="*/ 875 h 4313"/>
                <a:gd name="T32" fmla="*/ 2606 w 3449"/>
                <a:gd name="T33" fmla="*/ 524 h 4313"/>
                <a:gd name="T34" fmla="*/ 2439 w 3449"/>
                <a:gd name="T35" fmla="*/ 283 h 4313"/>
                <a:gd name="T36" fmla="*/ 2210 w 3449"/>
                <a:gd name="T37" fmla="*/ 108 h 4313"/>
                <a:gd name="T38" fmla="*/ 1931 w 3449"/>
                <a:gd name="T39" fmla="*/ 17 h 4313"/>
                <a:gd name="T40" fmla="*/ 1726 w 3449"/>
                <a:gd name="T41" fmla="*/ 0 h 4313"/>
                <a:gd name="T42" fmla="*/ 1519 w 3449"/>
                <a:gd name="T43" fmla="*/ 17 h 4313"/>
                <a:gd name="T44" fmla="*/ 1240 w 3449"/>
                <a:gd name="T45" fmla="*/ 108 h 4313"/>
                <a:gd name="T46" fmla="*/ 1012 w 3449"/>
                <a:gd name="T47" fmla="*/ 283 h 4313"/>
                <a:gd name="T48" fmla="*/ 844 w 3449"/>
                <a:gd name="T49" fmla="*/ 524 h 4313"/>
                <a:gd name="T50" fmla="*/ 746 w 3449"/>
                <a:gd name="T51" fmla="*/ 875 h 4313"/>
                <a:gd name="T52" fmla="*/ 692 w 3449"/>
                <a:gd name="T53" fmla="*/ 1321 h 4313"/>
                <a:gd name="T54" fmla="*/ 640 w 3449"/>
                <a:gd name="T55" fmla="*/ 1451 h 4313"/>
                <a:gd name="T56" fmla="*/ 651 w 3449"/>
                <a:gd name="T57" fmla="*/ 1624 h 4313"/>
                <a:gd name="T58" fmla="*/ 721 w 3449"/>
                <a:gd name="T59" fmla="*/ 1762 h 4313"/>
                <a:gd name="T60" fmla="*/ 817 w 3449"/>
                <a:gd name="T61" fmla="*/ 1825 h 4313"/>
                <a:gd name="T62" fmla="*/ 877 w 3449"/>
                <a:gd name="T63" fmla="*/ 2017 h 4313"/>
                <a:gd name="T64" fmla="*/ 970 w 3449"/>
                <a:gd name="T65" fmla="*/ 2159 h 4313"/>
                <a:gd name="T66" fmla="*/ 1136 w 3449"/>
                <a:gd name="T67" fmla="*/ 2327 h 4313"/>
                <a:gd name="T68" fmla="*/ 1170 w 3449"/>
                <a:gd name="T69" fmla="*/ 2495 h 4313"/>
                <a:gd name="T70" fmla="*/ 1151 w 3449"/>
                <a:gd name="T71" fmla="*/ 2666 h 4313"/>
                <a:gd name="T72" fmla="*/ 1058 w 3449"/>
                <a:gd name="T73" fmla="*/ 2793 h 4313"/>
                <a:gd name="T74" fmla="*/ 886 w 3449"/>
                <a:gd name="T75" fmla="*/ 2910 h 4313"/>
                <a:gd name="T76" fmla="*/ 534 w 3449"/>
                <a:gd name="T77" fmla="*/ 3030 h 4313"/>
                <a:gd name="T78" fmla="*/ 204 w 3449"/>
                <a:gd name="T79" fmla="*/ 3168 h 4313"/>
                <a:gd name="T80" fmla="*/ 68 w 3449"/>
                <a:gd name="T81" fmla="*/ 3310 h 4313"/>
                <a:gd name="T82" fmla="*/ 14 w 3449"/>
                <a:gd name="T83" fmla="*/ 3540 h 4313"/>
                <a:gd name="T84" fmla="*/ 3 w 3449"/>
                <a:gd name="T85" fmla="*/ 3844 h 4313"/>
                <a:gd name="T86" fmla="*/ 39 w 3449"/>
                <a:gd name="T87" fmla="*/ 4046 h 4313"/>
                <a:gd name="T88" fmla="*/ 93 w 3449"/>
                <a:gd name="T89" fmla="*/ 4128 h 4313"/>
                <a:gd name="T90" fmla="*/ 269 w 3449"/>
                <a:gd name="T91" fmla="*/ 4177 h 4313"/>
                <a:gd name="T92" fmla="*/ 639 w 3449"/>
                <a:gd name="T93" fmla="*/ 4234 h 4313"/>
                <a:gd name="T94" fmla="*/ 980 w 3449"/>
                <a:gd name="T95" fmla="*/ 4275 h 4313"/>
                <a:gd name="T96" fmla="*/ 1298 w 3449"/>
                <a:gd name="T97" fmla="*/ 4301 h 4313"/>
                <a:gd name="T98" fmla="*/ 1704 w 3449"/>
                <a:gd name="T99" fmla="*/ 4313 h 4313"/>
                <a:gd name="T100" fmla="*/ 1747 w 3449"/>
                <a:gd name="T101" fmla="*/ 4313 h 4313"/>
                <a:gd name="T102" fmla="*/ 2152 w 3449"/>
                <a:gd name="T103" fmla="*/ 4301 h 4313"/>
                <a:gd name="T104" fmla="*/ 2470 w 3449"/>
                <a:gd name="T105" fmla="*/ 4275 h 4313"/>
                <a:gd name="T106" fmla="*/ 2813 w 3449"/>
                <a:gd name="T107" fmla="*/ 4234 h 4313"/>
                <a:gd name="T108" fmla="*/ 3182 w 3449"/>
                <a:gd name="T109" fmla="*/ 4177 h 4313"/>
                <a:gd name="T110" fmla="*/ 3357 w 3449"/>
                <a:gd name="T111" fmla="*/ 4128 h 4313"/>
                <a:gd name="T112" fmla="*/ 3412 w 3449"/>
                <a:gd name="T113" fmla="*/ 4046 h 4313"/>
                <a:gd name="T114" fmla="*/ 3447 w 3449"/>
                <a:gd name="T115" fmla="*/ 3844 h 4313"/>
                <a:gd name="T116" fmla="*/ 3437 w 3449"/>
                <a:gd name="T117" fmla="*/ 3540 h 4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49" h="4313">
                  <a:moveTo>
                    <a:pt x="3427" y="3449"/>
                  </a:moveTo>
                  <a:lnTo>
                    <a:pt x="3416" y="3398"/>
                  </a:lnTo>
                  <a:lnTo>
                    <a:pt x="3402" y="3352"/>
                  </a:lnTo>
                  <a:lnTo>
                    <a:pt x="3383" y="3310"/>
                  </a:lnTo>
                  <a:lnTo>
                    <a:pt x="3359" y="3271"/>
                  </a:lnTo>
                  <a:lnTo>
                    <a:pt x="3332" y="3238"/>
                  </a:lnTo>
                  <a:lnTo>
                    <a:pt x="3300" y="3208"/>
                  </a:lnTo>
                  <a:lnTo>
                    <a:pt x="3245" y="3168"/>
                  </a:lnTo>
                  <a:lnTo>
                    <a:pt x="3189" y="3133"/>
                  </a:lnTo>
                  <a:lnTo>
                    <a:pt x="3125" y="3103"/>
                  </a:lnTo>
                  <a:lnTo>
                    <a:pt x="3059" y="3077"/>
                  </a:lnTo>
                  <a:lnTo>
                    <a:pt x="2917" y="3030"/>
                  </a:lnTo>
                  <a:lnTo>
                    <a:pt x="2769" y="2988"/>
                  </a:lnTo>
                  <a:lnTo>
                    <a:pt x="2696" y="2965"/>
                  </a:lnTo>
                  <a:lnTo>
                    <a:pt x="2629" y="2940"/>
                  </a:lnTo>
                  <a:lnTo>
                    <a:pt x="2564" y="2910"/>
                  </a:lnTo>
                  <a:lnTo>
                    <a:pt x="2504" y="2875"/>
                  </a:lnTo>
                  <a:lnTo>
                    <a:pt x="2462" y="2847"/>
                  </a:lnTo>
                  <a:lnTo>
                    <a:pt x="2425" y="2820"/>
                  </a:lnTo>
                  <a:lnTo>
                    <a:pt x="2393" y="2793"/>
                  </a:lnTo>
                  <a:lnTo>
                    <a:pt x="2366" y="2768"/>
                  </a:lnTo>
                  <a:lnTo>
                    <a:pt x="2337" y="2735"/>
                  </a:lnTo>
                  <a:lnTo>
                    <a:pt x="2315" y="2701"/>
                  </a:lnTo>
                  <a:lnTo>
                    <a:pt x="2299" y="2666"/>
                  </a:lnTo>
                  <a:lnTo>
                    <a:pt x="2288" y="2630"/>
                  </a:lnTo>
                  <a:lnTo>
                    <a:pt x="2282" y="2593"/>
                  </a:lnTo>
                  <a:lnTo>
                    <a:pt x="2280" y="2556"/>
                  </a:lnTo>
                  <a:lnTo>
                    <a:pt x="2280" y="2495"/>
                  </a:lnTo>
                  <a:lnTo>
                    <a:pt x="2284" y="2432"/>
                  </a:lnTo>
                  <a:lnTo>
                    <a:pt x="2291" y="2393"/>
                  </a:lnTo>
                  <a:lnTo>
                    <a:pt x="2300" y="2358"/>
                  </a:lnTo>
                  <a:lnTo>
                    <a:pt x="2313" y="2327"/>
                  </a:lnTo>
                  <a:lnTo>
                    <a:pt x="2332" y="2298"/>
                  </a:lnTo>
                  <a:lnTo>
                    <a:pt x="2354" y="2274"/>
                  </a:lnTo>
                  <a:lnTo>
                    <a:pt x="2415" y="2216"/>
                  </a:lnTo>
                  <a:lnTo>
                    <a:pt x="2480" y="2159"/>
                  </a:lnTo>
                  <a:lnTo>
                    <a:pt x="2505" y="2137"/>
                  </a:lnTo>
                  <a:lnTo>
                    <a:pt x="2527" y="2109"/>
                  </a:lnTo>
                  <a:lnTo>
                    <a:pt x="2548" y="2073"/>
                  </a:lnTo>
                  <a:lnTo>
                    <a:pt x="2573" y="2017"/>
                  </a:lnTo>
                  <a:lnTo>
                    <a:pt x="2595" y="1963"/>
                  </a:lnTo>
                  <a:lnTo>
                    <a:pt x="2610" y="1921"/>
                  </a:lnTo>
                  <a:lnTo>
                    <a:pt x="2623" y="1874"/>
                  </a:lnTo>
                  <a:lnTo>
                    <a:pt x="2634" y="1825"/>
                  </a:lnTo>
                  <a:lnTo>
                    <a:pt x="2666" y="1813"/>
                  </a:lnTo>
                  <a:lnTo>
                    <a:pt x="2696" y="1796"/>
                  </a:lnTo>
                  <a:lnTo>
                    <a:pt x="2712" y="1782"/>
                  </a:lnTo>
                  <a:lnTo>
                    <a:pt x="2729" y="1762"/>
                  </a:lnTo>
                  <a:lnTo>
                    <a:pt x="2748" y="1739"/>
                  </a:lnTo>
                  <a:lnTo>
                    <a:pt x="2766" y="1709"/>
                  </a:lnTo>
                  <a:lnTo>
                    <a:pt x="2783" y="1670"/>
                  </a:lnTo>
                  <a:lnTo>
                    <a:pt x="2801" y="1624"/>
                  </a:lnTo>
                  <a:lnTo>
                    <a:pt x="2813" y="1578"/>
                  </a:lnTo>
                  <a:lnTo>
                    <a:pt x="2819" y="1533"/>
                  </a:lnTo>
                  <a:lnTo>
                    <a:pt x="2818" y="1490"/>
                  </a:lnTo>
                  <a:lnTo>
                    <a:pt x="2811" y="1451"/>
                  </a:lnTo>
                  <a:lnTo>
                    <a:pt x="2802" y="1416"/>
                  </a:lnTo>
                  <a:lnTo>
                    <a:pt x="2791" y="1386"/>
                  </a:lnTo>
                  <a:lnTo>
                    <a:pt x="2777" y="1351"/>
                  </a:lnTo>
                  <a:lnTo>
                    <a:pt x="2760" y="1321"/>
                  </a:lnTo>
                  <a:lnTo>
                    <a:pt x="2738" y="1294"/>
                  </a:lnTo>
                  <a:lnTo>
                    <a:pt x="2733" y="1132"/>
                  </a:lnTo>
                  <a:lnTo>
                    <a:pt x="2720" y="970"/>
                  </a:lnTo>
                  <a:lnTo>
                    <a:pt x="2704" y="875"/>
                  </a:lnTo>
                  <a:lnTo>
                    <a:pt x="2684" y="777"/>
                  </a:lnTo>
                  <a:lnTo>
                    <a:pt x="2659" y="674"/>
                  </a:lnTo>
                  <a:lnTo>
                    <a:pt x="2636" y="597"/>
                  </a:lnTo>
                  <a:lnTo>
                    <a:pt x="2606" y="524"/>
                  </a:lnTo>
                  <a:lnTo>
                    <a:pt x="2570" y="456"/>
                  </a:lnTo>
                  <a:lnTo>
                    <a:pt x="2528" y="392"/>
                  </a:lnTo>
                  <a:lnTo>
                    <a:pt x="2484" y="335"/>
                  </a:lnTo>
                  <a:lnTo>
                    <a:pt x="2439" y="283"/>
                  </a:lnTo>
                  <a:lnTo>
                    <a:pt x="2393" y="237"/>
                  </a:lnTo>
                  <a:lnTo>
                    <a:pt x="2344" y="196"/>
                  </a:lnTo>
                  <a:lnTo>
                    <a:pt x="2278" y="148"/>
                  </a:lnTo>
                  <a:lnTo>
                    <a:pt x="2210" y="108"/>
                  </a:lnTo>
                  <a:lnTo>
                    <a:pt x="2141" y="76"/>
                  </a:lnTo>
                  <a:lnTo>
                    <a:pt x="2071" y="50"/>
                  </a:lnTo>
                  <a:lnTo>
                    <a:pt x="2001" y="30"/>
                  </a:lnTo>
                  <a:lnTo>
                    <a:pt x="1931" y="17"/>
                  </a:lnTo>
                  <a:lnTo>
                    <a:pt x="1862" y="8"/>
                  </a:lnTo>
                  <a:lnTo>
                    <a:pt x="1796" y="2"/>
                  </a:lnTo>
                  <a:lnTo>
                    <a:pt x="1731" y="0"/>
                  </a:lnTo>
                  <a:lnTo>
                    <a:pt x="1726" y="0"/>
                  </a:lnTo>
                  <a:lnTo>
                    <a:pt x="1720" y="0"/>
                  </a:lnTo>
                  <a:lnTo>
                    <a:pt x="1655" y="2"/>
                  </a:lnTo>
                  <a:lnTo>
                    <a:pt x="1588" y="8"/>
                  </a:lnTo>
                  <a:lnTo>
                    <a:pt x="1519" y="17"/>
                  </a:lnTo>
                  <a:lnTo>
                    <a:pt x="1449" y="30"/>
                  </a:lnTo>
                  <a:lnTo>
                    <a:pt x="1379" y="50"/>
                  </a:lnTo>
                  <a:lnTo>
                    <a:pt x="1310" y="76"/>
                  </a:lnTo>
                  <a:lnTo>
                    <a:pt x="1240" y="108"/>
                  </a:lnTo>
                  <a:lnTo>
                    <a:pt x="1172" y="148"/>
                  </a:lnTo>
                  <a:lnTo>
                    <a:pt x="1106" y="196"/>
                  </a:lnTo>
                  <a:lnTo>
                    <a:pt x="1058" y="237"/>
                  </a:lnTo>
                  <a:lnTo>
                    <a:pt x="1012" y="283"/>
                  </a:lnTo>
                  <a:lnTo>
                    <a:pt x="966" y="335"/>
                  </a:lnTo>
                  <a:lnTo>
                    <a:pt x="922" y="392"/>
                  </a:lnTo>
                  <a:lnTo>
                    <a:pt x="880" y="456"/>
                  </a:lnTo>
                  <a:lnTo>
                    <a:pt x="844" y="524"/>
                  </a:lnTo>
                  <a:lnTo>
                    <a:pt x="815" y="597"/>
                  </a:lnTo>
                  <a:lnTo>
                    <a:pt x="791" y="674"/>
                  </a:lnTo>
                  <a:lnTo>
                    <a:pt x="766" y="777"/>
                  </a:lnTo>
                  <a:lnTo>
                    <a:pt x="746" y="875"/>
                  </a:lnTo>
                  <a:lnTo>
                    <a:pt x="731" y="970"/>
                  </a:lnTo>
                  <a:lnTo>
                    <a:pt x="717" y="1132"/>
                  </a:lnTo>
                  <a:lnTo>
                    <a:pt x="713" y="1294"/>
                  </a:lnTo>
                  <a:lnTo>
                    <a:pt x="692" y="1321"/>
                  </a:lnTo>
                  <a:lnTo>
                    <a:pt x="674" y="1351"/>
                  </a:lnTo>
                  <a:lnTo>
                    <a:pt x="660" y="1386"/>
                  </a:lnTo>
                  <a:lnTo>
                    <a:pt x="648" y="1416"/>
                  </a:lnTo>
                  <a:lnTo>
                    <a:pt x="640" y="1451"/>
                  </a:lnTo>
                  <a:lnTo>
                    <a:pt x="633" y="1490"/>
                  </a:lnTo>
                  <a:lnTo>
                    <a:pt x="632" y="1533"/>
                  </a:lnTo>
                  <a:lnTo>
                    <a:pt x="637" y="1578"/>
                  </a:lnTo>
                  <a:lnTo>
                    <a:pt x="651" y="1624"/>
                  </a:lnTo>
                  <a:lnTo>
                    <a:pt x="666" y="1670"/>
                  </a:lnTo>
                  <a:lnTo>
                    <a:pt x="684" y="1709"/>
                  </a:lnTo>
                  <a:lnTo>
                    <a:pt x="702" y="1739"/>
                  </a:lnTo>
                  <a:lnTo>
                    <a:pt x="721" y="1762"/>
                  </a:lnTo>
                  <a:lnTo>
                    <a:pt x="739" y="1782"/>
                  </a:lnTo>
                  <a:lnTo>
                    <a:pt x="755" y="1796"/>
                  </a:lnTo>
                  <a:lnTo>
                    <a:pt x="786" y="1813"/>
                  </a:lnTo>
                  <a:lnTo>
                    <a:pt x="817" y="1825"/>
                  </a:lnTo>
                  <a:lnTo>
                    <a:pt x="828" y="1874"/>
                  </a:lnTo>
                  <a:lnTo>
                    <a:pt x="841" y="1921"/>
                  </a:lnTo>
                  <a:lnTo>
                    <a:pt x="856" y="1963"/>
                  </a:lnTo>
                  <a:lnTo>
                    <a:pt x="877" y="2017"/>
                  </a:lnTo>
                  <a:lnTo>
                    <a:pt x="903" y="2073"/>
                  </a:lnTo>
                  <a:lnTo>
                    <a:pt x="923" y="2109"/>
                  </a:lnTo>
                  <a:lnTo>
                    <a:pt x="946" y="2137"/>
                  </a:lnTo>
                  <a:lnTo>
                    <a:pt x="970" y="2159"/>
                  </a:lnTo>
                  <a:lnTo>
                    <a:pt x="1036" y="2216"/>
                  </a:lnTo>
                  <a:lnTo>
                    <a:pt x="1097" y="2274"/>
                  </a:lnTo>
                  <a:lnTo>
                    <a:pt x="1119" y="2298"/>
                  </a:lnTo>
                  <a:lnTo>
                    <a:pt x="1136" y="2327"/>
                  </a:lnTo>
                  <a:lnTo>
                    <a:pt x="1150" y="2358"/>
                  </a:lnTo>
                  <a:lnTo>
                    <a:pt x="1160" y="2393"/>
                  </a:lnTo>
                  <a:lnTo>
                    <a:pt x="1166" y="2432"/>
                  </a:lnTo>
                  <a:lnTo>
                    <a:pt x="1170" y="2495"/>
                  </a:lnTo>
                  <a:lnTo>
                    <a:pt x="1171" y="2556"/>
                  </a:lnTo>
                  <a:lnTo>
                    <a:pt x="1168" y="2593"/>
                  </a:lnTo>
                  <a:lnTo>
                    <a:pt x="1163" y="2630"/>
                  </a:lnTo>
                  <a:lnTo>
                    <a:pt x="1151" y="2666"/>
                  </a:lnTo>
                  <a:lnTo>
                    <a:pt x="1135" y="2701"/>
                  </a:lnTo>
                  <a:lnTo>
                    <a:pt x="1114" y="2735"/>
                  </a:lnTo>
                  <a:lnTo>
                    <a:pt x="1085" y="2768"/>
                  </a:lnTo>
                  <a:lnTo>
                    <a:pt x="1058" y="2793"/>
                  </a:lnTo>
                  <a:lnTo>
                    <a:pt x="1027" y="2820"/>
                  </a:lnTo>
                  <a:lnTo>
                    <a:pt x="989" y="2847"/>
                  </a:lnTo>
                  <a:lnTo>
                    <a:pt x="946" y="2875"/>
                  </a:lnTo>
                  <a:lnTo>
                    <a:pt x="886" y="2910"/>
                  </a:lnTo>
                  <a:lnTo>
                    <a:pt x="823" y="2940"/>
                  </a:lnTo>
                  <a:lnTo>
                    <a:pt x="754" y="2965"/>
                  </a:lnTo>
                  <a:lnTo>
                    <a:pt x="681" y="2988"/>
                  </a:lnTo>
                  <a:lnTo>
                    <a:pt x="534" y="3030"/>
                  </a:lnTo>
                  <a:lnTo>
                    <a:pt x="392" y="3077"/>
                  </a:lnTo>
                  <a:lnTo>
                    <a:pt x="325" y="3103"/>
                  </a:lnTo>
                  <a:lnTo>
                    <a:pt x="263" y="3133"/>
                  </a:lnTo>
                  <a:lnTo>
                    <a:pt x="204" y="3168"/>
                  </a:lnTo>
                  <a:lnTo>
                    <a:pt x="151" y="3208"/>
                  </a:lnTo>
                  <a:lnTo>
                    <a:pt x="118" y="3238"/>
                  </a:lnTo>
                  <a:lnTo>
                    <a:pt x="91" y="3271"/>
                  </a:lnTo>
                  <a:lnTo>
                    <a:pt x="68" y="3310"/>
                  </a:lnTo>
                  <a:lnTo>
                    <a:pt x="49" y="3352"/>
                  </a:lnTo>
                  <a:lnTo>
                    <a:pt x="35" y="3398"/>
                  </a:lnTo>
                  <a:lnTo>
                    <a:pt x="24" y="3449"/>
                  </a:lnTo>
                  <a:lnTo>
                    <a:pt x="14" y="3540"/>
                  </a:lnTo>
                  <a:lnTo>
                    <a:pt x="6" y="3625"/>
                  </a:lnTo>
                  <a:lnTo>
                    <a:pt x="2" y="3704"/>
                  </a:lnTo>
                  <a:lnTo>
                    <a:pt x="0" y="3777"/>
                  </a:lnTo>
                  <a:lnTo>
                    <a:pt x="3" y="3844"/>
                  </a:lnTo>
                  <a:lnTo>
                    <a:pt x="10" y="3905"/>
                  </a:lnTo>
                  <a:lnTo>
                    <a:pt x="19" y="3960"/>
                  </a:lnTo>
                  <a:lnTo>
                    <a:pt x="28" y="4006"/>
                  </a:lnTo>
                  <a:lnTo>
                    <a:pt x="39" y="4046"/>
                  </a:lnTo>
                  <a:lnTo>
                    <a:pt x="51" y="4077"/>
                  </a:lnTo>
                  <a:lnTo>
                    <a:pt x="63" y="4101"/>
                  </a:lnTo>
                  <a:lnTo>
                    <a:pt x="77" y="4117"/>
                  </a:lnTo>
                  <a:lnTo>
                    <a:pt x="93" y="4128"/>
                  </a:lnTo>
                  <a:lnTo>
                    <a:pt x="120" y="4138"/>
                  </a:lnTo>
                  <a:lnTo>
                    <a:pt x="154" y="4149"/>
                  </a:lnTo>
                  <a:lnTo>
                    <a:pt x="199" y="4161"/>
                  </a:lnTo>
                  <a:lnTo>
                    <a:pt x="269" y="4177"/>
                  </a:lnTo>
                  <a:lnTo>
                    <a:pt x="349" y="4191"/>
                  </a:lnTo>
                  <a:lnTo>
                    <a:pt x="437" y="4206"/>
                  </a:lnTo>
                  <a:lnTo>
                    <a:pt x="534" y="4220"/>
                  </a:lnTo>
                  <a:lnTo>
                    <a:pt x="639" y="4234"/>
                  </a:lnTo>
                  <a:lnTo>
                    <a:pt x="749" y="4247"/>
                  </a:lnTo>
                  <a:lnTo>
                    <a:pt x="861" y="4259"/>
                  </a:lnTo>
                  <a:lnTo>
                    <a:pt x="919" y="4267"/>
                  </a:lnTo>
                  <a:lnTo>
                    <a:pt x="980" y="4275"/>
                  </a:lnTo>
                  <a:lnTo>
                    <a:pt x="1049" y="4283"/>
                  </a:lnTo>
                  <a:lnTo>
                    <a:pt x="1125" y="4289"/>
                  </a:lnTo>
                  <a:lnTo>
                    <a:pt x="1208" y="4296"/>
                  </a:lnTo>
                  <a:lnTo>
                    <a:pt x="1298" y="4301"/>
                  </a:lnTo>
                  <a:lnTo>
                    <a:pt x="1391" y="4306"/>
                  </a:lnTo>
                  <a:lnTo>
                    <a:pt x="1489" y="4310"/>
                  </a:lnTo>
                  <a:lnTo>
                    <a:pt x="1593" y="4313"/>
                  </a:lnTo>
                  <a:lnTo>
                    <a:pt x="1704" y="4313"/>
                  </a:lnTo>
                  <a:lnTo>
                    <a:pt x="1720" y="4313"/>
                  </a:lnTo>
                  <a:lnTo>
                    <a:pt x="1726" y="4313"/>
                  </a:lnTo>
                  <a:lnTo>
                    <a:pt x="1731" y="4313"/>
                  </a:lnTo>
                  <a:lnTo>
                    <a:pt x="1747" y="4313"/>
                  </a:lnTo>
                  <a:lnTo>
                    <a:pt x="1857" y="4313"/>
                  </a:lnTo>
                  <a:lnTo>
                    <a:pt x="1961" y="4310"/>
                  </a:lnTo>
                  <a:lnTo>
                    <a:pt x="2061" y="4306"/>
                  </a:lnTo>
                  <a:lnTo>
                    <a:pt x="2152" y="4301"/>
                  </a:lnTo>
                  <a:lnTo>
                    <a:pt x="2243" y="4296"/>
                  </a:lnTo>
                  <a:lnTo>
                    <a:pt x="2327" y="4289"/>
                  </a:lnTo>
                  <a:lnTo>
                    <a:pt x="2402" y="4283"/>
                  </a:lnTo>
                  <a:lnTo>
                    <a:pt x="2470" y="4275"/>
                  </a:lnTo>
                  <a:lnTo>
                    <a:pt x="2532" y="4267"/>
                  </a:lnTo>
                  <a:lnTo>
                    <a:pt x="2590" y="4259"/>
                  </a:lnTo>
                  <a:lnTo>
                    <a:pt x="2703" y="4247"/>
                  </a:lnTo>
                  <a:lnTo>
                    <a:pt x="2813" y="4234"/>
                  </a:lnTo>
                  <a:lnTo>
                    <a:pt x="2916" y="4220"/>
                  </a:lnTo>
                  <a:lnTo>
                    <a:pt x="3012" y="4206"/>
                  </a:lnTo>
                  <a:lnTo>
                    <a:pt x="3102" y="4191"/>
                  </a:lnTo>
                  <a:lnTo>
                    <a:pt x="3182" y="4177"/>
                  </a:lnTo>
                  <a:lnTo>
                    <a:pt x="3252" y="4161"/>
                  </a:lnTo>
                  <a:lnTo>
                    <a:pt x="3296" y="4149"/>
                  </a:lnTo>
                  <a:lnTo>
                    <a:pt x="3332" y="4138"/>
                  </a:lnTo>
                  <a:lnTo>
                    <a:pt x="3357" y="4128"/>
                  </a:lnTo>
                  <a:lnTo>
                    <a:pt x="3374" y="4117"/>
                  </a:lnTo>
                  <a:lnTo>
                    <a:pt x="3387" y="4101"/>
                  </a:lnTo>
                  <a:lnTo>
                    <a:pt x="3400" y="4077"/>
                  </a:lnTo>
                  <a:lnTo>
                    <a:pt x="3412" y="4046"/>
                  </a:lnTo>
                  <a:lnTo>
                    <a:pt x="3423" y="4006"/>
                  </a:lnTo>
                  <a:lnTo>
                    <a:pt x="3432" y="3960"/>
                  </a:lnTo>
                  <a:lnTo>
                    <a:pt x="3440" y="3905"/>
                  </a:lnTo>
                  <a:lnTo>
                    <a:pt x="3447" y="3844"/>
                  </a:lnTo>
                  <a:lnTo>
                    <a:pt x="3449" y="3777"/>
                  </a:lnTo>
                  <a:lnTo>
                    <a:pt x="3449" y="3704"/>
                  </a:lnTo>
                  <a:lnTo>
                    <a:pt x="3445" y="3625"/>
                  </a:lnTo>
                  <a:lnTo>
                    <a:pt x="3437" y="3540"/>
                  </a:lnTo>
                  <a:lnTo>
                    <a:pt x="3427" y="3449"/>
                  </a:lnTo>
                  <a:close/>
                </a:path>
              </a:pathLst>
            </a:custGeom>
            <a:solidFill>
              <a:schemeClr val="bg1"/>
            </a:solid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Freeform 7"/>
            <p:cNvSpPr>
              <a:spLocks noEditPoints="1"/>
            </p:cNvSpPr>
            <p:nvPr/>
          </p:nvSpPr>
          <p:spPr bwMode="auto">
            <a:xfrm>
              <a:off x="5483800" y="4532511"/>
              <a:ext cx="487517" cy="868822"/>
            </a:xfrm>
            <a:custGeom>
              <a:avLst/>
              <a:gdLst>
                <a:gd name="T0" fmla="*/ 709 w 1657"/>
                <a:gd name="T1" fmla="*/ 2673 h 2953"/>
                <a:gd name="T2" fmla="*/ 695 w 1657"/>
                <a:gd name="T3" fmla="*/ 2506 h 2953"/>
                <a:gd name="T4" fmla="*/ 702 w 1657"/>
                <a:gd name="T5" fmla="*/ 2355 h 2953"/>
                <a:gd name="T6" fmla="*/ 719 w 1657"/>
                <a:gd name="T7" fmla="*/ 2233 h 2953"/>
                <a:gd name="T8" fmla="*/ 735 w 1657"/>
                <a:gd name="T9" fmla="*/ 2158 h 2953"/>
                <a:gd name="T10" fmla="*/ 748 w 1657"/>
                <a:gd name="T11" fmla="*/ 2085 h 2953"/>
                <a:gd name="T12" fmla="*/ 817 w 1657"/>
                <a:gd name="T13" fmla="*/ 1930 h 2953"/>
                <a:gd name="T14" fmla="*/ 934 w 1657"/>
                <a:gd name="T15" fmla="*/ 1800 h 2953"/>
                <a:gd name="T16" fmla="*/ 1083 w 1657"/>
                <a:gd name="T17" fmla="*/ 1699 h 2953"/>
                <a:gd name="T18" fmla="*/ 1253 w 1657"/>
                <a:gd name="T19" fmla="*/ 1627 h 2953"/>
                <a:gd name="T20" fmla="*/ 1450 w 1657"/>
                <a:gd name="T21" fmla="*/ 1576 h 2953"/>
                <a:gd name="T22" fmla="*/ 1657 w 1657"/>
                <a:gd name="T23" fmla="*/ 1514 h 2953"/>
                <a:gd name="T24" fmla="*/ 1646 w 1657"/>
                <a:gd name="T25" fmla="*/ 753 h 2953"/>
                <a:gd name="T26" fmla="*/ 1597 w 1657"/>
                <a:gd name="T27" fmla="*/ 708 h 2953"/>
                <a:gd name="T28" fmla="*/ 1515 w 1657"/>
                <a:gd name="T29" fmla="*/ 631 h 2953"/>
                <a:gd name="T30" fmla="*/ 1410 w 1657"/>
                <a:gd name="T31" fmla="*/ 533 h 2953"/>
                <a:gd name="T32" fmla="*/ 1291 w 1657"/>
                <a:gd name="T33" fmla="*/ 423 h 2953"/>
                <a:gd name="T34" fmla="*/ 1168 w 1657"/>
                <a:gd name="T35" fmla="*/ 309 h 2953"/>
                <a:gd name="T36" fmla="*/ 1051 w 1657"/>
                <a:gd name="T37" fmla="*/ 199 h 2953"/>
                <a:gd name="T38" fmla="*/ 950 w 1657"/>
                <a:gd name="T39" fmla="*/ 104 h 2953"/>
                <a:gd name="T40" fmla="*/ 871 w 1657"/>
                <a:gd name="T41" fmla="*/ 31 h 2953"/>
                <a:gd name="T42" fmla="*/ 832 w 1657"/>
                <a:gd name="T43" fmla="*/ 5 h 2953"/>
                <a:gd name="T44" fmla="*/ 787 w 1657"/>
                <a:gd name="T45" fmla="*/ 46 h 2953"/>
                <a:gd name="T46" fmla="*/ 707 w 1657"/>
                <a:gd name="T47" fmla="*/ 117 h 2953"/>
                <a:gd name="T48" fmla="*/ 605 w 1657"/>
                <a:gd name="T49" fmla="*/ 210 h 2953"/>
                <a:gd name="T50" fmla="*/ 487 w 1657"/>
                <a:gd name="T51" fmla="*/ 317 h 2953"/>
                <a:gd name="T52" fmla="*/ 364 w 1657"/>
                <a:gd name="T53" fmla="*/ 427 h 2953"/>
                <a:gd name="T54" fmla="*/ 247 w 1657"/>
                <a:gd name="T55" fmla="*/ 534 h 2953"/>
                <a:gd name="T56" fmla="*/ 142 w 1657"/>
                <a:gd name="T57" fmla="*/ 630 h 2953"/>
                <a:gd name="T58" fmla="*/ 60 w 1657"/>
                <a:gd name="T59" fmla="*/ 705 h 2953"/>
                <a:gd name="T60" fmla="*/ 11 w 1657"/>
                <a:gd name="T61" fmla="*/ 752 h 2953"/>
                <a:gd name="T62" fmla="*/ 0 w 1657"/>
                <a:gd name="T63" fmla="*/ 1000 h 2953"/>
                <a:gd name="T64" fmla="*/ 0 w 1657"/>
                <a:gd name="T65" fmla="*/ 1682 h 2953"/>
                <a:gd name="T66" fmla="*/ 0 w 1657"/>
                <a:gd name="T67" fmla="*/ 2355 h 2953"/>
                <a:gd name="T68" fmla="*/ 4 w 1657"/>
                <a:gd name="T69" fmla="*/ 2855 h 2953"/>
                <a:gd name="T70" fmla="*/ 62 w 1657"/>
                <a:gd name="T71" fmla="*/ 2924 h 2953"/>
                <a:gd name="T72" fmla="*/ 166 w 1657"/>
                <a:gd name="T73" fmla="*/ 2952 h 2953"/>
                <a:gd name="T74" fmla="*/ 272 w 1657"/>
                <a:gd name="T75" fmla="*/ 2952 h 2953"/>
                <a:gd name="T76" fmla="*/ 446 w 1657"/>
                <a:gd name="T77" fmla="*/ 2952 h 2953"/>
                <a:gd name="T78" fmla="*/ 669 w 1657"/>
                <a:gd name="T79" fmla="*/ 2953 h 2953"/>
                <a:gd name="T80" fmla="*/ 803 w 1657"/>
                <a:gd name="T81" fmla="*/ 2925 h 2953"/>
                <a:gd name="T82" fmla="*/ 752 w 1657"/>
                <a:gd name="T83" fmla="*/ 2841 h 2953"/>
                <a:gd name="T84" fmla="*/ 736 w 1657"/>
                <a:gd name="T85" fmla="*/ 2786 h 2953"/>
                <a:gd name="T86" fmla="*/ 374 w 1657"/>
                <a:gd name="T87" fmla="*/ 865 h 2953"/>
                <a:gd name="T88" fmla="*/ 431 w 1657"/>
                <a:gd name="T89" fmla="*/ 701 h 2953"/>
                <a:gd name="T90" fmla="*/ 544 w 1657"/>
                <a:gd name="T91" fmla="*/ 574 h 2953"/>
                <a:gd name="T92" fmla="*/ 699 w 1657"/>
                <a:gd name="T93" fmla="*/ 497 h 2953"/>
                <a:gd name="T94" fmla="*/ 879 w 1657"/>
                <a:gd name="T95" fmla="*/ 485 h 2953"/>
                <a:gd name="T96" fmla="*/ 1045 w 1657"/>
                <a:gd name="T97" fmla="*/ 542 h 2953"/>
                <a:gd name="T98" fmla="*/ 1175 w 1657"/>
                <a:gd name="T99" fmla="*/ 654 h 2953"/>
                <a:gd name="T100" fmla="*/ 1251 w 1657"/>
                <a:gd name="T101" fmla="*/ 807 h 2953"/>
                <a:gd name="T102" fmla="*/ 1263 w 1657"/>
                <a:gd name="T103" fmla="*/ 986 h 2953"/>
                <a:gd name="T104" fmla="*/ 1206 w 1657"/>
                <a:gd name="T105" fmla="*/ 1149 h 2953"/>
                <a:gd name="T106" fmla="*/ 1093 w 1657"/>
                <a:gd name="T107" fmla="*/ 1277 h 2953"/>
                <a:gd name="T108" fmla="*/ 938 w 1657"/>
                <a:gd name="T109" fmla="*/ 1354 h 2953"/>
                <a:gd name="T110" fmla="*/ 758 w 1657"/>
                <a:gd name="T111" fmla="*/ 1364 h 2953"/>
                <a:gd name="T112" fmla="*/ 592 w 1657"/>
                <a:gd name="T113" fmla="*/ 1309 h 2953"/>
                <a:gd name="T114" fmla="*/ 462 w 1657"/>
                <a:gd name="T115" fmla="*/ 1196 h 2953"/>
                <a:gd name="T116" fmla="*/ 386 w 1657"/>
                <a:gd name="T117" fmla="*/ 1043 h 29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57" h="2953">
                  <a:moveTo>
                    <a:pt x="735" y="2782"/>
                  </a:moveTo>
                  <a:lnTo>
                    <a:pt x="720" y="2728"/>
                  </a:lnTo>
                  <a:lnTo>
                    <a:pt x="709" y="2673"/>
                  </a:lnTo>
                  <a:lnTo>
                    <a:pt x="702" y="2617"/>
                  </a:lnTo>
                  <a:lnTo>
                    <a:pt x="697" y="2561"/>
                  </a:lnTo>
                  <a:lnTo>
                    <a:pt x="695" y="2506"/>
                  </a:lnTo>
                  <a:lnTo>
                    <a:pt x="697" y="2453"/>
                  </a:lnTo>
                  <a:lnTo>
                    <a:pt x="698" y="2402"/>
                  </a:lnTo>
                  <a:lnTo>
                    <a:pt x="702" y="2355"/>
                  </a:lnTo>
                  <a:lnTo>
                    <a:pt x="707" y="2310"/>
                  </a:lnTo>
                  <a:lnTo>
                    <a:pt x="713" y="2269"/>
                  </a:lnTo>
                  <a:lnTo>
                    <a:pt x="719" y="2233"/>
                  </a:lnTo>
                  <a:lnTo>
                    <a:pt x="724" y="2201"/>
                  </a:lnTo>
                  <a:lnTo>
                    <a:pt x="730" y="2176"/>
                  </a:lnTo>
                  <a:lnTo>
                    <a:pt x="735" y="2158"/>
                  </a:lnTo>
                  <a:lnTo>
                    <a:pt x="738" y="2146"/>
                  </a:lnTo>
                  <a:lnTo>
                    <a:pt x="738" y="2142"/>
                  </a:lnTo>
                  <a:lnTo>
                    <a:pt x="748" y="2085"/>
                  </a:lnTo>
                  <a:lnTo>
                    <a:pt x="766" y="2030"/>
                  </a:lnTo>
                  <a:lnTo>
                    <a:pt x="788" y="1979"/>
                  </a:lnTo>
                  <a:lnTo>
                    <a:pt x="817" y="1930"/>
                  </a:lnTo>
                  <a:lnTo>
                    <a:pt x="852" y="1883"/>
                  </a:lnTo>
                  <a:lnTo>
                    <a:pt x="890" y="1841"/>
                  </a:lnTo>
                  <a:lnTo>
                    <a:pt x="934" y="1800"/>
                  </a:lnTo>
                  <a:lnTo>
                    <a:pt x="980" y="1764"/>
                  </a:lnTo>
                  <a:lnTo>
                    <a:pt x="1030" y="1730"/>
                  </a:lnTo>
                  <a:lnTo>
                    <a:pt x="1083" y="1699"/>
                  </a:lnTo>
                  <a:lnTo>
                    <a:pt x="1139" y="1672"/>
                  </a:lnTo>
                  <a:lnTo>
                    <a:pt x="1196" y="1646"/>
                  </a:lnTo>
                  <a:lnTo>
                    <a:pt x="1253" y="1627"/>
                  </a:lnTo>
                  <a:lnTo>
                    <a:pt x="1312" y="1608"/>
                  </a:lnTo>
                  <a:lnTo>
                    <a:pt x="1371" y="1595"/>
                  </a:lnTo>
                  <a:lnTo>
                    <a:pt x="1450" y="1576"/>
                  </a:lnTo>
                  <a:lnTo>
                    <a:pt x="1524" y="1556"/>
                  </a:lnTo>
                  <a:lnTo>
                    <a:pt x="1593" y="1537"/>
                  </a:lnTo>
                  <a:lnTo>
                    <a:pt x="1657" y="1514"/>
                  </a:lnTo>
                  <a:lnTo>
                    <a:pt x="1657" y="763"/>
                  </a:lnTo>
                  <a:lnTo>
                    <a:pt x="1654" y="761"/>
                  </a:lnTo>
                  <a:lnTo>
                    <a:pt x="1646" y="753"/>
                  </a:lnTo>
                  <a:lnTo>
                    <a:pt x="1634" y="742"/>
                  </a:lnTo>
                  <a:lnTo>
                    <a:pt x="1618" y="726"/>
                  </a:lnTo>
                  <a:lnTo>
                    <a:pt x="1597" y="708"/>
                  </a:lnTo>
                  <a:lnTo>
                    <a:pt x="1573" y="685"/>
                  </a:lnTo>
                  <a:lnTo>
                    <a:pt x="1545" y="659"/>
                  </a:lnTo>
                  <a:lnTo>
                    <a:pt x="1515" y="631"/>
                  </a:lnTo>
                  <a:lnTo>
                    <a:pt x="1482" y="601"/>
                  </a:lnTo>
                  <a:lnTo>
                    <a:pt x="1447" y="567"/>
                  </a:lnTo>
                  <a:lnTo>
                    <a:pt x="1410" y="533"/>
                  </a:lnTo>
                  <a:lnTo>
                    <a:pt x="1372" y="497"/>
                  </a:lnTo>
                  <a:lnTo>
                    <a:pt x="1332" y="462"/>
                  </a:lnTo>
                  <a:lnTo>
                    <a:pt x="1291" y="423"/>
                  </a:lnTo>
                  <a:lnTo>
                    <a:pt x="1250" y="385"/>
                  </a:lnTo>
                  <a:lnTo>
                    <a:pt x="1209" y="348"/>
                  </a:lnTo>
                  <a:lnTo>
                    <a:pt x="1168" y="309"/>
                  </a:lnTo>
                  <a:lnTo>
                    <a:pt x="1128" y="272"/>
                  </a:lnTo>
                  <a:lnTo>
                    <a:pt x="1090" y="235"/>
                  </a:lnTo>
                  <a:lnTo>
                    <a:pt x="1051" y="199"/>
                  </a:lnTo>
                  <a:lnTo>
                    <a:pt x="1016" y="166"/>
                  </a:lnTo>
                  <a:lnTo>
                    <a:pt x="981" y="135"/>
                  </a:lnTo>
                  <a:lnTo>
                    <a:pt x="950" y="104"/>
                  </a:lnTo>
                  <a:lnTo>
                    <a:pt x="920" y="76"/>
                  </a:lnTo>
                  <a:lnTo>
                    <a:pt x="894" y="52"/>
                  </a:lnTo>
                  <a:lnTo>
                    <a:pt x="871" y="31"/>
                  </a:lnTo>
                  <a:lnTo>
                    <a:pt x="853" y="13"/>
                  </a:lnTo>
                  <a:lnTo>
                    <a:pt x="838" y="0"/>
                  </a:lnTo>
                  <a:lnTo>
                    <a:pt x="832" y="5"/>
                  </a:lnTo>
                  <a:lnTo>
                    <a:pt x="821" y="15"/>
                  </a:lnTo>
                  <a:lnTo>
                    <a:pt x="807" y="29"/>
                  </a:lnTo>
                  <a:lnTo>
                    <a:pt x="787" y="46"/>
                  </a:lnTo>
                  <a:lnTo>
                    <a:pt x="764" y="67"/>
                  </a:lnTo>
                  <a:lnTo>
                    <a:pt x="738" y="91"/>
                  </a:lnTo>
                  <a:lnTo>
                    <a:pt x="707" y="117"/>
                  </a:lnTo>
                  <a:lnTo>
                    <a:pt x="675" y="146"/>
                  </a:lnTo>
                  <a:lnTo>
                    <a:pt x="641" y="178"/>
                  </a:lnTo>
                  <a:lnTo>
                    <a:pt x="605" y="210"/>
                  </a:lnTo>
                  <a:lnTo>
                    <a:pt x="567" y="244"/>
                  </a:lnTo>
                  <a:lnTo>
                    <a:pt x="527" y="280"/>
                  </a:lnTo>
                  <a:lnTo>
                    <a:pt x="487" y="317"/>
                  </a:lnTo>
                  <a:lnTo>
                    <a:pt x="446" y="353"/>
                  </a:lnTo>
                  <a:lnTo>
                    <a:pt x="405" y="390"/>
                  </a:lnTo>
                  <a:lnTo>
                    <a:pt x="364" y="427"/>
                  </a:lnTo>
                  <a:lnTo>
                    <a:pt x="325" y="464"/>
                  </a:lnTo>
                  <a:lnTo>
                    <a:pt x="285" y="500"/>
                  </a:lnTo>
                  <a:lnTo>
                    <a:pt x="247" y="534"/>
                  </a:lnTo>
                  <a:lnTo>
                    <a:pt x="209" y="569"/>
                  </a:lnTo>
                  <a:lnTo>
                    <a:pt x="175" y="601"/>
                  </a:lnTo>
                  <a:lnTo>
                    <a:pt x="142" y="630"/>
                  </a:lnTo>
                  <a:lnTo>
                    <a:pt x="111" y="658"/>
                  </a:lnTo>
                  <a:lnTo>
                    <a:pt x="84" y="683"/>
                  </a:lnTo>
                  <a:lnTo>
                    <a:pt x="60" y="705"/>
                  </a:lnTo>
                  <a:lnTo>
                    <a:pt x="40" y="725"/>
                  </a:lnTo>
                  <a:lnTo>
                    <a:pt x="23" y="740"/>
                  </a:lnTo>
                  <a:lnTo>
                    <a:pt x="11" y="752"/>
                  </a:lnTo>
                  <a:lnTo>
                    <a:pt x="3" y="759"/>
                  </a:lnTo>
                  <a:lnTo>
                    <a:pt x="0" y="763"/>
                  </a:lnTo>
                  <a:lnTo>
                    <a:pt x="0" y="1000"/>
                  </a:lnTo>
                  <a:lnTo>
                    <a:pt x="0" y="1232"/>
                  </a:lnTo>
                  <a:lnTo>
                    <a:pt x="0" y="1458"/>
                  </a:lnTo>
                  <a:lnTo>
                    <a:pt x="0" y="1682"/>
                  </a:lnTo>
                  <a:lnTo>
                    <a:pt x="0" y="1905"/>
                  </a:lnTo>
                  <a:lnTo>
                    <a:pt x="0" y="2128"/>
                  </a:lnTo>
                  <a:lnTo>
                    <a:pt x="0" y="2355"/>
                  </a:lnTo>
                  <a:lnTo>
                    <a:pt x="0" y="2588"/>
                  </a:lnTo>
                  <a:lnTo>
                    <a:pt x="0" y="2827"/>
                  </a:lnTo>
                  <a:lnTo>
                    <a:pt x="4" y="2855"/>
                  </a:lnTo>
                  <a:lnTo>
                    <a:pt x="17" y="2882"/>
                  </a:lnTo>
                  <a:lnTo>
                    <a:pt x="37" y="2906"/>
                  </a:lnTo>
                  <a:lnTo>
                    <a:pt x="62" y="2924"/>
                  </a:lnTo>
                  <a:lnTo>
                    <a:pt x="93" y="2939"/>
                  </a:lnTo>
                  <a:lnTo>
                    <a:pt x="127" y="2948"/>
                  </a:lnTo>
                  <a:lnTo>
                    <a:pt x="166" y="2952"/>
                  </a:lnTo>
                  <a:lnTo>
                    <a:pt x="192" y="2952"/>
                  </a:lnTo>
                  <a:lnTo>
                    <a:pt x="227" y="2952"/>
                  </a:lnTo>
                  <a:lnTo>
                    <a:pt x="272" y="2952"/>
                  </a:lnTo>
                  <a:lnTo>
                    <a:pt x="323" y="2952"/>
                  </a:lnTo>
                  <a:lnTo>
                    <a:pt x="382" y="2952"/>
                  </a:lnTo>
                  <a:lnTo>
                    <a:pt x="446" y="2952"/>
                  </a:lnTo>
                  <a:lnTo>
                    <a:pt x="517" y="2952"/>
                  </a:lnTo>
                  <a:lnTo>
                    <a:pt x="592" y="2952"/>
                  </a:lnTo>
                  <a:lnTo>
                    <a:pt x="669" y="2953"/>
                  </a:lnTo>
                  <a:lnTo>
                    <a:pt x="750" y="2953"/>
                  </a:lnTo>
                  <a:lnTo>
                    <a:pt x="832" y="2953"/>
                  </a:lnTo>
                  <a:lnTo>
                    <a:pt x="803" y="2925"/>
                  </a:lnTo>
                  <a:lnTo>
                    <a:pt x="780" y="2896"/>
                  </a:lnTo>
                  <a:lnTo>
                    <a:pt x="764" y="2867"/>
                  </a:lnTo>
                  <a:lnTo>
                    <a:pt x="752" y="2841"/>
                  </a:lnTo>
                  <a:lnTo>
                    <a:pt x="743" y="2817"/>
                  </a:lnTo>
                  <a:lnTo>
                    <a:pt x="739" y="2798"/>
                  </a:lnTo>
                  <a:lnTo>
                    <a:pt x="736" y="2786"/>
                  </a:lnTo>
                  <a:lnTo>
                    <a:pt x="735" y="2782"/>
                  </a:lnTo>
                  <a:close/>
                  <a:moveTo>
                    <a:pt x="370" y="925"/>
                  </a:moveTo>
                  <a:lnTo>
                    <a:pt x="374" y="865"/>
                  </a:lnTo>
                  <a:lnTo>
                    <a:pt x="386" y="807"/>
                  </a:lnTo>
                  <a:lnTo>
                    <a:pt x="404" y="753"/>
                  </a:lnTo>
                  <a:lnTo>
                    <a:pt x="431" y="701"/>
                  </a:lnTo>
                  <a:lnTo>
                    <a:pt x="462" y="654"/>
                  </a:lnTo>
                  <a:lnTo>
                    <a:pt x="501" y="611"/>
                  </a:lnTo>
                  <a:lnTo>
                    <a:pt x="544" y="574"/>
                  </a:lnTo>
                  <a:lnTo>
                    <a:pt x="592" y="542"/>
                  </a:lnTo>
                  <a:lnTo>
                    <a:pt x="644" y="516"/>
                  </a:lnTo>
                  <a:lnTo>
                    <a:pt x="699" y="497"/>
                  </a:lnTo>
                  <a:lnTo>
                    <a:pt x="758" y="485"/>
                  </a:lnTo>
                  <a:lnTo>
                    <a:pt x="818" y="481"/>
                  </a:lnTo>
                  <a:lnTo>
                    <a:pt x="879" y="485"/>
                  </a:lnTo>
                  <a:lnTo>
                    <a:pt x="938" y="497"/>
                  </a:lnTo>
                  <a:lnTo>
                    <a:pt x="993" y="516"/>
                  </a:lnTo>
                  <a:lnTo>
                    <a:pt x="1045" y="542"/>
                  </a:lnTo>
                  <a:lnTo>
                    <a:pt x="1093" y="574"/>
                  </a:lnTo>
                  <a:lnTo>
                    <a:pt x="1136" y="611"/>
                  </a:lnTo>
                  <a:lnTo>
                    <a:pt x="1175" y="654"/>
                  </a:lnTo>
                  <a:lnTo>
                    <a:pt x="1206" y="701"/>
                  </a:lnTo>
                  <a:lnTo>
                    <a:pt x="1233" y="753"/>
                  </a:lnTo>
                  <a:lnTo>
                    <a:pt x="1251" y="807"/>
                  </a:lnTo>
                  <a:lnTo>
                    <a:pt x="1263" y="865"/>
                  </a:lnTo>
                  <a:lnTo>
                    <a:pt x="1269" y="925"/>
                  </a:lnTo>
                  <a:lnTo>
                    <a:pt x="1263" y="986"/>
                  </a:lnTo>
                  <a:lnTo>
                    <a:pt x="1251" y="1043"/>
                  </a:lnTo>
                  <a:lnTo>
                    <a:pt x="1233" y="1098"/>
                  </a:lnTo>
                  <a:lnTo>
                    <a:pt x="1206" y="1149"/>
                  </a:lnTo>
                  <a:lnTo>
                    <a:pt x="1175" y="1196"/>
                  </a:lnTo>
                  <a:lnTo>
                    <a:pt x="1136" y="1239"/>
                  </a:lnTo>
                  <a:lnTo>
                    <a:pt x="1093" y="1277"/>
                  </a:lnTo>
                  <a:lnTo>
                    <a:pt x="1045" y="1309"/>
                  </a:lnTo>
                  <a:lnTo>
                    <a:pt x="993" y="1334"/>
                  </a:lnTo>
                  <a:lnTo>
                    <a:pt x="938" y="1354"/>
                  </a:lnTo>
                  <a:lnTo>
                    <a:pt x="879" y="1364"/>
                  </a:lnTo>
                  <a:lnTo>
                    <a:pt x="818" y="1370"/>
                  </a:lnTo>
                  <a:lnTo>
                    <a:pt x="758" y="1364"/>
                  </a:lnTo>
                  <a:lnTo>
                    <a:pt x="699" y="1354"/>
                  </a:lnTo>
                  <a:lnTo>
                    <a:pt x="644" y="1334"/>
                  </a:lnTo>
                  <a:lnTo>
                    <a:pt x="592" y="1309"/>
                  </a:lnTo>
                  <a:lnTo>
                    <a:pt x="544" y="1277"/>
                  </a:lnTo>
                  <a:lnTo>
                    <a:pt x="501" y="1239"/>
                  </a:lnTo>
                  <a:lnTo>
                    <a:pt x="462" y="1196"/>
                  </a:lnTo>
                  <a:lnTo>
                    <a:pt x="431" y="1149"/>
                  </a:lnTo>
                  <a:lnTo>
                    <a:pt x="404" y="1098"/>
                  </a:lnTo>
                  <a:lnTo>
                    <a:pt x="386" y="1043"/>
                  </a:lnTo>
                  <a:lnTo>
                    <a:pt x="374" y="986"/>
                  </a:lnTo>
                  <a:lnTo>
                    <a:pt x="370" y="925"/>
                  </a:lnTo>
                  <a:close/>
                </a:path>
              </a:pathLst>
            </a:custGeom>
            <a:solidFill>
              <a:schemeClr val="bg1"/>
            </a:solid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11" name="Group 10"/>
          <p:cNvGrpSpPr>
            <a:grpSpLocks noChangeAspect="1"/>
          </p:cNvGrpSpPr>
          <p:nvPr/>
        </p:nvGrpSpPr>
        <p:grpSpPr bwMode="auto">
          <a:xfrm flipV="1">
            <a:off x="2659691" y="1983543"/>
            <a:ext cx="790140" cy="790140"/>
            <a:chOff x="1615" y="7108"/>
            <a:chExt cx="4308" cy="4308"/>
          </a:xfrm>
          <a:solidFill>
            <a:schemeClr val="bg1"/>
          </a:solidFill>
        </p:grpSpPr>
        <p:sp>
          <p:nvSpPr>
            <p:cNvPr id="14" name="Freeform 12"/>
            <p:cNvSpPr/>
            <p:nvPr/>
          </p:nvSpPr>
          <p:spPr bwMode="auto">
            <a:xfrm>
              <a:off x="2580" y="8633"/>
              <a:ext cx="542" cy="542"/>
            </a:xfrm>
            <a:custGeom>
              <a:avLst/>
              <a:gdLst>
                <a:gd name="T0" fmla="*/ 271 w 542"/>
                <a:gd name="T1" fmla="*/ 0 h 542"/>
                <a:gd name="T2" fmla="*/ 227 w 542"/>
                <a:gd name="T3" fmla="*/ 3 h 542"/>
                <a:gd name="T4" fmla="*/ 186 w 542"/>
                <a:gd name="T5" fmla="*/ 13 h 542"/>
                <a:gd name="T6" fmla="*/ 146 w 542"/>
                <a:gd name="T7" fmla="*/ 30 h 542"/>
                <a:gd name="T8" fmla="*/ 111 w 542"/>
                <a:gd name="T9" fmla="*/ 52 h 542"/>
                <a:gd name="T10" fmla="*/ 80 w 542"/>
                <a:gd name="T11" fmla="*/ 79 h 542"/>
                <a:gd name="T12" fmla="*/ 52 w 542"/>
                <a:gd name="T13" fmla="*/ 110 h 542"/>
                <a:gd name="T14" fmla="*/ 30 w 542"/>
                <a:gd name="T15" fmla="*/ 147 h 542"/>
                <a:gd name="T16" fmla="*/ 14 w 542"/>
                <a:gd name="T17" fmla="*/ 185 h 542"/>
                <a:gd name="T18" fmla="*/ 4 w 542"/>
                <a:gd name="T19" fmla="*/ 226 h 542"/>
                <a:gd name="T20" fmla="*/ 0 w 542"/>
                <a:gd name="T21" fmla="*/ 271 h 542"/>
                <a:gd name="T22" fmla="*/ 4 w 542"/>
                <a:gd name="T23" fmla="*/ 314 h 542"/>
                <a:gd name="T24" fmla="*/ 14 w 542"/>
                <a:gd name="T25" fmla="*/ 356 h 542"/>
                <a:gd name="T26" fmla="*/ 30 w 542"/>
                <a:gd name="T27" fmla="*/ 395 h 542"/>
                <a:gd name="T28" fmla="*/ 52 w 542"/>
                <a:gd name="T29" fmla="*/ 431 h 542"/>
                <a:gd name="T30" fmla="*/ 80 w 542"/>
                <a:gd name="T31" fmla="*/ 462 h 542"/>
                <a:gd name="T32" fmla="*/ 111 w 542"/>
                <a:gd name="T33" fmla="*/ 490 h 542"/>
                <a:gd name="T34" fmla="*/ 146 w 542"/>
                <a:gd name="T35" fmla="*/ 512 h 542"/>
                <a:gd name="T36" fmla="*/ 186 w 542"/>
                <a:gd name="T37" fmla="*/ 528 h 542"/>
                <a:gd name="T38" fmla="*/ 227 w 542"/>
                <a:gd name="T39" fmla="*/ 538 h 542"/>
                <a:gd name="T40" fmla="*/ 271 w 542"/>
                <a:gd name="T41" fmla="*/ 542 h 542"/>
                <a:gd name="T42" fmla="*/ 315 w 542"/>
                <a:gd name="T43" fmla="*/ 538 h 542"/>
                <a:gd name="T44" fmla="*/ 357 w 542"/>
                <a:gd name="T45" fmla="*/ 528 h 542"/>
                <a:gd name="T46" fmla="*/ 396 w 542"/>
                <a:gd name="T47" fmla="*/ 512 h 542"/>
                <a:gd name="T48" fmla="*/ 432 w 542"/>
                <a:gd name="T49" fmla="*/ 490 h 542"/>
                <a:gd name="T50" fmla="*/ 463 w 542"/>
                <a:gd name="T51" fmla="*/ 462 h 542"/>
                <a:gd name="T52" fmla="*/ 489 w 542"/>
                <a:gd name="T53" fmla="*/ 431 h 542"/>
                <a:gd name="T54" fmla="*/ 512 w 542"/>
                <a:gd name="T55" fmla="*/ 395 h 542"/>
                <a:gd name="T56" fmla="*/ 529 w 542"/>
                <a:gd name="T57" fmla="*/ 356 h 542"/>
                <a:gd name="T58" fmla="*/ 539 w 542"/>
                <a:gd name="T59" fmla="*/ 314 h 542"/>
                <a:gd name="T60" fmla="*/ 542 w 542"/>
                <a:gd name="T61" fmla="*/ 271 h 542"/>
                <a:gd name="T62" fmla="*/ 539 w 542"/>
                <a:gd name="T63" fmla="*/ 226 h 542"/>
                <a:gd name="T64" fmla="*/ 529 w 542"/>
                <a:gd name="T65" fmla="*/ 185 h 542"/>
                <a:gd name="T66" fmla="*/ 512 w 542"/>
                <a:gd name="T67" fmla="*/ 147 h 542"/>
                <a:gd name="T68" fmla="*/ 489 w 542"/>
                <a:gd name="T69" fmla="*/ 110 h 542"/>
                <a:gd name="T70" fmla="*/ 463 w 542"/>
                <a:gd name="T71" fmla="*/ 79 h 542"/>
                <a:gd name="T72" fmla="*/ 432 w 542"/>
                <a:gd name="T73" fmla="*/ 52 h 542"/>
                <a:gd name="T74" fmla="*/ 396 w 542"/>
                <a:gd name="T75" fmla="*/ 30 h 542"/>
                <a:gd name="T76" fmla="*/ 357 w 542"/>
                <a:gd name="T77" fmla="*/ 13 h 542"/>
                <a:gd name="T78" fmla="*/ 315 w 542"/>
                <a:gd name="T79" fmla="*/ 3 h 542"/>
                <a:gd name="T80" fmla="*/ 271 w 542"/>
                <a:gd name="T81" fmla="*/ 0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2" h="542">
                  <a:moveTo>
                    <a:pt x="271" y="0"/>
                  </a:moveTo>
                  <a:lnTo>
                    <a:pt x="227" y="3"/>
                  </a:lnTo>
                  <a:lnTo>
                    <a:pt x="186" y="13"/>
                  </a:lnTo>
                  <a:lnTo>
                    <a:pt x="146" y="30"/>
                  </a:lnTo>
                  <a:lnTo>
                    <a:pt x="111" y="52"/>
                  </a:lnTo>
                  <a:lnTo>
                    <a:pt x="80" y="79"/>
                  </a:lnTo>
                  <a:lnTo>
                    <a:pt x="52" y="110"/>
                  </a:lnTo>
                  <a:lnTo>
                    <a:pt x="30" y="147"/>
                  </a:lnTo>
                  <a:lnTo>
                    <a:pt x="14" y="185"/>
                  </a:lnTo>
                  <a:lnTo>
                    <a:pt x="4" y="226"/>
                  </a:lnTo>
                  <a:lnTo>
                    <a:pt x="0" y="271"/>
                  </a:lnTo>
                  <a:lnTo>
                    <a:pt x="4" y="314"/>
                  </a:lnTo>
                  <a:lnTo>
                    <a:pt x="14" y="356"/>
                  </a:lnTo>
                  <a:lnTo>
                    <a:pt x="30" y="395"/>
                  </a:lnTo>
                  <a:lnTo>
                    <a:pt x="52" y="431"/>
                  </a:lnTo>
                  <a:lnTo>
                    <a:pt x="80" y="462"/>
                  </a:lnTo>
                  <a:lnTo>
                    <a:pt x="111" y="490"/>
                  </a:lnTo>
                  <a:lnTo>
                    <a:pt x="146" y="512"/>
                  </a:lnTo>
                  <a:lnTo>
                    <a:pt x="186" y="528"/>
                  </a:lnTo>
                  <a:lnTo>
                    <a:pt x="227" y="538"/>
                  </a:lnTo>
                  <a:lnTo>
                    <a:pt x="271" y="542"/>
                  </a:lnTo>
                  <a:lnTo>
                    <a:pt x="315" y="538"/>
                  </a:lnTo>
                  <a:lnTo>
                    <a:pt x="357" y="528"/>
                  </a:lnTo>
                  <a:lnTo>
                    <a:pt x="396" y="512"/>
                  </a:lnTo>
                  <a:lnTo>
                    <a:pt x="432" y="490"/>
                  </a:lnTo>
                  <a:lnTo>
                    <a:pt x="463" y="462"/>
                  </a:lnTo>
                  <a:lnTo>
                    <a:pt x="489" y="431"/>
                  </a:lnTo>
                  <a:lnTo>
                    <a:pt x="512" y="395"/>
                  </a:lnTo>
                  <a:lnTo>
                    <a:pt x="529" y="356"/>
                  </a:lnTo>
                  <a:lnTo>
                    <a:pt x="539" y="314"/>
                  </a:lnTo>
                  <a:lnTo>
                    <a:pt x="542" y="271"/>
                  </a:lnTo>
                  <a:lnTo>
                    <a:pt x="539" y="226"/>
                  </a:lnTo>
                  <a:lnTo>
                    <a:pt x="529" y="185"/>
                  </a:lnTo>
                  <a:lnTo>
                    <a:pt x="512" y="147"/>
                  </a:lnTo>
                  <a:lnTo>
                    <a:pt x="489" y="110"/>
                  </a:lnTo>
                  <a:lnTo>
                    <a:pt x="463" y="79"/>
                  </a:lnTo>
                  <a:lnTo>
                    <a:pt x="432" y="52"/>
                  </a:lnTo>
                  <a:lnTo>
                    <a:pt x="396" y="30"/>
                  </a:lnTo>
                  <a:lnTo>
                    <a:pt x="357" y="13"/>
                  </a:lnTo>
                  <a:lnTo>
                    <a:pt x="315" y="3"/>
                  </a:lnTo>
                  <a:lnTo>
                    <a:pt x="271" y="0"/>
                  </a:lnTo>
                  <a:close/>
                </a:path>
              </a:pathLst>
            </a:custGeom>
            <a:grp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Freeform 13"/>
            <p:cNvSpPr/>
            <p:nvPr/>
          </p:nvSpPr>
          <p:spPr bwMode="auto">
            <a:xfrm>
              <a:off x="4415" y="8633"/>
              <a:ext cx="542" cy="542"/>
            </a:xfrm>
            <a:custGeom>
              <a:avLst/>
              <a:gdLst>
                <a:gd name="T0" fmla="*/ 271 w 542"/>
                <a:gd name="T1" fmla="*/ 0 h 542"/>
                <a:gd name="T2" fmla="*/ 226 w 542"/>
                <a:gd name="T3" fmla="*/ 3 h 542"/>
                <a:gd name="T4" fmla="*/ 186 w 542"/>
                <a:gd name="T5" fmla="*/ 13 h 542"/>
                <a:gd name="T6" fmla="*/ 147 w 542"/>
                <a:gd name="T7" fmla="*/ 30 h 542"/>
                <a:gd name="T8" fmla="*/ 111 w 542"/>
                <a:gd name="T9" fmla="*/ 52 h 542"/>
                <a:gd name="T10" fmla="*/ 80 w 542"/>
                <a:gd name="T11" fmla="*/ 79 h 542"/>
                <a:gd name="T12" fmla="*/ 52 w 542"/>
                <a:gd name="T13" fmla="*/ 110 h 542"/>
                <a:gd name="T14" fmla="*/ 30 w 542"/>
                <a:gd name="T15" fmla="*/ 147 h 542"/>
                <a:gd name="T16" fmla="*/ 14 w 542"/>
                <a:gd name="T17" fmla="*/ 185 h 542"/>
                <a:gd name="T18" fmla="*/ 4 w 542"/>
                <a:gd name="T19" fmla="*/ 226 h 542"/>
                <a:gd name="T20" fmla="*/ 0 w 542"/>
                <a:gd name="T21" fmla="*/ 271 h 542"/>
                <a:gd name="T22" fmla="*/ 4 w 542"/>
                <a:gd name="T23" fmla="*/ 314 h 542"/>
                <a:gd name="T24" fmla="*/ 14 w 542"/>
                <a:gd name="T25" fmla="*/ 356 h 542"/>
                <a:gd name="T26" fmla="*/ 30 w 542"/>
                <a:gd name="T27" fmla="*/ 395 h 542"/>
                <a:gd name="T28" fmla="*/ 52 w 542"/>
                <a:gd name="T29" fmla="*/ 431 h 542"/>
                <a:gd name="T30" fmla="*/ 80 w 542"/>
                <a:gd name="T31" fmla="*/ 462 h 542"/>
                <a:gd name="T32" fmla="*/ 111 w 542"/>
                <a:gd name="T33" fmla="*/ 490 h 542"/>
                <a:gd name="T34" fmla="*/ 147 w 542"/>
                <a:gd name="T35" fmla="*/ 512 h 542"/>
                <a:gd name="T36" fmla="*/ 186 w 542"/>
                <a:gd name="T37" fmla="*/ 528 h 542"/>
                <a:gd name="T38" fmla="*/ 226 w 542"/>
                <a:gd name="T39" fmla="*/ 538 h 542"/>
                <a:gd name="T40" fmla="*/ 271 w 542"/>
                <a:gd name="T41" fmla="*/ 542 h 542"/>
                <a:gd name="T42" fmla="*/ 315 w 542"/>
                <a:gd name="T43" fmla="*/ 538 h 542"/>
                <a:gd name="T44" fmla="*/ 356 w 542"/>
                <a:gd name="T45" fmla="*/ 528 h 542"/>
                <a:gd name="T46" fmla="*/ 395 w 542"/>
                <a:gd name="T47" fmla="*/ 512 h 542"/>
                <a:gd name="T48" fmla="*/ 431 w 542"/>
                <a:gd name="T49" fmla="*/ 490 h 542"/>
                <a:gd name="T50" fmla="*/ 463 w 542"/>
                <a:gd name="T51" fmla="*/ 462 h 542"/>
                <a:gd name="T52" fmla="*/ 490 w 542"/>
                <a:gd name="T53" fmla="*/ 431 h 542"/>
                <a:gd name="T54" fmla="*/ 512 w 542"/>
                <a:gd name="T55" fmla="*/ 395 h 542"/>
                <a:gd name="T56" fmla="*/ 529 w 542"/>
                <a:gd name="T57" fmla="*/ 356 h 542"/>
                <a:gd name="T58" fmla="*/ 539 w 542"/>
                <a:gd name="T59" fmla="*/ 314 h 542"/>
                <a:gd name="T60" fmla="*/ 542 w 542"/>
                <a:gd name="T61" fmla="*/ 271 h 542"/>
                <a:gd name="T62" fmla="*/ 539 w 542"/>
                <a:gd name="T63" fmla="*/ 226 h 542"/>
                <a:gd name="T64" fmla="*/ 529 w 542"/>
                <a:gd name="T65" fmla="*/ 185 h 542"/>
                <a:gd name="T66" fmla="*/ 512 w 542"/>
                <a:gd name="T67" fmla="*/ 147 h 542"/>
                <a:gd name="T68" fmla="*/ 490 w 542"/>
                <a:gd name="T69" fmla="*/ 110 h 542"/>
                <a:gd name="T70" fmla="*/ 463 w 542"/>
                <a:gd name="T71" fmla="*/ 79 h 542"/>
                <a:gd name="T72" fmla="*/ 431 w 542"/>
                <a:gd name="T73" fmla="*/ 52 h 542"/>
                <a:gd name="T74" fmla="*/ 395 w 542"/>
                <a:gd name="T75" fmla="*/ 30 h 542"/>
                <a:gd name="T76" fmla="*/ 356 w 542"/>
                <a:gd name="T77" fmla="*/ 13 h 542"/>
                <a:gd name="T78" fmla="*/ 315 w 542"/>
                <a:gd name="T79" fmla="*/ 3 h 542"/>
                <a:gd name="T80" fmla="*/ 271 w 542"/>
                <a:gd name="T81" fmla="*/ 0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42" h="542">
                  <a:moveTo>
                    <a:pt x="271" y="0"/>
                  </a:moveTo>
                  <a:lnTo>
                    <a:pt x="226" y="3"/>
                  </a:lnTo>
                  <a:lnTo>
                    <a:pt x="186" y="13"/>
                  </a:lnTo>
                  <a:lnTo>
                    <a:pt x="147" y="30"/>
                  </a:lnTo>
                  <a:lnTo>
                    <a:pt x="111" y="52"/>
                  </a:lnTo>
                  <a:lnTo>
                    <a:pt x="80" y="79"/>
                  </a:lnTo>
                  <a:lnTo>
                    <a:pt x="52" y="110"/>
                  </a:lnTo>
                  <a:lnTo>
                    <a:pt x="30" y="147"/>
                  </a:lnTo>
                  <a:lnTo>
                    <a:pt x="14" y="185"/>
                  </a:lnTo>
                  <a:lnTo>
                    <a:pt x="4" y="226"/>
                  </a:lnTo>
                  <a:lnTo>
                    <a:pt x="0" y="271"/>
                  </a:lnTo>
                  <a:lnTo>
                    <a:pt x="4" y="314"/>
                  </a:lnTo>
                  <a:lnTo>
                    <a:pt x="14" y="356"/>
                  </a:lnTo>
                  <a:lnTo>
                    <a:pt x="30" y="395"/>
                  </a:lnTo>
                  <a:lnTo>
                    <a:pt x="52" y="431"/>
                  </a:lnTo>
                  <a:lnTo>
                    <a:pt x="80" y="462"/>
                  </a:lnTo>
                  <a:lnTo>
                    <a:pt x="111" y="490"/>
                  </a:lnTo>
                  <a:lnTo>
                    <a:pt x="147" y="512"/>
                  </a:lnTo>
                  <a:lnTo>
                    <a:pt x="186" y="528"/>
                  </a:lnTo>
                  <a:lnTo>
                    <a:pt x="226" y="538"/>
                  </a:lnTo>
                  <a:lnTo>
                    <a:pt x="271" y="542"/>
                  </a:lnTo>
                  <a:lnTo>
                    <a:pt x="315" y="538"/>
                  </a:lnTo>
                  <a:lnTo>
                    <a:pt x="356" y="528"/>
                  </a:lnTo>
                  <a:lnTo>
                    <a:pt x="395" y="512"/>
                  </a:lnTo>
                  <a:lnTo>
                    <a:pt x="431" y="490"/>
                  </a:lnTo>
                  <a:lnTo>
                    <a:pt x="463" y="462"/>
                  </a:lnTo>
                  <a:lnTo>
                    <a:pt x="490" y="431"/>
                  </a:lnTo>
                  <a:lnTo>
                    <a:pt x="512" y="395"/>
                  </a:lnTo>
                  <a:lnTo>
                    <a:pt x="529" y="356"/>
                  </a:lnTo>
                  <a:lnTo>
                    <a:pt x="539" y="314"/>
                  </a:lnTo>
                  <a:lnTo>
                    <a:pt x="542" y="271"/>
                  </a:lnTo>
                  <a:lnTo>
                    <a:pt x="539" y="226"/>
                  </a:lnTo>
                  <a:lnTo>
                    <a:pt x="529" y="185"/>
                  </a:lnTo>
                  <a:lnTo>
                    <a:pt x="512" y="147"/>
                  </a:lnTo>
                  <a:lnTo>
                    <a:pt x="490" y="110"/>
                  </a:lnTo>
                  <a:lnTo>
                    <a:pt x="463" y="79"/>
                  </a:lnTo>
                  <a:lnTo>
                    <a:pt x="431" y="52"/>
                  </a:lnTo>
                  <a:lnTo>
                    <a:pt x="395" y="30"/>
                  </a:lnTo>
                  <a:lnTo>
                    <a:pt x="356" y="13"/>
                  </a:lnTo>
                  <a:lnTo>
                    <a:pt x="315" y="3"/>
                  </a:lnTo>
                  <a:lnTo>
                    <a:pt x="271" y="0"/>
                  </a:lnTo>
                  <a:close/>
                </a:path>
              </a:pathLst>
            </a:custGeom>
            <a:grp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Freeform 14"/>
            <p:cNvSpPr/>
            <p:nvPr/>
          </p:nvSpPr>
          <p:spPr bwMode="auto">
            <a:xfrm>
              <a:off x="2629" y="9576"/>
              <a:ext cx="2278" cy="662"/>
            </a:xfrm>
            <a:custGeom>
              <a:avLst/>
              <a:gdLst>
                <a:gd name="T0" fmla="*/ 2154 w 2278"/>
                <a:gd name="T1" fmla="*/ 272 h 662"/>
                <a:gd name="T2" fmla="*/ 1986 w 2278"/>
                <a:gd name="T3" fmla="*/ 401 h 662"/>
                <a:gd name="T4" fmla="*/ 1808 w 2278"/>
                <a:gd name="T5" fmla="*/ 504 h 662"/>
                <a:gd name="T6" fmla="*/ 1622 w 2278"/>
                <a:gd name="T7" fmla="*/ 582 h 662"/>
                <a:gd name="T8" fmla="*/ 1431 w 2278"/>
                <a:gd name="T9" fmla="*/ 633 h 662"/>
                <a:gd name="T10" fmla="*/ 1237 w 2278"/>
                <a:gd name="T11" fmla="*/ 659 h 662"/>
                <a:gd name="T12" fmla="*/ 1041 w 2278"/>
                <a:gd name="T13" fmla="*/ 659 h 662"/>
                <a:gd name="T14" fmla="*/ 847 w 2278"/>
                <a:gd name="T15" fmla="*/ 633 h 662"/>
                <a:gd name="T16" fmla="*/ 656 w 2278"/>
                <a:gd name="T17" fmla="*/ 582 h 662"/>
                <a:gd name="T18" fmla="*/ 470 w 2278"/>
                <a:gd name="T19" fmla="*/ 504 h 662"/>
                <a:gd name="T20" fmla="*/ 292 w 2278"/>
                <a:gd name="T21" fmla="*/ 401 h 662"/>
                <a:gd name="T22" fmla="*/ 125 w 2278"/>
                <a:gd name="T23" fmla="*/ 272 h 662"/>
                <a:gd name="T24" fmla="*/ 25 w 2278"/>
                <a:gd name="T25" fmla="*/ 175 h 662"/>
                <a:gd name="T26" fmla="*/ 3 w 2278"/>
                <a:gd name="T27" fmla="*/ 123 h 662"/>
                <a:gd name="T28" fmla="*/ 3 w 2278"/>
                <a:gd name="T29" fmla="*/ 72 h 662"/>
                <a:gd name="T30" fmla="*/ 24 w 2278"/>
                <a:gd name="T31" fmla="*/ 28 h 662"/>
                <a:gd name="T32" fmla="*/ 62 w 2278"/>
                <a:gd name="T33" fmla="*/ 3 h 662"/>
                <a:gd name="T34" fmla="*/ 106 w 2278"/>
                <a:gd name="T35" fmla="*/ 1 h 662"/>
                <a:gd name="T36" fmla="*/ 150 w 2278"/>
                <a:gd name="T37" fmla="*/ 18 h 662"/>
                <a:gd name="T38" fmla="*/ 247 w 2278"/>
                <a:gd name="T39" fmla="*/ 106 h 662"/>
                <a:gd name="T40" fmla="*/ 410 w 2278"/>
                <a:gd name="T41" fmla="*/ 227 h 662"/>
                <a:gd name="T42" fmla="*/ 584 w 2278"/>
                <a:gd name="T43" fmla="*/ 323 h 662"/>
                <a:gd name="T44" fmla="*/ 765 w 2278"/>
                <a:gd name="T45" fmla="*/ 391 h 662"/>
                <a:gd name="T46" fmla="*/ 951 w 2278"/>
                <a:gd name="T47" fmla="*/ 432 h 662"/>
                <a:gd name="T48" fmla="*/ 1139 w 2278"/>
                <a:gd name="T49" fmla="*/ 446 h 662"/>
                <a:gd name="T50" fmla="*/ 1328 w 2278"/>
                <a:gd name="T51" fmla="*/ 432 h 662"/>
                <a:gd name="T52" fmla="*/ 1514 w 2278"/>
                <a:gd name="T53" fmla="*/ 391 h 662"/>
                <a:gd name="T54" fmla="*/ 1696 w 2278"/>
                <a:gd name="T55" fmla="*/ 323 h 662"/>
                <a:gd name="T56" fmla="*/ 1868 w 2278"/>
                <a:gd name="T57" fmla="*/ 227 h 662"/>
                <a:gd name="T58" fmla="*/ 2032 w 2278"/>
                <a:gd name="T59" fmla="*/ 106 h 662"/>
                <a:gd name="T60" fmla="*/ 2130 w 2278"/>
                <a:gd name="T61" fmla="*/ 18 h 662"/>
                <a:gd name="T62" fmla="*/ 2173 w 2278"/>
                <a:gd name="T63" fmla="*/ 1 h 662"/>
                <a:gd name="T64" fmla="*/ 2217 w 2278"/>
                <a:gd name="T65" fmla="*/ 3 h 662"/>
                <a:gd name="T66" fmla="*/ 2255 w 2278"/>
                <a:gd name="T67" fmla="*/ 28 h 662"/>
                <a:gd name="T68" fmla="*/ 2276 w 2278"/>
                <a:gd name="T69" fmla="*/ 72 h 662"/>
                <a:gd name="T70" fmla="*/ 2276 w 2278"/>
                <a:gd name="T71" fmla="*/ 124 h 662"/>
                <a:gd name="T72" fmla="*/ 2253 w 2278"/>
                <a:gd name="T73" fmla="*/ 175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78" h="662">
                  <a:moveTo>
                    <a:pt x="2234" y="197"/>
                  </a:moveTo>
                  <a:lnTo>
                    <a:pt x="2154" y="272"/>
                  </a:lnTo>
                  <a:lnTo>
                    <a:pt x="2071" y="340"/>
                  </a:lnTo>
                  <a:lnTo>
                    <a:pt x="1986" y="401"/>
                  </a:lnTo>
                  <a:lnTo>
                    <a:pt x="1897" y="455"/>
                  </a:lnTo>
                  <a:lnTo>
                    <a:pt x="1808" y="504"/>
                  </a:lnTo>
                  <a:lnTo>
                    <a:pt x="1715" y="545"/>
                  </a:lnTo>
                  <a:lnTo>
                    <a:pt x="1622" y="582"/>
                  </a:lnTo>
                  <a:lnTo>
                    <a:pt x="1527" y="611"/>
                  </a:lnTo>
                  <a:lnTo>
                    <a:pt x="1431" y="633"/>
                  </a:lnTo>
                  <a:lnTo>
                    <a:pt x="1334" y="649"/>
                  </a:lnTo>
                  <a:lnTo>
                    <a:pt x="1237" y="659"/>
                  </a:lnTo>
                  <a:lnTo>
                    <a:pt x="1139" y="662"/>
                  </a:lnTo>
                  <a:lnTo>
                    <a:pt x="1041" y="659"/>
                  </a:lnTo>
                  <a:lnTo>
                    <a:pt x="944" y="649"/>
                  </a:lnTo>
                  <a:lnTo>
                    <a:pt x="847" y="633"/>
                  </a:lnTo>
                  <a:lnTo>
                    <a:pt x="752" y="611"/>
                  </a:lnTo>
                  <a:lnTo>
                    <a:pt x="656" y="582"/>
                  </a:lnTo>
                  <a:lnTo>
                    <a:pt x="563" y="545"/>
                  </a:lnTo>
                  <a:lnTo>
                    <a:pt x="470" y="504"/>
                  </a:lnTo>
                  <a:lnTo>
                    <a:pt x="381" y="455"/>
                  </a:lnTo>
                  <a:lnTo>
                    <a:pt x="292" y="401"/>
                  </a:lnTo>
                  <a:lnTo>
                    <a:pt x="207" y="340"/>
                  </a:lnTo>
                  <a:lnTo>
                    <a:pt x="125" y="272"/>
                  </a:lnTo>
                  <a:lnTo>
                    <a:pt x="45" y="197"/>
                  </a:lnTo>
                  <a:lnTo>
                    <a:pt x="25" y="175"/>
                  </a:lnTo>
                  <a:lnTo>
                    <a:pt x="12" y="150"/>
                  </a:lnTo>
                  <a:lnTo>
                    <a:pt x="3" y="123"/>
                  </a:lnTo>
                  <a:lnTo>
                    <a:pt x="0" y="96"/>
                  </a:lnTo>
                  <a:lnTo>
                    <a:pt x="3" y="72"/>
                  </a:lnTo>
                  <a:lnTo>
                    <a:pt x="11" y="48"/>
                  </a:lnTo>
                  <a:lnTo>
                    <a:pt x="24" y="28"/>
                  </a:lnTo>
                  <a:lnTo>
                    <a:pt x="42" y="13"/>
                  </a:lnTo>
                  <a:lnTo>
                    <a:pt x="62" y="3"/>
                  </a:lnTo>
                  <a:lnTo>
                    <a:pt x="84" y="0"/>
                  </a:lnTo>
                  <a:lnTo>
                    <a:pt x="106" y="1"/>
                  </a:lnTo>
                  <a:lnTo>
                    <a:pt x="129" y="6"/>
                  </a:lnTo>
                  <a:lnTo>
                    <a:pt x="150" y="18"/>
                  </a:lnTo>
                  <a:lnTo>
                    <a:pt x="169" y="34"/>
                  </a:lnTo>
                  <a:lnTo>
                    <a:pt x="247" y="106"/>
                  </a:lnTo>
                  <a:lnTo>
                    <a:pt x="328" y="170"/>
                  </a:lnTo>
                  <a:lnTo>
                    <a:pt x="410" y="227"/>
                  </a:lnTo>
                  <a:lnTo>
                    <a:pt x="497" y="278"/>
                  </a:lnTo>
                  <a:lnTo>
                    <a:pt x="584" y="323"/>
                  </a:lnTo>
                  <a:lnTo>
                    <a:pt x="675" y="361"/>
                  </a:lnTo>
                  <a:lnTo>
                    <a:pt x="765" y="391"/>
                  </a:lnTo>
                  <a:lnTo>
                    <a:pt x="858" y="415"/>
                  </a:lnTo>
                  <a:lnTo>
                    <a:pt x="951" y="432"/>
                  </a:lnTo>
                  <a:lnTo>
                    <a:pt x="1045" y="442"/>
                  </a:lnTo>
                  <a:lnTo>
                    <a:pt x="1139" y="446"/>
                  </a:lnTo>
                  <a:lnTo>
                    <a:pt x="1234" y="442"/>
                  </a:lnTo>
                  <a:lnTo>
                    <a:pt x="1328" y="432"/>
                  </a:lnTo>
                  <a:lnTo>
                    <a:pt x="1422" y="415"/>
                  </a:lnTo>
                  <a:lnTo>
                    <a:pt x="1514" y="391"/>
                  </a:lnTo>
                  <a:lnTo>
                    <a:pt x="1605" y="361"/>
                  </a:lnTo>
                  <a:lnTo>
                    <a:pt x="1696" y="323"/>
                  </a:lnTo>
                  <a:lnTo>
                    <a:pt x="1783" y="278"/>
                  </a:lnTo>
                  <a:lnTo>
                    <a:pt x="1868" y="227"/>
                  </a:lnTo>
                  <a:lnTo>
                    <a:pt x="1952" y="170"/>
                  </a:lnTo>
                  <a:lnTo>
                    <a:pt x="2032" y="106"/>
                  </a:lnTo>
                  <a:lnTo>
                    <a:pt x="2111" y="34"/>
                  </a:lnTo>
                  <a:lnTo>
                    <a:pt x="2130" y="18"/>
                  </a:lnTo>
                  <a:lnTo>
                    <a:pt x="2151" y="6"/>
                  </a:lnTo>
                  <a:lnTo>
                    <a:pt x="2173" y="1"/>
                  </a:lnTo>
                  <a:lnTo>
                    <a:pt x="2196" y="0"/>
                  </a:lnTo>
                  <a:lnTo>
                    <a:pt x="2217" y="3"/>
                  </a:lnTo>
                  <a:lnTo>
                    <a:pt x="2238" y="13"/>
                  </a:lnTo>
                  <a:lnTo>
                    <a:pt x="2255" y="28"/>
                  </a:lnTo>
                  <a:lnTo>
                    <a:pt x="2268" y="48"/>
                  </a:lnTo>
                  <a:lnTo>
                    <a:pt x="2276" y="72"/>
                  </a:lnTo>
                  <a:lnTo>
                    <a:pt x="2278" y="96"/>
                  </a:lnTo>
                  <a:lnTo>
                    <a:pt x="2276" y="124"/>
                  </a:lnTo>
                  <a:lnTo>
                    <a:pt x="2266" y="150"/>
                  </a:lnTo>
                  <a:lnTo>
                    <a:pt x="2253" y="175"/>
                  </a:lnTo>
                  <a:lnTo>
                    <a:pt x="2234" y="197"/>
                  </a:lnTo>
                  <a:close/>
                </a:path>
              </a:pathLst>
            </a:custGeom>
            <a:grp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Freeform 15"/>
            <p:cNvSpPr>
              <a:spLocks noEditPoints="1"/>
            </p:cNvSpPr>
            <p:nvPr/>
          </p:nvSpPr>
          <p:spPr bwMode="auto">
            <a:xfrm>
              <a:off x="1615" y="7108"/>
              <a:ext cx="4308" cy="4308"/>
            </a:xfrm>
            <a:custGeom>
              <a:avLst/>
              <a:gdLst>
                <a:gd name="T0" fmla="*/ 1767 w 4308"/>
                <a:gd name="T1" fmla="*/ 4274 h 4308"/>
                <a:gd name="T2" fmla="*/ 1287 w 4308"/>
                <a:gd name="T3" fmla="*/ 4126 h 4308"/>
                <a:gd name="T4" fmla="*/ 863 w 4308"/>
                <a:gd name="T5" fmla="*/ 3877 h 4308"/>
                <a:gd name="T6" fmla="*/ 506 w 4308"/>
                <a:gd name="T7" fmla="*/ 3541 h 4308"/>
                <a:gd name="T8" fmla="*/ 234 w 4308"/>
                <a:gd name="T9" fmla="*/ 3133 h 4308"/>
                <a:gd name="T10" fmla="*/ 60 w 4308"/>
                <a:gd name="T11" fmla="*/ 2665 h 4308"/>
                <a:gd name="T12" fmla="*/ 0 w 4308"/>
                <a:gd name="T13" fmla="*/ 2153 h 4308"/>
                <a:gd name="T14" fmla="*/ 60 w 4308"/>
                <a:gd name="T15" fmla="*/ 1643 h 4308"/>
                <a:gd name="T16" fmla="*/ 234 w 4308"/>
                <a:gd name="T17" fmla="*/ 1175 h 4308"/>
                <a:gd name="T18" fmla="*/ 506 w 4308"/>
                <a:gd name="T19" fmla="*/ 767 h 4308"/>
                <a:gd name="T20" fmla="*/ 863 w 4308"/>
                <a:gd name="T21" fmla="*/ 431 h 4308"/>
                <a:gd name="T22" fmla="*/ 1287 w 4308"/>
                <a:gd name="T23" fmla="*/ 182 h 4308"/>
                <a:gd name="T24" fmla="*/ 1767 w 4308"/>
                <a:gd name="T25" fmla="*/ 34 h 4308"/>
                <a:gd name="T26" fmla="*/ 2286 w 4308"/>
                <a:gd name="T27" fmla="*/ 4 h 4308"/>
                <a:gd name="T28" fmla="*/ 2786 w 4308"/>
                <a:gd name="T29" fmla="*/ 94 h 4308"/>
                <a:gd name="T30" fmla="*/ 3240 w 4308"/>
                <a:gd name="T31" fmla="*/ 294 h 4308"/>
                <a:gd name="T32" fmla="*/ 3633 w 4308"/>
                <a:gd name="T33" fmla="*/ 589 h 4308"/>
                <a:gd name="T34" fmla="*/ 3948 w 4308"/>
                <a:gd name="T35" fmla="*/ 963 h 4308"/>
                <a:gd name="T36" fmla="*/ 4173 w 4308"/>
                <a:gd name="T37" fmla="*/ 1403 h 4308"/>
                <a:gd name="T38" fmla="*/ 4292 w 4308"/>
                <a:gd name="T39" fmla="*/ 1894 h 4308"/>
                <a:gd name="T40" fmla="*/ 4292 w 4308"/>
                <a:gd name="T41" fmla="*/ 2414 h 4308"/>
                <a:gd name="T42" fmla="*/ 4173 w 4308"/>
                <a:gd name="T43" fmla="*/ 2905 h 4308"/>
                <a:gd name="T44" fmla="*/ 3948 w 4308"/>
                <a:gd name="T45" fmla="*/ 3345 h 4308"/>
                <a:gd name="T46" fmla="*/ 3633 w 4308"/>
                <a:gd name="T47" fmla="*/ 3719 h 4308"/>
                <a:gd name="T48" fmla="*/ 3240 w 4308"/>
                <a:gd name="T49" fmla="*/ 4014 h 4308"/>
                <a:gd name="T50" fmla="*/ 2786 w 4308"/>
                <a:gd name="T51" fmla="*/ 4214 h 4308"/>
                <a:gd name="T52" fmla="*/ 2286 w 4308"/>
                <a:gd name="T53" fmla="*/ 4304 h 4308"/>
                <a:gd name="T54" fmla="*/ 1903 w 4308"/>
                <a:gd name="T55" fmla="*/ 247 h 4308"/>
                <a:gd name="T56" fmla="*/ 1433 w 4308"/>
                <a:gd name="T57" fmla="*/ 370 h 4308"/>
                <a:gd name="T58" fmla="*/ 1018 w 4308"/>
                <a:gd name="T59" fmla="*/ 602 h 4308"/>
                <a:gd name="T60" fmla="*/ 675 w 4308"/>
                <a:gd name="T61" fmla="*/ 925 h 4308"/>
                <a:gd name="T62" fmla="*/ 419 w 4308"/>
                <a:gd name="T63" fmla="*/ 1325 h 4308"/>
                <a:gd name="T64" fmla="*/ 267 w 4308"/>
                <a:gd name="T65" fmla="*/ 1782 h 4308"/>
                <a:gd name="T66" fmla="*/ 234 w 4308"/>
                <a:gd name="T67" fmla="*/ 2280 h 4308"/>
                <a:gd name="T68" fmla="*/ 328 w 4308"/>
                <a:gd name="T69" fmla="*/ 2761 h 4308"/>
                <a:gd name="T70" fmla="*/ 535 w 4308"/>
                <a:gd name="T71" fmla="*/ 3191 h 4308"/>
                <a:gd name="T72" fmla="*/ 836 w 4308"/>
                <a:gd name="T73" fmla="*/ 3554 h 4308"/>
                <a:gd name="T74" fmla="*/ 1219 w 4308"/>
                <a:gd name="T75" fmla="*/ 3834 h 4308"/>
                <a:gd name="T76" fmla="*/ 1662 w 4308"/>
                <a:gd name="T77" fmla="*/ 4014 h 4308"/>
                <a:gd name="T78" fmla="*/ 2153 w 4308"/>
                <a:gd name="T79" fmla="*/ 4076 h 4308"/>
                <a:gd name="T80" fmla="*/ 2646 w 4308"/>
                <a:gd name="T81" fmla="*/ 4014 h 4308"/>
                <a:gd name="T82" fmla="*/ 3089 w 4308"/>
                <a:gd name="T83" fmla="*/ 3834 h 4308"/>
                <a:gd name="T84" fmla="*/ 3470 w 4308"/>
                <a:gd name="T85" fmla="*/ 3554 h 4308"/>
                <a:gd name="T86" fmla="*/ 3773 w 4308"/>
                <a:gd name="T87" fmla="*/ 3191 h 4308"/>
                <a:gd name="T88" fmla="*/ 3978 w 4308"/>
                <a:gd name="T89" fmla="*/ 2761 h 4308"/>
                <a:gd name="T90" fmla="*/ 4072 w 4308"/>
                <a:gd name="T91" fmla="*/ 2280 h 4308"/>
                <a:gd name="T92" fmla="*/ 4041 w 4308"/>
                <a:gd name="T93" fmla="*/ 1782 h 4308"/>
                <a:gd name="T94" fmla="*/ 3889 w 4308"/>
                <a:gd name="T95" fmla="*/ 1325 h 4308"/>
                <a:gd name="T96" fmla="*/ 3633 w 4308"/>
                <a:gd name="T97" fmla="*/ 925 h 4308"/>
                <a:gd name="T98" fmla="*/ 3288 w 4308"/>
                <a:gd name="T99" fmla="*/ 602 h 4308"/>
                <a:gd name="T100" fmla="*/ 2873 w 4308"/>
                <a:gd name="T101" fmla="*/ 370 h 4308"/>
                <a:gd name="T102" fmla="*/ 2405 w 4308"/>
                <a:gd name="T103" fmla="*/ 247 h 4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308" h="4308">
                  <a:moveTo>
                    <a:pt x="2153" y="4308"/>
                  </a:moveTo>
                  <a:lnTo>
                    <a:pt x="2022" y="4304"/>
                  </a:lnTo>
                  <a:lnTo>
                    <a:pt x="1894" y="4292"/>
                  </a:lnTo>
                  <a:lnTo>
                    <a:pt x="1767" y="4274"/>
                  </a:lnTo>
                  <a:lnTo>
                    <a:pt x="1643" y="4248"/>
                  </a:lnTo>
                  <a:lnTo>
                    <a:pt x="1521" y="4214"/>
                  </a:lnTo>
                  <a:lnTo>
                    <a:pt x="1403" y="4173"/>
                  </a:lnTo>
                  <a:lnTo>
                    <a:pt x="1287" y="4126"/>
                  </a:lnTo>
                  <a:lnTo>
                    <a:pt x="1175" y="4074"/>
                  </a:lnTo>
                  <a:lnTo>
                    <a:pt x="1067" y="4014"/>
                  </a:lnTo>
                  <a:lnTo>
                    <a:pt x="962" y="3948"/>
                  </a:lnTo>
                  <a:lnTo>
                    <a:pt x="863" y="3877"/>
                  </a:lnTo>
                  <a:lnTo>
                    <a:pt x="766" y="3802"/>
                  </a:lnTo>
                  <a:lnTo>
                    <a:pt x="675" y="3719"/>
                  </a:lnTo>
                  <a:lnTo>
                    <a:pt x="588" y="3633"/>
                  </a:lnTo>
                  <a:lnTo>
                    <a:pt x="506" y="3541"/>
                  </a:lnTo>
                  <a:lnTo>
                    <a:pt x="431" y="3445"/>
                  </a:lnTo>
                  <a:lnTo>
                    <a:pt x="359" y="3345"/>
                  </a:lnTo>
                  <a:lnTo>
                    <a:pt x="294" y="3240"/>
                  </a:lnTo>
                  <a:lnTo>
                    <a:pt x="234" y="3133"/>
                  </a:lnTo>
                  <a:lnTo>
                    <a:pt x="182" y="3020"/>
                  </a:lnTo>
                  <a:lnTo>
                    <a:pt x="135" y="2905"/>
                  </a:lnTo>
                  <a:lnTo>
                    <a:pt x="94" y="2787"/>
                  </a:lnTo>
                  <a:lnTo>
                    <a:pt x="60" y="2665"/>
                  </a:lnTo>
                  <a:lnTo>
                    <a:pt x="34" y="2541"/>
                  </a:lnTo>
                  <a:lnTo>
                    <a:pt x="16" y="2414"/>
                  </a:lnTo>
                  <a:lnTo>
                    <a:pt x="4" y="2284"/>
                  </a:lnTo>
                  <a:lnTo>
                    <a:pt x="0" y="2153"/>
                  </a:lnTo>
                  <a:lnTo>
                    <a:pt x="4" y="2022"/>
                  </a:lnTo>
                  <a:lnTo>
                    <a:pt x="16" y="1894"/>
                  </a:lnTo>
                  <a:lnTo>
                    <a:pt x="34" y="1767"/>
                  </a:lnTo>
                  <a:lnTo>
                    <a:pt x="60" y="1643"/>
                  </a:lnTo>
                  <a:lnTo>
                    <a:pt x="94" y="1521"/>
                  </a:lnTo>
                  <a:lnTo>
                    <a:pt x="135" y="1403"/>
                  </a:lnTo>
                  <a:lnTo>
                    <a:pt x="182" y="1287"/>
                  </a:lnTo>
                  <a:lnTo>
                    <a:pt x="234" y="1175"/>
                  </a:lnTo>
                  <a:lnTo>
                    <a:pt x="294" y="1067"/>
                  </a:lnTo>
                  <a:lnTo>
                    <a:pt x="359" y="963"/>
                  </a:lnTo>
                  <a:lnTo>
                    <a:pt x="431" y="863"/>
                  </a:lnTo>
                  <a:lnTo>
                    <a:pt x="506" y="767"/>
                  </a:lnTo>
                  <a:lnTo>
                    <a:pt x="588" y="675"/>
                  </a:lnTo>
                  <a:lnTo>
                    <a:pt x="675" y="589"/>
                  </a:lnTo>
                  <a:lnTo>
                    <a:pt x="766" y="507"/>
                  </a:lnTo>
                  <a:lnTo>
                    <a:pt x="863" y="431"/>
                  </a:lnTo>
                  <a:lnTo>
                    <a:pt x="962" y="360"/>
                  </a:lnTo>
                  <a:lnTo>
                    <a:pt x="1067" y="294"/>
                  </a:lnTo>
                  <a:lnTo>
                    <a:pt x="1175" y="234"/>
                  </a:lnTo>
                  <a:lnTo>
                    <a:pt x="1287" y="182"/>
                  </a:lnTo>
                  <a:lnTo>
                    <a:pt x="1403" y="135"/>
                  </a:lnTo>
                  <a:lnTo>
                    <a:pt x="1521" y="94"/>
                  </a:lnTo>
                  <a:lnTo>
                    <a:pt x="1643" y="60"/>
                  </a:lnTo>
                  <a:lnTo>
                    <a:pt x="1767" y="34"/>
                  </a:lnTo>
                  <a:lnTo>
                    <a:pt x="1894" y="16"/>
                  </a:lnTo>
                  <a:lnTo>
                    <a:pt x="2022" y="4"/>
                  </a:lnTo>
                  <a:lnTo>
                    <a:pt x="2153" y="0"/>
                  </a:lnTo>
                  <a:lnTo>
                    <a:pt x="2286" y="4"/>
                  </a:lnTo>
                  <a:lnTo>
                    <a:pt x="2414" y="16"/>
                  </a:lnTo>
                  <a:lnTo>
                    <a:pt x="2541" y="34"/>
                  </a:lnTo>
                  <a:lnTo>
                    <a:pt x="2665" y="60"/>
                  </a:lnTo>
                  <a:lnTo>
                    <a:pt x="2786" y="94"/>
                  </a:lnTo>
                  <a:lnTo>
                    <a:pt x="2905" y="135"/>
                  </a:lnTo>
                  <a:lnTo>
                    <a:pt x="3020" y="182"/>
                  </a:lnTo>
                  <a:lnTo>
                    <a:pt x="3133" y="234"/>
                  </a:lnTo>
                  <a:lnTo>
                    <a:pt x="3240" y="294"/>
                  </a:lnTo>
                  <a:lnTo>
                    <a:pt x="3345" y="360"/>
                  </a:lnTo>
                  <a:lnTo>
                    <a:pt x="3445" y="431"/>
                  </a:lnTo>
                  <a:lnTo>
                    <a:pt x="3541" y="507"/>
                  </a:lnTo>
                  <a:lnTo>
                    <a:pt x="3633" y="589"/>
                  </a:lnTo>
                  <a:lnTo>
                    <a:pt x="3719" y="675"/>
                  </a:lnTo>
                  <a:lnTo>
                    <a:pt x="3800" y="767"/>
                  </a:lnTo>
                  <a:lnTo>
                    <a:pt x="3877" y="863"/>
                  </a:lnTo>
                  <a:lnTo>
                    <a:pt x="3948" y="963"/>
                  </a:lnTo>
                  <a:lnTo>
                    <a:pt x="4014" y="1067"/>
                  </a:lnTo>
                  <a:lnTo>
                    <a:pt x="4072" y="1175"/>
                  </a:lnTo>
                  <a:lnTo>
                    <a:pt x="4126" y="1287"/>
                  </a:lnTo>
                  <a:lnTo>
                    <a:pt x="4173" y="1403"/>
                  </a:lnTo>
                  <a:lnTo>
                    <a:pt x="4214" y="1521"/>
                  </a:lnTo>
                  <a:lnTo>
                    <a:pt x="4247" y="1643"/>
                  </a:lnTo>
                  <a:lnTo>
                    <a:pt x="4273" y="1767"/>
                  </a:lnTo>
                  <a:lnTo>
                    <a:pt x="4292" y="1894"/>
                  </a:lnTo>
                  <a:lnTo>
                    <a:pt x="4304" y="2022"/>
                  </a:lnTo>
                  <a:lnTo>
                    <a:pt x="4308" y="2153"/>
                  </a:lnTo>
                  <a:lnTo>
                    <a:pt x="4304" y="2284"/>
                  </a:lnTo>
                  <a:lnTo>
                    <a:pt x="4292" y="2414"/>
                  </a:lnTo>
                  <a:lnTo>
                    <a:pt x="4273" y="2541"/>
                  </a:lnTo>
                  <a:lnTo>
                    <a:pt x="4247" y="2665"/>
                  </a:lnTo>
                  <a:lnTo>
                    <a:pt x="4214" y="2787"/>
                  </a:lnTo>
                  <a:lnTo>
                    <a:pt x="4173" y="2905"/>
                  </a:lnTo>
                  <a:lnTo>
                    <a:pt x="4126" y="3020"/>
                  </a:lnTo>
                  <a:lnTo>
                    <a:pt x="4072" y="3133"/>
                  </a:lnTo>
                  <a:lnTo>
                    <a:pt x="4014" y="3240"/>
                  </a:lnTo>
                  <a:lnTo>
                    <a:pt x="3948" y="3345"/>
                  </a:lnTo>
                  <a:lnTo>
                    <a:pt x="3877" y="3445"/>
                  </a:lnTo>
                  <a:lnTo>
                    <a:pt x="3800" y="3541"/>
                  </a:lnTo>
                  <a:lnTo>
                    <a:pt x="3719" y="3633"/>
                  </a:lnTo>
                  <a:lnTo>
                    <a:pt x="3633" y="3719"/>
                  </a:lnTo>
                  <a:lnTo>
                    <a:pt x="3541" y="3802"/>
                  </a:lnTo>
                  <a:lnTo>
                    <a:pt x="3445" y="3877"/>
                  </a:lnTo>
                  <a:lnTo>
                    <a:pt x="3345" y="3948"/>
                  </a:lnTo>
                  <a:lnTo>
                    <a:pt x="3240" y="4014"/>
                  </a:lnTo>
                  <a:lnTo>
                    <a:pt x="3133" y="4074"/>
                  </a:lnTo>
                  <a:lnTo>
                    <a:pt x="3020" y="4126"/>
                  </a:lnTo>
                  <a:lnTo>
                    <a:pt x="2905" y="4173"/>
                  </a:lnTo>
                  <a:lnTo>
                    <a:pt x="2786" y="4214"/>
                  </a:lnTo>
                  <a:lnTo>
                    <a:pt x="2665" y="4248"/>
                  </a:lnTo>
                  <a:lnTo>
                    <a:pt x="2541" y="4274"/>
                  </a:lnTo>
                  <a:lnTo>
                    <a:pt x="2414" y="4292"/>
                  </a:lnTo>
                  <a:lnTo>
                    <a:pt x="2286" y="4304"/>
                  </a:lnTo>
                  <a:lnTo>
                    <a:pt x="2153" y="4308"/>
                  </a:lnTo>
                  <a:close/>
                  <a:moveTo>
                    <a:pt x="2153" y="230"/>
                  </a:moveTo>
                  <a:lnTo>
                    <a:pt x="2028" y="236"/>
                  </a:lnTo>
                  <a:lnTo>
                    <a:pt x="1903" y="247"/>
                  </a:lnTo>
                  <a:lnTo>
                    <a:pt x="1782" y="267"/>
                  </a:lnTo>
                  <a:lnTo>
                    <a:pt x="1662" y="294"/>
                  </a:lnTo>
                  <a:lnTo>
                    <a:pt x="1546" y="329"/>
                  </a:lnTo>
                  <a:lnTo>
                    <a:pt x="1433" y="370"/>
                  </a:lnTo>
                  <a:lnTo>
                    <a:pt x="1325" y="419"/>
                  </a:lnTo>
                  <a:lnTo>
                    <a:pt x="1219" y="474"/>
                  </a:lnTo>
                  <a:lnTo>
                    <a:pt x="1117" y="535"/>
                  </a:lnTo>
                  <a:lnTo>
                    <a:pt x="1018" y="602"/>
                  </a:lnTo>
                  <a:lnTo>
                    <a:pt x="925" y="675"/>
                  </a:lnTo>
                  <a:lnTo>
                    <a:pt x="836" y="754"/>
                  </a:lnTo>
                  <a:lnTo>
                    <a:pt x="753" y="836"/>
                  </a:lnTo>
                  <a:lnTo>
                    <a:pt x="675" y="925"/>
                  </a:lnTo>
                  <a:lnTo>
                    <a:pt x="602" y="1018"/>
                  </a:lnTo>
                  <a:lnTo>
                    <a:pt x="535" y="1117"/>
                  </a:lnTo>
                  <a:lnTo>
                    <a:pt x="474" y="1219"/>
                  </a:lnTo>
                  <a:lnTo>
                    <a:pt x="419" y="1325"/>
                  </a:lnTo>
                  <a:lnTo>
                    <a:pt x="370" y="1433"/>
                  </a:lnTo>
                  <a:lnTo>
                    <a:pt x="328" y="1546"/>
                  </a:lnTo>
                  <a:lnTo>
                    <a:pt x="294" y="1662"/>
                  </a:lnTo>
                  <a:lnTo>
                    <a:pt x="267" y="1782"/>
                  </a:lnTo>
                  <a:lnTo>
                    <a:pt x="247" y="1903"/>
                  </a:lnTo>
                  <a:lnTo>
                    <a:pt x="234" y="2028"/>
                  </a:lnTo>
                  <a:lnTo>
                    <a:pt x="230" y="2153"/>
                  </a:lnTo>
                  <a:lnTo>
                    <a:pt x="234" y="2280"/>
                  </a:lnTo>
                  <a:lnTo>
                    <a:pt x="247" y="2405"/>
                  </a:lnTo>
                  <a:lnTo>
                    <a:pt x="267" y="2526"/>
                  </a:lnTo>
                  <a:lnTo>
                    <a:pt x="294" y="2646"/>
                  </a:lnTo>
                  <a:lnTo>
                    <a:pt x="328" y="2761"/>
                  </a:lnTo>
                  <a:lnTo>
                    <a:pt x="370" y="2875"/>
                  </a:lnTo>
                  <a:lnTo>
                    <a:pt x="419" y="2983"/>
                  </a:lnTo>
                  <a:lnTo>
                    <a:pt x="474" y="3089"/>
                  </a:lnTo>
                  <a:lnTo>
                    <a:pt x="535" y="3191"/>
                  </a:lnTo>
                  <a:lnTo>
                    <a:pt x="602" y="3290"/>
                  </a:lnTo>
                  <a:lnTo>
                    <a:pt x="675" y="3383"/>
                  </a:lnTo>
                  <a:lnTo>
                    <a:pt x="753" y="3470"/>
                  </a:lnTo>
                  <a:lnTo>
                    <a:pt x="836" y="3554"/>
                  </a:lnTo>
                  <a:lnTo>
                    <a:pt x="925" y="3633"/>
                  </a:lnTo>
                  <a:lnTo>
                    <a:pt x="1018" y="3706"/>
                  </a:lnTo>
                  <a:lnTo>
                    <a:pt x="1117" y="3773"/>
                  </a:lnTo>
                  <a:lnTo>
                    <a:pt x="1219" y="3834"/>
                  </a:lnTo>
                  <a:lnTo>
                    <a:pt x="1325" y="3889"/>
                  </a:lnTo>
                  <a:lnTo>
                    <a:pt x="1433" y="3938"/>
                  </a:lnTo>
                  <a:lnTo>
                    <a:pt x="1546" y="3978"/>
                  </a:lnTo>
                  <a:lnTo>
                    <a:pt x="1662" y="4014"/>
                  </a:lnTo>
                  <a:lnTo>
                    <a:pt x="1782" y="4041"/>
                  </a:lnTo>
                  <a:lnTo>
                    <a:pt x="1903" y="4061"/>
                  </a:lnTo>
                  <a:lnTo>
                    <a:pt x="2028" y="4073"/>
                  </a:lnTo>
                  <a:lnTo>
                    <a:pt x="2153" y="4076"/>
                  </a:lnTo>
                  <a:lnTo>
                    <a:pt x="2280" y="4073"/>
                  </a:lnTo>
                  <a:lnTo>
                    <a:pt x="2405" y="4061"/>
                  </a:lnTo>
                  <a:lnTo>
                    <a:pt x="2526" y="4041"/>
                  </a:lnTo>
                  <a:lnTo>
                    <a:pt x="2646" y="4014"/>
                  </a:lnTo>
                  <a:lnTo>
                    <a:pt x="2761" y="3978"/>
                  </a:lnTo>
                  <a:lnTo>
                    <a:pt x="2873" y="3938"/>
                  </a:lnTo>
                  <a:lnTo>
                    <a:pt x="2983" y="3889"/>
                  </a:lnTo>
                  <a:lnTo>
                    <a:pt x="3089" y="3834"/>
                  </a:lnTo>
                  <a:lnTo>
                    <a:pt x="3191" y="3773"/>
                  </a:lnTo>
                  <a:lnTo>
                    <a:pt x="3288" y="3706"/>
                  </a:lnTo>
                  <a:lnTo>
                    <a:pt x="3383" y="3633"/>
                  </a:lnTo>
                  <a:lnTo>
                    <a:pt x="3470" y="3554"/>
                  </a:lnTo>
                  <a:lnTo>
                    <a:pt x="3554" y="3470"/>
                  </a:lnTo>
                  <a:lnTo>
                    <a:pt x="3633" y="3383"/>
                  </a:lnTo>
                  <a:lnTo>
                    <a:pt x="3706" y="3290"/>
                  </a:lnTo>
                  <a:lnTo>
                    <a:pt x="3773" y="3191"/>
                  </a:lnTo>
                  <a:lnTo>
                    <a:pt x="3834" y="3089"/>
                  </a:lnTo>
                  <a:lnTo>
                    <a:pt x="3889" y="2983"/>
                  </a:lnTo>
                  <a:lnTo>
                    <a:pt x="3938" y="2875"/>
                  </a:lnTo>
                  <a:lnTo>
                    <a:pt x="3978" y="2761"/>
                  </a:lnTo>
                  <a:lnTo>
                    <a:pt x="4014" y="2646"/>
                  </a:lnTo>
                  <a:lnTo>
                    <a:pt x="4041" y="2526"/>
                  </a:lnTo>
                  <a:lnTo>
                    <a:pt x="4061" y="2405"/>
                  </a:lnTo>
                  <a:lnTo>
                    <a:pt x="4072" y="2280"/>
                  </a:lnTo>
                  <a:lnTo>
                    <a:pt x="4076" y="2153"/>
                  </a:lnTo>
                  <a:lnTo>
                    <a:pt x="4072" y="2028"/>
                  </a:lnTo>
                  <a:lnTo>
                    <a:pt x="4061" y="1903"/>
                  </a:lnTo>
                  <a:lnTo>
                    <a:pt x="4041" y="1782"/>
                  </a:lnTo>
                  <a:lnTo>
                    <a:pt x="4014" y="1662"/>
                  </a:lnTo>
                  <a:lnTo>
                    <a:pt x="3978" y="1546"/>
                  </a:lnTo>
                  <a:lnTo>
                    <a:pt x="3938" y="1433"/>
                  </a:lnTo>
                  <a:lnTo>
                    <a:pt x="3889" y="1325"/>
                  </a:lnTo>
                  <a:lnTo>
                    <a:pt x="3834" y="1219"/>
                  </a:lnTo>
                  <a:lnTo>
                    <a:pt x="3773" y="1117"/>
                  </a:lnTo>
                  <a:lnTo>
                    <a:pt x="3706" y="1018"/>
                  </a:lnTo>
                  <a:lnTo>
                    <a:pt x="3633" y="925"/>
                  </a:lnTo>
                  <a:lnTo>
                    <a:pt x="3554" y="836"/>
                  </a:lnTo>
                  <a:lnTo>
                    <a:pt x="3470" y="754"/>
                  </a:lnTo>
                  <a:lnTo>
                    <a:pt x="3383" y="675"/>
                  </a:lnTo>
                  <a:lnTo>
                    <a:pt x="3288" y="602"/>
                  </a:lnTo>
                  <a:lnTo>
                    <a:pt x="3191" y="535"/>
                  </a:lnTo>
                  <a:lnTo>
                    <a:pt x="3089" y="474"/>
                  </a:lnTo>
                  <a:lnTo>
                    <a:pt x="2983" y="419"/>
                  </a:lnTo>
                  <a:lnTo>
                    <a:pt x="2873" y="370"/>
                  </a:lnTo>
                  <a:lnTo>
                    <a:pt x="2761" y="329"/>
                  </a:lnTo>
                  <a:lnTo>
                    <a:pt x="2646" y="294"/>
                  </a:lnTo>
                  <a:lnTo>
                    <a:pt x="2526" y="267"/>
                  </a:lnTo>
                  <a:lnTo>
                    <a:pt x="2405" y="247"/>
                  </a:lnTo>
                  <a:lnTo>
                    <a:pt x="2280" y="236"/>
                  </a:lnTo>
                  <a:lnTo>
                    <a:pt x="2153" y="230"/>
                  </a:lnTo>
                  <a:close/>
                </a:path>
              </a:pathLst>
            </a:custGeom>
            <a:grp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27" name="组合 26"/>
          <p:cNvGrpSpPr/>
          <p:nvPr/>
        </p:nvGrpSpPr>
        <p:grpSpPr>
          <a:xfrm>
            <a:off x="8947568" y="1936876"/>
            <a:ext cx="868291" cy="868289"/>
            <a:chOff x="12832052" y="2599088"/>
            <a:chExt cx="1000303" cy="1000303"/>
          </a:xfrm>
        </p:grpSpPr>
        <p:sp>
          <p:nvSpPr>
            <p:cNvPr id="21" name="Freeform 20"/>
            <p:cNvSpPr>
              <a:spLocks noEditPoints="1"/>
            </p:cNvSpPr>
            <p:nvPr/>
          </p:nvSpPr>
          <p:spPr bwMode="auto">
            <a:xfrm>
              <a:off x="12997608" y="2779505"/>
              <a:ext cx="668494" cy="675692"/>
            </a:xfrm>
            <a:custGeom>
              <a:avLst/>
              <a:gdLst>
                <a:gd name="T0" fmla="*/ 721 w 2879"/>
                <a:gd name="T1" fmla="*/ 2861 h 2910"/>
                <a:gd name="T2" fmla="*/ 674 w 2879"/>
                <a:gd name="T3" fmla="*/ 2343 h 2910"/>
                <a:gd name="T4" fmla="*/ 746 w 2879"/>
                <a:gd name="T5" fmla="*/ 2209 h 2910"/>
                <a:gd name="T6" fmla="*/ 935 w 2879"/>
                <a:gd name="T7" fmla="*/ 2178 h 2910"/>
                <a:gd name="T8" fmla="*/ 1111 w 2879"/>
                <a:gd name="T9" fmla="*/ 1963 h 2910"/>
                <a:gd name="T10" fmla="*/ 1173 w 2879"/>
                <a:gd name="T11" fmla="*/ 1759 h 2910"/>
                <a:gd name="T12" fmla="*/ 1070 w 2879"/>
                <a:gd name="T13" fmla="*/ 1654 h 2910"/>
                <a:gd name="T14" fmla="*/ 623 w 2879"/>
                <a:gd name="T15" fmla="*/ 1426 h 2910"/>
                <a:gd name="T16" fmla="*/ 257 w 2879"/>
                <a:gd name="T17" fmla="*/ 1039 h 2910"/>
                <a:gd name="T18" fmla="*/ 4 w 2879"/>
                <a:gd name="T19" fmla="*/ 524 h 2910"/>
                <a:gd name="T20" fmla="*/ 42 w 2879"/>
                <a:gd name="T21" fmla="*/ 433 h 2910"/>
                <a:gd name="T22" fmla="*/ 503 w 2879"/>
                <a:gd name="T23" fmla="*/ 439 h 2910"/>
                <a:gd name="T24" fmla="*/ 518 w 2879"/>
                <a:gd name="T25" fmla="*/ 545 h 2910"/>
                <a:gd name="T26" fmla="*/ 194 w 2879"/>
                <a:gd name="T27" fmla="*/ 600 h 2910"/>
                <a:gd name="T28" fmla="*/ 459 w 2879"/>
                <a:gd name="T29" fmla="*/ 1059 h 2910"/>
                <a:gd name="T30" fmla="*/ 829 w 2879"/>
                <a:gd name="T31" fmla="*/ 1382 h 2910"/>
                <a:gd name="T32" fmla="*/ 920 w 2879"/>
                <a:gd name="T33" fmla="*/ 1311 h 2910"/>
                <a:gd name="T34" fmla="*/ 729 w 2879"/>
                <a:gd name="T35" fmla="*/ 878 h 2910"/>
                <a:gd name="T36" fmla="*/ 628 w 2879"/>
                <a:gd name="T37" fmla="*/ 318 h 2910"/>
                <a:gd name="T38" fmla="*/ 651 w 2879"/>
                <a:gd name="T39" fmla="*/ 14 h 2910"/>
                <a:gd name="T40" fmla="*/ 2229 w 2879"/>
                <a:gd name="T41" fmla="*/ 14 h 2910"/>
                <a:gd name="T42" fmla="*/ 2252 w 2879"/>
                <a:gd name="T43" fmla="*/ 318 h 2910"/>
                <a:gd name="T44" fmla="*/ 2151 w 2879"/>
                <a:gd name="T45" fmla="*/ 877 h 2910"/>
                <a:gd name="T46" fmla="*/ 1960 w 2879"/>
                <a:gd name="T47" fmla="*/ 1310 h 2910"/>
                <a:gd name="T48" fmla="*/ 2051 w 2879"/>
                <a:gd name="T49" fmla="*/ 1382 h 2910"/>
                <a:gd name="T50" fmla="*/ 2419 w 2879"/>
                <a:gd name="T51" fmla="*/ 1059 h 2910"/>
                <a:gd name="T52" fmla="*/ 2686 w 2879"/>
                <a:gd name="T53" fmla="*/ 600 h 2910"/>
                <a:gd name="T54" fmla="*/ 2349 w 2879"/>
                <a:gd name="T55" fmla="*/ 545 h 2910"/>
                <a:gd name="T56" fmla="*/ 2366 w 2879"/>
                <a:gd name="T57" fmla="*/ 439 h 2910"/>
                <a:gd name="T58" fmla="*/ 2838 w 2879"/>
                <a:gd name="T59" fmla="*/ 433 h 2910"/>
                <a:gd name="T60" fmla="*/ 2879 w 2879"/>
                <a:gd name="T61" fmla="*/ 506 h 2910"/>
                <a:gd name="T62" fmla="*/ 2685 w 2879"/>
                <a:gd name="T63" fmla="*/ 943 h 2910"/>
                <a:gd name="T64" fmla="*/ 2337 w 2879"/>
                <a:gd name="T65" fmla="*/ 1361 h 2910"/>
                <a:gd name="T66" fmla="*/ 1903 w 2879"/>
                <a:gd name="T67" fmla="*/ 1623 h 2910"/>
                <a:gd name="T68" fmla="*/ 1703 w 2879"/>
                <a:gd name="T69" fmla="*/ 1726 h 2910"/>
                <a:gd name="T70" fmla="*/ 1749 w 2879"/>
                <a:gd name="T71" fmla="*/ 1919 h 2910"/>
                <a:gd name="T72" fmla="*/ 1898 w 2879"/>
                <a:gd name="T73" fmla="*/ 2137 h 2910"/>
                <a:gd name="T74" fmla="*/ 2106 w 2879"/>
                <a:gd name="T75" fmla="*/ 2195 h 2910"/>
                <a:gd name="T76" fmla="*/ 2202 w 2879"/>
                <a:gd name="T77" fmla="*/ 2310 h 2910"/>
                <a:gd name="T78" fmla="*/ 2177 w 2879"/>
                <a:gd name="T79" fmla="*/ 2838 h 2910"/>
                <a:gd name="T80" fmla="*/ 2043 w 2879"/>
                <a:gd name="T81" fmla="*/ 2908 h 2910"/>
                <a:gd name="T82" fmla="*/ 2054 w 2879"/>
                <a:gd name="T83" fmla="*/ 2335 h 2910"/>
                <a:gd name="T84" fmla="*/ 1320 w 2879"/>
                <a:gd name="T85" fmla="*/ 1811 h 2910"/>
                <a:gd name="T86" fmla="*/ 1217 w 2879"/>
                <a:gd name="T87" fmla="*/ 2086 h 2910"/>
                <a:gd name="T88" fmla="*/ 1664 w 2879"/>
                <a:gd name="T89" fmla="*/ 2086 h 2910"/>
                <a:gd name="T90" fmla="*/ 1562 w 2879"/>
                <a:gd name="T91" fmla="*/ 1811 h 2910"/>
                <a:gd name="T92" fmla="*/ 1500 w 2879"/>
                <a:gd name="T93" fmla="*/ 1708 h 2910"/>
                <a:gd name="T94" fmla="*/ 1331 w 2879"/>
                <a:gd name="T95" fmla="*/ 1704 h 2910"/>
                <a:gd name="T96" fmla="*/ 805 w 2879"/>
                <a:gd name="T97" fmla="*/ 515 h 2910"/>
                <a:gd name="T98" fmla="*/ 943 w 2879"/>
                <a:gd name="T99" fmla="*/ 1023 h 2910"/>
                <a:gd name="T100" fmla="*/ 1149 w 2879"/>
                <a:gd name="T101" fmla="*/ 1362 h 2910"/>
                <a:gd name="T102" fmla="*/ 1390 w 2879"/>
                <a:gd name="T103" fmla="*/ 1505 h 2910"/>
                <a:gd name="T104" fmla="*/ 1639 w 2879"/>
                <a:gd name="T105" fmla="*/ 1442 h 2910"/>
                <a:gd name="T106" fmla="*/ 1860 w 2879"/>
                <a:gd name="T107" fmla="*/ 1184 h 2910"/>
                <a:gd name="T108" fmla="*/ 2033 w 2879"/>
                <a:gd name="T109" fmla="*/ 731 h 2910"/>
                <a:gd name="T110" fmla="*/ 2108 w 2879"/>
                <a:gd name="T111" fmla="*/ 170 h 2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879" h="2910">
                  <a:moveTo>
                    <a:pt x="835" y="2910"/>
                  </a:moveTo>
                  <a:lnTo>
                    <a:pt x="804" y="2906"/>
                  </a:lnTo>
                  <a:lnTo>
                    <a:pt x="774" y="2897"/>
                  </a:lnTo>
                  <a:lnTo>
                    <a:pt x="746" y="2882"/>
                  </a:lnTo>
                  <a:lnTo>
                    <a:pt x="721" y="2861"/>
                  </a:lnTo>
                  <a:lnTo>
                    <a:pt x="702" y="2838"/>
                  </a:lnTo>
                  <a:lnTo>
                    <a:pt x="687" y="2810"/>
                  </a:lnTo>
                  <a:lnTo>
                    <a:pt x="678" y="2780"/>
                  </a:lnTo>
                  <a:lnTo>
                    <a:pt x="674" y="2749"/>
                  </a:lnTo>
                  <a:lnTo>
                    <a:pt x="674" y="2343"/>
                  </a:lnTo>
                  <a:lnTo>
                    <a:pt x="678" y="2311"/>
                  </a:lnTo>
                  <a:lnTo>
                    <a:pt x="687" y="2281"/>
                  </a:lnTo>
                  <a:lnTo>
                    <a:pt x="702" y="2254"/>
                  </a:lnTo>
                  <a:lnTo>
                    <a:pt x="721" y="2229"/>
                  </a:lnTo>
                  <a:lnTo>
                    <a:pt x="746" y="2209"/>
                  </a:lnTo>
                  <a:lnTo>
                    <a:pt x="774" y="2195"/>
                  </a:lnTo>
                  <a:lnTo>
                    <a:pt x="804" y="2186"/>
                  </a:lnTo>
                  <a:lnTo>
                    <a:pt x="835" y="2182"/>
                  </a:lnTo>
                  <a:lnTo>
                    <a:pt x="929" y="2182"/>
                  </a:lnTo>
                  <a:lnTo>
                    <a:pt x="935" y="2178"/>
                  </a:lnTo>
                  <a:lnTo>
                    <a:pt x="982" y="2137"/>
                  </a:lnTo>
                  <a:lnTo>
                    <a:pt x="1022" y="2094"/>
                  </a:lnTo>
                  <a:lnTo>
                    <a:pt x="1058" y="2051"/>
                  </a:lnTo>
                  <a:lnTo>
                    <a:pt x="1087" y="2006"/>
                  </a:lnTo>
                  <a:lnTo>
                    <a:pt x="1111" y="1963"/>
                  </a:lnTo>
                  <a:lnTo>
                    <a:pt x="1131" y="1919"/>
                  </a:lnTo>
                  <a:lnTo>
                    <a:pt x="1147" y="1877"/>
                  </a:lnTo>
                  <a:lnTo>
                    <a:pt x="1159" y="1835"/>
                  </a:lnTo>
                  <a:lnTo>
                    <a:pt x="1168" y="1796"/>
                  </a:lnTo>
                  <a:lnTo>
                    <a:pt x="1173" y="1759"/>
                  </a:lnTo>
                  <a:lnTo>
                    <a:pt x="1177" y="1726"/>
                  </a:lnTo>
                  <a:lnTo>
                    <a:pt x="1179" y="1696"/>
                  </a:lnTo>
                  <a:lnTo>
                    <a:pt x="1179" y="1682"/>
                  </a:lnTo>
                  <a:lnTo>
                    <a:pt x="1165" y="1679"/>
                  </a:lnTo>
                  <a:lnTo>
                    <a:pt x="1070" y="1654"/>
                  </a:lnTo>
                  <a:lnTo>
                    <a:pt x="977" y="1623"/>
                  </a:lnTo>
                  <a:lnTo>
                    <a:pt x="884" y="1584"/>
                  </a:lnTo>
                  <a:lnTo>
                    <a:pt x="795" y="1538"/>
                  </a:lnTo>
                  <a:lnTo>
                    <a:pt x="708" y="1485"/>
                  </a:lnTo>
                  <a:lnTo>
                    <a:pt x="623" y="1426"/>
                  </a:lnTo>
                  <a:lnTo>
                    <a:pt x="543" y="1362"/>
                  </a:lnTo>
                  <a:lnTo>
                    <a:pt x="466" y="1290"/>
                  </a:lnTo>
                  <a:lnTo>
                    <a:pt x="391" y="1212"/>
                  </a:lnTo>
                  <a:lnTo>
                    <a:pt x="322" y="1128"/>
                  </a:lnTo>
                  <a:lnTo>
                    <a:pt x="257" y="1039"/>
                  </a:lnTo>
                  <a:lnTo>
                    <a:pt x="195" y="945"/>
                  </a:lnTo>
                  <a:lnTo>
                    <a:pt x="140" y="845"/>
                  </a:lnTo>
                  <a:lnTo>
                    <a:pt x="89" y="742"/>
                  </a:lnTo>
                  <a:lnTo>
                    <a:pt x="45" y="634"/>
                  </a:lnTo>
                  <a:lnTo>
                    <a:pt x="4" y="524"/>
                  </a:lnTo>
                  <a:lnTo>
                    <a:pt x="0" y="501"/>
                  </a:lnTo>
                  <a:lnTo>
                    <a:pt x="4" y="477"/>
                  </a:lnTo>
                  <a:lnTo>
                    <a:pt x="14" y="456"/>
                  </a:lnTo>
                  <a:lnTo>
                    <a:pt x="27" y="443"/>
                  </a:lnTo>
                  <a:lnTo>
                    <a:pt x="42" y="433"/>
                  </a:lnTo>
                  <a:lnTo>
                    <a:pt x="59" y="426"/>
                  </a:lnTo>
                  <a:lnTo>
                    <a:pt x="77" y="425"/>
                  </a:lnTo>
                  <a:lnTo>
                    <a:pt x="457" y="425"/>
                  </a:lnTo>
                  <a:lnTo>
                    <a:pt x="482" y="429"/>
                  </a:lnTo>
                  <a:lnTo>
                    <a:pt x="503" y="439"/>
                  </a:lnTo>
                  <a:lnTo>
                    <a:pt x="518" y="456"/>
                  </a:lnTo>
                  <a:lnTo>
                    <a:pt x="530" y="477"/>
                  </a:lnTo>
                  <a:lnTo>
                    <a:pt x="534" y="501"/>
                  </a:lnTo>
                  <a:lnTo>
                    <a:pt x="530" y="524"/>
                  </a:lnTo>
                  <a:lnTo>
                    <a:pt x="518" y="545"/>
                  </a:lnTo>
                  <a:lnTo>
                    <a:pt x="503" y="562"/>
                  </a:lnTo>
                  <a:lnTo>
                    <a:pt x="482" y="573"/>
                  </a:lnTo>
                  <a:lnTo>
                    <a:pt x="457" y="577"/>
                  </a:lnTo>
                  <a:lnTo>
                    <a:pt x="185" y="577"/>
                  </a:lnTo>
                  <a:lnTo>
                    <a:pt x="194" y="600"/>
                  </a:lnTo>
                  <a:lnTo>
                    <a:pt x="238" y="703"/>
                  </a:lnTo>
                  <a:lnTo>
                    <a:pt x="287" y="798"/>
                  </a:lnTo>
                  <a:lnTo>
                    <a:pt x="340" y="891"/>
                  </a:lnTo>
                  <a:lnTo>
                    <a:pt x="398" y="977"/>
                  </a:lnTo>
                  <a:lnTo>
                    <a:pt x="459" y="1059"/>
                  </a:lnTo>
                  <a:lnTo>
                    <a:pt x="526" y="1136"/>
                  </a:lnTo>
                  <a:lnTo>
                    <a:pt x="597" y="1207"/>
                  </a:lnTo>
                  <a:lnTo>
                    <a:pt x="670" y="1271"/>
                  </a:lnTo>
                  <a:lnTo>
                    <a:pt x="747" y="1330"/>
                  </a:lnTo>
                  <a:lnTo>
                    <a:pt x="829" y="1382"/>
                  </a:lnTo>
                  <a:lnTo>
                    <a:pt x="912" y="1429"/>
                  </a:lnTo>
                  <a:lnTo>
                    <a:pt x="999" y="1468"/>
                  </a:lnTo>
                  <a:lnTo>
                    <a:pt x="1017" y="1442"/>
                  </a:lnTo>
                  <a:lnTo>
                    <a:pt x="967" y="1379"/>
                  </a:lnTo>
                  <a:lnTo>
                    <a:pt x="920" y="1311"/>
                  </a:lnTo>
                  <a:lnTo>
                    <a:pt x="876" y="1235"/>
                  </a:lnTo>
                  <a:lnTo>
                    <a:pt x="834" y="1154"/>
                  </a:lnTo>
                  <a:lnTo>
                    <a:pt x="796" y="1066"/>
                  </a:lnTo>
                  <a:lnTo>
                    <a:pt x="761" y="975"/>
                  </a:lnTo>
                  <a:lnTo>
                    <a:pt x="729" y="878"/>
                  </a:lnTo>
                  <a:lnTo>
                    <a:pt x="700" y="772"/>
                  </a:lnTo>
                  <a:lnTo>
                    <a:pt x="675" y="663"/>
                  </a:lnTo>
                  <a:lnTo>
                    <a:pt x="656" y="551"/>
                  </a:lnTo>
                  <a:lnTo>
                    <a:pt x="640" y="435"/>
                  </a:lnTo>
                  <a:lnTo>
                    <a:pt x="628" y="318"/>
                  </a:lnTo>
                  <a:lnTo>
                    <a:pt x="622" y="197"/>
                  </a:lnTo>
                  <a:lnTo>
                    <a:pt x="619" y="75"/>
                  </a:lnTo>
                  <a:lnTo>
                    <a:pt x="623" y="52"/>
                  </a:lnTo>
                  <a:lnTo>
                    <a:pt x="634" y="31"/>
                  </a:lnTo>
                  <a:lnTo>
                    <a:pt x="651" y="14"/>
                  </a:lnTo>
                  <a:lnTo>
                    <a:pt x="672" y="3"/>
                  </a:lnTo>
                  <a:lnTo>
                    <a:pt x="695" y="0"/>
                  </a:lnTo>
                  <a:lnTo>
                    <a:pt x="2185" y="0"/>
                  </a:lnTo>
                  <a:lnTo>
                    <a:pt x="2208" y="3"/>
                  </a:lnTo>
                  <a:lnTo>
                    <a:pt x="2229" y="14"/>
                  </a:lnTo>
                  <a:lnTo>
                    <a:pt x="2246" y="31"/>
                  </a:lnTo>
                  <a:lnTo>
                    <a:pt x="2257" y="52"/>
                  </a:lnTo>
                  <a:lnTo>
                    <a:pt x="2261" y="75"/>
                  </a:lnTo>
                  <a:lnTo>
                    <a:pt x="2258" y="197"/>
                  </a:lnTo>
                  <a:lnTo>
                    <a:pt x="2252" y="318"/>
                  </a:lnTo>
                  <a:lnTo>
                    <a:pt x="2240" y="435"/>
                  </a:lnTo>
                  <a:lnTo>
                    <a:pt x="2224" y="551"/>
                  </a:lnTo>
                  <a:lnTo>
                    <a:pt x="2205" y="663"/>
                  </a:lnTo>
                  <a:lnTo>
                    <a:pt x="2180" y="772"/>
                  </a:lnTo>
                  <a:lnTo>
                    <a:pt x="2151" y="877"/>
                  </a:lnTo>
                  <a:lnTo>
                    <a:pt x="2119" y="975"/>
                  </a:lnTo>
                  <a:lnTo>
                    <a:pt x="2084" y="1066"/>
                  </a:lnTo>
                  <a:lnTo>
                    <a:pt x="2046" y="1154"/>
                  </a:lnTo>
                  <a:lnTo>
                    <a:pt x="2004" y="1235"/>
                  </a:lnTo>
                  <a:lnTo>
                    <a:pt x="1960" y="1310"/>
                  </a:lnTo>
                  <a:lnTo>
                    <a:pt x="1913" y="1379"/>
                  </a:lnTo>
                  <a:lnTo>
                    <a:pt x="1862" y="1441"/>
                  </a:lnTo>
                  <a:lnTo>
                    <a:pt x="1881" y="1468"/>
                  </a:lnTo>
                  <a:lnTo>
                    <a:pt x="1968" y="1428"/>
                  </a:lnTo>
                  <a:lnTo>
                    <a:pt x="2051" y="1382"/>
                  </a:lnTo>
                  <a:lnTo>
                    <a:pt x="2133" y="1330"/>
                  </a:lnTo>
                  <a:lnTo>
                    <a:pt x="2210" y="1271"/>
                  </a:lnTo>
                  <a:lnTo>
                    <a:pt x="2283" y="1205"/>
                  </a:lnTo>
                  <a:lnTo>
                    <a:pt x="2354" y="1135"/>
                  </a:lnTo>
                  <a:lnTo>
                    <a:pt x="2419" y="1059"/>
                  </a:lnTo>
                  <a:lnTo>
                    <a:pt x="2482" y="977"/>
                  </a:lnTo>
                  <a:lnTo>
                    <a:pt x="2540" y="890"/>
                  </a:lnTo>
                  <a:lnTo>
                    <a:pt x="2593" y="798"/>
                  </a:lnTo>
                  <a:lnTo>
                    <a:pt x="2642" y="701"/>
                  </a:lnTo>
                  <a:lnTo>
                    <a:pt x="2686" y="600"/>
                  </a:lnTo>
                  <a:lnTo>
                    <a:pt x="2695" y="577"/>
                  </a:lnTo>
                  <a:lnTo>
                    <a:pt x="2410" y="577"/>
                  </a:lnTo>
                  <a:lnTo>
                    <a:pt x="2386" y="573"/>
                  </a:lnTo>
                  <a:lnTo>
                    <a:pt x="2366" y="562"/>
                  </a:lnTo>
                  <a:lnTo>
                    <a:pt x="2349" y="545"/>
                  </a:lnTo>
                  <a:lnTo>
                    <a:pt x="2338" y="524"/>
                  </a:lnTo>
                  <a:lnTo>
                    <a:pt x="2334" y="501"/>
                  </a:lnTo>
                  <a:lnTo>
                    <a:pt x="2338" y="476"/>
                  </a:lnTo>
                  <a:lnTo>
                    <a:pt x="2349" y="455"/>
                  </a:lnTo>
                  <a:lnTo>
                    <a:pt x="2366" y="439"/>
                  </a:lnTo>
                  <a:lnTo>
                    <a:pt x="2386" y="428"/>
                  </a:lnTo>
                  <a:lnTo>
                    <a:pt x="2410" y="424"/>
                  </a:lnTo>
                  <a:lnTo>
                    <a:pt x="2803" y="424"/>
                  </a:lnTo>
                  <a:lnTo>
                    <a:pt x="2821" y="426"/>
                  </a:lnTo>
                  <a:lnTo>
                    <a:pt x="2838" y="433"/>
                  </a:lnTo>
                  <a:lnTo>
                    <a:pt x="2853" y="442"/>
                  </a:lnTo>
                  <a:lnTo>
                    <a:pt x="2864" y="455"/>
                  </a:lnTo>
                  <a:lnTo>
                    <a:pt x="2873" y="471"/>
                  </a:lnTo>
                  <a:lnTo>
                    <a:pt x="2879" y="489"/>
                  </a:lnTo>
                  <a:lnTo>
                    <a:pt x="2879" y="506"/>
                  </a:lnTo>
                  <a:lnTo>
                    <a:pt x="2876" y="524"/>
                  </a:lnTo>
                  <a:lnTo>
                    <a:pt x="2835" y="634"/>
                  </a:lnTo>
                  <a:lnTo>
                    <a:pt x="2791" y="742"/>
                  </a:lnTo>
                  <a:lnTo>
                    <a:pt x="2740" y="845"/>
                  </a:lnTo>
                  <a:lnTo>
                    <a:pt x="2685" y="943"/>
                  </a:lnTo>
                  <a:lnTo>
                    <a:pt x="2623" y="1038"/>
                  </a:lnTo>
                  <a:lnTo>
                    <a:pt x="2558" y="1128"/>
                  </a:lnTo>
                  <a:lnTo>
                    <a:pt x="2489" y="1212"/>
                  </a:lnTo>
                  <a:lnTo>
                    <a:pt x="2414" y="1290"/>
                  </a:lnTo>
                  <a:lnTo>
                    <a:pt x="2337" y="1361"/>
                  </a:lnTo>
                  <a:lnTo>
                    <a:pt x="2256" y="1426"/>
                  </a:lnTo>
                  <a:lnTo>
                    <a:pt x="2172" y="1485"/>
                  </a:lnTo>
                  <a:lnTo>
                    <a:pt x="2085" y="1538"/>
                  </a:lnTo>
                  <a:lnTo>
                    <a:pt x="1995" y="1584"/>
                  </a:lnTo>
                  <a:lnTo>
                    <a:pt x="1903" y="1623"/>
                  </a:lnTo>
                  <a:lnTo>
                    <a:pt x="1810" y="1654"/>
                  </a:lnTo>
                  <a:lnTo>
                    <a:pt x="1715" y="1679"/>
                  </a:lnTo>
                  <a:lnTo>
                    <a:pt x="1701" y="1682"/>
                  </a:lnTo>
                  <a:lnTo>
                    <a:pt x="1701" y="1696"/>
                  </a:lnTo>
                  <a:lnTo>
                    <a:pt x="1703" y="1726"/>
                  </a:lnTo>
                  <a:lnTo>
                    <a:pt x="1707" y="1759"/>
                  </a:lnTo>
                  <a:lnTo>
                    <a:pt x="1712" y="1796"/>
                  </a:lnTo>
                  <a:lnTo>
                    <a:pt x="1721" y="1835"/>
                  </a:lnTo>
                  <a:lnTo>
                    <a:pt x="1733" y="1875"/>
                  </a:lnTo>
                  <a:lnTo>
                    <a:pt x="1749" y="1919"/>
                  </a:lnTo>
                  <a:lnTo>
                    <a:pt x="1769" y="1962"/>
                  </a:lnTo>
                  <a:lnTo>
                    <a:pt x="1793" y="2006"/>
                  </a:lnTo>
                  <a:lnTo>
                    <a:pt x="1822" y="2051"/>
                  </a:lnTo>
                  <a:lnTo>
                    <a:pt x="1858" y="2094"/>
                  </a:lnTo>
                  <a:lnTo>
                    <a:pt x="1898" y="2137"/>
                  </a:lnTo>
                  <a:lnTo>
                    <a:pt x="1945" y="2178"/>
                  </a:lnTo>
                  <a:lnTo>
                    <a:pt x="1949" y="2182"/>
                  </a:lnTo>
                  <a:lnTo>
                    <a:pt x="2043" y="2182"/>
                  </a:lnTo>
                  <a:lnTo>
                    <a:pt x="2076" y="2186"/>
                  </a:lnTo>
                  <a:lnTo>
                    <a:pt x="2106" y="2195"/>
                  </a:lnTo>
                  <a:lnTo>
                    <a:pt x="2134" y="2209"/>
                  </a:lnTo>
                  <a:lnTo>
                    <a:pt x="2157" y="2229"/>
                  </a:lnTo>
                  <a:lnTo>
                    <a:pt x="2177" y="2252"/>
                  </a:lnTo>
                  <a:lnTo>
                    <a:pt x="2193" y="2280"/>
                  </a:lnTo>
                  <a:lnTo>
                    <a:pt x="2202" y="2310"/>
                  </a:lnTo>
                  <a:lnTo>
                    <a:pt x="2205" y="2343"/>
                  </a:lnTo>
                  <a:lnTo>
                    <a:pt x="2205" y="2747"/>
                  </a:lnTo>
                  <a:lnTo>
                    <a:pt x="2202" y="2780"/>
                  </a:lnTo>
                  <a:lnTo>
                    <a:pt x="2193" y="2810"/>
                  </a:lnTo>
                  <a:lnTo>
                    <a:pt x="2177" y="2838"/>
                  </a:lnTo>
                  <a:lnTo>
                    <a:pt x="2157" y="2861"/>
                  </a:lnTo>
                  <a:lnTo>
                    <a:pt x="2134" y="2881"/>
                  </a:lnTo>
                  <a:lnTo>
                    <a:pt x="2106" y="2897"/>
                  </a:lnTo>
                  <a:lnTo>
                    <a:pt x="2076" y="2906"/>
                  </a:lnTo>
                  <a:lnTo>
                    <a:pt x="2043" y="2908"/>
                  </a:lnTo>
                  <a:lnTo>
                    <a:pt x="835" y="2908"/>
                  </a:lnTo>
                  <a:lnTo>
                    <a:pt x="835" y="2910"/>
                  </a:lnTo>
                  <a:close/>
                  <a:moveTo>
                    <a:pt x="827" y="2756"/>
                  </a:moveTo>
                  <a:lnTo>
                    <a:pt x="2054" y="2756"/>
                  </a:lnTo>
                  <a:lnTo>
                    <a:pt x="2054" y="2335"/>
                  </a:lnTo>
                  <a:lnTo>
                    <a:pt x="827" y="2335"/>
                  </a:lnTo>
                  <a:lnTo>
                    <a:pt x="827" y="2756"/>
                  </a:lnTo>
                  <a:close/>
                  <a:moveTo>
                    <a:pt x="1330" y="1721"/>
                  </a:moveTo>
                  <a:lnTo>
                    <a:pt x="1326" y="1764"/>
                  </a:lnTo>
                  <a:lnTo>
                    <a:pt x="1320" y="1811"/>
                  </a:lnTo>
                  <a:lnTo>
                    <a:pt x="1309" y="1862"/>
                  </a:lnTo>
                  <a:lnTo>
                    <a:pt x="1293" y="1916"/>
                  </a:lnTo>
                  <a:lnTo>
                    <a:pt x="1274" y="1972"/>
                  </a:lnTo>
                  <a:lnTo>
                    <a:pt x="1249" y="2029"/>
                  </a:lnTo>
                  <a:lnTo>
                    <a:pt x="1217" y="2086"/>
                  </a:lnTo>
                  <a:lnTo>
                    <a:pt x="1179" y="2144"/>
                  </a:lnTo>
                  <a:lnTo>
                    <a:pt x="1159" y="2171"/>
                  </a:lnTo>
                  <a:lnTo>
                    <a:pt x="1721" y="2171"/>
                  </a:lnTo>
                  <a:lnTo>
                    <a:pt x="1702" y="2144"/>
                  </a:lnTo>
                  <a:lnTo>
                    <a:pt x="1664" y="2086"/>
                  </a:lnTo>
                  <a:lnTo>
                    <a:pt x="1632" y="2029"/>
                  </a:lnTo>
                  <a:lnTo>
                    <a:pt x="1608" y="1972"/>
                  </a:lnTo>
                  <a:lnTo>
                    <a:pt x="1587" y="1916"/>
                  </a:lnTo>
                  <a:lnTo>
                    <a:pt x="1572" y="1862"/>
                  </a:lnTo>
                  <a:lnTo>
                    <a:pt x="1562" y="1811"/>
                  </a:lnTo>
                  <a:lnTo>
                    <a:pt x="1555" y="1764"/>
                  </a:lnTo>
                  <a:lnTo>
                    <a:pt x="1551" y="1721"/>
                  </a:lnTo>
                  <a:lnTo>
                    <a:pt x="1550" y="1704"/>
                  </a:lnTo>
                  <a:lnTo>
                    <a:pt x="1533" y="1705"/>
                  </a:lnTo>
                  <a:lnTo>
                    <a:pt x="1500" y="1708"/>
                  </a:lnTo>
                  <a:lnTo>
                    <a:pt x="1469" y="1709"/>
                  </a:lnTo>
                  <a:lnTo>
                    <a:pt x="1440" y="1709"/>
                  </a:lnTo>
                  <a:lnTo>
                    <a:pt x="1397" y="1708"/>
                  </a:lnTo>
                  <a:lnTo>
                    <a:pt x="1348" y="1705"/>
                  </a:lnTo>
                  <a:lnTo>
                    <a:pt x="1331" y="1704"/>
                  </a:lnTo>
                  <a:lnTo>
                    <a:pt x="1330" y="1721"/>
                  </a:lnTo>
                  <a:close/>
                  <a:moveTo>
                    <a:pt x="774" y="170"/>
                  </a:moveTo>
                  <a:lnTo>
                    <a:pt x="780" y="288"/>
                  </a:lnTo>
                  <a:lnTo>
                    <a:pt x="791" y="403"/>
                  </a:lnTo>
                  <a:lnTo>
                    <a:pt x="805" y="515"/>
                  </a:lnTo>
                  <a:lnTo>
                    <a:pt x="825" y="625"/>
                  </a:lnTo>
                  <a:lnTo>
                    <a:pt x="848" y="731"/>
                  </a:lnTo>
                  <a:lnTo>
                    <a:pt x="876" y="833"/>
                  </a:lnTo>
                  <a:lnTo>
                    <a:pt x="907" y="930"/>
                  </a:lnTo>
                  <a:lnTo>
                    <a:pt x="943" y="1023"/>
                  </a:lnTo>
                  <a:lnTo>
                    <a:pt x="982" y="1111"/>
                  </a:lnTo>
                  <a:lnTo>
                    <a:pt x="1021" y="1184"/>
                  </a:lnTo>
                  <a:lnTo>
                    <a:pt x="1062" y="1251"/>
                  </a:lnTo>
                  <a:lnTo>
                    <a:pt x="1105" y="1310"/>
                  </a:lnTo>
                  <a:lnTo>
                    <a:pt x="1149" y="1362"/>
                  </a:lnTo>
                  <a:lnTo>
                    <a:pt x="1195" y="1405"/>
                  </a:lnTo>
                  <a:lnTo>
                    <a:pt x="1242" y="1442"/>
                  </a:lnTo>
                  <a:lnTo>
                    <a:pt x="1291" y="1471"/>
                  </a:lnTo>
                  <a:lnTo>
                    <a:pt x="1339" y="1492"/>
                  </a:lnTo>
                  <a:lnTo>
                    <a:pt x="1390" y="1505"/>
                  </a:lnTo>
                  <a:lnTo>
                    <a:pt x="1440" y="1509"/>
                  </a:lnTo>
                  <a:lnTo>
                    <a:pt x="1491" y="1505"/>
                  </a:lnTo>
                  <a:lnTo>
                    <a:pt x="1541" y="1492"/>
                  </a:lnTo>
                  <a:lnTo>
                    <a:pt x="1591" y="1471"/>
                  </a:lnTo>
                  <a:lnTo>
                    <a:pt x="1639" y="1442"/>
                  </a:lnTo>
                  <a:lnTo>
                    <a:pt x="1686" y="1405"/>
                  </a:lnTo>
                  <a:lnTo>
                    <a:pt x="1732" y="1362"/>
                  </a:lnTo>
                  <a:lnTo>
                    <a:pt x="1776" y="1310"/>
                  </a:lnTo>
                  <a:lnTo>
                    <a:pt x="1820" y="1251"/>
                  </a:lnTo>
                  <a:lnTo>
                    <a:pt x="1860" y="1184"/>
                  </a:lnTo>
                  <a:lnTo>
                    <a:pt x="1899" y="1111"/>
                  </a:lnTo>
                  <a:lnTo>
                    <a:pt x="1937" y="1023"/>
                  </a:lnTo>
                  <a:lnTo>
                    <a:pt x="1974" y="930"/>
                  </a:lnTo>
                  <a:lnTo>
                    <a:pt x="2006" y="833"/>
                  </a:lnTo>
                  <a:lnTo>
                    <a:pt x="2033" y="731"/>
                  </a:lnTo>
                  <a:lnTo>
                    <a:pt x="2057" y="625"/>
                  </a:lnTo>
                  <a:lnTo>
                    <a:pt x="2076" y="515"/>
                  </a:lnTo>
                  <a:lnTo>
                    <a:pt x="2091" y="403"/>
                  </a:lnTo>
                  <a:lnTo>
                    <a:pt x="2101" y="288"/>
                  </a:lnTo>
                  <a:lnTo>
                    <a:pt x="2108" y="170"/>
                  </a:lnTo>
                  <a:lnTo>
                    <a:pt x="2108" y="153"/>
                  </a:lnTo>
                  <a:lnTo>
                    <a:pt x="774" y="153"/>
                  </a:lnTo>
                  <a:lnTo>
                    <a:pt x="774" y="170"/>
                  </a:lnTo>
                  <a:close/>
                </a:path>
              </a:pathLst>
            </a:custGeom>
            <a:solidFill>
              <a:schemeClr val="bg1"/>
            </a:solid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Freeform 21"/>
            <p:cNvSpPr/>
            <p:nvPr/>
          </p:nvSpPr>
          <p:spPr bwMode="auto">
            <a:xfrm>
              <a:off x="13237235" y="3352334"/>
              <a:ext cx="189937" cy="35294"/>
            </a:xfrm>
            <a:custGeom>
              <a:avLst/>
              <a:gdLst>
                <a:gd name="T0" fmla="*/ 77 w 818"/>
                <a:gd name="T1" fmla="*/ 152 h 152"/>
                <a:gd name="T2" fmla="*/ 52 w 818"/>
                <a:gd name="T3" fmla="*/ 148 h 152"/>
                <a:gd name="T4" fmla="*/ 31 w 818"/>
                <a:gd name="T5" fmla="*/ 138 h 152"/>
                <a:gd name="T6" fmla="*/ 15 w 818"/>
                <a:gd name="T7" fmla="*/ 121 h 152"/>
                <a:gd name="T8" fmla="*/ 3 w 818"/>
                <a:gd name="T9" fmla="*/ 100 h 152"/>
                <a:gd name="T10" fmla="*/ 0 w 818"/>
                <a:gd name="T11" fmla="*/ 76 h 152"/>
                <a:gd name="T12" fmla="*/ 3 w 818"/>
                <a:gd name="T13" fmla="*/ 53 h 152"/>
                <a:gd name="T14" fmla="*/ 15 w 818"/>
                <a:gd name="T15" fmla="*/ 32 h 152"/>
                <a:gd name="T16" fmla="*/ 31 w 818"/>
                <a:gd name="T17" fmla="*/ 15 h 152"/>
                <a:gd name="T18" fmla="*/ 52 w 818"/>
                <a:gd name="T19" fmla="*/ 4 h 152"/>
                <a:gd name="T20" fmla="*/ 77 w 818"/>
                <a:gd name="T21" fmla="*/ 0 h 152"/>
                <a:gd name="T22" fmla="*/ 741 w 818"/>
                <a:gd name="T23" fmla="*/ 0 h 152"/>
                <a:gd name="T24" fmla="*/ 765 w 818"/>
                <a:gd name="T25" fmla="*/ 4 h 152"/>
                <a:gd name="T26" fmla="*/ 786 w 818"/>
                <a:gd name="T27" fmla="*/ 15 h 152"/>
                <a:gd name="T28" fmla="*/ 802 w 818"/>
                <a:gd name="T29" fmla="*/ 32 h 152"/>
                <a:gd name="T30" fmla="*/ 814 w 818"/>
                <a:gd name="T31" fmla="*/ 53 h 152"/>
                <a:gd name="T32" fmla="*/ 818 w 818"/>
                <a:gd name="T33" fmla="*/ 76 h 152"/>
                <a:gd name="T34" fmla="*/ 814 w 818"/>
                <a:gd name="T35" fmla="*/ 100 h 152"/>
                <a:gd name="T36" fmla="*/ 802 w 818"/>
                <a:gd name="T37" fmla="*/ 121 h 152"/>
                <a:gd name="T38" fmla="*/ 786 w 818"/>
                <a:gd name="T39" fmla="*/ 138 h 152"/>
                <a:gd name="T40" fmla="*/ 765 w 818"/>
                <a:gd name="T41" fmla="*/ 148 h 152"/>
                <a:gd name="T42" fmla="*/ 741 w 818"/>
                <a:gd name="T43" fmla="*/ 152 h 152"/>
                <a:gd name="T44" fmla="*/ 77 w 818"/>
                <a:gd name="T45" fmla="*/ 152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18" h="152">
                  <a:moveTo>
                    <a:pt x="77" y="152"/>
                  </a:moveTo>
                  <a:lnTo>
                    <a:pt x="52" y="148"/>
                  </a:lnTo>
                  <a:lnTo>
                    <a:pt x="31" y="138"/>
                  </a:lnTo>
                  <a:lnTo>
                    <a:pt x="15" y="121"/>
                  </a:lnTo>
                  <a:lnTo>
                    <a:pt x="3" y="100"/>
                  </a:lnTo>
                  <a:lnTo>
                    <a:pt x="0" y="76"/>
                  </a:lnTo>
                  <a:lnTo>
                    <a:pt x="3" y="53"/>
                  </a:lnTo>
                  <a:lnTo>
                    <a:pt x="15" y="32"/>
                  </a:lnTo>
                  <a:lnTo>
                    <a:pt x="31" y="15"/>
                  </a:lnTo>
                  <a:lnTo>
                    <a:pt x="52" y="4"/>
                  </a:lnTo>
                  <a:lnTo>
                    <a:pt x="77" y="0"/>
                  </a:lnTo>
                  <a:lnTo>
                    <a:pt x="741" y="0"/>
                  </a:lnTo>
                  <a:lnTo>
                    <a:pt x="765" y="4"/>
                  </a:lnTo>
                  <a:lnTo>
                    <a:pt x="786" y="15"/>
                  </a:lnTo>
                  <a:lnTo>
                    <a:pt x="802" y="32"/>
                  </a:lnTo>
                  <a:lnTo>
                    <a:pt x="814" y="53"/>
                  </a:lnTo>
                  <a:lnTo>
                    <a:pt x="818" y="76"/>
                  </a:lnTo>
                  <a:lnTo>
                    <a:pt x="814" y="100"/>
                  </a:lnTo>
                  <a:lnTo>
                    <a:pt x="802" y="121"/>
                  </a:lnTo>
                  <a:lnTo>
                    <a:pt x="786" y="138"/>
                  </a:lnTo>
                  <a:lnTo>
                    <a:pt x="765" y="148"/>
                  </a:lnTo>
                  <a:lnTo>
                    <a:pt x="741" y="152"/>
                  </a:lnTo>
                  <a:lnTo>
                    <a:pt x="77" y="152"/>
                  </a:lnTo>
                  <a:close/>
                </a:path>
              </a:pathLst>
            </a:custGeom>
            <a:solidFill>
              <a:schemeClr val="bg1"/>
            </a:solid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Freeform 22"/>
            <p:cNvSpPr/>
            <p:nvPr/>
          </p:nvSpPr>
          <p:spPr bwMode="auto">
            <a:xfrm>
              <a:off x="12832052" y="2599088"/>
              <a:ext cx="1000303" cy="1000303"/>
            </a:xfrm>
            <a:custGeom>
              <a:avLst/>
              <a:gdLst>
                <a:gd name="T0" fmla="*/ 1767 w 4308"/>
                <a:gd name="T1" fmla="*/ 4274 h 4308"/>
                <a:gd name="T2" fmla="*/ 1288 w 4308"/>
                <a:gd name="T3" fmla="*/ 4126 h 4308"/>
                <a:gd name="T4" fmla="*/ 862 w 4308"/>
                <a:gd name="T5" fmla="*/ 3878 h 4308"/>
                <a:gd name="T6" fmla="*/ 506 w 4308"/>
                <a:gd name="T7" fmla="*/ 3541 h 4308"/>
                <a:gd name="T8" fmla="*/ 234 w 4308"/>
                <a:gd name="T9" fmla="*/ 3133 h 4308"/>
                <a:gd name="T10" fmla="*/ 61 w 4308"/>
                <a:gd name="T11" fmla="*/ 2666 h 4308"/>
                <a:gd name="T12" fmla="*/ 0 w 4308"/>
                <a:gd name="T13" fmla="*/ 2154 h 4308"/>
                <a:gd name="T14" fmla="*/ 61 w 4308"/>
                <a:gd name="T15" fmla="*/ 1643 h 4308"/>
                <a:gd name="T16" fmla="*/ 234 w 4308"/>
                <a:gd name="T17" fmla="*/ 1176 h 4308"/>
                <a:gd name="T18" fmla="*/ 506 w 4308"/>
                <a:gd name="T19" fmla="*/ 767 h 4308"/>
                <a:gd name="T20" fmla="*/ 862 w 4308"/>
                <a:gd name="T21" fmla="*/ 431 h 4308"/>
                <a:gd name="T22" fmla="*/ 1288 w 4308"/>
                <a:gd name="T23" fmla="*/ 182 h 4308"/>
                <a:gd name="T24" fmla="*/ 1767 w 4308"/>
                <a:gd name="T25" fmla="*/ 36 h 4308"/>
                <a:gd name="T26" fmla="*/ 2280 w 4308"/>
                <a:gd name="T27" fmla="*/ 4 h 4308"/>
                <a:gd name="T28" fmla="*/ 2770 w 4308"/>
                <a:gd name="T29" fmla="*/ 89 h 4308"/>
                <a:gd name="T30" fmla="*/ 3220 w 4308"/>
                <a:gd name="T31" fmla="*/ 282 h 4308"/>
                <a:gd name="T32" fmla="*/ 3617 w 4308"/>
                <a:gd name="T33" fmla="*/ 572 h 4308"/>
                <a:gd name="T34" fmla="*/ 3880 w 4308"/>
                <a:gd name="T35" fmla="*/ 869 h 4308"/>
                <a:gd name="T36" fmla="*/ 3869 w 4308"/>
                <a:gd name="T37" fmla="*/ 943 h 4308"/>
                <a:gd name="T38" fmla="*/ 3788 w 4308"/>
                <a:gd name="T39" fmla="*/ 969 h 4308"/>
                <a:gd name="T40" fmla="*/ 3598 w 4308"/>
                <a:gd name="T41" fmla="*/ 765 h 4308"/>
                <a:gd name="T42" fmla="*/ 3243 w 4308"/>
                <a:gd name="T43" fmla="*/ 470 h 4308"/>
                <a:gd name="T44" fmla="*/ 2836 w 4308"/>
                <a:gd name="T45" fmla="*/ 267 h 4308"/>
                <a:gd name="T46" fmla="*/ 2389 w 4308"/>
                <a:gd name="T47" fmla="*/ 163 h 4308"/>
                <a:gd name="T48" fmla="*/ 1903 w 4308"/>
                <a:gd name="T49" fmla="*/ 165 h 4308"/>
                <a:gd name="T50" fmla="*/ 1429 w 4308"/>
                <a:gd name="T51" fmla="*/ 284 h 4308"/>
                <a:gd name="T52" fmla="*/ 1009 w 4308"/>
                <a:gd name="T53" fmla="*/ 509 h 4308"/>
                <a:gd name="T54" fmla="*/ 655 w 4308"/>
                <a:gd name="T55" fmla="*/ 824 h 4308"/>
                <a:gd name="T56" fmla="*/ 384 w 4308"/>
                <a:gd name="T57" fmla="*/ 1212 h 4308"/>
                <a:gd name="T58" fmla="*/ 210 w 4308"/>
                <a:gd name="T59" fmla="*/ 1661 h 4308"/>
                <a:gd name="T60" fmla="*/ 149 w 4308"/>
                <a:gd name="T61" fmla="*/ 2154 h 4308"/>
                <a:gd name="T62" fmla="*/ 210 w 4308"/>
                <a:gd name="T63" fmla="*/ 2647 h 4308"/>
                <a:gd name="T64" fmla="*/ 384 w 4308"/>
                <a:gd name="T65" fmla="*/ 3096 h 4308"/>
                <a:gd name="T66" fmla="*/ 655 w 4308"/>
                <a:gd name="T67" fmla="*/ 3485 h 4308"/>
                <a:gd name="T68" fmla="*/ 1009 w 4308"/>
                <a:gd name="T69" fmla="*/ 3799 h 4308"/>
                <a:gd name="T70" fmla="*/ 1430 w 4308"/>
                <a:gd name="T71" fmla="*/ 4024 h 4308"/>
                <a:gd name="T72" fmla="*/ 1903 w 4308"/>
                <a:gd name="T73" fmla="*/ 4144 h 4308"/>
                <a:gd name="T74" fmla="*/ 2406 w 4308"/>
                <a:gd name="T75" fmla="*/ 4144 h 4308"/>
                <a:gd name="T76" fmla="*/ 2878 w 4308"/>
                <a:gd name="T77" fmla="*/ 4024 h 4308"/>
                <a:gd name="T78" fmla="*/ 3298 w 4308"/>
                <a:gd name="T79" fmla="*/ 3799 h 4308"/>
                <a:gd name="T80" fmla="*/ 3652 w 4308"/>
                <a:gd name="T81" fmla="*/ 3485 h 4308"/>
                <a:gd name="T82" fmla="*/ 3924 w 4308"/>
                <a:gd name="T83" fmla="*/ 3096 h 4308"/>
                <a:gd name="T84" fmla="*/ 4097 w 4308"/>
                <a:gd name="T85" fmla="*/ 2647 h 4308"/>
                <a:gd name="T86" fmla="*/ 4159 w 4308"/>
                <a:gd name="T87" fmla="*/ 2154 h 4308"/>
                <a:gd name="T88" fmla="*/ 4109 w 4308"/>
                <a:gd name="T89" fmla="*/ 1709 h 4308"/>
                <a:gd name="T90" fmla="*/ 4003 w 4308"/>
                <a:gd name="T91" fmla="*/ 1370 h 4308"/>
                <a:gd name="T92" fmla="*/ 4032 w 4308"/>
                <a:gd name="T93" fmla="*/ 1301 h 4308"/>
                <a:gd name="T94" fmla="*/ 4098 w 4308"/>
                <a:gd name="T95" fmla="*/ 1290 h 4308"/>
                <a:gd name="T96" fmla="*/ 4189 w 4308"/>
                <a:gd name="T97" fmla="*/ 1444 h 4308"/>
                <a:gd name="T98" fmla="*/ 4295 w 4308"/>
                <a:gd name="T99" fmla="*/ 1913 h 4308"/>
                <a:gd name="T100" fmla="*/ 4292 w 4308"/>
                <a:gd name="T101" fmla="*/ 2414 h 4308"/>
                <a:gd name="T102" fmla="*/ 4173 w 4308"/>
                <a:gd name="T103" fmla="*/ 2905 h 4308"/>
                <a:gd name="T104" fmla="*/ 3948 w 4308"/>
                <a:gd name="T105" fmla="*/ 3345 h 4308"/>
                <a:gd name="T106" fmla="*/ 3632 w 4308"/>
                <a:gd name="T107" fmla="*/ 3719 h 4308"/>
                <a:gd name="T108" fmla="*/ 3240 w 4308"/>
                <a:gd name="T109" fmla="*/ 4014 h 4308"/>
                <a:gd name="T110" fmla="*/ 2785 w 4308"/>
                <a:gd name="T111" fmla="*/ 4214 h 4308"/>
                <a:gd name="T112" fmla="*/ 2284 w 4308"/>
                <a:gd name="T113" fmla="*/ 4305 h 4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308" h="4308">
                  <a:moveTo>
                    <a:pt x="2153" y="4308"/>
                  </a:moveTo>
                  <a:lnTo>
                    <a:pt x="2022" y="4305"/>
                  </a:lnTo>
                  <a:lnTo>
                    <a:pt x="1894" y="4293"/>
                  </a:lnTo>
                  <a:lnTo>
                    <a:pt x="1767" y="4274"/>
                  </a:lnTo>
                  <a:lnTo>
                    <a:pt x="1642" y="4247"/>
                  </a:lnTo>
                  <a:lnTo>
                    <a:pt x="1521" y="4214"/>
                  </a:lnTo>
                  <a:lnTo>
                    <a:pt x="1403" y="4174"/>
                  </a:lnTo>
                  <a:lnTo>
                    <a:pt x="1288" y="4126"/>
                  </a:lnTo>
                  <a:lnTo>
                    <a:pt x="1175" y="4074"/>
                  </a:lnTo>
                  <a:lnTo>
                    <a:pt x="1068" y="4014"/>
                  </a:lnTo>
                  <a:lnTo>
                    <a:pt x="963" y="3948"/>
                  </a:lnTo>
                  <a:lnTo>
                    <a:pt x="862" y="3878"/>
                  </a:lnTo>
                  <a:lnTo>
                    <a:pt x="767" y="3802"/>
                  </a:lnTo>
                  <a:lnTo>
                    <a:pt x="675" y="3719"/>
                  </a:lnTo>
                  <a:lnTo>
                    <a:pt x="589" y="3633"/>
                  </a:lnTo>
                  <a:lnTo>
                    <a:pt x="506" y="3541"/>
                  </a:lnTo>
                  <a:lnTo>
                    <a:pt x="430" y="3446"/>
                  </a:lnTo>
                  <a:lnTo>
                    <a:pt x="360" y="3345"/>
                  </a:lnTo>
                  <a:lnTo>
                    <a:pt x="294" y="3240"/>
                  </a:lnTo>
                  <a:lnTo>
                    <a:pt x="234" y="3133"/>
                  </a:lnTo>
                  <a:lnTo>
                    <a:pt x="182" y="3020"/>
                  </a:lnTo>
                  <a:lnTo>
                    <a:pt x="134" y="2905"/>
                  </a:lnTo>
                  <a:lnTo>
                    <a:pt x="94" y="2787"/>
                  </a:lnTo>
                  <a:lnTo>
                    <a:pt x="61" y="2666"/>
                  </a:lnTo>
                  <a:lnTo>
                    <a:pt x="34" y="2541"/>
                  </a:lnTo>
                  <a:lnTo>
                    <a:pt x="15" y="2414"/>
                  </a:lnTo>
                  <a:lnTo>
                    <a:pt x="3" y="2286"/>
                  </a:lnTo>
                  <a:lnTo>
                    <a:pt x="0" y="2154"/>
                  </a:lnTo>
                  <a:lnTo>
                    <a:pt x="3" y="2024"/>
                  </a:lnTo>
                  <a:lnTo>
                    <a:pt x="15" y="1894"/>
                  </a:lnTo>
                  <a:lnTo>
                    <a:pt x="34" y="1768"/>
                  </a:lnTo>
                  <a:lnTo>
                    <a:pt x="61" y="1643"/>
                  </a:lnTo>
                  <a:lnTo>
                    <a:pt x="94" y="1523"/>
                  </a:lnTo>
                  <a:lnTo>
                    <a:pt x="134" y="1404"/>
                  </a:lnTo>
                  <a:lnTo>
                    <a:pt x="182" y="1288"/>
                  </a:lnTo>
                  <a:lnTo>
                    <a:pt x="234" y="1176"/>
                  </a:lnTo>
                  <a:lnTo>
                    <a:pt x="294" y="1068"/>
                  </a:lnTo>
                  <a:lnTo>
                    <a:pt x="360" y="964"/>
                  </a:lnTo>
                  <a:lnTo>
                    <a:pt x="430" y="863"/>
                  </a:lnTo>
                  <a:lnTo>
                    <a:pt x="506" y="767"/>
                  </a:lnTo>
                  <a:lnTo>
                    <a:pt x="589" y="676"/>
                  </a:lnTo>
                  <a:lnTo>
                    <a:pt x="675" y="589"/>
                  </a:lnTo>
                  <a:lnTo>
                    <a:pt x="767" y="508"/>
                  </a:lnTo>
                  <a:lnTo>
                    <a:pt x="862" y="431"/>
                  </a:lnTo>
                  <a:lnTo>
                    <a:pt x="963" y="360"/>
                  </a:lnTo>
                  <a:lnTo>
                    <a:pt x="1068" y="295"/>
                  </a:lnTo>
                  <a:lnTo>
                    <a:pt x="1175" y="236"/>
                  </a:lnTo>
                  <a:lnTo>
                    <a:pt x="1288" y="182"/>
                  </a:lnTo>
                  <a:lnTo>
                    <a:pt x="1403" y="135"/>
                  </a:lnTo>
                  <a:lnTo>
                    <a:pt x="1521" y="94"/>
                  </a:lnTo>
                  <a:lnTo>
                    <a:pt x="1642" y="62"/>
                  </a:lnTo>
                  <a:lnTo>
                    <a:pt x="1767" y="36"/>
                  </a:lnTo>
                  <a:lnTo>
                    <a:pt x="1894" y="16"/>
                  </a:lnTo>
                  <a:lnTo>
                    <a:pt x="2022" y="4"/>
                  </a:lnTo>
                  <a:lnTo>
                    <a:pt x="2153" y="0"/>
                  </a:lnTo>
                  <a:lnTo>
                    <a:pt x="2280" y="4"/>
                  </a:lnTo>
                  <a:lnTo>
                    <a:pt x="2406" y="15"/>
                  </a:lnTo>
                  <a:lnTo>
                    <a:pt x="2529" y="33"/>
                  </a:lnTo>
                  <a:lnTo>
                    <a:pt x="2650" y="58"/>
                  </a:lnTo>
                  <a:lnTo>
                    <a:pt x="2770" y="89"/>
                  </a:lnTo>
                  <a:lnTo>
                    <a:pt x="2886" y="127"/>
                  </a:lnTo>
                  <a:lnTo>
                    <a:pt x="3001" y="172"/>
                  </a:lnTo>
                  <a:lnTo>
                    <a:pt x="3113" y="223"/>
                  </a:lnTo>
                  <a:lnTo>
                    <a:pt x="3220" y="282"/>
                  </a:lnTo>
                  <a:lnTo>
                    <a:pt x="3325" y="345"/>
                  </a:lnTo>
                  <a:lnTo>
                    <a:pt x="3427" y="415"/>
                  </a:lnTo>
                  <a:lnTo>
                    <a:pt x="3524" y="491"/>
                  </a:lnTo>
                  <a:lnTo>
                    <a:pt x="3617" y="572"/>
                  </a:lnTo>
                  <a:lnTo>
                    <a:pt x="3706" y="660"/>
                  </a:lnTo>
                  <a:lnTo>
                    <a:pt x="3791" y="754"/>
                  </a:lnTo>
                  <a:lnTo>
                    <a:pt x="3869" y="852"/>
                  </a:lnTo>
                  <a:lnTo>
                    <a:pt x="3880" y="869"/>
                  </a:lnTo>
                  <a:lnTo>
                    <a:pt x="3885" y="888"/>
                  </a:lnTo>
                  <a:lnTo>
                    <a:pt x="3884" y="907"/>
                  </a:lnTo>
                  <a:lnTo>
                    <a:pt x="3880" y="927"/>
                  </a:lnTo>
                  <a:lnTo>
                    <a:pt x="3869" y="943"/>
                  </a:lnTo>
                  <a:lnTo>
                    <a:pt x="3855" y="957"/>
                  </a:lnTo>
                  <a:lnTo>
                    <a:pt x="3834" y="968"/>
                  </a:lnTo>
                  <a:lnTo>
                    <a:pt x="3810" y="972"/>
                  </a:lnTo>
                  <a:lnTo>
                    <a:pt x="3788" y="969"/>
                  </a:lnTo>
                  <a:lnTo>
                    <a:pt x="3767" y="958"/>
                  </a:lnTo>
                  <a:lnTo>
                    <a:pt x="3751" y="943"/>
                  </a:lnTo>
                  <a:lnTo>
                    <a:pt x="3677" y="851"/>
                  </a:lnTo>
                  <a:lnTo>
                    <a:pt x="3598" y="765"/>
                  </a:lnTo>
                  <a:lnTo>
                    <a:pt x="3516" y="682"/>
                  </a:lnTo>
                  <a:lnTo>
                    <a:pt x="3429" y="606"/>
                  </a:lnTo>
                  <a:lnTo>
                    <a:pt x="3338" y="536"/>
                  </a:lnTo>
                  <a:lnTo>
                    <a:pt x="3243" y="470"/>
                  </a:lnTo>
                  <a:lnTo>
                    <a:pt x="3147" y="411"/>
                  </a:lnTo>
                  <a:lnTo>
                    <a:pt x="3046" y="358"/>
                  </a:lnTo>
                  <a:lnTo>
                    <a:pt x="2942" y="309"/>
                  </a:lnTo>
                  <a:lnTo>
                    <a:pt x="2836" y="267"/>
                  </a:lnTo>
                  <a:lnTo>
                    <a:pt x="2728" y="232"/>
                  </a:lnTo>
                  <a:lnTo>
                    <a:pt x="2616" y="203"/>
                  </a:lnTo>
                  <a:lnTo>
                    <a:pt x="2503" y="180"/>
                  </a:lnTo>
                  <a:lnTo>
                    <a:pt x="2389" y="163"/>
                  </a:lnTo>
                  <a:lnTo>
                    <a:pt x="2271" y="153"/>
                  </a:lnTo>
                  <a:lnTo>
                    <a:pt x="2153" y="149"/>
                  </a:lnTo>
                  <a:lnTo>
                    <a:pt x="2027" y="153"/>
                  </a:lnTo>
                  <a:lnTo>
                    <a:pt x="1903" y="165"/>
                  </a:lnTo>
                  <a:lnTo>
                    <a:pt x="1780" y="185"/>
                  </a:lnTo>
                  <a:lnTo>
                    <a:pt x="1661" y="211"/>
                  </a:lnTo>
                  <a:lnTo>
                    <a:pt x="1543" y="245"/>
                  </a:lnTo>
                  <a:lnTo>
                    <a:pt x="1429" y="284"/>
                  </a:lnTo>
                  <a:lnTo>
                    <a:pt x="1319" y="331"/>
                  </a:lnTo>
                  <a:lnTo>
                    <a:pt x="1212" y="385"/>
                  </a:lnTo>
                  <a:lnTo>
                    <a:pt x="1108" y="444"/>
                  </a:lnTo>
                  <a:lnTo>
                    <a:pt x="1009" y="509"/>
                  </a:lnTo>
                  <a:lnTo>
                    <a:pt x="913" y="580"/>
                  </a:lnTo>
                  <a:lnTo>
                    <a:pt x="823" y="656"/>
                  </a:lnTo>
                  <a:lnTo>
                    <a:pt x="737" y="737"/>
                  </a:lnTo>
                  <a:lnTo>
                    <a:pt x="655" y="824"/>
                  </a:lnTo>
                  <a:lnTo>
                    <a:pt x="579" y="914"/>
                  </a:lnTo>
                  <a:lnTo>
                    <a:pt x="509" y="1010"/>
                  </a:lnTo>
                  <a:lnTo>
                    <a:pt x="443" y="1109"/>
                  </a:lnTo>
                  <a:lnTo>
                    <a:pt x="384" y="1212"/>
                  </a:lnTo>
                  <a:lnTo>
                    <a:pt x="331" y="1320"/>
                  </a:lnTo>
                  <a:lnTo>
                    <a:pt x="284" y="1431"/>
                  </a:lnTo>
                  <a:lnTo>
                    <a:pt x="243" y="1545"/>
                  </a:lnTo>
                  <a:lnTo>
                    <a:pt x="210" y="1661"/>
                  </a:lnTo>
                  <a:lnTo>
                    <a:pt x="184" y="1781"/>
                  </a:lnTo>
                  <a:lnTo>
                    <a:pt x="164" y="1904"/>
                  </a:lnTo>
                  <a:lnTo>
                    <a:pt x="153" y="2028"/>
                  </a:lnTo>
                  <a:lnTo>
                    <a:pt x="149" y="2154"/>
                  </a:lnTo>
                  <a:lnTo>
                    <a:pt x="153" y="2281"/>
                  </a:lnTo>
                  <a:lnTo>
                    <a:pt x="164" y="2405"/>
                  </a:lnTo>
                  <a:lnTo>
                    <a:pt x="184" y="2528"/>
                  </a:lnTo>
                  <a:lnTo>
                    <a:pt x="210" y="2647"/>
                  </a:lnTo>
                  <a:lnTo>
                    <a:pt x="243" y="2765"/>
                  </a:lnTo>
                  <a:lnTo>
                    <a:pt x="284" y="2879"/>
                  </a:lnTo>
                  <a:lnTo>
                    <a:pt x="331" y="2989"/>
                  </a:lnTo>
                  <a:lnTo>
                    <a:pt x="384" y="3096"/>
                  </a:lnTo>
                  <a:lnTo>
                    <a:pt x="443" y="3200"/>
                  </a:lnTo>
                  <a:lnTo>
                    <a:pt x="509" y="3299"/>
                  </a:lnTo>
                  <a:lnTo>
                    <a:pt x="579" y="3395"/>
                  </a:lnTo>
                  <a:lnTo>
                    <a:pt x="655" y="3485"/>
                  </a:lnTo>
                  <a:lnTo>
                    <a:pt x="737" y="3571"/>
                  </a:lnTo>
                  <a:lnTo>
                    <a:pt x="823" y="3653"/>
                  </a:lnTo>
                  <a:lnTo>
                    <a:pt x="913" y="3729"/>
                  </a:lnTo>
                  <a:lnTo>
                    <a:pt x="1009" y="3799"/>
                  </a:lnTo>
                  <a:lnTo>
                    <a:pt x="1108" y="3865"/>
                  </a:lnTo>
                  <a:lnTo>
                    <a:pt x="1212" y="3924"/>
                  </a:lnTo>
                  <a:lnTo>
                    <a:pt x="1319" y="3977"/>
                  </a:lnTo>
                  <a:lnTo>
                    <a:pt x="1430" y="4024"/>
                  </a:lnTo>
                  <a:lnTo>
                    <a:pt x="1544" y="4065"/>
                  </a:lnTo>
                  <a:lnTo>
                    <a:pt x="1661" y="4098"/>
                  </a:lnTo>
                  <a:lnTo>
                    <a:pt x="1780" y="4124"/>
                  </a:lnTo>
                  <a:lnTo>
                    <a:pt x="1903" y="4144"/>
                  </a:lnTo>
                  <a:lnTo>
                    <a:pt x="2027" y="4155"/>
                  </a:lnTo>
                  <a:lnTo>
                    <a:pt x="2154" y="4159"/>
                  </a:lnTo>
                  <a:lnTo>
                    <a:pt x="2280" y="4155"/>
                  </a:lnTo>
                  <a:lnTo>
                    <a:pt x="2406" y="4144"/>
                  </a:lnTo>
                  <a:lnTo>
                    <a:pt x="2527" y="4124"/>
                  </a:lnTo>
                  <a:lnTo>
                    <a:pt x="2647" y="4098"/>
                  </a:lnTo>
                  <a:lnTo>
                    <a:pt x="2764" y="4065"/>
                  </a:lnTo>
                  <a:lnTo>
                    <a:pt x="2878" y="4024"/>
                  </a:lnTo>
                  <a:lnTo>
                    <a:pt x="2988" y="3977"/>
                  </a:lnTo>
                  <a:lnTo>
                    <a:pt x="3096" y="3924"/>
                  </a:lnTo>
                  <a:lnTo>
                    <a:pt x="3199" y="3865"/>
                  </a:lnTo>
                  <a:lnTo>
                    <a:pt x="3298" y="3799"/>
                  </a:lnTo>
                  <a:lnTo>
                    <a:pt x="3394" y="3729"/>
                  </a:lnTo>
                  <a:lnTo>
                    <a:pt x="3484" y="3653"/>
                  </a:lnTo>
                  <a:lnTo>
                    <a:pt x="3571" y="3571"/>
                  </a:lnTo>
                  <a:lnTo>
                    <a:pt x="3652" y="3485"/>
                  </a:lnTo>
                  <a:lnTo>
                    <a:pt x="3728" y="3395"/>
                  </a:lnTo>
                  <a:lnTo>
                    <a:pt x="3799" y="3299"/>
                  </a:lnTo>
                  <a:lnTo>
                    <a:pt x="3864" y="3200"/>
                  </a:lnTo>
                  <a:lnTo>
                    <a:pt x="3924" y="3096"/>
                  </a:lnTo>
                  <a:lnTo>
                    <a:pt x="3977" y="2989"/>
                  </a:lnTo>
                  <a:lnTo>
                    <a:pt x="4024" y="2879"/>
                  </a:lnTo>
                  <a:lnTo>
                    <a:pt x="4064" y="2765"/>
                  </a:lnTo>
                  <a:lnTo>
                    <a:pt x="4097" y="2647"/>
                  </a:lnTo>
                  <a:lnTo>
                    <a:pt x="4124" y="2528"/>
                  </a:lnTo>
                  <a:lnTo>
                    <a:pt x="4143" y="2405"/>
                  </a:lnTo>
                  <a:lnTo>
                    <a:pt x="4155" y="2281"/>
                  </a:lnTo>
                  <a:lnTo>
                    <a:pt x="4159" y="2154"/>
                  </a:lnTo>
                  <a:lnTo>
                    <a:pt x="4156" y="2041"/>
                  </a:lnTo>
                  <a:lnTo>
                    <a:pt x="4147" y="1929"/>
                  </a:lnTo>
                  <a:lnTo>
                    <a:pt x="4131" y="1819"/>
                  </a:lnTo>
                  <a:lnTo>
                    <a:pt x="4109" y="1709"/>
                  </a:lnTo>
                  <a:lnTo>
                    <a:pt x="4081" y="1600"/>
                  </a:lnTo>
                  <a:lnTo>
                    <a:pt x="4047" y="1494"/>
                  </a:lnTo>
                  <a:lnTo>
                    <a:pt x="4008" y="1389"/>
                  </a:lnTo>
                  <a:lnTo>
                    <a:pt x="4003" y="1370"/>
                  </a:lnTo>
                  <a:lnTo>
                    <a:pt x="4003" y="1351"/>
                  </a:lnTo>
                  <a:lnTo>
                    <a:pt x="4008" y="1332"/>
                  </a:lnTo>
                  <a:lnTo>
                    <a:pt x="4017" y="1315"/>
                  </a:lnTo>
                  <a:lnTo>
                    <a:pt x="4032" y="1301"/>
                  </a:lnTo>
                  <a:lnTo>
                    <a:pt x="4047" y="1291"/>
                  </a:lnTo>
                  <a:lnTo>
                    <a:pt x="4062" y="1287"/>
                  </a:lnTo>
                  <a:lnTo>
                    <a:pt x="4076" y="1286"/>
                  </a:lnTo>
                  <a:lnTo>
                    <a:pt x="4098" y="1290"/>
                  </a:lnTo>
                  <a:lnTo>
                    <a:pt x="4118" y="1299"/>
                  </a:lnTo>
                  <a:lnTo>
                    <a:pt x="4134" y="1313"/>
                  </a:lnTo>
                  <a:lnTo>
                    <a:pt x="4145" y="1332"/>
                  </a:lnTo>
                  <a:lnTo>
                    <a:pt x="4189" y="1444"/>
                  </a:lnTo>
                  <a:lnTo>
                    <a:pt x="4225" y="1559"/>
                  </a:lnTo>
                  <a:lnTo>
                    <a:pt x="4255" y="1676"/>
                  </a:lnTo>
                  <a:lnTo>
                    <a:pt x="4278" y="1794"/>
                  </a:lnTo>
                  <a:lnTo>
                    <a:pt x="4295" y="1913"/>
                  </a:lnTo>
                  <a:lnTo>
                    <a:pt x="4305" y="2033"/>
                  </a:lnTo>
                  <a:lnTo>
                    <a:pt x="4308" y="2154"/>
                  </a:lnTo>
                  <a:lnTo>
                    <a:pt x="4304" y="2286"/>
                  </a:lnTo>
                  <a:lnTo>
                    <a:pt x="4292" y="2414"/>
                  </a:lnTo>
                  <a:lnTo>
                    <a:pt x="4274" y="2541"/>
                  </a:lnTo>
                  <a:lnTo>
                    <a:pt x="4246" y="2666"/>
                  </a:lnTo>
                  <a:lnTo>
                    <a:pt x="4214" y="2787"/>
                  </a:lnTo>
                  <a:lnTo>
                    <a:pt x="4173" y="2905"/>
                  </a:lnTo>
                  <a:lnTo>
                    <a:pt x="4126" y="3020"/>
                  </a:lnTo>
                  <a:lnTo>
                    <a:pt x="4072" y="3133"/>
                  </a:lnTo>
                  <a:lnTo>
                    <a:pt x="4013" y="3240"/>
                  </a:lnTo>
                  <a:lnTo>
                    <a:pt x="3948" y="3345"/>
                  </a:lnTo>
                  <a:lnTo>
                    <a:pt x="3877" y="3446"/>
                  </a:lnTo>
                  <a:lnTo>
                    <a:pt x="3801" y="3541"/>
                  </a:lnTo>
                  <a:lnTo>
                    <a:pt x="3719" y="3633"/>
                  </a:lnTo>
                  <a:lnTo>
                    <a:pt x="3632" y="3719"/>
                  </a:lnTo>
                  <a:lnTo>
                    <a:pt x="3541" y="3802"/>
                  </a:lnTo>
                  <a:lnTo>
                    <a:pt x="3445" y="3878"/>
                  </a:lnTo>
                  <a:lnTo>
                    <a:pt x="3344" y="3948"/>
                  </a:lnTo>
                  <a:lnTo>
                    <a:pt x="3240" y="4014"/>
                  </a:lnTo>
                  <a:lnTo>
                    <a:pt x="3132" y="4074"/>
                  </a:lnTo>
                  <a:lnTo>
                    <a:pt x="3020" y="4126"/>
                  </a:lnTo>
                  <a:lnTo>
                    <a:pt x="2904" y="4174"/>
                  </a:lnTo>
                  <a:lnTo>
                    <a:pt x="2785" y="4214"/>
                  </a:lnTo>
                  <a:lnTo>
                    <a:pt x="2665" y="4247"/>
                  </a:lnTo>
                  <a:lnTo>
                    <a:pt x="2540" y="4274"/>
                  </a:lnTo>
                  <a:lnTo>
                    <a:pt x="2414" y="4293"/>
                  </a:lnTo>
                  <a:lnTo>
                    <a:pt x="2284" y="4305"/>
                  </a:lnTo>
                  <a:lnTo>
                    <a:pt x="2153" y="4308"/>
                  </a:lnTo>
                  <a:close/>
                </a:path>
              </a:pathLst>
            </a:custGeom>
            <a:solidFill>
              <a:schemeClr val="bg1"/>
            </a:solidFill>
            <a:ln w="0">
              <a:solidFill>
                <a:schemeClr val="bg1"/>
              </a:solidFill>
              <a:prstDash val="solid"/>
              <a:round/>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effectLst/>
                <a:uLnTx/>
                <a:uFillTx/>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2" name="文本框 1"/>
          <p:cNvSpPr txBox="1"/>
          <p:nvPr/>
        </p:nvSpPr>
        <p:spPr>
          <a:xfrm>
            <a:off x="4547235" y="1976120"/>
            <a:ext cx="3719195" cy="645160"/>
          </a:xfrm>
          <a:prstGeom prst="rect">
            <a:avLst/>
          </a:prstGeom>
          <a:noFill/>
        </p:spPr>
        <p:txBody>
          <a:bodyPr wrap="square" rtlCol="0">
            <a:spAutoFit/>
          </a:bodyPr>
          <a:p>
            <a:r>
              <a:rPr lang="zh-CN" altLang="en-US"/>
              <a:t>进店消费即送精美礼品，免费办理普卡，可积分返现使用</a:t>
            </a:r>
            <a:endParaRPr lang="zh-CN"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文本框 9"/>
          <p:cNvSpPr txBox="1"/>
          <p:nvPr/>
        </p:nvSpPr>
        <p:spPr>
          <a:xfrm>
            <a:off x="5155565" y="2378075"/>
            <a:ext cx="5520690" cy="706755"/>
          </a:xfrm>
          <a:prstGeom prst="rect">
            <a:avLst/>
          </a:prstGeom>
          <a:noFill/>
        </p:spPr>
        <p:txBody>
          <a:bodyPr wrap="square" rtlCol="0">
            <a:spAutoFit/>
          </a:bodyPr>
          <a:lstStyle/>
          <a:p>
            <a:r>
              <a:rPr lang="zh-CN" altLang="en-US" sz="4000" dirty="0"/>
              <a:t>广陵学院校园促销方案</a:t>
            </a:r>
            <a:endParaRPr lang="zh-CN" altLang="en-US" sz="4000" dirty="0"/>
          </a:p>
        </p:txBody>
      </p:sp>
      <p:pic>
        <p:nvPicPr>
          <p:cNvPr id="1061" name="图片 1060"/>
          <p:cNvPicPr>
            <a:picLocks noChangeAspect="1"/>
          </p:cNvPicPr>
          <p:nvPr/>
        </p:nvPicPr>
        <p:blipFill>
          <a:blip r:embed="rId2"/>
          <a:stretch>
            <a:fillRect/>
          </a:stretch>
        </p:blipFill>
        <p:spPr>
          <a:xfrm>
            <a:off x="3793352" y="2164471"/>
            <a:ext cx="1140051" cy="1133954"/>
          </a:xfrm>
          <a:prstGeom prst="rect">
            <a:avLst/>
          </a:prstGeom>
        </p:spPr>
      </p:pic>
      <p:sp>
        <p:nvSpPr>
          <p:cNvPr id="7" name="文本框 6"/>
          <p:cNvSpPr txBox="1"/>
          <p:nvPr/>
        </p:nvSpPr>
        <p:spPr>
          <a:xfrm>
            <a:off x="3972852" y="2315950"/>
            <a:ext cx="781050" cy="830997"/>
          </a:xfrm>
          <a:prstGeom prst="rect">
            <a:avLst/>
          </a:prstGeom>
          <a:noFill/>
        </p:spPr>
        <p:txBody>
          <a:bodyPr wrap="square" rtlCol="0">
            <a:spAutoFit/>
          </a:bodyPr>
          <a:lstStyle/>
          <a:p>
            <a:r>
              <a:rPr lang="zh-CN" altLang="en-US" sz="4800" dirty="0">
                <a:latin typeface="+mn-ea"/>
              </a:rPr>
              <a:t>肆</a:t>
            </a:r>
            <a:endParaRPr lang="zh-CN" altLang="en-US" sz="4800" dirty="0">
              <a:latin typeface="+mn-ea"/>
            </a:endParaRPr>
          </a:p>
        </p:txBody>
      </p:sp>
      <p:pic>
        <p:nvPicPr>
          <p:cNvPr id="1065" name="图片 1064"/>
          <p:cNvPicPr>
            <a:picLocks noChangeAspect="1"/>
          </p:cNvPicPr>
          <p:nvPr/>
        </p:nvPicPr>
        <p:blipFill>
          <a:blip r:embed="rId3" cstate="print">
            <a:extLst>
              <a:ext uri="{28A0092B-C50C-407E-A947-70E740481C1C}">
                <a14:useLocalDpi xmlns:a14="http://schemas.microsoft.com/office/drawing/2010/main" val="0"/>
              </a:ext>
            </a:extLst>
          </a:blip>
          <a:srcRect b="17930"/>
          <a:stretch>
            <a:fillRect/>
          </a:stretch>
        </p:blipFill>
        <p:spPr>
          <a:xfrm>
            <a:off x="1182162" y="2846680"/>
            <a:ext cx="2431689" cy="4011320"/>
          </a:xfrm>
          <a:custGeom>
            <a:avLst/>
            <a:gdLst>
              <a:gd name="connsiteX0" fmla="*/ 0 w 2431689"/>
              <a:gd name="connsiteY0" fmla="*/ 0 h 4011320"/>
              <a:gd name="connsiteX1" fmla="*/ 2431689 w 2431689"/>
              <a:gd name="connsiteY1" fmla="*/ 0 h 4011320"/>
              <a:gd name="connsiteX2" fmla="*/ 2431689 w 2431689"/>
              <a:gd name="connsiteY2" fmla="*/ 4011320 h 4011320"/>
              <a:gd name="connsiteX3" fmla="*/ 0 w 2431689"/>
              <a:gd name="connsiteY3" fmla="*/ 4011320 h 4011320"/>
            </a:gdLst>
            <a:ahLst/>
            <a:cxnLst>
              <a:cxn ang="0">
                <a:pos x="connsiteX0" y="connsiteY0"/>
              </a:cxn>
              <a:cxn ang="0">
                <a:pos x="connsiteX1" y="connsiteY1"/>
              </a:cxn>
              <a:cxn ang="0">
                <a:pos x="connsiteX2" y="connsiteY2"/>
              </a:cxn>
              <a:cxn ang="0">
                <a:pos x="connsiteX3" y="connsiteY3"/>
              </a:cxn>
            </a:cxnLst>
            <a:rect l="l" t="t" r="r" b="b"/>
            <a:pathLst>
              <a:path w="2431689" h="4011320">
                <a:moveTo>
                  <a:pt x="0" y="0"/>
                </a:moveTo>
                <a:lnTo>
                  <a:pt x="2431689" y="0"/>
                </a:lnTo>
                <a:lnTo>
                  <a:pt x="2431689" y="4011320"/>
                </a:lnTo>
                <a:lnTo>
                  <a:pt x="0" y="4011320"/>
                </a:lnTo>
                <a:close/>
              </a:path>
            </a:pathLst>
          </a:cu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图片 34"/>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6" name="矩形 35"/>
          <p:cNvSpPr/>
          <p:nvPr/>
        </p:nvSpPr>
        <p:spPr>
          <a:xfrm>
            <a:off x="0" y="95250"/>
            <a:ext cx="213360" cy="457200"/>
          </a:xfrm>
          <a:prstGeom prst="rect">
            <a:avLst/>
          </a:prstGeom>
          <a:solidFill>
            <a:srgbClr val="C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374126" y="139184"/>
            <a:ext cx="4724400" cy="368935"/>
          </a:xfrm>
          <a:prstGeom prst="rect">
            <a:avLst/>
          </a:prstGeom>
          <a:noFill/>
        </p:spPr>
        <p:txBody>
          <a:bodyPr wrap="square" lIns="0" tIns="0" rIns="0" bIns="0" rtlCol="0">
            <a:spAutoFit/>
          </a:bodyPr>
          <a:lstStyle/>
          <a:p>
            <a:r>
              <a:rPr lang="zh-CN" altLang="en-US" sz="2400" dirty="0"/>
              <a:t>酸甜苦辣人间味，咸淡冷暖细品尝</a:t>
            </a:r>
            <a:endParaRPr lang="zh-CN" altLang="en-US" sz="2400" dirty="0"/>
          </a:p>
        </p:txBody>
      </p:sp>
      <p:sp>
        <p:nvSpPr>
          <p:cNvPr id="65" name="Text Placeholder 3"/>
          <p:cNvSpPr txBox="1"/>
          <p:nvPr/>
        </p:nvSpPr>
        <p:spPr>
          <a:xfrm>
            <a:off x="1499870" y="1006793"/>
            <a:ext cx="8876030" cy="2822575"/>
          </a:xfrm>
          <a:prstGeom prst="rect">
            <a:avLst/>
          </a:prstGeom>
        </p:spPr>
        <p:txBody>
          <a:bodyPr wrap="square" lIns="0" tIns="0" rIns="0" bIns="0" anchor="ctr" anchorCtr="0">
            <a:spAutoFit/>
          </a:bodyPr>
          <a:lstStyle>
            <a:defPPr>
              <a:defRPr lang="zh-CN"/>
            </a:defPPr>
            <a:lvl1pPr indent="0" algn="r" defTabSz="1218565">
              <a:lnSpc>
                <a:spcPct val="120000"/>
              </a:lnSpc>
              <a:spcBef>
                <a:spcPct val="20000"/>
              </a:spcBef>
              <a:buNone/>
              <a:defRPr sz="1600" baseline="0">
                <a:solidFill>
                  <a:schemeClr val="tx2"/>
                </a:solidFill>
                <a:cs typeface="+mn-ea"/>
              </a:defRPr>
            </a:lvl1pPr>
            <a:lvl2pPr indent="0">
              <a:buNone/>
              <a:defRPr sz="1200"/>
            </a:lvl2pPr>
            <a:lvl3pPr indent="0">
              <a:buNone/>
              <a:defRPr sz="1000"/>
            </a:lvl3pPr>
            <a:lvl4pPr indent="0">
              <a:buNone/>
              <a:defRPr sz="900"/>
            </a:lvl4pPr>
            <a:lvl5pPr indent="0">
              <a:buNone/>
              <a:defRPr sz="900"/>
            </a:lvl5pPr>
            <a:lvl6pPr indent="0">
              <a:buNone/>
              <a:defRPr sz="900"/>
            </a:lvl6pPr>
            <a:lvl7pPr indent="0">
              <a:buNone/>
              <a:defRPr sz="900"/>
            </a:lvl7pPr>
            <a:lvl8pPr indent="0">
              <a:buNone/>
              <a:defRPr sz="900"/>
            </a:lvl8pPr>
            <a:lvl9pPr indent="0">
              <a:buNone/>
              <a:defRPr sz="900"/>
            </a:lvl9pPr>
          </a:lstStyle>
          <a:p>
            <a:pPr algn="l"/>
            <a:r>
              <a:rPr lang="en-US" dirty="0">
                <a:solidFill>
                  <a:schemeClr val="tx1"/>
                </a:solidFill>
                <a:sym typeface="+mn-lt"/>
              </a:rPr>
              <a:t>       </a:t>
            </a:r>
            <a:r>
              <a:rPr lang="en-US" sz="1800" dirty="0">
                <a:solidFill>
                  <a:schemeClr val="tx1"/>
                </a:solidFill>
                <a:sym typeface="+mn-lt"/>
              </a:rPr>
              <a:t>面对挑剔、敏感的大学生群体，我们将面对更多的挑战。校园是影响力经济的梦田，是整合营销活动方式的试金石。校园营销需要我们发明更多的创意和吸引力，吸引大学生的好奇心和注意力。零食店是大学生比不缺少的一部分，大学生是时尚潮流的，同时我们要考虑到学生的生活习惯在不同的时间采取不同的营销策略</a:t>
            </a:r>
            <a:endParaRPr lang="en-US" sz="1800" dirty="0">
              <a:solidFill>
                <a:schemeClr val="tx1"/>
              </a:solidFill>
              <a:sym typeface="+mn-lt"/>
            </a:endParaRPr>
          </a:p>
          <a:p>
            <a:pPr algn="l"/>
            <a:r>
              <a:rPr lang="en-US" sz="1800" dirty="0">
                <a:solidFill>
                  <a:schemeClr val="tx1"/>
                </a:solidFill>
                <a:sym typeface="+mn-lt"/>
              </a:rPr>
              <a:t>       准备工作：横幅、桌椅、水、零食包装、试吃盒、现金卷、二维码公众号、小礼品、优惠卡、海报</a:t>
            </a:r>
            <a:endParaRPr lang="en-US" sz="1800" dirty="0">
              <a:solidFill>
                <a:schemeClr val="tx1"/>
              </a:solidFill>
              <a:sym typeface="+mn-lt"/>
            </a:endParaRPr>
          </a:p>
          <a:p>
            <a:pPr algn="l"/>
            <a:endParaRPr lang="en-US" sz="1800" dirty="0">
              <a:solidFill>
                <a:schemeClr val="tx1"/>
              </a:solidFill>
              <a:sym typeface="+mn-lt"/>
            </a:endParaRPr>
          </a:p>
          <a:p>
            <a:pPr algn="l"/>
            <a:endParaRPr lang="en-US" sz="1800" dirty="0">
              <a:solidFill>
                <a:schemeClr val="tx1"/>
              </a:solidFill>
              <a:sym typeface="+mn-lt"/>
            </a:endParaRPr>
          </a:p>
        </p:txBody>
      </p:sp>
      <p:sp>
        <p:nvSpPr>
          <p:cNvPr id="28" name="Freeform 34"/>
          <p:cNvSpPr>
            <a:spLocks noEditPoints="1"/>
          </p:cNvSpPr>
          <p:nvPr/>
        </p:nvSpPr>
        <p:spPr bwMode="auto">
          <a:xfrm>
            <a:off x="7672613" y="4510111"/>
            <a:ext cx="490608" cy="449294"/>
          </a:xfrm>
          <a:custGeom>
            <a:avLst/>
            <a:gdLst>
              <a:gd name="T0" fmla="*/ 35 w 144"/>
              <a:gd name="T1" fmla="*/ 17 h 132"/>
              <a:gd name="T2" fmla="*/ 109 w 144"/>
              <a:gd name="T3" fmla="*/ 17 h 132"/>
              <a:gd name="T4" fmla="*/ 117 w 144"/>
              <a:gd name="T5" fmla="*/ 9 h 132"/>
              <a:gd name="T6" fmla="*/ 109 w 144"/>
              <a:gd name="T7" fmla="*/ 0 h 132"/>
              <a:gd name="T8" fmla="*/ 35 w 144"/>
              <a:gd name="T9" fmla="*/ 0 h 132"/>
              <a:gd name="T10" fmla="*/ 27 w 144"/>
              <a:gd name="T11" fmla="*/ 9 h 132"/>
              <a:gd name="T12" fmla="*/ 35 w 144"/>
              <a:gd name="T13" fmla="*/ 17 h 132"/>
              <a:gd name="T14" fmla="*/ 109 w 144"/>
              <a:gd name="T15" fmla="*/ 25 h 132"/>
              <a:gd name="T16" fmla="*/ 109 w 144"/>
              <a:gd name="T17" fmla="*/ 25 h 132"/>
              <a:gd name="T18" fmla="*/ 35 w 144"/>
              <a:gd name="T19" fmla="*/ 25 h 132"/>
              <a:gd name="T20" fmla="*/ 35 w 144"/>
              <a:gd name="T21" fmla="*/ 25 h 132"/>
              <a:gd name="T22" fmla="*/ 16 w 144"/>
              <a:gd name="T23" fmla="*/ 67 h 132"/>
              <a:gd name="T24" fmla="*/ 52 w 144"/>
              <a:gd name="T25" fmla="*/ 93 h 132"/>
              <a:gd name="T26" fmla="*/ 64 w 144"/>
              <a:gd name="T27" fmla="*/ 107 h 132"/>
              <a:gd name="T28" fmla="*/ 64 w 144"/>
              <a:gd name="T29" fmla="*/ 116 h 132"/>
              <a:gd name="T30" fmla="*/ 66 w 144"/>
              <a:gd name="T31" fmla="*/ 117 h 132"/>
              <a:gd name="T32" fmla="*/ 64 w 144"/>
              <a:gd name="T33" fmla="*/ 120 h 132"/>
              <a:gd name="T34" fmla="*/ 47 w 144"/>
              <a:gd name="T35" fmla="*/ 120 h 132"/>
              <a:gd name="T36" fmla="*/ 39 w 144"/>
              <a:gd name="T37" fmla="*/ 128 h 132"/>
              <a:gd name="T38" fmla="*/ 39 w 144"/>
              <a:gd name="T39" fmla="*/ 132 h 132"/>
              <a:gd name="T40" fmla="*/ 105 w 144"/>
              <a:gd name="T41" fmla="*/ 132 h 132"/>
              <a:gd name="T42" fmla="*/ 105 w 144"/>
              <a:gd name="T43" fmla="*/ 128 h 132"/>
              <a:gd name="T44" fmla="*/ 97 w 144"/>
              <a:gd name="T45" fmla="*/ 120 h 132"/>
              <a:gd name="T46" fmla="*/ 80 w 144"/>
              <a:gd name="T47" fmla="*/ 120 h 132"/>
              <a:gd name="T48" fmla="*/ 78 w 144"/>
              <a:gd name="T49" fmla="*/ 117 h 132"/>
              <a:gd name="T50" fmla="*/ 80 w 144"/>
              <a:gd name="T51" fmla="*/ 116 h 132"/>
              <a:gd name="T52" fmla="*/ 80 w 144"/>
              <a:gd name="T53" fmla="*/ 107 h 132"/>
              <a:gd name="T54" fmla="*/ 92 w 144"/>
              <a:gd name="T55" fmla="*/ 93 h 132"/>
              <a:gd name="T56" fmla="*/ 127 w 144"/>
              <a:gd name="T57" fmla="*/ 67 h 132"/>
              <a:gd name="T58" fmla="*/ 109 w 144"/>
              <a:gd name="T59" fmla="*/ 25 h 132"/>
              <a:gd name="T60" fmla="*/ 24 w 144"/>
              <a:gd name="T61" fmla="*/ 63 h 132"/>
              <a:gd name="T62" fmla="*/ 37 w 144"/>
              <a:gd name="T63" fmla="*/ 37 h 132"/>
              <a:gd name="T64" fmla="*/ 48 w 144"/>
              <a:gd name="T65" fmla="*/ 84 h 132"/>
              <a:gd name="T66" fmla="*/ 24 w 144"/>
              <a:gd name="T67" fmla="*/ 63 h 132"/>
              <a:gd name="T68" fmla="*/ 47 w 144"/>
              <a:gd name="T69" fmla="*/ 37 h 132"/>
              <a:gd name="T70" fmla="*/ 60 w 144"/>
              <a:gd name="T71" fmla="*/ 37 h 132"/>
              <a:gd name="T72" fmla="*/ 64 w 144"/>
              <a:gd name="T73" fmla="*/ 99 h 132"/>
              <a:gd name="T74" fmla="*/ 47 w 144"/>
              <a:gd name="T75" fmla="*/ 37 h 132"/>
              <a:gd name="T76" fmla="*/ 120 w 144"/>
              <a:gd name="T77" fmla="*/ 63 h 132"/>
              <a:gd name="T78" fmla="*/ 96 w 144"/>
              <a:gd name="T79" fmla="*/ 84 h 132"/>
              <a:gd name="T80" fmla="*/ 107 w 144"/>
              <a:gd name="T81" fmla="*/ 37 h 132"/>
              <a:gd name="T82" fmla="*/ 120 w 144"/>
              <a:gd name="T83" fmla="*/ 63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4" h="132">
                <a:moveTo>
                  <a:pt x="35" y="17"/>
                </a:moveTo>
                <a:cubicBezTo>
                  <a:pt x="109" y="17"/>
                  <a:pt x="109" y="17"/>
                  <a:pt x="109" y="17"/>
                </a:cubicBezTo>
                <a:cubicBezTo>
                  <a:pt x="113" y="17"/>
                  <a:pt x="117" y="13"/>
                  <a:pt x="117" y="9"/>
                </a:cubicBezTo>
                <a:cubicBezTo>
                  <a:pt x="117" y="4"/>
                  <a:pt x="113" y="0"/>
                  <a:pt x="109" y="0"/>
                </a:cubicBezTo>
                <a:cubicBezTo>
                  <a:pt x="35" y="0"/>
                  <a:pt x="35" y="0"/>
                  <a:pt x="35" y="0"/>
                </a:cubicBezTo>
                <a:cubicBezTo>
                  <a:pt x="30" y="0"/>
                  <a:pt x="27" y="4"/>
                  <a:pt x="27" y="9"/>
                </a:cubicBezTo>
                <a:cubicBezTo>
                  <a:pt x="27" y="13"/>
                  <a:pt x="30" y="17"/>
                  <a:pt x="35" y="17"/>
                </a:cubicBezTo>
                <a:close/>
                <a:moveTo>
                  <a:pt x="109" y="25"/>
                </a:moveTo>
                <a:cubicBezTo>
                  <a:pt x="109" y="25"/>
                  <a:pt x="109" y="25"/>
                  <a:pt x="109" y="25"/>
                </a:cubicBezTo>
                <a:cubicBezTo>
                  <a:pt x="35" y="25"/>
                  <a:pt x="35" y="25"/>
                  <a:pt x="35" y="25"/>
                </a:cubicBezTo>
                <a:cubicBezTo>
                  <a:pt x="35" y="25"/>
                  <a:pt x="35" y="25"/>
                  <a:pt x="35" y="25"/>
                </a:cubicBezTo>
                <a:cubicBezTo>
                  <a:pt x="19" y="26"/>
                  <a:pt x="0" y="32"/>
                  <a:pt x="16" y="67"/>
                </a:cubicBezTo>
                <a:cubicBezTo>
                  <a:pt x="27" y="90"/>
                  <a:pt x="43" y="92"/>
                  <a:pt x="52" y="93"/>
                </a:cubicBezTo>
                <a:cubicBezTo>
                  <a:pt x="55" y="102"/>
                  <a:pt x="59" y="107"/>
                  <a:pt x="64" y="107"/>
                </a:cubicBezTo>
                <a:cubicBezTo>
                  <a:pt x="64" y="112"/>
                  <a:pt x="64" y="116"/>
                  <a:pt x="64" y="116"/>
                </a:cubicBezTo>
                <a:cubicBezTo>
                  <a:pt x="66" y="117"/>
                  <a:pt x="66" y="117"/>
                  <a:pt x="66" y="117"/>
                </a:cubicBezTo>
                <a:cubicBezTo>
                  <a:pt x="64" y="120"/>
                  <a:pt x="64" y="120"/>
                  <a:pt x="64" y="120"/>
                </a:cubicBezTo>
                <a:cubicBezTo>
                  <a:pt x="47" y="120"/>
                  <a:pt x="47" y="120"/>
                  <a:pt x="47" y="120"/>
                </a:cubicBezTo>
                <a:cubicBezTo>
                  <a:pt x="47" y="120"/>
                  <a:pt x="39" y="120"/>
                  <a:pt x="39" y="128"/>
                </a:cubicBezTo>
                <a:cubicBezTo>
                  <a:pt x="39" y="132"/>
                  <a:pt x="39" y="132"/>
                  <a:pt x="39" y="132"/>
                </a:cubicBezTo>
                <a:cubicBezTo>
                  <a:pt x="105" y="132"/>
                  <a:pt x="105" y="132"/>
                  <a:pt x="105" y="132"/>
                </a:cubicBezTo>
                <a:cubicBezTo>
                  <a:pt x="105" y="132"/>
                  <a:pt x="105" y="132"/>
                  <a:pt x="105" y="128"/>
                </a:cubicBezTo>
                <a:cubicBezTo>
                  <a:pt x="105" y="120"/>
                  <a:pt x="97" y="120"/>
                  <a:pt x="97" y="120"/>
                </a:cubicBezTo>
                <a:cubicBezTo>
                  <a:pt x="80" y="120"/>
                  <a:pt x="80" y="120"/>
                  <a:pt x="80" y="120"/>
                </a:cubicBezTo>
                <a:cubicBezTo>
                  <a:pt x="78" y="117"/>
                  <a:pt x="78" y="117"/>
                  <a:pt x="78" y="117"/>
                </a:cubicBezTo>
                <a:cubicBezTo>
                  <a:pt x="80" y="116"/>
                  <a:pt x="80" y="116"/>
                  <a:pt x="80" y="116"/>
                </a:cubicBezTo>
                <a:cubicBezTo>
                  <a:pt x="80" y="116"/>
                  <a:pt x="80" y="112"/>
                  <a:pt x="80" y="107"/>
                </a:cubicBezTo>
                <a:cubicBezTo>
                  <a:pt x="84" y="107"/>
                  <a:pt x="88" y="102"/>
                  <a:pt x="92" y="93"/>
                </a:cubicBezTo>
                <a:cubicBezTo>
                  <a:pt x="101" y="92"/>
                  <a:pt x="116" y="90"/>
                  <a:pt x="127" y="67"/>
                </a:cubicBezTo>
                <a:cubicBezTo>
                  <a:pt x="144" y="32"/>
                  <a:pt x="125" y="26"/>
                  <a:pt x="109" y="25"/>
                </a:cubicBezTo>
                <a:close/>
                <a:moveTo>
                  <a:pt x="24" y="63"/>
                </a:moveTo>
                <a:cubicBezTo>
                  <a:pt x="14" y="40"/>
                  <a:pt x="26" y="37"/>
                  <a:pt x="37" y="37"/>
                </a:cubicBezTo>
                <a:cubicBezTo>
                  <a:pt x="39" y="49"/>
                  <a:pt x="43" y="68"/>
                  <a:pt x="48" y="84"/>
                </a:cubicBezTo>
                <a:cubicBezTo>
                  <a:pt x="41" y="82"/>
                  <a:pt x="31" y="79"/>
                  <a:pt x="24" y="63"/>
                </a:cubicBezTo>
                <a:close/>
                <a:moveTo>
                  <a:pt x="47" y="37"/>
                </a:moveTo>
                <a:cubicBezTo>
                  <a:pt x="47" y="37"/>
                  <a:pt x="55" y="37"/>
                  <a:pt x="60" y="37"/>
                </a:cubicBezTo>
                <a:cubicBezTo>
                  <a:pt x="60" y="66"/>
                  <a:pt x="60" y="74"/>
                  <a:pt x="64" y="99"/>
                </a:cubicBezTo>
                <a:cubicBezTo>
                  <a:pt x="51" y="74"/>
                  <a:pt x="47" y="37"/>
                  <a:pt x="47" y="37"/>
                </a:cubicBezTo>
                <a:close/>
                <a:moveTo>
                  <a:pt x="120" y="63"/>
                </a:moveTo>
                <a:cubicBezTo>
                  <a:pt x="113" y="79"/>
                  <a:pt x="102" y="82"/>
                  <a:pt x="96" y="84"/>
                </a:cubicBezTo>
                <a:cubicBezTo>
                  <a:pt x="101" y="68"/>
                  <a:pt x="105" y="49"/>
                  <a:pt x="107" y="37"/>
                </a:cubicBezTo>
                <a:cubicBezTo>
                  <a:pt x="118" y="37"/>
                  <a:pt x="130" y="40"/>
                  <a:pt x="120" y="63"/>
                </a:cubicBezTo>
                <a:close/>
              </a:path>
            </a:pathLst>
          </a:custGeom>
          <a:solidFill>
            <a:schemeClr val="bg1">
              <a:lumMod val="90000"/>
            </a:schemeClr>
          </a:solidFill>
          <a:ln>
            <a:noFill/>
          </a:ln>
        </p:spPr>
        <p:txBody>
          <a:bodyPr vert="horz" wrap="square" lIns="91440" tIns="45720" rIns="91440" bIns="45720" numCol="1" anchor="t" anchorCtr="0" compatLnSpc="1"/>
          <a:lstStyle/>
          <a:p>
            <a:endParaRPr lang="en-US"/>
          </a:p>
        </p:txBody>
      </p:sp>
      <p:sp>
        <p:nvSpPr>
          <p:cNvPr id="29" name="Freeform 66"/>
          <p:cNvSpPr>
            <a:spLocks noEditPoints="1"/>
          </p:cNvSpPr>
          <p:nvPr/>
        </p:nvSpPr>
        <p:spPr bwMode="auto">
          <a:xfrm>
            <a:off x="4066327" y="2390054"/>
            <a:ext cx="397076" cy="584085"/>
          </a:xfrm>
          <a:custGeom>
            <a:avLst/>
            <a:gdLst>
              <a:gd name="T0" fmla="*/ 94 w 117"/>
              <a:gd name="T1" fmla="*/ 142 h 173"/>
              <a:gd name="T2" fmla="*/ 93 w 117"/>
              <a:gd name="T3" fmla="*/ 141 h 173"/>
              <a:gd name="T4" fmla="*/ 71 w 117"/>
              <a:gd name="T5" fmla="*/ 90 h 173"/>
              <a:gd name="T6" fmla="*/ 59 w 117"/>
              <a:gd name="T7" fmla="*/ 87 h 173"/>
              <a:gd name="T8" fmla="*/ 46 w 117"/>
              <a:gd name="T9" fmla="*/ 90 h 173"/>
              <a:gd name="T10" fmla="*/ 24 w 117"/>
              <a:gd name="T11" fmla="*/ 141 h 173"/>
              <a:gd name="T12" fmla="*/ 24 w 117"/>
              <a:gd name="T13" fmla="*/ 142 h 173"/>
              <a:gd name="T14" fmla="*/ 23 w 117"/>
              <a:gd name="T15" fmla="*/ 144 h 173"/>
              <a:gd name="T16" fmla="*/ 23 w 117"/>
              <a:gd name="T17" fmla="*/ 144 h 173"/>
              <a:gd name="T18" fmla="*/ 23 w 117"/>
              <a:gd name="T19" fmla="*/ 144 h 173"/>
              <a:gd name="T20" fmla="*/ 59 w 117"/>
              <a:gd name="T21" fmla="*/ 157 h 173"/>
              <a:gd name="T22" fmla="*/ 95 w 117"/>
              <a:gd name="T23" fmla="*/ 144 h 173"/>
              <a:gd name="T24" fmla="*/ 95 w 117"/>
              <a:gd name="T25" fmla="*/ 144 h 173"/>
              <a:gd name="T26" fmla="*/ 95 w 117"/>
              <a:gd name="T27" fmla="*/ 144 h 173"/>
              <a:gd name="T28" fmla="*/ 94 w 117"/>
              <a:gd name="T29" fmla="*/ 142 h 173"/>
              <a:gd name="T30" fmla="*/ 116 w 117"/>
              <a:gd name="T31" fmla="*/ 152 h 173"/>
              <a:gd name="T32" fmla="*/ 115 w 117"/>
              <a:gd name="T33" fmla="*/ 149 h 173"/>
              <a:gd name="T34" fmla="*/ 114 w 117"/>
              <a:gd name="T35" fmla="*/ 147 h 173"/>
              <a:gd name="T36" fmla="*/ 78 w 117"/>
              <a:gd name="T37" fmla="*/ 66 h 173"/>
              <a:gd name="T38" fmla="*/ 79 w 117"/>
              <a:gd name="T39" fmla="*/ 66 h 173"/>
              <a:gd name="T40" fmla="*/ 79 w 117"/>
              <a:gd name="T41" fmla="*/ 30 h 173"/>
              <a:gd name="T42" fmla="*/ 87 w 117"/>
              <a:gd name="T43" fmla="*/ 22 h 173"/>
              <a:gd name="T44" fmla="*/ 87 w 117"/>
              <a:gd name="T45" fmla="*/ 11 h 173"/>
              <a:gd name="T46" fmla="*/ 59 w 117"/>
              <a:gd name="T47" fmla="*/ 0 h 173"/>
              <a:gd name="T48" fmla="*/ 30 w 117"/>
              <a:gd name="T49" fmla="*/ 11 h 173"/>
              <a:gd name="T50" fmla="*/ 30 w 117"/>
              <a:gd name="T51" fmla="*/ 22 h 173"/>
              <a:gd name="T52" fmla="*/ 38 w 117"/>
              <a:gd name="T53" fmla="*/ 30 h 173"/>
              <a:gd name="T54" fmla="*/ 38 w 117"/>
              <a:gd name="T55" fmla="*/ 66 h 173"/>
              <a:gd name="T56" fmla="*/ 39 w 117"/>
              <a:gd name="T57" fmla="*/ 66 h 173"/>
              <a:gd name="T58" fmla="*/ 4 w 117"/>
              <a:gd name="T59" fmla="*/ 147 h 173"/>
              <a:gd name="T60" fmla="*/ 2 w 117"/>
              <a:gd name="T61" fmla="*/ 149 h 173"/>
              <a:gd name="T62" fmla="*/ 1 w 117"/>
              <a:gd name="T63" fmla="*/ 152 h 173"/>
              <a:gd name="T64" fmla="*/ 1 w 117"/>
              <a:gd name="T65" fmla="*/ 153 h 173"/>
              <a:gd name="T66" fmla="*/ 1 w 117"/>
              <a:gd name="T67" fmla="*/ 153 h 173"/>
              <a:gd name="T68" fmla="*/ 59 w 117"/>
              <a:gd name="T69" fmla="*/ 173 h 173"/>
              <a:gd name="T70" fmla="*/ 116 w 117"/>
              <a:gd name="T71" fmla="*/ 153 h 173"/>
              <a:gd name="T72" fmla="*/ 116 w 117"/>
              <a:gd name="T73" fmla="*/ 153 h 173"/>
              <a:gd name="T74" fmla="*/ 116 w 117"/>
              <a:gd name="T75" fmla="*/ 152 h 173"/>
              <a:gd name="T76" fmla="*/ 34 w 117"/>
              <a:gd name="T77" fmla="*/ 15 h 173"/>
              <a:gd name="T78" fmla="*/ 59 w 117"/>
              <a:gd name="T79" fmla="*/ 8 h 173"/>
              <a:gd name="T80" fmla="*/ 83 w 117"/>
              <a:gd name="T81" fmla="*/ 15 h 173"/>
              <a:gd name="T82" fmla="*/ 59 w 117"/>
              <a:gd name="T83" fmla="*/ 21 h 173"/>
              <a:gd name="T84" fmla="*/ 34 w 117"/>
              <a:gd name="T85" fmla="*/ 15 h 173"/>
              <a:gd name="T86" fmla="*/ 104 w 117"/>
              <a:gd name="T87" fmla="*/ 149 h 173"/>
              <a:gd name="T88" fmla="*/ 59 w 117"/>
              <a:gd name="T89" fmla="*/ 165 h 173"/>
              <a:gd name="T90" fmla="*/ 13 w 117"/>
              <a:gd name="T91" fmla="*/ 149 h 173"/>
              <a:gd name="T92" fmla="*/ 13 w 117"/>
              <a:gd name="T93" fmla="*/ 149 h 173"/>
              <a:gd name="T94" fmla="*/ 13 w 117"/>
              <a:gd name="T95" fmla="*/ 149 h 173"/>
              <a:gd name="T96" fmla="*/ 14 w 117"/>
              <a:gd name="T97" fmla="*/ 146 h 173"/>
              <a:gd name="T98" fmla="*/ 15 w 117"/>
              <a:gd name="T99" fmla="*/ 144 h 173"/>
              <a:gd name="T100" fmla="*/ 46 w 117"/>
              <a:gd name="T101" fmla="*/ 71 h 173"/>
              <a:gd name="T102" fmla="*/ 46 w 117"/>
              <a:gd name="T103" fmla="*/ 32 h 173"/>
              <a:gd name="T104" fmla="*/ 59 w 117"/>
              <a:gd name="T105" fmla="*/ 33 h 173"/>
              <a:gd name="T106" fmla="*/ 71 w 117"/>
              <a:gd name="T107" fmla="*/ 32 h 173"/>
              <a:gd name="T108" fmla="*/ 71 w 117"/>
              <a:gd name="T109" fmla="*/ 71 h 173"/>
              <a:gd name="T110" fmla="*/ 102 w 117"/>
              <a:gd name="T111" fmla="*/ 144 h 173"/>
              <a:gd name="T112" fmla="*/ 103 w 117"/>
              <a:gd name="T113" fmla="*/ 146 h 173"/>
              <a:gd name="T114" fmla="*/ 104 w 117"/>
              <a:gd name="T115" fmla="*/ 149 h 173"/>
              <a:gd name="T116" fmla="*/ 104 w 117"/>
              <a:gd name="T117" fmla="*/ 149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7" h="173">
                <a:moveTo>
                  <a:pt x="94" y="142"/>
                </a:moveTo>
                <a:cubicBezTo>
                  <a:pt x="94" y="141"/>
                  <a:pt x="93" y="141"/>
                  <a:pt x="93" y="141"/>
                </a:cubicBezTo>
                <a:cubicBezTo>
                  <a:pt x="71" y="90"/>
                  <a:pt x="71" y="90"/>
                  <a:pt x="71" y="90"/>
                </a:cubicBezTo>
                <a:cubicBezTo>
                  <a:pt x="71" y="90"/>
                  <a:pt x="65" y="87"/>
                  <a:pt x="59" y="87"/>
                </a:cubicBezTo>
                <a:cubicBezTo>
                  <a:pt x="53" y="87"/>
                  <a:pt x="46" y="90"/>
                  <a:pt x="46" y="90"/>
                </a:cubicBezTo>
                <a:cubicBezTo>
                  <a:pt x="24" y="141"/>
                  <a:pt x="24" y="141"/>
                  <a:pt x="24" y="141"/>
                </a:cubicBezTo>
                <a:cubicBezTo>
                  <a:pt x="24" y="141"/>
                  <a:pt x="24" y="141"/>
                  <a:pt x="24" y="142"/>
                </a:cubicBezTo>
                <a:cubicBezTo>
                  <a:pt x="23" y="142"/>
                  <a:pt x="23" y="143"/>
                  <a:pt x="23" y="144"/>
                </a:cubicBezTo>
                <a:cubicBezTo>
                  <a:pt x="23" y="144"/>
                  <a:pt x="23" y="144"/>
                  <a:pt x="23" y="144"/>
                </a:cubicBezTo>
                <a:cubicBezTo>
                  <a:pt x="23" y="144"/>
                  <a:pt x="23" y="144"/>
                  <a:pt x="23" y="144"/>
                </a:cubicBezTo>
                <a:cubicBezTo>
                  <a:pt x="22" y="151"/>
                  <a:pt x="37" y="157"/>
                  <a:pt x="59" y="157"/>
                </a:cubicBezTo>
                <a:cubicBezTo>
                  <a:pt x="80" y="157"/>
                  <a:pt x="95" y="151"/>
                  <a:pt x="95" y="144"/>
                </a:cubicBezTo>
                <a:cubicBezTo>
                  <a:pt x="95" y="144"/>
                  <a:pt x="95" y="144"/>
                  <a:pt x="95" y="144"/>
                </a:cubicBezTo>
                <a:cubicBezTo>
                  <a:pt x="95" y="144"/>
                  <a:pt x="95" y="144"/>
                  <a:pt x="95" y="144"/>
                </a:cubicBezTo>
                <a:cubicBezTo>
                  <a:pt x="94" y="143"/>
                  <a:pt x="94" y="142"/>
                  <a:pt x="94" y="142"/>
                </a:cubicBezTo>
                <a:close/>
                <a:moveTo>
                  <a:pt x="116" y="152"/>
                </a:moveTo>
                <a:cubicBezTo>
                  <a:pt x="116" y="151"/>
                  <a:pt x="116" y="150"/>
                  <a:pt x="115" y="149"/>
                </a:cubicBezTo>
                <a:cubicBezTo>
                  <a:pt x="115" y="148"/>
                  <a:pt x="114" y="148"/>
                  <a:pt x="114" y="147"/>
                </a:cubicBezTo>
                <a:cubicBezTo>
                  <a:pt x="78" y="66"/>
                  <a:pt x="78" y="66"/>
                  <a:pt x="78" y="66"/>
                </a:cubicBezTo>
                <a:cubicBezTo>
                  <a:pt x="79" y="66"/>
                  <a:pt x="79" y="66"/>
                  <a:pt x="79" y="66"/>
                </a:cubicBezTo>
                <a:cubicBezTo>
                  <a:pt x="79" y="30"/>
                  <a:pt x="79" y="30"/>
                  <a:pt x="79" y="30"/>
                </a:cubicBezTo>
                <a:cubicBezTo>
                  <a:pt x="84" y="28"/>
                  <a:pt x="87" y="25"/>
                  <a:pt x="87" y="22"/>
                </a:cubicBezTo>
                <a:cubicBezTo>
                  <a:pt x="87" y="11"/>
                  <a:pt x="87" y="11"/>
                  <a:pt x="87" y="11"/>
                </a:cubicBezTo>
                <a:cubicBezTo>
                  <a:pt x="87" y="5"/>
                  <a:pt x="75" y="0"/>
                  <a:pt x="59" y="0"/>
                </a:cubicBezTo>
                <a:cubicBezTo>
                  <a:pt x="43" y="0"/>
                  <a:pt x="30" y="5"/>
                  <a:pt x="30" y="11"/>
                </a:cubicBezTo>
                <a:cubicBezTo>
                  <a:pt x="30" y="22"/>
                  <a:pt x="30" y="22"/>
                  <a:pt x="30" y="22"/>
                </a:cubicBezTo>
                <a:cubicBezTo>
                  <a:pt x="30" y="25"/>
                  <a:pt x="33" y="28"/>
                  <a:pt x="38" y="30"/>
                </a:cubicBezTo>
                <a:cubicBezTo>
                  <a:pt x="38" y="66"/>
                  <a:pt x="38" y="66"/>
                  <a:pt x="38" y="66"/>
                </a:cubicBezTo>
                <a:cubicBezTo>
                  <a:pt x="39" y="66"/>
                  <a:pt x="39" y="66"/>
                  <a:pt x="39" y="66"/>
                </a:cubicBezTo>
                <a:cubicBezTo>
                  <a:pt x="4" y="147"/>
                  <a:pt x="4" y="147"/>
                  <a:pt x="4" y="147"/>
                </a:cubicBezTo>
                <a:cubicBezTo>
                  <a:pt x="3" y="148"/>
                  <a:pt x="3" y="148"/>
                  <a:pt x="2" y="149"/>
                </a:cubicBezTo>
                <a:cubicBezTo>
                  <a:pt x="2" y="150"/>
                  <a:pt x="1" y="151"/>
                  <a:pt x="1" y="152"/>
                </a:cubicBezTo>
                <a:cubicBezTo>
                  <a:pt x="1" y="153"/>
                  <a:pt x="1" y="153"/>
                  <a:pt x="1" y="153"/>
                </a:cubicBezTo>
                <a:cubicBezTo>
                  <a:pt x="1" y="153"/>
                  <a:pt x="1" y="153"/>
                  <a:pt x="1" y="153"/>
                </a:cubicBezTo>
                <a:cubicBezTo>
                  <a:pt x="0" y="164"/>
                  <a:pt x="24" y="173"/>
                  <a:pt x="59" y="173"/>
                </a:cubicBezTo>
                <a:cubicBezTo>
                  <a:pt x="94" y="173"/>
                  <a:pt x="117" y="164"/>
                  <a:pt x="116" y="153"/>
                </a:cubicBezTo>
                <a:cubicBezTo>
                  <a:pt x="116" y="153"/>
                  <a:pt x="116" y="153"/>
                  <a:pt x="116" y="153"/>
                </a:cubicBezTo>
                <a:lnTo>
                  <a:pt x="116" y="152"/>
                </a:lnTo>
                <a:close/>
                <a:moveTo>
                  <a:pt x="34" y="15"/>
                </a:moveTo>
                <a:cubicBezTo>
                  <a:pt x="34" y="11"/>
                  <a:pt x="45" y="8"/>
                  <a:pt x="59" y="8"/>
                </a:cubicBezTo>
                <a:cubicBezTo>
                  <a:pt x="72" y="8"/>
                  <a:pt x="83" y="11"/>
                  <a:pt x="83" y="15"/>
                </a:cubicBezTo>
                <a:cubicBezTo>
                  <a:pt x="83" y="18"/>
                  <a:pt x="72" y="21"/>
                  <a:pt x="59" y="21"/>
                </a:cubicBezTo>
                <a:cubicBezTo>
                  <a:pt x="45" y="21"/>
                  <a:pt x="34" y="18"/>
                  <a:pt x="34" y="15"/>
                </a:cubicBezTo>
                <a:close/>
                <a:moveTo>
                  <a:pt x="104" y="149"/>
                </a:moveTo>
                <a:cubicBezTo>
                  <a:pt x="105" y="158"/>
                  <a:pt x="86" y="165"/>
                  <a:pt x="59" y="165"/>
                </a:cubicBezTo>
                <a:cubicBezTo>
                  <a:pt x="31" y="165"/>
                  <a:pt x="13" y="158"/>
                  <a:pt x="13" y="149"/>
                </a:cubicBezTo>
                <a:cubicBezTo>
                  <a:pt x="13" y="149"/>
                  <a:pt x="13" y="149"/>
                  <a:pt x="13" y="149"/>
                </a:cubicBezTo>
                <a:cubicBezTo>
                  <a:pt x="13" y="149"/>
                  <a:pt x="13" y="149"/>
                  <a:pt x="13" y="149"/>
                </a:cubicBezTo>
                <a:cubicBezTo>
                  <a:pt x="13" y="148"/>
                  <a:pt x="14" y="147"/>
                  <a:pt x="14" y="146"/>
                </a:cubicBezTo>
                <a:cubicBezTo>
                  <a:pt x="14" y="145"/>
                  <a:pt x="15" y="145"/>
                  <a:pt x="15" y="144"/>
                </a:cubicBezTo>
                <a:cubicBezTo>
                  <a:pt x="46" y="71"/>
                  <a:pt x="46" y="71"/>
                  <a:pt x="46" y="71"/>
                </a:cubicBezTo>
                <a:cubicBezTo>
                  <a:pt x="46" y="32"/>
                  <a:pt x="46" y="32"/>
                  <a:pt x="46" y="32"/>
                </a:cubicBezTo>
                <a:cubicBezTo>
                  <a:pt x="50" y="33"/>
                  <a:pt x="54" y="33"/>
                  <a:pt x="59" y="33"/>
                </a:cubicBezTo>
                <a:cubicBezTo>
                  <a:pt x="63" y="33"/>
                  <a:pt x="67" y="33"/>
                  <a:pt x="71" y="32"/>
                </a:cubicBezTo>
                <a:cubicBezTo>
                  <a:pt x="71" y="71"/>
                  <a:pt x="71" y="71"/>
                  <a:pt x="71" y="71"/>
                </a:cubicBezTo>
                <a:cubicBezTo>
                  <a:pt x="102" y="144"/>
                  <a:pt x="102" y="144"/>
                  <a:pt x="102" y="144"/>
                </a:cubicBezTo>
                <a:cubicBezTo>
                  <a:pt x="103" y="145"/>
                  <a:pt x="103" y="145"/>
                  <a:pt x="103" y="146"/>
                </a:cubicBezTo>
                <a:cubicBezTo>
                  <a:pt x="104" y="147"/>
                  <a:pt x="104" y="148"/>
                  <a:pt x="104" y="149"/>
                </a:cubicBezTo>
                <a:cubicBezTo>
                  <a:pt x="104" y="149"/>
                  <a:pt x="104" y="149"/>
                  <a:pt x="104" y="149"/>
                </a:cubicBezTo>
                <a:close/>
              </a:path>
            </a:pathLst>
          </a:custGeom>
          <a:solidFill>
            <a:schemeClr val="bg1">
              <a:lumMod val="90000"/>
            </a:schemeClr>
          </a:solidFill>
          <a:ln>
            <a:noFill/>
          </a:ln>
        </p:spPr>
        <p:txBody>
          <a:bodyPr vert="horz" wrap="square" lIns="91440" tIns="45720" rIns="91440" bIns="45720" numCol="1" anchor="t" anchorCtr="0" compatLnSpc="1"/>
          <a:lstStyle/>
          <a:p>
            <a:endParaRPr lang="en-US">
              <a:ln>
                <a:solidFill>
                  <a:schemeClr val="bg1"/>
                </a:solidFill>
              </a:ln>
            </a:endParaRPr>
          </a:p>
        </p:txBody>
      </p:sp>
      <p:sp>
        <p:nvSpPr>
          <p:cNvPr id="30" name="Freeform 75"/>
          <p:cNvSpPr>
            <a:spLocks noEditPoints="1"/>
          </p:cNvSpPr>
          <p:nvPr/>
        </p:nvSpPr>
        <p:spPr bwMode="auto">
          <a:xfrm>
            <a:off x="4012751" y="4460692"/>
            <a:ext cx="420131" cy="517479"/>
          </a:xfrm>
          <a:custGeom>
            <a:avLst/>
            <a:gdLst>
              <a:gd name="T0" fmla="*/ 96 w 124"/>
              <a:gd name="T1" fmla="*/ 4 h 153"/>
              <a:gd name="T2" fmla="*/ 83 w 124"/>
              <a:gd name="T3" fmla="*/ 10 h 153"/>
              <a:gd name="T4" fmla="*/ 77 w 124"/>
              <a:gd name="T5" fmla="*/ 20 h 153"/>
              <a:gd name="T6" fmla="*/ 97 w 124"/>
              <a:gd name="T7" fmla="*/ 94 h 153"/>
              <a:gd name="T8" fmla="*/ 23 w 124"/>
              <a:gd name="T9" fmla="*/ 113 h 153"/>
              <a:gd name="T10" fmla="*/ 17 w 124"/>
              <a:gd name="T11" fmla="*/ 124 h 153"/>
              <a:gd name="T12" fmla="*/ 19 w 124"/>
              <a:gd name="T13" fmla="*/ 138 h 153"/>
              <a:gd name="T14" fmla="*/ 42 w 124"/>
              <a:gd name="T15" fmla="*/ 132 h 153"/>
              <a:gd name="T16" fmla="*/ 17 w 124"/>
              <a:gd name="T17" fmla="*/ 145 h 153"/>
              <a:gd name="T18" fmla="*/ 17 w 124"/>
              <a:gd name="T19" fmla="*/ 153 h 153"/>
              <a:gd name="T20" fmla="*/ 87 w 124"/>
              <a:gd name="T21" fmla="*/ 149 h 153"/>
              <a:gd name="T22" fmla="*/ 59 w 124"/>
              <a:gd name="T23" fmla="*/ 145 h 153"/>
              <a:gd name="T24" fmla="*/ 107 w 124"/>
              <a:gd name="T25" fmla="*/ 100 h 153"/>
              <a:gd name="T26" fmla="*/ 25 w 124"/>
              <a:gd name="T27" fmla="*/ 104 h 153"/>
              <a:gd name="T28" fmla="*/ 28 w 124"/>
              <a:gd name="T29" fmla="*/ 106 h 153"/>
              <a:gd name="T30" fmla="*/ 31 w 124"/>
              <a:gd name="T31" fmla="*/ 107 h 153"/>
              <a:gd name="T32" fmla="*/ 88 w 124"/>
              <a:gd name="T33" fmla="*/ 92 h 153"/>
              <a:gd name="T34" fmla="*/ 91 w 124"/>
              <a:gd name="T35" fmla="*/ 86 h 153"/>
              <a:gd name="T36" fmla="*/ 76 w 124"/>
              <a:gd name="T37" fmla="*/ 29 h 153"/>
              <a:gd name="T38" fmla="*/ 70 w 124"/>
              <a:gd name="T39" fmla="*/ 26 h 153"/>
              <a:gd name="T40" fmla="*/ 13 w 124"/>
              <a:gd name="T41" fmla="*/ 41 h 153"/>
              <a:gd name="T42" fmla="*/ 10 w 124"/>
              <a:gd name="T43" fmla="*/ 47 h 153"/>
              <a:gd name="T44" fmla="*/ 17 w 124"/>
              <a:gd name="T45" fmla="*/ 85 h 153"/>
              <a:gd name="T46" fmla="*/ 18 w 124"/>
              <a:gd name="T47" fmla="*/ 76 h 153"/>
              <a:gd name="T48" fmla="*/ 28 w 124"/>
              <a:gd name="T49" fmla="*/ 98 h 153"/>
              <a:gd name="T50" fmla="*/ 25 w 124"/>
              <a:gd name="T51" fmla="*/ 78 h 153"/>
              <a:gd name="T52" fmla="*/ 28 w 124"/>
              <a:gd name="T53" fmla="*/ 98 h 153"/>
              <a:gd name="T54" fmla="*/ 58 w 124"/>
              <a:gd name="T55" fmla="*/ 89 h 153"/>
              <a:gd name="T56" fmla="*/ 52 w 124"/>
              <a:gd name="T57" fmla="*/ 72 h 153"/>
              <a:gd name="T58" fmla="*/ 55 w 124"/>
              <a:gd name="T59" fmla="*/ 66 h 153"/>
              <a:gd name="T60" fmla="*/ 74 w 124"/>
              <a:gd name="T61" fmla="*/ 62 h 153"/>
              <a:gd name="T62" fmla="*/ 55 w 124"/>
              <a:gd name="T63" fmla="*/ 66 h 153"/>
              <a:gd name="T64" fmla="*/ 35 w 124"/>
              <a:gd name="T65" fmla="*/ 54 h 153"/>
              <a:gd name="T66" fmla="*/ 55 w 124"/>
              <a:gd name="T67" fmla="*/ 53 h 153"/>
              <a:gd name="T68" fmla="*/ 46 w 124"/>
              <a:gd name="T69" fmla="*/ 68 h 153"/>
              <a:gd name="T70" fmla="*/ 27 w 124"/>
              <a:gd name="T71" fmla="*/ 71 h 153"/>
              <a:gd name="T72" fmla="*/ 46 w 124"/>
              <a:gd name="T73" fmla="*/ 68 h 153"/>
              <a:gd name="T74" fmla="*/ 34 w 124"/>
              <a:gd name="T75" fmla="*/ 101 h 153"/>
              <a:gd name="T76" fmla="*/ 53 w 124"/>
              <a:gd name="T77" fmla="*/ 94 h 153"/>
              <a:gd name="T78" fmla="*/ 52 w 124"/>
              <a:gd name="T79" fmla="*/ 105 h 153"/>
              <a:gd name="T80" fmla="*/ 62 w 124"/>
              <a:gd name="T81" fmla="*/ 103 h 153"/>
              <a:gd name="T82" fmla="*/ 68 w 124"/>
              <a:gd name="T83" fmla="*/ 100 h 153"/>
              <a:gd name="T84" fmla="*/ 73 w 124"/>
              <a:gd name="T85" fmla="*/ 84 h 153"/>
              <a:gd name="T86" fmla="*/ 68 w 124"/>
              <a:gd name="T87" fmla="*/ 100 h 153"/>
              <a:gd name="T88" fmla="*/ 88 w 124"/>
              <a:gd name="T89" fmla="*/ 59 h 153"/>
              <a:gd name="T90" fmla="*/ 84 w 124"/>
              <a:gd name="T91" fmla="*/ 49 h 153"/>
              <a:gd name="T92" fmla="*/ 85 w 124"/>
              <a:gd name="T93" fmla="*/ 83 h 153"/>
              <a:gd name="T94" fmla="*/ 81 w 124"/>
              <a:gd name="T95" fmla="*/ 64 h 153"/>
              <a:gd name="T96" fmla="*/ 72 w 124"/>
              <a:gd name="T97" fmla="*/ 36 h 153"/>
              <a:gd name="T98" fmla="*/ 76 w 124"/>
              <a:gd name="T99" fmla="*/ 56 h 153"/>
              <a:gd name="T100" fmla="*/ 72 w 124"/>
              <a:gd name="T101" fmla="*/ 36 h 153"/>
              <a:gd name="T102" fmla="*/ 66 w 124"/>
              <a:gd name="T103" fmla="*/ 32 h 153"/>
              <a:gd name="T104" fmla="*/ 47 w 124"/>
              <a:gd name="T105" fmla="*/ 39 h 153"/>
              <a:gd name="T106" fmla="*/ 49 w 124"/>
              <a:gd name="T107" fmla="*/ 29 h 153"/>
              <a:gd name="T108" fmla="*/ 39 w 124"/>
              <a:gd name="T109" fmla="*/ 31 h 153"/>
              <a:gd name="T110" fmla="*/ 33 w 124"/>
              <a:gd name="T111" fmla="*/ 33 h 153"/>
              <a:gd name="T112" fmla="*/ 28 w 124"/>
              <a:gd name="T113" fmla="*/ 50 h 153"/>
              <a:gd name="T114" fmla="*/ 33 w 124"/>
              <a:gd name="T115" fmla="*/ 33 h 153"/>
              <a:gd name="T116" fmla="*/ 25 w 124"/>
              <a:gd name="T117" fmla="*/ 56 h 153"/>
              <a:gd name="T118" fmla="*/ 12 w 124"/>
              <a:gd name="T119" fmla="*/ 68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4" h="153">
                <a:moveTo>
                  <a:pt x="90" y="14"/>
                </a:moveTo>
                <a:cubicBezTo>
                  <a:pt x="96" y="4"/>
                  <a:pt x="96" y="4"/>
                  <a:pt x="96" y="4"/>
                </a:cubicBezTo>
                <a:cubicBezTo>
                  <a:pt x="89" y="0"/>
                  <a:pt x="89" y="0"/>
                  <a:pt x="89" y="0"/>
                </a:cubicBezTo>
                <a:cubicBezTo>
                  <a:pt x="83" y="10"/>
                  <a:pt x="83" y="10"/>
                  <a:pt x="83" y="10"/>
                </a:cubicBezTo>
                <a:cubicBezTo>
                  <a:pt x="83" y="10"/>
                  <a:pt x="83" y="10"/>
                  <a:pt x="83" y="10"/>
                </a:cubicBezTo>
                <a:cubicBezTo>
                  <a:pt x="77" y="20"/>
                  <a:pt x="77" y="20"/>
                  <a:pt x="77" y="20"/>
                </a:cubicBezTo>
                <a:cubicBezTo>
                  <a:pt x="77" y="20"/>
                  <a:pt x="77" y="20"/>
                  <a:pt x="77" y="20"/>
                </a:cubicBezTo>
                <a:cubicBezTo>
                  <a:pt x="103" y="35"/>
                  <a:pt x="111" y="68"/>
                  <a:pt x="97" y="94"/>
                </a:cubicBezTo>
                <a:cubicBezTo>
                  <a:pt x="82" y="119"/>
                  <a:pt x="49" y="128"/>
                  <a:pt x="24" y="113"/>
                </a:cubicBezTo>
                <a:cubicBezTo>
                  <a:pt x="24" y="113"/>
                  <a:pt x="24" y="113"/>
                  <a:pt x="23" y="113"/>
                </a:cubicBezTo>
                <a:cubicBezTo>
                  <a:pt x="17" y="124"/>
                  <a:pt x="17" y="124"/>
                  <a:pt x="17" y="124"/>
                </a:cubicBezTo>
                <a:cubicBezTo>
                  <a:pt x="17" y="124"/>
                  <a:pt x="17" y="124"/>
                  <a:pt x="17" y="124"/>
                </a:cubicBezTo>
                <a:cubicBezTo>
                  <a:pt x="12" y="133"/>
                  <a:pt x="12" y="133"/>
                  <a:pt x="12" y="133"/>
                </a:cubicBezTo>
                <a:cubicBezTo>
                  <a:pt x="19" y="138"/>
                  <a:pt x="19" y="138"/>
                  <a:pt x="19" y="138"/>
                </a:cubicBezTo>
                <a:cubicBezTo>
                  <a:pt x="25" y="127"/>
                  <a:pt x="25" y="127"/>
                  <a:pt x="25" y="127"/>
                </a:cubicBezTo>
                <a:cubicBezTo>
                  <a:pt x="30" y="130"/>
                  <a:pt x="36" y="131"/>
                  <a:pt x="42" y="132"/>
                </a:cubicBezTo>
                <a:cubicBezTo>
                  <a:pt x="42" y="145"/>
                  <a:pt x="42" y="145"/>
                  <a:pt x="42" y="145"/>
                </a:cubicBezTo>
                <a:cubicBezTo>
                  <a:pt x="17" y="145"/>
                  <a:pt x="17" y="145"/>
                  <a:pt x="17" y="145"/>
                </a:cubicBezTo>
                <a:cubicBezTo>
                  <a:pt x="15" y="145"/>
                  <a:pt x="13" y="147"/>
                  <a:pt x="13" y="149"/>
                </a:cubicBezTo>
                <a:cubicBezTo>
                  <a:pt x="13" y="151"/>
                  <a:pt x="15" y="153"/>
                  <a:pt x="17" y="153"/>
                </a:cubicBezTo>
                <a:cubicBezTo>
                  <a:pt x="83" y="153"/>
                  <a:pt x="83" y="153"/>
                  <a:pt x="83" y="153"/>
                </a:cubicBezTo>
                <a:cubicBezTo>
                  <a:pt x="86" y="153"/>
                  <a:pt x="87" y="151"/>
                  <a:pt x="87" y="149"/>
                </a:cubicBezTo>
                <a:cubicBezTo>
                  <a:pt x="87" y="147"/>
                  <a:pt x="86" y="145"/>
                  <a:pt x="83" y="145"/>
                </a:cubicBezTo>
                <a:cubicBezTo>
                  <a:pt x="59" y="145"/>
                  <a:pt x="59" y="145"/>
                  <a:pt x="59" y="145"/>
                </a:cubicBezTo>
                <a:cubicBezTo>
                  <a:pt x="59" y="132"/>
                  <a:pt x="59" y="132"/>
                  <a:pt x="59" y="132"/>
                </a:cubicBezTo>
                <a:cubicBezTo>
                  <a:pt x="78" y="130"/>
                  <a:pt x="97" y="118"/>
                  <a:pt x="107" y="100"/>
                </a:cubicBezTo>
                <a:cubicBezTo>
                  <a:pt x="124" y="71"/>
                  <a:pt x="116" y="34"/>
                  <a:pt x="90" y="14"/>
                </a:cubicBezTo>
                <a:close/>
                <a:moveTo>
                  <a:pt x="25" y="104"/>
                </a:moveTo>
                <a:cubicBezTo>
                  <a:pt x="25" y="104"/>
                  <a:pt x="25" y="104"/>
                  <a:pt x="25" y="104"/>
                </a:cubicBezTo>
                <a:cubicBezTo>
                  <a:pt x="28" y="106"/>
                  <a:pt x="28" y="106"/>
                  <a:pt x="28" y="106"/>
                </a:cubicBezTo>
                <a:cubicBezTo>
                  <a:pt x="31" y="108"/>
                  <a:pt x="31" y="108"/>
                  <a:pt x="31" y="108"/>
                </a:cubicBezTo>
                <a:cubicBezTo>
                  <a:pt x="31" y="107"/>
                  <a:pt x="31" y="107"/>
                  <a:pt x="31" y="107"/>
                </a:cubicBezTo>
                <a:cubicBezTo>
                  <a:pt x="51" y="117"/>
                  <a:pt x="75" y="111"/>
                  <a:pt x="88" y="92"/>
                </a:cubicBezTo>
                <a:cubicBezTo>
                  <a:pt x="88" y="92"/>
                  <a:pt x="88" y="92"/>
                  <a:pt x="88" y="92"/>
                </a:cubicBezTo>
                <a:cubicBezTo>
                  <a:pt x="91" y="86"/>
                  <a:pt x="91" y="86"/>
                  <a:pt x="91" y="86"/>
                </a:cubicBezTo>
                <a:cubicBezTo>
                  <a:pt x="91" y="86"/>
                  <a:pt x="91" y="86"/>
                  <a:pt x="91" y="86"/>
                </a:cubicBezTo>
                <a:cubicBezTo>
                  <a:pt x="101" y="66"/>
                  <a:pt x="94" y="42"/>
                  <a:pt x="76" y="30"/>
                </a:cubicBezTo>
                <a:cubicBezTo>
                  <a:pt x="76" y="29"/>
                  <a:pt x="76" y="29"/>
                  <a:pt x="76" y="29"/>
                </a:cubicBezTo>
                <a:cubicBezTo>
                  <a:pt x="70" y="26"/>
                  <a:pt x="70" y="26"/>
                  <a:pt x="70" y="26"/>
                </a:cubicBezTo>
                <a:cubicBezTo>
                  <a:pt x="70" y="26"/>
                  <a:pt x="70" y="26"/>
                  <a:pt x="70" y="26"/>
                </a:cubicBezTo>
                <a:cubicBezTo>
                  <a:pt x="50" y="17"/>
                  <a:pt x="26" y="23"/>
                  <a:pt x="13" y="41"/>
                </a:cubicBezTo>
                <a:cubicBezTo>
                  <a:pt x="13" y="41"/>
                  <a:pt x="13" y="41"/>
                  <a:pt x="13" y="41"/>
                </a:cubicBezTo>
                <a:cubicBezTo>
                  <a:pt x="9" y="47"/>
                  <a:pt x="9" y="47"/>
                  <a:pt x="9" y="47"/>
                </a:cubicBezTo>
                <a:cubicBezTo>
                  <a:pt x="10" y="47"/>
                  <a:pt x="10" y="47"/>
                  <a:pt x="10" y="47"/>
                </a:cubicBezTo>
                <a:cubicBezTo>
                  <a:pt x="0" y="67"/>
                  <a:pt x="7" y="91"/>
                  <a:pt x="25" y="104"/>
                </a:cubicBezTo>
                <a:close/>
                <a:moveTo>
                  <a:pt x="17" y="85"/>
                </a:moveTo>
                <a:cubicBezTo>
                  <a:pt x="15" y="82"/>
                  <a:pt x="14" y="78"/>
                  <a:pt x="13" y="75"/>
                </a:cubicBezTo>
                <a:cubicBezTo>
                  <a:pt x="15" y="75"/>
                  <a:pt x="17" y="76"/>
                  <a:pt x="18" y="76"/>
                </a:cubicBezTo>
                <a:cubicBezTo>
                  <a:pt x="18" y="79"/>
                  <a:pt x="17" y="82"/>
                  <a:pt x="17" y="85"/>
                </a:cubicBezTo>
                <a:close/>
                <a:moveTo>
                  <a:pt x="28" y="98"/>
                </a:moveTo>
                <a:cubicBezTo>
                  <a:pt x="27" y="96"/>
                  <a:pt x="25" y="95"/>
                  <a:pt x="23" y="94"/>
                </a:cubicBezTo>
                <a:cubicBezTo>
                  <a:pt x="23" y="88"/>
                  <a:pt x="24" y="83"/>
                  <a:pt x="25" y="78"/>
                </a:cubicBezTo>
                <a:cubicBezTo>
                  <a:pt x="29" y="79"/>
                  <a:pt x="33" y="81"/>
                  <a:pt x="37" y="83"/>
                </a:cubicBezTo>
                <a:lnTo>
                  <a:pt x="28" y="98"/>
                </a:lnTo>
                <a:close/>
                <a:moveTo>
                  <a:pt x="66" y="80"/>
                </a:moveTo>
                <a:cubicBezTo>
                  <a:pt x="64" y="83"/>
                  <a:pt x="61" y="86"/>
                  <a:pt x="58" y="89"/>
                </a:cubicBezTo>
                <a:cubicBezTo>
                  <a:pt x="54" y="86"/>
                  <a:pt x="50" y="83"/>
                  <a:pt x="46" y="81"/>
                </a:cubicBezTo>
                <a:cubicBezTo>
                  <a:pt x="52" y="72"/>
                  <a:pt x="52" y="72"/>
                  <a:pt x="52" y="72"/>
                </a:cubicBezTo>
                <a:lnTo>
                  <a:pt x="66" y="80"/>
                </a:lnTo>
                <a:close/>
                <a:moveTo>
                  <a:pt x="55" y="66"/>
                </a:moveTo>
                <a:cubicBezTo>
                  <a:pt x="61" y="56"/>
                  <a:pt x="61" y="56"/>
                  <a:pt x="61" y="56"/>
                </a:cubicBezTo>
                <a:cubicBezTo>
                  <a:pt x="65" y="58"/>
                  <a:pt x="70" y="60"/>
                  <a:pt x="74" y="62"/>
                </a:cubicBezTo>
                <a:cubicBezTo>
                  <a:pt x="73" y="66"/>
                  <a:pt x="71" y="70"/>
                  <a:pt x="69" y="74"/>
                </a:cubicBezTo>
                <a:lnTo>
                  <a:pt x="55" y="66"/>
                </a:lnTo>
                <a:close/>
                <a:moveTo>
                  <a:pt x="49" y="62"/>
                </a:moveTo>
                <a:cubicBezTo>
                  <a:pt x="35" y="54"/>
                  <a:pt x="35" y="54"/>
                  <a:pt x="35" y="54"/>
                </a:cubicBezTo>
                <a:cubicBezTo>
                  <a:pt x="37" y="50"/>
                  <a:pt x="40" y="47"/>
                  <a:pt x="43" y="44"/>
                </a:cubicBezTo>
                <a:cubicBezTo>
                  <a:pt x="46" y="47"/>
                  <a:pt x="50" y="50"/>
                  <a:pt x="55" y="53"/>
                </a:cubicBezTo>
                <a:lnTo>
                  <a:pt x="49" y="62"/>
                </a:lnTo>
                <a:close/>
                <a:moveTo>
                  <a:pt x="46" y="68"/>
                </a:moveTo>
                <a:cubicBezTo>
                  <a:pt x="40" y="77"/>
                  <a:pt x="40" y="77"/>
                  <a:pt x="40" y="77"/>
                </a:cubicBezTo>
                <a:cubicBezTo>
                  <a:pt x="36" y="75"/>
                  <a:pt x="32" y="73"/>
                  <a:pt x="27" y="71"/>
                </a:cubicBezTo>
                <a:cubicBezTo>
                  <a:pt x="28" y="67"/>
                  <a:pt x="29" y="63"/>
                  <a:pt x="31" y="60"/>
                </a:cubicBezTo>
                <a:lnTo>
                  <a:pt x="46" y="68"/>
                </a:lnTo>
                <a:close/>
                <a:moveTo>
                  <a:pt x="41" y="104"/>
                </a:moveTo>
                <a:cubicBezTo>
                  <a:pt x="38" y="103"/>
                  <a:pt x="36" y="102"/>
                  <a:pt x="34" y="101"/>
                </a:cubicBezTo>
                <a:cubicBezTo>
                  <a:pt x="43" y="87"/>
                  <a:pt x="43" y="87"/>
                  <a:pt x="43" y="87"/>
                </a:cubicBezTo>
                <a:cubicBezTo>
                  <a:pt x="47" y="89"/>
                  <a:pt x="50" y="91"/>
                  <a:pt x="53" y="94"/>
                </a:cubicBezTo>
                <a:cubicBezTo>
                  <a:pt x="50" y="98"/>
                  <a:pt x="45" y="101"/>
                  <a:pt x="41" y="104"/>
                </a:cubicBezTo>
                <a:close/>
                <a:moveTo>
                  <a:pt x="52" y="105"/>
                </a:moveTo>
                <a:cubicBezTo>
                  <a:pt x="54" y="103"/>
                  <a:pt x="56" y="101"/>
                  <a:pt x="58" y="99"/>
                </a:cubicBezTo>
                <a:cubicBezTo>
                  <a:pt x="60" y="100"/>
                  <a:pt x="61" y="102"/>
                  <a:pt x="62" y="103"/>
                </a:cubicBezTo>
                <a:cubicBezTo>
                  <a:pt x="59" y="104"/>
                  <a:pt x="55" y="105"/>
                  <a:pt x="52" y="105"/>
                </a:cubicBezTo>
                <a:close/>
                <a:moveTo>
                  <a:pt x="68" y="100"/>
                </a:moveTo>
                <a:cubicBezTo>
                  <a:pt x="67" y="98"/>
                  <a:pt x="65" y="97"/>
                  <a:pt x="63" y="95"/>
                </a:cubicBezTo>
                <a:cubicBezTo>
                  <a:pt x="67" y="91"/>
                  <a:pt x="70" y="88"/>
                  <a:pt x="73" y="84"/>
                </a:cubicBezTo>
                <a:cubicBezTo>
                  <a:pt x="82" y="89"/>
                  <a:pt x="82" y="89"/>
                  <a:pt x="82" y="89"/>
                </a:cubicBezTo>
                <a:cubicBezTo>
                  <a:pt x="78" y="94"/>
                  <a:pt x="73" y="98"/>
                  <a:pt x="68" y="100"/>
                </a:cubicBezTo>
                <a:close/>
                <a:moveTo>
                  <a:pt x="84" y="49"/>
                </a:moveTo>
                <a:cubicBezTo>
                  <a:pt x="86" y="52"/>
                  <a:pt x="87" y="55"/>
                  <a:pt x="88" y="59"/>
                </a:cubicBezTo>
                <a:cubicBezTo>
                  <a:pt x="86" y="59"/>
                  <a:pt x="84" y="58"/>
                  <a:pt x="83" y="57"/>
                </a:cubicBezTo>
                <a:cubicBezTo>
                  <a:pt x="83" y="55"/>
                  <a:pt x="84" y="52"/>
                  <a:pt x="84" y="49"/>
                </a:cubicBezTo>
                <a:close/>
                <a:moveTo>
                  <a:pt x="88" y="66"/>
                </a:moveTo>
                <a:cubicBezTo>
                  <a:pt x="89" y="71"/>
                  <a:pt x="88" y="77"/>
                  <a:pt x="85" y="83"/>
                </a:cubicBezTo>
                <a:cubicBezTo>
                  <a:pt x="76" y="78"/>
                  <a:pt x="76" y="78"/>
                  <a:pt x="76" y="78"/>
                </a:cubicBezTo>
                <a:cubicBezTo>
                  <a:pt x="78" y="73"/>
                  <a:pt x="80" y="69"/>
                  <a:pt x="81" y="64"/>
                </a:cubicBezTo>
                <a:cubicBezTo>
                  <a:pt x="84" y="64"/>
                  <a:pt x="86" y="65"/>
                  <a:pt x="88" y="66"/>
                </a:cubicBezTo>
                <a:close/>
                <a:moveTo>
                  <a:pt x="72" y="36"/>
                </a:moveTo>
                <a:cubicBezTo>
                  <a:pt x="74" y="37"/>
                  <a:pt x="76" y="38"/>
                  <a:pt x="77" y="40"/>
                </a:cubicBezTo>
                <a:cubicBezTo>
                  <a:pt x="77" y="45"/>
                  <a:pt x="77" y="51"/>
                  <a:pt x="76" y="56"/>
                </a:cubicBezTo>
                <a:cubicBezTo>
                  <a:pt x="72" y="54"/>
                  <a:pt x="68" y="52"/>
                  <a:pt x="64" y="50"/>
                </a:cubicBezTo>
                <a:lnTo>
                  <a:pt x="72" y="36"/>
                </a:lnTo>
                <a:close/>
                <a:moveTo>
                  <a:pt x="60" y="30"/>
                </a:moveTo>
                <a:cubicBezTo>
                  <a:pt x="62" y="31"/>
                  <a:pt x="64" y="31"/>
                  <a:pt x="66" y="32"/>
                </a:cubicBezTo>
                <a:cubicBezTo>
                  <a:pt x="58" y="47"/>
                  <a:pt x="58" y="47"/>
                  <a:pt x="58" y="47"/>
                </a:cubicBezTo>
                <a:cubicBezTo>
                  <a:pt x="54" y="44"/>
                  <a:pt x="51" y="42"/>
                  <a:pt x="47" y="39"/>
                </a:cubicBezTo>
                <a:cubicBezTo>
                  <a:pt x="51" y="36"/>
                  <a:pt x="56" y="33"/>
                  <a:pt x="60" y="30"/>
                </a:cubicBezTo>
                <a:close/>
                <a:moveTo>
                  <a:pt x="49" y="29"/>
                </a:moveTo>
                <a:cubicBezTo>
                  <a:pt x="47" y="30"/>
                  <a:pt x="44" y="32"/>
                  <a:pt x="42" y="34"/>
                </a:cubicBezTo>
                <a:cubicBezTo>
                  <a:pt x="41" y="33"/>
                  <a:pt x="40" y="32"/>
                  <a:pt x="39" y="31"/>
                </a:cubicBezTo>
                <a:cubicBezTo>
                  <a:pt x="42" y="30"/>
                  <a:pt x="46" y="29"/>
                  <a:pt x="49" y="29"/>
                </a:cubicBezTo>
                <a:close/>
                <a:moveTo>
                  <a:pt x="33" y="33"/>
                </a:moveTo>
                <a:cubicBezTo>
                  <a:pt x="34" y="35"/>
                  <a:pt x="36" y="37"/>
                  <a:pt x="38" y="38"/>
                </a:cubicBezTo>
                <a:cubicBezTo>
                  <a:pt x="34" y="42"/>
                  <a:pt x="31" y="46"/>
                  <a:pt x="28" y="50"/>
                </a:cubicBezTo>
                <a:cubicBezTo>
                  <a:pt x="19" y="45"/>
                  <a:pt x="19" y="45"/>
                  <a:pt x="19" y="45"/>
                </a:cubicBezTo>
                <a:cubicBezTo>
                  <a:pt x="23" y="40"/>
                  <a:pt x="27" y="36"/>
                  <a:pt x="33" y="33"/>
                </a:cubicBezTo>
                <a:close/>
                <a:moveTo>
                  <a:pt x="16" y="51"/>
                </a:moveTo>
                <a:cubicBezTo>
                  <a:pt x="25" y="56"/>
                  <a:pt x="25" y="56"/>
                  <a:pt x="25" y="56"/>
                </a:cubicBezTo>
                <a:cubicBezTo>
                  <a:pt x="23" y="60"/>
                  <a:pt x="21" y="65"/>
                  <a:pt x="20" y="70"/>
                </a:cubicBezTo>
                <a:cubicBezTo>
                  <a:pt x="17" y="69"/>
                  <a:pt x="15" y="68"/>
                  <a:pt x="12" y="68"/>
                </a:cubicBezTo>
                <a:cubicBezTo>
                  <a:pt x="12" y="62"/>
                  <a:pt x="13" y="56"/>
                  <a:pt x="16" y="51"/>
                </a:cubicBezTo>
                <a:close/>
              </a:path>
            </a:pathLst>
          </a:custGeom>
          <a:solidFill>
            <a:schemeClr val="bg1">
              <a:lumMod val="90000"/>
            </a:schemeClr>
          </a:solidFill>
          <a:ln>
            <a:noFill/>
          </a:ln>
        </p:spPr>
        <p:txBody>
          <a:bodyPr vert="horz" wrap="square" lIns="91440" tIns="45720" rIns="91440" bIns="45720" numCol="1" anchor="t" anchorCtr="0" compatLnSpc="1"/>
          <a:lstStyle/>
          <a:p>
            <a:endParaRPr lang="en-US"/>
          </a:p>
        </p:txBody>
      </p:sp>
      <p:sp>
        <p:nvSpPr>
          <p:cNvPr id="31" name="Freeform 77"/>
          <p:cNvSpPr>
            <a:spLocks noEditPoints="1"/>
          </p:cNvSpPr>
          <p:nvPr/>
        </p:nvSpPr>
        <p:spPr bwMode="auto">
          <a:xfrm>
            <a:off x="5841618" y="1509246"/>
            <a:ext cx="499546" cy="502108"/>
          </a:xfrm>
          <a:custGeom>
            <a:avLst/>
            <a:gdLst>
              <a:gd name="T0" fmla="*/ 70 w 148"/>
              <a:gd name="T1" fmla="*/ 71 h 148"/>
              <a:gd name="T2" fmla="*/ 70 w 148"/>
              <a:gd name="T3" fmla="*/ 78 h 148"/>
              <a:gd name="T4" fmla="*/ 77 w 148"/>
              <a:gd name="T5" fmla="*/ 78 h 148"/>
              <a:gd name="T6" fmla="*/ 77 w 148"/>
              <a:gd name="T7" fmla="*/ 71 h 148"/>
              <a:gd name="T8" fmla="*/ 70 w 148"/>
              <a:gd name="T9" fmla="*/ 71 h 148"/>
              <a:gd name="T10" fmla="*/ 74 w 148"/>
              <a:gd name="T11" fmla="*/ 25 h 148"/>
              <a:gd name="T12" fmla="*/ 78 w 148"/>
              <a:gd name="T13" fmla="*/ 21 h 148"/>
              <a:gd name="T14" fmla="*/ 78 w 148"/>
              <a:gd name="T15" fmla="*/ 16 h 148"/>
              <a:gd name="T16" fmla="*/ 74 w 148"/>
              <a:gd name="T17" fmla="*/ 12 h 148"/>
              <a:gd name="T18" fmla="*/ 70 w 148"/>
              <a:gd name="T19" fmla="*/ 16 h 148"/>
              <a:gd name="T20" fmla="*/ 70 w 148"/>
              <a:gd name="T21" fmla="*/ 21 h 148"/>
              <a:gd name="T22" fmla="*/ 74 w 148"/>
              <a:gd name="T23" fmla="*/ 25 h 148"/>
              <a:gd name="T24" fmla="*/ 74 w 148"/>
              <a:gd name="T25" fmla="*/ 123 h 148"/>
              <a:gd name="T26" fmla="*/ 70 w 148"/>
              <a:gd name="T27" fmla="*/ 128 h 148"/>
              <a:gd name="T28" fmla="*/ 70 w 148"/>
              <a:gd name="T29" fmla="*/ 132 h 148"/>
              <a:gd name="T30" fmla="*/ 74 w 148"/>
              <a:gd name="T31" fmla="*/ 136 h 148"/>
              <a:gd name="T32" fmla="*/ 78 w 148"/>
              <a:gd name="T33" fmla="*/ 132 h 148"/>
              <a:gd name="T34" fmla="*/ 78 w 148"/>
              <a:gd name="T35" fmla="*/ 128 h 148"/>
              <a:gd name="T36" fmla="*/ 74 w 148"/>
              <a:gd name="T37" fmla="*/ 123 h 148"/>
              <a:gd name="T38" fmla="*/ 31 w 148"/>
              <a:gd name="T39" fmla="*/ 30 h 148"/>
              <a:gd name="T40" fmla="*/ 30 w 148"/>
              <a:gd name="T41" fmla="*/ 31 h 148"/>
              <a:gd name="T42" fmla="*/ 62 w 148"/>
              <a:gd name="T43" fmla="*/ 86 h 148"/>
              <a:gd name="T44" fmla="*/ 117 w 148"/>
              <a:gd name="T45" fmla="*/ 118 h 148"/>
              <a:gd name="T46" fmla="*/ 118 w 148"/>
              <a:gd name="T47" fmla="*/ 117 h 148"/>
              <a:gd name="T48" fmla="*/ 85 w 148"/>
              <a:gd name="T49" fmla="*/ 62 h 148"/>
              <a:gd name="T50" fmla="*/ 31 w 148"/>
              <a:gd name="T51" fmla="*/ 30 h 148"/>
              <a:gd name="T52" fmla="*/ 99 w 148"/>
              <a:gd name="T53" fmla="*/ 100 h 148"/>
              <a:gd name="T54" fmla="*/ 67 w 148"/>
              <a:gd name="T55" fmla="*/ 81 h 148"/>
              <a:gd name="T56" fmla="*/ 67 w 148"/>
              <a:gd name="T57" fmla="*/ 81 h 148"/>
              <a:gd name="T58" fmla="*/ 67 w 148"/>
              <a:gd name="T59" fmla="*/ 67 h 148"/>
              <a:gd name="T60" fmla="*/ 80 w 148"/>
              <a:gd name="T61" fmla="*/ 67 h 148"/>
              <a:gd name="T62" fmla="*/ 81 w 148"/>
              <a:gd name="T63" fmla="*/ 67 h 148"/>
              <a:gd name="T64" fmla="*/ 100 w 148"/>
              <a:gd name="T65" fmla="*/ 100 h 148"/>
              <a:gd name="T66" fmla="*/ 99 w 148"/>
              <a:gd name="T67" fmla="*/ 100 h 148"/>
              <a:gd name="T68" fmla="*/ 20 w 148"/>
              <a:gd name="T69" fmla="*/ 70 h 148"/>
              <a:gd name="T70" fmla="*/ 16 w 148"/>
              <a:gd name="T71" fmla="*/ 70 h 148"/>
              <a:gd name="T72" fmla="*/ 12 w 148"/>
              <a:gd name="T73" fmla="*/ 74 h 148"/>
              <a:gd name="T74" fmla="*/ 16 w 148"/>
              <a:gd name="T75" fmla="*/ 78 h 148"/>
              <a:gd name="T76" fmla="*/ 20 w 148"/>
              <a:gd name="T77" fmla="*/ 78 h 148"/>
              <a:gd name="T78" fmla="*/ 24 w 148"/>
              <a:gd name="T79" fmla="*/ 74 h 148"/>
              <a:gd name="T80" fmla="*/ 20 w 148"/>
              <a:gd name="T81" fmla="*/ 70 h 148"/>
              <a:gd name="T82" fmla="*/ 131 w 148"/>
              <a:gd name="T83" fmla="*/ 70 h 148"/>
              <a:gd name="T84" fmla="*/ 127 w 148"/>
              <a:gd name="T85" fmla="*/ 70 h 148"/>
              <a:gd name="T86" fmla="*/ 123 w 148"/>
              <a:gd name="T87" fmla="*/ 74 h 148"/>
              <a:gd name="T88" fmla="*/ 127 w 148"/>
              <a:gd name="T89" fmla="*/ 78 h 148"/>
              <a:gd name="T90" fmla="*/ 131 w 148"/>
              <a:gd name="T91" fmla="*/ 78 h 148"/>
              <a:gd name="T92" fmla="*/ 136 w 148"/>
              <a:gd name="T93" fmla="*/ 74 h 148"/>
              <a:gd name="T94" fmla="*/ 131 w 148"/>
              <a:gd name="T95" fmla="*/ 70 h 148"/>
              <a:gd name="T96" fmla="*/ 74 w 148"/>
              <a:gd name="T97" fmla="*/ 0 h 148"/>
              <a:gd name="T98" fmla="*/ 0 w 148"/>
              <a:gd name="T99" fmla="*/ 74 h 148"/>
              <a:gd name="T100" fmla="*/ 74 w 148"/>
              <a:gd name="T101" fmla="*/ 148 h 148"/>
              <a:gd name="T102" fmla="*/ 148 w 148"/>
              <a:gd name="T103" fmla="*/ 74 h 148"/>
              <a:gd name="T104" fmla="*/ 74 w 148"/>
              <a:gd name="T105" fmla="*/ 0 h 148"/>
              <a:gd name="T106" fmla="*/ 74 w 148"/>
              <a:gd name="T107" fmla="*/ 140 h 148"/>
              <a:gd name="T108" fmla="*/ 8 w 148"/>
              <a:gd name="T109" fmla="*/ 74 h 148"/>
              <a:gd name="T110" fmla="*/ 74 w 148"/>
              <a:gd name="T111" fmla="*/ 8 h 148"/>
              <a:gd name="T112" fmla="*/ 140 w 148"/>
              <a:gd name="T113" fmla="*/ 74 h 148"/>
              <a:gd name="T114" fmla="*/ 74 w 148"/>
              <a:gd name="T115" fmla="*/ 14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8" h="148">
                <a:moveTo>
                  <a:pt x="70" y="71"/>
                </a:moveTo>
                <a:cubicBezTo>
                  <a:pt x="68" y="72"/>
                  <a:pt x="68" y="76"/>
                  <a:pt x="70" y="78"/>
                </a:cubicBezTo>
                <a:cubicBezTo>
                  <a:pt x="72" y="79"/>
                  <a:pt x="75" y="79"/>
                  <a:pt x="77" y="78"/>
                </a:cubicBezTo>
                <a:cubicBezTo>
                  <a:pt x="79" y="76"/>
                  <a:pt x="79" y="72"/>
                  <a:pt x="77" y="71"/>
                </a:cubicBezTo>
                <a:cubicBezTo>
                  <a:pt x="75" y="69"/>
                  <a:pt x="72" y="69"/>
                  <a:pt x="70" y="71"/>
                </a:cubicBezTo>
                <a:close/>
                <a:moveTo>
                  <a:pt x="74" y="25"/>
                </a:moveTo>
                <a:cubicBezTo>
                  <a:pt x="76" y="25"/>
                  <a:pt x="78" y="23"/>
                  <a:pt x="78" y="21"/>
                </a:cubicBezTo>
                <a:cubicBezTo>
                  <a:pt x="78" y="16"/>
                  <a:pt x="78" y="16"/>
                  <a:pt x="78" y="16"/>
                </a:cubicBezTo>
                <a:cubicBezTo>
                  <a:pt x="78" y="14"/>
                  <a:pt x="76" y="12"/>
                  <a:pt x="74" y="12"/>
                </a:cubicBezTo>
                <a:cubicBezTo>
                  <a:pt x="72" y="12"/>
                  <a:pt x="70" y="14"/>
                  <a:pt x="70" y="16"/>
                </a:cubicBezTo>
                <a:cubicBezTo>
                  <a:pt x="70" y="21"/>
                  <a:pt x="70" y="21"/>
                  <a:pt x="70" y="21"/>
                </a:cubicBezTo>
                <a:cubicBezTo>
                  <a:pt x="70" y="23"/>
                  <a:pt x="72" y="25"/>
                  <a:pt x="74" y="25"/>
                </a:cubicBezTo>
                <a:close/>
                <a:moveTo>
                  <a:pt x="74" y="123"/>
                </a:moveTo>
                <a:cubicBezTo>
                  <a:pt x="72" y="123"/>
                  <a:pt x="70" y="125"/>
                  <a:pt x="70" y="128"/>
                </a:cubicBezTo>
                <a:cubicBezTo>
                  <a:pt x="70" y="132"/>
                  <a:pt x="70" y="132"/>
                  <a:pt x="70" y="132"/>
                </a:cubicBezTo>
                <a:cubicBezTo>
                  <a:pt x="70" y="134"/>
                  <a:pt x="72" y="136"/>
                  <a:pt x="74" y="136"/>
                </a:cubicBezTo>
                <a:cubicBezTo>
                  <a:pt x="76" y="136"/>
                  <a:pt x="78" y="134"/>
                  <a:pt x="78" y="132"/>
                </a:cubicBezTo>
                <a:cubicBezTo>
                  <a:pt x="78" y="128"/>
                  <a:pt x="78" y="128"/>
                  <a:pt x="78" y="128"/>
                </a:cubicBezTo>
                <a:cubicBezTo>
                  <a:pt x="78" y="125"/>
                  <a:pt x="76" y="123"/>
                  <a:pt x="74" y="123"/>
                </a:cubicBezTo>
                <a:close/>
                <a:moveTo>
                  <a:pt x="31" y="30"/>
                </a:moveTo>
                <a:cubicBezTo>
                  <a:pt x="30" y="31"/>
                  <a:pt x="30" y="31"/>
                  <a:pt x="30" y="31"/>
                </a:cubicBezTo>
                <a:cubicBezTo>
                  <a:pt x="62" y="86"/>
                  <a:pt x="62" y="86"/>
                  <a:pt x="62" y="86"/>
                </a:cubicBezTo>
                <a:cubicBezTo>
                  <a:pt x="117" y="118"/>
                  <a:pt x="117" y="118"/>
                  <a:pt x="117" y="118"/>
                </a:cubicBezTo>
                <a:cubicBezTo>
                  <a:pt x="118" y="117"/>
                  <a:pt x="118" y="117"/>
                  <a:pt x="118" y="117"/>
                </a:cubicBezTo>
                <a:cubicBezTo>
                  <a:pt x="85" y="62"/>
                  <a:pt x="85" y="62"/>
                  <a:pt x="85" y="62"/>
                </a:cubicBezTo>
                <a:lnTo>
                  <a:pt x="31" y="30"/>
                </a:lnTo>
                <a:close/>
                <a:moveTo>
                  <a:pt x="99" y="100"/>
                </a:moveTo>
                <a:cubicBezTo>
                  <a:pt x="67" y="81"/>
                  <a:pt x="67" y="81"/>
                  <a:pt x="67" y="81"/>
                </a:cubicBezTo>
                <a:cubicBezTo>
                  <a:pt x="67" y="81"/>
                  <a:pt x="67" y="81"/>
                  <a:pt x="67" y="81"/>
                </a:cubicBezTo>
                <a:cubicBezTo>
                  <a:pt x="64" y="77"/>
                  <a:pt x="64" y="71"/>
                  <a:pt x="67" y="67"/>
                </a:cubicBezTo>
                <a:cubicBezTo>
                  <a:pt x="71" y="64"/>
                  <a:pt x="77" y="64"/>
                  <a:pt x="80" y="67"/>
                </a:cubicBezTo>
                <a:cubicBezTo>
                  <a:pt x="81" y="67"/>
                  <a:pt x="81" y="67"/>
                  <a:pt x="81" y="67"/>
                </a:cubicBezTo>
                <a:cubicBezTo>
                  <a:pt x="100" y="100"/>
                  <a:pt x="100" y="100"/>
                  <a:pt x="100" y="100"/>
                </a:cubicBezTo>
                <a:lnTo>
                  <a:pt x="99" y="100"/>
                </a:lnTo>
                <a:close/>
                <a:moveTo>
                  <a:pt x="20" y="70"/>
                </a:moveTo>
                <a:cubicBezTo>
                  <a:pt x="16" y="70"/>
                  <a:pt x="16" y="70"/>
                  <a:pt x="16" y="70"/>
                </a:cubicBezTo>
                <a:cubicBezTo>
                  <a:pt x="14" y="70"/>
                  <a:pt x="12" y="72"/>
                  <a:pt x="12" y="74"/>
                </a:cubicBezTo>
                <a:cubicBezTo>
                  <a:pt x="12" y="76"/>
                  <a:pt x="14" y="78"/>
                  <a:pt x="16" y="78"/>
                </a:cubicBezTo>
                <a:cubicBezTo>
                  <a:pt x="20" y="78"/>
                  <a:pt x="20" y="78"/>
                  <a:pt x="20" y="78"/>
                </a:cubicBezTo>
                <a:cubicBezTo>
                  <a:pt x="23" y="78"/>
                  <a:pt x="24" y="76"/>
                  <a:pt x="24" y="74"/>
                </a:cubicBezTo>
                <a:cubicBezTo>
                  <a:pt x="24" y="72"/>
                  <a:pt x="23" y="70"/>
                  <a:pt x="20" y="70"/>
                </a:cubicBezTo>
                <a:close/>
                <a:moveTo>
                  <a:pt x="131" y="70"/>
                </a:moveTo>
                <a:cubicBezTo>
                  <a:pt x="127" y="70"/>
                  <a:pt x="127" y="70"/>
                  <a:pt x="127" y="70"/>
                </a:cubicBezTo>
                <a:cubicBezTo>
                  <a:pt x="125" y="70"/>
                  <a:pt x="123" y="72"/>
                  <a:pt x="123" y="74"/>
                </a:cubicBezTo>
                <a:cubicBezTo>
                  <a:pt x="123" y="76"/>
                  <a:pt x="125" y="78"/>
                  <a:pt x="127" y="78"/>
                </a:cubicBezTo>
                <a:cubicBezTo>
                  <a:pt x="131" y="78"/>
                  <a:pt x="131" y="78"/>
                  <a:pt x="131" y="78"/>
                </a:cubicBezTo>
                <a:cubicBezTo>
                  <a:pt x="134" y="78"/>
                  <a:pt x="136" y="76"/>
                  <a:pt x="136" y="74"/>
                </a:cubicBezTo>
                <a:cubicBezTo>
                  <a:pt x="136" y="72"/>
                  <a:pt x="134" y="70"/>
                  <a:pt x="131" y="70"/>
                </a:cubicBezTo>
                <a:close/>
                <a:moveTo>
                  <a:pt x="74" y="0"/>
                </a:moveTo>
                <a:cubicBezTo>
                  <a:pt x="33" y="0"/>
                  <a:pt x="0" y="33"/>
                  <a:pt x="0" y="74"/>
                </a:cubicBezTo>
                <a:cubicBezTo>
                  <a:pt x="0" y="115"/>
                  <a:pt x="33" y="148"/>
                  <a:pt x="74" y="148"/>
                </a:cubicBezTo>
                <a:cubicBezTo>
                  <a:pt x="115" y="148"/>
                  <a:pt x="148" y="115"/>
                  <a:pt x="148" y="74"/>
                </a:cubicBezTo>
                <a:cubicBezTo>
                  <a:pt x="148" y="33"/>
                  <a:pt x="115" y="0"/>
                  <a:pt x="74" y="0"/>
                </a:cubicBezTo>
                <a:close/>
                <a:moveTo>
                  <a:pt x="74" y="140"/>
                </a:moveTo>
                <a:cubicBezTo>
                  <a:pt x="37" y="140"/>
                  <a:pt x="8" y="110"/>
                  <a:pt x="8" y="74"/>
                </a:cubicBezTo>
                <a:cubicBezTo>
                  <a:pt x="8" y="38"/>
                  <a:pt x="37" y="8"/>
                  <a:pt x="74" y="8"/>
                </a:cubicBezTo>
                <a:cubicBezTo>
                  <a:pt x="110" y="8"/>
                  <a:pt x="140" y="38"/>
                  <a:pt x="140" y="74"/>
                </a:cubicBezTo>
                <a:cubicBezTo>
                  <a:pt x="140" y="110"/>
                  <a:pt x="110" y="140"/>
                  <a:pt x="74" y="140"/>
                </a:cubicBezTo>
                <a:close/>
              </a:path>
            </a:pathLst>
          </a:custGeom>
          <a:solidFill>
            <a:schemeClr val="bg1">
              <a:lumMod val="90000"/>
            </a:schemeClr>
          </a:solidFill>
          <a:ln>
            <a:noFill/>
          </a:ln>
        </p:spPr>
        <p:txBody>
          <a:bodyPr vert="horz" wrap="square" lIns="91440" tIns="45720" rIns="91440" bIns="45720" numCol="1" anchor="t" anchorCtr="0" compatLnSpc="1"/>
          <a:lstStyle/>
          <a:p>
            <a:endParaRPr lang="en-US">
              <a:ln>
                <a:solidFill>
                  <a:schemeClr val="bg1"/>
                </a:solidFill>
              </a:ln>
            </a:endParaRPr>
          </a:p>
        </p:txBody>
      </p:sp>
      <p:sp>
        <p:nvSpPr>
          <p:cNvPr id="32" name="Freeform 78"/>
          <p:cNvSpPr>
            <a:spLocks noEditPoints="1"/>
          </p:cNvSpPr>
          <p:nvPr/>
        </p:nvSpPr>
        <p:spPr bwMode="auto">
          <a:xfrm>
            <a:off x="5742849" y="3303731"/>
            <a:ext cx="697086" cy="809394"/>
          </a:xfrm>
          <a:custGeom>
            <a:avLst/>
            <a:gdLst>
              <a:gd name="T0" fmla="*/ 37 w 136"/>
              <a:gd name="T1" fmla="*/ 51 h 158"/>
              <a:gd name="T2" fmla="*/ 49 w 136"/>
              <a:gd name="T3" fmla="*/ 63 h 158"/>
              <a:gd name="T4" fmla="*/ 62 w 136"/>
              <a:gd name="T5" fmla="*/ 51 h 158"/>
              <a:gd name="T6" fmla="*/ 49 w 136"/>
              <a:gd name="T7" fmla="*/ 39 h 158"/>
              <a:gd name="T8" fmla="*/ 37 w 136"/>
              <a:gd name="T9" fmla="*/ 51 h 158"/>
              <a:gd name="T10" fmla="*/ 28 w 136"/>
              <a:gd name="T11" fmla="*/ 158 h 158"/>
              <a:gd name="T12" fmla="*/ 136 w 136"/>
              <a:gd name="T13" fmla="*/ 158 h 158"/>
              <a:gd name="T14" fmla="*/ 127 w 136"/>
              <a:gd name="T15" fmla="*/ 146 h 158"/>
              <a:gd name="T16" fmla="*/ 107 w 136"/>
              <a:gd name="T17" fmla="*/ 146 h 158"/>
              <a:gd name="T18" fmla="*/ 107 w 136"/>
              <a:gd name="T19" fmla="*/ 103 h 158"/>
              <a:gd name="T20" fmla="*/ 121 w 136"/>
              <a:gd name="T21" fmla="*/ 95 h 158"/>
              <a:gd name="T22" fmla="*/ 117 w 136"/>
              <a:gd name="T23" fmla="*/ 89 h 158"/>
              <a:gd name="T24" fmla="*/ 77 w 136"/>
              <a:gd name="T25" fmla="*/ 112 h 158"/>
              <a:gd name="T26" fmla="*/ 81 w 136"/>
              <a:gd name="T27" fmla="*/ 118 h 158"/>
              <a:gd name="T28" fmla="*/ 86 w 136"/>
              <a:gd name="T29" fmla="*/ 115 h 158"/>
              <a:gd name="T30" fmla="*/ 86 w 136"/>
              <a:gd name="T31" fmla="*/ 129 h 158"/>
              <a:gd name="T32" fmla="*/ 36 w 136"/>
              <a:gd name="T33" fmla="*/ 64 h 158"/>
              <a:gd name="T34" fmla="*/ 30 w 136"/>
              <a:gd name="T35" fmla="*/ 51 h 158"/>
              <a:gd name="T36" fmla="*/ 30 w 136"/>
              <a:gd name="T37" fmla="*/ 51 h 158"/>
              <a:gd name="T38" fmla="*/ 68 w 136"/>
              <a:gd name="T39" fmla="*/ 146 h 158"/>
              <a:gd name="T40" fmla="*/ 37 w 136"/>
              <a:gd name="T41" fmla="*/ 146 h 158"/>
              <a:gd name="T42" fmla="*/ 28 w 136"/>
              <a:gd name="T43" fmla="*/ 158 h 158"/>
              <a:gd name="T44" fmla="*/ 36 w 136"/>
              <a:gd name="T45" fmla="*/ 16 h 158"/>
              <a:gd name="T46" fmla="*/ 45 w 136"/>
              <a:gd name="T47" fmla="*/ 33 h 158"/>
              <a:gd name="T48" fmla="*/ 49 w 136"/>
              <a:gd name="T49" fmla="*/ 32 h 158"/>
              <a:gd name="T50" fmla="*/ 68 w 136"/>
              <a:gd name="T51" fmla="*/ 51 h 158"/>
              <a:gd name="T52" fmla="*/ 63 w 136"/>
              <a:gd name="T53" fmla="*/ 64 h 158"/>
              <a:gd name="T54" fmla="*/ 75 w 136"/>
              <a:gd name="T55" fmla="*/ 84 h 158"/>
              <a:gd name="T56" fmla="*/ 75 w 136"/>
              <a:gd name="T57" fmla="*/ 84 h 158"/>
              <a:gd name="T58" fmla="*/ 74 w 136"/>
              <a:gd name="T59" fmla="*/ 89 h 158"/>
              <a:gd name="T60" fmla="*/ 78 w 136"/>
              <a:gd name="T61" fmla="*/ 90 h 158"/>
              <a:gd name="T62" fmla="*/ 95 w 136"/>
              <a:gd name="T63" fmla="*/ 80 h 158"/>
              <a:gd name="T64" fmla="*/ 96 w 136"/>
              <a:gd name="T65" fmla="*/ 76 h 158"/>
              <a:gd name="T66" fmla="*/ 92 w 136"/>
              <a:gd name="T67" fmla="*/ 74 h 158"/>
              <a:gd name="T68" fmla="*/ 77 w 136"/>
              <a:gd name="T69" fmla="*/ 49 h 158"/>
              <a:gd name="T70" fmla="*/ 77 w 136"/>
              <a:gd name="T71" fmla="*/ 42 h 158"/>
              <a:gd name="T72" fmla="*/ 71 w 136"/>
              <a:gd name="T73" fmla="*/ 30 h 158"/>
              <a:gd name="T74" fmla="*/ 65 w 136"/>
              <a:gd name="T75" fmla="*/ 27 h 158"/>
              <a:gd name="T76" fmla="*/ 53 w 136"/>
              <a:gd name="T77" fmla="*/ 6 h 158"/>
              <a:gd name="T78" fmla="*/ 53 w 136"/>
              <a:gd name="T79" fmla="*/ 6 h 158"/>
              <a:gd name="T80" fmla="*/ 54 w 136"/>
              <a:gd name="T81" fmla="*/ 2 h 158"/>
              <a:gd name="T82" fmla="*/ 50 w 136"/>
              <a:gd name="T83" fmla="*/ 1 h 158"/>
              <a:gd name="T84" fmla="*/ 33 w 136"/>
              <a:gd name="T85" fmla="*/ 11 h 158"/>
              <a:gd name="T86" fmla="*/ 32 w 136"/>
              <a:gd name="T87" fmla="*/ 15 h 158"/>
              <a:gd name="T88" fmla="*/ 36 w 136"/>
              <a:gd name="T89" fmla="*/ 16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6" h="158">
                <a:moveTo>
                  <a:pt x="37" y="51"/>
                </a:moveTo>
                <a:cubicBezTo>
                  <a:pt x="37" y="58"/>
                  <a:pt x="42" y="63"/>
                  <a:pt x="49" y="63"/>
                </a:cubicBezTo>
                <a:cubicBezTo>
                  <a:pt x="56" y="63"/>
                  <a:pt x="62" y="58"/>
                  <a:pt x="62" y="51"/>
                </a:cubicBezTo>
                <a:cubicBezTo>
                  <a:pt x="62" y="44"/>
                  <a:pt x="56" y="39"/>
                  <a:pt x="49" y="39"/>
                </a:cubicBezTo>
                <a:cubicBezTo>
                  <a:pt x="42" y="39"/>
                  <a:pt x="37" y="44"/>
                  <a:pt x="37" y="51"/>
                </a:cubicBezTo>
                <a:close/>
                <a:moveTo>
                  <a:pt x="28" y="158"/>
                </a:moveTo>
                <a:cubicBezTo>
                  <a:pt x="136" y="158"/>
                  <a:pt x="136" y="158"/>
                  <a:pt x="136" y="158"/>
                </a:cubicBezTo>
                <a:cubicBezTo>
                  <a:pt x="127" y="146"/>
                  <a:pt x="127" y="146"/>
                  <a:pt x="127" y="146"/>
                </a:cubicBezTo>
                <a:cubicBezTo>
                  <a:pt x="107" y="146"/>
                  <a:pt x="107" y="146"/>
                  <a:pt x="107" y="146"/>
                </a:cubicBezTo>
                <a:cubicBezTo>
                  <a:pt x="107" y="103"/>
                  <a:pt x="107" y="103"/>
                  <a:pt x="107" y="103"/>
                </a:cubicBezTo>
                <a:cubicBezTo>
                  <a:pt x="121" y="95"/>
                  <a:pt x="121" y="95"/>
                  <a:pt x="121" y="95"/>
                </a:cubicBezTo>
                <a:cubicBezTo>
                  <a:pt x="117" y="89"/>
                  <a:pt x="117" y="89"/>
                  <a:pt x="117" y="89"/>
                </a:cubicBezTo>
                <a:cubicBezTo>
                  <a:pt x="77" y="112"/>
                  <a:pt x="77" y="112"/>
                  <a:pt x="77" y="112"/>
                </a:cubicBezTo>
                <a:cubicBezTo>
                  <a:pt x="81" y="118"/>
                  <a:pt x="81" y="118"/>
                  <a:pt x="81" y="118"/>
                </a:cubicBezTo>
                <a:cubicBezTo>
                  <a:pt x="86" y="115"/>
                  <a:pt x="86" y="115"/>
                  <a:pt x="86" y="115"/>
                </a:cubicBezTo>
                <a:cubicBezTo>
                  <a:pt x="86" y="129"/>
                  <a:pt x="86" y="129"/>
                  <a:pt x="86" y="129"/>
                </a:cubicBezTo>
                <a:cubicBezTo>
                  <a:pt x="38" y="128"/>
                  <a:pt x="18" y="86"/>
                  <a:pt x="36" y="64"/>
                </a:cubicBezTo>
                <a:cubicBezTo>
                  <a:pt x="32" y="61"/>
                  <a:pt x="30" y="56"/>
                  <a:pt x="30" y="51"/>
                </a:cubicBezTo>
                <a:cubicBezTo>
                  <a:pt x="30" y="51"/>
                  <a:pt x="30" y="51"/>
                  <a:pt x="30" y="51"/>
                </a:cubicBezTo>
                <a:cubicBezTo>
                  <a:pt x="0" y="74"/>
                  <a:pt x="14" y="129"/>
                  <a:pt x="68" y="146"/>
                </a:cubicBezTo>
                <a:cubicBezTo>
                  <a:pt x="37" y="146"/>
                  <a:pt x="37" y="146"/>
                  <a:pt x="37" y="146"/>
                </a:cubicBezTo>
                <a:lnTo>
                  <a:pt x="28" y="158"/>
                </a:lnTo>
                <a:close/>
                <a:moveTo>
                  <a:pt x="36" y="16"/>
                </a:moveTo>
                <a:cubicBezTo>
                  <a:pt x="45" y="33"/>
                  <a:pt x="45" y="33"/>
                  <a:pt x="45" y="33"/>
                </a:cubicBezTo>
                <a:cubicBezTo>
                  <a:pt x="47" y="33"/>
                  <a:pt x="48" y="32"/>
                  <a:pt x="49" y="32"/>
                </a:cubicBezTo>
                <a:cubicBezTo>
                  <a:pt x="60" y="32"/>
                  <a:pt x="68" y="41"/>
                  <a:pt x="68" y="51"/>
                </a:cubicBezTo>
                <a:cubicBezTo>
                  <a:pt x="68" y="56"/>
                  <a:pt x="66" y="60"/>
                  <a:pt x="63" y="64"/>
                </a:cubicBezTo>
                <a:cubicBezTo>
                  <a:pt x="75" y="84"/>
                  <a:pt x="75" y="84"/>
                  <a:pt x="75" y="84"/>
                </a:cubicBezTo>
                <a:cubicBezTo>
                  <a:pt x="75" y="84"/>
                  <a:pt x="75" y="84"/>
                  <a:pt x="75" y="84"/>
                </a:cubicBezTo>
                <a:cubicBezTo>
                  <a:pt x="73" y="85"/>
                  <a:pt x="73" y="87"/>
                  <a:pt x="74" y="89"/>
                </a:cubicBezTo>
                <a:cubicBezTo>
                  <a:pt x="74" y="90"/>
                  <a:pt x="76" y="91"/>
                  <a:pt x="78" y="90"/>
                </a:cubicBezTo>
                <a:cubicBezTo>
                  <a:pt x="95" y="80"/>
                  <a:pt x="95" y="80"/>
                  <a:pt x="95" y="80"/>
                </a:cubicBezTo>
                <a:cubicBezTo>
                  <a:pt x="97" y="79"/>
                  <a:pt x="97" y="77"/>
                  <a:pt x="96" y="76"/>
                </a:cubicBezTo>
                <a:cubicBezTo>
                  <a:pt x="95" y="74"/>
                  <a:pt x="93" y="74"/>
                  <a:pt x="92" y="74"/>
                </a:cubicBezTo>
                <a:cubicBezTo>
                  <a:pt x="77" y="49"/>
                  <a:pt x="77" y="49"/>
                  <a:pt x="77" y="49"/>
                </a:cubicBezTo>
                <a:cubicBezTo>
                  <a:pt x="78" y="47"/>
                  <a:pt x="79" y="44"/>
                  <a:pt x="77" y="42"/>
                </a:cubicBezTo>
                <a:cubicBezTo>
                  <a:pt x="71" y="30"/>
                  <a:pt x="71" y="30"/>
                  <a:pt x="71" y="30"/>
                </a:cubicBezTo>
                <a:cubicBezTo>
                  <a:pt x="70" y="28"/>
                  <a:pt x="67" y="27"/>
                  <a:pt x="65" y="27"/>
                </a:cubicBezTo>
                <a:cubicBezTo>
                  <a:pt x="53" y="6"/>
                  <a:pt x="53" y="6"/>
                  <a:pt x="53" y="6"/>
                </a:cubicBezTo>
                <a:cubicBezTo>
                  <a:pt x="53" y="6"/>
                  <a:pt x="53" y="6"/>
                  <a:pt x="53" y="6"/>
                </a:cubicBezTo>
                <a:cubicBezTo>
                  <a:pt x="55" y="5"/>
                  <a:pt x="55" y="3"/>
                  <a:pt x="54" y="2"/>
                </a:cubicBezTo>
                <a:cubicBezTo>
                  <a:pt x="53" y="0"/>
                  <a:pt x="51" y="0"/>
                  <a:pt x="50" y="1"/>
                </a:cubicBezTo>
                <a:cubicBezTo>
                  <a:pt x="33" y="11"/>
                  <a:pt x="33" y="11"/>
                  <a:pt x="33" y="11"/>
                </a:cubicBezTo>
                <a:cubicBezTo>
                  <a:pt x="31" y="11"/>
                  <a:pt x="31" y="14"/>
                  <a:pt x="32" y="15"/>
                </a:cubicBezTo>
                <a:cubicBezTo>
                  <a:pt x="32" y="17"/>
                  <a:pt x="34" y="17"/>
                  <a:pt x="36" y="16"/>
                </a:cubicBezTo>
                <a:close/>
              </a:path>
            </a:pathLst>
          </a:custGeom>
          <a:solidFill>
            <a:schemeClr val="bg1">
              <a:lumMod val="90000"/>
            </a:schemeClr>
          </a:solidFill>
          <a:ln>
            <a:noFill/>
          </a:ln>
        </p:spPr>
        <p:txBody>
          <a:bodyPr vert="horz" wrap="square" lIns="91440" tIns="45720" rIns="91440" bIns="45720" numCol="1" anchor="t" anchorCtr="0" compatLnSpc="1"/>
          <a:lstStyle/>
          <a:p>
            <a:endParaRPr lang="en-US"/>
          </a:p>
        </p:txBody>
      </p:sp>
      <p:sp>
        <p:nvSpPr>
          <p:cNvPr id="33" name="Freeform 85"/>
          <p:cNvSpPr>
            <a:spLocks noEditPoints="1"/>
          </p:cNvSpPr>
          <p:nvPr/>
        </p:nvSpPr>
        <p:spPr bwMode="auto">
          <a:xfrm>
            <a:off x="5873640" y="5363495"/>
            <a:ext cx="435502" cy="607141"/>
          </a:xfrm>
          <a:custGeom>
            <a:avLst/>
            <a:gdLst>
              <a:gd name="T0" fmla="*/ 76 w 128"/>
              <a:gd name="T1" fmla="*/ 76 h 179"/>
              <a:gd name="T2" fmla="*/ 71 w 128"/>
              <a:gd name="T3" fmla="*/ 89 h 179"/>
              <a:gd name="T4" fmla="*/ 84 w 128"/>
              <a:gd name="T5" fmla="*/ 99 h 179"/>
              <a:gd name="T6" fmla="*/ 84 w 128"/>
              <a:gd name="T7" fmla="*/ 100 h 179"/>
              <a:gd name="T8" fmla="*/ 94 w 128"/>
              <a:gd name="T9" fmla="*/ 94 h 179"/>
              <a:gd name="T10" fmla="*/ 100 w 128"/>
              <a:gd name="T11" fmla="*/ 84 h 179"/>
              <a:gd name="T12" fmla="*/ 99 w 128"/>
              <a:gd name="T13" fmla="*/ 84 h 179"/>
              <a:gd name="T14" fmla="*/ 78 w 128"/>
              <a:gd name="T15" fmla="*/ 58 h 179"/>
              <a:gd name="T16" fmla="*/ 73 w 128"/>
              <a:gd name="T17" fmla="*/ 66 h 179"/>
              <a:gd name="T18" fmla="*/ 76 w 128"/>
              <a:gd name="T19" fmla="*/ 76 h 179"/>
              <a:gd name="T20" fmla="*/ 58 w 128"/>
              <a:gd name="T21" fmla="*/ 57 h 179"/>
              <a:gd name="T22" fmla="*/ 69 w 128"/>
              <a:gd name="T23" fmla="*/ 61 h 179"/>
              <a:gd name="T24" fmla="*/ 74 w 128"/>
              <a:gd name="T25" fmla="*/ 51 h 179"/>
              <a:gd name="T26" fmla="*/ 74 w 128"/>
              <a:gd name="T27" fmla="*/ 51 h 179"/>
              <a:gd name="T28" fmla="*/ 48 w 128"/>
              <a:gd name="T29" fmla="*/ 20 h 179"/>
              <a:gd name="T30" fmla="*/ 36 w 128"/>
              <a:gd name="T31" fmla="*/ 36 h 179"/>
              <a:gd name="T32" fmla="*/ 20 w 128"/>
              <a:gd name="T33" fmla="*/ 48 h 179"/>
              <a:gd name="T34" fmla="*/ 42 w 128"/>
              <a:gd name="T35" fmla="*/ 66 h 179"/>
              <a:gd name="T36" fmla="*/ 58 w 128"/>
              <a:gd name="T37" fmla="*/ 57 h 179"/>
              <a:gd name="T38" fmla="*/ 43 w 128"/>
              <a:gd name="T39" fmla="*/ 9 h 179"/>
              <a:gd name="T40" fmla="*/ 38 w 128"/>
              <a:gd name="T41" fmla="*/ 4 h 179"/>
              <a:gd name="T42" fmla="*/ 14 w 128"/>
              <a:gd name="T43" fmla="*/ 15 h 179"/>
              <a:gd name="T44" fmla="*/ 3 w 128"/>
              <a:gd name="T45" fmla="*/ 38 h 179"/>
              <a:gd name="T46" fmla="*/ 9 w 128"/>
              <a:gd name="T47" fmla="*/ 44 h 179"/>
              <a:gd name="T48" fmla="*/ 32 w 128"/>
              <a:gd name="T49" fmla="*/ 33 h 179"/>
              <a:gd name="T50" fmla="*/ 43 w 128"/>
              <a:gd name="T51" fmla="*/ 9 h 179"/>
              <a:gd name="T52" fmla="*/ 49 w 128"/>
              <a:gd name="T53" fmla="*/ 93 h 179"/>
              <a:gd name="T54" fmla="*/ 49 w 128"/>
              <a:gd name="T55" fmla="*/ 105 h 179"/>
              <a:gd name="T56" fmla="*/ 66 w 128"/>
              <a:gd name="T57" fmla="*/ 105 h 179"/>
              <a:gd name="T58" fmla="*/ 66 w 128"/>
              <a:gd name="T59" fmla="*/ 93 h 179"/>
              <a:gd name="T60" fmla="*/ 58 w 128"/>
              <a:gd name="T61" fmla="*/ 95 h 179"/>
              <a:gd name="T62" fmla="*/ 49 w 128"/>
              <a:gd name="T63" fmla="*/ 93 h 179"/>
              <a:gd name="T64" fmla="*/ 70 w 128"/>
              <a:gd name="T65" fmla="*/ 76 h 179"/>
              <a:gd name="T66" fmla="*/ 58 w 128"/>
              <a:gd name="T67" fmla="*/ 64 h 179"/>
              <a:gd name="T68" fmla="*/ 45 w 128"/>
              <a:gd name="T69" fmla="*/ 76 h 179"/>
              <a:gd name="T70" fmla="*/ 58 w 128"/>
              <a:gd name="T71" fmla="*/ 88 h 179"/>
              <a:gd name="T72" fmla="*/ 70 w 128"/>
              <a:gd name="T73" fmla="*/ 76 h 179"/>
              <a:gd name="T74" fmla="*/ 62 w 128"/>
              <a:gd name="T75" fmla="*/ 113 h 179"/>
              <a:gd name="T76" fmla="*/ 53 w 128"/>
              <a:gd name="T77" fmla="*/ 113 h 179"/>
              <a:gd name="T78" fmla="*/ 53 w 128"/>
              <a:gd name="T79" fmla="*/ 129 h 179"/>
              <a:gd name="T80" fmla="*/ 25 w 128"/>
              <a:gd name="T81" fmla="*/ 171 h 179"/>
              <a:gd name="T82" fmla="*/ 33 w 128"/>
              <a:gd name="T83" fmla="*/ 175 h 179"/>
              <a:gd name="T84" fmla="*/ 53 w 128"/>
              <a:gd name="T85" fmla="*/ 144 h 179"/>
              <a:gd name="T86" fmla="*/ 53 w 128"/>
              <a:gd name="T87" fmla="*/ 179 h 179"/>
              <a:gd name="T88" fmla="*/ 62 w 128"/>
              <a:gd name="T89" fmla="*/ 179 h 179"/>
              <a:gd name="T90" fmla="*/ 62 w 128"/>
              <a:gd name="T91" fmla="*/ 144 h 179"/>
              <a:gd name="T92" fmla="*/ 82 w 128"/>
              <a:gd name="T93" fmla="*/ 175 h 179"/>
              <a:gd name="T94" fmla="*/ 90 w 128"/>
              <a:gd name="T95" fmla="*/ 171 h 179"/>
              <a:gd name="T96" fmla="*/ 62 w 128"/>
              <a:gd name="T97" fmla="*/ 129 h 179"/>
              <a:gd name="T98" fmla="*/ 62 w 128"/>
              <a:gd name="T99" fmla="*/ 113 h 179"/>
              <a:gd name="T100" fmla="*/ 127 w 128"/>
              <a:gd name="T101" fmla="*/ 120 h 179"/>
              <a:gd name="T102" fmla="*/ 102 w 128"/>
              <a:gd name="T103" fmla="*/ 92 h 179"/>
              <a:gd name="T104" fmla="*/ 98 w 128"/>
              <a:gd name="T105" fmla="*/ 98 h 179"/>
              <a:gd name="T106" fmla="*/ 92 w 128"/>
              <a:gd name="T107" fmla="*/ 102 h 179"/>
              <a:gd name="T108" fmla="*/ 120 w 128"/>
              <a:gd name="T109" fmla="*/ 127 h 179"/>
              <a:gd name="T110" fmla="*/ 120 w 128"/>
              <a:gd name="T111" fmla="*/ 128 h 179"/>
              <a:gd name="T112" fmla="*/ 125 w 128"/>
              <a:gd name="T113" fmla="*/ 125 h 179"/>
              <a:gd name="T114" fmla="*/ 128 w 128"/>
              <a:gd name="T115" fmla="*/ 120 h 179"/>
              <a:gd name="T116" fmla="*/ 127 w 128"/>
              <a:gd name="T117" fmla="*/ 12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79">
                <a:moveTo>
                  <a:pt x="76" y="76"/>
                </a:moveTo>
                <a:cubicBezTo>
                  <a:pt x="76" y="81"/>
                  <a:pt x="74" y="85"/>
                  <a:pt x="71" y="89"/>
                </a:cubicBezTo>
                <a:cubicBezTo>
                  <a:pt x="84" y="99"/>
                  <a:pt x="84" y="99"/>
                  <a:pt x="84" y="99"/>
                </a:cubicBezTo>
                <a:cubicBezTo>
                  <a:pt x="84" y="100"/>
                  <a:pt x="84" y="100"/>
                  <a:pt x="84" y="100"/>
                </a:cubicBezTo>
                <a:cubicBezTo>
                  <a:pt x="85" y="101"/>
                  <a:pt x="89" y="98"/>
                  <a:pt x="94" y="94"/>
                </a:cubicBezTo>
                <a:cubicBezTo>
                  <a:pt x="98" y="90"/>
                  <a:pt x="101" y="85"/>
                  <a:pt x="100" y="84"/>
                </a:cubicBezTo>
                <a:cubicBezTo>
                  <a:pt x="100" y="84"/>
                  <a:pt x="100" y="84"/>
                  <a:pt x="99" y="84"/>
                </a:cubicBezTo>
                <a:cubicBezTo>
                  <a:pt x="78" y="58"/>
                  <a:pt x="78" y="58"/>
                  <a:pt x="78" y="58"/>
                </a:cubicBezTo>
                <a:cubicBezTo>
                  <a:pt x="77" y="61"/>
                  <a:pt x="75" y="63"/>
                  <a:pt x="73" y="66"/>
                </a:cubicBezTo>
                <a:cubicBezTo>
                  <a:pt x="75" y="69"/>
                  <a:pt x="76" y="72"/>
                  <a:pt x="76" y="76"/>
                </a:cubicBezTo>
                <a:close/>
                <a:moveTo>
                  <a:pt x="58" y="57"/>
                </a:moveTo>
                <a:cubicBezTo>
                  <a:pt x="62" y="57"/>
                  <a:pt x="66" y="59"/>
                  <a:pt x="69" y="61"/>
                </a:cubicBezTo>
                <a:cubicBezTo>
                  <a:pt x="73" y="56"/>
                  <a:pt x="75" y="52"/>
                  <a:pt x="74" y="51"/>
                </a:cubicBezTo>
                <a:cubicBezTo>
                  <a:pt x="74" y="51"/>
                  <a:pt x="74" y="51"/>
                  <a:pt x="74" y="51"/>
                </a:cubicBezTo>
                <a:cubicBezTo>
                  <a:pt x="48" y="20"/>
                  <a:pt x="48" y="20"/>
                  <a:pt x="48" y="20"/>
                </a:cubicBezTo>
                <a:cubicBezTo>
                  <a:pt x="46" y="25"/>
                  <a:pt x="42" y="31"/>
                  <a:pt x="36" y="36"/>
                </a:cubicBezTo>
                <a:cubicBezTo>
                  <a:pt x="31" y="42"/>
                  <a:pt x="25" y="46"/>
                  <a:pt x="20" y="48"/>
                </a:cubicBezTo>
                <a:cubicBezTo>
                  <a:pt x="42" y="66"/>
                  <a:pt x="42" y="66"/>
                  <a:pt x="42" y="66"/>
                </a:cubicBezTo>
                <a:cubicBezTo>
                  <a:pt x="45" y="61"/>
                  <a:pt x="51" y="57"/>
                  <a:pt x="58" y="57"/>
                </a:cubicBezTo>
                <a:close/>
                <a:moveTo>
                  <a:pt x="43" y="9"/>
                </a:moveTo>
                <a:cubicBezTo>
                  <a:pt x="38" y="4"/>
                  <a:pt x="38" y="4"/>
                  <a:pt x="38" y="4"/>
                </a:cubicBezTo>
                <a:cubicBezTo>
                  <a:pt x="34" y="0"/>
                  <a:pt x="24" y="6"/>
                  <a:pt x="14" y="15"/>
                </a:cubicBezTo>
                <a:cubicBezTo>
                  <a:pt x="5" y="25"/>
                  <a:pt x="0" y="35"/>
                  <a:pt x="3" y="38"/>
                </a:cubicBezTo>
                <a:cubicBezTo>
                  <a:pt x="9" y="44"/>
                  <a:pt x="9" y="44"/>
                  <a:pt x="9" y="44"/>
                </a:cubicBezTo>
                <a:cubicBezTo>
                  <a:pt x="12" y="47"/>
                  <a:pt x="22" y="42"/>
                  <a:pt x="32" y="33"/>
                </a:cubicBezTo>
                <a:cubicBezTo>
                  <a:pt x="42" y="23"/>
                  <a:pt x="47" y="13"/>
                  <a:pt x="43" y="9"/>
                </a:cubicBezTo>
                <a:close/>
                <a:moveTo>
                  <a:pt x="49" y="93"/>
                </a:moveTo>
                <a:cubicBezTo>
                  <a:pt x="49" y="105"/>
                  <a:pt x="49" y="105"/>
                  <a:pt x="49" y="105"/>
                </a:cubicBezTo>
                <a:cubicBezTo>
                  <a:pt x="66" y="105"/>
                  <a:pt x="66" y="105"/>
                  <a:pt x="66" y="105"/>
                </a:cubicBezTo>
                <a:cubicBezTo>
                  <a:pt x="66" y="93"/>
                  <a:pt x="66" y="93"/>
                  <a:pt x="66" y="93"/>
                </a:cubicBezTo>
                <a:cubicBezTo>
                  <a:pt x="63" y="94"/>
                  <a:pt x="61" y="95"/>
                  <a:pt x="58" y="95"/>
                </a:cubicBezTo>
                <a:cubicBezTo>
                  <a:pt x="55" y="95"/>
                  <a:pt x="52" y="94"/>
                  <a:pt x="49" y="93"/>
                </a:cubicBezTo>
                <a:close/>
                <a:moveTo>
                  <a:pt x="70" y="76"/>
                </a:moveTo>
                <a:cubicBezTo>
                  <a:pt x="70" y="69"/>
                  <a:pt x="64" y="64"/>
                  <a:pt x="58" y="64"/>
                </a:cubicBezTo>
                <a:cubicBezTo>
                  <a:pt x="51" y="64"/>
                  <a:pt x="45" y="69"/>
                  <a:pt x="45" y="76"/>
                </a:cubicBezTo>
                <a:cubicBezTo>
                  <a:pt x="45" y="83"/>
                  <a:pt x="51" y="88"/>
                  <a:pt x="58" y="88"/>
                </a:cubicBezTo>
                <a:cubicBezTo>
                  <a:pt x="64" y="88"/>
                  <a:pt x="70" y="83"/>
                  <a:pt x="70" y="76"/>
                </a:cubicBezTo>
                <a:close/>
                <a:moveTo>
                  <a:pt x="62" y="113"/>
                </a:moveTo>
                <a:cubicBezTo>
                  <a:pt x="53" y="113"/>
                  <a:pt x="53" y="113"/>
                  <a:pt x="53" y="113"/>
                </a:cubicBezTo>
                <a:cubicBezTo>
                  <a:pt x="53" y="129"/>
                  <a:pt x="53" y="129"/>
                  <a:pt x="53" y="129"/>
                </a:cubicBezTo>
                <a:cubicBezTo>
                  <a:pt x="25" y="171"/>
                  <a:pt x="25" y="171"/>
                  <a:pt x="25" y="171"/>
                </a:cubicBezTo>
                <a:cubicBezTo>
                  <a:pt x="33" y="175"/>
                  <a:pt x="33" y="175"/>
                  <a:pt x="33" y="175"/>
                </a:cubicBezTo>
                <a:cubicBezTo>
                  <a:pt x="53" y="144"/>
                  <a:pt x="53" y="144"/>
                  <a:pt x="53" y="144"/>
                </a:cubicBezTo>
                <a:cubicBezTo>
                  <a:pt x="53" y="179"/>
                  <a:pt x="53" y="179"/>
                  <a:pt x="53" y="179"/>
                </a:cubicBezTo>
                <a:cubicBezTo>
                  <a:pt x="62" y="179"/>
                  <a:pt x="62" y="179"/>
                  <a:pt x="62" y="179"/>
                </a:cubicBezTo>
                <a:cubicBezTo>
                  <a:pt x="62" y="144"/>
                  <a:pt x="62" y="144"/>
                  <a:pt x="62" y="144"/>
                </a:cubicBezTo>
                <a:cubicBezTo>
                  <a:pt x="82" y="175"/>
                  <a:pt x="82" y="175"/>
                  <a:pt x="82" y="175"/>
                </a:cubicBezTo>
                <a:cubicBezTo>
                  <a:pt x="90" y="171"/>
                  <a:pt x="90" y="171"/>
                  <a:pt x="90" y="171"/>
                </a:cubicBezTo>
                <a:cubicBezTo>
                  <a:pt x="62" y="129"/>
                  <a:pt x="62" y="129"/>
                  <a:pt x="62" y="129"/>
                </a:cubicBezTo>
                <a:lnTo>
                  <a:pt x="62" y="113"/>
                </a:lnTo>
                <a:close/>
                <a:moveTo>
                  <a:pt x="127" y="120"/>
                </a:moveTo>
                <a:cubicBezTo>
                  <a:pt x="102" y="92"/>
                  <a:pt x="102" y="92"/>
                  <a:pt x="102" y="92"/>
                </a:cubicBezTo>
                <a:cubicBezTo>
                  <a:pt x="102" y="94"/>
                  <a:pt x="100" y="96"/>
                  <a:pt x="98" y="98"/>
                </a:cubicBezTo>
                <a:cubicBezTo>
                  <a:pt x="96" y="100"/>
                  <a:pt x="94" y="102"/>
                  <a:pt x="92" y="102"/>
                </a:cubicBezTo>
                <a:cubicBezTo>
                  <a:pt x="120" y="127"/>
                  <a:pt x="120" y="127"/>
                  <a:pt x="120" y="127"/>
                </a:cubicBezTo>
                <a:cubicBezTo>
                  <a:pt x="120" y="128"/>
                  <a:pt x="120" y="128"/>
                  <a:pt x="120" y="128"/>
                </a:cubicBezTo>
                <a:cubicBezTo>
                  <a:pt x="120" y="128"/>
                  <a:pt x="122" y="127"/>
                  <a:pt x="125" y="125"/>
                </a:cubicBezTo>
                <a:cubicBezTo>
                  <a:pt x="127" y="122"/>
                  <a:pt x="128" y="120"/>
                  <a:pt x="128" y="120"/>
                </a:cubicBezTo>
                <a:cubicBezTo>
                  <a:pt x="128" y="120"/>
                  <a:pt x="127" y="120"/>
                  <a:pt x="127" y="120"/>
                </a:cubicBezTo>
                <a:close/>
              </a:path>
            </a:pathLst>
          </a:custGeom>
          <a:solidFill>
            <a:schemeClr val="bg1">
              <a:lumMod val="90000"/>
            </a:schemeClr>
          </a:solidFill>
          <a:ln>
            <a:noFill/>
          </a:ln>
        </p:spPr>
        <p:txBody>
          <a:bodyPr vert="horz" wrap="square" lIns="91440" tIns="45720" rIns="91440" bIns="45720" numCol="1" anchor="t" anchorCtr="0" compatLnSpc="1"/>
          <a:lstStyle/>
          <a:p>
            <a:endParaRPr lang="en-US"/>
          </a:p>
        </p:txBody>
      </p:sp>
      <p:sp>
        <p:nvSpPr>
          <p:cNvPr id="449" name="Shape 449"/>
          <p:cNvSpPr/>
          <p:nvPr/>
        </p:nvSpPr>
        <p:spPr>
          <a:xfrm>
            <a:off x="965200" y="1087120"/>
            <a:ext cx="238760" cy="247650"/>
          </a:xfrm>
          <a:prstGeom prst="ellipse">
            <a:avLst/>
          </a:prstGeom>
          <a:solidFill>
            <a:schemeClr val="accent4"/>
          </a:solidFill>
          <a:ln>
            <a:noFill/>
          </a:ln>
        </p:spPr>
        <p:txBody>
          <a:bodyPr lIns="121900" tIns="60933" rIns="121900" bIns="60933" anchor="ctr" anchorCtr="0">
            <a:noAutofit/>
          </a:bodyPr>
          <a:p>
            <a:pPr algn="ctr"/>
            <a:endParaRPr>
              <a:solidFill>
                <a:schemeClr val="lt1"/>
              </a:solidFill>
              <a:cs typeface="+mn-ea"/>
              <a:sym typeface="+mn-lt"/>
            </a:endParaRPr>
          </a:p>
        </p:txBody>
      </p:sp>
      <p:sp>
        <p:nvSpPr>
          <p:cNvPr id="2" name="Shape 449"/>
          <p:cNvSpPr/>
          <p:nvPr/>
        </p:nvSpPr>
        <p:spPr>
          <a:xfrm>
            <a:off x="965200" y="2462530"/>
            <a:ext cx="238760" cy="247650"/>
          </a:xfrm>
          <a:prstGeom prst="ellipse">
            <a:avLst/>
          </a:prstGeom>
          <a:solidFill>
            <a:schemeClr val="accent4"/>
          </a:solidFill>
          <a:ln>
            <a:noFill/>
          </a:ln>
        </p:spPr>
        <p:txBody>
          <a:bodyPr lIns="121900" tIns="60933" rIns="121900" bIns="60933" anchor="ctr" anchorCtr="0">
            <a:noAutofit/>
          </a:bodyPr>
          <a:p>
            <a:pPr algn="ctr"/>
            <a:endParaRPr>
              <a:solidFill>
                <a:schemeClr val="lt1"/>
              </a:solidFill>
              <a:cs typeface="+mn-ea"/>
              <a:sym typeface="+mn-lt"/>
            </a:endParaRPr>
          </a:p>
        </p:txBody>
      </p:sp>
      <p:sp>
        <p:nvSpPr>
          <p:cNvPr id="3" name="Shape 449"/>
          <p:cNvSpPr/>
          <p:nvPr/>
        </p:nvSpPr>
        <p:spPr>
          <a:xfrm>
            <a:off x="965200" y="3521710"/>
            <a:ext cx="238760" cy="247650"/>
          </a:xfrm>
          <a:prstGeom prst="ellipse">
            <a:avLst/>
          </a:prstGeom>
          <a:solidFill>
            <a:schemeClr val="accent4"/>
          </a:solidFill>
          <a:ln>
            <a:noFill/>
          </a:ln>
        </p:spPr>
        <p:txBody>
          <a:bodyPr lIns="121900" tIns="60933" rIns="121900" bIns="60933" anchor="ctr" anchorCtr="0">
            <a:noAutofit/>
          </a:bodyPr>
          <a:p>
            <a:pPr algn="ctr"/>
            <a:endParaRPr>
              <a:solidFill>
                <a:schemeClr val="lt1"/>
              </a:solidFill>
              <a:cs typeface="+mn-ea"/>
              <a:sym typeface="+mn-lt"/>
            </a:endParaRPr>
          </a:p>
        </p:txBody>
      </p:sp>
      <p:sp>
        <p:nvSpPr>
          <p:cNvPr id="4" name="文本框 3"/>
          <p:cNvSpPr txBox="1"/>
          <p:nvPr/>
        </p:nvSpPr>
        <p:spPr>
          <a:xfrm>
            <a:off x="1513840" y="3461385"/>
            <a:ext cx="8848090" cy="368300"/>
          </a:xfrm>
          <a:prstGeom prst="rect">
            <a:avLst/>
          </a:prstGeom>
          <a:noFill/>
        </p:spPr>
        <p:txBody>
          <a:bodyPr wrap="square" rtlCol="0">
            <a:spAutoFit/>
          </a:bodyPr>
          <a:p>
            <a:r>
              <a:rPr lang="zh-CN" altLang="en-US"/>
              <a:t>地点：广陵学院新校区文体馆旁</a:t>
            </a: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文本框 3"/>
          <p:cNvSpPr txBox="1"/>
          <p:nvPr/>
        </p:nvSpPr>
        <p:spPr>
          <a:xfrm>
            <a:off x="4956950" y="335313"/>
            <a:ext cx="3200400" cy="1569660"/>
          </a:xfrm>
          <a:prstGeom prst="rect">
            <a:avLst/>
          </a:prstGeom>
          <a:noFill/>
        </p:spPr>
        <p:txBody>
          <a:bodyPr wrap="square" rtlCol="0">
            <a:spAutoFit/>
          </a:bodyPr>
          <a:lstStyle/>
          <a:p>
            <a:r>
              <a:rPr lang="zh-CN" altLang="en-US" sz="9600" b="1" dirty="0"/>
              <a:t>目录</a:t>
            </a:r>
            <a:endParaRPr lang="zh-CN" altLang="en-US" sz="9600" b="1" dirty="0"/>
          </a:p>
        </p:txBody>
      </p:sp>
      <p:sp>
        <p:nvSpPr>
          <p:cNvPr id="6" name="文本框 5"/>
          <p:cNvSpPr txBox="1"/>
          <p:nvPr/>
        </p:nvSpPr>
        <p:spPr>
          <a:xfrm>
            <a:off x="5071273" y="2228006"/>
            <a:ext cx="3733800" cy="521970"/>
          </a:xfrm>
          <a:prstGeom prst="rect">
            <a:avLst/>
          </a:prstGeom>
          <a:noFill/>
        </p:spPr>
        <p:txBody>
          <a:bodyPr wrap="square" rtlCol="0">
            <a:spAutoFit/>
          </a:bodyPr>
          <a:lstStyle>
            <a:defPPr>
              <a:defRPr lang="zh-CN"/>
            </a:defPPr>
            <a:lvl1pPr>
              <a:defRPr sz="2800">
                <a:solidFill>
                  <a:schemeClr val="bg1"/>
                </a:solidFill>
              </a:defRPr>
            </a:lvl1pPr>
          </a:lstStyle>
          <a:p>
            <a:r>
              <a:rPr lang="zh-CN" altLang="en-US" dirty="0">
                <a:solidFill>
                  <a:schemeClr val="tx1"/>
                </a:solidFill>
              </a:rPr>
              <a:t>零食工坊</a:t>
            </a:r>
            <a:endParaRPr lang="zh-CN" altLang="en-US" dirty="0">
              <a:solidFill>
                <a:schemeClr val="tx1"/>
              </a:solidFill>
            </a:endParaRPr>
          </a:p>
        </p:txBody>
      </p:sp>
      <p:grpSp>
        <p:nvGrpSpPr>
          <p:cNvPr id="7" name="组合 6"/>
          <p:cNvGrpSpPr/>
          <p:nvPr/>
        </p:nvGrpSpPr>
        <p:grpSpPr>
          <a:xfrm>
            <a:off x="3833532" y="2025509"/>
            <a:ext cx="1142953" cy="1129450"/>
            <a:chOff x="3951250" y="2140803"/>
            <a:chExt cx="1142953" cy="1129450"/>
          </a:xfrm>
        </p:grpSpPr>
        <p:sp>
          <p:nvSpPr>
            <p:cNvPr id="21" name="文本框 20"/>
            <p:cNvSpPr txBox="1"/>
            <p:nvPr/>
          </p:nvSpPr>
          <p:spPr>
            <a:xfrm>
              <a:off x="4132201" y="2290030"/>
              <a:ext cx="781050" cy="830997"/>
            </a:xfrm>
            <a:prstGeom prst="rect">
              <a:avLst/>
            </a:prstGeom>
            <a:noFill/>
          </p:spPr>
          <p:txBody>
            <a:bodyPr wrap="square" rtlCol="0">
              <a:spAutoFit/>
            </a:bodyPr>
            <a:lstStyle/>
            <a:p>
              <a:r>
                <a:rPr lang="zh-CN" altLang="en-US" sz="4800" dirty="0">
                  <a:latin typeface="+mn-ea"/>
                </a:rPr>
                <a:t>壹</a:t>
              </a:r>
              <a:endParaRPr lang="zh-CN" altLang="en-US" sz="4800" dirty="0">
                <a:latin typeface="+mn-ea"/>
              </a:endParaRPr>
            </a:p>
          </p:txBody>
        </p:sp>
        <p:grpSp>
          <p:nvGrpSpPr>
            <p:cNvPr id="22" name="组合 21"/>
            <p:cNvGrpSpPr/>
            <p:nvPr/>
          </p:nvGrpSpPr>
          <p:grpSpPr>
            <a:xfrm>
              <a:off x="3951250" y="2140803"/>
              <a:ext cx="1142953" cy="1129450"/>
              <a:chOff x="-5280025" y="2201863"/>
              <a:chExt cx="1881188" cy="1858963"/>
            </a:xfrm>
            <a:solidFill>
              <a:srgbClr val="000000"/>
            </a:solidFill>
          </p:grpSpPr>
          <p:sp>
            <p:nvSpPr>
              <p:cNvPr id="23" name="Freeform 274"/>
              <p:cNvSpPr>
                <a:spLocks noEditPoints="1"/>
              </p:cNvSpPr>
              <p:nvPr/>
            </p:nvSpPr>
            <p:spPr bwMode="auto">
              <a:xfrm>
                <a:off x="-3689351" y="3138488"/>
                <a:ext cx="53975" cy="47625"/>
              </a:xfrm>
              <a:custGeom>
                <a:avLst/>
                <a:gdLst>
                  <a:gd name="T0" fmla="*/ 13 w 25"/>
                  <a:gd name="T1" fmla="*/ 22 h 22"/>
                  <a:gd name="T2" fmla="*/ 12 w 25"/>
                  <a:gd name="T3" fmla="*/ 22 h 22"/>
                  <a:gd name="T4" fmla="*/ 4 w 25"/>
                  <a:gd name="T5" fmla="*/ 19 h 22"/>
                  <a:gd name="T6" fmla="*/ 1 w 25"/>
                  <a:gd name="T7" fmla="*/ 11 h 22"/>
                  <a:gd name="T8" fmla="*/ 13 w 25"/>
                  <a:gd name="T9" fmla="*/ 0 h 22"/>
                  <a:gd name="T10" fmla="*/ 22 w 25"/>
                  <a:gd name="T11" fmla="*/ 3 h 22"/>
                  <a:gd name="T12" fmla="*/ 25 w 25"/>
                  <a:gd name="T13" fmla="*/ 11 h 22"/>
                  <a:gd name="T14" fmla="*/ 21 w 25"/>
                  <a:gd name="T15" fmla="*/ 19 h 22"/>
                  <a:gd name="T16" fmla="*/ 13 w 25"/>
                  <a:gd name="T17" fmla="*/ 22 h 22"/>
                  <a:gd name="T18" fmla="*/ 13 w 25"/>
                  <a:gd name="T19" fmla="*/ 8 h 22"/>
                  <a:gd name="T20" fmla="*/ 9 w 25"/>
                  <a:gd name="T21" fmla="*/ 11 h 22"/>
                  <a:gd name="T22" fmla="*/ 10 w 25"/>
                  <a:gd name="T23" fmla="*/ 13 h 22"/>
                  <a:gd name="T24" fmla="*/ 13 w 25"/>
                  <a:gd name="T25" fmla="*/ 14 h 22"/>
                  <a:gd name="T26" fmla="*/ 16 w 25"/>
                  <a:gd name="T27" fmla="*/ 13 h 22"/>
                  <a:gd name="T28" fmla="*/ 17 w 25"/>
                  <a:gd name="T29" fmla="*/ 11 h 22"/>
                  <a:gd name="T30" fmla="*/ 16 w 25"/>
                  <a:gd name="T31" fmla="*/ 9 h 22"/>
                  <a:gd name="T32" fmla="*/ 13 w 25"/>
                  <a:gd name="T33"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2">
                    <a:moveTo>
                      <a:pt x="13" y="22"/>
                    </a:moveTo>
                    <a:cubicBezTo>
                      <a:pt x="12" y="22"/>
                      <a:pt x="12" y="22"/>
                      <a:pt x="12" y="22"/>
                    </a:cubicBezTo>
                    <a:cubicBezTo>
                      <a:pt x="9" y="22"/>
                      <a:pt x="6" y="21"/>
                      <a:pt x="4" y="19"/>
                    </a:cubicBezTo>
                    <a:cubicBezTo>
                      <a:pt x="2" y="16"/>
                      <a:pt x="0" y="14"/>
                      <a:pt x="1" y="11"/>
                    </a:cubicBezTo>
                    <a:cubicBezTo>
                      <a:pt x="1" y="4"/>
                      <a:pt x="6" y="0"/>
                      <a:pt x="13" y="0"/>
                    </a:cubicBezTo>
                    <a:cubicBezTo>
                      <a:pt x="16" y="0"/>
                      <a:pt x="19" y="1"/>
                      <a:pt x="22" y="3"/>
                    </a:cubicBezTo>
                    <a:cubicBezTo>
                      <a:pt x="24" y="5"/>
                      <a:pt x="25" y="8"/>
                      <a:pt x="25" y="11"/>
                    </a:cubicBezTo>
                    <a:cubicBezTo>
                      <a:pt x="25" y="14"/>
                      <a:pt x="23" y="17"/>
                      <a:pt x="21" y="19"/>
                    </a:cubicBezTo>
                    <a:cubicBezTo>
                      <a:pt x="19" y="21"/>
                      <a:pt x="16" y="22"/>
                      <a:pt x="13" y="22"/>
                    </a:cubicBezTo>
                    <a:close/>
                    <a:moveTo>
                      <a:pt x="13" y="8"/>
                    </a:moveTo>
                    <a:cubicBezTo>
                      <a:pt x="11" y="8"/>
                      <a:pt x="9" y="9"/>
                      <a:pt x="9" y="11"/>
                    </a:cubicBezTo>
                    <a:cubicBezTo>
                      <a:pt x="9" y="12"/>
                      <a:pt x="9" y="12"/>
                      <a:pt x="10" y="13"/>
                    </a:cubicBezTo>
                    <a:cubicBezTo>
                      <a:pt x="10" y="14"/>
                      <a:pt x="11" y="14"/>
                      <a:pt x="13" y="14"/>
                    </a:cubicBezTo>
                    <a:cubicBezTo>
                      <a:pt x="14" y="14"/>
                      <a:pt x="15" y="14"/>
                      <a:pt x="16" y="13"/>
                    </a:cubicBezTo>
                    <a:cubicBezTo>
                      <a:pt x="16" y="13"/>
                      <a:pt x="17" y="12"/>
                      <a:pt x="17" y="11"/>
                    </a:cubicBezTo>
                    <a:cubicBezTo>
                      <a:pt x="17" y="10"/>
                      <a:pt x="16"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275"/>
              <p:cNvSpPr>
                <a:spLocks noEditPoints="1"/>
              </p:cNvSpPr>
              <p:nvPr/>
            </p:nvSpPr>
            <p:spPr bwMode="auto">
              <a:xfrm>
                <a:off x="-3690939" y="3168650"/>
                <a:ext cx="53975" cy="49213"/>
              </a:xfrm>
              <a:custGeom>
                <a:avLst/>
                <a:gdLst>
                  <a:gd name="T0" fmla="*/ 13 w 25"/>
                  <a:gd name="T1" fmla="*/ 23 h 23"/>
                  <a:gd name="T2" fmla="*/ 12 w 25"/>
                  <a:gd name="T3" fmla="*/ 23 h 23"/>
                  <a:gd name="T4" fmla="*/ 1 w 25"/>
                  <a:gd name="T5" fmla="*/ 10 h 23"/>
                  <a:gd name="T6" fmla="*/ 14 w 25"/>
                  <a:gd name="T7" fmla="*/ 0 h 23"/>
                  <a:gd name="T8" fmla="*/ 22 w 25"/>
                  <a:gd name="T9" fmla="*/ 4 h 23"/>
                  <a:gd name="T10" fmla="*/ 25 w 25"/>
                  <a:gd name="T11" fmla="*/ 12 h 23"/>
                  <a:gd name="T12" fmla="*/ 13 w 25"/>
                  <a:gd name="T13" fmla="*/ 23 h 23"/>
                  <a:gd name="T14" fmla="*/ 13 w 25"/>
                  <a:gd name="T15" fmla="*/ 8 h 23"/>
                  <a:gd name="T16" fmla="*/ 9 w 25"/>
                  <a:gd name="T17" fmla="*/ 11 h 23"/>
                  <a:gd name="T18" fmla="*/ 13 w 25"/>
                  <a:gd name="T19" fmla="*/ 15 h 23"/>
                  <a:gd name="T20" fmla="*/ 17 w 25"/>
                  <a:gd name="T21" fmla="*/ 12 h 23"/>
                  <a:gd name="T22" fmla="*/ 16 w 25"/>
                  <a:gd name="T23" fmla="*/ 10 h 23"/>
                  <a:gd name="T24" fmla="*/ 13 w 25"/>
                  <a:gd name="T2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3">
                    <a:moveTo>
                      <a:pt x="13" y="23"/>
                    </a:moveTo>
                    <a:cubicBezTo>
                      <a:pt x="13" y="23"/>
                      <a:pt x="12" y="23"/>
                      <a:pt x="12" y="23"/>
                    </a:cubicBezTo>
                    <a:cubicBezTo>
                      <a:pt x="5" y="22"/>
                      <a:pt x="0" y="17"/>
                      <a:pt x="1" y="10"/>
                    </a:cubicBezTo>
                    <a:cubicBezTo>
                      <a:pt x="1" y="4"/>
                      <a:pt x="7" y="0"/>
                      <a:pt x="14" y="0"/>
                    </a:cubicBezTo>
                    <a:cubicBezTo>
                      <a:pt x="17" y="0"/>
                      <a:pt x="20" y="2"/>
                      <a:pt x="22" y="4"/>
                    </a:cubicBezTo>
                    <a:cubicBezTo>
                      <a:pt x="24" y="6"/>
                      <a:pt x="25" y="9"/>
                      <a:pt x="25" y="12"/>
                    </a:cubicBezTo>
                    <a:cubicBezTo>
                      <a:pt x="24" y="18"/>
                      <a:pt x="19" y="23"/>
                      <a:pt x="13" y="23"/>
                    </a:cubicBezTo>
                    <a:close/>
                    <a:moveTo>
                      <a:pt x="13" y="8"/>
                    </a:moveTo>
                    <a:cubicBezTo>
                      <a:pt x="11" y="8"/>
                      <a:pt x="9" y="10"/>
                      <a:pt x="9" y="11"/>
                    </a:cubicBezTo>
                    <a:cubicBezTo>
                      <a:pt x="9" y="13"/>
                      <a:pt x="10" y="14"/>
                      <a:pt x="13" y="15"/>
                    </a:cubicBezTo>
                    <a:cubicBezTo>
                      <a:pt x="15" y="15"/>
                      <a:pt x="17" y="14"/>
                      <a:pt x="17" y="12"/>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276"/>
              <p:cNvSpPr>
                <a:spLocks noEditPoints="1"/>
              </p:cNvSpPr>
              <p:nvPr/>
            </p:nvSpPr>
            <p:spPr bwMode="auto">
              <a:xfrm>
                <a:off x="-3694114" y="3198813"/>
                <a:ext cx="53975" cy="49213"/>
              </a:xfrm>
              <a:custGeom>
                <a:avLst/>
                <a:gdLst>
                  <a:gd name="T0" fmla="*/ 13 w 25"/>
                  <a:gd name="T1" fmla="*/ 23 h 23"/>
                  <a:gd name="T2" fmla="*/ 11 w 25"/>
                  <a:gd name="T3" fmla="*/ 23 h 23"/>
                  <a:gd name="T4" fmla="*/ 0 w 25"/>
                  <a:gd name="T5" fmla="*/ 10 h 23"/>
                  <a:gd name="T6" fmla="*/ 14 w 25"/>
                  <a:gd name="T7" fmla="*/ 1 h 23"/>
                  <a:gd name="T8" fmla="*/ 22 w 25"/>
                  <a:gd name="T9" fmla="*/ 5 h 23"/>
                  <a:gd name="T10" fmla="*/ 24 w 25"/>
                  <a:gd name="T11" fmla="*/ 13 h 23"/>
                  <a:gd name="T12" fmla="*/ 13 w 25"/>
                  <a:gd name="T13" fmla="*/ 23 h 23"/>
                  <a:gd name="T14" fmla="*/ 12 w 25"/>
                  <a:gd name="T15" fmla="*/ 9 h 23"/>
                  <a:gd name="T16" fmla="*/ 8 w 25"/>
                  <a:gd name="T17" fmla="*/ 11 h 23"/>
                  <a:gd name="T18" fmla="*/ 12 w 25"/>
                  <a:gd name="T19" fmla="*/ 15 h 23"/>
                  <a:gd name="T20" fmla="*/ 16 w 25"/>
                  <a:gd name="T21" fmla="*/ 12 h 23"/>
                  <a:gd name="T22" fmla="*/ 16 w 25"/>
                  <a:gd name="T23" fmla="*/ 10 h 23"/>
                  <a:gd name="T24" fmla="*/ 13 w 25"/>
                  <a:gd name="T25" fmla="*/ 9 h 23"/>
                  <a:gd name="T26" fmla="*/ 12 w 25"/>
                  <a:gd name="T2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3">
                    <a:moveTo>
                      <a:pt x="13" y="23"/>
                    </a:moveTo>
                    <a:cubicBezTo>
                      <a:pt x="12" y="23"/>
                      <a:pt x="11" y="23"/>
                      <a:pt x="11" y="23"/>
                    </a:cubicBezTo>
                    <a:cubicBezTo>
                      <a:pt x="4" y="22"/>
                      <a:pt x="0" y="16"/>
                      <a:pt x="0" y="10"/>
                    </a:cubicBezTo>
                    <a:cubicBezTo>
                      <a:pt x="1" y="4"/>
                      <a:pt x="7" y="0"/>
                      <a:pt x="14" y="1"/>
                    </a:cubicBezTo>
                    <a:cubicBezTo>
                      <a:pt x="17" y="1"/>
                      <a:pt x="20" y="3"/>
                      <a:pt x="22" y="5"/>
                    </a:cubicBezTo>
                    <a:cubicBezTo>
                      <a:pt x="24" y="8"/>
                      <a:pt x="25" y="11"/>
                      <a:pt x="24" y="13"/>
                    </a:cubicBezTo>
                    <a:cubicBezTo>
                      <a:pt x="24" y="19"/>
                      <a:pt x="19" y="23"/>
                      <a:pt x="13" y="23"/>
                    </a:cubicBezTo>
                    <a:close/>
                    <a:moveTo>
                      <a:pt x="12" y="9"/>
                    </a:moveTo>
                    <a:cubicBezTo>
                      <a:pt x="10" y="9"/>
                      <a:pt x="9" y="10"/>
                      <a:pt x="8" y="11"/>
                    </a:cubicBezTo>
                    <a:cubicBezTo>
                      <a:pt x="8" y="13"/>
                      <a:pt x="10" y="15"/>
                      <a:pt x="12" y="15"/>
                    </a:cubicBezTo>
                    <a:cubicBezTo>
                      <a:pt x="14" y="16"/>
                      <a:pt x="16" y="14"/>
                      <a:pt x="16" y="12"/>
                    </a:cubicBezTo>
                    <a:cubicBezTo>
                      <a:pt x="16" y="11"/>
                      <a:pt x="16" y="11"/>
                      <a:pt x="16"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277"/>
              <p:cNvSpPr>
                <a:spLocks noEditPoints="1"/>
              </p:cNvSpPr>
              <p:nvPr/>
            </p:nvSpPr>
            <p:spPr bwMode="auto">
              <a:xfrm>
                <a:off x="-3700464" y="3230563"/>
                <a:ext cx="57150" cy="49213"/>
              </a:xfrm>
              <a:custGeom>
                <a:avLst/>
                <a:gdLst>
                  <a:gd name="T0" fmla="*/ 14 w 26"/>
                  <a:gd name="T1" fmla="*/ 23 h 23"/>
                  <a:gd name="T2" fmla="*/ 11 w 26"/>
                  <a:gd name="T3" fmla="*/ 23 h 23"/>
                  <a:gd name="T4" fmla="*/ 1 w 26"/>
                  <a:gd name="T5" fmla="*/ 9 h 23"/>
                  <a:gd name="T6" fmla="*/ 13 w 26"/>
                  <a:gd name="T7" fmla="*/ 0 h 23"/>
                  <a:gd name="T8" fmla="*/ 15 w 26"/>
                  <a:gd name="T9" fmla="*/ 0 h 23"/>
                  <a:gd name="T10" fmla="*/ 23 w 26"/>
                  <a:gd name="T11" fmla="*/ 5 h 23"/>
                  <a:gd name="T12" fmla="*/ 25 w 26"/>
                  <a:gd name="T13" fmla="*/ 13 h 23"/>
                  <a:gd name="T14" fmla="*/ 14 w 26"/>
                  <a:gd name="T15" fmla="*/ 23 h 23"/>
                  <a:gd name="T16" fmla="*/ 13 w 26"/>
                  <a:gd name="T17" fmla="*/ 8 h 23"/>
                  <a:gd name="T18" fmla="*/ 9 w 26"/>
                  <a:gd name="T19" fmla="*/ 11 h 23"/>
                  <a:gd name="T20" fmla="*/ 13 w 26"/>
                  <a:gd name="T21" fmla="*/ 15 h 23"/>
                  <a:gd name="T22" fmla="*/ 17 w 26"/>
                  <a:gd name="T23" fmla="*/ 12 h 23"/>
                  <a:gd name="T24" fmla="*/ 17 w 26"/>
                  <a:gd name="T25" fmla="*/ 10 h 23"/>
                  <a:gd name="T26" fmla="*/ 14 w 26"/>
                  <a:gd name="T27" fmla="*/ 8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4" y="23"/>
                    </a:moveTo>
                    <a:cubicBezTo>
                      <a:pt x="13" y="23"/>
                      <a:pt x="12" y="23"/>
                      <a:pt x="11" y="23"/>
                    </a:cubicBezTo>
                    <a:cubicBezTo>
                      <a:pt x="5" y="21"/>
                      <a:pt x="0" y="15"/>
                      <a:pt x="1" y="9"/>
                    </a:cubicBezTo>
                    <a:cubicBezTo>
                      <a:pt x="2" y="4"/>
                      <a:pt x="7" y="0"/>
                      <a:pt x="13" y="0"/>
                    </a:cubicBezTo>
                    <a:cubicBezTo>
                      <a:pt x="14" y="0"/>
                      <a:pt x="14" y="0"/>
                      <a:pt x="15" y="0"/>
                    </a:cubicBezTo>
                    <a:cubicBezTo>
                      <a:pt x="18" y="1"/>
                      <a:pt x="21" y="2"/>
                      <a:pt x="23" y="5"/>
                    </a:cubicBezTo>
                    <a:cubicBezTo>
                      <a:pt x="25" y="8"/>
                      <a:pt x="26" y="11"/>
                      <a:pt x="25" y="13"/>
                    </a:cubicBezTo>
                    <a:cubicBezTo>
                      <a:pt x="24" y="19"/>
                      <a:pt x="19" y="23"/>
                      <a:pt x="14" y="23"/>
                    </a:cubicBezTo>
                    <a:close/>
                    <a:moveTo>
                      <a:pt x="13" y="8"/>
                    </a:moveTo>
                    <a:cubicBezTo>
                      <a:pt x="11" y="8"/>
                      <a:pt x="9" y="9"/>
                      <a:pt x="9" y="11"/>
                    </a:cubicBezTo>
                    <a:cubicBezTo>
                      <a:pt x="9" y="12"/>
                      <a:pt x="11" y="14"/>
                      <a:pt x="13" y="15"/>
                    </a:cubicBezTo>
                    <a:cubicBezTo>
                      <a:pt x="15" y="15"/>
                      <a:pt x="17" y="14"/>
                      <a:pt x="17" y="12"/>
                    </a:cubicBezTo>
                    <a:cubicBezTo>
                      <a:pt x="17" y="11"/>
                      <a:pt x="17" y="10"/>
                      <a:pt x="17"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278"/>
              <p:cNvSpPr>
                <a:spLocks noEditPoints="1"/>
              </p:cNvSpPr>
              <p:nvPr/>
            </p:nvSpPr>
            <p:spPr bwMode="auto">
              <a:xfrm>
                <a:off x="-3706814" y="3260725"/>
                <a:ext cx="55563" cy="49213"/>
              </a:xfrm>
              <a:custGeom>
                <a:avLst/>
                <a:gdLst>
                  <a:gd name="T0" fmla="*/ 14 w 26"/>
                  <a:gd name="T1" fmla="*/ 23 h 23"/>
                  <a:gd name="T2" fmla="*/ 11 w 26"/>
                  <a:gd name="T3" fmla="*/ 23 h 23"/>
                  <a:gd name="T4" fmla="*/ 2 w 26"/>
                  <a:gd name="T5" fmla="*/ 9 h 23"/>
                  <a:gd name="T6" fmla="*/ 7 w 26"/>
                  <a:gd name="T7" fmla="*/ 2 h 23"/>
                  <a:gd name="T8" fmla="*/ 16 w 26"/>
                  <a:gd name="T9" fmla="*/ 1 h 23"/>
                  <a:gd name="T10" fmla="*/ 23 w 26"/>
                  <a:gd name="T11" fmla="*/ 5 h 23"/>
                  <a:gd name="T12" fmla="*/ 25 w 26"/>
                  <a:gd name="T13" fmla="*/ 14 h 23"/>
                  <a:gd name="T14" fmla="*/ 14 w 26"/>
                  <a:gd name="T15" fmla="*/ 23 h 23"/>
                  <a:gd name="T16" fmla="*/ 13 w 26"/>
                  <a:gd name="T17" fmla="*/ 8 h 23"/>
                  <a:gd name="T18" fmla="*/ 11 w 26"/>
                  <a:gd name="T19" fmla="*/ 9 h 23"/>
                  <a:gd name="T20" fmla="*/ 9 w 26"/>
                  <a:gd name="T21" fmla="*/ 11 h 23"/>
                  <a:gd name="T22" fmla="*/ 13 w 26"/>
                  <a:gd name="T23" fmla="*/ 15 h 23"/>
                  <a:gd name="T24" fmla="*/ 17 w 26"/>
                  <a:gd name="T25" fmla="*/ 13 h 23"/>
                  <a:gd name="T26" fmla="*/ 17 w 26"/>
                  <a:gd name="T27" fmla="*/ 10 h 23"/>
                  <a:gd name="T28" fmla="*/ 14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3" y="23"/>
                      <a:pt x="12" y="23"/>
                      <a:pt x="11" y="23"/>
                    </a:cubicBezTo>
                    <a:cubicBezTo>
                      <a:pt x="4" y="21"/>
                      <a:pt x="0" y="15"/>
                      <a:pt x="2" y="9"/>
                    </a:cubicBezTo>
                    <a:cubicBezTo>
                      <a:pt x="2" y="6"/>
                      <a:pt x="4" y="4"/>
                      <a:pt x="7" y="2"/>
                    </a:cubicBezTo>
                    <a:cubicBezTo>
                      <a:pt x="9" y="1"/>
                      <a:pt x="13" y="0"/>
                      <a:pt x="16" y="1"/>
                    </a:cubicBezTo>
                    <a:cubicBezTo>
                      <a:pt x="19" y="1"/>
                      <a:pt x="22" y="3"/>
                      <a:pt x="23" y="5"/>
                    </a:cubicBezTo>
                    <a:cubicBezTo>
                      <a:pt x="25" y="8"/>
                      <a:pt x="26" y="11"/>
                      <a:pt x="25" y="14"/>
                    </a:cubicBezTo>
                    <a:cubicBezTo>
                      <a:pt x="24" y="19"/>
                      <a:pt x="19" y="23"/>
                      <a:pt x="14" y="23"/>
                    </a:cubicBezTo>
                    <a:close/>
                    <a:moveTo>
                      <a:pt x="13" y="8"/>
                    </a:moveTo>
                    <a:cubicBezTo>
                      <a:pt x="12" y="8"/>
                      <a:pt x="12" y="9"/>
                      <a:pt x="11" y="9"/>
                    </a:cubicBezTo>
                    <a:cubicBezTo>
                      <a:pt x="10" y="9"/>
                      <a:pt x="10" y="10"/>
                      <a:pt x="9" y="11"/>
                    </a:cubicBezTo>
                    <a:cubicBezTo>
                      <a:pt x="9" y="12"/>
                      <a:pt x="11" y="14"/>
                      <a:pt x="13" y="15"/>
                    </a:cubicBezTo>
                    <a:cubicBezTo>
                      <a:pt x="15" y="15"/>
                      <a:pt x="17" y="14"/>
                      <a:pt x="17" y="13"/>
                    </a:cubicBezTo>
                    <a:cubicBezTo>
                      <a:pt x="18" y="12"/>
                      <a:pt x="17" y="11"/>
                      <a:pt x="17" y="10"/>
                    </a:cubicBezTo>
                    <a:cubicBezTo>
                      <a:pt x="16" y="9"/>
                      <a:pt x="15" y="9"/>
                      <a:pt x="14" y="9"/>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279"/>
              <p:cNvSpPr>
                <a:spLocks noEditPoints="1"/>
              </p:cNvSpPr>
              <p:nvPr/>
            </p:nvSpPr>
            <p:spPr bwMode="auto">
              <a:xfrm>
                <a:off x="-3713164" y="3290888"/>
                <a:ext cx="53975" cy="49213"/>
              </a:xfrm>
              <a:custGeom>
                <a:avLst/>
                <a:gdLst>
                  <a:gd name="T0" fmla="*/ 13 w 25"/>
                  <a:gd name="T1" fmla="*/ 23 h 23"/>
                  <a:gd name="T2" fmla="*/ 10 w 25"/>
                  <a:gd name="T3" fmla="*/ 23 h 23"/>
                  <a:gd name="T4" fmla="*/ 1 w 25"/>
                  <a:gd name="T5" fmla="*/ 9 h 23"/>
                  <a:gd name="T6" fmla="*/ 13 w 25"/>
                  <a:gd name="T7" fmla="*/ 0 h 23"/>
                  <a:gd name="T8" fmla="*/ 16 w 25"/>
                  <a:gd name="T9" fmla="*/ 1 h 23"/>
                  <a:gd name="T10" fmla="*/ 24 w 25"/>
                  <a:gd name="T11" fmla="*/ 7 h 23"/>
                  <a:gd name="T12" fmla="*/ 25 w 25"/>
                  <a:gd name="T13" fmla="*/ 15 h 23"/>
                  <a:gd name="T14" fmla="*/ 13 w 25"/>
                  <a:gd name="T15" fmla="*/ 23 h 23"/>
                  <a:gd name="T16" fmla="*/ 13 w 25"/>
                  <a:gd name="T17" fmla="*/ 9 h 23"/>
                  <a:gd name="T18" fmla="*/ 9 w 25"/>
                  <a:gd name="T19" fmla="*/ 11 h 23"/>
                  <a:gd name="T20" fmla="*/ 12 w 25"/>
                  <a:gd name="T21" fmla="*/ 15 h 23"/>
                  <a:gd name="T22" fmla="*/ 17 w 25"/>
                  <a:gd name="T23" fmla="*/ 13 h 23"/>
                  <a:gd name="T24" fmla="*/ 17 w 25"/>
                  <a:gd name="T25" fmla="*/ 11 h 23"/>
                  <a:gd name="T26" fmla="*/ 14 w 25"/>
                  <a:gd name="T27" fmla="*/ 9 h 23"/>
                  <a:gd name="T28" fmla="*/ 13 w 25"/>
                  <a:gd name="T29"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3" y="23"/>
                    </a:moveTo>
                    <a:cubicBezTo>
                      <a:pt x="12" y="23"/>
                      <a:pt x="11" y="23"/>
                      <a:pt x="10" y="23"/>
                    </a:cubicBezTo>
                    <a:cubicBezTo>
                      <a:pt x="3" y="21"/>
                      <a:pt x="0" y="14"/>
                      <a:pt x="1" y="9"/>
                    </a:cubicBezTo>
                    <a:cubicBezTo>
                      <a:pt x="3" y="4"/>
                      <a:pt x="7" y="0"/>
                      <a:pt x="13" y="0"/>
                    </a:cubicBezTo>
                    <a:cubicBezTo>
                      <a:pt x="14" y="0"/>
                      <a:pt x="15" y="1"/>
                      <a:pt x="16" y="1"/>
                    </a:cubicBezTo>
                    <a:cubicBezTo>
                      <a:pt x="19" y="2"/>
                      <a:pt x="22" y="4"/>
                      <a:pt x="24" y="7"/>
                    </a:cubicBezTo>
                    <a:cubicBezTo>
                      <a:pt x="25" y="9"/>
                      <a:pt x="25" y="12"/>
                      <a:pt x="25" y="15"/>
                    </a:cubicBezTo>
                    <a:cubicBezTo>
                      <a:pt x="23" y="20"/>
                      <a:pt x="19" y="23"/>
                      <a:pt x="13" y="23"/>
                    </a:cubicBezTo>
                    <a:close/>
                    <a:moveTo>
                      <a:pt x="13" y="9"/>
                    </a:moveTo>
                    <a:cubicBezTo>
                      <a:pt x="11" y="9"/>
                      <a:pt x="9" y="10"/>
                      <a:pt x="9" y="11"/>
                    </a:cubicBezTo>
                    <a:cubicBezTo>
                      <a:pt x="9" y="12"/>
                      <a:pt x="10" y="14"/>
                      <a:pt x="12" y="15"/>
                    </a:cubicBezTo>
                    <a:cubicBezTo>
                      <a:pt x="14" y="16"/>
                      <a:pt x="16" y="15"/>
                      <a:pt x="17" y="13"/>
                    </a:cubicBezTo>
                    <a:cubicBezTo>
                      <a:pt x="17" y="12"/>
                      <a:pt x="17" y="11"/>
                      <a:pt x="17" y="11"/>
                    </a:cubicBezTo>
                    <a:cubicBezTo>
                      <a:pt x="16" y="10"/>
                      <a:pt x="15" y="9"/>
                      <a:pt x="14" y="9"/>
                    </a:cubicBezTo>
                    <a:cubicBezTo>
                      <a:pt x="13"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280"/>
              <p:cNvSpPr>
                <a:spLocks noEditPoints="1"/>
              </p:cNvSpPr>
              <p:nvPr/>
            </p:nvSpPr>
            <p:spPr bwMode="auto">
              <a:xfrm>
                <a:off x="-3654426" y="3146425"/>
                <a:ext cx="53975" cy="52388"/>
              </a:xfrm>
              <a:custGeom>
                <a:avLst/>
                <a:gdLst>
                  <a:gd name="T0" fmla="*/ 13 w 25"/>
                  <a:gd name="T1" fmla="*/ 24 h 24"/>
                  <a:gd name="T2" fmla="*/ 12 w 25"/>
                  <a:gd name="T3" fmla="*/ 24 h 24"/>
                  <a:gd name="T4" fmla="*/ 1 w 25"/>
                  <a:gd name="T5" fmla="*/ 12 h 24"/>
                  <a:gd name="T6" fmla="*/ 13 w 25"/>
                  <a:gd name="T7" fmla="*/ 0 h 24"/>
                  <a:gd name="T8" fmla="*/ 13 w 25"/>
                  <a:gd name="T9" fmla="*/ 0 h 24"/>
                  <a:gd name="T10" fmla="*/ 22 w 25"/>
                  <a:gd name="T11" fmla="*/ 4 h 24"/>
                  <a:gd name="T12" fmla="*/ 25 w 25"/>
                  <a:gd name="T13" fmla="*/ 13 h 24"/>
                  <a:gd name="T14" fmla="*/ 13 w 25"/>
                  <a:gd name="T15" fmla="*/ 24 h 24"/>
                  <a:gd name="T16" fmla="*/ 13 w 25"/>
                  <a:gd name="T17" fmla="*/ 9 h 24"/>
                  <a:gd name="T18" fmla="*/ 9 w 25"/>
                  <a:gd name="T19" fmla="*/ 12 h 24"/>
                  <a:gd name="T20" fmla="*/ 13 w 25"/>
                  <a:gd name="T21" fmla="*/ 16 h 24"/>
                  <a:gd name="T22" fmla="*/ 17 w 25"/>
                  <a:gd name="T23" fmla="*/ 12 h 24"/>
                  <a:gd name="T24" fmla="*/ 16 w 25"/>
                  <a:gd name="T25" fmla="*/ 10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2" y="24"/>
                      <a:pt x="12" y="24"/>
                    </a:cubicBezTo>
                    <a:cubicBezTo>
                      <a:pt x="5" y="23"/>
                      <a:pt x="0" y="18"/>
                      <a:pt x="1" y="12"/>
                    </a:cubicBezTo>
                    <a:cubicBezTo>
                      <a:pt x="1" y="5"/>
                      <a:pt x="6" y="0"/>
                      <a:pt x="13" y="0"/>
                    </a:cubicBezTo>
                    <a:cubicBezTo>
                      <a:pt x="13" y="0"/>
                      <a:pt x="13" y="0"/>
                      <a:pt x="13" y="0"/>
                    </a:cubicBezTo>
                    <a:cubicBezTo>
                      <a:pt x="16" y="1"/>
                      <a:pt x="19" y="2"/>
                      <a:pt x="22" y="4"/>
                    </a:cubicBezTo>
                    <a:cubicBezTo>
                      <a:pt x="24" y="7"/>
                      <a:pt x="25" y="10"/>
                      <a:pt x="25" y="13"/>
                    </a:cubicBezTo>
                    <a:cubicBezTo>
                      <a:pt x="25" y="19"/>
                      <a:pt x="19" y="24"/>
                      <a:pt x="13" y="24"/>
                    </a:cubicBezTo>
                    <a:close/>
                    <a:moveTo>
                      <a:pt x="13" y="9"/>
                    </a:moveTo>
                    <a:cubicBezTo>
                      <a:pt x="11" y="9"/>
                      <a:pt x="9" y="10"/>
                      <a:pt x="9" y="12"/>
                    </a:cubicBezTo>
                    <a:cubicBezTo>
                      <a:pt x="9" y="14"/>
                      <a:pt x="10" y="16"/>
                      <a:pt x="13" y="16"/>
                    </a:cubicBezTo>
                    <a:cubicBezTo>
                      <a:pt x="15" y="16"/>
                      <a:pt x="17" y="14"/>
                      <a:pt x="17" y="12"/>
                    </a:cubicBezTo>
                    <a:cubicBezTo>
                      <a:pt x="17" y="11"/>
                      <a:pt x="16"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81"/>
              <p:cNvSpPr>
                <a:spLocks noEditPoints="1"/>
              </p:cNvSpPr>
              <p:nvPr/>
            </p:nvSpPr>
            <p:spPr bwMode="auto">
              <a:xfrm>
                <a:off x="-3657601" y="3179763"/>
                <a:ext cx="53975" cy="50800"/>
              </a:xfrm>
              <a:custGeom>
                <a:avLst/>
                <a:gdLst>
                  <a:gd name="T0" fmla="*/ 13 w 25"/>
                  <a:gd name="T1" fmla="*/ 24 h 24"/>
                  <a:gd name="T2" fmla="*/ 11 w 25"/>
                  <a:gd name="T3" fmla="*/ 24 h 24"/>
                  <a:gd name="T4" fmla="*/ 3 w 25"/>
                  <a:gd name="T5" fmla="*/ 20 h 24"/>
                  <a:gd name="T6" fmla="*/ 1 w 25"/>
                  <a:gd name="T7" fmla="*/ 11 h 24"/>
                  <a:gd name="T8" fmla="*/ 13 w 25"/>
                  <a:gd name="T9" fmla="*/ 1 h 24"/>
                  <a:gd name="T10" fmla="*/ 22 w 25"/>
                  <a:gd name="T11" fmla="*/ 5 h 24"/>
                  <a:gd name="T12" fmla="*/ 25 w 25"/>
                  <a:gd name="T13" fmla="*/ 14 h 24"/>
                  <a:gd name="T14" fmla="*/ 20 w 25"/>
                  <a:gd name="T15" fmla="*/ 22 h 24"/>
                  <a:gd name="T16" fmla="*/ 13 w 25"/>
                  <a:gd name="T17" fmla="*/ 24 h 24"/>
                  <a:gd name="T18" fmla="*/ 13 w 25"/>
                  <a:gd name="T19" fmla="*/ 9 h 24"/>
                  <a:gd name="T20" fmla="*/ 9 w 25"/>
                  <a:gd name="T21" fmla="*/ 12 h 24"/>
                  <a:gd name="T22" fmla="*/ 9 w 25"/>
                  <a:gd name="T23" fmla="*/ 15 h 24"/>
                  <a:gd name="T24" fmla="*/ 12 w 25"/>
                  <a:gd name="T25" fmla="*/ 16 h 24"/>
                  <a:gd name="T26" fmla="*/ 15 w 25"/>
                  <a:gd name="T27" fmla="*/ 15 h 24"/>
                  <a:gd name="T28" fmla="*/ 17 w 25"/>
                  <a:gd name="T29" fmla="*/ 13 h 24"/>
                  <a:gd name="T30" fmla="*/ 16 w 25"/>
                  <a:gd name="T31" fmla="*/ 10 h 24"/>
                  <a:gd name="T32" fmla="*/ 13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2" y="24"/>
                      <a:pt x="12" y="24"/>
                      <a:pt x="11" y="24"/>
                    </a:cubicBezTo>
                    <a:cubicBezTo>
                      <a:pt x="8" y="24"/>
                      <a:pt x="5" y="22"/>
                      <a:pt x="3" y="20"/>
                    </a:cubicBezTo>
                    <a:cubicBezTo>
                      <a:pt x="1" y="18"/>
                      <a:pt x="0" y="15"/>
                      <a:pt x="1" y="11"/>
                    </a:cubicBezTo>
                    <a:cubicBezTo>
                      <a:pt x="1" y="5"/>
                      <a:pt x="7" y="0"/>
                      <a:pt x="13" y="1"/>
                    </a:cubicBezTo>
                    <a:cubicBezTo>
                      <a:pt x="17" y="1"/>
                      <a:pt x="20" y="2"/>
                      <a:pt x="22" y="5"/>
                    </a:cubicBezTo>
                    <a:cubicBezTo>
                      <a:pt x="24" y="7"/>
                      <a:pt x="25" y="10"/>
                      <a:pt x="25" y="14"/>
                    </a:cubicBezTo>
                    <a:cubicBezTo>
                      <a:pt x="25" y="17"/>
                      <a:pt x="23" y="20"/>
                      <a:pt x="20" y="22"/>
                    </a:cubicBezTo>
                    <a:cubicBezTo>
                      <a:pt x="18" y="23"/>
                      <a:pt x="15" y="24"/>
                      <a:pt x="13" y="24"/>
                    </a:cubicBezTo>
                    <a:close/>
                    <a:moveTo>
                      <a:pt x="13" y="9"/>
                    </a:moveTo>
                    <a:cubicBezTo>
                      <a:pt x="10" y="9"/>
                      <a:pt x="9" y="10"/>
                      <a:pt x="9" y="12"/>
                    </a:cubicBezTo>
                    <a:cubicBezTo>
                      <a:pt x="9" y="13"/>
                      <a:pt x="9" y="14"/>
                      <a:pt x="9" y="15"/>
                    </a:cubicBezTo>
                    <a:cubicBezTo>
                      <a:pt x="10" y="15"/>
                      <a:pt x="11" y="16"/>
                      <a:pt x="12" y="16"/>
                    </a:cubicBezTo>
                    <a:cubicBezTo>
                      <a:pt x="13" y="16"/>
                      <a:pt x="14" y="16"/>
                      <a:pt x="15" y="15"/>
                    </a:cubicBezTo>
                    <a:cubicBezTo>
                      <a:pt x="16" y="15"/>
                      <a:pt x="17" y="14"/>
                      <a:pt x="17" y="13"/>
                    </a:cubicBezTo>
                    <a:cubicBezTo>
                      <a:pt x="17" y="12"/>
                      <a:pt x="16"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82"/>
              <p:cNvSpPr>
                <a:spLocks noEditPoints="1"/>
              </p:cNvSpPr>
              <p:nvPr/>
            </p:nvSpPr>
            <p:spPr bwMode="auto">
              <a:xfrm>
                <a:off x="-3660776" y="3211513"/>
                <a:ext cx="53975" cy="50800"/>
              </a:xfrm>
              <a:custGeom>
                <a:avLst/>
                <a:gdLst>
                  <a:gd name="T0" fmla="*/ 13 w 25"/>
                  <a:gd name="T1" fmla="*/ 24 h 24"/>
                  <a:gd name="T2" fmla="*/ 11 w 25"/>
                  <a:gd name="T3" fmla="*/ 24 h 24"/>
                  <a:gd name="T4" fmla="*/ 1 w 25"/>
                  <a:gd name="T5" fmla="*/ 11 h 24"/>
                  <a:gd name="T6" fmla="*/ 14 w 25"/>
                  <a:gd name="T7" fmla="*/ 1 h 24"/>
                  <a:gd name="T8" fmla="*/ 22 w 25"/>
                  <a:gd name="T9" fmla="*/ 6 h 24"/>
                  <a:gd name="T10" fmla="*/ 25 w 25"/>
                  <a:gd name="T11" fmla="*/ 14 h 24"/>
                  <a:gd name="T12" fmla="*/ 13 w 25"/>
                  <a:gd name="T13" fmla="*/ 24 h 24"/>
                  <a:gd name="T14" fmla="*/ 13 w 25"/>
                  <a:gd name="T15" fmla="*/ 9 h 24"/>
                  <a:gd name="T16" fmla="*/ 9 w 25"/>
                  <a:gd name="T17" fmla="*/ 12 h 24"/>
                  <a:gd name="T18" fmla="*/ 12 w 25"/>
                  <a:gd name="T19" fmla="*/ 16 h 24"/>
                  <a:gd name="T20" fmla="*/ 13 w 25"/>
                  <a:gd name="T21" fmla="*/ 16 h 24"/>
                  <a:gd name="T22" fmla="*/ 17 w 25"/>
                  <a:gd name="T23" fmla="*/ 13 h 24"/>
                  <a:gd name="T24" fmla="*/ 16 w 25"/>
                  <a:gd name="T25" fmla="*/ 11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2" y="24"/>
                      <a:pt x="11" y="24"/>
                    </a:cubicBezTo>
                    <a:cubicBezTo>
                      <a:pt x="5" y="23"/>
                      <a:pt x="0" y="17"/>
                      <a:pt x="1" y="11"/>
                    </a:cubicBezTo>
                    <a:cubicBezTo>
                      <a:pt x="2" y="5"/>
                      <a:pt x="7" y="0"/>
                      <a:pt x="14" y="1"/>
                    </a:cubicBezTo>
                    <a:cubicBezTo>
                      <a:pt x="18" y="1"/>
                      <a:pt x="20" y="3"/>
                      <a:pt x="22" y="6"/>
                    </a:cubicBezTo>
                    <a:cubicBezTo>
                      <a:pt x="24" y="8"/>
                      <a:pt x="25" y="11"/>
                      <a:pt x="25" y="14"/>
                    </a:cubicBezTo>
                    <a:cubicBezTo>
                      <a:pt x="24" y="20"/>
                      <a:pt x="19" y="24"/>
                      <a:pt x="13" y="24"/>
                    </a:cubicBezTo>
                    <a:close/>
                    <a:moveTo>
                      <a:pt x="13" y="9"/>
                    </a:moveTo>
                    <a:cubicBezTo>
                      <a:pt x="11" y="9"/>
                      <a:pt x="9" y="10"/>
                      <a:pt x="9" y="12"/>
                    </a:cubicBezTo>
                    <a:cubicBezTo>
                      <a:pt x="9" y="14"/>
                      <a:pt x="10" y="16"/>
                      <a:pt x="12" y="16"/>
                    </a:cubicBezTo>
                    <a:cubicBezTo>
                      <a:pt x="13" y="16"/>
                      <a:pt x="13" y="16"/>
                      <a:pt x="13" y="16"/>
                    </a:cubicBezTo>
                    <a:cubicBezTo>
                      <a:pt x="15" y="16"/>
                      <a:pt x="17" y="15"/>
                      <a:pt x="17" y="13"/>
                    </a:cubicBezTo>
                    <a:cubicBezTo>
                      <a:pt x="17" y="12"/>
                      <a:pt x="17" y="11"/>
                      <a:pt x="16" y="11"/>
                    </a:cubicBezTo>
                    <a:cubicBezTo>
                      <a:pt x="15" y="10"/>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83"/>
              <p:cNvSpPr>
                <a:spLocks noEditPoints="1"/>
              </p:cNvSpPr>
              <p:nvPr/>
            </p:nvSpPr>
            <p:spPr bwMode="auto">
              <a:xfrm>
                <a:off x="-3665539" y="3246438"/>
                <a:ext cx="53975" cy="50800"/>
              </a:xfrm>
              <a:custGeom>
                <a:avLst/>
                <a:gdLst>
                  <a:gd name="T0" fmla="*/ 13 w 25"/>
                  <a:gd name="T1" fmla="*/ 24 h 24"/>
                  <a:gd name="T2" fmla="*/ 10 w 25"/>
                  <a:gd name="T3" fmla="*/ 23 h 24"/>
                  <a:gd name="T4" fmla="*/ 2 w 25"/>
                  <a:gd name="T5" fmla="*/ 18 h 24"/>
                  <a:gd name="T6" fmla="*/ 0 w 25"/>
                  <a:gd name="T7" fmla="*/ 10 h 24"/>
                  <a:gd name="T8" fmla="*/ 12 w 25"/>
                  <a:gd name="T9" fmla="*/ 0 h 24"/>
                  <a:gd name="T10" fmla="*/ 14 w 25"/>
                  <a:gd name="T11" fmla="*/ 0 h 24"/>
                  <a:gd name="T12" fmla="*/ 22 w 25"/>
                  <a:gd name="T13" fmla="*/ 5 h 24"/>
                  <a:gd name="T14" fmla="*/ 24 w 25"/>
                  <a:gd name="T15" fmla="*/ 14 h 24"/>
                  <a:gd name="T16" fmla="*/ 19 w 25"/>
                  <a:gd name="T17" fmla="*/ 22 h 24"/>
                  <a:gd name="T18" fmla="*/ 13 w 25"/>
                  <a:gd name="T19" fmla="*/ 24 h 24"/>
                  <a:gd name="T20" fmla="*/ 12 w 25"/>
                  <a:gd name="T21" fmla="*/ 8 h 24"/>
                  <a:gd name="T22" fmla="*/ 8 w 25"/>
                  <a:gd name="T23" fmla="*/ 11 h 24"/>
                  <a:gd name="T24" fmla="*/ 9 w 25"/>
                  <a:gd name="T25" fmla="*/ 14 h 24"/>
                  <a:gd name="T26" fmla="*/ 12 w 25"/>
                  <a:gd name="T27" fmla="*/ 15 h 24"/>
                  <a:gd name="T28" fmla="*/ 15 w 25"/>
                  <a:gd name="T29" fmla="*/ 15 h 24"/>
                  <a:gd name="T30" fmla="*/ 16 w 25"/>
                  <a:gd name="T31" fmla="*/ 13 h 24"/>
                  <a:gd name="T32" fmla="*/ 16 w 25"/>
                  <a:gd name="T33" fmla="*/ 10 h 24"/>
                  <a:gd name="T34" fmla="*/ 13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2" y="24"/>
                      <a:pt x="11" y="23"/>
                      <a:pt x="10" y="23"/>
                    </a:cubicBezTo>
                    <a:cubicBezTo>
                      <a:pt x="7" y="23"/>
                      <a:pt x="4" y="21"/>
                      <a:pt x="2" y="18"/>
                    </a:cubicBezTo>
                    <a:cubicBezTo>
                      <a:pt x="1" y="16"/>
                      <a:pt x="0" y="13"/>
                      <a:pt x="0" y="10"/>
                    </a:cubicBezTo>
                    <a:cubicBezTo>
                      <a:pt x="1" y="4"/>
                      <a:pt x="6" y="0"/>
                      <a:pt x="12" y="0"/>
                    </a:cubicBezTo>
                    <a:cubicBezTo>
                      <a:pt x="13" y="0"/>
                      <a:pt x="14" y="0"/>
                      <a:pt x="14" y="0"/>
                    </a:cubicBezTo>
                    <a:cubicBezTo>
                      <a:pt x="18" y="1"/>
                      <a:pt x="20" y="3"/>
                      <a:pt x="22" y="5"/>
                    </a:cubicBezTo>
                    <a:cubicBezTo>
                      <a:pt x="24" y="8"/>
                      <a:pt x="25" y="11"/>
                      <a:pt x="24" y="14"/>
                    </a:cubicBezTo>
                    <a:cubicBezTo>
                      <a:pt x="24" y="17"/>
                      <a:pt x="22" y="20"/>
                      <a:pt x="19" y="22"/>
                    </a:cubicBezTo>
                    <a:cubicBezTo>
                      <a:pt x="17" y="23"/>
                      <a:pt x="15" y="24"/>
                      <a:pt x="13" y="24"/>
                    </a:cubicBezTo>
                    <a:close/>
                    <a:moveTo>
                      <a:pt x="12" y="8"/>
                    </a:moveTo>
                    <a:cubicBezTo>
                      <a:pt x="10" y="8"/>
                      <a:pt x="9" y="9"/>
                      <a:pt x="8" y="11"/>
                    </a:cubicBezTo>
                    <a:cubicBezTo>
                      <a:pt x="8" y="12"/>
                      <a:pt x="9" y="13"/>
                      <a:pt x="9" y="14"/>
                    </a:cubicBezTo>
                    <a:cubicBezTo>
                      <a:pt x="10" y="15"/>
                      <a:pt x="11" y="15"/>
                      <a:pt x="12" y="15"/>
                    </a:cubicBezTo>
                    <a:cubicBezTo>
                      <a:pt x="13" y="16"/>
                      <a:pt x="14" y="15"/>
                      <a:pt x="15" y="15"/>
                    </a:cubicBezTo>
                    <a:cubicBezTo>
                      <a:pt x="16" y="14"/>
                      <a:pt x="16" y="14"/>
                      <a:pt x="16" y="13"/>
                    </a:cubicBezTo>
                    <a:cubicBezTo>
                      <a:pt x="16" y="12"/>
                      <a:pt x="16" y="11"/>
                      <a:pt x="16" y="10"/>
                    </a:cubicBezTo>
                    <a:cubicBezTo>
                      <a:pt x="15" y="9"/>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84"/>
              <p:cNvSpPr>
                <a:spLocks noEditPoints="1"/>
              </p:cNvSpPr>
              <p:nvPr/>
            </p:nvSpPr>
            <p:spPr bwMode="auto">
              <a:xfrm>
                <a:off x="-3673476" y="3278188"/>
                <a:ext cx="55563" cy="50800"/>
              </a:xfrm>
              <a:custGeom>
                <a:avLst/>
                <a:gdLst>
                  <a:gd name="T0" fmla="*/ 14 w 26"/>
                  <a:gd name="T1" fmla="*/ 24 h 24"/>
                  <a:gd name="T2" fmla="*/ 10 w 26"/>
                  <a:gd name="T3" fmla="*/ 23 h 24"/>
                  <a:gd name="T4" fmla="*/ 1 w 26"/>
                  <a:gd name="T5" fmla="*/ 9 h 24"/>
                  <a:gd name="T6" fmla="*/ 13 w 26"/>
                  <a:gd name="T7" fmla="*/ 0 h 24"/>
                  <a:gd name="T8" fmla="*/ 16 w 26"/>
                  <a:gd name="T9" fmla="*/ 0 h 24"/>
                  <a:gd name="T10" fmla="*/ 23 w 26"/>
                  <a:gd name="T11" fmla="*/ 6 h 24"/>
                  <a:gd name="T12" fmla="*/ 25 w 26"/>
                  <a:gd name="T13" fmla="*/ 15 h 24"/>
                  <a:gd name="T14" fmla="*/ 14 w 26"/>
                  <a:gd name="T15" fmla="*/ 24 h 24"/>
                  <a:gd name="T16" fmla="*/ 13 w 26"/>
                  <a:gd name="T17" fmla="*/ 8 h 24"/>
                  <a:gd name="T18" fmla="*/ 9 w 26"/>
                  <a:gd name="T19" fmla="*/ 11 h 24"/>
                  <a:gd name="T20" fmla="*/ 12 w 26"/>
                  <a:gd name="T21" fmla="*/ 15 h 24"/>
                  <a:gd name="T22" fmla="*/ 17 w 26"/>
                  <a:gd name="T23" fmla="*/ 13 h 24"/>
                  <a:gd name="T24" fmla="*/ 17 w 26"/>
                  <a:gd name="T25" fmla="*/ 10 h 24"/>
                  <a:gd name="T26" fmla="*/ 14 w 26"/>
                  <a:gd name="T27" fmla="*/ 8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2" y="24"/>
                      <a:pt x="11" y="23"/>
                      <a:pt x="10" y="23"/>
                    </a:cubicBezTo>
                    <a:cubicBezTo>
                      <a:pt x="4" y="21"/>
                      <a:pt x="0" y="15"/>
                      <a:pt x="1" y="9"/>
                    </a:cubicBezTo>
                    <a:cubicBezTo>
                      <a:pt x="3" y="4"/>
                      <a:pt x="7" y="0"/>
                      <a:pt x="13" y="0"/>
                    </a:cubicBezTo>
                    <a:cubicBezTo>
                      <a:pt x="14" y="0"/>
                      <a:pt x="15" y="0"/>
                      <a:pt x="16" y="0"/>
                    </a:cubicBezTo>
                    <a:cubicBezTo>
                      <a:pt x="19" y="1"/>
                      <a:pt x="22" y="3"/>
                      <a:pt x="23" y="6"/>
                    </a:cubicBezTo>
                    <a:cubicBezTo>
                      <a:pt x="25" y="8"/>
                      <a:pt x="26" y="11"/>
                      <a:pt x="25" y="15"/>
                    </a:cubicBezTo>
                    <a:cubicBezTo>
                      <a:pt x="24" y="20"/>
                      <a:pt x="19" y="24"/>
                      <a:pt x="14" y="24"/>
                    </a:cubicBezTo>
                    <a:close/>
                    <a:moveTo>
                      <a:pt x="13" y="8"/>
                    </a:moveTo>
                    <a:cubicBezTo>
                      <a:pt x="11" y="8"/>
                      <a:pt x="10" y="9"/>
                      <a:pt x="9" y="11"/>
                    </a:cubicBezTo>
                    <a:cubicBezTo>
                      <a:pt x="9" y="13"/>
                      <a:pt x="10" y="15"/>
                      <a:pt x="12" y="15"/>
                    </a:cubicBezTo>
                    <a:cubicBezTo>
                      <a:pt x="15" y="16"/>
                      <a:pt x="17" y="15"/>
                      <a:pt x="17" y="13"/>
                    </a:cubicBezTo>
                    <a:cubicBezTo>
                      <a:pt x="17" y="12"/>
                      <a:pt x="17" y="11"/>
                      <a:pt x="17"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85"/>
              <p:cNvSpPr>
                <a:spLocks noEditPoints="1"/>
              </p:cNvSpPr>
              <p:nvPr/>
            </p:nvSpPr>
            <p:spPr bwMode="auto">
              <a:xfrm>
                <a:off x="-3621089" y="3167063"/>
                <a:ext cx="53975" cy="50800"/>
              </a:xfrm>
              <a:custGeom>
                <a:avLst/>
                <a:gdLst>
                  <a:gd name="T0" fmla="*/ 13 w 25"/>
                  <a:gd name="T1" fmla="*/ 24 h 24"/>
                  <a:gd name="T2" fmla="*/ 11 w 25"/>
                  <a:gd name="T3" fmla="*/ 24 h 24"/>
                  <a:gd name="T4" fmla="*/ 0 w 25"/>
                  <a:gd name="T5" fmla="*/ 11 h 24"/>
                  <a:gd name="T6" fmla="*/ 13 w 25"/>
                  <a:gd name="T7" fmla="*/ 0 h 24"/>
                  <a:gd name="T8" fmla="*/ 22 w 25"/>
                  <a:gd name="T9" fmla="*/ 4 h 24"/>
                  <a:gd name="T10" fmla="*/ 24 w 25"/>
                  <a:gd name="T11" fmla="*/ 13 h 24"/>
                  <a:gd name="T12" fmla="*/ 13 w 25"/>
                  <a:gd name="T13" fmla="*/ 24 h 24"/>
                  <a:gd name="T14" fmla="*/ 13 w 25"/>
                  <a:gd name="T15" fmla="*/ 8 h 24"/>
                  <a:gd name="T16" fmla="*/ 8 w 25"/>
                  <a:gd name="T17" fmla="*/ 12 h 24"/>
                  <a:gd name="T18" fmla="*/ 12 w 25"/>
                  <a:gd name="T19" fmla="*/ 16 h 24"/>
                  <a:gd name="T20" fmla="*/ 16 w 25"/>
                  <a:gd name="T21" fmla="*/ 12 h 24"/>
                  <a:gd name="T22" fmla="*/ 15 w 25"/>
                  <a:gd name="T23" fmla="*/ 9 h 24"/>
                  <a:gd name="T24" fmla="*/ 13 w 25"/>
                  <a:gd name="T2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4">
                    <a:moveTo>
                      <a:pt x="13" y="24"/>
                    </a:moveTo>
                    <a:cubicBezTo>
                      <a:pt x="12" y="24"/>
                      <a:pt x="12" y="24"/>
                      <a:pt x="11" y="24"/>
                    </a:cubicBezTo>
                    <a:cubicBezTo>
                      <a:pt x="5" y="23"/>
                      <a:pt x="0" y="18"/>
                      <a:pt x="0" y="11"/>
                    </a:cubicBezTo>
                    <a:cubicBezTo>
                      <a:pt x="1" y="5"/>
                      <a:pt x="6" y="0"/>
                      <a:pt x="13" y="0"/>
                    </a:cubicBezTo>
                    <a:cubicBezTo>
                      <a:pt x="16" y="0"/>
                      <a:pt x="19" y="1"/>
                      <a:pt x="22" y="4"/>
                    </a:cubicBezTo>
                    <a:cubicBezTo>
                      <a:pt x="24" y="6"/>
                      <a:pt x="25" y="10"/>
                      <a:pt x="24" y="13"/>
                    </a:cubicBezTo>
                    <a:cubicBezTo>
                      <a:pt x="24" y="19"/>
                      <a:pt x="19" y="24"/>
                      <a:pt x="13" y="24"/>
                    </a:cubicBezTo>
                    <a:close/>
                    <a:moveTo>
                      <a:pt x="13" y="8"/>
                    </a:moveTo>
                    <a:cubicBezTo>
                      <a:pt x="10" y="8"/>
                      <a:pt x="8" y="10"/>
                      <a:pt x="8" y="12"/>
                    </a:cubicBezTo>
                    <a:cubicBezTo>
                      <a:pt x="8" y="14"/>
                      <a:pt x="10" y="16"/>
                      <a:pt x="12" y="16"/>
                    </a:cubicBezTo>
                    <a:cubicBezTo>
                      <a:pt x="14" y="16"/>
                      <a:pt x="16" y="15"/>
                      <a:pt x="16" y="12"/>
                    </a:cubicBezTo>
                    <a:cubicBezTo>
                      <a:pt x="17" y="11"/>
                      <a:pt x="16" y="10"/>
                      <a:pt x="15"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86"/>
              <p:cNvSpPr>
                <a:spLocks noEditPoints="1"/>
              </p:cNvSpPr>
              <p:nvPr/>
            </p:nvSpPr>
            <p:spPr bwMode="auto">
              <a:xfrm>
                <a:off x="-3624264" y="3200400"/>
                <a:ext cx="53975" cy="52388"/>
              </a:xfrm>
              <a:custGeom>
                <a:avLst/>
                <a:gdLst>
                  <a:gd name="T0" fmla="*/ 13 w 25"/>
                  <a:gd name="T1" fmla="*/ 24 h 24"/>
                  <a:gd name="T2" fmla="*/ 11 w 25"/>
                  <a:gd name="T3" fmla="*/ 24 h 24"/>
                  <a:gd name="T4" fmla="*/ 1 w 25"/>
                  <a:gd name="T5" fmla="*/ 11 h 24"/>
                  <a:gd name="T6" fmla="*/ 5 w 25"/>
                  <a:gd name="T7" fmla="*/ 3 h 24"/>
                  <a:gd name="T8" fmla="*/ 14 w 25"/>
                  <a:gd name="T9" fmla="*/ 0 h 24"/>
                  <a:gd name="T10" fmla="*/ 22 w 25"/>
                  <a:gd name="T11" fmla="*/ 4 h 24"/>
                  <a:gd name="T12" fmla="*/ 25 w 25"/>
                  <a:gd name="T13" fmla="*/ 13 h 24"/>
                  <a:gd name="T14" fmla="*/ 13 w 25"/>
                  <a:gd name="T15" fmla="*/ 24 h 24"/>
                  <a:gd name="T16" fmla="*/ 13 w 25"/>
                  <a:gd name="T17" fmla="*/ 8 h 24"/>
                  <a:gd name="T18" fmla="*/ 10 w 25"/>
                  <a:gd name="T19" fmla="*/ 9 h 24"/>
                  <a:gd name="T20" fmla="*/ 9 w 25"/>
                  <a:gd name="T21" fmla="*/ 12 h 24"/>
                  <a:gd name="T22" fmla="*/ 12 w 25"/>
                  <a:gd name="T23" fmla="*/ 16 h 24"/>
                  <a:gd name="T24" fmla="*/ 17 w 25"/>
                  <a:gd name="T25" fmla="*/ 12 h 24"/>
                  <a:gd name="T26" fmla="*/ 16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12" y="24"/>
                      <a:pt x="12" y="24"/>
                      <a:pt x="11" y="24"/>
                    </a:cubicBezTo>
                    <a:cubicBezTo>
                      <a:pt x="5" y="23"/>
                      <a:pt x="0" y="17"/>
                      <a:pt x="1" y="11"/>
                    </a:cubicBezTo>
                    <a:cubicBezTo>
                      <a:pt x="1" y="7"/>
                      <a:pt x="3" y="5"/>
                      <a:pt x="5" y="3"/>
                    </a:cubicBezTo>
                    <a:cubicBezTo>
                      <a:pt x="8" y="1"/>
                      <a:pt x="11" y="0"/>
                      <a:pt x="14" y="0"/>
                    </a:cubicBezTo>
                    <a:cubicBezTo>
                      <a:pt x="17" y="0"/>
                      <a:pt x="20" y="2"/>
                      <a:pt x="22" y="4"/>
                    </a:cubicBezTo>
                    <a:cubicBezTo>
                      <a:pt x="24" y="7"/>
                      <a:pt x="25" y="10"/>
                      <a:pt x="25" y="13"/>
                    </a:cubicBezTo>
                    <a:cubicBezTo>
                      <a:pt x="24" y="20"/>
                      <a:pt x="19" y="24"/>
                      <a:pt x="13" y="24"/>
                    </a:cubicBezTo>
                    <a:close/>
                    <a:moveTo>
                      <a:pt x="13" y="8"/>
                    </a:moveTo>
                    <a:cubicBezTo>
                      <a:pt x="12" y="8"/>
                      <a:pt x="11" y="8"/>
                      <a:pt x="10" y="9"/>
                    </a:cubicBezTo>
                    <a:cubicBezTo>
                      <a:pt x="10" y="9"/>
                      <a:pt x="9" y="10"/>
                      <a:pt x="9" y="12"/>
                    </a:cubicBezTo>
                    <a:cubicBezTo>
                      <a:pt x="9" y="14"/>
                      <a:pt x="10" y="16"/>
                      <a:pt x="12" y="16"/>
                    </a:cubicBezTo>
                    <a:cubicBezTo>
                      <a:pt x="15" y="16"/>
                      <a:pt x="17" y="15"/>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87"/>
              <p:cNvSpPr>
                <a:spLocks noEditPoints="1"/>
              </p:cNvSpPr>
              <p:nvPr/>
            </p:nvSpPr>
            <p:spPr bwMode="auto">
              <a:xfrm>
                <a:off x="-3629026" y="3235325"/>
                <a:ext cx="53975" cy="50800"/>
              </a:xfrm>
              <a:custGeom>
                <a:avLst/>
                <a:gdLst>
                  <a:gd name="T0" fmla="*/ 13 w 25"/>
                  <a:gd name="T1" fmla="*/ 24 h 24"/>
                  <a:gd name="T2" fmla="*/ 10 w 25"/>
                  <a:gd name="T3" fmla="*/ 24 h 24"/>
                  <a:gd name="T4" fmla="*/ 1 w 25"/>
                  <a:gd name="T5" fmla="*/ 10 h 24"/>
                  <a:gd name="T6" fmla="*/ 13 w 25"/>
                  <a:gd name="T7" fmla="*/ 0 h 24"/>
                  <a:gd name="T8" fmla="*/ 14 w 25"/>
                  <a:gd name="T9" fmla="*/ 0 h 24"/>
                  <a:gd name="T10" fmla="*/ 23 w 25"/>
                  <a:gd name="T11" fmla="*/ 5 h 24"/>
                  <a:gd name="T12" fmla="*/ 25 w 25"/>
                  <a:gd name="T13" fmla="*/ 14 h 24"/>
                  <a:gd name="T14" fmla="*/ 13 w 25"/>
                  <a:gd name="T15" fmla="*/ 24 h 24"/>
                  <a:gd name="T16" fmla="*/ 13 w 25"/>
                  <a:gd name="T17" fmla="*/ 8 h 24"/>
                  <a:gd name="T18" fmla="*/ 9 w 25"/>
                  <a:gd name="T19" fmla="*/ 11 h 24"/>
                  <a:gd name="T20" fmla="*/ 12 w 25"/>
                  <a:gd name="T21" fmla="*/ 16 h 24"/>
                  <a:gd name="T22" fmla="*/ 17 w 25"/>
                  <a:gd name="T23" fmla="*/ 13 h 24"/>
                  <a:gd name="T24" fmla="*/ 16 w 25"/>
                  <a:gd name="T25" fmla="*/ 10 h 24"/>
                  <a:gd name="T26" fmla="*/ 13 w 25"/>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1" y="24"/>
                      <a:pt x="10" y="24"/>
                    </a:cubicBezTo>
                    <a:cubicBezTo>
                      <a:pt x="4" y="23"/>
                      <a:pt x="0" y="16"/>
                      <a:pt x="1" y="10"/>
                    </a:cubicBezTo>
                    <a:cubicBezTo>
                      <a:pt x="2" y="4"/>
                      <a:pt x="7" y="0"/>
                      <a:pt x="13" y="0"/>
                    </a:cubicBezTo>
                    <a:cubicBezTo>
                      <a:pt x="13" y="0"/>
                      <a:pt x="14" y="0"/>
                      <a:pt x="14" y="0"/>
                    </a:cubicBezTo>
                    <a:cubicBezTo>
                      <a:pt x="18" y="0"/>
                      <a:pt x="21" y="2"/>
                      <a:pt x="23" y="5"/>
                    </a:cubicBezTo>
                    <a:cubicBezTo>
                      <a:pt x="25" y="8"/>
                      <a:pt x="25" y="11"/>
                      <a:pt x="25" y="14"/>
                    </a:cubicBezTo>
                    <a:cubicBezTo>
                      <a:pt x="24" y="20"/>
                      <a:pt x="19" y="24"/>
                      <a:pt x="13" y="24"/>
                    </a:cubicBezTo>
                    <a:close/>
                    <a:moveTo>
                      <a:pt x="13" y="8"/>
                    </a:moveTo>
                    <a:cubicBezTo>
                      <a:pt x="11" y="8"/>
                      <a:pt x="9" y="9"/>
                      <a:pt x="9" y="11"/>
                    </a:cubicBezTo>
                    <a:cubicBezTo>
                      <a:pt x="8" y="13"/>
                      <a:pt x="10" y="15"/>
                      <a:pt x="12" y="16"/>
                    </a:cubicBezTo>
                    <a:cubicBezTo>
                      <a:pt x="14" y="16"/>
                      <a:pt x="16" y="15"/>
                      <a:pt x="17" y="13"/>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288"/>
              <p:cNvSpPr>
                <a:spLocks noEditPoints="1"/>
              </p:cNvSpPr>
              <p:nvPr/>
            </p:nvSpPr>
            <p:spPr bwMode="auto">
              <a:xfrm>
                <a:off x="-3636964" y="3267075"/>
                <a:ext cx="55563" cy="53975"/>
              </a:xfrm>
              <a:custGeom>
                <a:avLst/>
                <a:gdLst>
                  <a:gd name="T0" fmla="*/ 14 w 26"/>
                  <a:gd name="T1" fmla="*/ 25 h 25"/>
                  <a:gd name="T2" fmla="*/ 11 w 26"/>
                  <a:gd name="T3" fmla="*/ 24 h 25"/>
                  <a:gd name="T4" fmla="*/ 2 w 26"/>
                  <a:gd name="T5" fmla="*/ 10 h 25"/>
                  <a:gd name="T6" fmla="*/ 7 w 26"/>
                  <a:gd name="T7" fmla="*/ 3 h 25"/>
                  <a:gd name="T8" fmla="*/ 16 w 26"/>
                  <a:gd name="T9" fmla="*/ 1 h 25"/>
                  <a:gd name="T10" fmla="*/ 24 w 26"/>
                  <a:gd name="T11" fmla="*/ 6 h 25"/>
                  <a:gd name="T12" fmla="*/ 26 w 26"/>
                  <a:gd name="T13" fmla="*/ 15 h 25"/>
                  <a:gd name="T14" fmla="*/ 14 w 26"/>
                  <a:gd name="T15" fmla="*/ 25 h 25"/>
                  <a:gd name="T16" fmla="*/ 14 w 26"/>
                  <a:gd name="T17" fmla="*/ 9 h 25"/>
                  <a:gd name="T18" fmla="*/ 11 w 26"/>
                  <a:gd name="T19" fmla="*/ 9 h 25"/>
                  <a:gd name="T20" fmla="*/ 10 w 26"/>
                  <a:gd name="T21" fmla="*/ 12 h 25"/>
                  <a:gd name="T22" fmla="*/ 13 w 26"/>
                  <a:gd name="T23" fmla="*/ 17 h 25"/>
                  <a:gd name="T24" fmla="*/ 18 w 26"/>
                  <a:gd name="T25" fmla="*/ 13 h 25"/>
                  <a:gd name="T26" fmla="*/ 17 w 26"/>
                  <a:gd name="T27" fmla="*/ 11 h 25"/>
                  <a:gd name="T28" fmla="*/ 15 w 26"/>
                  <a:gd name="T29" fmla="*/ 9 h 25"/>
                  <a:gd name="T30" fmla="*/ 14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3" y="25"/>
                      <a:pt x="12" y="25"/>
                      <a:pt x="11" y="24"/>
                    </a:cubicBezTo>
                    <a:cubicBezTo>
                      <a:pt x="4" y="23"/>
                      <a:pt x="0" y="16"/>
                      <a:pt x="2" y="10"/>
                    </a:cubicBezTo>
                    <a:cubicBezTo>
                      <a:pt x="3" y="7"/>
                      <a:pt x="4" y="4"/>
                      <a:pt x="7" y="3"/>
                    </a:cubicBezTo>
                    <a:cubicBezTo>
                      <a:pt x="10" y="1"/>
                      <a:pt x="13" y="0"/>
                      <a:pt x="16" y="1"/>
                    </a:cubicBezTo>
                    <a:cubicBezTo>
                      <a:pt x="19" y="1"/>
                      <a:pt x="22" y="3"/>
                      <a:pt x="24" y="6"/>
                    </a:cubicBezTo>
                    <a:cubicBezTo>
                      <a:pt x="26" y="9"/>
                      <a:pt x="26" y="12"/>
                      <a:pt x="26" y="15"/>
                    </a:cubicBezTo>
                    <a:cubicBezTo>
                      <a:pt x="24" y="21"/>
                      <a:pt x="19" y="25"/>
                      <a:pt x="14" y="25"/>
                    </a:cubicBezTo>
                    <a:close/>
                    <a:moveTo>
                      <a:pt x="14" y="9"/>
                    </a:moveTo>
                    <a:cubicBezTo>
                      <a:pt x="13" y="9"/>
                      <a:pt x="12" y="9"/>
                      <a:pt x="11" y="9"/>
                    </a:cubicBezTo>
                    <a:cubicBezTo>
                      <a:pt x="11" y="10"/>
                      <a:pt x="10" y="11"/>
                      <a:pt x="10" y="12"/>
                    </a:cubicBezTo>
                    <a:cubicBezTo>
                      <a:pt x="9" y="14"/>
                      <a:pt x="11" y="16"/>
                      <a:pt x="13" y="17"/>
                    </a:cubicBezTo>
                    <a:cubicBezTo>
                      <a:pt x="15" y="17"/>
                      <a:pt x="17" y="16"/>
                      <a:pt x="18" y="13"/>
                    </a:cubicBezTo>
                    <a:cubicBezTo>
                      <a:pt x="18" y="12"/>
                      <a:pt x="17" y="11"/>
                      <a:pt x="17" y="11"/>
                    </a:cubicBezTo>
                    <a:cubicBezTo>
                      <a:pt x="16" y="10"/>
                      <a:pt x="16" y="9"/>
                      <a:pt x="15" y="9"/>
                    </a:cubicBezTo>
                    <a:lnTo>
                      <a:pt x="1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289"/>
              <p:cNvSpPr>
                <a:spLocks noEditPoints="1"/>
              </p:cNvSpPr>
              <p:nvPr/>
            </p:nvSpPr>
            <p:spPr bwMode="auto">
              <a:xfrm>
                <a:off x="-3586164" y="3186113"/>
                <a:ext cx="52388" cy="53975"/>
              </a:xfrm>
              <a:custGeom>
                <a:avLst/>
                <a:gdLst>
                  <a:gd name="T0" fmla="*/ 12 w 24"/>
                  <a:gd name="T1" fmla="*/ 25 h 25"/>
                  <a:gd name="T2" fmla="*/ 11 w 24"/>
                  <a:gd name="T3" fmla="*/ 25 h 25"/>
                  <a:gd name="T4" fmla="*/ 2 w 24"/>
                  <a:gd name="T5" fmla="*/ 20 h 25"/>
                  <a:gd name="T6" fmla="*/ 0 w 24"/>
                  <a:gd name="T7" fmla="*/ 12 h 25"/>
                  <a:gd name="T8" fmla="*/ 13 w 24"/>
                  <a:gd name="T9" fmla="*/ 0 h 25"/>
                  <a:gd name="T10" fmla="*/ 21 w 24"/>
                  <a:gd name="T11" fmla="*/ 4 h 25"/>
                  <a:gd name="T12" fmla="*/ 24 w 24"/>
                  <a:gd name="T13" fmla="*/ 14 h 25"/>
                  <a:gd name="T14" fmla="*/ 20 w 24"/>
                  <a:gd name="T15" fmla="*/ 22 h 25"/>
                  <a:gd name="T16" fmla="*/ 12 w 24"/>
                  <a:gd name="T17" fmla="*/ 25 h 25"/>
                  <a:gd name="T18" fmla="*/ 12 w 24"/>
                  <a:gd name="T19" fmla="*/ 8 h 25"/>
                  <a:gd name="T20" fmla="*/ 8 w 24"/>
                  <a:gd name="T21" fmla="*/ 12 h 25"/>
                  <a:gd name="T22" fmla="*/ 9 w 24"/>
                  <a:gd name="T23" fmla="*/ 15 h 25"/>
                  <a:gd name="T24" fmla="*/ 11 w 24"/>
                  <a:gd name="T25" fmla="*/ 17 h 25"/>
                  <a:gd name="T26" fmla="*/ 14 w 24"/>
                  <a:gd name="T27" fmla="*/ 16 h 25"/>
                  <a:gd name="T28" fmla="*/ 16 w 24"/>
                  <a:gd name="T29" fmla="*/ 13 h 25"/>
                  <a:gd name="T30" fmla="*/ 15 w 24"/>
                  <a:gd name="T31" fmla="*/ 9 h 25"/>
                  <a:gd name="T32" fmla="*/ 12 w 24"/>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5">
                    <a:moveTo>
                      <a:pt x="12" y="25"/>
                    </a:moveTo>
                    <a:cubicBezTo>
                      <a:pt x="11" y="25"/>
                      <a:pt x="11" y="25"/>
                      <a:pt x="11" y="25"/>
                    </a:cubicBezTo>
                    <a:cubicBezTo>
                      <a:pt x="7" y="25"/>
                      <a:pt x="4" y="23"/>
                      <a:pt x="2" y="20"/>
                    </a:cubicBezTo>
                    <a:cubicBezTo>
                      <a:pt x="1" y="18"/>
                      <a:pt x="0" y="15"/>
                      <a:pt x="0" y="12"/>
                    </a:cubicBezTo>
                    <a:cubicBezTo>
                      <a:pt x="0" y="5"/>
                      <a:pt x="6" y="0"/>
                      <a:pt x="13" y="0"/>
                    </a:cubicBezTo>
                    <a:cubicBezTo>
                      <a:pt x="16" y="0"/>
                      <a:pt x="19" y="2"/>
                      <a:pt x="21" y="4"/>
                    </a:cubicBezTo>
                    <a:cubicBezTo>
                      <a:pt x="23" y="7"/>
                      <a:pt x="24" y="10"/>
                      <a:pt x="24" y="14"/>
                    </a:cubicBezTo>
                    <a:cubicBezTo>
                      <a:pt x="24" y="17"/>
                      <a:pt x="22" y="20"/>
                      <a:pt x="20" y="22"/>
                    </a:cubicBezTo>
                    <a:cubicBezTo>
                      <a:pt x="17" y="24"/>
                      <a:pt x="15" y="25"/>
                      <a:pt x="12" y="25"/>
                    </a:cubicBezTo>
                    <a:close/>
                    <a:moveTo>
                      <a:pt x="12" y="8"/>
                    </a:moveTo>
                    <a:cubicBezTo>
                      <a:pt x="10" y="8"/>
                      <a:pt x="8" y="10"/>
                      <a:pt x="8" y="12"/>
                    </a:cubicBezTo>
                    <a:cubicBezTo>
                      <a:pt x="8" y="13"/>
                      <a:pt x="8" y="14"/>
                      <a:pt x="9" y="15"/>
                    </a:cubicBezTo>
                    <a:cubicBezTo>
                      <a:pt x="9" y="16"/>
                      <a:pt x="10" y="17"/>
                      <a:pt x="11" y="17"/>
                    </a:cubicBezTo>
                    <a:cubicBezTo>
                      <a:pt x="12" y="17"/>
                      <a:pt x="14" y="17"/>
                      <a:pt x="14" y="16"/>
                    </a:cubicBezTo>
                    <a:cubicBezTo>
                      <a:pt x="15" y="15"/>
                      <a:pt x="16" y="15"/>
                      <a:pt x="16" y="13"/>
                    </a:cubicBezTo>
                    <a:cubicBezTo>
                      <a:pt x="16" y="12"/>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290"/>
              <p:cNvSpPr>
                <a:spLocks noEditPoints="1"/>
              </p:cNvSpPr>
              <p:nvPr/>
            </p:nvSpPr>
            <p:spPr bwMode="auto">
              <a:xfrm>
                <a:off x="-3556001" y="3211513"/>
                <a:ext cx="79375" cy="85725"/>
              </a:xfrm>
              <a:custGeom>
                <a:avLst/>
                <a:gdLst>
                  <a:gd name="T0" fmla="*/ 18 w 37"/>
                  <a:gd name="T1" fmla="*/ 40 h 40"/>
                  <a:gd name="T2" fmla="*/ 15 w 37"/>
                  <a:gd name="T3" fmla="*/ 40 h 40"/>
                  <a:gd name="T4" fmla="*/ 4 w 37"/>
                  <a:gd name="T5" fmla="*/ 32 h 40"/>
                  <a:gd name="T6" fmla="*/ 0 w 37"/>
                  <a:gd name="T7" fmla="*/ 18 h 40"/>
                  <a:gd name="T8" fmla="*/ 7 w 37"/>
                  <a:gd name="T9" fmla="*/ 5 h 40"/>
                  <a:gd name="T10" fmla="*/ 21 w 37"/>
                  <a:gd name="T11" fmla="*/ 1 h 40"/>
                  <a:gd name="T12" fmla="*/ 33 w 37"/>
                  <a:gd name="T13" fmla="*/ 8 h 40"/>
                  <a:gd name="T14" fmla="*/ 37 w 37"/>
                  <a:gd name="T15" fmla="*/ 23 h 40"/>
                  <a:gd name="T16" fmla="*/ 29 w 37"/>
                  <a:gd name="T17" fmla="*/ 36 h 40"/>
                  <a:gd name="T18" fmla="*/ 18 w 37"/>
                  <a:gd name="T19" fmla="*/ 40 h 40"/>
                  <a:gd name="T20" fmla="*/ 19 w 37"/>
                  <a:gd name="T21" fmla="*/ 9 h 40"/>
                  <a:gd name="T22" fmla="*/ 13 w 37"/>
                  <a:gd name="T23" fmla="*/ 11 h 40"/>
                  <a:gd name="T24" fmla="*/ 9 w 37"/>
                  <a:gd name="T25" fmla="*/ 19 h 40"/>
                  <a:gd name="T26" fmla="*/ 10 w 37"/>
                  <a:gd name="T27" fmla="*/ 28 h 40"/>
                  <a:gd name="T28" fmla="*/ 17 w 37"/>
                  <a:gd name="T29" fmla="*/ 32 h 40"/>
                  <a:gd name="T30" fmla="*/ 24 w 37"/>
                  <a:gd name="T31" fmla="*/ 30 h 40"/>
                  <a:gd name="T32" fmla="*/ 29 w 37"/>
                  <a:gd name="T33" fmla="*/ 22 h 40"/>
                  <a:gd name="T34" fmla="*/ 27 w 37"/>
                  <a:gd name="T35" fmla="*/ 13 h 40"/>
                  <a:gd name="T36" fmla="*/ 20 w 37"/>
                  <a:gd name="T37" fmla="*/ 9 h 40"/>
                  <a:gd name="T38" fmla="*/ 19 w 37"/>
                  <a:gd name="T39"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0">
                    <a:moveTo>
                      <a:pt x="18" y="40"/>
                    </a:moveTo>
                    <a:cubicBezTo>
                      <a:pt x="17" y="40"/>
                      <a:pt x="16" y="40"/>
                      <a:pt x="15" y="40"/>
                    </a:cubicBezTo>
                    <a:cubicBezTo>
                      <a:pt x="11" y="39"/>
                      <a:pt x="6" y="36"/>
                      <a:pt x="4" y="32"/>
                    </a:cubicBezTo>
                    <a:cubicBezTo>
                      <a:pt x="1" y="28"/>
                      <a:pt x="0" y="23"/>
                      <a:pt x="0" y="18"/>
                    </a:cubicBezTo>
                    <a:cubicBezTo>
                      <a:pt x="1" y="13"/>
                      <a:pt x="4" y="8"/>
                      <a:pt x="7" y="5"/>
                    </a:cubicBezTo>
                    <a:cubicBezTo>
                      <a:pt x="11" y="2"/>
                      <a:pt x="16" y="0"/>
                      <a:pt x="21" y="1"/>
                    </a:cubicBezTo>
                    <a:cubicBezTo>
                      <a:pt x="26" y="1"/>
                      <a:pt x="31" y="4"/>
                      <a:pt x="33" y="8"/>
                    </a:cubicBezTo>
                    <a:cubicBezTo>
                      <a:pt x="36" y="12"/>
                      <a:pt x="37" y="18"/>
                      <a:pt x="37" y="23"/>
                    </a:cubicBezTo>
                    <a:cubicBezTo>
                      <a:pt x="36" y="28"/>
                      <a:pt x="34" y="33"/>
                      <a:pt x="29" y="36"/>
                    </a:cubicBezTo>
                    <a:cubicBezTo>
                      <a:pt x="26" y="39"/>
                      <a:pt x="22" y="40"/>
                      <a:pt x="18" y="40"/>
                    </a:cubicBezTo>
                    <a:close/>
                    <a:moveTo>
                      <a:pt x="19" y="9"/>
                    </a:moveTo>
                    <a:cubicBezTo>
                      <a:pt x="17" y="9"/>
                      <a:pt x="15" y="10"/>
                      <a:pt x="13" y="11"/>
                    </a:cubicBezTo>
                    <a:cubicBezTo>
                      <a:pt x="10" y="13"/>
                      <a:pt x="9" y="16"/>
                      <a:pt x="9" y="19"/>
                    </a:cubicBezTo>
                    <a:cubicBezTo>
                      <a:pt x="8" y="22"/>
                      <a:pt x="9" y="25"/>
                      <a:pt x="10" y="28"/>
                    </a:cubicBezTo>
                    <a:cubicBezTo>
                      <a:pt x="12" y="30"/>
                      <a:pt x="14" y="31"/>
                      <a:pt x="17" y="32"/>
                    </a:cubicBezTo>
                    <a:cubicBezTo>
                      <a:pt x="19" y="32"/>
                      <a:pt x="22" y="32"/>
                      <a:pt x="24" y="30"/>
                    </a:cubicBezTo>
                    <a:cubicBezTo>
                      <a:pt x="27" y="28"/>
                      <a:pt x="28" y="25"/>
                      <a:pt x="29" y="22"/>
                    </a:cubicBezTo>
                    <a:cubicBezTo>
                      <a:pt x="29" y="19"/>
                      <a:pt x="28" y="15"/>
                      <a:pt x="27" y="13"/>
                    </a:cubicBezTo>
                    <a:cubicBezTo>
                      <a:pt x="25" y="10"/>
                      <a:pt x="23" y="9"/>
                      <a:pt x="20" y="9"/>
                    </a:cubicBezTo>
                    <a:lnTo>
                      <a:pt x="19"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291"/>
              <p:cNvSpPr>
                <a:spLocks noEditPoints="1"/>
              </p:cNvSpPr>
              <p:nvPr/>
            </p:nvSpPr>
            <p:spPr bwMode="auto">
              <a:xfrm>
                <a:off x="-3592514" y="3219450"/>
                <a:ext cx="53975" cy="57150"/>
              </a:xfrm>
              <a:custGeom>
                <a:avLst/>
                <a:gdLst>
                  <a:gd name="T0" fmla="*/ 13 w 25"/>
                  <a:gd name="T1" fmla="*/ 26 h 26"/>
                  <a:gd name="T2" fmla="*/ 11 w 25"/>
                  <a:gd name="T3" fmla="*/ 26 h 26"/>
                  <a:gd name="T4" fmla="*/ 1 w 25"/>
                  <a:gd name="T5" fmla="*/ 12 h 26"/>
                  <a:gd name="T6" fmla="*/ 14 w 25"/>
                  <a:gd name="T7" fmla="*/ 1 h 26"/>
                  <a:gd name="T8" fmla="*/ 22 w 25"/>
                  <a:gd name="T9" fmla="*/ 5 h 26"/>
                  <a:gd name="T10" fmla="*/ 25 w 25"/>
                  <a:gd name="T11" fmla="*/ 15 h 26"/>
                  <a:gd name="T12" fmla="*/ 13 w 25"/>
                  <a:gd name="T13" fmla="*/ 26 h 26"/>
                  <a:gd name="T14" fmla="*/ 13 w 25"/>
                  <a:gd name="T15" fmla="*/ 9 h 26"/>
                  <a:gd name="T16" fmla="*/ 9 w 25"/>
                  <a:gd name="T17" fmla="*/ 13 h 26"/>
                  <a:gd name="T18" fmla="*/ 12 w 25"/>
                  <a:gd name="T19" fmla="*/ 18 h 26"/>
                  <a:gd name="T20" fmla="*/ 17 w 25"/>
                  <a:gd name="T21" fmla="*/ 14 h 26"/>
                  <a:gd name="T22" fmla="*/ 16 w 25"/>
                  <a:gd name="T23" fmla="*/ 10 h 26"/>
                  <a:gd name="T24" fmla="*/ 14 w 25"/>
                  <a:gd name="T25" fmla="*/ 9 h 26"/>
                  <a:gd name="T26" fmla="*/ 13 w 25"/>
                  <a:gd name="T27"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6">
                    <a:moveTo>
                      <a:pt x="13" y="26"/>
                    </a:moveTo>
                    <a:cubicBezTo>
                      <a:pt x="12" y="26"/>
                      <a:pt x="12" y="26"/>
                      <a:pt x="11" y="26"/>
                    </a:cubicBezTo>
                    <a:cubicBezTo>
                      <a:pt x="5" y="24"/>
                      <a:pt x="0" y="18"/>
                      <a:pt x="1" y="12"/>
                    </a:cubicBezTo>
                    <a:cubicBezTo>
                      <a:pt x="2" y="5"/>
                      <a:pt x="8" y="0"/>
                      <a:pt x="14" y="1"/>
                    </a:cubicBezTo>
                    <a:cubicBezTo>
                      <a:pt x="18" y="1"/>
                      <a:pt x="20" y="3"/>
                      <a:pt x="22" y="5"/>
                    </a:cubicBezTo>
                    <a:cubicBezTo>
                      <a:pt x="24" y="8"/>
                      <a:pt x="25" y="11"/>
                      <a:pt x="25" y="15"/>
                    </a:cubicBezTo>
                    <a:cubicBezTo>
                      <a:pt x="24" y="21"/>
                      <a:pt x="19" y="26"/>
                      <a:pt x="13" y="26"/>
                    </a:cubicBezTo>
                    <a:close/>
                    <a:moveTo>
                      <a:pt x="13" y="9"/>
                    </a:moveTo>
                    <a:cubicBezTo>
                      <a:pt x="11" y="9"/>
                      <a:pt x="9" y="10"/>
                      <a:pt x="9" y="13"/>
                    </a:cubicBezTo>
                    <a:cubicBezTo>
                      <a:pt x="9" y="15"/>
                      <a:pt x="10" y="17"/>
                      <a:pt x="12" y="18"/>
                    </a:cubicBezTo>
                    <a:cubicBezTo>
                      <a:pt x="14" y="18"/>
                      <a:pt x="17" y="16"/>
                      <a:pt x="17" y="14"/>
                    </a:cubicBezTo>
                    <a:cubicBezTo>
                      <a:pt x="17" y="13"/>
                      <a:pt x="17" y="11"/>
                      <a:pt x="16" y="10"/>
                    </a:cubicBezTo>
                    <a:cubicBezTo>
                      <a:pt x="16" y="10"/>
                      <a:pt x="15"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292"/>
              <p:cNvSpPr>
                <a:spLocks noEditPoints="1"/>
              </p:cNvSpPr>
              <p:nvPr/>
            </p:nvSpPr>
            <p:spPr bwMode="auto">
              <a:xfrm>
                <a:off x="-3597276" y="3255963"/>
                <a:ext cx="53975" cy="53975"/>
              </a:xfrm>
              <a:custGeom>
                <a:avLst/>
                <a:gdLst>
                  <a:gd name="T0" fmla="*/ 12 w 25"/>
                  <a:gd name="T1" fmla="*/ 25 h 25"/>
                  <a:gd name="T2" fmla="*/ 10 w 25"/>
                  <a:gd name="T3" fmla="*/ 25 h 25"/>
                  <a:gd name="T4" fmla="*/ 2 w 25"/>
                  <a:gd name="T5" fmla="*/ 20 h 25"/>
                  <a:gd name="T6" fmla="*/ 0 w 25"/>
                  <a:gd name="T7" fmla="*/ 11 h 25"/>
                  <a:gd name="T8" fmla="*/ 12 w 25"/>
                  <a:gd name="T9" fmla="*/ 0 h 25"/>
                  <a:gd name="T10" fmla="*/ 14 w 25"/>
                  <a:gd name="T11" fmla="*/ 1 h 25"/>
                  <a:gd name="T12" fmla="*/ 22 w 25"/>
                  <a:gd name="T13" fmla="*/ 5 h 25"/>
                  <a:gd name="T14" fmla="*/ 24 w 25"/>
                  <a:gd name="T15" fmla="*/ 15 h 25"/>
                  <a:gd name="T16" fmla="*/ 19 w 25"/>
                  <a:gd name="T17" fmla="*/ 23 h 25"/>
                  <a:gd name="T18" fmla="*/ 12 w 25"/>
                  <a:gd name="T19" fmla="*/ 25 h 25"/>
                  <a:gd name="T20" fmla="*/ 12 w 25"/>
                  <a:gd name="T21" fmla="*/ 8 h 25"/>
                  <a:gd name="T22" fmla="*/ 8 w 25"/>
                  <a:gd name="T23" fmla="*/ 12 h 25"/>
                  <a:gd name="T24" fmla="*/ 9 w 25"/>
                  <a:gd name="T25" fmla="*/ 15 h 25"/>
                  <a:gd name="T26" fmla="*/ 11 w 25"/>
                  <a:gd name="T27" fmla="*/ 17 h 25"/>
                  <a:gd name="T28" fmla="*/ 14 w 25"/>
                  <a:gd name="T29" fmla="*/ 16 h 25"/>
                  <a:gd name="T30" fmla="*/ 16 w 25"/>
                  <a:gd name="T31" fmla="*/ 14 h 25"/>
                  <a:gd name="T32" fmla="*/ 15 w 25"/>
                  <a:gd name="T33" fmla="*/ 10 h 25"/>
                  <a:gd name="T34" fmla="*/ 13 w 25"/>
                  <a:gd name="T35" fmla="*/ 9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11" y="25"/>
                      <a:pt x="10" y="25"/>
                    </a:cubicBezTo>
                    <a:cubicBezTo>
                      <a:pt x="7" y="24"/>
                      <a:pt x="4" y="22"/>
                      <a:pt x="2" y="20"/>
                    </a:cubicBezTo>
                    <a:cubicBezTo>
                      <a:pt x="0" y="17"/>
                      <a:pt x="0" y="14"/>
                      <a:pt x="0" y="11"/>
                    </a:cubicBezTo>
                    <a:cubicBezTo>
                      <a:pt x="1" y="5"/>
                      <a:pt x="6" y="0"/>
                      <a:pt x="12" y="0"/>
                    </a:cubicBezTo>
                    <a:cubicBezTo>
                      <a:pt x="13" y="0"/>
                      <a:pt x="14" y="0"/>
                      <a:pt x="14" y="1"/>
                    </a:cubicBezTo>
                    <a:cubicBezTo>
                      <a:pt x="17" y="1"/>
                      <a:pt x="20" y="3"/>
                      <a:pt x="22" y="5"/>
                    </a:cubicBezTo>
                    <a:cubicBezTo>
                      <a:pt x="24" y="8"/>
                      <a:pt x="25" y="12"/>
                      <a:pt x="24" y="15"/>
                    </a:cubicBezTo>
                    <a:cubicBezTo>
                      <a:pt x="24" y="18"/>
                      <a:pt x="22" y="21"/>
                      <a:pt x="19" y="23"/>
                    </a:cubicBezTo>
                    <a:cubicBezTo>
                      <a:pt x="17" y="25"/>
                      <a:pt x="15" y="25"/>
                      <a:pt x="12" y="25"/>
                    </a:cubicBezTo>
                    <a:close/>
                    <a:moveTo>
                      <a:pt x="12" y="8"/>
                    </a:moveTo>
                    <a:cubicBezTo>
                      <a:pt x="10" y="8"/>
                      <a:pt x="9" y="10"/>
                      <a:pt x="8" y="12"/>
                    </a:cubicBezTo>
                    <a:cubicBezTo>
                      <a:pt x="8" y="13"/>
                      <a:pt x="8" y="14"/>
                      <a:pt x="9" y="15"/>
                    </a:cubicBezTo>
                    <a:cubicBezTo>
                      <a:pt x="10" y="16"/>
                      <a:pt x="10" y="17"/>
                      <a:pt x="11" y="17"/>
                    </a:cubicBezTo>
                    <a:cubicBezTo>
                      <a:pt x="12" y="17"/>
                      <a:pt x="14" y="17"/>
                      <a:pt x="14" y="16"/>
                    </a:cubicBezTo>
                    <a:cubicBezTo>
                      <a:pt x="15" y="16"/>
                      <a:pt x="16" y="15"/>
                      <a:pt x="16" y="14"/>
                    </a:cubicBezTo>
                    <a:cubicBezTo>
                      <a:pt x="16" y="12"/>
                      <a:pt x="16" y="11"/>
                      <a:pt x="15" y="10"/>
                    </a:cubicBezTo>
                    <a:cubicBezTo>
                      <a:pt x="15" y="9"/>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293"/>
              <p:cNvSpPr>
                <a:spLocks noEditPoints="1"/>
              </p:cNvSpPr>
              <p:nvPr/>
            </p:nvSpPr>
            <p:spPr bwMode="auto">
              <a:xfrm>
                <a:off x="-3725864" y="3335338"/>
                <a:ext cx="53975" cy="50800"/>
              </a:xfrm>
              <a:custGeom>
                <a:avLst/>
                <a:gdLst>
                  <a:gd name="T0" fmla="*/ 13 w 25"/>
                  <a:gd name="T1" fmla="*/ 23 h 23"/>
                  <a:gd name="T2" fmla="*/ 9 w 25"/>
                  <a:gd name="T3" fmla="*/ 22 h 23"/>
                  <a:gd name="T4" fmla="*/ 2 w 25"/>
                  <a:gd name="T5" fmla="*/ 17 h 23"/>
                  <a:gd name="T6" fmla="*/ 1 w 25"/>
                  <a:gd name="T7" fmla="*/ 8 h 23"/>
                  <a:gd name="T8" fmla="*/ 12 w 25"/>
                  <a:gd name="T9" fmla="*/ 0 h 23"/>
                  <a:gd name="T10" fmla="*/ 16 w 25"/>
                  <a:gd name="T11" fmla="*/ 1 h 23"/>
                  <a:gd name="T12" fmla="*/ 23 w 25"/>
                  <a:gd name="T13" fmla="*/ 7 h 23"/>
                  <a:gd name="T14" fmla="*/ 24 w 25"/>
                  <a:gd name="T15" fmla="*/ 16 h 23"/>
                  <a:gd name="T16" fmla="*/ 18 w 25"/>
                  <a:gd name="T17" fmla="*/ 22 h 23"/>
                  <a:gd name="T18" fmla="*/ 13 w 25"/>
                  <a:gd name="T19" fmla="*/ 23 h 23"/>
                  <a:gd name="T20" fmla="*/ 12 w 25"/>
                  <a:gd name="T21" fmla="*/ 8 h 23"/>
                  <a:gd name="T22" fmla="*/ 9 w 25"/>
                  <a:gd name="T23" fmla="*/ 10 h 23"/>
                  <a:gd name="T24" fmla="*/ 9 w 25"/>
                  <a:gd name="T25" fmla="*/ 13 h 23"/>
                  <a:gd name="T26" fmla="*/ 11 w 25"/>
                  <a:gd name="T27" fmla="*/ 15 h 23"/>
                  <a:gd name="T28" fmla="*/ 15 w 25"/>
                  <a:gd name="T29" fmla="*/ 15 h 23"/>
                  <a:gd name="T30" fmla="*/ 16 w 25"/>
                  <a:gd name="T31" fmla="*/ 13 h 23"/>
                  <a:gd name="T32" fmla="*/ 16 w 25"/>
                  <a:gd name="T33" fmla="*/ 11 h 23"/>
                  <a:gd name="T34" fmla="*/ 14 w 25"/>
                  <a:gd name="T35" fmla="*/ 9 h 23"/>
                  <a:gd name="T36" fmla="*/ 12 w 25"/>
                  <a:gd name="T3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3" y="23"/>
                    </a:moveTo>
                    <a:cubicBezTo>
                      <a:pt x="12" y="23"/>
                      <a:pt x="10" y="23"/>
                      <a:pt x="9" y="22"/>
                    </a:cubicBezTo>
                    <a:cubicBezTo>
                      <a:pt x="6" y="21"/>
                      <a:pt x="3" y="19"/>
                      <a:pt x="2" y="17"/>
                    </a:cubicBezTo>
                    <a:cubicBezTo>
                      <a:pt x="0" y="14"/>
                      <a:pt x="0" y="11"/>
                      <a:pt x="1" y="8"/>
                    </a:cubicBezTo>
                    <a:cubicBezTo>
                      <a:pt x="2" y="3"/>
                      <a:pt x="7" y="0"/>
                      <a:pt x="12" y="0"/>
                    </a:cubicBezTo>
                    <a:cubicBezTo>
                      <a:pt x="13" y="0"/>
                      <a:pt x="15" y="1"/>
                      <a:pt x="16" y="1"/>
                    </a:cubicBezTo>
                    <a:cubicBezTo>
                      <a:pt x="19" y="2"/>
                      <a:pt x="22" y="4"/>
                      <a:pt x="23" y="7"/>
                    </a:cubicBezTo>
                    <a:cubicBezTo>
                      <a:pt x="25" y="10"/>
                      <a:pt x="25" y="13"/>
                      <a:pt x="24" y="16"/>
                    </a:cubicBezTo>
                    <a:cubicBezTo>
                      <a:pt x="23" y="19"/>
                      <a:pt x="21" y="21"/>
                      <a:pt x="18" y="22"/>
                    </a:cubicBezTo>
                    <a:cubicBezTo>
                      <a:pt x="16" y="23"/>
                      <a:pt x="15" y="23"/>
                      <a:pt x="13" y="23"/>
                    </a:cubicBezTo>
                    <a:close/>
                    <a:moveTo>
                      <a:pt x="12" y="8"/>
                    </a:moveTo>
                    <a:cubicBezTo>
                      <a:pt x="10" y="8"/>
                      <a:pt x="9" y="9"/>
                      <a:pt x="9" y="10"/>
                    </a:cubicBezTo>
                    <a:cubicBezTo>
                      <a:pt x="8" y="11"/>
                      <a:pt x="9" y="12"/>
                      <a:pt x="9" y="13"/>
                    </a:cubicBezTo>
                    <a:cubicBezTo>
                      <a:pt x="10" y="14"/>
                      <a:pt x="10" y="14"/>
                      <a:pt x="11" y="15"/>
                    </a:cubicBezTo>
                    <a:cubicBezTo>
                      <a:pt x="13" y="15"/>
                      <a:pt x="14" y="15"/>
                      <a:pt x="15" y="15"/>
                    </a:cubicBezTo>
                    <a:cubicBezTo>
                      <a:pt x="15" y="14"/>
                      <a:pt x="16" y="14"/>
                      <a:pt x="16" y="13"/>
                    </a:cubicBezTo>
                    <a:cubicBezTo>
                      <a:pt x="17" y="12"/>
                      <a:pt x="16" y="11"/>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294"/>
              <p:cNvSpPr>
                <a:spLocks noEditPoints="1"/>
              </p:cNvSpPr>
              <p:nvPr/>
            </p:nvSpPr>
            <p:spPr bwMode="auto">
              <a:xfrm>
                <a:off x="-3738564" y="3365500"/>
                <a:ext cx="55563" cy="49213"/>
              </a:xfrm>
              <a:custGeom>
                <a:avLst/>
                <a:gdLst>
                  <a:gd name="T0" fmla="*/ 14 w 26"/>
                  <a:gd name="T1" fmla="*/ 23 h 23"/>
                  <a:gd name="T2" fmla="*/ 9 w 26"/>
                  <a:gd name="T3" fmla="*/ 22 h 23"/>
                  <a:gd name="T4" fmla="*/ 2 w 26"/>
                  <a:gd name="T5" fmla="*/ 7 h 23"/>
                  <a:gd name="T6" fmla="*/ 13 w 26"/>
                  <a:gd name="T7" fmla="*/ 0 h 23"/>
                  <a:gd name="T8" fmla="*/ 17 w 26"/>
                  <a:gd name="T9" fmla="*/ 1 h 23"/>
                  <a:gd name="T10" fmla="*/ 24 w 26"/>
                  <a:gd name="T11" fmla="*/ 7 h 23"/>
                  <a:gd name="T12" fmla="*/ 25 w 26"/>
                  <a:gd name="T13" fmla="*/ 16 h 23"/>
                  <a:gd name="T14" fmla="*/ 14 w 26"/>
                  <a:gd name="T15" fmla="*/ 23 h 23"/>
                  <a:gd name="T16" fmla="*/ 13 w 26"/>
                  <a:gd name="T17" fmla="*/ 8 h 23"/>
                  <a:gd name="T18" fmla="*/ 10 w 26"/>
                  <a:gd name="T19" fmla="*/ 10 h 23"/>
                  <a:gd name="T20" fmla="*/ 12 w 26"/>
                  <a:gd name="T21" fmla="*/ 14 h 23"/>
                  <a:gd name="T22" fmla="*/ 17 w 26"/>
                  <a:gd name="T23" fmla="*/ 13 h 23"/>
                  <a:gd name="T24" fmla="*/ 17 w 26"/>
                  <a:gd name="T25" fmla="*/ 11 h 23"/>
                  <a:gd name="T26" fmla="*/ 15 w 26"/>
                  <a:gd name="T27" fmla="*/ 8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4" y="23"/>
                    </a:moveTo>
                    <a:cubicBezTo>
                      <a:pt x="12" y="23"/>
                      <a:pt x="11" y="23"/>
                      <a:pt x="9" y="22"/>
                    </a:cubicBezTo>
                    <a:cubicBezTo>
                      <a:pt x="3" y="19"/>
                      <a:pt x="0" y="13"/>
                      <a:pt x="2" y="7"/>
                    </a:cubicBezTo>
                    <a:cubicBezTo>
                      <a:pt x="4" y="3"/>
                      <a:pt x="8" y="0"/>
                      <a:pt x="13" y="0"/>
                    </a:cubicBezTo>
                    <a:cubicBezTo>
                      <a:pt x="14" y="0"/>
                      <a:pt x="16" y="0"/>
                      <a:pt x="17" y="1"/>
                    </a:cubicBezTo>
                    <a:cubicBezTo>
                      <a:pt x="21" y="2"/>
                      <a:pt x="23" y="4"/>
                      <a:pt x="24" y="7"/>
                    </a:cubicBezTo>
                    <a:cubicBezTo>
                      <a:pt x="26" y="10"/>
                      <a:pt x="26" y="13"/>
                      <a:pt x="25" y="16"/>
                    </a:cubicBezTo>
                    <a:cubicBezTo>
                      <a:pt x="23" y="20"/>
                      <a:pt x="19" y="23"/>
                      <a:pt x="14" y="23"/>
                    </a:cubicBezTo>
                    <a:close/>
                    <a:moveTo>
                      <a:pt x="13" y="8"/>
                    </a:moveTo>
                    <a:cubicBezTo>
                      <a:pt x="11" y="8"/>
                      <a:pt x="10" y="9"/>
                      <a:pt x="10" y="10"/>
                    </a:cubicBezTo>
                    <a:cubicBezTo>
                      <a:pt x="9" y="11"/>
                      <a:pt x="10" y="14"/>
                      <a:pt x="12" y="14"/>
                    </a:cubicBezTo>
                    <a:cubicBezTo>
                      <a:pt x="14" y="15"/>
                      <a:pt x="16" y="15"/>
                      <a:pt x="17" y="13"/>
                    </a:cubicBezTo>
                    <a:cubicBezTo>
                      <a:pt x="18" y="12"/>
                      <a:pt x="17" y="11"/>
                      <a:pt x="17" y="11"/>
                    </a:cubicBezTo>
                    <a:cubicBezTo>
                      <a:pt x="17" y="10"/>
                      <a:pt x="16"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295"/>
              <p:cNvSpPr>
                <a:spLocks noEditPoints="1"/>
              </p:cNvSpPr>
              <p:nvPr/>
            </p:nvSpPr>
            <p:spPr bwMode="auto">
              <a:xfrm>
                <a:off x="-3751264" y="3394075"/>
                <a:ext cx="55563" cy="49213"/>
              </a:xfrm>
              <a:custGeom>
                <a:avLst/>
                <a:gdLst>
                  <a:gd name="T0" fmla="*/ 14 w 26"/>
                  <a:gd name="T1" fmla="*/ 23 h 23"/>
                  <a:gd name="T2" fmla="*/ 9 w 26"/>
                  <a:gd name="T3" fmla="*/ 22 h 23"/>
                  <a:gd name="T4" fmla="*/ 3 w 26"/>
                  <a:gd name="T5" fmla="*/ 7 h 23"/>
                  <a:gd name="T6" fmla="*/ 13 w 26"/>
                  <a:gd name="T7" fmla="*/ 0 h 23"/>
                  <a:gd name="T8" fmla="*/ 18 w 26"/>
                  <a:gd name="T9" fmla="*/ 1 h 23"/>
                  <a:gd name="T10" fmla="*/ 25 w 26"/>
                  <a:gd name="T11" fmla="*/ 8 h 23"/>
                  <a:gd name="T12" fmla="*/ 25 w 26"/>
                  <a:gd name="T13" fmla="*/ 17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3 h 23"/>
                  <a:gd name="T26" fmla="*/ 17 w 26"/>
                  <a:gd name="T27" fmla="*/ 11 h 23"/>
                  <a:gd name="T28" fmla="*/ 15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1" y="23"/>
                      <a:pt x="9" y="22"/>
                    </a:cubicBezTo>
                    <a:cubicBezTo>
                      <a:pt x="3" y="19"/>
                      <a:pt x="0" y="12"/>
                      <a:pt x="3" y="7"/>
                    </a:cubicBezTo>
                    <a:cubicBezTo>
                      <a:pt x="4" y="3"/>
                      <a:pt x="8" y="0"/>
                      <a:pt x="13" y="0"/>
                    </a:cubicBezTo>
                    <a:cubicBezTo>
                      <a:pt x="15" y="0"/>
                      <a:pt x="17" y="1"/>
                      <a:pt x="18" y="1"/>
                    </a:cubicBezTo>
                    <a:cubicBezTo>
                      <a:pt x="21" y="3"/>
                      <a:pt x="24" y="5"/>
                      <a:pt x="25" y="8"/>
                    </a:cubicBezTo>
                    <a:cubicBezTo>
                      <a:pt x="26" y="11"/>
                      <a:pt x="26" y="14"/>
                      <a:pt x="25" y="17"/>
                    </a:cubicBezTo>
                    <a:cubicBezTo>
                      <a:pt x="23" y="21"/>
                      <a:pt x="19" y="23"/>
                      <a:pt x="14" y="23"/>
                    </a:cubicBezTo>
                    <a:close/>
                    <a:moveTo>
                      <a:pt x="13" y="8"/>
                    </a:moveTo>
                    <a:cubicBezTo>
                      <a:pt x="12" y="8"/>
                      <a:pt x="10" y="9"/>
                      <a:pt x="10" y="10"/>
                    </a:cubicBezTo>
                    <a:cubicBezTo>
                      <a:pt x="9" y="12"/>
                      <a:pt x="10" y="14"/>
                      <a:pt x="12" y="15"/>
                    </a:cubicBezTo>
                    <a:cubicBezTo>
                      <a:pt x="13" y="15"/>
                      <a:pt x="14" y="15"/>
                      <a:pt x="14" y="15"/>
                    </a:cubicBezTo>
                    <a:cubicBezTo>
                      <a:pt x="16" y="15"/>
                      <a:pt x="17" y="15"/>
                      <a:pt x="17" y="13"/>
                    </a:cubicBezTo>
                    <a:cubicBezTo>
                      <a:pt x="18" y="12"/>
                      <a:pt x="18" y="12"/>
                      <a:pt x="17" y="11"/>
                    </a:cubicBezTo>
                    <a:cubicBezTo>
                      <a:pt x="17"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296"/>
              <p:cNvSpPr>
                <a:spLocks noEditPoints="1"/>
              </p:cNvSpPr>
              <p:nvPr/>
            </p:nvSpPr>
            <p:spPr bwMode="auto">
              <a:xfrm>
                <a:off x="-3763964" y="3421063"/>
                <a:ext cx="55563" cy="50800"/>
              </a:xfrm>
              <a:custGeom>
                <a:avLst/>
                <a:gdLst>
                  <a:gd name="T0" fmla="*/ 14 w 26"/>
                  <a:gd name="T1" fmla="*/ 23 h 23"/>
                  <a:gd name="T2" fmla="*/ 8 w 26"/>
                  <a:gd name="T3" fmla="*/ 22 h 23"/>
                  <a:gd name="T4" fmla="*/ 3 w 26"/>
                  <a:gd name="T5" fmla="*/ 6 h 23"/>
                  <a:gd name="T6" fmla="*/ 13 w 26"/>
                  <a:gd name="T7" fmla="*/ 0 h 23"/>
                  <a:gd name="T8" fmla="*/ 18 w 26"/>
                  <a:gd name="T9" fmla="*/ 2 h 23"/>
                  <a:gd name="T10" fmla="*/ 25 w 26"/>
                  <a:gd name="T11" fmla="*/ 9 h 23"/>
                  <a:gd name="T12" fmla="*/ 24 w 26"/>
                  <a:gd name="T13" fmla="*/ 17 h 23"/>
                  <a:gd name="T14" fmla="*/ 14 w 26"/>
                  <a:gd name="T15" fmla="*/ 23 h 23"/>
                  <a:gd name="T16" fmla="*/ 13 w 26"/>
                  <a:gd name="T17" fmla="*/ 9 h 23"/>
                  <a:gd name="T18" fmla="*/ 10 w 26"/>
                  <a:gd name="T19" fmla="*/ 10 h 23"/>
                  <a:gd name="T20" fmla="*/ 12 w 26"/>
                  <a:gd name="T21" fmla="*/ 15 h 23"/>
                  <a:gd name="T22" fmla="*/ 14 w 26"/>
                  <a:gd name="T23" fmla="*/ 15 h 23"/>
                  <a:gd name="T24" fmla="*/ 17 w 26"/>
                  <a:gd name="T25" fmla="*/ 14 h 23"/>
                  <a:gd name="T26" fmla="*/ 17 w 26"/>
                  <a:gd name="T27" fmla="*/ 11 h 23"/>
                  <a:gd name="T28" fmla="*/ 15 w 26"/>
                  <a:gd name="T29" fmla="*/ 9 h 23"/>
                  <a:gd name="T30" fmla="*/ 13 w 26"/>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2"/>
                    </a:cubicBezTo>
                    <a:cubicBezTo>
                      <a:pt x="2" y="19"/>
                      <a:pt x="0" y="12"/>
                      <a:pt x="3" y="6"/>
                    </a:cubicBezTo>
                    <a:cubicBezTo>
                      <a:pt x="4" y="3"/>
                      <a:pt x="8" y="0"/>
                      <a:pt x="13" y="0"/>
                    </a:cubicBezTo>
                    <a:cubicBezTo>
                      <a:pt x="15" y="0"/>
                      <a:pt x="17" y="1"/>
                      <a:pt x="18" y="2"/>
                    </a:cubicBezTo>
                    <a:cubicBezTo>
                      <a:pt x="21" y="3"/>
                      <a:pt x="24" y="6"/>
                      <a:pt x="25" y="9"/>
                    </a:cubicBezTo>
                    <a:cubicBezTo>
                      <a:pt x="26" y="12"/>
                      <a:pt x="26" y="15"/>
                      <a:pt x="24" y="17"/>
                    </a:cubicBezTo>
                    <a:cubicBezTo>
                      <a:pt x="22" y="21"/>
                      <a:pt x="18" y="23"/>
                      <a:pt x="14" y="23"/>
                    </a:cubicBezTo>
                    <a:close/>
                    <a:moveTo>
                      <a:pt x="13" y="9"/>
                    </a:moveTo>
                    <a:cubicBezTo>
                      <a:pt x="11" y="9"/>
                      <a:pt x="10" y="9"/>
                      <a:pt x="10" y="10"/>
                    </a:cubicBezTo>
                    <a:cubicBezTo>
                      <a:pt x="9" y="12"/>
                      <a:pt x="10" y="14"/>
                      <a:pt x="12" y="15"/>
                    </a:cubicBezTo>
                    <a:cubicBezTo>
                      <a:pt x="13" y="15"/>
                      <a:pt x="13" y="15"/>
                      <a:pt x="14" y="15"/>
                    </a:cubicBezTo>
                    <a:cubicBezTo>
                      <a:pt x="15" y="15"/>
                      <a:pt x="16" y="15"/>
                      <a:pt x="17" y="14"/>
                    </a:cubicBezTo>
                    <a:cubicBezTo>
                      <a:pt x="17" y="13"/>
                      <a:pt x="17" y="12"/>
                      <a:pt x="17" y="11"/>
                    </a:cubicBezTo>
                    <a:cubicBezTo>
                      <a:pt x="17" y="10"/>
                      <a:pt x="16" y="10"/>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297"/>
              <p:cNvSpPr>
                <a:spLocks noEditPoints="1"/>
              </p:cNvSpPr>
              <p:nvPr/>
            </p:nvSpPr>
            <p:spPr bwMode="auto">
              <a:xfrm>
                <a:off x="-3779839" y="3449638"/>
                <a:ext cx="55563" cy="49213"/>
              </a:xfrm>
              <a:custGeom>
                <a:avLst/>
                <a:gdLst>
                  <a:gd name="T0" fmla="*/ 14 w 26"/>
                  <a:gd name="T1" fmla="*/ 23 h 23"/>
                  <a:gd name="T2" fmla="*/ 8 w 26"/>
                  <a:gd name="T3" fmla="*/ 21 h 23"/>
                  <a:gd name="T4" fmla="*/ 3 w 26"/>
                  <a:gd name="T5" fmla="*/ 6 h 23"/>
                  <a:gd name="T6" fmla="*/ 13 w 26"/>
                  <a:gd name="T7" fmla="*/ 0 h 23"/>
                  <a:gd name="T8" fmla="*/ 19 w 26"/>
                  <a:gd name="T9" fmla="*/ 2 h 23"/>
                  <a:gd name="T10" fmla="*/ 25 w 26"/>
                  <a:gd name="T11" fmla="*/ 9 h 23"/>
                  <a:gd name="T12" fmla="*/ 24 w 26"/>
                  <a:gd name="T13" fmla="*/ 18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4 h 23"/>
                  <a:gd name="T26" fmla="*/ 17 w 26"/>
                  <a:gd name="T27" fmla="*/ 11 h 23"/>
                  <a:gd name="T28" fmla="*/ 15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1"/>
                    </a:cubicBezTo>
                    <a:cubicBezTo>
                      <a:pt x="2" y="18"/>
                      <a:pt x="0" y="11"/>
                      <a:pt x="3" y="6"/>
                    </a:cubicBezTo>
                    <a:cubicBezTo>
                      <a:pt x="5" y="2"/>
                      <a:pt x="8" y="0"/>
                      <a:pt x="13" y="0"/>
                    </a:cubicBezTo>
                    <a:cubicBezTo>
                      <a:pt x="15" y="0"/>
                      <a:pt x="17" y="1"/>
                      <a:pt x="19" y="2"/>
                    </a:cubicBezTo>
                    <a:cubicBezTo>
                      <a:pt x="22" y="3"/>
                      <a:pt x="24" y="6"/>
                      <a:pt x="25" y="9"/>
                    </a:cubicBezTo>
                    <a:cubicBezTo>
                      <a:pt x="26" y="12"/>
                      <a:pt x="25" y="15"/>
                      <a:pt x="24" y="18"/>
                    </a:cubicBezTo>
                    <a:cubicBezTo>
                      <a:pt x="22" y="21"/>
                      <a:pt x="18" y="23"/>
                      <a:pt x="14" y="23"/>
                    </a:cubicBezTo>
                    <a:close/>
                    <a:moveTo>
                      <a:pt x="13" y="8"/>
                    </a:moveTo>
                    <a:cubicBezTo>
                      <a:pt x="11" y="8"/>
                      <a:pt x="10" y="9"/>
                      <a:pt x="10" y="10"/>
                    </a:cubicBezTo>
                    <a:cubicBezTo>
                      <a:pt x="9" y="11"/>
                      <a:pt x="10" y="13"/>
                      <a:pt x="12" y="15"/>
                    </a:cubicBezTo>
                    <a:cubicBezTo>
                      <a:pt x="13" y="15"/>
                      <a:pt x="13" y="15"/>
                      <a:pt x="14" y="15"/>
                    </a:cubicBezTo>
                    <a:cubicBezTo>
                      <a:pt x="15" y="15"/>
                      <a:pt x="16" y="15"/>
                      <a:pt x="17" y="14"/>
                    </a:cubicBezTo>
                    <a:cubicBezTo>
                      <a:pt x="17" y="13"/>
                      <a:pt x="17" y="12"/>
                      <a:pt x="17" y="11"/>
                    </a:cubicBezTo>
                    <a:cubicBezTo>
                      <a:pt x="17"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298"/>
              <p:cNvSpPr>
                <a:spLocks noEditPoints="1"/>
              </p:cNvSpPr>
              <p:nvPr/>
            </p:nvSpPr>
            <p:spPr bwMode="auto">
              <a:xfrm>
                <a:off x="-3797301" y="3475038"/>
                <a:ext cx="57150" cy="52388"/>
              </a:xfrm>
              <a:custGeom>
                <a:avLst/>
                <a:gdLst>
                  <a:gd name="T0" fmla="*/ 15 w 26"/>
                  <a:gd name="T1" fmla="*/ 24 h 24"/>
                  <a:gd name="T2" fmla="*/ 8 w 26"/>
                  <a:gd name="T3" fmla="*/ 22 h 24"/>
                  <a:gd name="T4" fmla="*/ 4 w 26"/>
                  <a:gd name="T5" fmla="*/ 6 h 24"/>
                  <a:gd name="T6" fmla="*/ 11 w 26"/>
                  <a:gd name="T7" fmla="*/ 1 h 24"/>
                  <a:gd name="T8" fmla="*/ 20 w 26"/>
                  <a:gd name="T9" fmla="*/ 3 h 24"/>
                  <a:gd name="T10" fmla="*/ 25 w 26"/>
                  <a:gd name="T11" fmla="*/ 10 h 24"/>
                  <a:gd name="T12" fmla="*/ 24 w 26"/>
                  <a:gd name="T13" fmla="*/ 19 h 24"/>
                  <a:gd name="T14" fmla="*/ 15 w 26"/>
                  <a:gd name="T15" fmla="*/ 24 h 24"/>
                  <a:gd name="T16" fmla="*/ 13 w 26"/>
                  <a:gd name="T17" fmla="*/ 9 h 24"/>
                  <a:gd name="T18" fmla="*/ 12 w 26"/>
                  <a:gd name="T19" fmla="*/ 9 h 24"/>
                  <a:gd name="T20" fmla="*/ 10 w 26"/>
                  <a:gd name="T21" fmla="*/ 10 h 24"/>
                  <a:gd name="T22" fmla="*/ 12 w 26"/>
                  <a:gd name="T23" fmla="*/ 15 h 24"/>
                  <a:gd name="T24" fmla="*/ 17 w 26"/>
                  <a:gd name="T25" fmla="*/ 14 h 24"/>
                  <a:gd name="T26" fmla="*/ 18 w 26"/>
                  <a:gd name="T27" fmla="*/ 12 h 24"/>
                  <a:gd name="T28" fmla="*/ 16 w 26"/>
                  <a:gd name="T29" fmla="*/ 9 h 24"/>
                  <a:gd name="T30" fmla="*/ 13 w 26"/>
                  <a:gd name="T31"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5" y="24"/>
                    </a:moveTo>
                    <a:cubicBezTo>
                      <a:pt x="12" y="24"/>
                      <a:pt x="10" y="23"/>
                      <a:pt x="8" y="22"/>
                    </a:cubicBezTo>
                    <a:cubicBezTo>
                      <a:pt x="2" y="18"/>
                      <a:pt x="0" y="11"/>
                      <a:pt x="4" y="6"/>
                    </a:cubicBezTo>
                    <a:cubicBezTo>
                      <a:pt x="5" y="3"/>
                      <a:pt x="8" y="1"/>
                      <a:pt x="11" y="1"/>
                    </a:cubicBezTo>
                    <a:cubicBezTo>
                      <a:pt x="14" y="0"/>
                      <a:pt x="17" y="1"/>
                      <a:pt x="20" y="3"/>
                    </a:cubicBezTo>
                    <a:cubicBezTo>
                      <a:pt x="23" y="4"/>
                      <a:pt x="25" y="7"/>
                      <a:pt x="25" y="10"/>
                    </a:cubicBezTo>
                    <a:cubicBezTo>
                      <a:pt x="26" y="13"/>
                      <a:pt x="26" y="16"/>
                      <a:pt x="24" y="19"/>
                    </a:cubicBezTo>
                    <a:cubicBezTo>
                      <a:pt x="22" y="22"/>
                      <a:pt x="19" y="24"/>
                      <a:pt x="15" y="24"/>
                    </a:cubicBezTo>
                    <a:close/>
                    <a:moveTo>
                      <a:pt x="13" y="9"/>
                    </a:moveTo>
                    <a:cubicBezTo>
                      <a:pt x="12" y="9"/>
                      <a:pt x="12" y="9"/>
                      <a:pt x="12" y="9"/>
                    </a:cubicBezTo>
                    <a:cubicBezTo>
                      <a:pt x="12" y="9"/>
                      <a:pt x="11" y="9"/>
                      <a:pt x="10" y="10"/>
                    </a:cubicBezTo>
                    <a:cubicBezTo>
                      <a:pt x="10" y="11"/>
                      <a:pt x="10" y="14"/>
                      <a:pt x="12" y="15"/>
                    </a:cubicBezTo>
                    <a:cubicBezTo>
                      <a:pt x="14" y="16"/>
                      <a:pt x="16" y="16"/>
                      <a:pt x="17" y="14"/>
                    </a:cubicBezTo>
                    <a:cubicBezTo>
                      <a:pt x="18" y="14"/>
                      <a:pt x="18" y="13"/>
                      <a:pt x="18" y="12"/>
                    </a:cubicBezTo>
                    <a:cubicBezTo>
                      <a:pt x="17" y="11"/>
                      <a:pt x="17" y="10"/>
                      <a:pt x="16" y="9"/>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299"/>
              <p:cNvSpPr>
                <a:spLocks noEditPoints="1"/>
              </p:cNvSpPr>
              <p:nvPr/>
            </p:nvSpPr>
            <p:spPr bwMode="auto">
              <a:xfrm>
                <a:off x="-3697289" y="3357563"/>
                <a:ext cx="55563" cy="49213"/>
              </a:xfrm>
              <a:custGeom>
                <a:avLst/>
                <a:gdLst>
                  <a:gd name="T0" fmla="*/ 14 w 26"/>
                  <a:gd name="T1" fmla="*/ 23 h 23"/>
                  <a:gd name="T2" fmla="*/ 9 w 26"/>
                  <a:gd name="T3" fmla="*/ 22 h 23"/>
                  <a:gd name="T4" fmla="*/ 2 w 26"/>
                  <a:gd name="T5" fmla="*/ 7 h 23"/>
                  <a:gd name="T6" fmla="*/ 13 w 26"/>
                  <a:gd name="T7" fmla="*/ 0 h 23"/>
                  <a:gd name="T8" fmla="*/ 17 w 26"/>
                  <a:gd name="T9" fmla="*/ 0 h 23"/>
                  <a:gd name="T10" fmla="*/ 24 w 26"/>
                  <a:gd name="T11" fmla="*/ 7 h 23"/>
                  <a:gd name="T12" fmla="*/ 25 w 26"/>
                  <a:gd name="T13" fmla="*/ 16 h 23"/>
                  <a:gd name="T14" fmla="*/ 14 w 26"/>
                  <a:gd name="T15" fmla="*/ 23 h 23"/>
                  <a:gd name="T16" fmla="*/ 13 w 26"/>
                  <a:gd name="T17" fmla="*/ 8 h 23"/>
                  <a:gd name="T18" fmla="*/ 9 w 26"/>
                  <a:gd name="T19" fmla="*/ 10 h 23"/>
                  <a:gd name="T20" fmla="*/ 12 w 26"/>
                  <a:gd name="T21" fmla="*/ 15 h 23"/>
                  <a:gd name="T22" fmla="*/ 14 w 26"/>
                  <a:gd name="T23" fmla="*/ 15 h 23"/>
                  <a:gd name="T24" fmla="*/ 17 w 26"/>
                  <a:gd name="T25" fmla="*/ 13 h 23"/>
                  <a:gd name="T26" fmla="*/ 17 w 26"/>
                  <a:gd name="T27" fmla="*/ 10 h 23"/>
                  <a:gd name="T28" fmla="*/ 14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9" y="22"/>
                    </a:cubicBezTo>
                    <a:cubicBezTo>
                      <a:pt x="3" y="20"/>
                      <a:pt x="0" y="13"/>
                      <a:pt x="2" y="7"/>
                    </a:cubicBezTo>
                    <a:cubicBezTo>
                      <a:pt x="3" y="3"/>
                      <a:pt x="8" y="0"/>
                      <a:pt x="13" y="0"/>
                    </a:cubicBezTo>
                    <a:cubicBezTo>
                      <a:pt x="14" y="0"/>
                      <a:pt x="16" y="0"/>
                      <a:pt x="17" y="0"/>
                    </a:cubicBezTo>
                    <a:cubicBezTo>
                      <a:pt x="20" y="1"/>
                      <a:pt x="23" y="4"/>
                      <a:pt x="24" y="7"/>
                    </a:cubicBezTo>
                    <a:cubicBezTo>
                      <a:pt x="26" y="9"/>
                      <a:pt x="26" y="13"/>
                      <a:pt x="25" y="16"/>
                    </a:cubicBezTo>
                    <a:cubicBezTo>
                      <a:pt x="23" y="20"/>
                      <a:pt x="19" y="23"/>
                      <a:pt x="14" y="23"/>
                    </a:cubicBezTo>
                    <a:close/>
                    <a:moveTo>
                      <a:pt x="13" y="8"/>
                    </a:moveTo>
                    <a:cubicBezTo>
                      <a:pt x="11" y="8"/>
                      <a:pt x="10" y="9"/>
                      <a:pt x="9" y="10"/>
                    </a:cubicBezTo>
                    <a:cubicBezTo>
                      <a:pt x="9" y="12"/>
                      <a:pt x="10" y="14"/>
                      <a:pt x="12" y="15"/>
                    </a:cubicBezTo>
                    <a:cubicBezTo>
                      <a:pt x="12" y="15"/>
                      <a:pt x="13" y="15"/>
                      <a:pt x="14" y="15"/>
                    </a:cubicBezTo>
                    <a:cubicBezTo>
                      <a:pt x="15" y="15"/>
                      <a:pt x="17" y="14"/>
                      <a:pt x="17" y="13"/>
                    </a:cubicBezTo>
                    <a:cubicBezTo>
                      <a:pt x="17" y="12"/>
                      <a:pt x="17" y="11"/>
                      <a:pt x="17" y="10"/>
                    </a:cubicBezTo>
                    <a:cubicBezTo>
                      <a:pt x="16" y="9"/>
                      <a:pt x="16" y="8"/>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300"/>
              <p:cNvSpPr>
                <a:spLocks noEditPoints="1"/>
              </p:cNvSpPr>
              <p:nvPr/>
            </p:nvSpPr>
            <p:spPr bwMode="auto">
              <a:xfrm>
                <a:off x="-3708401" y="3387725"/>
                <a:ext cx="53975" cy="50800"/>
              </a:xfrm>
              <a:custGeom>
                <a:avLst/>
                <a:gdLst>
                  <a:gd name="T0" fmla="*/ 13 w 25"/>
                  <a:gd name="T1" fmla="*/ 24 h 24"/>
                  <a:gd name="T2" fmla="*/ 8 w 25"/>
                  <a:gd name="T3" fmla="*/ 22 h 24"/>
                  <a:gd name="T4" fmla="*/ 2 w 25"/>
                  <a:gd name="T5" fmla="*/ 16 h 24"/>
                  <a:gd name="T6" fmla="*/ 1 w 25"/>
                  <a:gd name="T7" fmla="*/ 7 h 24"/>
                  <a:gd name="T8" fmla="*/ 12 w 25"/>
                  <a:gd name="T9" fmla="*/ 0 h 24"/>
                  <a:gd name="T10" fmla="*/ 17 w 25"/>
                  <a:gd name="T11" fmla="*/ 1 h 24"/>
                  <a:gd name="T12" fmla="*/ 24 w 25"/>
                  <a:gd name="T13" fmla="*/ 7 h 24"/>
                  <a:gd name="T14" fmla="*/ 24 w 25"/>
                  <a:gd name="T15" fmla="*/ 16 h 24"/>
                  <a:gd name="T16" fmla="*/ 17 w 25"/>
                  <a:gd name="T17" fmla="*/ 23 h 24"/>
                  <a:gd name="T18" fmla="*/ 13 w 25"/>
                  <a:gd name="T19" fmla="*/ 24 h 24"/>
                  <a:gd name="T20" fmla="*/ 12 w 25"/>
                  <a:gd name="T21" fmla="*/ 8 h 24"/>
                  <a:gd name="T22" fmla="*/ 9 w 25"/>
                  <a:gd name="T23" fmla="*/ 10 h 24"/>
                  <a:gd name="T24" fmla="*/ 9 w 25"/>
                  <a:gd name="T25" fmla="*/ 13 h 24"/>
                  <a:gd name="T26" fmla="*/ 11 w 25"/>
                  <a:gd name="T27" fmla="*/ 15 h 24"/>
                  <a:gd name="T28" fmla="*/ 14 w 25"/>
                  <a:gd name="T29" fmla="*/ 15 h 24"/>
                  <a:gd name="T30" fmla="*/ 16 w 25"/>
                  <a:gd name="T31" fmla="*/ 13 h 24"/>
                  <a:gd name="T32" fmla="*/ 16 w 25"/>
                  <a:gd name="T33" fmla="*/ 11 h 24"/>
                  <a:gd name="T34" fmla="*/ 14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3"/>
                      <a:pt x="8" y="22"/>
                    </a:cubicBezTo>
                    <a:cubicBezTo>
                      <a:pt x="5" y="21"/>
                      <a:pt x="3" y="19"/>
                      <a:pt x="2" y="16"/>
                    </a:cubicBezTo>
                    <a:cubicBezTo>
                      <a:pt x="0" y="13"/>
                      <a:pt x="0" y="10"/>
                      <a:pt x="1" y="7"/>
                    </a:cubicBezTo>
                    <a:cubicBezTo>
                      <a:pt x="3" y="3"/>
                      <a:pt x="7" y="0"/>
                      <a:pt x="12" y="0"/>
                    </a:cubicBezTo>
                    <a:cubicBezTo>
                      <a:pt x="14" y="0"/>
                      <a:pt x="15" y="0"/>
                      <a:pt x="17" y="1"/>
                    </a:cubicBezTo>
                    <a:cubicBezTo>
                      <a:pt x="20" y="2"/>
                      <a:pt x="22" y="4"/>
                      <a:pt x="24" y="7"/>
                    </a:cubicBezTo>
                    <a:cubicBezTo>
                      <a:pt x="25" y="10"/>
                      <a:pt x="25" y="13"/>
                      <a:pt x="24" y="16"/>
                    </a:cubicBezTo>
                    <a:cubicBezTo>
                      <a:pt x="23" y="19"/>
                      <a:pt x="20" y="22"/>
                      <a:pt x="17" y="23"/>
                    </a:cubicBezTo>
                    <a:cubicBezTo>
                      <a:pt x="16" y="23"/>
                      <a:pt x="14" y="24"/>
                      <a:pt x="13" y="24"/>
                    </a:cubicBezTo>
                    <a:close/>
                    <a:moveTo>
                      <a:pt x="12" y="8"/>
                    </a:moveTo>
                    <a:cubicBezTo>
                      <a:pt x="11" y="8"/>
                      <a:pt x="9" y="9"/>
                      <a:pt x="9" y="10"/>
                    </a:cubicBezTo>
                    <a:cubicBezTo>
                      <a:pt x="9" y="11"/>
                      <a:pt x="9" y="12"/>
                      <a:pt x="9" y="13"/>
                    </a:cubicBezTo>
                    <a:cubicBezTo>
                      <a:pt x="9" y="14"/>
                      <a:pt x="10" y="15"/>
                      <a:pt x="11" y="15"/>
                    </a:cubicBezTo>
                    <a:cubicBezTo>
                      <a:pt x="12" y="16"/>
                      <a:pt x="13" y="16"/>
                      <a:pt x="14" y="15"/>
                    </a:cubicBezTo>
                    <a:cubicBezTo>
                      <a:pt x="15" y="15"/>
                      <a:pt x="16" y="15"/>
                      <a:pt x="16" y="13"/>
                    </a:cubicBezTo>
                    <a:cubicBezTo>
                      <a:pt x="17" y="12"/>
                      <a:pt x="17" y="11"/>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301"/>
              <p:cNvSpPr>
                <a:spLocks noEditPoints="1"/>
              </p:cNvSpPr>
              <p:nvPr/>
            </p:nvSpPr>
            <p:spPr bwMode="auto">
              <a:xfrm>
                <a:off x="-3721101" y="3417888"/>
                <a:ext cx="53975" cy="50800"/>
              </a:xfrm>
              <a:custGeom>
                <a:avLst/>
                <a:gdLst>
                  <a:gd name="T0" fmla="*/ 13 w 25"/>
                  <a:gd name="T1" fmla="*/ 24 h 24"/>
                  <a:gd name="T2" fmla="*/ 7 w 25"/>
                  <a:gd name="T3" fmla="*/ 22 h 24"/>
                  <a:gd name="T4" fmla="*/ 1 w 25"/>
                  <a:gd name="T5" fmla="*/ 16 h 24"/>
                  <a:gd name="T6" fmla="*/ 0 w 25"/>
                  <a:gd name="T7" fmla="*/ 11 h 24"/>
                  <a:gd name="T8" fmla="*/ 1 w 25"/>
                  <a:gd name="T9" fmla="*/ 7 h 24"/>
                  <a:gd name="T10" fmla="*/ 12 w 25"/>
                  <a:gd name="T11" fmla="*/ 0 h 24"/>
                  <a:gd name="T12" fmla="*/ 17 w 25"/>
                  <a:gd name="T13" fmla="*/ 1 h 24"/>
                  <a:gd name="T14" fmla="*/ 24 w 25"/>
                  <a:gd name="T15" fmla="*/ 8 h 24"/>
                  <a:gd name="T16" fmla="*/ 23 w 25"/>
                  <a:gd name="T17" fmla="*/ 17 h 24"/>
                  <a:gd name="T18" fmla="*/ 21 w 25"/>
                  <a:gd name="T19" fmla="*/ 21 h 24"/>
                  <a:gd name="T20" fmla="*/ 16 w 25"/>
                  <a:gd name="T21" fmla="*/ 23 h 24"/>
                  <a:gd name="T22" fmla="*/ 13 w 25"/>
                  <a:gd name="T23" fmla="*/ 24 h 24"/>
                  <a:gd name="T24" fmla="*/ 12 w 25"/>
                  <a:gd name="T25" fmla="*/ 8 h 24"/>
                  <a:gd name="T26" fmla="*/ 9 w 25"/>
                  <a:gd name="T27" fmla="*/ 10 h 24"/>
                  <a:gd name="T28" fmla="*/ 9 w 25"/>
                  <a:gd name="T29" fmla="*/ 11 h 24"/>
                  <a:gd name="T30" fmla="*/ 9 w 25"/>
                  <a:gd name="T31" fmla="*/ 13 h 24"/>
                  <a:gd name="T32" fmla="*/ 11 w 25"/>
                  <a:gd name="T33" fmla="*/ 15 h 24"/>
                  <a:gd name="T34" fmla="*/ 14 w 25"/>
                  <a:gd name="T35" fmla="*/ 15 h 24"/>
                  <a:gd name="T36" fmla="*/ 15 w 25"/>
                  <a:gd name="T37" fmla="*/ 15 h 24"/>
                  <a:gd name="T38" fmla="*/ 16 w 25"/>
                  <a:gd name="T39" fmla="*/ 14 h 24"/>
                  <a:gd name="T40" fmla="*/ 16 w 25"/>
                  <a:gd name="T41" fmla="*/ 11 h 24"/>
                  <a:gd name="T42" fmla="*/ 14 w 25"/>
                  <a:gd name="T43" fmla="*/ 8 h 24"/>
                  <a:gd name="T44" fmla="*/ 12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3" y="24"/>
                    </a:moveTo>
                    <a:cubicBezTo>
                      <a:pt x="11" y="24"/>
                      <a:pt x="9" y="23"/>
                      <a:pt x="7" y="22"/>
                    </a:cubicBezTo>
                    <a:cubicBezTo>
                      <a:pt x="4" y="21"/>
                      <a:pt x="2" y="18"/>
                      <a:pt x="1" y="16"/>
                    </a:cubicBezTo>
                    <a:cubicBezTo>
                      <a:pt x="1" y="14"/>
                      <a:pt x="0" y="13"/>
                      <a:pt x="0" y="11"/>
                    </a:cubicBezTo>
                    <a:cubicBezTo>
                      <a:pt x="0" y="10"/>
                      <a:pt x="1" y="8"/>
                      <a:pt x="1" y="7"/>
                    </a:cubicBezTo>
                    <a:cubicBezTo>
                      <a:pt x="3" y="3"/>
                      <a:pt x="7" y="0"/>
                      <a:pt x="12" y="0"/>
                    </a:cubicBezTo>
                    <a:cubicBezTo>
                      <a:pt x="14" y="0"/>
                      <a:pt x="16" y="0"/>
                      <a:pt x="17" y="1"/>
                    </a:cubicBezTo>
                    <a:cubicBezTo>
                      <a:pt x="20" y="2"/>
                      <a:pt x="23" y="5"/>
                      <a:pt x="24" y="8"/>
                    </a:cubicBezTo>
                    <a:cubicBezTo>
                      <a:pt x="25" y="11"/>
                      <a:pt x="25" y="14"/>
                      <a:pt x="23" y="17"/>
                    </a:cubicBezTo>
                    <a:cubicBezTo>
                      <a:pt x="23" y="18"/>
                      <a:pt x="22" y="20"/>
                      <a:pt x="21" y="21"/>
                    </a:cubicBezTo>
                    <a:cubicBezTo>
                      <a:pt x="19" y="22"/>
                      <a:pt x="18" y="23"/>
                      <a:pt x="16" y="23"/>
                    </a:cubicBezTo>
                    <a:cubicBezTo>
                      <a:pt x="15" y="23"/>
                      <a:pt x="14" y="24"/>
                      <a:pt x="13" y="24"/>
                    </a:cubicBezTo>
                    <a:close/>
                    <a:moveTo>
                      <a:pt x="12" y="8"/>
                    </a:moveTo>
                    <a:cubicBezTo>
                      <a:pt x="11" y="8"/>
                      <a:pt x="9" y="9"/>
                      <a:pt x="9" y="10"/>
                    </a:cubicBezTo>
                    <a:cubicBezTo>
                      <a:pt x="9" y="10"/>
                      <a:pt x="9" y="11"/>
                      <a:pt x="9" y="11"/>
                    </a:cubicBezTo>
                    <a:cubicBezTo>
                      <a:pt x="9" y="12"/>
                      <a:pt x="9" y="12"/>
                      <a:pt x="9" y="13"/>
                    </a:cubicBezTo>
                    <a:cubicBezTo>
                      <a:pt x="9" y="14"/>
                      <a:pt x="10" y="15"/>
                      <a:pt x="11" y="15"/>
                    </a:cubicBezTo>
                    <a:cubicBezTo>
                      <a:pt x="12" y="16"/>
                      <a:pt x="13" y="16"/>
                      <a:pt x="14" y="15"/>
                    </a:cubicBezTo>
                    <a:cubicBezTo>
                      <a:pt x="15" y="15"/>
                      <a:pt x="15" y="15"/>
                      <a:pt x="15" y="15"/>
                    </a:cubicBezTo>
                    <a:cubicBezTo>
                      <a:pt x="16" y="14"/>
                      <a:pt x="16" y="14"/>
                      <a:pt x="16" y="14"/>
                    </a:cubicBezTo>
                    <a:cubicBezTo>
                      <a:pt x="17" y="13"/>
                      <a:pt x="17" y="12"/>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302"/>
              <p:cNvSpPr>
                <a:spLocks noEditPoints="1"/>
              </p:cNvSpPr>
              <p:nvPr/>
            </p:nvSpPr>
            <p:spPr bwMode="auto">
              <a:xfrm>
                <a:off x="-3738564" y="3448050"/>
                <a:ext cx="55563" cy="49213"/>
              </a:xfrm>
              <a:custGeom>
                <a:avLst/>
                <a:gdLst>
                  <a:gd name="T0" fmla="*/ 14 w 26"/>
                  <a:gd name="T1" fmla="*/ 23 h 23"/>
                  <a:gd name="T2" fmla="*/ 8 w 26"/>
                  <a:gd name="T3" fmla="*/ 22 h 23"/>
                  <a:gd name="T4" fmla="*/ 3 w 26"/>
                  <a:gd name="T5" fmla="*/ 6 h 23"/>
                  <a:gd name="T6" fmla="*/ 13 w 26"/>
                  <a:gd name="T7" fmla="*/ 0 h 23"/>
                  <a:gd name="T8" fmla="*/ 19 w 26"/>
                  <a:gd name="T9" fmla="*/ 1 h 23"/>
                  <a:gd name="T10" fmla="*/ 25 w 26"/>
                  <a:gd name="T11" fmla="*/ 8 h 23"/>
                  <a:gd name="T12" fmla="*/ 24 w 26"/>
                  <a:gd name="T13" fmla="*/ 17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3 h 23"/>
                  <a:gd name="T26" fmla="*/ 17 w 26"/>
                  <a:gd name="T27" fmla="*/ 11 h 23"/>
                  <a:gd name="T28" fmla="*/ 15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2"/>
                    </a:cubicBezTo>
                    <a:cubicBezTo>
                      <a:pt x="2" y="18"/>
                      <a:pt x="0" y="12"/>
                      <a:pt x="3" y="6"/>
                    </a:cubicBezTo>
                    <a:cubicBezTo>
                      <a:pt x="5" y="2"/>
                      <a:pt x="9" y="0"/>
                      <a:pt x="13" y="0"/>
                    </a:cubicBezTo>
                    <a:cubicBezTo>
                      <a:pt x="15" y="0"/>
                      <a:pt x="17" y="0"/>
                      <a:pt x="19" y="1"/>
                    </a:cubicBezTo>
                    <a:cubicBezTo>
                      <a:pt x="22" y="2"/>
                      <a:pt x="24" y="5"/>
                      <a:pt x="25" y="8"/>
                    </a:cubicBezTo>
                    <a:cubicBezTo>
                      <a:pt x="26" y="11"/>
                      <a:pt x="26" y="14"/>
                      <a:pt x="24" y="17"/>
                    </a:cubicBezTo>
                    <a:cubicBezTo>
                      <a:pt x="23" y="21"/>
                      <a:pt x="19" y="23"/>
                      <a:pt x="14" y="23"/>
                    </a:cubicBezTo>
                    <a:close/>
                    <a:moveTo>
                      <a:pt x="13" y="8"/>
                    </a:moveTo>
                    <a:cubicBezTo>
                      <a:pt x="12" y="8"/>
                      <a:pt x="11" y="8"/>
                      <a:pt x="10" y="10"/>
                    </a:cubicBezTo>
                    <a:cubicBezTo>
                      <a:pt x="9" y="11"/>
                      <a:pt x="10" y="14"/>
                      <a:pt x="12" y="15"/>
                    </a:cubicBezTo>
                    <a:cubicBezTo>
                      <a:pt x="13" y="15"/>
                      <a:pt x="13" y="15"/>
                      <a:pt x="14" y="15"/>
                    </a:cubicBezTo>
                    <a:cubicBezTo>
                      <a:pt x="15" y="15"/>
                      <a:pt x="16" y="15"/>
                      <a:pt x="17" y="13"/>
                    </a:cubicBezTo>
                    <a:cubicBezTo>
                      <a:pt x="18" y="13"/>
                      <a:pt x="18" y="12"/>
                      <a:pt x="17" y="11"/>
                    </a:cubicBezTo>
                    <a:cubicBezTo>
                      <a:pt x="17" y="10"/>
                      <a:pt x="16" y="9"/>
                      <a:pt x="15" y="8"/>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303"/>
              <p:cNvSpPr>
                <a:spLocks noEditPoints="1"/>
              </p:cNvSpPr>
              <p:nvPr/>
            </p:nvSpPr>
            <p:spPr bwMode="auto">
              <a:xfrm>
                <a:off x="-3754439" y="3475038"/>
                <a:ext cx="57150" cy="52388"/>
              </a:xfrm>
              <a:custGeom>
                <a:avLst/>
                <a:gdLst>
                  <a:gd name="T0" fmla="*/ 14 w 26"/>
                  <a:gd name="T1" fmla="*/ 24 h 24"/>
                  <a:gd name="T2" fmla="*/ 7 w 26"/>
                  <a:gd name="T3" fmla="*/ 22 h 24"/>
                  <a:gd name="T4" fmla="*/ 3 w 26"/>
                  <a:gd name="T5" fmla="*/ 6 h 24"/>
                  <a:gd name="T6" fmla="*/ 13 w 26"/>
                  <a:gd name="T7" fmla="*/ 0 h 24"/>
                  <a:gd name="T8" fmla="*/ 19 w 26"/>
                  <a:gd name="T9" fmla="*/ 2 h 24"/>
                  <a:gd name="T10" fmla="*/ 25 w 26"/>
                  <a:gd name="T11" fmla="*/ 9 h 24"/>
                  <a:gd name="T12" fmla="*/ 24 w 26"/>
                  <a:gd name="T13" fmla="*/ 18 h 24"/>
                  <a:gd name="T14" fmla="*/ 14 w 26"/>
                  <a:gd name="T15" fmla="*/ 24 h 24"/>
                  <a:gd name="T16" fmla="*/ 13 w 26"/>
                  <a:gd name="T17" fmla="*/ 8 h 24"/>
                  <a:gd name="T18" fmla="*/ 10 w 26"/>
                  <a:gd name="T19" fmla="*/ 10 h 24"/>
                  <a:gd name="T20" fmla="*/ 11 w 26"/>
                  <a:gd name="T21" fmla="*/ 15 h 24"/>
                  <a:gd name="T22" fmla="*/ 14 w 26"/>
                  <a:gd name="T23" fmla="*/ 16 h 24"/>
                  <a:gd name="T24" fmla="*/ 17 w 26"/>
                  <a:gd name="T25" fmla="*/ 14 h 24"/>
                  <a:gd name="T26" fmla="*/ 17 w 26"/>
                  <a:gd name="T27" fmla="*/ 11 h 24"/>
                  <a:gd name="T28" fmla="*/ 15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1" y="24"/>
                      <a:pt x="9" y="23"/>
                      <a:pt x="7" y="22"/>
                    </a:cubicBezTo>
                    <a:cubicBezTo>
                      <a:pt x="1" y="18"/>
                      <a:pt x="0" y="11"/>
                      <a:pt x="3" y="6"/>
                    </a:cubicBezTo>
                    <a:cubicBezTo>
                      <a:pt x="5" y="2"/>
                      <a:pt x="8" y="0"/>
                      <a:pt x="13" y="0"/>
                    </a:cubicBezTo>
                    <a:cubicBezTo>
                      <a:pt x="15" y="0"/>
                      <a:pt x="17" y="1"/>
                      <a:pt x="19" y="2"/>
                    </a:cubicBezTo>
                    <a:cubicBezTo>
                      <a:pt x="22" y="3"/>
                      <a:pt x="24" y="6"/>
                      <a:pt x="25" y="9"/>
                    </a:cubicBezTo>
                    <a:cubicBezTo>
                      <a:pt x="26" y="12"/>
                      <a:pt x="25" y="15"/>
                      <a:pt x="24" y="18"/>
                    </a:cubicBezTo>
                    <a:cubicBezTo>
                      <a:pt x="22" y="22"/>
                      <a:pt x="18" y="24"/>
                      <a:pt x="14" y="24"/>
                    </a:cubicBezTo>
                    <a:close/>
                    <a:moveTo>
                      <a:pt x="13" y="8"/>
                    </a:moveTo>
                    <a:cubicBezTo>
                      <a:pt x="11" y="8"/>
                      <a:pt x="10" y="9"/>
                      <a:pt x="10" y="10"/>
                    </a:cubicBezTo>
                    <a:cubicBezTo>
                      <a:pt x="9" y="11"/>
                      <a:pt x="9" y="14"/>
                      <a:pt x="11" y="15"/>
                    </a:cubicBezTo>
                    <a:cubicBezTo>
                      <a:pt x="12" y="15"/>
                      <a:pt x="13" y="16"/>
                      <a:pt x="14" y="16"/>
                    </a:cubicBezTo>
                    <a:cubicBezTo>
                      <a:pt x="15" y="16"/>
                      <a:pt x="16" y="15"/>
                      <a:pt x="17" y="14"/>
                    </a:cubicBezTo>
                    <a:cubicBezTo>
                      <a:pt x="17" y="13"/>
                      <a:pt x="17" y="12"/>
                      <a:pt x="17" y="11"/>
                    </a:cubicBezTo>
                    <a:cubicBezTo>
                      <a:pt x="17" y="10"/>
                      <a:pt x="16" y="9"/>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304"/>
              <p:cNvSpPr>
                <a:spLocks noEditPoints="1"/>
              </p:cNvSpPr>
              <p:nvPr/>
            </p:nvSpPr>
            <p:spPr bwMode="auto">
              <a:xfrm>
                <a:off x="-3671889" y="3382963"/>
                <a:ext cx="55563" cy="53975"/>
              </a:xfrm>
              <a:custGeom>
                <a:avLst/>
                <a:gdLst>
                  <a:gd name="T0" fmla="*/ 14 w 26"/>
                  <a:gd name="T1" fmla="*/ 25 h 25"/>
                  <a:gd name="T2" fmla="*/ 9 w 26"/>
                  <a:gd name="T3" fmla="*/ 24 h 25"/>
                  <a:gd name="T4" fmla="*/ 2 w 26"/>
                  <a:gd name="T5" fmla="*/ 8 h 25"/>
                  <a:gd name="T6" fmla="*/ 14 w 26"/>
                  <a:gd name="T7" fmla="*/ 0 h 25"/>
                  <a:gd name="T8" fmla="*/ 18 w 26"/>
                  <a:gd name="T9" fmla="*/ 1 h 25"/>
                  <a:gd name="T10" fmla="*/ 25 w 26"/>
                  <a:gd name="T11" fmla="*/ 8 h 25"/>
                  <a:gd name="T12" fmla="*/ 25 w 26"/>
                  <a:gd name="T13" fmla="*/ 17 h 25"/>
                  <a:gd name="T14" fmla="*/ 14 w 26"/>
                  <a:gd name="T15" fmla="*/ 25 h 25"/>
                  <a:gd name="T16" fmla="*/ 14 w 26"/>
                  <a:gd name="T17" fmla="*/ 9 h 25"/>
                  <a:gd name="T18" fmla="*/ 10 w 26"/>
                  <a:gd name="T19" fmla="*/ 11 h 25"/>
                  <a:gd name="T20" fmla="*/ 12 w 26"/>
                  <a:gd name="T21" fmla="*/ 16 h 25"/>
                  <a:gd name="T22" fmla="*/ 17 w 26"/>
                  <a:gd name="T23" fmla="*/ 14 h 25"/>
                  <a:gd name="T24" fmla="*/ 17 w 26"/>
                  <a:gd name="T25" fmla="*/ 11 h 25"/>
                  <a:gd name="T26" fmla="*/ 15 w 26"/>
                  <a:gd name="T27" fmla="*/ 9 h 25"/>
                  <a:gd name="T28" fmla="*/ 14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4" y="25"/>
                    </a:moveTo>
                    <a:cubicBezTo>
                      <a:pt x="12" y="25"/>
                      <a:pt x="11" y="24"/>
                      <a:pt x="9" y="24"/>
                    </a:cubicBezTo>
                    <a:cubicBezTo>
                      <a:pt x="3" y="21"/>
                      <a:pt x="0" y="14"/>
                      <a:pt x="2" y="8"/>
                    </a:cubicBezTo>
                    <a:cubicBezTo>
                      <a:pt x="4" y="4"/>
                      <a:pt x="9" y="0"/>
                      <a:pt x="14" y="0"/>
                    </a:cubicBezTo>
                    <a:cubicBezTo>
                      <a:pt x="15" y="0"/>
                      <a:pt x="17" y="1"/>
                      <a:pt x="18" y="1"/>
                    </a:cubicBezTo>
                    <a:cubicBezTo>
                      <a:pt x="21" y="2"/>
                      <a:pt x="23" y="5"/>
                      <a:pt x="25" y="8"/>
                    </a:cubicBezTo>
                    <a:cubicBezTo>
                      <a:pt x="26" y="10"/>
                      <a:pt x="26" y="14"/>
                      <a:pt x="25" y="17"/>
                    </a:cubicBezTo>
                    <a:cubicBezTo>
                      <a:pt x="23" y="22"/>
                      <a:pt x="19" y="25"/>
                      <a:pt x="14" y="25"/>
                    </a:cubicBezTo>
                    <a:close/>
                    <a:moveTo>
                      <a:pt x="14" y="9"/>
                    </a:moveTo>
                    <a:cubicBezTo>
                      <a:pt x="12" y="9"/>
                      <a:pt x="10" y="10"/>
                      <a:pt x="10" y="11"/>
                    </a:cubicBezTo>
                    <a:cubicBezTo>
                      <a:pt x="9" y="13"/>
                      <a:pt x="10" y="15"/>
                      <a:pt x="12" y="16"/>
                    </a:cubicBezTo>
                    <a:cubicBezTo>
                      <a:pt x="14" y="17"/>
                      <a:pt x="17" y="16"/>
                      <a:pt x="17" y="14"/>
                    </a:cubicBezTo>
                    <a:cubicBezTo>
                      <a:pt x="18" y="13"/>
                      <a:pt x="18" y="12"/>
                      <a:pt x="17" y="11"/>
                    </a:cubicBezTo>
                    <a:cubicBezTo>
                      <a:pt x="17" y="10"/>
                      <a:pt x="16" y="9"/>
                      <a:pt x="15"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305"/>
              <p:cNvSpPr>
                <a:spLocks noEditPoints="1"/>
              </p:cNvSpPr>
              <p:nvPr/>
            </p:nvSpPr>
            <p:spPr bwMode="auto">
              <a:xfrm>
                <a:off x="-3684589" y="3414713"/>
                <a:ext cx="55563" cy="53975"/>
              </a:xfrm>
              <a:custGeom>
                <a:avLst/>
                <a:gdLst>
                  <a:gd name="T0" fmla="*/ 14 w 26"/>
                  <a:gd name="T1" fmla="*/ 25 h 25"/>
                  <a:gd name="T2" fmla="*/ 8 w 26"/>
                  <a:gd name="T3" fmla="*/ 23 h 25"/>
                  <a:gd name="T4" fmla="*/ 2 w 26"/>
                  <a:gd name="T5" fmla="*/ 7 h 25"/>
                  <a:gd name="T6" fmla="*/ 9 w 26"/>
                  <a:gd name="T7" fmla="*/ 1 h 25"/>
                  <a:gd name="T8" fmla="*/ 18 w 26"/>
                  <a:gd name="T9" fmla="*/ 1 h 25"/>
                  <a:gd name="T10" fmla="*/ 25 w 26"/>
                  <a:gd name="T11" fmla="*/ 8 h 25"/>
                  <a:gd name="T12" fmla="*/ 25 w 26"/>
                  <a:gd name="T13" fmla="*/ 17 h 25"/>
                  <a:gd name="T14" fmla="*/ 14 w 26"/>
                  <a:gd name="T15" fmla="*/ 25 h 25"/>
                  <a:gd name="T16" fmla="*/ 14 w 26"/>
                  <a:gd name="T17" fmla="*/ 8 h 25"/>
                  <a:gd name="T18" fmla="*/ 12 w 26"/>
                  <a:gd name="T19" fmla="*/ 9 h 25"/>
                  <a:gd name="T20" fmla="*/ 10 w 26"/>
                  <a:gd name="T21" fmla="*/ 11 h 25"/>
                  <a:gd name="T22" fmla="*/ 12 w 26"/>
                  <a:gd name="T23" fmla="*/ 16 h 25"/>
                  <a:gd name="T24" fmla="*/ 17 w 26"/>
                  <a:gd name="T25" fmla="*/ 14 h 25"/>
                  <a:gd name="T26" fmla="*/ 17 w 26"/>
                  <a:gd name="T27" fmla="*/ 11 h 25"/>
                  <a:gd name="T28" fmla="*/ 15 w 26"/>
                  <a:gd name="T29" fmla="*/ 9 h 25"/>
                  <a:gd name="T30" fmla="*/ 14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2" y="25"/>
                      <a:pt x="10" y="24"/>
                      <a:pt x="8" y="23"/>
                    </a:cubicBezTo>
                    <a:cubicBezTo>
                      <a:pt x="2" y="20"/>
                      <a:pt x="0" y="13"/>
                      <a:pt x="2" y="7"/>
                    </a:cubicBezTo>
                    <a:cubicBezTo>
                      <a:pt x="4" y="5"/>
                      <a:pt x="6" y="2"/>
                      <a:pt x="9" y="1"/>
                    </a:cubicBezTo>
                    <a:cubicBezTo>
                      <a:pt x="12" y="0"/>
                      <a:pt x="15" y="0"/>
                      <a:pt x="18" y="1"/>
                    </a:cubicBezTo>
                    <a:cubicBezTo>
                      <a:pt x="21" y="3"/>
                      <a:pt x="24" y="5"/>
                      <a:pt x="25" y="8"/>
                    </a:cubicBezTo>
                    <a:cubicBezTo>
                      <a:pt x="26" y="11"/>
                      <a:pt x="26" y="14"/>
                      <a:pt x="25" y="17"/>
                    </a:cubicBezTo>
                    <a:cubicBezTo>
                      <a:pt x="23" y="22"/>
                      <a:pt x="18" y="25"/>
                      <a:pt x="14" y="25"/>
                    </a:cubicBezTo>
                    <a:close/>
                    <a:moveTo>
                      <a:pt x="14" y="8"/>
                    </a:moveTo>
                    <a:cubicBezTo>
                      <a:pt x="13" y="8"/>
                      <a:pt x="12" y="9"/>
                      <a:pt x="12" y="9"/>
                    </a:cubicBezTo>
                    <a:cubicBezTo>
                      <a:pt x="11" y="9"/>
                      <a:pt x="10" y="10"/>
                      <a:pt x="10" y="11"/>
                    </a:cubicBezTo>
                    <a:cubicBezTo>
                      <a:pt x="9" y="13"/>
                      <a:pt x="10" y="15"/>
                      <a:pt x="12" y="16"/>
                    </a:cubicBezTo>
                    <a:cubicBezTo>
                      <a:pt x="14" y="17"/>
                      <a:pt x="16" y="16"/>
                      <a:pt x="17" y="14"/>
                    </a:cubicBezTo>
                    <a:cubicBezTo>
                      <a:pt x="18" y="13"/>
                      <a:pt x="18" y="12"/>
                      <a:pt x="17" y="11"/>
                    </a:cubicBezTo>
                    <a:cubicBezTo>
                      <a:pt x="17" y="10"/>
                      <a:pt x="16" y="9"/>
                      <a:pt x="15" y="9"/>
                    </a:cubicBezTo>
                    <a:cubicBezTo>
                      <a:pt x="15" y="9"/>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306"/>
              <p:cNvSpPr>
                <a:spLocks noEditPoints="1"/>
              </p:cNvSpPr>
              <p:nvPr/>
            </p:nvSpPr>
            <p:spPr bwMode="auto">
              <a:xfrm>
                <a:off x="-3700464" y="3444875"/>
                <a:ext cx="57150" cy="53975"/>
              </a:xfrm>
              <a:custGeom>
                <a:avLst/>
                <a:gdLst>
                  <a:gd name="T0" fmla="*/ 14 w 26"/>
                  <a:gd name="T1" fmla="*/ 25 h 25"/>
                  <a:gd name="T2" fmla="*/ 8 w 26"/>
                  <a:gd name="T3" fmla="*/ 24 h 25"/>
                  <a:gd name="T4" fmla="*/ 3 w 26"/>
                  <a:gd name="T5" fmla="*/ 7 h 25"/>
                  <a:gd name="T6" fmla="*/ 10 w 26"/>
                  <a:gd name="T7" fmla="*/ 2 h 25"/>
                  <a:gd name="T8" fmla="*/ 19 w 26"/>
                  <a:gd name="T9" fmla="*/ 2 h 25"/>
                  <a:gd name="T10" fmla="*/ 25 w 26"/>
                  <a:gd name="T11" fmla="*/ 9 h 25"/>
                  <a:gd name="T12" fmla="*/ 24 w 26"/>
                  <a:gd name="T13" fmla="*/ 18 h 25"/>
                  <a:gd name="T14" fmla="*/ 14 w 26"/>
                  <a:gd name="T15" fmla="*/ 25 h 25"/>
                  <a:gd name="T16" fmla="*/ 14 w 26"/>
                  <a:gd name="T17" fmla="*/ 9 h 25"/>
                  <a:gd name="T18" fmla="*/ 12 w 26"/>
                  <a:gd name="T19" fmla="*/ 9 h 25"/>
                  <a:gd name="T20" fmla="*/ 10 w 26"/>
                  <a:gd name="T21" fmla="*/ 11 h 25"/>
                  <a:gd name="T22" fmla="*/ 12 w 26"/>
                  <a:gd name="T23" fmla="*/ 16 h 25"/>
                  <a:gd name="T24" fmla="*/ 17 w 26"/>
                  <a:gd name="T25" fmla="*/ 15 h 25"/>
                  <a:gd name="T26" fmla="*/ 18 w 26"/>
                  <a:gd name="T27" fmla="*/ 12 h 25"/>
                  <a:gd name="T28" fmla="*/ 15 w 26"/>
                  <a:gd name="T29" fmla="*/ 9 h 25"/>
                  <a:gd name="T30" fmla="*/ 14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2" y="25"/>
                      <a:pt x="10" y="25"/>
                      <a:pt x="8" y="24"/>
                    </a:cubicBezTo>
                    <a:cubicBezTo>
                      <a:pt x="2" y="20"/>
                      <a:pt x="0" y="13"/>
                      <a:pt x="3" y="7"/>
                    </a:cubicBezTo>
                    <a:cubicBezTo>
                      <a:pt x="4" y="5"/>
                      <a:pt x="7" y="3"/>
                      <a:pt x="10" y="2"/>
                    </a:cubicBezTo>
                    <a:cubicBezTo>
                      <a:pt x="13" y="0"/>
                      <a:pt x="16" y="1"/>
                      <a:pt x="19" y="2"/>
                    </a:cubicBezTo>
                    <a:cubicBezTo>
                      <a:pt x="22" y="3"/>
                      <a:pt x="24" y="6"/>
                      <a:pt x="25" y="9"/>
                    </a:cubicBezTo>
                    <a:cubicBezTo>
                      <a:pt x="26" y="12"/>
                      <a:pt x="26" y="15"/>
                      <a:pt x="24" y="18"/>
                    </a:cubicBezTo>
                    <a:cubicBezTo>
                      <a:pt x="22" y="22"/>
                      <a:pt x="18" y="25"/>
                      <a:pt x="14" y="25"/>
                    </a:cubicBezTo>
                    <a:close/>
                    <a:moveTo>
                      <a:pt x="14" y="9"/>
                    </a:moveTo>
                    <a:cubicBezTo>
                      <a:pt x="13" y="9"/>
                      <a:pt x="13" y="9"/>
                      <a:pt x="12" y="9"/>
                    </a:cubicBezTo>
                    <a:cubicBezTo>
                      <a:pt x="12" y="9"/>
                      <a:pt x="11" y="10"/>
                      <a:pt x="10" y="11"/>
                    </a:cubicBezTo>
                    <a:cubicBezTo>
                      <a:pt x="9" y="13"/>
                      <a:pt x="10" y="15"/>
                      <a:pt x="12" y="16"/>
                    </a:cubicBezTo>
                    <a:cubicBezTo>
                      <a:pt x="14" y="18"/>
                      <a:pt x="16" y="17"/>
                      <a:pt x="17" y="15"/>
                    </a:cubicBezTo>
                    <a:cubicBezTo>
                      <a:pt x="18" y="14"/>
                      <a:pt x="18" y="13"/>
                      <a:pt x="18" y="12"/>
                    </a:cubicBezTo>
                    <a:cubicBezTo>
                      <a:pt x="17" y="11"/>
                      <a:pt x="16" y="10"/>
                      <a:pt x="15"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307"/>
              <p:cNvSpPr>
                <a:spLocks noEditPoints="1"/>
              </p:cNvSpPr>
              <p:nvPr/>
            </p:nvSpPr>
            <p:spPr bwMode="auto">
              <a:xfrm>
                <a:off x="-3717926" y="3478213"/>
                <a:ext cx="58738" cy="50800"/>
              </a:xfrm>
              <a:custGeom>
                <a:avLst/>
                <a:gdLst>
                  <a:gd name="T0" fmla="*/ 14 w 27"/>
                  <a:gd name="T1" fmla="*/ 24 h 24"/>
                  <a:gd name="T2" fmla="*/ 8 w 27"/>
                  <a:gd name="T3" fmla="*/ 23 h 24"/>
                  <a:gd name="T4" fmla="*/ 3 w 27"/>
                  <a:gd name="T5" fmla="*/ 6 h 24"/>
                  <a:gd name="T6" fmla="*/ 14 w 27"/>
                  <a:gd name="T7" fmla="*/ 0 h 24"/>
                  <a:gd name="T8" fmla="*/ 20 w 27"/>
                  <a:gd name="T9" fmla="*/ 1 h 24"/>
                  <a:gd name="T10" fmla="*/ 26 w 27"/>
                  <a:gd name="T11" fmla="*/ 9 h 24"/>
                  <a:gd name="T12" fmla="*/ 25 w 27"/>
                  <a:gd name="T13" fmla="*/ 18 h 24"/>
                  <a:gd name="T14" fmla="*/ 14 w 27"/>
                  <a:gd name="T15" fmla="*/ 24 h 24"/>
                  <a:gd name="T16" fmla="*/ 14 w 27"/>
                  <a:gd name="T17" fmla="*/ 8 h 24"/>
                  <a:gd name="T18" fmla="*/ 10 w 27"/>
                  <a:gd name="T19" fmla="*/ 10 h 24"/>
                  <a:gd name="T20" fmla="*/ 12 w 27"/>
                  <a:gd name="T21" fmla="*/ 16 h 24"/>
                  <a:gd name="T22" fmla="*/ 18 w 27"/>
                  <a:gd name="T23" fmla="*/ 14 h 24"/>
                  <a:gd name="T24" fmla="*/ 18 w 27"/>
                  <a:gd name="T25" fmla="*/ 11 h 24"/>
                  <a:gd name="T26" fmla="*/ 16 w 27"/>
                  <a:gd name="T27" fmla="*/ 9 h 24"/>
                  <a:gd name="T28" fmla="*/ 14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4" y="24"/>
                    </a:moveTo>
                    <a:cubicBezTo>
                      <a:pt x="12" y="24"/>
                      <a:pt x="10" y="24"/>
                      <a:pt x="8" y="23"/>
                    </a:cubicBezTo>
                    <a:cubicBezTo>
                      <a:pt x="2" y="19"/>
                      <a:pt x="0" y="12"/>
                      <a:pt x="3" y="6"/>
                    </a:cubicBezTo>
                    <a:cubicBezTo>
                      <a:pt x="6" y="2"/>
                      <a:pt x="10" y="0"/>
                      <a:pt x="14" y="0"/>
                    </a:cubicBezTo>
                    <a:cubicBezTo>
                      <a:pt x="16" y="0"/>
                      <a:pt x="18" y="1"/>
                      <a:pt x="20" y="1"/>
                    </a:cubicBezTo>
                    <a:cubicBezTo>
                      <a:pt x="23" y="3"/>
                      <a:pt x="25" y="6"/>
                      <a:pt x="26" y="9"/>
                    </a:cubicBezTo>
                    <a:cubicBezTo>
                      <a:pt x="27" y="12"/>
                      <a:pt x="26" y="15"/>
                      <a:pt x="25" y="18"/>
                    </a:cubicBezTo>
                    <a:cubicBezTo>
                      <a:pt x="22" y="22"/>
                      <a:pt x="18" y="24"/>
                      <a:pt x="14" y="24"/>
                    </a:cubicBezTo>
                    <a:close/>
                    <a:moveTo>
                      <a:pt x="14" y="8"/>
                    </a:moveTo>
                    <a:cubicBezTo>
                      <a:pt x="13" y="8"/>
                      <a:pt x="11" y="9"/>
                      <a:pt x="10" y="10"/>
                    </a:cubicBezTo>
                    <a:cubicBezTo>
                      <a:pt x="9" y="12"/>
                      <a:pt x="10" y="14"/>
                      <a:pt x="12" y="16"/>
                    </a:cubicBezTo>
                    <a:cubicBezTo>
                      <a:pt x="14" y="17"/>
                      <a:pt x="17" y="16"/>
                      <a:pt x="18" y="14"/>
                    </a:cubicBezTo>
                    <a:cubicBezTo>
                      <a:pt x="18" y="13"/>
                      <a:pt x="18" y="12"/>
                      <a:pt x="18" y="11"/>
                    </a:cubicBezTo>
                    <a:cubicBezTo>
                      <a:pt x="18" y="10"/>
                      <a:pt x="17" y="9"/>
                      <a:pt x="16" y="9"/>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308"/>
              <p:cNvSpPr>
                <a:spLocks noEditPoints="1"/>
              </p:cNvSpPr>
              <p:nvPr/>
            </p:nvSpPr>
            <p:spPr bwMode="auto">
              <a:xfrm>
                <a:off x="-3643314" y="3413125"/>
                <a:ext cx="52388" cy="53975"/>
              </a:xfrm>
              <a:custGeom>
                <a:avLst/>
                <a:gdLst>
                  <a:gd name="T0" fmla="*/ 12 w 25"/>
                  <a:gd name="T1" fmla="*/ 25 h 25"/>
                  <a:gd name="T2" fmla="*/ 8 w 25"/>
                  <a:gd name="T3" fmla="*/ 24 h 25"/>
                  <a:gd name="T4" fmla="*/ 1 w 25"/>
                  <a:gd name="T5" fmla="*/ 17 h 25"/>
                  <a:gd name="T6" fmla="*/ 1 w 25"/>
                  <a:gd name="T7" fmla="*/ 8 h 25"/>
                  <a:gd name="T8" fmla="*/ 13 w 25"/>
                  <a:gd name="T9" fmla="*/ 0 h 25"/>
                  <a:gd name="T10" fmla="*/ 17 w 25"/>
                  <a:gd name="T11" fmla="*/ 1 h 25"/>
                  <a:gd name="T12" fmla="*/ 24 w 25"/>
                  <a:gd name="T13" fmla="*/ 7 h 25"/>
                  <a:gd name="T14" fmla="*/ 24 w 25"/>
                  <a:gd name="T15" fmla="*/ 17 h 25"/>
                  <a:gd name="T16" fmla="*/ 17 w 25"/>
                  <a:gd name="T17" fmla="*/ 24 h 25"/>
                  <a:gd name="T18" fmla="*/ 12 w 25"/>
                  <a:gd name="T19" fmla="*/ 25 h 25"/>
                  <a:gd name="T20" fmla="*/ 13 w 25"/>
                  <a:gd name="T21" fmla="*/ 8 h 25"/>
                  <a:gd name="T22" fmla="*/ 9 w 25"/>
                  <a:gd name="T23" fmla="*/ 11 h 25"/>
                  <a:gd name="T24" fmla="*/ 9 w 25"/>
                  <a:gd name="T25" fmla="*/ 14 h 25"/>
                  <a:gd name="T26" fmla="*/ 11 w 25"/>
                  <a:gd name="T27" fmla="*/ 16 h 25"/>
                  <a:gd name="T28" fmla="*/ 14 w 25"/>
                  <a:gd name="T29" fmla="*/ 16 h 25"/>
                  <a:gd name="T30" fmla="*/ 16 w 25"/>
                  <a:gd name="T31" fmla="*/ 14 h 25"/>
                  <a:gd name="T32" fmla="*/ 16 w 25"/>
                  <a:gd name="T33" fmla="*/ 10 h 25"/>
                  <a:gd name="T34" fmla="*/ 14 w 25"/>
                  <a:gd name="T35" fmla="*/ 8 h 25"/>
                  <a:gd name="T36" fmla="*/ 13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9" y="24"/>
                      <a:pt x="8" y="24"/>
                    </a:cubicBezTo>
                    <a:cubicBezTo>
                      <a:pt x="5" y="22"/>
                      <a:pt x="2" y="20"/>
                      <a:pt x="1" y="17"/>
                    </a:cubicBezTo>
                    <a:cubicBezTo>
                      <a:pt x="0" y="14"/>
                      <a:pt x="0" y="11"/>
                      <a:pt x="1" y="8"/>
                    </a:cubicBezTo>
                    <a:cubicBezTo>
                      <a:pt x="3" y="3"/>
                      <a:pt x="8" y="0"/>
                      <a:pt x="13" y="0"/>
                    </a:cubicBezTo>
                    <a:cubicBezTo>
                      <a:pt x="14" y="0"/>
                      <a:pt x="16" y="0"/>
                      <a:pt x="17" y="1"/>
                    </a:cubicBezTo>
                    <a:cubicBezTo>
                      <a:pt x="20" y="2"/>
                      <a:pt x="22" y="4"/>
                      <a:pt x="24" y="7"/>
                    </a:cubicBezTo>
                    <a:cubicBezTo>
                      <a:pt x="25" y="10"/>
                      <a:pt x="25" y="14"/>
                      <a:pt x="24" y="17"/>
                    </a:cubicBezTo>
                    <a:cubicBezTo>
                      <a:pt x="23" y="20"/>
                      <a:pt x="20" y="22"/>
                      <a:pt x="17" y="24"/>
                    </a:cubicBezTo>
                    <a:cubicBezTo>
                      <a:pt x="16" y="24"/>
                      <a:pt x="14" y="25"/>
                      <a:pt x="12" y="25"/>
                    </a:cubicBezTo>
                    <a:close/>
                    <a:moveTo>
                      <a:pt x="13" y="8"/>
                    </a:moveTo>
                    <a:cubicBezTo>
                      <a:pt x="11" y="8"/>
                      <a:pt x="10" y="9"/>
                      <a:pt x="9" y="11"/>
                    </a:cubicBezTo>
                    <a:cubicBezTo>
                      <a:pt x="9" y="11"/>
                      <a:pt x="8" y="13"/>
                      <a:pt x="9" y="14"/>
                    </a:cubicBezTo>
                    <a:cubicBezTo>
                      <a:pt x="9" y="15"/>
                      <a:pt x="10" y="16"/>
                      <a:pt x="11" y="16"/>
                    </a:cubicBezTo>
                    <a:cubicBezTo>
                      <a:pt x="12" y="17"/>
                      <a:pt x="13" y="17"/>
                      <a:pt x="14" y="16"/>
                    </a:cubicBezTo>
                    <a:cubicBezTo>
                      <a:pt x="14" y="16"/>
                      <a:pt x="16" y="15"/>
                      <a:pt x="16" y="14"/>
                    </a:cubicBezTo>
                    <a:cubicBezTo>
                      <a:pt x="17" y="13"/>
                      <a:pt x="17" y="11"/>
                      <a:pt x="16" y="10"/>
                    </a:cubicBezTo>
                    <a:cubicBezTo>
                      <a:pt x="16"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309"/>
              <p:cNvSpPr>
                <a:spLocks noEditPoints="1"/>
              </p:cNvSpPr>
              <p:nvPr/>
            </p:nvSpPr>
            <p:spPr bwMode="auto">
              <a:xfrm>
                <a:off x="-3627439" y="3451225"/>
                <a:ext cx="82550" cy="84138"/>
              </a:xfrm>
              <a:custGeom>
                <a:avLst/>
                <a:gdLst>
                  <a:gd name="T0" fmla="*/ 17 w 38"/>
                  <a:gd name="T1" fmla="*/ 39 h 39"/>
                  <a:gd name="T2" fmla="*/ 10 w 38"/>
                  <a:gd name="T3" fmla="*/ 37 h 39"/>
                  <a:gd name="T4" fmla="*/ 1 w 38"/>
                  <a:gd name="T5" fmla="*/ 26 h 39"/>
                  <a:gd name="T6" fmla="*/ 0 w 38"/>
                  <a:gd name="T7" fmla="*/ 19 h 39"/>
                  <a:gd name="T8" fmla="*/ 1 w 38"/>
                  <a:gd name="T9" fmla="*/ 15 h 39"/>
                  <a:gd name="T10" fmla="*/ 2 w 38"/>
                  <a:gd name="T11" fmla="*/ 12 h 39"/>
                  <a:gd name="T12" fmla="*/ 20 w 38"/>
                  <a:gd name="T13" fmla="*/ 0 h 39"/>
                  <a:gd name="T14" fmla="*/ 27 w 38"/>
                  <a:gd name="T15" fmla="*/ 1 h 39"/>
                  <a:gd name="T16" fmla="*/ 36 w 38"/>
                  <a:gd name="T17" fmla="*/ 11 h 39"/>
                  <a:gd name="T18" fmla="*/ 35 w 38"/>
                  <a:gd name="T19" fmla="*/ 27 h 39"/>
                  <a:gd name="T20" fmla="*/ 33 w 38"/>
                  <a:gd name="T21" fmla="*/ 31 h 39"/>
                  <a:gd name="T22" fmla="*/ 33 w 38"/>
                  <a:gd name="T23" fmla="*/ 31 h 39"/>
                  <a:gd name="T24" fmla="*/ 30 w 38"/>
                  <a:gd name="T25" fmla="*/ 34 h 39"/>
                  <a:gd name="T26" fmla="*/ 24 w 38"/>
                  <a:gd name="T27" fmla="*/ 38 h 39"/>
                  <a:gd name="T28" fmla="*/ 17 w 38"/>
                  <a:gd name="T29" fmla="*/ 39 h 39"/>
                  <a:gd name="T30" fmla="*/ 20 w 38"/>
                  <a:gd name="T31" fmla="*/ 8 h 39"/>
                  <a:gd name="T32" fmla="*/ 9 w 38"/>
                  <a:gd name="T33" fmla="*/ 15 h 39"/>
                  <a:gd name="T34" fmla="*/ 9 w 38"/>
                  <a:gd name="T35" fmla="*/ 17 h 39"/>
                  <a:gd name="T36" fmla="*/ 9 w 38"/>
                  <a:gd name="T37" fmla="*/ 17 h 39"/>
                  <a:gd name="T38" fmla="*/ 8 w 38"/>
                  <a:gd name="T39" fmla="*/ 19 h 39"/>
                  <a:gd name="T40" fmla="*/ 8 w 38"/>
                  <a:gd name="T41" fmla="*/ 24 h 39"/>
                  <a:gd name="T42" fmla="*/ 13 w 38"/>
                  <a:gd name="T43" fmla="*/ 30 h 39"/>
                  <a:gd name="T44" fmla="*/ 21 w 38"/>
                  <a:gd name="T45" fmla="*/ 30 h 39"/>
                  <a:gd name="T46" fmla="*/ 25 w 38"/>
                  <a:gd name="T47" fmla="*/ 28 h 39"/>
                  <a:gd name="T48" fmla="*/ 27 w 38"/>
                  <a:gd name="T49" fmla="*/ 26 h 39"/>
                  <a:gd name="T50" fmla="*/ 28 w 38"/>
                  <a:gd name="T51" fmla="*/ 24 h 39"/>
                  <a:gd name="T52" fmla="*/ 28 w 38"/>
                  <a:gd name="T53" fmla="*/ 14 h 39"/>
                  <a:gd name="T54" fmla="*/ 23 w 38"/>
                  <a:gd name="T55" fmla="*/ 9 h 39"/>
                  <a:gd name="T56" fmla="*/ 20 w 38"/>
                  <a:gd name="T57"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8" h="39">
                    <a:moveTo>
                      <a:pt x="17" y="39"/>
                    </a:moveTo>
                    <a:cubicBezTo>
                      <a:pt x="15" y="39"/>
                      <a:pt x="12" y="38"/>
                      <a:pt x="10" y="37"/>
                    </a:cubicBezTo>
                    <a:cubicBezTo>
                      <a:pt x="5" y="35"/>
                      <a:pt x="2" y="31"/>
                      <a:pt x="1" y="26"/>
                    </a:cubicBezTo>
                    <a:cubicBezTo>
                      <a:pt x="0" y="24"/>
                      <a:pt x="0" y="21"/>
                      <a:pt x="0" y="19"/>
                    </a:cubicBezTo>
                    <a:cubicBezTo>
                      <a:pt x="0" y="18"/>
                      <a:pt x="0" y="16"/>
                      <a:pt x="1" y="15"/>
                    </a:cubicBezTo>
                    <a:cubicBezTo>
                      <a:pt x="1" y="14"/>
                      <a:pt x="1" y="13"/>
                      <a:pt x="2" y="12"/>
                    </a:cubicBezTo>
                    <a:cubicBezTo>
                      <a:pt x="5" y="5"/>
                      <a:pt x="12" y="0"/>
                      <a:pt x="20" y="0"/>
                    </a:cubicBezTo>
                    <a:cubicBezTo>
                      <a:pt x="22" y="0"/>
                      <a:pt x="24" y="0"/>
                      <a:pt x="27" y="1"/>
                    </a:cubicBezTo>
                    <a:cubicBezTo>
                      <a:pt x="31" y="3"/>
                      <a:pt x="34" y="6"/>
                      <a:pt x="36" y="11"/>
                    </a:cubicBezTo>
                    <a:cubicBezTo>
                      <a:pt x="38" y="16"/>
                      <a:pt x="38" y="22"/>
                      <a:pt x="35" y="27"/>
                    </a:cubicBezTo>
                    <a:cubicBezTo>
                      <a:pt x="35" y="28"/>
                      <a:pt x="34" y="30"/>
                      <a:pt x="33" y="31"/>
                    </a:cubicBezTo>
                    <a:cubicBezTo>
                      <a:pt x="33" y="31"/>
                      <a:pt x="33" y="31"/>
                      <a:pt x="33" y="31"/>
                    </a:cubicBezTo>
                    <a:cubicBezTo>
                      <a:pt x="32" y="32"/>
                      <a:pt x="31" y="33"/>
                      <a:pt x="30" y="34"/>
                    </a:cubicBezTo>
                    <a:cubicBezTo>
                      <a:pt x="29" y="35"/>
                      <a:pt x="26" y="37"/>
                      <a:pt x="24" y="38"/>
                    </a:cubicBezTo>
                    <a:cubicBezTo>
                      <a:pt x="22" y="39"/>
                      <a:pt x="20" y="39"/>
                      <a:pt x="17" y="39"/>
                    </a:cubicBezTo>
                    <a:close/>
                    <a:moveTo>
                      <a:pt x="20" y="8"/>
                    </a:moveTo>
                    <a:cubicBezTo>
                      <a:pt x="15" y="8"/>
                      <a:pt x="11" y="11"/>
                      <a:pt x="9" y="15"/>
                    </a:cubicBezTo>
                    <a:cubicBezTo>
                      <a:pt x="9" y="16"/>
                      <a:pt x="9" y="16"/>
                      <a:pt x="9" y="17"/>
                    </a:cubicBezTo>
                    <a:cubicBezTo>
                      <a:pt x="9" y="17"/>
                      <a:pt x="9" y="17"/>
                      <a:pt x="9" y="17"/>
                    </a:cubicBezTo>
                    <a:cubicBezTo>
                      <a:pt x="8" y="18"/>
                      <a:pt x="8" y="19"/>
                      <a:pt x="8" y="19"/>
                    </a:cubicBezTo>
                    <a:cubicBezTo>
                      <a:pt x="8" y="21"/>
                      <a:pt x="8" y="22"/>
                      <a:pt x="8" y="24"/>
                    </a:cubicBezTo>
                    <a:cubicBezTo>
                      <a:pt x="9" y="26"/>
                      <a:pt x="11" y="29"/>
                      <a:pt x="13" y="30"/>
                    </a:cubicBezTo>
                    <a:cubicBezTo>
                      <a:pt x="16" y="31"/>
                      <a:pt x="18" y="31"/>
                      <a:pt x="21" y="30"/>
                    </a:cubicBezTo>
                    <a:cubicBezTo>
                      <a:pt x="22" y="30"/>
                      <a:pt x="24" y="29"/>
                      <a:pt x="25" y="28"/>
                    </a:cubicBezTo>
                    <a:cubicBezTo>
                      <a:pt x="26" y="27"/>
                      <a:pt x="26" y="27"/>
                      <a:pt x="27" y="26"/>
                    </a:cubicBezTo>
                    <a:cubicBezTo>
                      <a:pt x="27" y="25"/>
                      <a:pt x="27" y="25"/>
                      <a:pt x="28" y="24"/>
                    </a:cubicBezTo>
                    <a:cubicBezTo>
                      <a:pt x="29" y="20"/>
                      <a:pt x="29" y="17"/>
                      <a:pt x="28" y="14"/>
                    </a:cubicBezTo>
                    <a:cubicBezTo>
                      <a:pt x="28" y="12"/>
                      <a:pt x="26" y="10"/>
                      <a:pt x="23" y="9"/>
                    </a:cubicBezTo>
                    <a:cubicBezTo>
                      <a:pt x="22" y="8"/>
                      <a:pt x="21"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310"/>
              <p:cNvSpPr>
                <a:spLocks noEditPoints="1"/>
              </p:cNvSpPr>
              <p:nvPr/>
            </p:nvSpPr>
            <p:spPr bwMode="auto">
              <a:xfrm>
                <a:off x="-3657601" y="3444875"/>
                <a:ext cx="52388" cy="53975"/>
              </a:xfrm>
              <a:custGeom>
                <a:avLst/>
                <a:gdLst>
                  <a:gd name="T0" fmla="*/ 12 w 24"/>
                  <a:gd name="T1" fmla="*/ 25 h 25"/>
                  <a:gd name="T2" fmla="*/ 6 w 24"/>
                  <a:gd name="T3" fmla="*/ 24 h 25"/>
                  <a:gd name="T4" fmla="*/ 0 w 24"/>
                  <a:gd name="T5" fmla="*/ 17 h 25"/>
                  <a:gd name="T6" fmla="*/ 0 w 24"/>
                  <a:gd name="T7" fmla="*/ 12 h 25"/>
                  <a:gd name="T8" fmla="*/ 1 w 24"/>
                  <a:gd name="T9" fmla="*/ 7 h 25"/>
                  <a:gd name="T10" fmla="*/ 12 w 24"/>
                  <a:gd name="T11" fmla="*/ 0 h 25"/>
                  <a:gd name="T12" fmla="*/ 17 w 24"/>
                  <a:gd name="T13" fmla="*/ 1 h 25"/>
                  <a:gd name="T14" fmla="*/ 23 w 24"/>
                  <a:gd name="T15" fmla="*/ 8 h 25"/>
                  <a:gd name="T16" fmla="*/ 23 w 24"/>
                  <a:gd name="T17" fmla="*/ 18 h 25"/>
                  <a:gd name="T18" fmla="*/ 20 w 24"/>
                  <a:gd name="T19" fmla="*/ 22 h 25"/>
                  <a:gd name="T20" fmla="*/ 16 w 24"/>
                  <a:gd name="T21" fmla="*/ 24 h 25"/>
                  <a:gd name="T22" fmla="*/ 12 w 24"/>
                  <a:gd name="T23" fmla="*/ 25 h 25"/>
                  <a:gd name="T24" fmla="*/ 12 w 24"/>
                  <a:gd name="T25" fmla="*/ 8 h 25"/>
                  <a:gd name="T26" fmla="*/ 8 w 24"/>
                  <a:gd name="T27" fmla="*/ 11 h 25"/>
                  <a:gd name="T28" fmla="*/ 8 w 24"/>
                  <a:gd name="T29" fmla="*/ 13 h 25"/>
                  <a:gd name="T30" fmla="*/ 8 w 24"/>
                  <a:gd name="T31" fmla="*/ 14 h 25"/>
                  <a:gd name="T32" fmla="*/ 10 w 24"/>
                  <a:gd name="T33" fmla="*/ 17 h 25"/>
                  <a:gd name="T34" fmla="*/ 13 w 24"/>
                  <a:gd name="T35" fmla="*/ 17 h 25"/>
                  <a:gd name="T36" fmla="*/ 14 w 24"/>
                  <a:gd name="T37" fmla="*/ 16 h 25"/>
                  <a:gd name="T38" fmla="*/ 15 w 24"/>
                  <a:gd name="T39" fmla="*/ 14 h 25"/>
                  <a:gd name="T40" fmla="*/ 16 w 24"/>
                  <a:gd name="T41" fmla="*/ 11 h 25"/>
                  <a:gd name="T42" fmla="*/ 14 w 24"/>
                  <a:gd name="T43" fmla="*/ 9 h 25"/>
                  <a:gd name="T44" fmla="*/ 12 w 24"/>
                  <a:gd name="T4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5">
                    <a:moveTo>
                      <a:pt x="12" y="25"/>
                    </a:moveTo>
                    <a:cubicBezTo>
                      <a:pt x="10" y="25"/>
                      <a:pt x="8" y="25"/>
                      <a:pt x="6" y="24"/>
                    </a:cubicBezTo>
                    <a:cubicBezTo>
                      <a:pt x="3" y="22"/>
                      <a:pt x="1" y="20"/>
                      <a:pt x="0" y="17"/>
                    </a:cubicBezTo>
                    <a:cubicBezTo>
                      <a:pt x="0" y="15"/>
                      <a:pt x="0" y="14"/>
                      <a:pt x="0" y="12"/>
                    </a:cubicBezTo>
                    <a:cubicBezTo>
                      <a:pt x="0" y="10"/>
                      <a:pt x="0" y="9"/>
                      <a:pt x="1" y="7"/>
                    </a:cubicBezTo>
                    <a:cubicBezTo>
                      <a:pt x="3" y="3"/>
                      <a:pt x="7" y="0"/>
                      <a:pt x="12" y="0"/>
                    </a:cubicBezTo>
                    <a:cubicBezTo>
                      <a:pt x="14" y="0"/>
                      <a:pt x="15" y="1"/>
                      <a:pt x="17" y="1"/>
                    </a:cubicBezTo>
                    <a:cubicBezTo>
                      <a:pt x="20" y="2"/>
                      <a:pt x="22" y="5"/>
                      <a:pt x="23" y="8"/>
                    </a:cubicBezTo>
                    <a:cubicBezTo>
                      <a:pt x="24" y="11"/>
                      <a:pt x="24" y="15"/>
                      <a:pt x="23" y="18"/>
                    </a:cubicBezTo>
                    <a:cubicBezTo>
                      <a:pt x="22" y="19"/>
                      <a:pt x="21" y="21"/>
                      <a:pt x="20" y="22"/>
                    </a:cubicBezTo>
                    <a:cubicBezTo>
                      <a:pt x="19" y="23"/>
                      <a:pt x="17" y="24"/>
                      <a:pt x="16" y="24"/>
                    </a:cubicBezTo>
                    <a:cubicBezTo>
                      <a:pt x="14" y="25"/>
                      <a:pt x="13" y="25"/>
                      <a:pt x="12" y="25"/>
                    </a:cubicBezTo>
                    <a:close/>
                    <a:moveTo>
                      <a:pt x="12" y="8"/>
                    </a:moveTo>
                    <a:cubicBezTo>
                      <a:pt x="10" y="8"/>
                      <a:pt x="9" y="9"/>
                      <a:pt x="8" y="11"/>
                    </a:cubicBezTo>
                    <a:cubicBezTo>
                      <a:pt x="8" y="11"/>
                      <a:pt x="8" y="12"/>
                      <a:pt x="8" y="13"/>
                    </a:cubicBezTo>
                    <a:cubicBezTo>
                      <a:pt x="8" y="13"/>
                      <a:pt x="8" y="14"/>
                      <a:pt x="8" y="14"/>
                    </a:cubicBezTo>
                    <a:cubicBezTo>
                      <a:pt x="8" y="15"/>
                      <a:pt x="9" y="16"/>
                      <a:pt x="10" y="17"/>
                    </a:cubicBezTo>
                    <a:cubicBezTo>
                      <a:pt x="11" y="17"/>
                      <a:pt x="12" y="17"/>
                      <a:pt x="13" y="17"/>
                    </a:cubicBezTo>
                    <a:cubicBezTo>
                      <a:pt x="14" y="16"/>
                      <a:pt x="14" y="16"/>
                      <a:pt x="14" y="16"/>
                    </a:cubicBezTo>
                    <a:cubicBezTo>
                      <a:pt x="15" y="15"/>
                      <a:pt x="15" y="15"/>
                      <a:pt x="15" y="14"/>
                    </a:cubicBezTo>
                    <a:cubicBezTo>
                      <a:pt x="16" y="13"/>
                      <a:pt x="16" y="12"/>
                      <a:pt x="16" y="11"/>
                    </a:cubicBezTo>
                    <a:cubicBezTo>
                      <a:pt x="15"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311"/>
              <p:cNvSpPr>
                <a:spLocks noEditPoints="1"/>
              </p:cNvSpPr>
              <p:nvPr/>
            </p:nvSpPr>
            <p:spPr bwMode="auto">
              <a:xfrm>
                <a:off x="-3678239" y="3478213"/>
                <a:ext cx="57150" cy="52388"/>
              </a:xfrm>
              <a:custGeom>
                <a:avLst/>
                <a:gdLst>
                  <a:gd name="T0" fmla="*/ 14 w 27"/>
                  <a:gd name="T1" fmla="*/ 25 h 25"/>
                  <a:gd name="T2" fmla="*/ 8 w 27"/>
                  <a:gd name="T3" fmla="*/ 24 h 25"/>
                  <a:gd name="T4" fmla="*/ 3 w 27"/>
                  <a:gd name="T5" fmla="*/ 7 h 25"/>
                  <a:gd name="T6" fmla="*/ 14 w 27"/>
                  <a:gd name="T7" fmla="*/ 0 h 25"/>
                  <a:gd name="T8" fmla="*/ 20 w 27"/>
                  <a:gd name="T9" fmla="*/ 2 h 25"/>
                  <a:gd name="T10" fmla="*/ 26 w 27"/>
                  <a:gd name="T11" fmla="*/ 8 h 25"/>
                  <a:gd name="T12" fmla="*/ 25 w 27"/>
                  <a:gd name="T13" fmla="*/ 18 h 25"/>
                  <a:gd name="T14" fmla="*/ 14 w 27"/>
                  <a:gd name="T15" fmla="*/ 25 h 25"/>
                  <a:gd name="T16" fmla="*/ 14 w 27"/>
                  <a:gd name="T17" fmla="*/ 8 h 25"/>
                  <a:gd name="T18" fmla="*/ 11 w 27"/>
                  <a:gd name="T19" fmla="*/ 11 h 25"/>
                  <a:gd name="T20" fmla="*/ 12 w 27"/>
                  <a:gd name="T21" fmla="*/ 17 h 25"/>
                  <a:gd name="T22" fmla="*/ 14 w 27"/>
                  <a:gd name="T23" fmla="*/ 17 h 25"/>
                  <a:gd name="T24" fmla="*/ 18 w 27"/>
                  <a:gd name="T25" fmla="*/ 15 h 25"/>
                  <a:gd name="T26" fmla="*/ 18 w 27"/>
                  <a:gd name="T27" fmla="*/ 11 h 25"/>
                  <a:gd name="T28" fmla="*/ 16 w 27"/>
                  <a:gd name="T29" fmla="*/ 9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4" y="25"/>
                    </a:moveTo>
                    <a:cubicBezTo>
                      <a:pt x="12" y="25"/>
                      <a:pt x="10" y="25"/>
                      <a:pt x="8" y="24"/>
                    </a:cubicBezTo>
                    <a:cubicBezTo>
                      <a:pt x="2" y="20"/>
                      <a:pt x="0" y="13"/>
                      <a:pt x="3" y="7"/>
                    </a:cubicBezTo>
                    <a:cubicBezTo>
                      <a:pt x="6" y="3"/>
                      <a:pt x="10" y="0"/>
                      <a:pt x="14" y="0"/>
                    </a:cubicBezTo>
                    <a:cubicBezTo>
                      <a:pt x="16" y="0"/>
                      <a:pt x="18" y="1"/>
                      <a:pt x="20" y="2"/>
                    </a:cubicBezTo>
                    <a:cubicBezTo>
                      <a:pt x="23" y="3"/>
                      <a:pt x="25" y="5"/>
                      <a:pt x="26" y="8"/>
                    </a:cubicBezTo>
                    <a:cubicBezTo>
                      <a:pt x="27" y="12"/>
                      <a:pt x="27" y="15"/>
                      <a:pt x="25" y="18"/>
                    </a:cubicBezTo>
                    <a:cubicBezTo>
                      <a:pt x="23" y="22"/>
                      <a:pt x="19" y="25"/>
                      <a:pt x="14" y="25"/>
                    </a:cubicBezTo>
                    <a:close/>
                    <a:moveTo>
                      <a:pt x="14" y="8"/>
                    </a:moveTo>
                    <a:cubicBezTo>
                      <a:pt x="13" y="8"/>
                      <a:pt x="11" y="9"/>
                      <a:pt x="11" y="11"/>
                    </a:cubicBezTo>
                    <a:cubicBezTo>
                      <a:pt x="10" y="13"/>
                      <a:pt x="10" y="15"/>
                      <a:pt x="12" y="17"/>
                    </a:cubicBezTo>
                    <a:cubicBezTo>
                      <a:pt x="13" y="17"/>
                      <a:pt x="13" y="17"/>
                      <a:pt x="14" y="17"/>
                    </a:cubicBezTo>
                    <a:cubicBezTo>
                      <a:pt x="15" y="17"/>
                      <a:pt x="17" y="16"/>
                      <a:pt x="18" y="15"/>
                    </a:cubicBezTo>
                    <a:cubicBezTo>
                      <a:pt x="18" y="13"/>
                      <a:pt x="19"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312"/>
              <p:cNvSpPr>
                <a:spLocks noEditPoints="1"/>
              </p:cNvSpPr>
              <p:nvPr/>
            </p:nvSpPr>
            <p:spPr bwMode="auto">
              <a:xfrm>
                <a:off x="-3817939" y="3516313"/>
                <a:ext cx="50800" cy="49213"/>
              </a:xfrm>
              <a:custGeom>
                <a:avLst/>
                <a:gdLst>
                  <a:gd name="T0" fmla="*/ 12 w 24"/>
                  <a:gd name="T1" fmla="*/ 23 h 23"/>
                  <a:gd name="T2" fmla="*/ 5 w 24"/>
                  <a:gd name="T3" fmla="*/ 20 h 23"/>
                  <a:gd name="T4" fmla="*/ 0 w 24"/>
                  <a:gd name="T5" fmla="*/ 13 h 23"/>
                  <a:gd name="T6" fmla="*/ 0 w 24"/>
                  <a:gd name="T7" fmla="*/ 8 h 23"/>
                  <a:gd name="T8" fmla="*/ 2 w 24"/>
                  <a:gd name="T9" fmla="*/ 4 h 23"/>
                  <a:gd name="T10" fmla="*/ 11 w 24"/>
                  <a:gd name="T11" fmla="*/ 0 h 23"/>
                  <a:gd name="T12" fmla="*/ 18 w 24"/>
                  <a:gd name="T13" fmla="*/ 2 h 23"/>
                  <a:gd name="T14" fmla="*/ 23 w 24"/>
                  <a:gd name="T15" fmla="*/ 10 h 23"/>
                  <a:gd name="T16" fmla="*/ 21 w 24"/>
                  <a:gd name="T17" fmla="*/ 18 h 23"/>
                  <a:gd name="T18" fmla="*/ 18 w 24"/>
                  <a:gd name="T19" fmla="*/ 22 h 23"/>
                  <a:gd name="T20" fmla="*/ 13 w 24"/>
                  <a:gd name="T21" fmla="*/ 23 h 23"/>
                  <a:gd name="T22" fmla="*/ 12 w 24"/>
                  <a:gd name="T23" fmla="*/ 23 h 23"/>
                  <a:gd name="T24" fmla="*/ 11 w 24"/>
                  <a:gd name="T25" fmla="*/ 8 h 23"/>
                  <a:gd name="T26" fmla="*/ 8 w 24"/>
                  <a:gd name="T27" fmla="*/ 9 h 23"/>
                  <a:gd name="T28" fmla="*/ 8 w 24"/>
                  <a:gd name="T29" fmla="*/ 10 h 23"/>
                  <a:gd name="T30" fmla="*/ 8 w 24"/>
                  <a:gd name="T31" fmla="*/ 11 h 23"/>
                  <a:gd name="T32" fmla="*/ 10 w 24"/>
                  <a:gd name="T33" fmla="*/ 14 h 23"/>
                  <a:gd name="T34" fmla="*/ 13 w 24"/>
                  <a:gd name="T35" fmla="*/ 15 h 23"/>
                  <a:gd name="T36" fmla="*/ 14 w 24"/>
                  <a:gd name="T37" fmla="*/ 14 h 23"/>
                  <a:gd name="T38" fmla="*/ 15 w 24"/>
                  <a:gd name="T39" fmla="*/ 14 h 23"/>
                  <a:gd name="T40" fmla="*/ 15 w 24"/>
                  <a:gd name="T41" fmla="*/ 11 h 23"/>
                  <a:gd name="T42" fmla="*/ 13 w 24"/>
                  <a:gd name="T43" fmla="*/ 9 h 23"/>
                  <a:gd name="T44" fmla="*/ 11 w 24"/>
                  <a:gd name="T4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3">
                    <a:moveTo>
                      <a:pt x="12" y="23"/>
                    </a:moveTo>
                    <a:cubicBezTo>
                      <a:pt x="10" y="23"/>
                      <a:pt x="7" y="22"/>
                      <a:pt x="5" y="20"/>
                    </a:cubicBezTo>
                    <a:cubicBezTo>
                      <a:pt x="2" y="18"/>
                      <a:pt x="1" y="16"/>
                      <a:pt x="0" y="13"/>
                    </a:cubicBezTo>
                    <a:cubicBezTo>
                      <a:pt x="0" y="11"/>
                      <a:pt x="0" y="10"/>
                      <a:pt x="0" y="8"/>
                    </a:cubicBezTo>
                    <a:cubicBezTo>
                      <a:pt x="0" y="7"/>
                      <a:pt x="1" y="5"/>
                      <a:pt x="2" y="4"/>
                    </a:cubicBezTo>
                    <a:cubicBezTo>
                      <a:pt x="4" y="1"/>
                      <a:pt x="7" y="0"/>
                      <a:pt x="11" y="0"/>
                    </a:cubicBezTo>
                    <a:cubicBezTo>
                      <a:pt x="13" y="0"/>
                      <a:pt x="16" y="0"/>
                      <a:pt x="18" y="2"/>
                    </a:cubicBezTo>
                    <a:cubicBezTo>
                      <a:pt x="21" y="4"/>
                      <a:pt x="23" y="7"/>
                      <a:pt x="23" y="10"/>
                    </a:cubicBezTo>
                    <a:cubicBezTo>
                      <a:pt x="24" y="13"/>
                      <a:pt x="23" y="16"/>
                      <a:pt x="21" y="18"/>
                    </a:cubicBezTo>
                    <a:cubicBezTo>
                      <a:pt x="20" y="20"/>
                      <a:pt x="19" y="21"/>
                      <a:pt x="18" y="22"/>
                    </a:cubicBezTo>
                    <a:cubicBezTo>
                      <a:pt x="16" y="22"/>
                      <a:pt x="15" y="23"/>
                      <a:pt x="13" y="23"/>
                    </a:cubicBezTo>
                    <a:lnTo>
                      <a:pt x="12" y="23"/>
                    </a:lnTo>
                    <a:close/>
                    <a:moveTo>
                      <a:pt x="11" y="8"/>
                    </a:moveTo>
                    <a:cubicBezTo>
                      <a:pt x="10" y="8"/>
                      <a:pt x="9" y="8"/>
                      <a:pt x="8" y="9"/>
                    </a:cubicBezTo>
                    <a:cubicBezTo>
                      <a:pt x="8" y="9"/>
                      <a:pt x="8" y="9"/>
                      <a:pt x="8" y="10"/>
                    </a:cubicBezTo>
                    <a:cubicBezTo>
                      <a:pt x="8" y="10"/>
                      <a:pt x="8" y="11"/>
                      <a:pt x="8" y="11"/>
                    </a:cubicBezTo>
                    <a:cubicBezTo>
                      <a:pt x="8" y="12"/>
                      <a:pt x="9" y="13"/>
                      <a:pt x="10" y="14"/>
                    </a:cubicBezTo>
                    <a:cubicBezTo>
                      <a:pt x="11" y="15"/>
                      <a:pt x="12" y="15"/>
                      <a:pt x="13" y="15"/>
                    </a:cubicBezTo>
                    <a:cubicBezTo>
                      <a:pt x="13" y="15"/>
                      <a:pt x="14" y="15"/>
                      <a:pt x="14" y="14"/>
                    </a:cubicBezTo>
                    <a:cubicBezTo>
                      <a:pt x="15" y="14"/>
                      <a:pt x="15" y="14"/>
                      <a:pt x="15" y="14"/>
                    </a:cubicBezTo>
                    <a:cubicBezTo>
                      <a:pt x="15" y="13"/>
                      <a:pt x="15" y="12"/>
                      <a:pt x="15" y="11"/>
                    </a:cubicBezTo>
                    <a:cubicBezTo>
                      <a:pt x="15" y="10"/>
                      <a:pt x="14" y="9"/>
                      <a:pt x="13"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313"/>
              <p:cNvSpPr>
                <a:spLocks noEditPoints="1"/>
              </p:cNvSpPr>
              <p:nvPr/>
            </p:nvSpPr>
            <p:spPr bwMode="auto">
              <a:xfrm>
                <a:off x="-3841751" y="3540125"/>
                <a:ext cx="55563" cy="50800"/>
              </a:xfrm>
              <a:custGeom>
                <a:avLst/>
                <a:gdLst>
                  <a:gd name="T0" fmla="*/ 15 w 26"/>
                  <a:gd name="T1" fmla="*/ 24 h 24"/>
                  <a:gd name="T2" fmla="*/ 6 w 26"/>
                  <a:gd name="T3" fmla="*/ 21 h 24"/>
                  <a:gd name="T4" fmla="*/ 4 w 26"/>
                  <a:gd name="T5" fmla="*/ 4 h 24"/>
                  <a:gd name="T6" fmla="*/ 13 w 26"/>
                  <a:gd name="T7" fmla="*/ 0 h 24"/>
                  <a:gd name="T8" fmla="*/ 21 w 26"/>
                  <a:gd name="T9" fmla="*/ 3 h 24"/>
                  <a:gd name="T10" fmla="*/ 25 w 26"/>
                  <a:gd name="T11" fmla="*/ 11 h 24"/>
                  <a:gd name="T12" fmla="*/ 23 w 26"/>
                  <a:gd name="T13" fmla="*/ 19 h 24"/>
                  <a:gd name="T14" fmla="*/ 15 w 26"/>
                  <a:gd name="T15" fmla="*/ 24 h 24"/>
                  <a:gd name="T16" fmla="*/ 13 w 26"/>
                  <a:gd name="T17" fmla="*/ 8 h 24"/>
                  <a:gd name="T18" fmla="*/ 11 w 26"/>
                  <a:gd name="T19" fmla="*/ 9 h 24"/>
                  <a:gd name="T20" fmla="*/ 12 w 26"/>
                  <a:gd name="T21" fmla="*/ 14 h 24"/>
                  <a:gd name="T22" fmla="*/ 15 w 26"/>
                  <a:gd name="T23" fmla="*/ 15 h 24"/>
                  <a:gd name="T24" fmla="*/ 17 w 26"/>
                  <a:gd name="T25" fmla="*/ 14 h 24"/>
                  <a:gd name="T26" fmla="*/ 17 w 26"/>
                  <a:gd name="T27" fmla="*/ 12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5" y="24"/>
                    </a:moveTo>
                    <a:cubicBezTo>
                      <a:pt x="12" y="24"/>
                      <a:pt x="9" y="22"/>
                      <a:pt x="6" y="21"/>
                    </a:cubicBezTo>
                    <a:cubicBezTo>
                      <a:pt x="1" y="16"/>
                      <a:pt x="0" y="9"/>
                      <a:pt x="4" y="4"/>
                    </a:cubicBezTo>
                    <a:cubicBezTo>
                      <a:pt x="6" y="2"/>
                      <a:pt x="9" y="0"/>
                      <a:pt x="13" y="0"/>
                    </a:cubicBezTo>
                    <a:cubicBezTo>
                      <a:pt x="16" y="0"/>
                      <a:pt x="18" y="1"/>
                      <a:pt x="21" y="3"/>
                    </a:cubicBezTo>
                    <a:cubicBezTo>
                      <a:pt x="23" y="5"/>
                      <a:pt x="25" y="8"/>
                      <a:pt x="25" y="11"/>
                    </a:cubicBezTo>
                    <a:cubicBezTo>
                      <a:pt x="26" y="14"/>
                      <a:pt x="25" y="17"/>
                      <a:pt x="23" y="19"/>
                    </a:cubicBezTo>
                    <a:cubicBezTo>
                      <a:pt x="21" y="22"/>
                      <a:pt x="18" y="24"/>
                      <a:pt x="15" y="24"/>
                    </a:cubicBezTo>
                    <a:close/>
                    <a:moveTo>
                      <a:pt x="13" y="8"/>
                    </a:moveTo>
                    <a:cubicBezTo>
                      <a:pt x="12" y="8"/>
                      <a:pt x="11" y="8"/>
                      <a:pt x="11" y="9"/>
                    </a:cubicBezTo>
                    <a:cubicBezTo>
                      <a:pt x="9" y="11"/>
                      <a:pt x="10" y="13"/>
                      <a:pt x="12" y="14"/>
                    </a:cubicBezTo>
                    <a:cubicBezTo>
                      <a:pt x="12" y="15"/>
                      <a:pt x="14" y="15"/>
                      <a:pt x="15" y="15"/>
                    </a:cubicBezTo>
                    <a:cubicBezTo>
                      <a:pt x="15" y="15"/>
                      <a:pt x="16" y="15"/>
                      <a:pt x="17" y="14"/>
                    </a:cubicBezTo>
                    <a:cubicBezTo>
                      <a:pt x="17" y="14"/>
                      <a:pt x="17" y="13"/>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314"/>
              <p:cNvSpPr>
                <a:spLocks noEditPoints="1"/>
              </p:cNvSpPr>
              <p:nvPr/>
            </p:nvSpPr>
            <p:spPr bwMode="auto">
              <a:xfrm>
                <a:off x="-3860801" y="3563938"/>
                <a:ext cx="52388" cy="50800"/>
              </a:xfrm>
              <a:custGeom>
                <a:avLst/>
                <a:gdLst>
                  <a:gd name="T0" fmla="*/ 14 w 25"/>
                  <a:gd name="T1" fmla="*/ 24 h 24"/>
                  <a:gd name="T2" fmla="*/ 6 w 25"/>
                  <a:gd name="T3" fmla="*/ 20 h 24"/>
                  <a:gd name="T4" fmla="*/ 4 w 25"/>
                  <a:gd name="T5" fmla="*/ 4 h 24"/>
                  <a:gd name="T6" fmla="*/ 12 w 25"/>
                  <a:gd name="T7" fmla="*/ 0 h 24"/>
                  <a:gd name="T8" fmla="*/ 21 w 25"/>
                  <a:gd name="T9" fmla="*/ 3 h 24"/>
                  <a:gd name="T10" fmla="*/ 25 w 25"/>
                  <a:gd name="T11" fmla="*/ 12 h 24"/>
                  <a:gd name="T12" fmla="*/ 22 w 25"/>
                  <a:gd name="T13" fmla="*/ 20 h 24"/>
                  <a:gd name="T14" fmla="*/ 14 w 25"/>
                  <a:gd name="T15" fmla="*/ 24 h 24"/>
                  <a:gd name="T16" fmla="*/ 12 w 25"/>
                  <a:gd name="T17" fmla="*/ 8 h 24"/>
                  <a:gd name="T18" fmla="*/ 10 w 25"/>
                  <a:gd name="T19" fmla="*/ 9 h 24"/>
                  <a:gd name="T20" fmla="*/ 11 w 25"/>
                  <a:gd name="T21" fmla="*/ 14 h 24"/>
                  <a:gd name="T22" fmla="*/ 14 w 25"/>
                  <a:gd name="T23" fmla="*/ 16 h 24"/>
                  <a:gd name="T24" fmla="*/ 16 w 25"/>
                  <a:gd name="T25" fmla="*/ 15 h 24"/>
                  <a:gd name="T26" fmla="*/ 17 w 25"/>
                  <a:gd name="T27" fmla="*/ 12 h 24"/>
                  <a:gd name="T28" fmla="*/ 15 w 25"/>
                  <a:gd name="T29" fmla="*/ 10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4" y="24"/>
                    </a:moveTo>
                    <a:cubicBezTo>
                      <a:pt x="11" y="24"/>
                      <a:pt x="8" y="22"/>
                      <a:pt x="6" y="20"/>
                    </a:cubicBezTo>
                    <a:cubicBezTo>
                      <a:pt x="1" y="16"/>
                      <a:pt x="0" y="9"/>
                      <a:pt x="4" y="4"/>
                    </a:cubicBezTo>
                    <a:cubicBezTo>
                      <a:pt x="6" y="2"/>
                      <a:pt x="9" y="0"/>
                      <a:pt x="12" y="0"/>
                    </a:cubicBezTo>
                    <a:cubicBezTo>
                      <a:pt x="15" y="0"/>
                      <a:pt x="18" y="1"/>
                      <a:pt x="21" y="3"/>
                    </a:cubicBezTo>
                    <a:cubicBezTo>
                      <a:pt x="23" y="5"/>
                      <a:pt x="25" y="9"/>
                      <a:pt x="25" y="12"/>
                    </a:cubicBezTo>
                    <a:cubicBezTo>
                      <a:pt x="25" y="15"/>
                      <a:pt x="24" y="18"/>
                      <a:pt x="22" y="20"/>
                    </a:cubicBezTo>
                    <a:cubicBezTo>
                      <a:pt x="20" y="22"/>
                      <a:pt x="17" y="24"/>
                      <a:pt x="14" y="24"/>
                    </a:cubicBezTo>
                    <a:close/>
                    <a:moveTo>
                      <a:pt x="12" y="8"/>
                    </a:moveTo>
                    <a:cubicBezTo>
                      <a:pt x="12" y="8"/>
                      <a:pt x="11" y="8"/>
                      <a:pt x="10" y="9"/>
                    </a:cubicBezTo>
                    <a:cubicBezTo>
                      <a:pt x="9" y="11"/>
                      <a:pt x="9" y="13"/>
                      <a:pt x="11" y="14"/>
                    </a:cubicBezTo>
                    <a:cubicBezTo>
                      <a:pt x="12" y="15"/>
                      <a:pt x="13" y="16"/>
                      <a:pt x="14" y="16"/>
                    </a:cubicBezTo>
                    <a:cubicBezTo>
                      <a:pt x="15" y="16"/>
                      <a:pt x="16" y="15"/>
                      <a:pt x="16" y="15"/>
                    </a:cubicBezTo>
                    <a:cubicBezTo>
                      <a:pt x="17" y="14"/>
                      <a:pt x="17" y="13"/>
                      <a:pt x="17" y="12"/>
                    </a:cubicBezTo>
                    <a:cubicBezTo>
                      <a:pt x="17" y="11"/>
                      <a:pt x="16" y="10"/>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315"/>
              <p:cNvSpPr>
                <a:spLocks noEditPoints="1"/>
              </p:cNvSpPr>
              <p:nvPr/>
            </p:nvSpPr>
            <p:spPr bwMode="auto">
              <a:xfrm>
                <a:off x="-3881439" y="3587750"/>
                <a:ext cx="52388" cy="49213"/>
              </a:xfrm>
              <a:custGeom>
                <a:avLst/>
                <a:gdLst>
                  <a:gd name="T0" fmla="*/ 13 w 24"/>
                  <a:gd name="T1" fmla="*/ 23 h 23"/>
                  <a:gd name="T2" fmla="*/ 13 w 24"/>
                  <a:gd name="T3" fmla="*/ 23 h 23"/>
                  <a:gd name="T4" fmla="*/ 4 w 24"/>
                  <a:gd name="T5" fmla="*/ 20 h 23"/>
                  <a:gd name="T6" fmla="*/ 1 w 24"/>
                  <a:gd name="T7" fmla="*/ 11 h 23"/>
                  <a:gd name="T8" fmla="*/ 4 w 24"/>
                  <a:gd name="T9" fmla="*/ 3 h 23"/>
                  <a:gd name="T10" fmla="*/ 11 w 24"/>
                  <a:gd name="T11" fmla="*/ 0 h 23"/>
                  <a:gd name="T12" fmla="*/ 20 w 24"/>
                  <a:gd name="T13" fmla="*/ 3 h 23"/>
                  <a:gd name="T14" fmla="*/ 24 w 24"/>
                  <a:gd name="T15" fmla="*/ 12 h 23"/>
                  <a:gd name="T16" fmla="*/ 21 w 24"/>
                  <a:gd name="T17" fmla="*/ 20 h 23"/>
                  <a:gd name="T18" fmla="*/ 13 w 24"/>
                  <a:gd name="T19" fmla="*/ 23 h 23"/>
                  <a:gd name="T20" fmla="*/ 11 w 24"/>
                  <a:gd name="T21" fmla="*/ 8 h 23"/>
                  <a:gd name="T22" fmla="*/ 9 w 24"/>
                  <a:gd name="T23" fmla="*/ 9 h 23"/>
                  <a:gd name="T24" fmla="*/ 9 w 24"/>
                  <a:gd name="T25" fmla="*/ 11 h 23"/>
                  <a:gd name="T26" fmla="*/ 10 w 24"/>
                  <a:gd name="T27" fmla="*/ 14 h 23"/>
                  <a:gd name="T28" fmla="*/ 13 w 24"/>
                  <a:gd name="T29" fmla="*/ 15 h 23"/>
                  <a:gd name="T30" fmla="*/ 13 w 24"/>
                  <a:gd name="T31" fmla="*/ 15 h 23"/>
                  <a:gd name="T32" fmla="*/ 15 w 24"/>
                  <a:gd name="T33" fmla="*/ 14 h 23"/>
                  <a:gd name="T34" fmla="*/ 16 w 24"/>
                  <a:gd name="T35" fmla="*/ 12 h 23"/>
                  <a:gd name="T36" fmla="*/ 15 w 24"/>
                  <a:gd name="T37" fmla="*/ 9 h 23"/>
                  <a:gd name="T38" fmla="*/ 11 w 24"/>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3">
                    <a:moveTo>
                      <a:pt x="13" y="23"/>
                    </a:moveTo>
                    <a:cubicBezTo>
                      <a:pt x="13" y="23"/>
                      <a:pt x="13" y="23"/>
                      <a:pt x="13" y="23"/>
                    </a:cubicBezTo>
                    <a:cubicBezTo>
                      <a:pt x="9" y="23"/>
                      <a:pt x="7" y="22"/>
                      <a:pt x="4" y="20"/>
                    </a:cubicBezTo>
                    <a:cubicBezTo>
                      <a:pt x="2" y="17"/>
                      <a:pt x="1" y="15"/>
                      <a:pt x="1" y="11"/>
                    </a:cubicBezTo>
                    <a:cubicBezTo>
                      <a:pt x="0" y="8"/>
                      <a:pt x="2" y="5"/>
                      <a:pt x="4" y="3"/>
                    </a:cubicBezTo>
                    <a:cubicBezTo>
                      <a:pt x="6" y="1"/>
                      <a:pt x="8" y="0"/>
                      <a:pt x="11" y="0"/>
                    </a:cubicBezTo>
                    <a:cubicBezTo>
                      <a:pt x="15" y="0"/>
                      <a:pt x="18" y="1"/>
                      <a:pt x="20" y="3"/>
                    </a:cubicBezTo>
                    <a:cubicBezTo>
                      <a:pt x="23" y="6"/>
                      <a:pt x="24" y="9"/>
                      <a:pt x="24" y="12"/>
                    </a:cubicBezTo>
                    <a:cubicBezTo>
                      <a:pt x="24" y="15"/>
                      <a:pt x="23" y="18"/>
                      <a:pt x="21" y="20"/>
                    </a:cubicBezTo>
                    <a:cubicBezTo>
                      <a:pt x="19" y="22"/>
                      <a:pt x="16" y="23"/>
                      <a:pt x="13" y="23"/>
                    </a:cubicBezTo>
                    <a:close/>
                    <a:moveTo>
                      <a:pt x="11" y="8"/>
                    </a:moveTo>
                    <a:cubicBezTo>
                      <a:pt x="11" y="8"/>
                      <a:pt x="10" y="8"/>
                      <a:pt x="9" y="9"/>
                    </a:cubicBezTo>
                    <a:cubicBezTo>
                      <a:pt x="9" y="9"/>
                      <a:pt x="9" y="10"/>
                      <a:pt x="9" y="11"/>
                    </a:cubicBezTo>
                    <a:cubicBezTo>
                      <a:pt x="9" y="12"/>
                      <a:pt x="9" y="13"/>
                      <a:pt x="10" y="14"/>
                    </a:cubicBezTo>
                    <a:cubicBezTo>
                      <a:pt x="11" y="15"/>
                      <a:pt x="12" y="15"/>
                      <a:pt x="13" y="15"/>
                    </a:cubicBezTo>
                    <a:cubicBezTo>
                      <a:pt x="13" y="15"/>
                      <a:pt x="13" y="15"/>
                      <a:pt x="13" y="15"/>
                    </a:cubicBezTo>
                    <a:cubicBezTo>
                      <a:pt x="14" y="15"/>
                      <a:pt x="15" y="15"/>
                      <a:pt x="15" y="14"/>
                    </a:cubicBezTo>
                    <a:cubicBezTo>
                      <a:pt x="16" y="14"/>
                      <a:pt x="16" y="13"/>
                      <a:pt x="16" y="12"/>
                    </a:cubicBezTo>
                    <a:cubicBezTo>
                      <a:pt x="16" y="11"/>
                      <a:pt x="15" y="10"/>
                      <a:pt x="15" y="9"/>
                    </a:cubicBezTo>
                    <a:cubicBezTo>
                      <a:pt x="14" y="8"/>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316"/>
              <p:cNvSpPr>
                <a:spLocks noEditPoints="1"/>
              </p:cNvSpPr>
              <p:nvPr/>
            </p:nvSpPr>
            <p:spPr bwMode="auto">
              <a:xfrm>
                <a:off x="-3902076" y="3608388"/>
                <a:ext cx="50800" cy="52388"/>
              </a:xfrm>
              <a:custGeom>
                <a:avLst/>
                <a:gdLst>
                  <a:gd name="T0" fmla="*/ 13 w 24"/>
                  <a:gd name="T1" fmla="*/ 24 h 24"/>
                  <a:gd name="T2" fmla="*/ 12 w 24"/>
                  <a:gd name="T3" fmla="*/ 24 h 24"/>
                  <a:gd name="T4" fmla="*/ 4 w 24"/>
                  <a:gd name="T5" fmla="*/ 20 h 24"/>
                  <a:gd name="T6" fmla="*/ 0 w 24"/>
                  <a:gd name="T7" fmla="*/ 11 h 24"/>
                  <a:gd name="T8" fmla="*/ 4 w 24"/>
                  <a:gd name="T9" fmla="*/ 3 h 24"/>
                  <a:gd name="T10" fmla="*/ 11 w 24"/>
                  <a:gd name="T11" fmla="*/ 0 h 24"/>
                  <a:gd name="T12" fmla="*/ 20 w 24"/>
                  <a:gd name="T13" fmla="*/ 4 h 24"/>
                  <a:gd name="T14" fmla="*/ 24 w 24"/>
                  <a:gd name="T15" fmla="*/ 13 h 24"/>
                  <a:gd name="T16" fmla="*/ 20 w 24"/>
                  <a:gd name="T17" fmla="*/ 21 h 24"/>
                  <a:gd name="T18" fmla="*/ 13 w 24"/>
                  <a:gd name="T19" fmla="*/ 24 h 24"/>
                  <a:gd name="T20" fmla="*/ 12 w 24"/>
                  <a:gd name="T21" fmla="*/ 16 h 24"/>
                  <a:gd name="T22" fmla="*/ 13 w 24"/>
                  <a:gd name="T23" fmla="*/ 16 h 24"/>
                  <a:gd name="T24" fmla="*/ 15 w 24"/>
                  <a:gd name="T25" fmla="*/ 15 h 24"/>
                  <a:gd name="T26" fmla="*/ 16 w 24"/>
                  <a:gd name="T27" fmla="*/ 13 h 24"/>
                  <a:gd name="T28" fmla="*/ 14 w 24"/>
                  <a:gd name="T29" fmla="*/ 10 h 24"/>
                  <a:gd name="T30" fmla="*/ 11 w 24"/>
                  <a:gd name="T31" fmla="*/ 8 h 24"/>
                  <a:gd name="T32" fmla="*/ 9 w 24"/>
                  <a:gd name="T33" fmla="*/ 9 h 24"/>
                  <a:gd name="T34" fmla="*/ 8 w 24"/>
                  <a:gd name="T35" fmla="*/ 11 h 24"/>
                  <a:gd name="T36" fmla="*/ 10 w 24"/>
                  <a:gd name="T37" fmla="*/ 14 h 24"/>
                  <a:gd name="T38" fmla="*/ 12 w 24"/>
                  <a:gd name="T39"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3" y="24"/>
                    </a:moveTo>
                    <a:cubicBezTo>
                      <a:pt x="12" y="24"/>
                      <a:pt x="12" y="24"/>
                      <a:pt x="12" y="24"/>
                    </a:cubicBezTo>
                    <a:cubicBezTo>
                      <a:pt x="9" y="23"/>
                      <a:pt x="6" y="22"/>
                      <a:pt x="4" y="20"/>
                    </a:cubicBezTo>
                    <a:cubicBezTo>
                      <a:pt x="1" y="17"/>
                      <a:pt x="0" y="14"/>
                      <a:pt x="0" y="11"/>
                    </a:cubicBezTo>
                    <a:cubicBezTo>
                      <a:pt x="0" y="8"/>
                      <a:pt x="1" y="5"/>
                      <a:pt x="4" y="3"/>
                    </a:cubicBezTo>
                    <a:cubicBezTo>
                      <a:pt x="6" y="1"/>
                      <a:pt x="8" y="0"/>
                      <a:pt x="11" y="0"/>
                    </a:cubicBezTo>
                    <a:cubicBezTo>
                      <a:pt x="14" y="0"/>
                      <a:pt x="18" y="2"/>
                      <a:pt x="20" y="4"/>
                    </a:cubicBezTo>
                    <a:cubicBezTo>
                      <a:pt x="22" y="6"/>
                      <a:pt x="24" y="10"/>
                      <a:pt x="24" y="13"/>
                    </a:cubicBezTo>
                    <a:cubicBezTo>
                      <a:pt x="24" y="16"/>
                      <a:pt x="22" y="19"/>
                      <a:pt x="20" y="21"/>
                    </a:cubicBezTo>
                    <a:cubicBezTo>
                      <a:pt x="18" y="23"/>
                      <a:pt x="15" y="24"/>
                      <a:pt x="13" y="24"/>
                    </a:cubicBezTo>
                    <a:close/>
                    <a:moveTo>
                      <a:pt x="12" y="16"/>
                    </a:moveTo>
                    <a:cubicBezTo>
                      <a:pt x="13" y="16"/>
                      <a:pt x="13" y="16"/>
                      <a:pt x="13" y="16"/>
                    </a:cubicBezTo>
                    <a:cubicBezTo>
                      <a:pt x="13" y="16"/>
                      <a:pt x="14" y="16"/>
                      <a:pt x="15" y="15"/>
                    </a:cubicBezTo>
                    <a:cubicBezTo>
                      <a:pt x="15" y="14"/>
                      <a:pt x="16" y="13"/>
                      <a:pt x="16" y="13"/>
                    </a:cubicBezTo>
                    <a:cubicBezTo>
                      <a:pt x="16" y="12"/>
                      <a:pt x="15" y="11"/>
                      <a:pt x="14" y="10"/>
                    </a:cubicBezTo>
                    <a:cubicBezTo>
                      <a:pt x="13" y="9"/>
                      <a:pt x="12" y="8"/>
                      <a:pt x="11" y="8"/>
                    </a:cubicBezTo>
                    <a:cubicBezTo>
                      <a:pt x="10" y="8"/>
                      <a:pt x="10" y="8"/>
                      <a:pt x="9" y="9"/>
                    </a:cubicBezTo>
                    <a:cubicBezTo>
                      <a:pt x="8" y="10"/>
                      <a:pt x="8" y="11"/>
                      <a:pt x="8" y="11"/>
                    </a:cubicBezTo>
                    <a:cubicBezTo>
                      <a:pt x="8" y="12"/>
                      <a:pt x="9" y="13"/>
                      <a:pt x="10" y="14"/>
                    </a:cubicBezTo>
                    <a:cubicBezTo>
                      <a:pt x="10" y="15"/>
                      <a:pt x="11" y="16"/>
                      <a:pt x="1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317"/>
              <p:cNvSpPr>
                <a:spLocks noEditPoints="1"/>
              </p:cNvSpPr>
              <p:nvPr/>
            </p:nvSpPr>
            <p:spPr bwMode="auto">
              <a:xfrm>
                <a:off x="-3925889" y="3630613"/>
                <a:ext cx="50800" cy="50800"/>
              </a:xfrm>
              <a:custGeom>
                <a:avLst/>
                <a:gdLst>
                  <a:gd name="T0" fmla="*/ 13 w 24"/>
                  <a:gd name="T1" fmla="*/ 24 h 24"/>
                  <a:gd name="T2" fmla="*/ 11 w 24"/>
                  <a:gd name="T3" fmla="*/ 23 h 24"/>
                  <a:gd name="T4" fmla="*/ 3 w 24"/>
                  <a:gd name="T5" fmla="*/ 19 h 24"/>
                  <a:gd name="T6" fmla="*/ 0 w 24"/>
                  <a:gd name="T7" fmla="*/ 10 h 24"/>
                  <a:gd name="T8" fmla="*/ 4 w 24"/>
                  <a:gd name="T9" fmla="*/ 2 h 24"/>
                  <a:gd name="T10" fmla="*/ 11 w 24"/>
                  <a:gd name="T11" fmla="*/ 0 h 24"/>
                  <a:gd name="T12" fmla="*/ 21 w 24"/>
                  <a:gd name="T13" fmla="*/ 4 h 24"/>
                  <a:gd name="T14" fmla="*/ 24 w 24"/>
                  <a:gd name="T15" fmla="*/ 13 h 24"/>
                  <a:gd name="T16" fmla="*/ 20 w 24"/>
                  <a:gd name="T17" fmla="*/ 21 h 24"/>
                  <a:gd name="T18" fmla="*/ 13 w 24"/>
                  <a:gd name="T19" fmla="*/ 24 h 24"/>
                  <a:gd name="T20" fmla="*/ 11 w 24"/>
                  <a:gd name="T21" fmla="*/ 8 h 24"/>
                  <a:gd name="T22" fmla="*/ 9 w 24"/>
                  <a:gd name="T23" fmla="*/ 9 h 24"/>
                  <a:gd name="T24" fmla="*/ 9 w 24"/>
                  <a:gd name="T25" fmla="*/ 11 h 24"/>
                  <a:gd name="T26" fmla="*/ 10 w 24"/>
                  <a:gd name="T27" fmla="*/ 14 h 24"/>
                  <a:gd name="T28" fmla="*/ 12 w 24"/>
                  <a:gd name="T29" fmla="*/ 15 h 24"/>
                  <a:gd name="T30" fmla="*/ 13 w 24"/>
                  <a:gd name="T31" fmla="*/ 15 h 24"/>
                  <a:gd name="T32" fmla="*/ 15 w 24"/>
                  <a:gd name="T33" fmla="*/ 15 h 24"/>
                  <a:gd name="T34" fmla="*/ 16 w 24"/>
                  <a:gd name="T35" fmla="*/ 13 h 24"/>
                  <a:gd name="T36" fmla="*/ 15 w 24"/>
                  <a:gd name="T37" fmla="*/ 10 h 24"/>
                  <a:gd name="T38" fmla="*/ 11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3" y="24"/>
                    </a:moveTo>
                    <a:cubicBezTo>
                      <a:pt x="12" y="24"/>
                      <a:pt x="12" y="23"/>
                      <a:pt x="11" y="23"/>
                    </a:cubicBezTo>
                    <a:cubicBezTo>
                      <a:pt x="8" y="23"/>
                      <a:pt x="5" y="21"/>
                      <a:pt x="3" y="19"/>
                    </a:cubicBezTo>
                    <a:cubicBezTo>
                      <a:pt x="1" y="16"/>
                      <a:pt x="0" y="14"/>
                      <a:pt x="0" y="10"/>
                    </a:cubicBezTo>
                    <a:cubicBezTo>
                      <a:pt x="0" y="7"/>
                      <a:pt x="2" y="4"/>
                      <a:pt x="4" y="2"/>
                    </a:cubicBezTo>
                    <a:cubicBezTo>
                      <a:pt x="6" y="1"/>
                      <a:pt x="9" y="0"/>
                      <a:pt x="11" y="0"/>
                    </a:cubicBezTo>
                    <a:cubicBezTo>
                      <a:pt x="15" y="0"/>
                      <a:pt x="18" y="1"/>
                      <a:pt x="21" y="4"/>
                    </a:cubicBezTo>
                    <a:cubicBezTo>
                      <a:pt x="23" y="7"/>
                      <a:pt x="24" y="10"/>
                      <a:pt x="24" y="13"/>
                    </a:cubicBezTo>
                    <a:cubicBezTo>
                      <a:pt x="24" y="16"/>
                      <a:pt x="22" y="19"/>
                      <a:pt x="20" y="21"/>
                    </a:cubicBezTo>
                    <a:cubicBezTo>
                      <a:pt x="18" y="23"/>
                      <a:pt x="15" y="24"/>
                      <a:pt x="13" y="24"/>
                    </a:cubicBezTo>
                    <a:close/>
                    <a:moveTo>
                      <a:pt x="11" y="8"/>
                    </a:moveTo>
                    <a:cubicBezTo>
                      <a:pt x="11" y="8"/>
                      <a:pt x="10" y="8"/>
                      <a:pt x="9" y="9"/>
                    </a:cubicBezTo>
                    <a:cubicBezTo>
                      <a:pt x="9" y="9"/>
                      <a:pt x="9" y="10"/>
                      <a:pt x="9" y="11"/>
                    </a:cubicBezTo>
                    <a:cubicBezTo>
                      <a:pt x="8" y="11"/>
                      <a:pt x="9" y="13"/>
                      <a:pt x="10" y="14"/>
                    </a:cubicBezTo>
                    <a:cubicBezTo>
                      <a:pt x="10" y="15"/>
                      <a:pt x="11" y="15"/>
                      <a:pt x="12" y="15"/>
                    </a:cubicBezTo>
                    <a:cubicBezTo>
                      <a:pt x="13" y="15"/>
                      <a:pt x="13" y="15"/>
                      <a:pt x="13" y="15"/>
                    </a:cubicBezTo>
                    <a:cubicBezTo>
                      <a:pt x="13" y="15"/>
                      <a:pt x="14" y="15"/>
                      <a:pt x="15" y="15"/>
                    </a:cubicBezTo>
                    <a:cubicBezTo>
                      <a:pt x="15" y="14"/>
                      <a:pt x="16" y="13"/>
                      <a:pt x="16" y="13"/>
                    </a:cubicBezTo>
                    <a:cubicBezTo>
                      <a:pt x="16" y="12"/>
                      <a:pt x="15" y="10"/>
                      <a:pt x="15" y="10"/>
                    </a:cubicBezTo>
                    <a:cubicBezTo>
                      <a:pt x="14" y="9"/>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318"/>
              <p:cNvSpPr>
                <a:spLocks noEditPoints="1"/>
              </p:cNvSpPr>
              <p:nvPr/>
            </p:nvSpPr>
            <p:spPr bwMode="auto">
              <a:xfrm>
                <a:off x="-3800476" y="3544888"/>
                <a:ext cx="55563" cy="50800"/>
              </a:xfrm>
              <a:custGeom>
                <a:avLst/>
                <a:gdLst>
                  <a:gd name="T0" fmla="*/ 14 w 26"/>
                  <a:gd name="T1" fmla="*/ 24 h 24"/>
                  <a:gd name="T2" fmla="*/ 7 w 26"/>
                  <a:gd name="T3" fmla="*/ 21 h 24"/>
                  <a:gd name="T4" fmla="*/ 4 w 26"/>
                  <a:gd name="T5" fmla="*/ 4 h 24"/>
                  <a:gd name="T6" fmla="*/ 12 w 26"/>
                  <a:gd name="T7" fmla="*/ 0 h 24"/>
                  <a:gd name="T8" fmla="*/ 13 w 26"/>
                  <a:gd name="T9" fmla="*/ 0 h 24"/>
                  <a:gd name="T10" fmla="*/ 21 w 26"/>
                  <a:gd name="T11" fmla="*/ 2 h 24"/>
                  <a:gd name="T12" fmla="*/ 26 w 26"/>
                  <a:gd name="T13" fmla="*/ 10 h 24"/>
                  <a:gd name="T14" fmla="*/ 23 w 26"/>
                  <a:gd name="T15" fmla="*/ 19 h 24"/>
                  <a:gd name="T16" fmla="*/ 14 w 26"/>
                  <a:gd name="T17" fmla="*/ 24 h 24"/>
                  <a:gd name="T18" fmla="*/ 13 w 26"/>
                  <a:gd name="T19" fmla="*/ 8 h 24"/>
                  <a:gd name="T20" fmla="*/ 13 w 26"/>
                  <a:gd name="T21" fmla="*/ 8 h 24"/>
                  <a:gd name="T22" fmla="*/ 10 w 26"/>
                  <a:gd name="T23" fmla="*/ 9 h 24"/>
                  <a:gd name="T24" fmla="*/ 12 w 26"/>
                  <a:gd name="T25" fmla="*/ 15 h 24"/>
                  <a:gd name="T26" fmla="*/ 14 w 26"/>
                  <a:gd name="T27" fmla="*/ 15 h 24"/>
                  <a:gd name="T28" fmla="*/ 17 w 26"/>
                  <a:gd name="T29" fmla="*/ 14 h 24"/>
                  <a:gd name="T30" fmla="*/ 18 w 26"/>
                  <a:gd name="T31" fmla="*/ 11 h 24"/>
                  <a:gd name="T32" fmla="*/ 16 w 26"/>
                  <a:gd name="T33" fmla="*/ 9 h 24"/>
                  <a:gd name="T34" fmla="*/ 13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1" y="24"/>
                      <a:pt x="9" y="23"/>
                      <a:pt x="7" y="21"/>
                    </a:cubicBezTo>
                    <a:cubicBezTo>
                      <a:pt x="1" y="17"/>
                      <a:pt x="0" y="9"/>
                      <a:pt x="4" y="4"/>
                    </a:cubicBezTo>
                    <a:cubicBezTo>
                      <a:pt x="6" y="2"/>
                      <a:pt x="9" y="0"/>
                      <a:pt x="12" y="0"/>
                    </a:cubicBezTo>
                    <a:cubicBezTo>
                      <a:pt x="12" y="0"/>
                      <a:pt x="13" y="0"/>
                      <a:pt x="13" y="0"/>
                    </a:cubicBezTo>
                    <a:cubicBezTo>
                      <a:pt x="16" y="0"/>
                      <a:pt x="19" y="1"/>
                      <a:pt x="21" y="2"/>
                    </a:cubicBezTo>
                    <a:cubicBezTo>
                      <a:pt x="23" y="4"/>
                      <a:pt x="25" y="7"/>
                      <a:pt x="26" y="10"/>
                    </a:cubicBezTo>
                    <a:cubicBezTo>
                      <a:pt x="26" y="13"/>
                      <a:pt x="25" y="17"/>
                      <a:pt x="23" y="19"/>
                    </a:cubicBezTo>
                    <a:cubicBezTo>
                      <a:pt x="21" y="22"/>
                      <a:pt x="18" y="24"/>
                      <a:pt x="14" y="24"/>
                    </a:cubicBezTo>
                    <a:close/>
                    <a:moveTo>
                      <a:pt x="13" y="8"/>
                    </a:moveTo>
                    <a:cubicBezTo>
                      <a:pt x="13" y="8"/>
                      <a:pt x="13" y="8"/>
                      <a:pt x="13" y="8"/>
                    </a:cubicBezTo>
                    <a:cubicBezTo>
                      <a:pt x="12" y="8"/>
                      <a:pt x="11" y="9"/>
                      <a:pt x="10" y="9"/>
                    </a:cubicBezTo>
                    <a:cubicBezTo>
                      <a:pt x="9" y="11"/>
                      <a:pt x="10" y="13"/>
                      <a:pt x="12" y="15"/>
                    </a:cubicBezTo>
                    <a:cubicBezTo>
                      <a:pt x="13" y="15"/>
                      <a:pt x="14" y="15"/>
                      <a:pt x="14" y="15"/>
                    </a:cubicBezTo>
                    <a:cubicBezTo>
                      <a:pt x="15" y="15"/>
                      <a:pt x="16" y="15"/>
                      <a:pt x="17" y="14"/>
                    </a:cubicBezTo>
                    <a:cubicBezTo>
                      <a:pt x="18" y="13"/>
                      <a:pt x="18" y="12"/>
                      <a:pt x="18" y="11"/>
                    </a:cubicBezTo>
                    <a:cubicBezTo>
                      <a:pt x="17" y="10"/>
                      <a:pt x="17"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319"/>
              <p:cNvSpPr>
                <a:spLocks noEditPoints="1"/>
              </p:cNvSpPr>
              <p:nvPr/>
            </p:nvSpPr>
            <p:spPr bwMode="auto">
              <a:xfrm>
                <a:off x="-3821114" y="3570288"/>
                <a:ext cx="57150" cy="50800"/>
              </a:xfrm>
              <a:custGeom>
                <a:avLst/>
                <a:gdLst>
                  <a:gd name="T0" fmla="*/ 14 w 26"/>
                  <a:gd name="T1" fmla="*/ 24 h 24"/>
                  <a:gd name="T2" fmla="*/ 6 w 26"/>
                  <a:gd name="T3" fmla="*/ 21 h 24"/>
                  <a:gd name="T4" fmla="*/ 4 w 26"/>
                  <a:gd name="T5" fmla="*/ 4 h 24"/>
                  <a:gd name="T6" fmla="*/ 13 w 26"/>
                  <a:gd name="T7" fmla="*/ 0 h 24"/>
                  <a:gd name="T8" fmla="*/ 21 w 26"/>
                  <a:gd name="T9" fmla="*/ 3 h 24"/>
                  <a:gd name="T10" fmla="*/ 25 w 26"/>
                  <a:gd name="T11" fmla="*/ 11 h 24"/>
                  <a:gd name="T12" fmla="*/ 23 w 26"/>
                  <a:gd name="T13" fmla="*/ 19 h 24"/>
                  <a:gd name="T14" fmla="*/ 14 w 26"/>
                  <a:gd name="T15" fmla="*/ 24 h 24"/>
                  <a:gd name="T16" fmla="*/ 13 w 26"/>
                  <a:gd name="T17" fmla="*/ 8 h 24"/>
                  <a:gd name="T18" fmla="*/ 10 w 26"/>
                  <a:gd name="T19" fmla="*/ 9 h 24"/>
                  <a:gd name="T20" fmla="*/ 11 w 26"/>
                  <a:gd name="T21" fmla="*/ 14 h 24"/>
                  <a:gd name="T22" fmla="*/ 16 w 26"/>
                  <a:gd name="T23" fmla="*/ 14 h 24"/>
                  <a:gd name="T24" fmla="*/ 17 w 26"/>
                  <a:gd name="T25" fmla="*/ 12 h 24"/>
                  <a:gd name="T26" fmla="*/ 16 w 26"/>
                  <a:gd name="T27" fmla="*/ 9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8" y="22"/>
                      <a:pt x="6" y="21"/>
                    </a:cubicBezTo>
                    <a:cubicBezTo>
                      <a:pt x="1" y="16"/>
                      <a:pt x="0" y="9"/>
                      <a:pt x="4" y="4"/>
                    </a:cubicBezTo>
                    <a:cubicBezTo>
                      <a:pt x="6" y="1"/>
                      <a:pt x="9" y="0"/>
                      <a:pt x="13" y="0"/>
                    </a:cubicBezTo>
                    <a:cubicBezTo>
                      <a:pt x="16" y="0"/>
                      <a:pt x="18" y="1"/>
                      <a:pt x="21" y="3"/>
                    </a:cubicBezTo>
                    <a:cubicBezTo>
                      <a:pt x="23" y="5"/>
                      <a:pt x="25" y="8"/>
                      <a:pt x="25" y="11"/>
                    </a:cubicBezTo>
                    <a:cubicBezTo>
                      <a:pt x="26" y="14"/>
                      <a:pt x="25" y="17"/>
                      <a:pt x="23" y="19"/>
                    </a:cubicBezTo>
                    <a:cubicBezTo>
                      <a:pt x="20" y="22"/>
                      <a:pt x="17" y="24"/>
                      <a:pt x="14" y="24"/>
                    </a:cubicBezTo>
                    <a:close/>
                    <a:moveTo>
                      <a:pt x="13" y="8"/>
                    </a:moveTo>
                    <a:cubicBezTo>
                      <a:pt x="12" y="8"/>
                      <a:pt x="11" y="8"/>
                      <a:pt x="10" y="9"/>
                    </a:cubicBezTo>
                    <a:cubicBezTo>
                      <a:pt x="9" y="11"/>
                      <a:pt x="9" y="13"/>
                      <a:pt x="11" y="14"/>
                    </a:cubicBezTo>
                    <a:cubicBezTo>
                      <a:pt x="13" y="16"/>
                      <a:pt x="15" y="16"/>
                      <a:pt x="16" y="14"/>
                    </a:cubicBezTo>
                    <a:cubicBezTo>
                      <a:pt x="17" y="14"/>
                      <a:pt x="17" y="13"/>
                      <a:pt x="17" y="12"/>
                    </a:cubicBezTo>
                    <a:cubicBezTo>
                      <a:pt x="17" y="11"/>
                      <a:pt x="16"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320"/>
              <p:cNvSpPr>
                <a:spLocks noEditPoints="1"/>
              </p:cNvSpPr>
              <p:nvPr/>
            </p:nvSpPr>
            <p:spPr bwMode="auto">
              <a:xfrm>
                <a:off x="-3841751" y="3594100"/>
                <a:ext cx="53975" cy="50800"/>
              </a:xfrm>
              <a:custGeom>
                <a:avLst/>
                <a:gdLst>
                  <a:gd name="T0" fmla="*/ 14 w 25"/>
                  <a:gd name="T1" fmla="*/ 24 h 24"/>
                  <a:gd name="T2" fmla="*/ 5 w 25"/>
                  <a:gd name="T3" fmla="*/ 21 h 24"/>
                  <a:gd name="T4" fmla="*/ 4 w 25"/>
                  <a:gd name="T5" fmla="*/ 4 h 24"/>
                  <a:gd name="T6" fmla="*/ 13 w 25"/>
                  <a:gd name="T7" fmla="*/ 0 h 24"/>
                  <a:gd name="T8" fmla="*/ 21 w 25"/>
                  <a:gd name="T9" fmla="*/ 3 h 24"/>
                  <a:gd name="T10" fmla="*/ 25 w 25"/>
                  <a:gd name="T11" fmla="*/ 12 h 24"/>
                  <a:gd name="T12" fmla="*/ 22 w 25"/>
                  <a:gd name="T13" fmla="*/ 20 h 24"/>
                  <a:gd name="T14" fmla="*/ 22 w 25"/>
                  <a:gd name="T15" fmla="*/ 21 h 24"/>
                  <a:gd name="T16" fmla="*/ 14 w 25"/>
                  <a:gd name="T17" fmla="*/ 24 h 24"/>
                  <a:gd name="T18" fmla="*/ 13 w 25"/>
                  <a:gd name="T19" fmla="*/ 8 h 24"/>
                  <a:gd name="T20" fmla="*/ 10 w 25"/>
                  <a:gd name="T21" fmla="*/ 9 h 24"/>
                  <a:gd name="T22" fmla="*/ 10 w 25"/>
                  <a:gd name="T23" fmla="*/ 10 h 24"/>
                  <a:gd name="T24" fmla="*/ 11 w 25"/>
                  <a:gd name="T25" fmla="*/ 15 h 24"/>
                  <a:gd name="T26" fmla="*/ 16 w 25"/>
                  <a:gd name="T27" fmla="*/ 15 h 24"/>
                  <a:gd name="T28" fmla="*/ 17 w 25"/>
                  <a:gd name="T29" fmla="*/ 12 h 24"/>
                  <a:gd name="T30" fmla="*/ 16 w 25"/>
                  <a:gd name="T31" fmla="*/ 10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4" y="24"/>
                    </a:moveTo>
                    <a:cubicBezTo>
                      <a:pt x="10" y="24"/>
                      <a:pt x="7" y="23"/>
                      <a:pt x="5" y="21"/>
                    </a:cubicBezTo>
                    <a:cubicBezTo>
                      <a:pt x="0" y="16"/>
                      <a:pt x="0" y="9"/>
                      <a:pt x="4" y="4"/>
                    </a:cubicBezTo>
                    <a:cubicBezTo>
                      <a:pt x="6" y="2"/>
                      <a:pt x="9" y="0"/>
                      <a:pt x="13" y="0"/>
                    </a:cubicBezTo>
                    <a:cubicBezTo>
                      <a:pt x="16" y="0"/>
                      <a:pt x="19" y="1"/>
                      <a:pt x="21" y="3"/>
                    </a:cubicBezTo>
                    <a:cubicBezTo>
                      <a:pt x="23" y="6"/>
                      <a:pt x="25" y="9"/>
                      <a:pt x="25" y="12"/>
                    </a:cubicBezTo>
                    <a:cubicBezTo>
                      <a:pt x="25" y="15"/>
                      <a:pt x="24" y="18"/>
                      <a:pt x="22" y="20"/>
                    </a:cubicBezTo>
                    <a:cubicBezTo>
                      <a:pt x="22" y="21"/>
                      <a:pt x="22" y="21"/>
                      <a:pt x="22" y="21"/>
                    </a:cubicBezTo>
                    <a:cubicBezTo>
                      <a:pt x="20" y="23"/>
                      <a:pt x="17" y="24"/>
                      <a:pt x="14" y="24"/>
                    </a:cubicBezTo>
                    <a:close/>
                    <a:moveTo>
                      <a:pt x="13" y="8"/>
                    </a:moveTo>
                    <a:cubicBezTo>
                      <a:pt x="12" y="8"/>
                      <a:pt x="11" y="9"/>
                      <a:pt x="10" y="9"/>
                    </a:cubicBezTo>
                    <a:cubicBezTo>
                      <a:pt x="10" y="10"/>
                      <a:pt x="10" y="10"/>
                      <a:pt x="10" y="10"/>
                    </a:cubicBezTo>
                    <a:cubicBezTo>
                      <a:pt x="9" y="11"/>
                      <a:pt x="9" y="13"/>
                      <a:pt x="11" y="15"/>
                    </a:cubicBezTo>
                    <a:cubicBezTo>
                      <a:pt x="12" y="16"/>
                      <a:pt x="15" y="16"/>
                      <a:pt x="16" y="15"/>
                    </a:cubicBezTo>
                    <a:cubicBezTo>
                      <a:pt x="17" y="14"/>
                      <a:pt x="17" y="13"/>
                      <a:pt x="17" y="12"/>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321"/>
              <p:cNvSpPr>
                <a:spLocks noEditPoints="1"/>
              </p:cNvSpPr>
              <p:nvPr/>
            </p:nvSpPr>
            <p:spPr bwMode="auto">
              <a:xfrm>
                <a:off x="-3863976" y="3617913"/>
                <a:ext cx="53975" cy="50800"/>
              </a:xfrm>
              <a:custGeom>
                <a:avLst/>
                <a:gdLst>
                  <a:gd name="T0" fmla="*/ 13 w 25"/>
                  <a:gd name="T1" fmla="*/ 24 h 24"/>
                  <a:gd name="T2" fmla="*/ 4 w 25"/>
                  <a:gd name="T3" fmla="*/ 20 h 24"/>
                  <a:gd name="T4" fmla="*/ 4 w 25"/>
                  <a:gd name="T5" fmla="*/ 4 h 24"/>
                  <a:gd name="T6" fmla="*/ 12 w 25"/>
                  <a:gd name="T7" fmla="*/ 0 h 24"/>
                  <a:gd name="T8" fmla="*/ 21 w 25"/>
                  <a:gd name="T9" fmla="*/ 4 h 24"/>
                  <a:gd name="T10" fmla="*/ 25 w 25"/>
                  <a:gd name="T11" fmla="*/ 12 h 24"/>
                  <a:gd name="T12" fmla="*/ 21 w 25"/>
                  <a:gd name="T13" fmla="*/ 21 h 24"/>
                  <a:gd name="T14" fmla="*/ 21 w 25"/>
                  <a:gd name="T15" fmla="*/ 21 h 24"/>
                  <a:gd name="T16" fmla="*/ 13 w 25"/>
                  <a:gd name="T17" fmla="*/ 24 h 24"/>
                  <a:gd name="T18" fmla="*/ 12 w 25"/>
                  <a:gd name="T19" fmla="*/ 9 h 24"/>
                  <a:gd name="T20" fmla="*/ 10 w 25"/>
                  <a:gd name="T21" fmla="*/ 9 h 24"/>
                  <a:gd name="T22" fmla="*/ 10 w 25"/>
                  <a:gd name="T23" fmla="*/ 10 h 24"/>
                  <a:gd name="T24" fmla="*/ 10 w 25"/>
                  <a:gd name="T25" fmla="*/ 15 h 24"/>
                  <a:gd name="T26" fmla="*/ 16 w 25"/>
                  <a:gd name="T27" fmla="*/ 15 h 24"/>
                  <a:gd name="T28" fmla="*/ 16 w 25"/>
                  <a:gd name="T29" fmla="*/ 13 h 24"/>
                  <a:gd name="T30" fmla="*/ 15 w 25"/>
                  <a:gd name="T31" fmla="*/ 10 h 24"/>
                  <a:gd name="T32" fmla="*/ 12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0" y="24"/>
                      <a:pt x="6" y="23"/>
                      <a:pt x="4" y="20"/>
                    </a:cubicBezTo>
                    <a:cubicBezTo>
                      <a:pt x="0" y="16"/>
                      <a:pt x="0" y="8"/>
                      <a:pt x="4" y="4"/>
                    </a:cubicBezTo>
                    <a:cubicBezTo>
                      <a:pt x="6" y="2"/>
                      <a:pt x="9" y="0"/>
                      <a:pt x="12" y="0"/>
                    </a:cubicBezTo>
                    <a:cubicBezTo>
                      <a:pt x="15" y="0"/>
                      <a:pt x="18" y="2"/>
                      <a:pt x="21" y="4"/>
                    </a:cubicBezTo>
                    <a:cubicBezTo>
                      <a:pt x="23" y="6"/>
                      <a:pt x="24" y="9"/>
                      <a:pt x="25" y="12"/>
                    </a:cubicBezTo>
                    <a:cubicBezTo>
                      <a:pt x="25" y="16"/>
                      <a:pt x="23" y="19"/>
                      <a:pt x="21" y="21"/>
                    </a:cubicBezTo>
                    <a:cubicBezTo>
                      <a:pt x="21" y="21"/>
                      <a:pt x="21" y="21"/>
                      <a:pt x="21" y="21"/>
                    </a:cubicBezTo>
                    <a:cubicBezTo>
                      <a:pt x="19" y="23"/>
                      <a:pt x="16" y="24"/>
                      <a:pt x="13" y="24"/>
                    </a:cubicBezTo>
                    <a:close/>
                    <a:moveTo>
                      <a:pt x="12" y="9"/>
                    </a:moveTo>
                    <a:cubicBezTo>
                      <a:pt x="11" y="9"/>
                      <a:pt x="10" y="9"/>
                      <a:pt x="10" y="9"/>
                    </a:cubicBezTo>
                    <a:cubicBezTo>
                      <a:pt x="10" y="10"/>
                      <a:pt x="10" y="10"/>
                      <a:pt x="10" y="10"/>
                    </a:cubicBezTo>
                    <a:cubicBezTo>
                      <a:pt x="8" y="11"/>
                      <a:pt x="8" y="13"/>
                      <a:pt x="10" y="15"/>
                    </a:cubicBezTo>
                    <a:cubicBezTo>
                      <a:pt x="11" y="16"/>
                      <a:pt x="14" y="17"/>
                      <a:pt x="16" y="15"/>
                    </a:cubicBezTo>
                    <a:cubicBezTo>
                      <a:pt x="16" y="15"/>
                      <a:pt x="16" y="14"/>
                      <a:pt x="16" y="13"/>
                    </a:cubicBezTo>
                    <a:cubicBezTo>
                      <a:pt x="16" y="12"/>
                      <a:pt x="16" y="11"/>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322"/>
              <p:cNvSpPr>
                <a:spLocks noEditPoints="1"/>
              </p:cNvSpPr>
              <p:nvPr/>
            </p:nvSpPr>
            <p:spPr bwMode="auto">
              <a:xfrm>
                <a:off x="-3889376" y="3640138"/>
                <a:ext cx="55563" cy="52388"/>
              </a:xfrm>
              <a:custGeom>
                <a:avLst/>
                <a:gdLst>
                  <a:gd name="T0" fmla="*/ 14 w 26"/>
                  <a:gd name="T1" fmla="*/ 24 h 24"/>
                  <a:gd name="T2" fmla="*/ 5 w 26"/>
                  <a:gd name="T3" fmla="*/ 20 h 24"/>
                  <a:gd name="T4" fmla="*/ 5 w 26"/>
                  <a:gd name="T5" fmla="*/ 3 h 24"/>
                  <a:gd name="T6" fmla="*/ 13 w 26"/>
                  <a:gd name="T7" fmla="*/ 0 h 24"/>
                  <a:gd name="T8" fmla="*/ 22 w 26"/>
                  <a:gd name="T9" fmla="*/ 4 h 24"/>
                  <a:gd name="T10" fmla="*/ 25 w 26"/>
                  <a:gd name="T11" fmla="*/ 13 h 24"/>
                  <a:gd name="T12" fmla="*/ 22 w 26"/>
                  <a:gd name="T13" fmla="*/ 21 h 24"/>
                  <a:gd name="T14" fmla="*/ 22 w 26"/>
                  <a:gd name="T15" fmla="*/ 21 h 24"/>
                  <a:gd name="T16" fmla="*/ 14 w 26"/>
                  <a:gd name="T17" fmla="*/ 24 h 24"/>
                  <a:gd name="T18" fmla="*/ 13 w 26"/>
                  <a:gd name="T19" fmla="*/ 8 h 24"/>
                  <a:gd name="T20" fmla="*/ 11 w 26"/>
                  <a:gd name="T21" fmla="*/ 9 h 24"/>
                  <a:gd name="T22" fmla="*/ 11 w 26"/>
                  <a:gd name="T23" fmla="*/ 9 h 24"/>
                  <a:gd name="T24" fmla="*/ 11 w 26"/>
                  <a:gd name="T25" fmla="*/ 14 h 24"/>
                  <a:gd name="T26" fmla="*/ 14 w 26"/>
                  <a:gd name="T27" fmla="*/ 16 h 24"/>
                  <a:gd name="T28" fmla="*/ 16 w 26"/>
                  <a:gd name="T29" fmla="*/ 15 h 24"/>
                  <a:gd name="T30" fmla="*/ 17 w 26"/>
                  <a:gd name="T31" fmla="*/ 12 h 24"/>
                  <a:gd name="T32" fmla="*/ 16 w 26"/>
                  <a:gd name="T33" fmla="*/ 9 h 24"/>
                  <a:gd name="T34" fmla="*/ 13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0" y="24"/>
                      <a:pt x="7" y="22"/>
                      <a:pt x="5" y="20"/>
                    </a:cubicBezTo>
                    <a:cubicBezTo>
                      <a:pt x="0" y="15"/>
                      <a:pt x="1" y="7"/>
                      <a:pt x="5" y="3"/>
                    </a:cubicBezTo>
                    <a:cubicBezTo>
                      <a:pt x="7" y="1"/>
                      <a:pt x="10" y="0"/>
                      <a:pt x="13" y="0"/>
                    </a:cubicBezTo>
                    <a:cubicBezTo>
                      <a:pt x="16" y="0"/>
                      <a:pt x="20" y="1"/>
                      <a:pt x="22" y="4"/>
                    </a:cubicBezTo>
                    <a:cubicBezTo>
                      <a:pt x="24" y="6"/>
                      <a:pt x="26" y="9"/>
                      <a:pt x="25" y="13"/>
                    </a:cubicBezTo>
                    <a:cubicBezTo>
                      <a:pt x="25" y="16"/>
                      <a:pt x="24" y="19"/>
                      <a:pt x="22" y="21"/>
                    </a:cubicBezTo>
                    <a:cubicBezTo>
                      <a:pt x="22" y="21"/>
                      <a:pt x="22" y="21"/>
                      <a:pt x="22" y="21"/>
                    </a:cubicBezTo>
                    <a:cubicBezTo>
                      <a:pt x="20" y="23"/>
                      <a:pt x="17" y="24"/>
                      <a:pt x="14" y="24"/>
                    </a:cubicBezTo>
                    <a:close/>
                    <a:moveTo>
                      <a:pt x="13" y="8"/>
                    </a:moveTo>
                    <a:cubicBezTo>
                      <a:pt x="12" y="8"/>
                      <a:pt x="12" y="8"/>
                      <a:pt x="11" y="9"/>
                    </a:cubicBezTo>
                    <a:cubicBezTo>
                      <a:pt x="11" y="9"/>
                      <a:pt x="11" y="9"/>
                      <a:pt x="11" y="9"/>
                    </a:cubicBezTo>
                    <a:cubicBezTo>
                      <a:pt x="9" y="10"/>
                      <a:pt x="9" y="13"/>
                      <a:pt x="11" y="14"/>
                    </a:cubicBezTo>
                    <a:cubicBezTo>
                      <a:pt x="12" y="15"/>
                      <a:pt x="13" y="16"/>
                      <a:pt x="14" y="16"/>
                    </a:cubicBezTo>
                    <a:cubicBezTo>
                      <a:pt x="15" y="16"/>
                      <a:pt x="15" y="16"/>
                      <a:pt x="16" y="15"/>
                    </a:cubicBezTo>
                    <a:cubicBezTo>
                      <a:pt x="17" y="14"/>
                      <a:pt x="17" y="13"/>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323"/>
              <p:cNvSpPr>
                <a:spLocks noEditPoints="1"/>
              </p:cNvSpPr>
              <p:nvPr/>
            </p:nvSpPr>
            <p:spPr bwMode="auto">
              <a:xfrm>
                <a:off x="-3784601" y="3578225"/>
                <a:ext cx="57150" cy="52388"/>
              </a:xfrm>
              <a:custGeom>
                <a:avLst/>
                <a:gdLst>
                  <a:gd name="T0" fmla="*/ 14 w 26"/>
                  <a:gd name="T1" fmla="*/ 24 h 24"/>
                  <a:gd name="T2" fmla="*/ 6 w 26"/>
                  <a:gd name="T3" fmla="*/ 21 h 24"/>
                  <a:gd name="T4" fmla="*/ 4 w 26"/>
                  <a:gd name="T5" fmla="*/ 4 h 24"/>
                  <a:gd name="T6" fmla="*/ 14 w 26"/>
                  <a:gd name="T7" fmla="*/ 0 h 24"/>
                  <a:gd name="T8" fmla="*/ 21 w 26"/>
                  <a:gd name="T9" fmla="*/ 2 h 24"/>
                  <a:gd name="T10" fmla="*/ 26 w 26"/>
                  <a:gd name="T11" fmla="*/ 10 h 24"/>
                  <a:gd name="T12" fmla="*/ 23 w 26"/>
                  <a:gd name="T13" fmla="*/ 19 h 24"/>
                  <a:gd name="T14" fmla="*/ 14 w 26"/>
                  <a:gd name="T15" fmla="*/ 24 h 24"/>
                  <a:gd name="T16" fmla="*/ 14 w 26"/>
                  <a:gd name="T17" fmla="*/ 8 h 24"/>
                  <a:gd name="T18" fmla="*/ 11 w 26"/>
                  <a:gd name="T19" fmla="*/ 9 h 24"/>
                  <a:gd name="T20" fmla="*/ 11 w 26"/>
                  <a:gd name="T21" fmla="*/ 15 h 24"/>
                  <a:gd name="T22" fmla="*/ 17 w 26"/>
                  <a:gd name="T23" fmla="*/ 14 h 24"/>
                  <a:gd name="T24" fmla="*/ 18 w 26"/>
                  <a:gd name="T25" fmla="*/ 11 h 24"/>
                  <a:gd name="T26" fmla="*/ 16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8" y="23"/>
                      <a:pt x="6" y="21"/>
                    </a:cubicBezTo>
                    <a:cubicBezTo>
                      <a:pt x="1" y="17"/>
                      <a:pt x="0" y="9"/>
                      <a:pt x="4" y="4"/>
                    </a:cubicBezTo>
                    <a:cubicBezTo>
                      <a:pt x="6" y="1"/>
                      <a:pt x="10" y="0"/>
                      <a:pt x="14" y="0"/>
                    </a:cubicBezTo>
                    <a:cubicBezTo>
                      <a:pt x="16" y="0"/>
                      <a:pt x="19" y="1"/>
                      <a:pt x="21" y="2"/>
                    </a:cubicBezTo>
                    <a:cubicBezTo>
                      <a:pt x="24" y="4"/>
                      <a:pt x="25" y="7"/>
                      <a:pt x="26" y="10"/>
                    </a:cubicBezTo>
                    <a:cubicBezTo>
                      <a:pt x="26" y="13"/>
                      <a:pt x="25" y="17"/>
                      <a:pt x="23" y="19"/>
                    </a:cubicBezTo>
                    <a:cubicBezTo>
                      <a:pt x="21" y="22"/>
                      <a:pt x="18" y="24"/>
                      <a:pt x="14" y="24"/>
                    </a:cubicBezTo>
                    <a:close/>
                    <a:moveTo>
                      <a:pt x="14" y="8"/>
                    </a:moveTo>
                    <a:cubicBezTo>
                      <a:pt x="12" y="8"/>
                      <a:pt x="11" y="8"/>
                      <a:pt x="11" y="9"/>
                    </a:cubicBezTo>
                    <a:cubicBezTo>
                      <a:pt x="9" y="11"/>
                      <a:pt x="10" y="14"/>
                      <a:pt x="11" y="15"/>
                    </a:cubicBezTo>
                    <a:cubicBezTo>
                      <a:pt x="13" y="16"/>
                      <a:pt x="16" y="16"/>
                      <a:pt x="17" y="14"/>
                    </a:cubicBezTo>
                    <a:cubicBezTo>
                      <a:pt x="18" y="13"/>
                      <a:pt x="18"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324"/>
              <p:cNvSpPr>
                <a:spLocks noEditPoints="1"/>
              </p:cNvSpPr>
              <p:nvPr/>
            </p:nvSpPr>
            <p:spPr bwMode="auto">
              <a:xfrm>
                <a:off x="-3805239" y="3603625"/>
                <a:ext cx="55563" cy="52388"/>
              </a:xfrm>
              <a:custGeom>
                <a:avLst/>
                <a:gdLst>
                  <a:gd name="T0" fmla="*/ 14 w 26"/>
                  <a:gd name="T1" fmla="*/ 24 h 24"/>
                  <a:gd name="T2" fmla="*/ 5 w 26"/>
                  <a:gd name="T3" fmla="*/ 21 h 24"/>
                  <a:gd name="T4" fmla="*/ 4 w 26"/>
                  <a:gd name="T5" fmla="*/ 4 h 24"/>
                  <a:gd name="T6" fmla="*/ 13 w 26"/>
                  <a:gd name="T7" fmla="*/ 0 h 24"/>
                  <a:gd name="T8" fmla="*/ 21 w 26"/>
                  <a:gd name="T9" fmla="*/ 3 h 24"/>
                  <a:gd name="T10" fmla="*/ 26 w 26"/>
                  <a:gd name="T11" fmla="*/ 11 h 24"/>
                  <a:gd name="T12" fmla="*/ 23 w 26"/>
                  <a:gd name="T13" fmla="*/ 20 h 24"/>
                  <a:gd name="T14" fmla="*/ 14 w 26"/>
                  <a:gd name="T15" fmla="*/ 24 h 24"/>
                  <a:gd name="T16" fmla="*/ 13 w 26"/>
                  <a:gd name="T17" fmla="*/ 8 h 24"/>
                  <a:gd name="T18" fmla="*/ 10 w 26"/>
                  <a:gd name="T19" fmla="*/ 9 h 24"/>
                  <a:gd name="T20" fmla="*/ 11 w 26"/>
                  <a:gd name="T21" fmla="*/ 15 h 24"/>
                  <a:gd name="T22" fmla="*/ 14 w 26"/>
                  <a:gd name="T23" fmla="*/ 16 h 24"/>
                  <a:gd name="T24" fmla="*/ 17 w 26"/>
                  <a:gd name="T25" fmla="*/ 15 h 24"/>
                  <a:gd name="T26" fmla="*/ 18 w 26"/>
                  <a:gd name="T27" fmla="*/ 12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1" y="24"/>
                      <a:pt x="8" y="23"/>
                      <a:pt x="5" y="21"/>
                    </a:cubicBezTo>
                    <a:cubicBezTo>
                      <a:pt x="1" y="17"/>
                      <a:pt x="0" y="9"/>
                      <a:pt x="4" y="4"/>
                    </a:cubicBezTo>
                    <a:cubicBezTo>
                      <a:pt x="7" y="2"/>
                      <a:pt x="10" y="0"/>
                      <a:pt x="13" y="0"/>
                    </a:cubicBezTo>
                    <a:cubicBezTo>
                      <a:pt x="16" y="0"/>
                      <a:pt x="19" y="1"/>
                      <a:pt x="21" y="3"/>
                    </a:cubicBezTo>
                    <a:cubicBezTo>
                      <a:pt x="24" y="5"/>
                      <a:pt x="25" y="8"/>
                      <a:pt x="26" y="11"/>
                    </a:cubicBezTo>
                    <a:cubicBezTo>
                      <a:pt x="26" y="14"/>
                      <a:pt x="25" y="18"/>
                      <a:pt x="23" y="20"/>
                    </a:cubicBezTo>
                    <a:cubicBezTo>
                      <a:pt x="20" y="23"/>
                      <a:pt x="17" y="24"/>
                      <a:pt x="14" y="24"/>
                    </a:cubicBezTo>
                    <a:close/>
                    <a:moveTo>
                      <a:pt x="13" y="8"/>
                    </a:moveTo>
                    <a:cubicBezTo>
                      <a:pt x="12" y="8"/>
                      <a:pt x="11" y="9"/>
                      <a:pt x="10" y="9"/>
                    </a:cubicBezTo>
                    <a:cubicBezTo>
                      <a:pt x="9" y="11"/>
                      <a:pt x="9" y="14"/>
                      <a:pt x="11" y="15"/>
                    </a:cubicBezTo>
                    <a:cubicBezTo>
                      <a:pt x="12" y="16"/>
                      <a:pt x="13" y="16"/>
                      <a:pt x="14" y="16"/>
                    </a:cubicBezTo>
                    <a:cubicBezTo>
                      <a:pt x="15" y="16"/>
                      <a:pt x="16" y="16"/>
                      <a:pt x="17" y="15"/>
                    </a:cubicBezTo>
                    <a:cubicBezTo>
                      <a:pt x="17" y="14"/>
                      <a:pt x="18" y="13"/>
                      <a:pt x="18"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325"/>
              <p:cNvSpPr>
                <a:spLocks noEditPoints="1"/>
              </p:cNvSpPr>
              <p:nvPr/>
            </p:nvSpPr>
            <p:spPr bwMode="auto">
              <a:xfrm>
                <a:off x="-3829051" y="3630613"/>
                <a:ext cx="55563" cy="50800"/>
              </a:xfrm>
              <a:custGeom>
                <a:avLst/>
                <a:gdLst>
                  <a:gd name="T0" fmla="*/ 14 w 26"/>
                  <a:gd name="T1" fmla="*/ 24 h 24"/>
                  <a:gd name="T2" fmla="*/ 5 w 26"/>
                  <a:gd name="T3" fmla="*/ 21 h 24"/>
                  <a:gd name="T4" fmla="*/ 5 w 26"/>
                  <a:gd name="T5" fmla="*/ 4 h 24"/>
                  <a:gd name="T6" fmla="*/ 14 w 26"/>
                  <a:gd name="T7" fmla="*/ 0 h 24"/>
                  <a:gd name="T8" fmla="*/ 22 w 26"/>
                  <a:gd name="T9" fmla="*/ 3 h 24"/>
                  <a:gd name="T10" fmla="*/ 26 w 26"/>
                  <a:gd name="T11" fmla="*/ 12 h 24"/>
                  <a:gd name="T12" fmla="*/ 22 w 26"/>
                  <a:gd name="T13" fmla="*/ 20 h 24"/>
                  <a:gd name="T14" fmla="*/ 14 w 26"/>
                  <a:gd name="T15" fmla="*/ 24 h 24"/>
                  <a:gd name="T16" fmla="*/ 14 w 26"/>
                  <a:gd name="T17" fmla="*/ 8 h 24"/>
                  <a:gd name="T18" fmla="*/ 11 w 26"/>
                  <a:gd name="T19" fmla="*/ 9 h 24"/>
                  <a:gd name="T20" fmla="*/ 11 w 26"/>
                  <a:gd name="T21" fmla="*/ 15 h 24"/>
                  <a:gd name="T22" fmla="*/ 17 w 26"/>
                  <a:gd name="T23" fmla="*/ 15 h 24"/>
                  <a:gd name="T24" fmla="*/ 18 w 26"/>
                  <a:gd name="T25" fmla="*/ 12 h 24"/>
                  <a:gd name="T26" fmla="*/ 16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0" y="24"/>
                      <a:pt x="7" y="23"/>
                      <a:pt x="5" y="21"/>
                    </a:cubicBezTo>
                    <a:cubicBezTo>
                      <a:pt x="1" y="16"/>
                      <a:pt x="0" y="8"/>
                      <a:pt x="5" y="4"/>
                    </a:cubicBezTo>
                    <a:cubicBezTo>
                      <a:pt x="7" y="1"/>
                      <a:pt x="10" y="0"/>
                      <a:pt x="14" y="0"/>
                    </a:cubicBezTo>
                    <a:cubicBezTo>
                      <a:pt x="17" y="0"/>
                      <a:pt x="20" y="1"/>
                      <a:pt x="22" y="3"/>
                    </a:cubicBezTo>
                    <a:cubicBezTo>
                      <a:pt x="24" y="5"/>
                      <a:pt x="26" y="8"/>
                      <a:pt x="26" y="12"/>
                    </a:cubicBezTo>
                    <a:cubicBezTo>
                      <a:pt x="26" y="15"/>
                      <a:pt x="25" y="18"/>
                      <a:pt x="22" y="20"/>
                    </a:cubicBezTo>
                    <a:cubicBezTo>
                      <a:pt x="20" y="23"/>
                      <a:pt x="17" y="24"/>
                      <a:pt x="14" y="24"/>
                    </a:cubicBezTo>
                    <a:close/>
                    <a:moveTo>
                      <a:pt x="14" y="8"/>
                    </a:moveTo>
                    <a:cubicBezTo>
                      <a:pt x="12" y="8"/>
                      <a:pt x="11" y="8"/>
                      <a:pt x="11" y="9"/>
                    </a:cubicBezTo>
                    <a:cubicBezTo>
                      <a:pt x="9" y="11"/>
                      <a:pt x="9" y="13"/>
                      <a:pt x="11" y="15"/>
                    </a:cubicBezTo>
                    <a:cubicBezTo>
                      <a:pt x="12" y="16"/>
                      <a:pt x="15" y="16"/>
                      <a:pt x="17" y="15"/>
                    </a:cubicBezTo>
                    <a:cubicBezTo>
                      <a:pt x="17" y="14"/>
                      <a:pt x="18" y="13"/>
                      <a:pt x="18" y="12"/>
                    </a:cubicBezTo>
                    <a:cubicBezTo>
                      <a:pt x="18"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326"/>
              <p:cNvSpPr>
                <a:spLocks noEditPoints="1"/>
              </p:cNvSpPr>
              <p:nvPr/>
            </p:nvSpPr>
            <p:spPr bwMode="auto">
              <a:xfrm>
                <a:off x="-3852864" y="3654425"/>
                <a:ext cx="55563" cy="52388"/>
              </a:xfrm>
              <a:custGeom>
                <a:avLst/>
                <a:gdLst>
                  <a:gd name="T0" fmla="*/ 13 w 26"/>
                  <a:gd name="T1" fmla="*/ 25 h 25"/>
                  <a:gd name="T2" fmla="*/ 4 w 26"/>
                  <a:gd name="T3" fmla="*/ 21 h 25"/>
                  <a:gd name="T4" fmla="*/ 5 w 26"/>
                  <a:gd name="T5" fmla="*/ 4 h 25"/>
                  <a:gd name="T6" fmla="*/ 13 w 26"/>
                  <a:gd name="T7" fmla="*/ 0 h 25"/>
                  <a:gd name="T8" fmla="*/ 22 w 26"/>
                  <a:gd name="T9" fmla="*/ 4 h 25"/>
                  <a:gd name="T10" fmla="*/ 25 w 26"/>
                  <a:gd name="T11" fmla="*/ 12 h 25"/>
                  <a:gd name="T12" fmla="*/ 22 w 26"/>
                  <a:gd name="T13" fmla="*/ 21 h 25"/>
                  <a:gd name="T14" fmla="*/ 13 w 26"/>
                  <a:gd name="T15" fmla="*/ 25 h 25"/>
                  <a:gd name="T16" fmla="*/ 13 w 26"/>
                  <a:gd name="T17" fmla="*/ 8 h 25"/>
                  <a:gd name="T18" fmla="*/ 10 w 26"/>
                  <a:gd name="T19" fmla="*/ 9 h 25"/>
                  <a:gd name="T20" fmla="*/ 10 w 26"/>
                  <a:gd name="T21" fmla="*/ 15 h 25"/>
                  <a:gd name="T22" fmla="*/ 16 w 26"/>
                  <a:gd name="T23" fmla="*/ 15 h 25"/>
                  <a:gd name="T24" fmla="*/ 17 w 26"/>
                  <a:gd name="T25" fmla="*/ 12 h 25"/>
                  <a:gd name="T26" fmla="*/ 16 w 26"/>
                  <a:gd name="T27" fmla="*/ 10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0" y="25"/>
                      <a:pt x="7" y="23"/>
                      <a:pt x="4" y="21"/>
                    </a:cubicBezTo>
                    <a:cubicBezTo>
                      <a:pt x="0" y="16"/>
                      <a:pt x="0" y="8"/>
                      <a:pt x="5" y="4"/>
                    </a:cubicBezTo>
                    <a:cubicBezTo>
                      <a:pt x="7" y="1"/>
                      <a:pt x="10" y="0"/>
                      <a:pt x="13" y="0"/>
                    </a:cubicBezTo>
                    <a:cubicBezTo>
                      <a:pt x="16" y="0"/>
                      <a:pt x="20" y="2"/>
                      <a:pt x="22" y="4"/>
                    </a:cubicBezTo>
                    <a:cubicBezTo>
                      <a:pt x="24" y="6"/>
                      <a:pt x="26" y="9"/>
                      <a:pt x="25" y="12"/>
                    </a:cubicBezTo>
                    <a:cubicBezTo>
                      <a:pt x="25" y="16"/>
                      <a:pt x="24" y="19"/>
                      <a:pt x="22" y="21"/>
                    </a:cubicBezTo>
                    <a:cubicBezTo>
                      <a:pt x="19" y="23"/>
                      <a:pt x="16" y="25"/>
                      <a:pt x="13" y="25"/>
                    </a:cubicBezTo>
                    <a:close/>
                    <a:moveTo>
                      <a:pt x="13" y="8"/>
                    </a:moveTo>
                    <a:cubicBezTo>
                      <a:pt x="12" y="8"/>
                      <a:pt x="11" y="9"/>
                      <a:pt x="10" y="9"/>
                    </a:cubicBezTo>
                    <a:cubicBezTo>
                      <a:pt x="9" y="11"/>
                      <a:pt x="9" y="14"/>
                      <a:pt x="10" y="15"/>
                    </a:cubicBezTo>
                    <a:cubicBezTo>
                      <a:pt x="12" y="17"/>
                      <a:pt x="14" y="17"/>
                      <a:pt x="16" y="15"/>
                    </a:cubicBezTo>
                    <a:cubicBezTo>
                      <a:pt x="17" y="15"/>
                      <a:pt x="17" y="14"/>
                      <a:pt x="17" y="12"/>
                    </a:cubicBezTo>
                    <a:cubicBezTo>
                      <a:pt x="17" y="11"/>
                      <a:pt x="17"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27"/>
              <p:cNvSpPr>
                <a:spLocks noEditPoints="1"/>
              </p:cNvSpPr>
              <p:nvPr/>
            </p:nvSpPr>
            <p:spPr bwMode="auto">
              <a:xfrm>
                <a:off x="-3767139" y="3613150"/>
                <a:ext cx="57150" cy="53975"/>
              </a:xfrm>
              <a:custGeom>
                <a:avLst/>
                <a:gdLst>
                  <a:gd name="T0" fmla="*/ 13 w 26"/>
                  <a:gd name="T1" fmla="*/ 25 h 25"/>
                  <a:gd name="T2" fmla="*/ 5 w 26"/>
                  <a:gd name="T3" fmla="*/ 22 h 25"/>
                  <a:gd name="T4" fmla="*/ 4 w 26"/>
                  <a:gd name="T5" fmla="*/ 5 h 25"/>
                  <a:gd name="T6" fmla="*/ 14 w 26"/>
                  <a:gd name="T7" fmla="*/ 0 h 25"/>
                  <a:gd name="T8" fmla="*/ 21 w 26"/>
                  <a:gd name="T9" fmla="*/ 3 h 25"/>
                  <a:gd name="T10" fmla="*/ 25 w 26"/>
                  <a:gd name="T11" fmla="*/ 11 h 25"/>
                  <a:gd name="T12" fmla="*/ 23 w 26"/>
                  <a:gd name="T13" fmla="*/ 20 h 25"/>
                  <a:gd name="T14" fmla="*/ 13 w 26"/>
                  <a:gd name="T15" fmla="*/ 25 h 25"/>
                  <a:gd name="T16" fmla="*/ 14 w 26"/>
                  <a:gd name="T17" fmla="*/ 8 h 25"/>
                  <a:gd name="T18" fmla="*/ 10 w 26"/>
                  <a:gd name="T19" fmla="*/ 10 h 25"/>
                  <a:gd name="T20" fmla="*/ 10 w 26"/>
                  <a:gd name="T21" fmla="*/ 16 h 25"/>
                  <a:gd name="T22" fmla="*/ 13 w 26"/>
                  <a:gd name="T23" fmla="*/ 17 h 25"/>
                  <a:gd name="T24" fmla="*/ 16 w 26"/>
                  <a:gd name="T25" fmla="*/ 15 h 25"/>
                  <a:gd name="T26" fmla="*/ 17 w 26"/>
                  <a:gd name="T27" fmla="*/ 12 h 25"/>
                  <a:gd name="T28" fmla="*/ 16 w 26"/>
                  <a:gd name="T29" fmla="*/ 9 h 25"/>
                  <a:gd name="T30" fmla="*/ 14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10" y="25"/>
                      <a:pt x="7" y="24"/>
                      <a:pt x="5" y="22"/>
                    </a:cubicBezTo>
                    <a:cubicBezTo>
                      <a:pt x="0" y="17"/>
                      <a:pt x="0" y="10"/>
                      <a:pt x="4" y="5"/>
                    </a:cubicBezTo>
                    <a:cubicBezTo>
                      <a:pt x="6" y="2"/>
                      <a:pt x="10" y="0"/>
                      <a:pt x="14" y="0"/>
                    </a:cubicBezTo>
                    <a:cubicBezTo>
                      <a:pt x="16" y="0"/>
                      <a:pt x="19" y="1"/>
                      <a:pt x="21" y="3"/>
                    </a:cubicBezTo>
                    <a:cubicBezTo>
                      <a:pt x="23" y="5"/>
                      <a:pt x="25" y="8"/>
                      <a:pt x="25" y="11"/>
                    </a:cubicBezTo>
                    <a:cubicBezTo>
                      <a:pt x="26" y="14"/>
                      <a:pt x="25" y="18"/>
                      <a:pt x="23" y="20"/>
                    </a:cubicBezTo>
                    <a:cubicBezTo>
                      <a:pt x="20" y="23"/>
                      <a:pt x="17" y="25"/>
                      <a:pt x="13" y="25"/>
                    </a:cubicBezTo>
                    <a:close/>
                    <a:moveTo>
                      <a:pt x="14" y="8"/>
                    </a:moveTo>
                    <a:cubicBezTo>
                      <a:pt x="12" y="8"/>
                      <a:pt x="11" y="9"/>
                      <a:pt x="10" y="10"/>
                    </a:cubicBezTo>
                    <a:cubicBezTo>
                      <a:pt x="9" y="12"/>
                      <a:pt x="9" y="14"/>
                      <a:pt x="10" y="16"/>
                    </a:cubicBezTo>
                    <a:cubicBezTo>
                      <a:pt x="11" y="16"/>
                      <a:pt x="12" y="17"/>
                      <a:pt x="13" y="17"/>
                    </a:cubicBezTo>
                    <a:cubicBezTo>
                      <a:pt x="14" y="17"/>
                      <a:pt x="15" y="16"/>
                      <a:pt x="16" y="15"/>
                    </a:cubicBezTo>
                    <a:cubicBezTo>
                      <a:pt x="17" y="14"/>
                      <a:pt x="17" y="13"/>
                      <a:pt x="17" y="12"/>
                    </a:cubicBezTo>
                    <a:cubicBezTo>
                      <a:pt x="17" y="11"/>
                      <a:pt x="17" y="10"/>
                      <a:pt x="16"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328"/>
              <p:cNvSpPr>
                <a:spLocks noEditPoints="1"/>
              </p:cNvSpPr>
              <p:nvPr/>
            </p:nvSpPr>
            <p:spPr bwMode="auto">
              <a:xfrm>
                <a:off x="-3770314" y="3657600"/>
                <a:ext cx="85725" cy="84138"/>
              </a:xfrm>
              <a:custGeom>
                <a:avLst/>
                <a:gdLst>
                  <a:gd name="T0" fmla="*/ 20 w 40"/>
                  <a:gd name="T1" fmla="*/ 39 h 39"/>
                  <a:gd name="T2" fmla="*/ 7 w 40"/>
                  <a:gd name="T3" fmla="*/ 34 h 39"/>
                  <a:gd name="T4" fmla="*/ 8 w 40"/>
                  <a:gd name="T5" fmla="*/ 7 h 39"/>
                  <a:gd name="T6" fmla="*/ 22 w 40"/>
                  <a:gd name="T7" fmla="*/ 0 h 39"/>
                  <a:gd name="T8" fmla="*/ 34 w 40"/>
                  <a:gd name="T9" fmla="*/ 5 h 39"/>
                  <a:gd name="T10" fmla="*/ 40 w 40"/>
                  <a:gd name="T11" fmla="*/ 18 h 39"/>
                  <a:gd name="T12" fmla="*/ 35 w 40"/>
                  <a:gd name="T13" fmla="*/ 32 h 39"/>
                  <a:gd name="T14" fmla="*/ 20 w 40"/>
                  <a:gd name="T15" fmla="*/ 39 h 39"/>
                  <a:gd name="T16" fmla="*/ 22 w 40"/>
                  <a:gd name="T17" fmla="*/ 9 h 39"/>
                  <a:gd name="T18" fmla="*/ 14 w 40"/>
                  <a:gd name="T19" fmla="*/ 13 h 39"/>
                  <a:gd name="T20" fmla="*/ 14 w 40"/>
                  <a:gd name="T21" fmla="*/ 13 h 39"/>
                  <a:gd name="T22" fmla="*/ 13 w 40"/>
                  <a:gd name="T23" fmla="*/ 28 h 39"/>
                  <a:gd name="T24" fmla="*/ 20 w 40"/>
                  <a:gd name="T25" fmla="*/ 31 h 39"/>
                  <a:gd name="T26" fmla="*/ 29 w 40"/>
                  <a:gd name="T27" fmla="*/ 26 h 39"/>
                  <a:gd name="T28" fmla="*/ 32 w 40"/>
                  <a:gd name="T29" fmla="*/ 18 h 39"/>
                  <a:gd name="T30" fmla="*/ 29 w 40"/>
                  <a:gd name="T31" fmla="*/ 11 h 39"/>
                  <a:gd name="T32" fmla="*/ 22 w 40"/>
                  <a:gd name="T33"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39">
                    <a:moveTo>
                      <a:pt x="20" y="39"/>
                    </a:moveTo>
                    <a:cubicBezTo>
                      <a:pt x="15" y="39"/>
                      <a:pt x="11" y="37"/>
                      <a:pt x="7" y="34"/>
                    </a:cubicBezTo>
                    <a:cubicBezTo>
                      <a:pt x="0" y="27"/>
                      <a:pt x="0" y="15"/>
                      <a:pt x="8" y="7"/>
                    </a:cubicBezTo>
                    <a:cubicBezTo>
                      <a:pt x="11" y="3"/>
                      <a:pt x="17" y="0"/>
                      <a:pt x="22" y="0"/>
                    </a:cubicBezTo>
                    <a:cubicBezTo>
                      <a:pt x="27" y="0"/>
                      <a:pt x="31" y="2"/>
                      <a:pt x="34" y="5"/>
                    </a:cubicBezTo>
                    <a:cubicBezTo>
                      <a:pt x="38" y="8"/>
                      <a:pt x="40" y="13"/>
                      <a:pt x="40" y="18"/>
                    </a:cubicBezTo>
                    <a:cubicBezTo>
                      <a:pt x="40" y="23"/>
                      <a:pt x="38" y="28"/>
                      <a:pt x="35" y="32"/>
                    </a:cubicBezTo>
                    <a:cubicBezTo>
                      <a:pt x="31" y="36"/>
                      <a:pt x="25" y="39"/>
                      <a:pt x="20" y="39"/>
                    </a:cubicBezTo>
                    <a:close/>
                    <a:moveTo>
                      <a:pt x="22" y="9"/>
                    </a:moveTo>
                    <a:cubicBezTo>
                      <a:pt x="19" y="9"/>
                      <a:pt x="16" y="10"/>
                      <a:pt x="14" y="13"/>
                    </a:cubicBezTo>
                    <a:cubicBezTo>
                      <a:pt x="14" y="13"/>
                      <a:pt x="14" y="13"/>
                      <a:pt x="14" y="13"/>
                    </a:cubicBezTo>
                    <a:cubicBezTo>
                      <a:pt x="9" y="17"/>
                      <a:pt x="9" y="24"/>
                      <a:pt x="13" y="28"/>
                    </a:cubicBezTo>
                    <a:cubicBezTo>
                      <a:pt x="15" y="30"/>
                      <a:pt x="18" y="31"/>
                      <a:pt x="20" y="31"/>
                    </a:cubicBezTo>
                    <a:cubicBezTo>
                      <a:pt x="23" y="31"/>
                      <a:pt x="26" y="29"/>
                      <a:pt x="29" y="26"/>
                    </a:cubicBezTo>
                    <a:cubicBezTo>
                      <a:pt x="31" y="24"/>
                      <a:pt x="32" y="21"/>
                      <a:pt x="32" y="18"/>
                    </a:cubicBezTo>
                    <a:cubicBezTo>
                      <a:pt x="32" y="15"/>
                      <a:pt x="31" y="13"/>
                      <a:pt x="29" y="11"/>
                    </a:cubicBezTo>
                    <a:cubicBezTo>
                      <a:pt x="27" y="9"/>
                      <a:pt x="25" y="9"/>
                      <a:pt x="2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329"/>
              <p:cNvSpPr>
                <a:spLocks noEditPoints="1"/>
              </p:cNvSpPr>
              <p:nvPr/>
            </p:nvSpPr>
            <p:spPr bwMode="auto">
              <a:xfrm>
                <a:off x="-3790951" y="3640138"/>
                <a:ext cx="57150" cy="52388"/>
              </a:xfrm>
              <a:custGeom>
                <a:avLst/>
                <a:gdLst>
                  <a:gd name="T0" fmla="*/ 13 w 26"/>
                  <a:gd name="T1" fmla="*/ 24 h 24"/>
                  <a:gd name="T2" fmla="*/ 5 w 26"/>
                  <a:gd name="T3" fmla="*/ 21 h 24"/>
                  <a:gd name="T4" fmla="*/ 4 w 26"/>
                  <a:gd name="T5" fmla="*/ 4 h 24"/>
                  <a:gd name="T6" fmla="*/ 13 w 26"/>
                  <a:gd name="T7" fmla="*/ 0 h 24"/>
                  <a:gd name="T8" fmla="*/ 21 w 26"/>
                  <a:gd name="T9" fmla="*/ 3 h 24"/>
                  <a:gd name="T10" fmla="*/ 25 w 26"/>
                  <a:gd name="T11" fmla="*/ 11 h 24"/>
                  <a:gd name="T12" fmla="*/ 22 w 26"/>
                  <a:gd name="T13" fmla="*/ 20 h 24"/>
                  <a:gd name="T14" fmla="*/ 13 w 26"/>
                  <a:gd name="T15" fmla="*/ 24 h 24"/>
                  <a:gd name="T16" fmla="*/ 13 w 26"/>
                  <a:gd name="T17" fmla="*/ 8 h 24"/>
                  <a:gd name="T18" fmla="*/ 10 w 26"/>
                  <a:gd name="T19" fmla="*/ 9 h 24"/>
                  <a:gd name="T20" fmla="*/ 10 w 26"/>
                  <a:gd name="T21" fmla="*/ 9 h 24"/>
                  <a:gd name="T22" fmla="*/ 10 w 26"/>
                  <a:gd name="T23" fmla="*/ 15 h 24"/>
                  <a:gd name="T24" fmla="*/ 13 w 26"/>
                  <a:gd name="T25" fmla="*/ 16 h 24"/>
                  <a:gd name="T26" fmla="*/ 16 w 26"/>
                  <a:gd name="T27" fmla="*/ 15 h 24"/>
                  <a:gd name="T28" fmla="*/ 17 w 26"/>
                  <a:gd name="T29" fmla="*/ 11 h 24"/>
                  <a:gd name="T30" fmla="*/ 16 w 26"/>
                  <a:gd name="T31" fmla="*/ 9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7" y="23"/>
                      <a:pt x="5" y="21"/>
                    </a:cubicBezTo>
                    <a:cubicBezTo>
                      <a:pt x="0" y="16"/>
                      <a:pt x="0" y="9"/>
                      <a:pt x="4" y="4"/>
                    </a:cubicBezTo>
                    <a:cubicBezTo>
                      <a:pt x="7" y="1"/>
                      <a:pt x="10" y="0"/>
                      <a:pt x="13" y="0"/>
                    </a:cubicBezTo>
                    <a:cubicBezTo>
                      <a:pt x="16" y="0"/>
                      <a:pt x="19" y="1"/>
                      <a:pt x="21" y="3"/>
                    </a:cubicBezTo>
                    <a:cubicBezTo>
                      <a:pt x="24" y="5"/>
                      <a:pt x="25" y="8"/>
                      <a:pt x="25" y="11"/>
                    </a:cubicBezTo>
                    <a:cubicBezTo>
                      <a:pt x="26" y="14"/>
                      <a:pt x="24" y="18"/>
                      <a:pt x="22" y="20"/>
                    </a:cubicBezTo>
                    <a:cubicBezTo>
                      <a:pt x="20" y="23"/>
                      <a:pt x="16" y="24"/>
                      <a:pt x="13" y="24"/>
                    </a:cubicBezTo>
                    <a:close/>
                    <a:moveTo>
                      <a:pt x="13" y="8"/>
                    </a:moveTo>
                    <a:cubicBezTo>
                      <a:pt x="12" y="8"/>
                      <a:pt x="11" y="8"/>
                      <a:pt x="10" y="9"/>
                    </a:cubicBezTo>
                    <a:cubicBezTo>
                      <a:pt x="10" y="9"/>
                      <a:pt x="10" y="9"/>
                      <a:pt x="10" y="9"/>
                    </a:cubicBezTo>
                    <a:cubicBezTo>
                      <a:pt x="9" y="11"/>
                      <a:pt x="9" y="14"/>
                      <a:pt x="10" y="15"/>
                    </a:cubicBezTo>
                    <a:cubicBezTo>
                      <a:pt x="11" y="16"/>
                      <a:pt x="12" y="16"/>
                      <a:pt x="13" y="16"/>
                    </a:cubicBezTo>
                    <a:cubicBezTo>
                      <a:pt x="14" y="16"/>
                      <a:pt x="15" y="16"/>
                      <a:pt x="16" y="15"/>
                    </a:cubicBezTo>
                    <a:cubicBezTo>
                      <a:pt x="17" y="14"/>
                      <a:pt x="17" y="13"/>
                      <a:pt x="17" y="11"/>
                    </a:cubicBezTo>
                    <a:cubicBezTo>
                      <a:pt x="17" y="10"/>
                      <a:pt x="17"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330"/>
              <p:cNvSpPr>
                <a:spLocks noEditPoints="1"/>
              </p:cNvSpPr>
              <p:nvPr/>
            </p:nvSpPr>
            <p:spPr bwMode="auto">
              <a:xfrm>
                <a:off x="-3816351" y="3667125"/>
                <a:ext cx="55563" cy="52388"/>
              </a:xfrm>
              <a:custGeom>
                <a:avLst/>
                <a:gdLst>
                  <a:gd name="T0" fmla="*/ 13 w 26"/>
                  <a:gd name="T1" fmla="*/ 25 h 25"/>
                  <a:gd name="T2" fmla="*/ 5 w 26"/>
                  <a:gd name="T3" fmla="*/ 21 h 25"/>
                  <a:gd name="T4" fmla="*/ 5 w 26"/>
                  <a:gd name="T5" fmla="*/ 4 h 25"/>
                  <a:gd name="T6" fmla="*/ 14 w 26"/>
                  <a:gd name="T7" fmla="*/ 0 h 25"/>
                  <a:gd name="T8" fmla="*/ 22 w 26"/>
                  <a:gd name="T9" fmla="*/ 3 h 25"/>
                  <a:gd name="T10" fmla="*/ 26 w 26"/>
                  <a:gd name="T11" fmla="*/ 12 h 25"/>
                  <a:gd name="T12" fmla="*/ 22 w 26"/>
                  <a:gd name="T13" fmla="*/ 21 h 25"/>
                  <a:gd name="T14" fmla="*/ 22 w 26"/>
                  <a:gd name="T15" fmla="*/ 21 h 25"/>
                  <a:gd name="T16" fmla="*/ 13 w 26"/>
                  <a:gd name="T17" fmla="*/ 25 h 25"/>
                  <a:gd name="T18" fmla="*/ 14 w 26"/>
                  <a:gd name="T19" fmla="*/ 8 h 25"/>
                  <a:gd name="T20" fmla="*/ 11 w 26"/>
                  <a:gd name="T21" fmla="*/ 9 h 25"/>
                  <a:gd name="T22" fmla="*/ 11 w 26"/>
                  <a:gd name="T23" fmla="*/ 9 h 25"/>
                  <a:gd name="T24" fmla="*/ 10 w 26"/>
                  <a:gd name="T25" fmla="*/ 15 h 25"/>
                  <a:gd name="T26" fmla="*/ 16 w 26"/>
                  <a:gd name="T27" fmla="*/ 15 h 25"/>
                  <a:gd name="T28" fmla="*/ 18 w 26"/>
                  <a:gd name="T29" fmla="*/ 12 h 25"/>
                  <a:gd name="T30" fmla="*/ 17 w 26"/>
                  <a:gd name="T31" fmla="*/ 9 h 25"/>
                  <a:gd name="T32" fmla="*/ 14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0" y="25"/>
                      <a:pt x="7" y="23"/>
                      <a:pt x="5" y="21"/>
                    </a:cubicBezTo>
                    <a:cubicBezTo>
                      <a:pt x="0" y="16"/>
                      <a:pt x="0" y="8"/>
                      <a:pt x="5" y="4"/>
                    </a:cubicBezTo>
                    <a:cubicBezTo>
                      <a:pt x="7" y="1"/>
                      <a:pt x="11" y="0"/>
                      <a:pt x="14" y="0"/>
                    </a:cubicBezTo>
                    <a:cubicBezTo>
                      <a:pt x="17" y="0"/>
                      <a:pt x="20" y="1"/>
                      <a:pt x="22" y="3"/>
                    </a:cubicBezTo>
                    <a:cubicBezTo>
                      <a:pt x="24" y="5"/>
                      <a:pt x="26" y="8"/>
                      <a:pt x="26" y="12"/>
                    </a:cubicBezTo>
                    <a:cubicBezTo>
                      <a:pt x="26" y="15"/>
                      <a:pt x="25" y="18"/>
                      <a:pt x="22" y="21"/>
                    </a:cubicBezTo>
                    <a:cubicBezTo>
                      <a:pt x="22" y="21"/>
                      <a:pt x="22" y="21"/>
                      <a:pt x="22" y="21"/>
                    </a:cubicBezTo>
                    <a:cubicBezTo>
                      <a:pt x="20" y="23"/>
                      <a:pt x="17" y="25"/>
                      <a:pt x="13" y="25"/>
                    </a:cubicBezTo>
                    <a:close/>
                    <a:moveTo>
                      <a:pt x="14" y="8"/>
                    </a:moveTo>
                    <a:cubicBezTo>
                      <a:pt x="13" y="8"/>
                      <a:pt x="12" y="9"/>
                      <a:pt x="11" y="9"/>
                    </a:cubicBezTo>
                    <a:cubicBezTo>
                      <a:pt x="11" y="9"/>
                      <a:pt x="11" y="9"/>
                      <a:pt x="11" y="9"/>
                    </a:cubicBezTo>
                    <a:cubicBezTo>
                      <a:pt x="9" y="11"/>
                      <a:pt x="9" y="14"/>
                      <a:pt x="10" y="15"/>
                    </a:cubicBezTo>
                    <a:cubicBezTo>
                      <a:pt x="12" y="17"/>
                      <a:pt x="15" y="17"/>
                      <a:pt x="16" y="15"/>
                    </a:cubicBezTo>
                    <a:cubicBezTo>
                      <a:pt x="17" y="14"/>
                      <a:pt x="18" y="13"/>
                      <a:pt x="18" y="12"/>
                    </a:cubicBezTo>
                    <a:cubicBezTo>
                      <a:pt x="18"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331"/>
              <p:cNvSpPr>
                <a:spLocks noEditPoints="1"/>
              </p:cNvSpPr>
              <p:nvPr/>
            </p:nvSpPr>
            <p:spPr bwMode="auto">
              <a:xfrm>
                <a:off x="-3963989" y="3657600"/>
                <a:ext cx="52388" cy="52388"/>
              </a:xfrm>
              <a:custGeom>
                <a:avLst/>
                <a:gdLst>
                  <a:gd name="T0" fmla="*/ 14 w 25"/>
                  <a:gd name="T1" fmla="*/ 24 h 24"/>
                  <a:gd name="T2" fmla="*/ 4 w 25"/>
                  <a:gd name="T3" fmla="*/ 19 h 24"/>
                  <a:gd name="T4" fmla="*/ 6 w 25"/>
                  <a:gd name="T5" fmla="*/ 3 h 24"/>
                  <a:gd name="T6" fmla="*/ 12 w 25"/>
                  <a:gd name="T7" fmla="*/ 0 h 24"/>
                  <a:gd name="T8" fmla="*/ 22 w 25"/>
                  <a:gd name="T9" fmla="*/ 5 h 24"/>
                  <a:gd name="T10" fmla="*/ 25 w 25"/>
                  <a:gd name="T11" fmla="*/ 15 h 24"/>
                  <a:gd name="T12" fmla="*/ 20 w 25"/>
                  <a:gd name="T13" fmla="*/ 22 h 24"/>
                  <a:gd name="T14" fmla="*/ 14 w 25"/>
                  <a:gd name="T15" fmla="*/ 24 h 24"/>
                  <a:gd name="T16" fmla="*/ 12 w 25"/>
                  <a:gd name="T17" fmla="*/ 9 h 24"/>
                  <a:gd name="T18" fmla="*/ 11 w 25"/>
                  <a:gd name="T19" fmla="*/ 9 h 24"/>
                  <a:gd name="T20" fmla="*/ 10 w 25"/>
                  <a:gd name="T21" fmla="*/ 14 h 24"/>
                  <a:gd name="T22" fmla="*/ 15 w 25"/>
                  <a:gd name="T23" fmla="*/ 16 h 24"/>
                  <a:gd name="T24" fmla="*/ 16 w 25"/>
                  <a:gd name="T25" fmla="*/ 14 h 24"/>
                  <a:gd name="T26" fmla="*/ 16 w 25"/>
                  <a:gd name="T27" fmla="*/ 10 h 24"/>
                  <a:gd name="T28" fmla="*/ 12 w 25"/>
                  <a:gd name="T2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4" y="24"/>
                    </a:moveTo>
                    <a:cubicBezTo>
                      <a:pt x="10" y="24"/>
                      <a:pt x="6" y="22"/>
                      <a:pt x="4" y="19"/>
                    </a:cubicBezTo>
                    <a:cubicBezTo>
                      <a:pt x="0" y="13"/>
                      <a:pt x="1" y="6"/>
                      <a:pt x="6" y="3"/>
                    </a:cubicBezTo>
                    <a:cubicBezTo>
                      <a:pt x="8" y="1"/>
                      <a:pt x="10" y="0"/>
                      <a:pt x="12" y="0"/>
                    </a:cubicBezTo>
                    <a:cubicBezTo>
                      <a:pt x="16" y="0"/>
                      <a:pt x="20" y="2"/>
                      <a:pt x="22" y="5"/>
                    </a:cubicBezTo>
                    <a:cubicBezTo>
                      <a:pt x="24" y="8"/>
                      <a:pt x="25" y="11"/>
                      <a:pt x="25" y="15"/>
                    </a:cubicBezTo>
                    <a:cubicBezTo>
                      <a:pt x="24" y="18"/>
                      <a:pt x="23" y="20"/>
                      <a:pt x="20" y="22"/>
                    </a:cubicBezTo>
                    <a:cubicBezTo>
                      <a:pt x="18" y="23"/>
                      <a:pt x="16" y="24"/>
                      <a:pt x="14" y="24"/>
                    </a:cubicBezTo>
                    <a:close/>
                    <a:moveTo>
                      <a:pt x="12" y="9"/>
                    </a:moveTo>
                    <a:cubicBezTo>
                      <a:pt x="12" y="9"/>
                      <a:pt x="11" y="9"/>
                      <a:pt x="11" y="9"/>
                    </a:cubicBezTo>
                    <a:cubicBezTo>
                      <a:pt x="9" y="10"/>
                      <a:pt x="9" y="12"/>
                      <a:pt x="10" y="14"/>
                    </a:cubicBezTo>
                    <a:cubicBezTo>
                      <a:pt x="12" y="16"/>
                      <a:pt x="14" y="17"/>
                      <a:pt x="15" y="16"/>
                    </a:cubicBezTo>
                    <a:cubicBezTo>
                      <a:pt x="16" y="15"/>
                      <a:pt x="16" y="14"/>
                      <a:pt x="16" y="14"/>
                    </a:cubicBezTo>
                    <a:cubicBezTo>
                      <a:pt x="17" y="12"/>
                      <a:pt x="16" y="11"/>
                      <a:pt x="16" y="10"/>
                    </a:cubicBezTo>
                    <a:cubicBezTo>
                      <a:pt x="15"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332"/>
              <p:cNvSpPr>
                <a:spLocks noEditPoints="1"/>
              </p:cNvSpPr>
              <p:nvPr/>
            </p:nvSpPr>
            <p:spPr bwMode="auto">
              <a:xfrm>
                <a:off x="-3990976" y="3676650"/>
                <a:ext cx="53975" cy="52388"/>
              </a:xfrm>
              <a:custGeom>
                <a:avLst/>
                <a:gdLst>
                  <a:gd name="T0" fmla="*/ 14 w 25"/>
                  <a:gd name="T1" fmla="*/ 24 h 24"/>
                  <a:gd name="T2" fmla="*/ 4 w 25"/>
                  <a:gd name="T3" fmla="*/ 18 h 24"/>
                  <a:gd name="T4" fmla="*/ 6 w 25"/>
                  <a:gd name="T5" fmla="*/ 2 h 24"/>
                  <a:gd name="T6" fmla="*/ 12 w 25"/>
                  <a:gd name="T7" fmla="*/ 0 h 24"/>
                  <a:gd name="T8" fmla="*/ 22 w 25"/>
                  <a:gd name="T9" fmla="*/ 5 h 24"/>
                  <a:gd name="T10" fmla="*/ 25 w 25"/>
                  <a:gd name="T11" fmla="*/ 14 h 24"/>
                  <a:gd name="T12" fmla="*/ 20 w 25"/>
                  <a:gd name="T13" fmla="*/ 22 h 24"/>
                  <a:gd name="T14" fmla="*/ 20 w 25"/>
                  <a:gd name="T15" fmla="*/ 22 h 24"/>
                  <a:gd name="T16" fmla="*/ 14 w 25"/>
                  <a:gd name="T17" fmla="*/ 24 h 24"/>
                  <a:gd name="T18" fmla="*/ 12 w 25"/>
                  <a:gd name="T19" fmla="*/ 8 h 24"/>
                  <a:gd name="T20" fmla="*/ 11 w 25"/>
                  <a:gd name="T21" fmla="*/ 8 h 24"/>
                  <a:gd name="T22" fmla="*/ 11 w 25"/>
                  <a:gd name="T23" fmla="*/ 8 h 24"/>
                  <a:gd name="T24" fmla="*/ 10 w 25"/>
                  <a:gd name="T25" fmla="*/ 14 h 24"/>
                  <a:gd name="T26" fmla="*/ 15 w 25"/>
                  <a:gd name="T27" fmla="*/ 15 h 24"/>
                  <a:gd name="T28" fmla="*/ 17 w 25"/>
                  <a:gd name="T29" fmla="*/ 13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4" y="24"/>
                    </a:moveTo>
                    <a:cubicBezTo>
                      <a:pt x="10" y="24"/>
                      <a:pt x="6" y="21"/>
                      <a:pt x="4" y="18"/>
                    </a:cubicBezTo>
                    <a:cubicBezTo>
                      <a:pt x="0" y="12"/>
                      <a:pt x="1" y="5"/>
                      <a:pt x="6" y="2"/>
                    </a:cubicBezTo>
                    <a:cubicBezTo>
                      <a:pt x="8" y="0"/>
                      <a:pt x="10" y="0"/>
                      <a:pt x="12" y="0"/>
                    </a:cubicBezTo>
                    <a:cubicBezTo>
                      <a:pt x="16" y="0"/>
                      <a:pt x="20" y="2"/>
                      <a:pt x="22" y="5"/>
                    </a:cubicBezTo>
                    <a:cubicBezTo>
                      <a:pt x="24" y="8"/>
                      <a:pt x="25" y="11"/>
                      <a:pt x="25" y="14"/>
                    </a:cubicBezTo>
                    <a:cubicBezTo>
                      <a:pt x="24" y="17"/>
                      <a:pt x="22" y="20"/>
                      <a:pt x="20" y="22"/>
                    </a:cubicBezTo>
                    <a:cubicBezTo>
                      <a:pt x="20" y="22"/>
                      <a:pt x="20" y="22"/>
                      <a:pt x="20" y="22"/>
                    </a:cubicBezTo>
                    <a:cubicBezTo>
                      <a:pt x="18" y="23"/>
                      <a:pt x="16" y="24"/>
                      <a:pt x="14" y="24"/>
                    </a:cubicBezTo>
                    <a:close/>
                    <a:moveTo>
                      <a:pt x="12" y="8"/>
                    </a:moveTo>
                    <a:cubicBezTo>
                      <a:pt x="12" y="8"/>
                      <a:pt x="11" y="8"/>
                      <a:pt x="11" y="8"/>
                    </a:cubicBezTo>
                    <a:cubicBezTo>
                      <a:pt x="11" y="8"/>
                      <a:pt x="11" y="8"/>
                      <a:pt x="11" y="8"/>
                    </a:cubicBezTo>
                    <a:cubicBezTo>
                      <a:pt x="9" y="9"/>
                      <a:pt x="9" y="12"/>
                      <a:pt x="10" y="14"/>
                    </a:cubicBezTo>
                    <a:cubicBezTo>
                      <a:pt x="11" y="15"/>
                      <a:pt x="14" y="16"/>
                      <a:pt x="15" y="15"/>
                    </a:cubicBezTo>
                    <a:cubicBezTo>
                      <a:pt x="16" y="15"/>
                      <a:pt x="16" y="14"/>
                      <a:pt x="17" y="13"/>
                    </a:cubicBezTo>
                    <a:cubicBezTo>
                      <a:pt x="17" y="12"/>
                      <a:pt x="16"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333"/>
              <p:cNvSpPr>
                <a:spLocks noEditPoints="1"/>
              </p:cNvSpPr>
              <p:nvPr/>
            </p:nvSpPr>
            <p:spPr bwMode="auto">
              <a:xfrm>
                <a:off x="-4016376" y="3694113"/>
                <a:ext cx="53975" cy="52388"/>
              </a:xfrm>
              <a:custGeom>
                <a:avLst/>
                <a:gdLst>
                  <a:gd name="T0" fmla="*/ 13 w 25"/>
                  <a:gd name="T1" fmla="*/ 24 h 24"/>
                  <a:gd name="T2" fmla="*/ 3 w 25"/>
                  <a:gd name="T3" fmla="*/ 17 h 24"/>
                  <a:gd name="T4" fmla="*/ 6 w 25"/>
                  <a:gd name="T5" fmla="*/ 1 h 24"/>
                  <a:gd name="T6" fmla="*/ 12 w 25"/>
                  <a:gd name="T7" fmla="*/ 0 h 24"/>
                  <a:gd name="T8" fmla="*/ 22 w 25"/>
                  <a:gd name="T9" fmla="*/ 5 h 24"/>
                  <a:gd name="T10" fmla="*/ 24 w 25"/>
                  <a:gd name="T11" fmla="*/ 15 h 24"/>
                  <a:gd name="T12" fmla="*/ 19 w 25"/>
                  <a:gd name="T13" fmla="*/ 22 h 24"/>
                  <a:gd name="T14" fmla="*/ 19 w 25"/>
                  <a:gd name="T15" fmla="*/ 22 h 24"/>
                  <a:gd name="T16" fmla="*/ 13 w 25"/>
                  <a:gd name="T17" fmla="*/ 24 h 24"/>
                  <a:gd name="T18" fmla="*/ 12 w 25"/>
                  <a:gd name="T19" fmla="*/ 8 h 24"/>
                  <a:gd name="T20" fmla="*/ 11 w 25"/>
                  <a:gd name="T21" fmla="*/ 8 h 24"/>
                  <a:gd name="T22" fmla="*/ 11 w 25"/>
                  <a:gd name="T23" fmla="*/ 8 h 24"/>
                  <a:gd name="T24" fmla="*/ 10 w 25"/>
                  <a:gd name="T25" fmla="*/ 13 h 24"/>
                  <a:gd name="T26" fmla="*/ 15 w 25"/>
                  <a:gd name="T27" fmla="*/ 15 h 24"/>
                  <a:gd name="T28" fmla="*/ 16 w 25"/>
                  <a:gd name="T29" fmla="*/ 13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9" y="24"/>
                      <a:pt x="5" y="21"/>
                      <a:pt x="3" y="17"/>
                    </a:cubicBezTo>
                    <a:cubicBezTo>
                      <a:pt x="0" y="12"/>
                      <a:pt x="1" y="4"/>
                      <a:pt x="6" y="1"/>
                    </a:cubicBezTo>
                    <a:cubicBezTo>
                      <a:pt x="8" y="0"/>
                      <a:pt x="10" y="0"/>
                      <a:pt x="12" y="0"/>
                    </a:cubicBezTo>
                    <a:cubicBezTo>
                      <a:pt x="16" y="0"/>
                      <a:pt x="20" y="2"/>
                      <a:pt x="22" y="5"/>
                    </a:cubicBezTo>
                    <a:cubicBezTo>
                      <a:pt x="24" y="8"/>
                      <a:pt x="25" y="12"/>
                      <a:pt x="24" y="15"/>
                    </a:cubicBezTo>
                    <a:cubicBezTo>
                      <a:pt x="23" y="18"/>
                      <a:pt x="22" y="20"/>
                      <a:pt x="19" y="22"/>
                    </a:cubicBezTo>
                    <a:cubicBezTo>
                      <a:pt x="19" y="22"/>
                      <a:pt x="19" y="22"/>
                      <a:pt x="19" y="22"/>
                    </a:cubicBezTo>
                    <a:cubicBezTo>
                      <a:pt x="17" y="23"/>
                      <a:pt x="15" y="24"/>
                      <a:pt x="13" y="24"/>
                    </a:cubicBezTo>
                    <a:close/>
                    <a:moveTo>
                      <a:pt x="12" y="8"/>
                    </a:moveTo>
                    <a:cubicBezTo>
                      <a:pt x="12" y="8"/>
                      <a:pt x="11" y="8"/>
                      <a:pt x="11" y="8"/>
                    </a:cubicBezTo>
                    <a:cubicBezTo>
                      <a:pt x="11" y="8"/>
                      <a:pt x="11" y="8"/>
                      <a:pt x="11" y="8"/>
                    </a:cubicBezTo>
                    <a:cubicBezTo>
                      <a:pt x="9" y="9"/>
                      <a:pt x="9" y="11"/>
                      <a:pt x="10" y="13"/>
                    </a:cubicBezTo>
                    <a:cubicBezTo>
                      <a:pt x="11" y="15"/>
                      <a:pt x="13" y="16"/>
                      <a:pt x="15" y="15"/>
                    </a:cubicBezTo>
                    <a:cubicBezTo>
                      <a:pt x="16" y="15"/>
                      <a:pt x="16" y="14"/>
                      <a:pt x="16" y="13"/>
                    </a:cubicBezTo>
                    <a:cubicBezTo>
                      <a:pt x="16" y="12"/>
                      <a:pt x="16" y="11"/>
                      <a:pt x="16"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334"/>
              <p:cNvSpPr>
                <a:spLocks noEditPoints="1"/>
              </p:cNvSpPr>
              <p:nvPr/>
            </p:nvSpPr>
            <p:spPr bwMode="auto">
              <a:xfrm>
                <a:off x="-4044951" y="3709988"/>
                <a:ext cx="53975" cy="50800"/>
              </a:xfrm>
              <a:custGeom>
                <a:avLst/>
                <a:gdLst>
                  <a:gd name="T0" fmla="*/ 14 w 25"/>
                  <a:gd name="T1" fmla="*/ 24 h 24"/>
                  <a:gd name="T2" fmla="*/ 3 w 25"/>
                  <a:gd name="T3" fmla="*/ 17 h 24"/>
                  <a:gd name="T4" fmla="*/ 7 w 25"/>
                  <a:gd name="T5" fmla="*/ 1 h 24"/>
                  <a:gd name="T6" fmla="*/ 12 w 25"/>
                  <a:gd name="T7" fmla="*/ 0 h 24"/>
                  <a:gd name="T8" fmla="*/ 23 w 25"/>
                  <a:gd name="T9" fmla="*/ 6 h 24"/>
                  <a:gd name="T10" fmla="*/ 24 w 25"/>
                  <a:gd name="T11" fmla="*/ 16 h 24"/>
                  <a:gd name="T12" fmla="*/ 19 w 25"/>
                  <a:gd name="T13" fmla="*/ 23 h 24"/>
                  <a:gd name="T14" fmla="*/ 14 w 25"/>
                  <a:gd name="T15" fmla="*/ 24 h 24"/>
                  <a:gd name="T16" fmla="*/ 12 w 25"/>
                  <a:gd name="T17" fmla="*/ 8 h 24"/>
                  <a:gd name="T18" fmla="*/ 11 w 25"/>
                  <a:gd name="T19" fmla="*/ 8 h 24"/>
                  <a:gd name="T20" fmla="*/ 10 w 25"/>
                  <a:gd name="T21" fmla="*/ 13 h 24"/>
                  <a:gd name="T22" fmla="*/ 15 w 25"/>
                  <a:gd name="T23" fmla="*/ 15 h 24"/>
                  <a:gd name="T24" fmla="*/ 16 w 25"/>
                  <a:gd name="T25" fmla="*/ 14 h 24"/>
                  <a:gd name="T26" fmla="*/ 16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4" y="24"/>
                    </a:moveTo>
                    <a:cubicBezTo>
                      <a:pt x="9" y="24"/>
                      <a:pt x="5" y="21"/>
                      <a:pt x="3" y="17"/>
                    </a:cubicBezTo>
                    <a:cubicBezTo>
                      <a:pt x="0" y="11"/>
                      <a:pt x="2" y="4"/>
                      <a:pt x="7" y="1"/>
                    </a:cubicBezTo>
                    <a:cubicBezTo>
                      <a:pt x="9" y="0"/>
                      <a:pt x="11" y="0"/>
                      <a:pt x="12" y="0"/>
                    </a:cubicBezTo>
                    <a:cubicBezTo>
                      <a:pt x="17" y="0"/>
                      <a:pt x="21" y="2"/>
                      <a:pt x="23" y="6"/>
                    </a:cubicBezTo>
                    <a:cubicBezTo>
                      <a:pt x="25" y="9"/>
                      <a:pt x="25" y="13"/>
                      <a:pt x="24" y="16"/>
                    </a:cubicBezTo>
                    <a:cubicBezTo>
                      <a:pt x="24" y="19"/>
                      <a:pt x="22" y="21"/>
                      <a:pt x="19" y="23"/>
                    </a:cubicBezTo>
                    <a:cubicBezTo>
                      <a:pt x="17" y="23"/>
                      <a:pt x="16" y="24"/>
                      <a:pt x="14" y="24"/>
                    </a:cubicBezTo>
                    <a:close/>
                    <a:moveTo>
                      <a:pt x="12" y="8"/>
                    </a:moveTo>
                    <a:cubicBezTo>
                      <a:pt x="12" y="8"/>
                      <a:pt x="12" y="8"/>
                      <a:pt x="11" y="8"/>
                    </a:cubicBezTo>
                    <a:cubicBezTo>
                      <a:pt x="10" y="9"/>
                      <a:pt x="9" y="11"/>
                      <a:pt x="10" y="13"/>
                    </a:cubicBezTo>
                    <a:cubicBezTo>
                      <a:pt x="11" y="15"/>
                      <a:pt x="14" y="16"/>
                      <a:pt x="15" y="15"/>
                    </a:cubicBezTo>
                    <a:cubicBezTo>
                      <a:pt x="16" y="15"/>
                      <a:pt x="16" y="14"/>
                      <a:pt x="16" y="14"/>
                    </a:cubicBezTo>
                    <a:cubicBezTo>
                      <a:pt x="17" y="13"/>
                      <a:pt x="17"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335"/>
              <p:cNvSpPr>
                <a:spLocks noEditPoints="1"/>
              </p:cNvSpPr>
              <p:nvPr/>
            </p:nvSpPr>
            <p:spPr bwMode="auto">
              <a:xfrm>
                <a:off x="-4070351" y="3724275"/>
                <a:ext cx="52388" cy="52388"/>
              </a:xfrm>
              <a:custGeom>
                <a:avLst/>
                <a:gdLst>
                  <a:gd name="T0" fmla="*/ 13 w 24"/>
                  <a:gd name="T1" fmla="*/ 24 h 24"/>
                  <a:gd name="T2" fmla="*/ 8 w 24"/>
                  <a:gd name="T3" fmla="*/ 23 h 24"/>
                  <a:gd name="T4" fmla="*/ 2 w 24"/>
                  <a:gd name="T5" fmla="*/ 16 h 24"/>
                  <a:gd name="T6" fmla="*/ 1 w 24"/>
                  <a:gd name="T7" fmla="*/ 7 h 24"/>
                  <a:gd name="T8" fmla="*/ 7 w 24"/>
                  <a:gd name="T9" fmla="*/ 1 h 24"/>
                  <a:gd name="T10" fmla="*/ 12 w 24"/>
                  <a:gd name="T11" fmla="*/ 0 h 24"/>
                  <a:gd name="T12" fmla="*/ 22 w 24"/>
                  <a:gd name="T13" fmla="*/ 6 h 24"/>
                  <a:gd name="T14" fmla="*/ 23 w 24"/>
                  <a:gd name="T15" fmla="*/ 16 h 24"/>
                  <a:gd name="T16" fmla="*/ 18 w 24"/>
                  <a:gd name="T17" fmla="*/ 22 h 24"/>
                  <a:gd name="T18" fmla="*/ 13 w 24"/>
                  <a:gd name="T19" fmla="*/ 24 h 24"/>
                  <a:gd name="T20" fmla="*/ 12 w 24"/>
                  <a:gd name="T21" fmla="*/ 8 h 24"/>
                  <a:gd name="T22" fmla="*/ 11 w 24"/>
                  <a:gd name="T23" fmla="*/ 8 h 24"/>
                  <a:gd name="T24" fmla="*/ 9 w 24"/>
                  <a:gd name="T25" fmla="*/ 10 h 24"/>
                  <a:gd name="T26" fmla="*/ 9 w 24"/>
                  <a:gd name="T27" fmla="*/ 13 h 24"/>
                  <a:gd name="T28" fmla="*/ 12 w 24"/>
                  <a:gd name="T29" fmla="*/ 15 h 24"/>
                  <a:gd name="T30" fmla="*/ 14 w 24"/>
                  <a:gd name="T31" fmla="*/ 15 h 24"/>
                  <a:gd name="T32" fmla="*/ 15 w 24"/>
                  <a:gd name="T33" fmla="*/ 13 h 24"/>
                  <a:gd name="T34" fmla="*/ 15 w 24"/>
                  <a:gd name="T35" fmla="*/ 10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1" y="24"/>
                      <a:pt x="10" y="23"/>
                      <a:pt x="8" y="23"/>
                    </a:cubicBezTo>
                    <a:cubicBezTo>
                      <a:pt x="6" y="22"/>
                      <a:pt x="3" y="19"/>
                      <a:pt x="2" y="16"/>
                    </a:cubicBezTo>
                    <a:cubicBezTo>
                      <a:pt x="1" y="14"/>
                      <a:pt x="0" y="10"/>
                      <a:pt x="1" y="7"/>
                    </a:cubicBezTo>
                    <a:cubicBezTo>
                      <a:pt x="2" y="5"/>
                      <a:pt x="4" y="2"/>
                      <a:pt x="7" y="1"/>
                    </a:cubicBezTo>
                    <a:cubicBezTo>
                      <a:pt x="8" y="0"/>
                      <a:pt x="10" y="0"/>
                      <a:pt x="12" y="0"/>
                    </a:cubicBezTo>
                    <a:cubicBezTo>
                      <a:pt x="16" y="0"/>
                      <a:pt x="20" y="2"/>
                      <a:pt x="22" y="6"/>
                    </a:cubicBezTo>
                    <a:cubicBezTo>
                      <a:pt x="24" y="9"/>
                      <a:pt x="24" y="13"/>
                      <a:pt x="23" y="16"/>
                    </a:cubicBezTo>
                    <a:cubicBezTo>
                      <a:pt x="22" y="19"/>
                      <a:pt x="20" y="21"/>
                      <a:pt x="18" y="22"/>
                    </a:cubicBezTo>
                    <a:cubicBezTo>
                      <a:pt x="16" y="23"/>
                      <a:pt x="15" y="24"/>
                      <a:pt x="13" y="24"/>
                    </a:cubicBezTo>
                    <a:close/>
                    <a:moveTo>
                      <a:pt x="12" y="8"/>
                    </a:moveTo>
                    <a:cubicBezTo>
                      <a:pt x="11" y="8"/>
                      <a:pt x="11" y="8"/>
                      <a:pt x="11" y="8"/>
                    </a:cubicBezTo>
                    <a:cubicBezTo>
                      <a:pt x="10" y="8"/>
                      <a:pt x="9" y="9"/>
                      <a:pt x="9" y="10"/>
                    </a:cubicBezTo>
                    <a:cubicBezTo>
                      <a:pt x="9" y="11"/>
                      <a:pt x="9" y="12"/>
                      <a:pt x="9" y="13"/>
                    </a:cubicBezTo>
                    <a:cubicBezTo>
                      <a:pt x="10" y="14"/>
                      <a:pt x="11" y="15"/>
                      <a:pt x="12" y="15"/>
                    </a:cubicBezTo>
                    <a:cubicBezTo>
                      <a:pt x="12" y="16"/>
                      <a:pt x="13" y="16"/>
                      <a:pt x="14" y="15"/>
                    </a:cubicBezTo>
                    <a:cubicBezTo>
                      <a:pt x="15" y="15"/>
                      <a:pt x="15" y="14"/>
                      <a:pt x="15" y="13"/>
                    </a:cubicBezTo>
                    <a:cubicBezTo>
                      <a:pt x="16" y="12"/>
                      <a:pt x="16" y="11"/>
                      <a:pt x="15" y="10"/>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336"/>
              <p:cNvSpPr>
                <a:spLocks noEditPoints="1"/>
              </p:cNvSpPr>
              <p:nvPr/>
            </p:nvSpPr>
            <p:spPr bwMode="auto">
              <a:xfrm>
                <a:off x="-4098926" y="3736975"/>
                <a:ext cx="52388" cy="52388"/>
              </a:xfrm>
              <a:custGeom>
                <a:avLst/>
                <a:gdLst>
                  <a:gd name="T0" fmla="*/ 12 w 24"/>
                  <a:gd name="T1" fmla="*/ 24 h 24"/>
                  <a:gd name="T2" fmla="*/ 12 w 24"/>
                  <a:gd name="T3" fmla="*/ 24 h 24"/>
                  <a:gd name="T4" fmla="*/ 8 w 24"/>
                  <a:gd name="T5" fmla="*/ 23 h 24"/>
                  <a:gd name="T6" fmla="*/ 2 w 24"/>
                  <a:gd name="T7" fmla="*/ 16 h 24"/>
                  <a:gd name="T8" fmla="*/ 1 w 24"/>
                  <a:gd name="T9" fmla="*/ 7 h 24"/>
                  <a:gd name="T10" fmla="*/ 3 w 24"/>
                  <a:gd name="T11" fmla="*/ 3 h 24"/>
                  <a:gd name="T12" fmla="*/ 7 w 24"/>
                  <a:gd name="T13" fmla="*/ 1 h 24"/>
                  <a:gd name="T14" fmla="*/ 11 w 24"/>
                  <a:gd name="T15" fmla="*/ 0 h 24"/>
                  <a:gd name="T16" fmla="*/ 22 w 24"/>
                  <a:gd name="T17" fmla="*/ 7 h 24"/>
                  <a:gd name="T18" fmla="*/ 23 w 24"/>
                  <a:gd name="T19" fmla="*/ 16 h 24"/>
                  <a:gd name="T20" fmla="*/ 17 w 24"/>
                  <a:gd name="T21" fmla="*/ 23 h 24"/>
                  <a:gd name="T22" fmla="*/ 12 w 24"/>
                  <a:gd name="T23" fmla="*/ 24 h 24"/>
                  <a:gd name="T24" fmla="*/ 12 w 24"/>
                  <a:gd name="T25" fmla="*/ 18 h 24"/>
                  <a:gd name="T26" fmla="*/ 12 w 24"/>
                  <a:gd name="T27" fmla="*/ 20 h 24"/>
                  <a:gd name="T28" fmla="*/ 12 w 24"/>
                  <a:gd name="T29" fmla="*/ 18 h 24"/>
                  <a:gd name="T30" fmla="*/ 11 w 24"/>
                  <a:gd name="T31" fmla="*/ 8 h 24"/>
                  <a:gd name="T32" fmla="*/ 10 w 24"/>
                  <a:gd name="T33" fmla="*/ 8 h 24"/>
                  <a:gd name="T34" fmla="*/ 10 w 24"/>
                  <a:gd name="T35" fmla="*/ 9 h 24"/>
                  <a:gd name="T36" fmla="*/ 9 w 24"/>
                  <a:gd name="T37" fmla="*/ 9 h 24"/>
                  <a:gd name="T38" fmla="*/ 9 w 24"/>
                  <a:gd name="T39" fmla="*/ 10 h 24"/>
                  <a:gd name="T40" fmla="*/ 9 w 24"/>
                  <a:gd name="T41" fmla="*/ 13 h 24"/>
                  <a:gd name="T42" fmla="*/ 11 w 24"/>
                  <a:gd name="T43" fmla="*/ 15 h 24"/>
                  <a:gd name="T44" fmla="*/ 12 w 24"/>
                  <a:gd name="T45" fmla="*/ 16 h 24"/>
                  <a:gd name="T46" fmla="*/ 14 w 24"/>
                  <a:gd name="T47" fmla="*/ 15 h 24"/>
                  <a:gd name="T48" fmla="*/ 15 w 24"/>
                  <a:gd name="T49" fmla="*/ 14 h 24"/>
                  <a:gd name="T50" fmla="*/ 15 w 24"/>
                  <a:gd name="T51" fmla="*/ 10 h 24"/>
                  <a:gd name="T52" fmla="*/ 11 w 24"/>
                  <a:gd name="T5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24">
                    <a:moveTo>
                      <a:pt x="12" y="24"/>
                    </a:moveTo>
                    <a:cubicBezTo>
                      <a:pt x="12" y="24"/>
                      <a:pt x="12" y="24"/>
                      <a:pt x="12" y="24"/>
                    </a:cubicBezTo>
                    <a:cubicBezTo>
                      <a:pt x="11" y="24"/>
                      <a:pt x="9" y="23"/>
                      <a:pt x="8" y="23"/>
                    </a:cubicBezTo>
                    <a:cubicBezTo>
                      <a:pt x="5" y="21"/>
                      <a:pt x="3" y="19"/>
                      <a:pt x="2" y="16"/>
                    </a:cubicBezTo>
                    <a:cubicBezTo>
                      <a:pt x="0" y="13"/>
                      <a:pt x="0" y="10"/>
                      <a:pt x="1" y="7"/>
                    </a:cubicBezTo>
                    <a:cubicBezTo>
                      <a:pt x="2" y="6"/>
                      <a:pt x="2" y="4"/>
                      <a:pt x="3" y="3"/>
                    </a:cubicBezTo>
                    <a:cubicBezTo>
                      <a:pt x="4" y="2"/>
                      <a:pt x="6" y="1"/>
                      <a:pt x="7" y="1"/>
                    </a:cubicBezTo>
                    <a:cubicBezTo>
                      <a:pt x="8" y="0"/>
                      <a:pt x="10" y="0"/>
                      <a:pt x="11" y="0"/>
                    </a:cubicBezTo>
                    <a:cubicBezTo>
                      <a:pt x="16" y="0"/>
                      <a:pt x="20" y="3"/>
                      <a:pt x="22" y="7"/>
                    </a:cubicBezTo>
                    <a:cubicBezTo>
                      <a:pt x="24" y="10"/>
                      <a:pt x="24" y="13"/>
                      <a:pt x="23" y="16"/>
                    </a:cubicBezTo>
                    <a:cubicBezTo>
                      <a:pt x="22" y="19"/>
                      <a:pt x="20" y="22"/>
                      <a:pt x="17" y="23"/>
                    </a:cubicBezTo>
                    <a:cubicBezTo>
                      <a:pt x="15" y="23"/>
                      <a:pt x="14" y="24"/>
                      <a:pt x="12" y="24"/>
                    </a:cubicBezTo>
                    <a:close/>
                    <a:moveTo>
                      <a:pt x="12" y="18"/>
                    </a:moveTo>
                    <a:cubicBezTo>
                      <a:pt x="12" y="20"/>
                      <a:pt x="12" y="20"/>
                      <a:pt x="12" y="20"/>
                    </a:cubicBezTo>
                    <a:cubicBezTo>
                      <a:pt x="12" y="18"/>
                      <a:pt x="12" y="18"/>
                      <a:pt x="12" y="18"/>
                    </a:cubicBezTo>
                    <a:close/>
                    <a:moveTo>
                      <a:pt x="11" y="8"/>
                    </a:moveTo>
                    <a:cubicBezTo>
                      <a:pt x="10" y="8"/>
                      <a:pt x="10" y="8"/>
                      <a:pt x="10" y="8"/>
                    </a:cubicBezTo>
                    <a:cubicBezTo>
                      <a:pt x="10" y="9"/>
                      <a:pt x="10" y="9"/>
                      <a:pt x="10" y="9"/>
                    </a:cubicBezTo>
                    <a:cubicBezTo>
                      <a:pt x="9" y="9"/>
                      <a:pt x="9" y="9"/>
                      <a:pt x="9" y="9"/>
                    </a:cubicBezTo>
                    <a:cubicBezTo>
                      <a:pt x="9" y="9"/>
                      <a:pt x="9" y="9"/>
                      <a:pt x="9" y="10"/>
                    </a:cubicBezTo>
                    <a:cubicBezTo>
                      <a:pt x="9" y="11"/>
                      <a:pt x="9" y="12"/>
                      <a:pt x="9" y="13"/>
                    </a:cubicBezTo>
                    <a:cubicBezTo>
                      <a:pt x="9" y="14"/>
                      <a:pt x="10" y="15"/>
                      <a:pt x="11" y="15"/>
                    </a:cubicBezTo>
                    <a:cubicBezTo>
                      <a:pt x="12" y="16"/>
                      <a:pt x="12" y="16"/>
                      <a:pt x="12" y="16"/>
                    </a:cubicBezTo>
                    <a:cubicBezTo>
                      <a:pt x="13" y="16"/>
                      <a:pt x="13" y="16"/>
                      <a:pt x="14" y="15"/>
                    </a:cubicBezTo>
                    <a:cubicBezTo>
                      <a:pt x="14" y="15"/>
                      <a:pt x="15" y="14"/>
                      <a:pt x="15" y="14"/>
                    </a:cubicBezTo>
                    <a:cubicBezTo>
                      <a:pt x="16" y="13"/>
                      <a:pt x="15" y="11"/>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337"/>
              <p:cNvSpPr>
                <a:spLocks noEditPoints="1"/>
              </p:cNvSpPr>
              <p:nvPr/>
            </p:nvSpPr>
            <p:spPr bwMode="auto">
              <a:xfrm>
                <a:off x="-3954464" y="3692525"/>
                <a:ext cx="57150" cy="50800"/>
              </a:xfrm>
              <a:custGeom>
                <a:avLst/>
                <a:gdLst>
                  <a:gd name="T0" fmla="*/ 14 w 26"/>
                  <a:gd name="T1" fmla="*/ 24 h 24"/>
                  <a:gd name="T2" fmla="*/ 4 w 26"/>
                  <a:gd name="T3" fmla="*/ 19 h 24"/>
                  <a:gd name="T4" fmla="*/ 7 w 26"/>
                  <a:gd name="T5" fmla="*/ 2 h 24"/>
                  <a:gd name="T6" fmla="*/ 16 w 26"/>
                  <a:gd name="T7" fmla="*/ 0 h 24"/>
                  <a:gd name="T8" fmla="*/ 23 w 26"/>
                  <a:gd name="T9" fmla="*/ 5 h 24"/>
                  <a:gd name="T10" fmla="*/ 26 w 26"/>
                  <a:gd name="T11" fmla="*/ 14 h 24"/>
                  <a:gd name="T12" fmla="*/ 21 w 26"/>
                  <a:gd name="T13" fmla="*/ 22 h 24"/>
                  <a:gd name="T14" fmla="*/ 14 w 26"/>
                  <a:gd name="T15" fmla="*/ 24 h 24"/>
                  <a:gd name="T16" fmla="*/ 13 w 26"/>
                  <a:gd name="T17" fmla="*/ 8 h 24"/>
                  <a:gd name="T18" fmla="*/ 11 w 26"/>
                  <a:gd name="T19" fmla="*/ 9 h 24"/>
                  <a:gd name="T20" fmla="*/ 11 w 26"/>
                  <a:gd name="T21" fmla="*/ 14 h 24"/>
                  <a:gd name="T22" fmla="*/ 16 w 26"/>
                  <a:gd name="T23" fmla="*/ 15 h 24"/>
                  <a:gd name="T24" fmla="*/ 18 w 26"/>
                  <a:gd name="T25" fmla="*/ 13 h 24"/>
                  <a:gd name="T26" fmla="*/ 17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0" y="24"/>
                      <a:pt x="6" y="22"/>
                      <a:pt x="4" y="19"/>
                    </a:cubicBezTo>
                    <a:cubicBezTo>
                      <a:pt x="0" y="13"/>
                      <a:pt x="2" y="6"/>
                      <a:pt x="7" y="2"/>
                    </a:cubicBezTo>
                    <a:cubicBezTo>
                      <a:pt x="9" y="0"/>
                      <a:pt x="12" y="0"/>
                      <a:pt x="16" y="0"/>
                    </a:cubicBezTo>
                    <a:cubicBezTo>
                      <a:pt x="19" y="1"/>
                      <a:pt x="21" y="3"/>
                      <a:pt x="23" y="5"/>
                    </a:cubicBezTo>
                    <a:cubicBezTo>
                      <a:pt x="25" y="8"/>
                      <a:pt x="26" y="11"/>
                      <a:pt x="26" y="14"/>
                    </a:cubicBezTo>
                    <a:cubicBezTo>
                      <a:pt x="25" y="17"/>
                      <a:pt x="23" y="20"/>
                      <a:pt x="21" y="22"/>
                    </a:cubicBezTo>
                    <a:cubicBezTo>
                      <a:pt x="19" y="23"/>
                      <a:pt x="17" y="24"/>
                      <a:pt x="14" y="24"/>
                    </a:cubicBezTo>
                    <a:close/>
                    <a:moveTo>
                      <a:pt x="13" y="8"/>
                    </a:moveTo>
                    <a:cubicBezTo>
                      <a:pt x="13" y="8"/>
                      <a:pt x="12" y="8"/>
                      <a:pt x="11" y="9"/>
                    </a:cubicBezTo>
                    <a:cubicBezTo>
                      <a:pt x="10" y="10"/>
                      <a:pt x="10" y="12"/>
                      <a:pt x="11" y="14"/>
                    </a:cubicBezTo>
                    <a:cubicBezTo>
                      <a:pt x="12" y="16"/>
                      <a:pt x="15" y="17"/>
                      <a:pt x="16" y="15"/>
                    </a:cubicBezTo>
                    <a:cubicBezTo>
                      <a:pt x="17" y="15"/>
                      <a:pt x="17" y="14"/>
                      <a:pt x="18" y="13"/>
                    </a:cubicBezTo>
                    <a:cubicBezTo>
                      <a:pt x="18" y="12"/>
                      <a:pt x="17" y="11"/>
                      <a:pt x="17"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338"/>
              <p:cNvSpPr>
                <a:spLocks noEditPoints="1"/>
              </p:cNvSpPr>
              <p:nvPr/>
            </p:nvSpPr>
            <p:spPr bwMode="auto">
              <a:xfrm>
                <a:off x="-3979864" y="3709988"/>
                <a:ext cx="53975" cy="52388"/>
              </a:xfrm>
              <a:custGeom>
                <a:avLst/>
                <a:gdLst>
                  <a:gd name="T0" fmla="*/ 13 w 25"/>
                  <a:gd name="T1" fmla="*/ 25 h 25"/>
                  <a:gd name="T2" fmla="*/ 3 w 25"/>
                  <a:gd name="T3" fmla="*/ 19 h 25"/>
                  <a:gd name="T4" fmla="*/ 7 w 25"/>
                  <a:gd name="T5" fmla="*/ 3 h 25"/>
                  <a:gd name="T6" fmla="*/ 15 w 25"/>
                  <a:gd name="T7" fmla="*/ 1 h 25"/>
                  <a:gd name="T8" fmla="*/ 23 w 25"/>
                  <a:gd name="T9" fmla="*/ 6 h 25"/>
                  <a:gd name="T10" fmla="*/ 25 w 25"/>
                  <a:gd name="T11" fmla="*/ 15 h 25"/>
                  <a:gd name="T12" fmla="*/ 20 w 25"/>
                  <a:gd name="T13" fmla="*/ 23 h 25"/>
                  <a:gd name="T14" fmla="*/ 13 w 25"/>
                  <a:gd name="T15" fmla="*/ 25 h 25"/>
                  <a:gd name="T16" fmla="*/ 13 w 25"/>
                  <a:gd name="T17" fmla="*/ 9 h 25"/>
                  <a:gd name="T18" fmla="*/ 11 w 25"/>
                  <a:gd name="T19" fmla="*/ 9 h 25"/>
                  <a:gd name="T20" fmla="*/ 10 w 25"/>
                  <a:gd name="T21" fmla="*/ 15 h 25"/>
                  <a:gd name="T22" fmla="*/ 15 w 25"/>
                  <a:gd name="T23" fmla="*/ 16 h 25"/>
                  <a:gd name="T24" fmla="*/ 17 w 25"/>
                  <a:gd name="T25" fmla="*/ 14 h 25"/>
                  <a:gd name="T26" fmla="*/ 16 w 25"/>
                  <a:gd name="T27" fmla="*/ 11 h 25"/>
                  <a:gd name="T28" fmla="*/ 14 w 25"/>
                  <a:gd name="T29" fmla="*/ 9 h 25"/>
                  <a:gd name="T30" fmla="*/ 13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3" y="25"/>
                    </a:moveTo>
                    <a:cubicBezTo>
                      <a:pt x="9" y="25"/>
                      <a:pt x="5" y="23"/>
                      <a:pt x="3" y="19"/>
                    </a:cubicBezTo>
                    <a:cubicBezTo>
                      <a:pt x="0" y="13"/>
                      <a:pt x="1" y="6"/>
                      <a:pt x="7" y="3"/>
                    </a:cubicBezTo>
                    <a:cubicBezTo>
                      <a:pt x="9" y="1"/>
                      <a:pt x="12" y="0"/>
                      <a:pt x="15" y="1"/>
                    </a:cubicBezTo>
                    <a:cubicBezTo>
                      <a:pt x="18" y="2"/>
                      <a:pt x="21" y="4"/>
                      <a:pt x="23" y="6"/>
                    </a:cubicBezTo>
                    <a:cubicBezTo>
                      <a:pt x="25" y="9"/>
                      <a:pt x="25" y="12"/>
                      <a:pt x="25" y="15"/>
                    </a:cubicBezTo>
                    <a:cubicBezTo>
                      <a:pt x="24" y="18"/>
                      <a:pt x="23" y="21"/>
                      <a:pt x="20" y="23"/>
                    </a:cubicBezTo>
                    <a:cubicBezTo>
                      <a:pt x="18" y="24"/>
                      <a:pt x="16" y="25"/>
                      <a:pt x="13" y="25"/>
                    </a:cubicBezTo>
                    <a:close/>
                    <a:moveTo>
                      <a:pt x="13" y="9"/>
                    </a:moveTo>
                    <a:cubicBezTo>
                      <a:pt x="12" y="9"/>
                      <a:pt x="11" y="9"/>
                      <a:pt x="11" y="9"/>
                    </a:cubicBezTo>
                    <a:cubicBezTo>
                      <a:pt x="9" y="10"/>
                      <a:pt x="9" y="13"/>
                      <a:pt x="10" y="15"/>
                    </a:cubicBezTo>
                    <a:cubicBezTo>
                      <a:pt x="11" y="17"/>
                      <a:pt x="14" y="17"/>
                      <a:pt x="15" y="16"/>
                    </a:cubicBezTo>
                    <a:cubicBezTo>
                      <a:pt x="16" y="16"/>
                      <a:pt x="17" y="15"/>
                      <a:pt x="17" y="14"/>
                    </a:cubicBezTo>
                    <a:cubicBezTo>
                      <a:pt x="17" y="13"/>
                      <a:pt x="17" y="12"/>
                      <a:pt x="16" y="11"/>
                    </a:cubicBezTo>
                    <a:cubicBezTo>
                      <a:pt x="16" y="10"/>
                      <a:pt x="15"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339"/>
              <p:cNvSpPr>
                <a:spLocks noEditPoints="1"/>
              </p:cNvSpPr>
              <p:nvPr/>
            </p:nvSpPr>
            <p:spPr bwMode="auto">
              <a:xfrm>
                <a:off x="-4008439" y="3729038"/>
                <a:ext cx="53975" cy="50800"/>
              </a:xfrm>
              <a:custGeom>
                <a:avLst/>
                <a:gdLst>
                  <a:gd name="T0" fmla="*/ 13 w 25"/>
                  <a:gd name="T1" fmla="*/ 24 h 24"/>
                  <a:gd name="T2" fmla="*/ 3 w 25"/>
                  <a:gd name="T3" fmla="*/ 18 h 24"/>
                  <a:gd name="T4" fmla="*/ 7 w 25"/>
                  <a:gd name="T5" fmla="*/ 1 h 24"/>
                  <a:gd name="T6" fmla="*/ 13 w 25"/>
                  <a:gd name="T7" fmla="*/ 0 h 24"/>
                  <a:gd name="T8" fmla="*/ 23 w 25"/>
                  <a:gd name="T9" fmla="*/ 6 h 24"/>
                  <a:gd name="T10" fmla="*/ 25 w 25"/>
                  <a:gd name="T11" fmla="*/ 15 h 24"/>
                  <a:gd name="T12" fmla="*/ 19 w 25"/>
                  <a:gd name="T13" fmla="*/ 22 h 24"/>
                  <a:gd name="T14" fmla="*/ 13 w 25"/>
                  <a:gd name="T15" fmla="*/ 24 h 24"/>
                  <a:gd name="T16" fmla="*/ 13 w 25"/>
                  <a:gd name="T17" fmla="*/ 8 h 24"/>
                  <a:gd name="T18" fmla="*/ 11 w 25"/>
                  <a:gd name="T19" fmla="*/ 8 h 24"/>
                  <a:gd name="T20" fmla="*/ 10 w 25"/>
                  <a:gd name="T21" fmla="*/ 14 h 24"/>
                  <a:gd name="T22" fmla="*/ 15 w 25"/>
                  <a:gd name="T23" fmla="*/ 15 h 24"/>
                  <a:gd name="T24" fmla="*/ 17 w 25"/>
                  <a:gd name="T25" fmla="*/ 13 h 24"/>
                  <a:gd name="T26" fmla="*/ 16 w 25"/>
                  <a:gd name="T27" fmla="*/ 10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5" y="21"/>
                      <a:pt x="3" y="18"/>
                    </a:cubicBezTo>
                    <a:cubicBezTo>
                      <a:pt x="0" y="12"/>
                      <a:pt x="2" y="4"/>
                      <a:pt x="7" y="1"/>
                    </a:cubicBezTo>
                    <a:cubicBezTo>
                      <a:pt x="9" y="0"/>
                      <a:pt x="11" y="0"/>
                      <a:pt x="13" y="0"/>
                    </a:cubicBezTo>
                    <a:cubicBezTo>
                      <a:pt x="17" y="0"/>
                      <a:pt x="21" y="2"/>
                      <a:pt x="23" y="6"/>
                    </a:cubicBezTo>
                    <a:cubicBezTo>
                      <a:pt x="25" y="9"/>
                      <a:pt x="25" y="12"/>
                      <a:pt x="25" y="15"/>
                    </a:cubicBezTo>
                    <a:cubicBezTo>
                      <a:pt x="24" y="18"/>
                      <a:pt x="22" y="21"/>
                      <a:pt x="19" y="22"/>
                    </a:cubicBezTo>
                    <a:cubicBezTo>
                      <a:pt x="17" y="23"/>
                      <a:pt x="15" y="24"/>
                      <a:pt x="13" y="24"/>
                    </a:cubicBezTo>
                    <a:close/>
                    <a:moveTo>
                      <a:pt x="13" y="8"/>
                    </a:moveTo>
                    <a:cubicBezTo>
                      <a:pt x="12" y="8"/>
                      <a:pt x="12" y="8"/>
                      <a:pt x="11" y="8"/>
                    </a:cubicBezTo>
                    <a:cubicBezTo>
                      <a:pt x="9" y="9"/>
                      <a:pt x="9" y="12"/>
                      <a:pt x="10" y="14"/>
                    </a:cubicBezTo>
                    <a:cubicBezTo>
                      <a:pt x="11" y="16"/>
                      <a:pt x="13" y="16"/>
                      <a:pt x="15" y="15"/>
                    </a:cubicBezTo>
                    <a:cubicBezTo>
                      <a:pt x="16" y="15"/>
                      <a:pt x="17" y="14"/>
                      <a:pt x="17" y="13"/>
                    </a:cubicBezTo>
                    <a:cubicBezTo>
                      <a:pt x="17" y="12"/>
                      <a:pt x="17" y="11"/>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340"/>
              <p:cNvSpPr>
                <a:spLocks noEditPoints="1"/>
              </p:cNvSpPr>
              <p:nvPr/>
            </p:nvSpPr>
            <p:spPr bwMode="auto">
              <a:xfrm>
                <a:off x="-4038601" y="3743325"/>
                <a:ext cx="57150" cy="52388"/>
              </a:xfrm>
              <a:custGeom>
                <a:avLst/>
                <a:gdLst>
                  <a:gd name="T0" fmla="*/ 14 w 26"/>
                  <a:gd name="T1" fmla="*/ 24 h 24"/>
                  <a:gd name="T2" fmla="*/ 3 w 26"/>
                  <a:gd name="T3" fmla="*/ 18 h 24"/>
                  <a:gd name="T4" fmla="*/ 8 w 26"/>
                  <a:gd name="T5" fmla="*/ 2 h 24"/>
                  <a:gd name="T6" fmla="*/ 13 w 26"/>
                  <a:gd name="T7" fmla="*/ 0 h 24"/>
                  <a:gd name="T8" fmla="*/ 24 w 26"/>
                  <a:gd name="T9" fmla="*/ 7 h 24"/>
                  <a:gd name="T10" fmla="*/ 25 w 26"/>
                  <a:gd name="T11" fmla="*/ 16 h 24"/>
                  <a:gd name="T12" fmla="*/ 19 w 26"/>
                  <a:gd name="T13" fmla="*/ 23 h 24"/>
                  <a:gd name="T14" fmla="*/ 14 w 26"/>
                  <a:gd name="T15" fmla="*/ 24 h 24"/>
                  <a:gd name="T16" fmla="*/ 13 w 26"/>
                  <a:gd name="T17" fmla="*/ 8 h 24"/>
                  <a:gd name="T18" fmla="*/ 12 w 26"/>
                  <a:gd name="T19" fmla="*/ 9 h 24"/>
                  <a:gd name="T20" fmla="*/ 11 w 26"/>
                  <a:gd name="T21" fmla="*/ 14 h 24"/>
                  <a:gd name="T22" fmla="*/ 14 w 26"/>
                  <a:gd name="T23" fmla="*/ 16 h 24"/>
                  <a:gd name="T24" fmla="*/ 16 w 26"/>
                  <a:gd name="T25" fmla="*/ 16 h 24"/>
                  <a:gd name="T26" fmla="*/ 17 w 26"/>
                  <a:gd name="T27" fmla="*/ 14 h 24"/>
                  <a:gd name="T28" fmla="*/ 17 w 26"/>
                  <a:gd name="T29" fmla="*/ 11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0" y="24"/>
                      <a:pt x="5" y="22"/>
                      <a:pt x="3" y="18"/>
                    </a:cubicBezTo>
                    <a:cubicBezTo>
                      <a:pt x="0" y="12"/>
                      <a:pt x="3" y="4"/>
                      <a:pt x="8" y="2"/>
                    </a:cubicBezTo>
                    <a:cubicBezTo>
                      <a:pt x="10" y="1"/>
                      <a:pt x="12" y="0"/>
                      <a:pt x="13" y="0"/>
                    </a:cubicBezTo>
                    <a:cubicBezTo>
                      <a:pt x="18" y="0"/>
                      <a:pt x="22" y="3"/>
                      <a:pt x="24" y="7"/>
                    </a:cubicBezTo>
                    <a:cubicBezTo>
                      <a:pt x="26" y="10"/>
                      <a:pt x="26" y="13"/>
                      <a:pt x="25" y="16"/>
                    </a:cubicBezTo>
                    <a:cubicBezTo>
                      <a:pt x="24" y="19"/>
                      <a:pt x="22" y="22"/>
                      <a:pt x="19" y="23"/>
                    </a:cubicBezTo>
                    <a:cubicBezTo>
                      <a:pt x="18" y="24"/>
                      <a:pt x="16" y="24"/>
                      <a:pt x="14" y="24"/>
                    </a:cubicBezTo>
                    <a:close/>
                    <a:moveTo>
                      <a:pt x="13" y="8"/>
                    </a:moveTo>
                    <a:cubicBezTo>
                      <a:pt x="13" y="8"/>
                      <a:pt x="12" y="9"/>
                      <a:pt x="12" y="9"/>
                    </a:cubicBezTo>
                    <a:cubicBezTo>
                      <a:pt x="10" y="10"/>
                      <a:pt x="10" y="12"/>
                      <a:pt x="11" y="14"/>
                    </a:cubicBezTo>
                    <a:cubicBezTo>
                      <a:pt x="11" y="15"/>
                      <a:pt x="13" y="16"/>
                      <a:pt x="14" y="16"/>
                    </a:cubicBezTo>
                    <a:cubicBezTo>
                      <a:pt x="15" y="16"/>
                      <a:pt x="15" y="16"/>
                      <a:pt x="16" y="16"/>
                    </a:cubicBezTo>
                    <a:cubicBezTo>
                      <a:pt x="17" y="15"/>
                      <a:pt x="17" y="15"/>
                      <a:pt x="17" y="14"/>
                    </a:cubicBezTo>
                    <a:cubicBezTo>
                      <a:pt x="18" y="13"/>
                      <a:pt x="18"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341"/>
              <p:cNvSpPr>
                <a:spLocks noEditPoints="1"/>
              </p:cNvSpPr>
              <p:nvPr/>
            </p:nvSpPr>
            <p:spPr bwMode="auto">
              <a:xfrm>
                <a:off x="-4065589" y="3759200"/>
                <a:ext cx="53975" cy="50800"/>
              </a:xfrm>
              <a:custGeom>
                <a:avLst/>
                <a:gdLst>
                  <a:gd name="T0" fmla="*/ 13 w 25"/>
                  <a:gd name="T1" fmla="*/ 24 h 24"/>
                  <a:gd name="T2" fmla="*/ 2 w 25"/>
                  <a:gd name="T3" fmla="*/ 17 h 24"/>
                  <a:gd name="T4" fmla="*/ 8 w 25"/>
                  <a:gd name="T5" fmla="*/ 1 h 24"/>
                  <a:gd name="T6" fmla="*/ 12 w 25"/>
                  <a:gd name="T7" fmla="*/ 0 h 24"/>
                  <a:gd name="T8" fmla="*/ 13 w 25"/>
                  <a:gd name="T9" fmla="*/ 0 h 24"/>
                  <a:gd name="T10" fmla="*/ 17 w 25"/>
                  <a:gd name="T11" fmla="*/ 1 h 24"/>
                  <a:gd name="T12" fmla="*/ 24 w 25"/>
                  <a:gd name="T13" fmla="*/ 7 h 24"/>
                  <a:gd name="T14" fmla="*/ 24 w 25"/>
                  <a:gd name="T15" fmla="*/ 16 h 24"/>
                  <a:gd name="T16" fmla="*/ 22 w 25"/>
                  <a:gd name="T17" fmla="*/ 20 h 24"/>
                  <a:gd name="T18" fmla="*/ 18 w 25"/>
                  <a:gd name="T19" fmla="*/ 23 h 24"/>
                  <a:gd name="T20" fmla="*/ 13 w 25"/>
                  <a:gd name="T21" fmla="*/ 24 h 24"/>
                  <a:gd name="T22" fmla="*/ 13 w 25"/>
                  <a:gd name="T23" fmla="*/ 8 h 24"/>
                  <a:gd name="T24" fmla="*/ 13 w 25"/>
                  <a:gd name="T25" fmla="*/ 8 h 24"/>
                  <a:gd name="T26" fmla="*/ 11 w 25"/>
                  <a:gd name="T27" fmla="*/ 9 h 24"/>
                  <a:gd name="T28" fmla="*/ 10 w 25"/>
                  <a:gd name="T29" fmla="*/ 14 h 24"/>
                  <a:gd name="T30" fmla="*/ 15 w 25"/>
                  <a:gd name="T31" fmla="*/ 16 h 24"/>
                  <a:gd name="T32" fmla="*/ 16 w 25"/>
                  <a:gd name="T33" fmla="*/ 15 h 24"/>
                  <a:gd name="T34" fmla="*/ 17 w 25"/>
                  <a:gd name="T35" fmla="*/ 14 h 24"/>
                  <a:gd name="T36" fmla="*/ 16 w 25"/>
                  <a:gd name="T37" fmla="*/ 11 h 24"/>
                  <a:gd name="T38" fmla="*/ 14 w 25"/>
                  <a:gd name="T39" fmla="*/ 9 h 24"/>
                  <a:gd name="T40" fmla="*/ 13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3" y="24"/>
                    </a:moveTo>
                    <a:cubicBezTo>
                      <a:pt x="9" y="24"/>
                      <a:pt x="4" y="21"/>
                      <a:pt x="2" y="17"/>
                    </a:cubicBezTo>
                    <a:cubicBezTo>
                      <a:pt x="0" y="11"/>
                      <a:pt x="2" y="4"/>
                      <a:pt x="8" y="1"/>
                    </a:cubicBezTo>
                    <a:cubicBezTo>
                      <a:pt x="9" y="1"/>
                      <a:pt x="11" y="0"/>
                      <a:pt x="12" y="0"/>
                    </a:cubicBezTo>
                    <a:cubicBezTo>
                      <a:pt x="13" y="0"/>
                      <a:pt x="13" y="0"/>
                      <a:pt x="13" y="0"/>
                    </a:cubicBezTo>
                    <a:cubicBezTo>
                      <a:pt x="14" y="0"/>
                      <a:pt x="16" y="0"/>
                      <a:pt x="17" y="1"/>
                    </a:cubicBezTo>
                    <a:cubicBezTo>
                      <a:pt x="20" y="2"/>
                      <a:pt x="22" y="4"/>
                      <a:pt x="24" y="7"/>
                    </a:cubicBezTo>
                    <a:cubicBezTo>
                      <a:pt x="25" y="10"/>
                      <a:pt x="25" y="13"/>
                      <a:pt x="24" y="16"/>
                    </a:cubicBezTo>
                    <a:cubicBezTo>
                      <a:pt x="24" y="18"/>
                      <a:pt x="23" y="19"/>
                      <a:pt x="22" y="20"/>
                    </a:cubicBezTo>
                    <a:cubicBezTo>
                      <a:pt x="21" y="22"/>
                      <a:pt x="20" y="22"/>
                      <a:pt x="18" y="23"/>
                    </a:cubicBezTo>
                    <a:cubicBezTo>
                      <a:pt x="17" y="24"/>
                      <a:pt x="15" y="24"/>
                      <a:pt x="13" y="24"/>
                    </a:cubicBezTo>
                    <a:close/>
                    <a:moveTo>
                      <a:pt x="13" y="8"/>
                    </a:moveTo>
                    <a:cubicBezTo>
                      <a:pt x="13" y="8"/>
                      <a:pt x="13" y="8"/>
                      <a:pt x="13" y="8"/>
                    </a:cubicBezTo>
                    <a:cubicBezTo>
                      <a:pt x="12" y="8"/>
                      <a:pt x="12" y="8"/>
                      <a:pt x="11" y="9"/>
                    </a:cubicBezTo>
                    <a:cubicBezTo>
                      <a:pt x="10" y="9"/>
                      <a:pt x="9" y="12"/>
                      <a:pt x="10" y="14"/>
                    </a:cubicBezTo>
                    <a:cubicBezTo>
                      <a:pt x="11" y="16"/>
                      <a:pt x="13" y="17"/>
                      <a:pt x="15" y="16"/>
                    </a:cubicBezTo>
                    <a:cubicBezTo>
                      <a:pt x="15" y="16"/>
                      <a:pt x="16" y="15"/>
                      <a:pt x="16" y="15"/>
                    </a:cubicBezTo>
                    <a:cubicBezTo>
                      <a:pt x="16" y="15"/>
                      <a:pt x="16" y="14"/>
                      <a:pt x="17" y="14"/>
                    </a:cubicBezTo>
                    <a:cubicBezTo>
                      <a:pt x="17" y="13"/>
                      <a:pt x="17"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342"/>
              <p:cNvSpPr>
                <a:spLocks noEditPoints="1"/>
              </p:cNvSpPr>
              <p:nvPr/>
            </p:nvSpPr>
            <p:spPr bwMode="auto">
              <a:xfrm>
                <a:off x="-3944939" y="3730625"/>
                <a:ext cx="53975" cy="52388"/>
              </a:xfrm>
              <a:custGeom>
                <a:avLst/>
                <a:gdLst>
                  <a:gd name="T0" fmla="*/ 13 w 25"/>
                  <a:gd name="T1" fmla="*/ 24 h 24"/>
                  <a:gd name="T2" fmla="*/ 10 w 25"/>
                  <a:gd name="T3" fmla="*/ 24 h 24"/>
                  <a:gd name="T4" fmla="*/ 3 w 25"/>
                  <a:gd name="T5" fmla="*/ 19 h 24"/>
                  <a:gd name="T6" fmla="*/ 1 w 25"/>
                  <a:gd name="T7" fmla="*/ 9 h 24"/>
                  <a:gd name="T8" fmla="*/ 3 w 25"/>
                  <a:gd name="T9" fmla="*/ 5 h 24"/>
                  <a:gd name="T10" fmla="*/ 6 w 25"/>
                  <a:gd name="T11" fmla="*/ 2 h 24"/>
                  <a:gd name="T12" fmla="*/ 13 w 25"/>
                  <a:gd name="T13" fmla="*/ 0 h 24"/>
                  <a:gd name="T14" fmla="*/ 23 w 25"/>
                  <a:gd name="T15" fmla="*/ 5 h 24"/>
                  <a:gd name="T16" fmla="*/ 25 w 25"/>
                  <a:gd name="T17" fmla="*/ 14 h 24"/>
                  <a:gd name="T18" fmla="*/ 20 w 25"/>
                  <a:gd name="T19" fmla="*/ 22 h 24"/>
                  <a:gd name="T20" fmla="*/ 15 w 25"/>
                  <a:gd name="T21" fmla="*/ 24 h 24"/>
                  <a:gd name="T22" fmla="*/ 13 w 25"/>
                  <a:gd name="T23" fmla="*/ 24 h 24"/>
                  <a:gd name="T24" fmla="*/ 13 w 25"/>
                  <a:gd name="T25" fmla="*/ 8 h 24"/>
                  <a:gd name="T26" fmla="*/ 10 w 25"/>
                  <a:gd name="T27" fmla="*/ 8 h 24"/>
                  <a:gd name="T28" fmla="*/ 9 w 25"/>
                  <a:gd name="T29" fmla="*/ 10 h 24"/>
                  <a:gd name="T30" fmla="*/ 9 w 25"/>
                  <a:gd name="T31" fmla="*/ 11 h 24"/>
                  <a:gd name="T32" fmla="*/ 9 w 25"/>
                  <a:gd name="T33" fmla="*/ 14 h 24"/>
                  <a:gd name="T34" fmla="*/ 12 w 25"/>
                  <a:gd name="T35" fmla="*/ 16 h 24"/>
                  <a:gd name="T36" fmla="*/ 14 w 25"/>
                  <a:gd name="T37" fmla="*/ 16 h 24"/>
                  <a:gd name="T38" fmla="*/ 15 w 25"/>
                  <a:gd name="T39" fmla="*/ 15 h 24"/>
                  <a:gd name="T40" fmla="*/ 17 w 25"/>
                  <a:gd name="T41" fmla="*/ 13 h 24"/>
                  <a:gd name="T42" fmla="*/ 16 w 25"/>
                  <a:gd name="T43" fmla="*/ 10 h 24"/>
                  <a:gd name="T44" fmla="*/ 13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3" y="24"/>
                    </a:moveTo>
                    <a:cubicBezTo>
                      <a:pt x="12" y="24"/>
                      <a:pt x="11" y="24"/>
                      <a:pt x="10" y="24"/>
                    </a:cubicBezTo>
                    <a:cubicBezTo>
                      <a:pt x="7" y="23"/>
                      <a:pt x="4" y="21"/>
                      <a:pt x="3" y="19"/>
                    </a:cubicBezTo>
                    <a:cubicBezTo>
                      <a:pt x="1" y="16"/>
                      <a:pt x="0" y="13"/>
                      <a:pt x="1" y="9"/>
                    </a:cubicBezTo>
                    <a:cubicBezTo>
                      <a:pt x="1" y="8"/>
                      <a:pt x="2" y="7"/>
                      <a:pt x="3" y="5"/>
                    </a:cubicBezTo>
                    <a:cubicBezTo>
                      <a:pt x="3" y="4"/>
                      <a:pt x="5" y="3"/>
                      <a:pt x="6" y="2"/>
                    </a:cubicBezTo>
                    <a:cubicBezTo>
                      <a:pt x="8" y="0"/>
                      <a:pt x="10" y="0"/>
                      <a:pt x="13" y="0"/>
                    </a:cubicBezTo>
                    <a:cubicBezTo>
                      <a:pt x="16" y="0"/>
                      <a:pt x="20" y="2"/>
                      <a:pt x="23" y="5"/>
                    </a:cubicBezTo>
                    <a:cubicBezTo>
                      <a:pt x="24" y="7"/>
                      <a:pt x="25" y="11"/>
                      <a:pt x="25" y="14"/>
                    </a:cubicBezTo>
                    <a:cubicBezTo>
                      <a:pt x="24" y="17"/>
                      <a:pt x="22" y="20"/>
                      <a:pt x="20" y="22"/>
                    </a:cubicBezTo>
                    <a:cubicBezTo>
                      <a:pt x="18" y="23"/>
                      <a:pt x="17" y="24"/>
                      <a:pt x="15" y="24"/>
                    </a:cubicBezTo>
                    <a:cubicBezTo>
                      <a:pt x="14" y="24"/>
                      <a:pt x="14" y="24"/>
                      <a:pt x="13" y="24"/>
                    </a:cubicBezTo>
                    <a:close/>
                    <a:moveTo>
                      <a:pt x="13" y="8"/>
                    </a:moveTo>
                    <a:cubicBezTo>
                      <a:pt x="12" y="8"/>
                      <a:pt x="11" y="8"/>
                      <a:pt x="10" y="8"/>
                    </a:cubicBezTo>
                    <a:cubicBezTo>
                      <a:pt x="10" y="9"/>
                      <a:pt x="10" y="9"/>
                      <a:pt x="9" y="10"/>
                    </a:cubicBezTo>
                    <a:cubicBezTo>
                      <a:pt x="9" y="10"/>
                      <a:pt x="9" y="11"/>
                      <a:pt x="9" y="11"/>
                    </a:cubicBezTo>
                    <a:cubicBezTo>
                      <a:pt x="9" y="12"/>
                      <a:pt x="9" y="13"/>
                      <a:pt x="9" y="14"/>
                    </a:cubicBezTo>
                    <a:cubicBezTo>
                      <a:pt x="10" y="15"/>
                      <a:pt x="11" y="16"/>
                      <a:pt x="12" y="16"/>
                    </a:cubicBezTo>
                    <a:cubicBezTo>
                      <a:pt x="13" y="16"/>
                      <a:pt x="13" y="16"/>
                      <a:pt x="14" y="16"/>
                    </a:cubicBezTo>
                    <a:cubicBezTo>
                      <a:pt x="14" y="16"/>
                      <a:pt x="14" y="16"/>
                      <a:pt x="15" y="15"/>
                    </a:cubicBezTo>
                    <a:cubicBezTo>
                      <a:pt x="16" y="15"/>
                      <a:pt x="17" y="14"/>
                      <a:pt x="17" y="13"/>
                    </a:cubicBezTo>
                    <a:cubicBezTo>
                      <a:pt x="17" y="11"/>
                      <a:pt x="17" y="10"/>
                      <a:pt x="16" y="10"/>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343"/>
              <p:cNvSpPr>
                <a:spLocks noEditPoints="1"/>
              </p:cNvSpPr>
              <p:nvPr/>
            </p:nvSpPr>
            <p:spPr bwMode="auto">
              <a:xfrm>
                <a:off x="-3973514" y="3749675"/>
                <a:ext cx="53975" cy="52388"/>
              </a:xfrm>
              <a:custGeom>
                <a:avLst/>
                <a:gdLst>
                  <a:gd name="T0" fmla="*/ 12 w 25"/>
                  <a:gd name="T1" fmla="*/ 24 h 24"/>
                  <a:gd name="T2" fmla="*/ 9 w 25"/>
                  <a:gd name="T3" fmla="*/ 23 h 24"/>
                  <a:gd name="T4" fmla="*/ 2 w 25"/>
                  <a:gd name="T5" fmla="*/ 18 h 24"/>
                  <a:gd name="T6" fmla="*/ 1 w 25"/>
                  <a:gd name="T7" fmla="*/ 9 h 24"/>
                  <a:gd name="T8" fmla="*/ 6 w 25"/>
                  <a:gd name="T9" fmla="*/ 1 h 24"/>
                  <a:gd name="T10" fmla="*/ 12 w 25"/>
                  <a:gd name="T11" fmla="*/ 0 h 24"/>
                  <a:gd name="T12" fmla="*/ 22 w 25"/>
                  <a:gd name="T13" fmla="*/ 5 h 24"/>
                  <a:gd name="T14" fmla="*/ 24 w 25"/>
                  <a:gd name="T15" fmla="*/ 14 h 24"/>
                  <a:gd name="T16" fmla="*/ 19 w 25"/>
                  <a:gd name="T17" fmla="*/ 22 h 24"/>
                  <a:gd name="T18" fmla="*/ 12 w 25"/>
                  <a:gd name="T19" fmla="*/ 24 h 24"/>
                  <a:gd name="T20" fmla="*/ 12 w 25"/>
                  <a:gd name="T21" fmla="*/ 8 h 24"/>
                  <a:gd name="T22" fmla="*/ 10 w 25"/>
                  <a:gd name="T23" fmla="*/ 8 h 24"/>
                  <a:gd name="T24" fmla="*/ 8 w 25"/>
                  <a:gd name="T25" fmla="*/ 11 h 24"/>
                  <a:gd name="T26" fmla="*/ 9 w 25"/>
                  <a:gd name="T27" fmla="*/ 14 h 24"/>
                  <a:gd name="T28" fmla="*/ 11 w 25"/>
                  <a:gd name="T29" fmla="*/ 16 h 24"/>
                  <a:gd name="T30" fmla="*/ 14 w 25"/>
                  <a:gd name="T31" fmla="*/ 15 h 24"/>
                  <a:gd name="T32" fmla="*/ 16 w 25"/>
                  <a:gd name="T33" fmla="*/ 12 h 24"/>
                  <a:gd name="T34" fmla="*/ 16 w 25"/>
                  <a:gd name="T35" fmla="*/ 10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11" y="24"/>
                      <a:pt x="10" y="24"/>
                      <a:pt x="9" y="23"/>
                    </a:cubicBezTo>
                    <a:cubicBezTo>
                      <a:pt x="6" y="23"/>
                      <a:pt x="4" y="21"/>
                      <a:pt x="2" y="18"/>
                    </a:cubicBezTo>
                    <a:cubicBezTo>
                      <a:pt x="0" y="15"/>
                      <a:pt x="0" y="12"/>
                      <a:pt x="1" y="9"/>
                    </a:cubicBezTo>
                    <a:cubicBezTo>
                      <a:pt x="1" y="6"/>
                      <a:pt x="3" y="3"/>
                      <a:pt x="6" y="1"/>
                    </a:cubicBezTo>
                    <a:cubicBezTo>
                      <a:pt x="8" y="0"/>
                      <a:pt x="10" y="0"/>
                      <a:pt x="12" y="0"/>
                    </a:cubicBezTo>
                    <a:cubicBezTo>
                      <a:pt x="16" y="0"/>
                      <a:pt x="20" y="2"/>
                      <a:pt x="22" y="5"/>
                    </a:cubicBezTo>
                    <a:cubicBezTo>
                      <a:pt x="24" y="8"/>
                      <a:pt x="25" y="11"/>
                      <a:pt x="24" y="14"/>
                    </a:cubicBezTo>
                    <a:cubicBezTo>
                      <a:pt x="23" y="17"/>
                      <a:pt x="22" y="20"/>
                      <a:pt x="19" y="22"/>
                    </a:cubicBezTo>
                    <a:cubicBezTo>
                      <a:pt x="17" y="23"/>
                      <a:pt x="15" y="24"/>
                      <a:pt x="12" y="24"/>
                    </a:cubicBezTo>
                    <a:close/>
                    <a:moveTo>
                      <a:pt x="12" y="8"/>
                    </a:moveTo>
                    <a:cubicBezTo>
                      <a:pt x="11" y="8"/>
                      <a:pt x="11" y="8"/>
                      <a:pt x="10" y="8"/>
                    </a:cubicBezTo>
                    <a:cubicBezTo>
                      <a:pt x="9" y="9"/>
                      <a:pt x="9" y="10"/>
                      <a:pt x="8" y="11"/>
                    </a:cubicBezTo>
                    <a:cubicBezTo>
                      <a:pt x="8" y="12"/>
                      <a:pt x="8" y="13"/>
                      <a:pt x="9" y="14"/>
                    </a:cubicBezTo>
                    <a:cubicBezTo>
                      <a:pt x="9" y="15"/>
                      <a:pt x="10" y="15"/>
                      <a:pt x="11" y="16"/>
                    </a:cubicBezTo>
                    <a:cubicBezTo>
                      <a:pt x="12" y="16"/>
                      <a:pt x="13" y="16"/>
                      <a:pt x="14" y="15"/>
                    </a:cubicBezTo>
                    <a:cubicBezTo>
                      <a:pt x="15" y="15"/>
                      <a:pt x="16" y="14"/>
                      <a:pt x="16" y="12"/>
                    </a:cubicBezTo>
                    <a:cubicBezTo>
                      <a:pt x="16" y="11"/>
                      <a:pt x="16" y="10"/>
                      <a:pt x="16" y="10"/>
                    </a:cubicBezTo>
                    <a:cubicBezTo>
                      <a:pt x="15" y="8"/>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344"/>
              <p:cNvSpPr>
                <a:spLocks noEditPoints="1"/>
              </p:cNvSpPr>
              <p:nvPr/>
            </p:nvSpPr>
            <p:spPr bwMode="auto">
              <a:xfrm>
                <a:off x="-4005264" y="3767138"/>
                <a:ext cx="55563" cy="52388"/>
              </a:xfrm>
              <a:custGeom>
                <a:avLst/>
                <a:gdLst>
                  <a:gd name="T0" fmla="*/ 13 w 26"/>
                  <a:gd name="T1" fmla="*/ 24 h 24"/>
                  <a:gd name="T2" fmla="*/ 3 w 26"/>
                  <a:gd name="T3" fmla="*/ 18 h 24"/>
                  <a:gd name="T4" fmla="*/ 7 w 26"/>
                  <a:gd name="T5" fmla="*/ 1 h 24"/>
                  <a:gd name="T6" fmla="*/ 13 w 26"/>
                  <a:gd name="T7" fmla="*/ 0 h 24"/>
                  <a:gd name="T8" fmla="*/ 24 w 26"/>
                  <a:gd name="T9" fmla="*/ 6 h 24"/>
                  <a:gd name="T10" fmla="*/ 25 w 26"/>
                  <a:gd name="T11" fmla="*/ 15 h 24"/>
                  <a:gd name="T12" fmla="*/ 19 w 26"/>
                  <a:gd name="T13" fmla="*/ 22 h 24"/>
                  <a:gd name="T14" fmla="*/ 13 w 26"/>
                  <a:gd name="T15" fmla="*/ 24 h 24"/>
                  <a:gd name="T16" fmla="*/ 13 w 26"/>
                  <a:gd name="T17" fmla="*/ 8 h 24"/>
                  <a:gd name="T18" fmla="*/ 11 w 26"/>
                  <a:gd name="T19" fmla="*/ 8 h 24"/>
                  <a:gd name="T20" fmla="*/ 10 w 26"/>
                  <a:gd name="T21" fmla="*/ 14 h 24"/>
                  <a:gd name="T22" fmla="*/ 15 w 26"/>
                  <a:gd name="T23" fmla="*/ 15 h 24"/>
                  <a:gd name="T24" fmla="*/ 17 w 26"/>
                  <a:gd name="T25" fmla="*/ 13 h 24"/>
                  <a:gd name="T26" fmla="*/ 17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9" y="24"/>
                      <a:pt x="5" y="22"/>
                      <a:pt x="3" y="18"/>
                    </a:cubicBezTo>
                    <a:cubicBezTo>
                      <a:pt x="0" y="12"/>
                      <a:pt x="2" y="5"/>
                      <a:pt x="7" y="1"/>
                    </a:cubicBezTo>
                    <a:cubicBezTo>
                      <a:pt x="9" y="0"/>
                      <a:pt x="11" y="0"/>
                      <a:pt x="13" y="0"/>
                    </a:cubicBezTo>
                    <a:cubicBezTo>
                      <a:pt x="18" y="0"/>
                      <a:pt x="22" y="2"/>
                      <a:pt x="24" y="6"/>
                    </a:cubicBezTo>
                    <a:cubicBezTo>
                      <a:pt x="26" y="9"/>
                      <a:pt x="26" y="12"/>
                      <a:pt x="25" y="15"/>
                    </a:cubicBezTo>
                    <a:cubicBezTo>
                      <a:pt x="24" y="18"/>
                      <a:pt x="22" y="21"/>
                      <a:pt x="19" y="22"/>
                    </a:cubicBezTo>
                    <a:cubicBezTo>
                      <a:pt x="18" y="23"/>
                      <a:pt x="16" y="24"/>
                      <a:pt x="13" y="24"/>
                    </a:cubicBezTo>
                    <a:close/>
                    <a:moveTo>
                      <a:pt x="13" y="8"/>
                    </a:moveTo>
                    <a:cubicBezTo>
                      <a:pt x="13" y="8"/>
                      <a:pt x="12" y="8"/>
                      <a:pt x="11" y="8"/>
                    </a:cubicBezTo>
                    <a:cubicBezTo>
                      <a:pt x="10" y="9"/>
                      <a:pt x="9" y="12"/>
                      <a:pt x="10" y="14"/>
                    </a:cubicBezTo>
                    <a:cubicBezTo>
                      <a:pt x="11" y="16"/>
                      <a:pt x="13" y="17"/>
                      <a:pt x="15" y="15"/>
                    </a:cubicBezTo>
                    <a:cubicBezTo>
                      <a:pt x="16" y="15"/>
                      <a:pt x="17" y="14"/>
                      <a:pt x="17" y="13"/>
                    </a:cubicBezTo>
                    <a:cubicBezTo>
                      <a:pt x="18"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345"/>
              <p:cNvSpPr>
                <a:spLocks noEditPoints="1"/>
              </p:cNvSpPr>
              <p:nvPr/>
            </p:nvSpPr>
            <p:spPr bwMode="auto">
              <a:xfrm>
                <a:off x="-4033839" y="3783013"/>
                <a:ext cx="53975" cy="52388"/>
              </a:xfrm>
              <a:custGeom>
                <a:avLst/>
                <a:gdLst>
                  <a:gd name="T0" fmla="*/ 12 w 25"/>
                  <a:gd name="T1" fmla="*/ 25 h 25"/>
                  <a:gd name="T2" fmla="*/ 8 w 25"/>
                  <a:gd name="T3" fmla="*/ 24 h 25"/>
                  <a:gd name="T4" fmla="*/ 1 w 25"/>
                  <a:gd name="T5" fmla="*/ 18 h 25"/>
                  <a:gd name="T6" fmla="*/ 1 w 25"/>
                  <a:gd name="T7" fmla="*/ 8 h 25"/>
                  <a:gd name="T8" fmla="*/ 7 w 25"/>
                  <a:gd name="T9" fmla="*/ 1 h 25"/>
                  <a:gd name="T10" fmla="*/ 12 w 25"/>
                  <a:gd name="T11" fmla="*/ 0 h 25"/>
                  <a:gd name="T12" fmla="*/ 23 w 25"/>
                  <a:gd name="T13" fmla="*/ 7 h 25"/>
                  <a:gd name="T14" fmla="*/ 24 w 25"/>
                  <a:gd name="T15" fmla="*/ 16 h 25"/>
                  <a:gd name="T16" fmla="*/ 18 w 25"/>
                  <a:gd name="T17" fmla="*/ 23 h 25"/>
                  <a:gd name="T18" fmla="*/ 12 w 25"/>
                  <a:gd name="T19" fmla="*/ 25 h 25"/>
                  <a:gd name="T20" fmla="*/ 12 w 25"/>
                  <a:gd name="T21" fmla="*/ 8 h 25"/>
                  <a:gd name="T22" fmla="*/ 10 w 25"/>
                  <a:gd name="T23" fmla="*/ 9 h 25"/>
                  <a:gd name="T24" fmla="*/ 8 w 25"/>
                  <a:gd name="T25" fmla="*/ 11 h 25"/>
                  <a:gd name="T26" fmla="*/ 9 w 25"/>
                  <a:gd name="T27" fmla="*/ 14 h 25"/>
                  <a:gd name="T28" fmla="*/ 11 w 25"/>
                  <a:gd name="T29" fmla="*/ 16 h 25"/>
                  <a:gd name="T30" fmla="*/ 14 w 25"/>
                  <a:gd name="T31" fmla="*/ 16 h 25"/>
                  <a:gd name="T32" fmla="*/ 16 w 25"/>
                  <a:gd name="T33" fmla="*/ 14 h 25"/>
                  <a:gd name="T34" fmla="*/ 16 w 25"/>
                  <a:gd name="T35" fmla="*/ 11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10" y="24"/>
                      <a:pt x="8" y="24"/>
                    </a:cubicBezTo>
                    <a:cubicBezTo>
                      <a:pt x="5" y="23"/>
                      <a:pt x="3" y="21"/>
                      <a:pt x="1" y="18"/>
                    </a:cubicBezTo>
                    <a:cubicBezTo>
                      <a:pt x="0" y="15"/>
                      <a:pt x="0" y="11"/>
                      <a:pt x="1" y="8"/>
                    </a:cubicBezTo>
                    <a:cubicBezTo>
                      <a:pt x="2" y="5"/>
                      <a:pt x="4" y="3"/>
                      <a:pt x="7" y="1"/>
                    </a:cubicBezTo>
                    <a:cubicBezTo>
                      <a:pt x="8" y="1"/>
                      <a:pt x="10" y="0"/>
                      <a:pt x="12" y="0"/>
                    </a:cubicBezTo>
                    <a:cubicBezTo>
                      <a:pt x="17" y="0"/>
                      <a:pt x="21" y="3"/>
                      <a:pt x="23" y="7"/>
                    </a:cubicBezTo>
                    <a:cubicBezTo>
                      <a:pt x="24" y="10"/>
                      <a:pt x="25" y="13"/>
                      <a:pt x="24" y="16"/>
                    </a:cubicBezTo>
                    <a:cubicBezTo>
                      <a:pt x="23" y="19"/>
                      <a:pt x="21" y="22"/>
                      <a:pt x="18" y="23"/>
                    </a:cubicBezTo>
                    <a:cubicBezTo>
                      <a:pt x="16" y="24"/>
                      <a:pt x="14" y="25"/>
                      <a:pt x="12" y="25"/>
                    </a:cubicBezTo>
                    <a:close/>
                    <a:moveTo>
                      <a:pt x="12" y="8"/>
                    </a:moveTo>
                    <a:cubicBezTo>
                      <a:pt x="11" y="8"/>
                      <a:pt x="11" y="8"/>
                      <a:pt x="10" y="9"/>
                    </a:cubicBezTo>
                    <a:cubicBezTo>
                      <a:pt x="9" y="9"/>
                      <a:pt x="9" y="10"/>
                      <a:pt x="8" y="11"/>
                    </a:cubicBezTo>
                    <a:cubicBezTo>
                      <a:pt x="8" y="12"/>
                      <a:pt x="8" y="13"/>
                      <a:pt x="9" y="14"/>
                    </a:cubicBezTo>
                    <a:cubicBezTo>
                      <a:pt x="9" y="15"/>
                      <a:pt x="10" y="16"/>
                      <a:pt x="11" y="16"/>
                    </a:cubicBezTo>
                    <a:cubicBezTo>
                      <a:pt x="12" y="17"/>
                      <a:pt x="13" y="16"/>
                      <a:pt x="14" y="16"/>
                    </a:cubicBezTo>
                    <a:cubicBezTo>
                      <a:pt x="15" y="15"/>
                      <a:pt x="16" y="15"/>
                      <a:pt x="16" y="14"/>
                    </a:cubicBezTo>
                    <a:cubicBezTo>
                      <a:pt x="16" y="13"/>
                      <a:pt x="16" y="11"/>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346"/>
              <p:cNvSpPr>
                <a:spLocks noEditPoints="1"/>
              </p:cNvSpPr>
              <p:nvPr/>
            </p:nvSpPr>
            <p:spPr bwMode="auto">
              <a:xfrm>
                <a:off x="-3943351" y="3767138"/>
                <a:ext cx="58738" cy="53975"/>
              </a:xfrm>
              <a:custGeom>
                <a:avLst/>
                <a:gdLst>
                  <a:gd name="T0" fmla="*/ 14 w 27"/>
                  <a:gd name="T1" fmla="*/ 25 h 25"/>
                  <a:gd name="T2" fmla="*/ 3 w 27"/>
                  <a:gd name="T3" fmla="*/ 20 h 25"/>
                  <a:gd name="T4" fmla="*/ 7 w 27"/>
                  <a:gd name="T5" fmla="*/ 3 h 25"/>
                  <a:gd name="T6" fmla="*/ 16 w 27"/>
                  <a:gd name="T7" fmla="*/ 1 h 25"/>
                  <a:gd name="T8" fmla="*/ 24 w 27"/>
                  <a:gd name="T9" fmla="*/ 6 h 25"/>
                  <a:gd name="T10" fmla="*/ 26 w 27"/>
                  <a:gd name="T11" fmla="*/ 15 h 25"/>
                  <a:gd name="T12" fmla="*/ 21 w 27"/>
                  <a:gd name="T13" fmla="*/ 23 h 25"/>
                  <a:gd name="T14" fmla="*/ 14 w 27"/>
                  <a:gd name="T15" fmla="*/ 25 h 25"/>
                  <a:gd name="T16" fmla="*/ 14 w 27"/>
                  <a:gd name="T17" fmla="*/ 9 h 25"/>
                  <a:gd name="T18" fmla="*/ 12 w 27"/>
                  <a:gd name="T19" fmla="*/ 9 h 25"/>
                  <a:gd name="T20" fmla="*/ 10 w 27"/>
                  <a:gd name="T21" fmla="*/ 15 h 25"/>
                  <a:gd name="T22" fmla="*/ 14 w 27"/>
                  <a:gd name="T23" fmla="*/ 17 h 25"/>
                  <a:gd name="T24" fmla="*/ 16 w 27"/>
                  <a:gd name="T25" fmla="*/ 16 h 25"/>
                  <a:gd name="T26" fmla="*/ 18 w 27"/>
                  <a:gd name="T27" fmla="*/ 14 h 25"/>
                  <a:gd name="T28" fmla="*/ 18 w 27"/>
                  <a:gd name="T29" fmla="*/ 11 h 25"/>
                  <a:gd name="T30" fmla="*/ 15 w 27"/>
                  <a:gd name="T31" fmla="*/ 9 h 25"/>
                  <a:gd name="T32" fmla="*/ 14 w 27"/>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4" y="25"/>
                    </a:moveTo>
                    <a:cubicBezTo>
                      <a:pt x="9" y="25"/>
                      <a:pt x="6" y="23"/>
                      <a:pt x="3" y="20"/>
                    </a:cubicBezTo>
                    <a:cubicBezTo>
                      <a:pt x="0" y="14"/>
                      <a:pt x="2" y="6"/>
                      <a:pt x="7" y="3"/>
                    </a:cubicBezTo>
                    <a:cubicBezTo>
                      <a:pt x="10" y="1"/>
                      <a:pt x="13" y="0"/>
                      <a:pt x="16" y="1"/>
                    </a:cubicBezTo>
                    <a:cubicBezTo>
                      <a:pt x="20" y="1"/>
                      <a:pt x="22" y="3"/>
                      <a:pt x="24" y="6"/>
                    </a:cubicBezTo>
                    <a:cubicBezTo>
                      <a:pt x="26" y="9"/>
                      <a:pt x="27" y="12"/>
                      <a:pt x="26" y="15"/>
                    </a:cubicBezTo>
                    <a:cubicBezTo>
                      <a:pt x="25" y="18"/>
                      <a:pt x="23" y="21"/>
                      <a:pt x="21" y="23"/>
                    </a:cubicBezTo>
                    <a:cubicBezTo>
                      <a:pt x="18" y="24"/>
                      <a:pt x="16" y="25"/>
                      <a:pt x="14" y="25"/>
                    </a:cubicBezTo>
                    <a:close/>
                    <a:moveTo>
                      <a:pt x="14" y="9"/>
                    </a:moveTo>
                    <a:cubicBezTo>
                      <a:pt x="13" y="9"/>
                      <a:pt x="13" y="9"/>
                      <a:pt x="12" y="9"/>
                    </a:cubicBezTo>
                    <a:cubicBezTo>
                      <a:pt x="10" y="11"/>
                      <a:pt x="9" y="13"/>
                      <a:pt x="10" y="15"/>
                    </a:cubicBezTo>
                    <a:cubicBezTo>
                      <a:pt x="11" y="16"/>
                      <a:pt x="12" y="17"/>
                      <a:pt x="14" y="17"/>
                    </a:cubicBezTo>
                    <a:cubicBezTo>
                      <a:pt x="14" y="17"/>
                      <a:pt x="15" y="17"/>
                      <a:pt x="16" y="16"/>
                    </a:cubicBezTo>
                    <a:cubicBezTo>
                      <a:pt x="17" y="16"/>
                      <a:pt x="18" y="15"/>
                      <a:pt x="18" y="14"/>
                    </a:cubicBezTo>
                    <a:cubicBezTo>
                      <a:pt x="18" y="12"/>
                      <a:pt x="18" y="11"/>
                      <a:pt x="18" y="11"/>
                    </a:cubicBezTo>
                    <a:cubicBezTo>
                      <a:pt x="17" y="10"/>
                      <a:pt x="16" y="9"/>
                      <a:pt x="15" y="9"/>
                    </a:cubicBezTo>
                    <a:lnTo>
                      <a:pt x="1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347"/>
              <p:cNvSpPr>
                <a:spLocks noEditPoints="1"/>
              </p:cNvSpPr>
              <p:nvPr/>
            </p:nvSpPr>
            <p:spPr bwMode="auto">
              <a:xfrm>
                <a:off x="-3962401" y="3816350"/>
                <a:ext cx="85725" cy="79375"/>
              </a:xfrm>
              <a:custGeom>
                <a:avLst/>
                <a:gdLst>
                  <a:gd name="T0" fmla="*/ 19 w 40"/>
                  <a:gd name="T1" fmla="*/ 37 h 37"/>
                  <a:gd name="T2" fmla="*/ 15 w 40"/>
                  <a:gd name="T3" fmla="*/ 37 h 37"/>
                  <a:gd name="T4" fmla="*/ 3 w 40"/>
                  <a:gd name="T5" fmla="*/ 28 h 37"/>
                  <a:gd name="T6" fmla="*/ 2 w 40"/>
                  <a:gd name="T7" fmla="*/ 14 h 37"/>
                  <a:gd name="T8" fmla="*/ 11 w 40"/>
                  <a:gd name="T9" fmla="*/ 3 h 37"/>
                  <a:gd name="T10" fmla="*/ 18 w 40"/>
                  <a:gd name="T11" fmla="*/ 0 h 37"/>
                  <a:gd name="T12" fmla="*/ 25 w 40"/>
                  <a:gd name="T13" fmla="*/ 0 h 37"/>
                  <a:gd name="T14" fmla="*/ 37 w 40"/>
                  <a:gd name="T15" fmla="*/ 8 h 37"/>
                  <a:gd name="T16" fmla="*/ 39 w 40"/>
                  <a:gd name="T17" fmla="*/ 22 h 37"/>
                  <a:gd name="T18" fmla="*/ 36 w 40"/>
                  <a:gd name="T19" fmla="*/ 29 h 37"/>
                  <a:gd name="T20" fmla="*/ 30 w 40"/>
                  <a:gd name="T21" fmla="*/ 34 h 37"/>
                  <a:gd name="T22" fmla="*/ 19 w 40"/>
                  <a:gd name="T23" fmla="*/ 37 h 37"/>
                  <a:gd name="T24" fmla="*/ 22 w 40"/>
                  <a:gd name="T25" fmla="*/ 8 h 37"/>
                  <a:gd name="T26" fmla="*/ 19 w 40"/>
                  <a:gd name="T27" fmla="*/ 8 h 37"/>
                  <a:gd name="T28" fmla="*/ 15 w 40"/>
                  <a:gd name="T29" fmla="*/ 10 h 37"/>
                  <a:gd name="T30" fmla="*/ 10 w 40"/>
                  <a:gd name="T31" fmla="*/ 16 h 37"/>
                  <a:gd name="T32" fmla="*/ 10 w 40"/>
                  <a:gd name="T33" fmla="*/ 24 h 37"/>
                  <a:gd name="T34" fmla="*/ 16 w 40"/>
                  <a:gd name="T35" fmla="*/ 29 h 37"/>
                  <a:gd name="T36" fmla="*/ 26 w 40"/>
                  <a:gd name="T37" fmla="*/ 27 h 37"/>
                  <a:gd name="T38" fmla="*/ 29 w 40"/>
                  <a:gd name="T39" fmla="*/ 24 h 37"/>
                  <a:gd name="T40" fmla="*/ 31 w 40"/>
                  <a:gd name="T41" fmla="*/ 20 h 37"/>
                  <a:gd name="T42" fmla="*/ 30 w 40"/>
                  <a:gd name="T43" fmla="*/ 12 h 37"/>
                  <a:gd name="T44" fmla="*/ 24 w 40"/>
                  <a:gd name="T45" fmla="*/ 8 h 37"/>
                  <a:gd name="T46" fmla="*/ 22 w 40"/>
                  <a:gd name="T4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37">
                    <a:moveTo>
                      <a:pt x="19" y="37"/>
                    </a:moveTo>
                    <a:cubicBezTo>
                      <a:pt x="17" y="37"/>
                      <a:pt x="16" y="37"/>
                      <a:pt x="15" y="37"/>
                    </a:cubicBezTo>
                    <a:cubicBezTo>
                      <a:pt x="10" y="36"/>
                      <a:pt x="5" y="33"/>
                      <a:pt x="3" y="28"/>
                    </a:cubicBezTo>
                    <a:cubicBezTo>
                      <a:pt x="1" y="24"/>
                      <a:pt x="0" y="19"/>
                      <a:pt x="2" y="14"/>
                    </a:cubicBezTo>
                    <a:cubicBezTo>
                      <a:pt x="3" y="9"/>
                      <a:pt x="7" y="5"/>
                      <a:pt x="11" y="3"/>
                    </a:cubicBezTo>
                    <a:cubicBezTo>
                      <a:pt x="13" y="2"/>
                      <a:pt x="15" y="1"/>
                      <a:pt x="18" y="0"/>
                    </a:cubicBezTo>
                    <a:cubicBezTo>
                      <a:pt x="20" y="0"/>
                      <a:pt x="23" y="0"/>
                      <a:pt x="25" y="0"/>
                    </a:cubicBezTo>
                    <a:cubicBezTo>
                      <a:pt x="30" y="1"/>
                      <a:pt x="34" y="4"/>
                      <a:pt x="37" y="8"/>
                    </a:cubicBezTo>
                    <a:cubicBezTo>
                      <a:pt x="40" y="12"/>
                      <a:pt x="40" y="17"/>
                      <a:pt x="39" y="22"/>
                    </a:cubicBezTo>
                    <a:cubicBezTo>
                      <a:pt x="38" y="25"/>
                      <a:pt x="37" y="27"/>
                      <a:pt x="36" y="29"/>
                    </a:cubicBezTo>
                    <a:cubicBezTo>
                      <a:pt x="34" y="31"/>
                      <a:pt x="32" y="33"/>
                      <a:pt x="30" y="34"/>
                    </a:cubicBezTo>
                    <a:cubicBezTo>
                      <a:pt x="26" y="36"/>
                      <a:pt x="22" y="37"/>
                      <a:pt x="19" y="37"/>
                    </a:cubicBezTo>
                    <a:close/>
                    <a:moveTo>
                      <a:pt x="22" y="8"/>
                    </a:moveTo>
                    <a:cubicBezTo>
                      <a:pt x="21" y="8"/>
                      <a:pt x="20" y="8"/>
                      <a:pt x="19" y="8"/>
                    </a:cubicBezTo>
                    <a:cubicBezTo>
                      <a:pt x="18" y="9"/>
                      <a:pt x="16" y="9"/>
                      <a:pt x="15" y="10"/>
                    </a:cubicBezTo>
                    <a:cubicBezTo>
                      <a:pt x="12" y="11"/>
                      <a:pt x="10" y="14"/>
                      <a:pt x="10" y="16"/>
                    </a:cubicBezTo>
                    <a:cubicBezTo>
                      <a:pt x="9" y="18"/>
                      <a:pt x="9" y="21"/>
                      <a:pt x="10" y="24"/>
                    </a:cubicBezTo>
                    <a:cubicBezTo>
                      <a:pt x="11" y="27"/>
                      <a:pt x="14" y="28"/>
                      <a:pt x="16" y="29"/>
                    </a:cubicBezTo>
                    <a:cubicBezTo>
                      <a:pt x="19" y="30"/>
                      <a:pt x="23" y="29"/>
                      <a:pt x="26" y="27"/>
                    </a:cubicBezTo>
                    <a:cubicBezTo>
                      <a:pt x="27" y="26"/>
                      <a:pt x="28" y="25"/>
                      <a:pt x="29" y="24"/>
                    </a:cubicBezTo>
                    <a:cubicBezTo>
                      <a:pt x="30" y="23"/>
                      <a:pt x="31" y="22"/>
                      <a:pt x="31" y="20"/>
                    </a:cubicBezTo>
                    <a:cubicBezTo>
                      <a:pt x="32" y="17"/>
                      <a:pt x="32" y="15"/>
                      <a:pt x="30" y="12"/>
                    </a:cubicBezTo>
                    <a:cubicBezTo>
                      <a:pt x="29" y="10"/>
                      <a:pt x="26" y="9"/>
                      <a:pt x="24" y="8"/>
                    </a:cubicBezTo>
                    <a:cubicBezTo>
                      <a:pt x="23" y="8"/>
                      <a:pt x="22" y="8"/>
                      <a:pt x="2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348"/>
              <p:cNvSpPr>
                <a:spLocks noEditPoints="1"/>
              </p:cNvSpPr>
              <p:nvPr/>
            </p:nvSpPr>
            <p:spPr bwMode="auto">
              <a:xfrm>
                <a:off x="-3973514" y="3789363"/>
                <a:ext cx="55563" cy="50800"/>
              </a:xfrm>
              <a:custGeom>
                <a:avLst/>
                <a:gdLst>
                  <a:gd name="T0" fmla="*/ 13 w 26"/>
                  <a:gd name="T1" fmla="*/ 24 h 24"/>
                  <a:gd name="T2" fmla="*/ 3 w 26"/>
                  <a:gd name="T3" fmla="*/ 18 h 24"/>
                  <a:gd name="T4" fmla="*/ 7 w 26"/>
                  <a:gd name="T5" fmla="*/ 1 h 24"/>
                  <a:gd name="T6" fmla="*/ 14 w 26"/>
                  <a:gd name="T7" fmla="*/ 0 h 24"/>
                  <a:gd name="T8" fmla="*/ 24 w 26"/>
                  <a:gd name="T9" fmla="*/ 5 h 24"/>
                  <a:gd name="T10" fmla="*/ 26 w 26"/>
                  <a:gd name="T11" fmla="*/ 15 h 24"/>
                  <a:gd name="T12" fmla="*/ 20 w 26"/>
                  <a:gd name="T13" fmla="*/ 22 h 24"/>
                  <a:gd name="T14" fmla="*/ 13 w 26"/>
                  <a:gd name="T15" fmla="*/ 24 h 24"/>
                  <a:gd name="T16" fmla="*/ 14 w 26"/>
                  <a:gd name="T17" fmla="*/ 8 h 24"/>
                  <a:gd name="T18" fmla="*/ 11 w 26"/>
                  <a:gd name="T19" fmla="*/ 8 h 24"/>
                  <a:gd name="T20" fmla="*/ 10 w 26"/>
                  <a:gd name="T21" fmla="*/ 14 h 24"/>
                  <a:gd name="T22" fmla="*/ 13 w 26"/>
                  <a:gd name="T23" fmla="*/ 16 h 24"/>
                  <a:gd name="T24" fmla="*/ 16 w 26"/>
                  <a:gd name="T25" fmla="*/ 15 h 24"/>
                  <a:gd name="T26" fmla="*/ 18 w 26"/>
                  <a:gd name="T27" fmla="*/ 13 h 24"/>
                  <a:gd name="T28" fmla="*/ 17 w 26"/>
                  <a:gd name="T29" fmla="*/ 10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9" y="24"/>
                      <a:pt x="5" y="22"/>
                      <a:pt x="3" y="18"/>
                    </a:cubicBezTo>
                    <a:cubicBezTo>
                      <a:pt x="0" y="12"/>
                      <a:pt x="2" y="5"/>
                      <a:pt x="7" y="1"/>
                    </a:cubicBezTo>
                    <a:cubicBezTo>
                      <a:pt x="9" y="0"/>
                      <a:pt x="12" y="0"/>
                      <a:pt x="14" y="0"/>
                    </a:cubicBezTo>
                    <a:cubicBezTo>
                      <a:pt x="18" y="0"/>
                      <a:pt x="22" y="2"/>
                      <a:pt x="24" y="5"/>
                    </a:cubicBezTo>
                    <a:cubicBezTo>
                      <a:pt x="26" y="8"/>
                      <a:pt x="26" y="11"/>
                      <a:pt x="26" y="15"/>
                    </a:cubicBezTo>
                    <a:cubicBezTo>
                      <a:pt x="25" y="18"/>
                      <a:pt x="23" y="21"/>
                      <a:pt x="20" y="22"/>
                    </a:cubicBezTo>
                    <a:cubicBezTo>
                      <a:pt x="18" y="23"/>
                      <a:pt x="16" y="24"/>
                      <a:pt x="13" y="24"/>
                    </a:cubicBezTo>
                    <a:close/>
                    <a:moveTo>
                      <a:pt x="14" y="8"/>
                    </a:moveTo>
                    <a:cubicBezTo>
                      <a:pt x="13" y="8"/>
                      <a:pt x="12" y="8"/>
                      <a:pt x="11" y="8"/>
                    </a:cubicBezTo>
                    <a:cubicBezTo>
                      <a:pt x="9" y="9"/>
                      <a:pt x="9" y="12"/>
                      <a:pt x="10" y="14"/>
                    </a:cubicBezTo>
                    <a:cubicBezTo>
                      <a:pt x="11" y="15"/>
                      <a:pt x="12" y="16"/>
                      <a:pt x="13" y="16"/>
                    </a:cubicBezTo>
                    <a:cubicBezTo>
                      <a:pt x="14" y="16"/>
                      <a:pt x="15" y="16"/>
                      <a:pt x="16" y="15"/>
                    </a:cubicBezTo>
                    <a:cubicBezTo>
                      <a:pt x="17" y="15"/>
                      <a:pt x="18" y="14"/>
                      <a:pt x="18" y="13"/>
                    </a:cubicBezTo>
                    <a:cubicBezTo>
                      <a:pt x="18" y="12"/>
                      <a:pt x="18" y="10"/>
                      <a:pt x="17" y="10"/>
                    </a:cubicBezTo>
                    <a:cubicBezTo>
                      <a:pt x="17"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349"/>
              <p:cNvSpPr>
                <a:spLocks noEditPoints="1"/>
              </p:cNvSpPr>
              <p:nvPr/>
            </p:nvSpPr>
            <p:spPr bwMode="auto">
              <a:xfrm>
                <a:off x="-4005264" y="3806825"/>
                <a:ext cx="57150" cy="50800"/>
              </a:xfrm>
              <a:custGeom>
                <a:avLst/>
                <a:gdLst>
                  <a:gd name="T0" fmla="*/ 14 w 27"/>
                  <a:gd name="T1" fmla="*/ 24 h 24"/>
                  <a:gd name="T2" fmla="*/ 3 w 27"/>
                  <a:gd name="T3" fmla="*/ 18 h 24"/>
                  <a:gd name="T4" fmla="*/ 8 w 27"/>
                  <a:gd name="T5" fmla="*/ 1 h 24"/>
                  <a:gd name="T6" fmla="*/ 14 w 27"/>
                  <a:gd name="T7" fmla="*/ 0 h 24"/>
                  <a:gd name="T8" fmla="*/ 25 w 27"/>
                  <a:gd name="T9" fmla="*/ 6 h 24"/>
                  <a:gd name="T10" fmla="*/ 26 w 27"/>
                  <a:gd name="T11" fmla="*/ 15 h 24"/>
                  <a:gd name="T12" fmla="*/ 20 w 27"/>
                  <a:gd name="T13" fmla="*/ 23 h 24"/>
                  <a:gd name="T14" fmla="*/ 14 w 27"/>
                  <a:gd name="T15" fmla="*/ 24 h 24"/>
                  <a:gd name="T16" fmla="*/ 14 w 27"/>
                  <a:gd name="T17" fmla="*/ 8 h 24"/>
                  <a:gd name="T18" fmla="*/ 12 w 27"/>
                  <a:gd name="T19" fmla="*/ 8 h 24"/>
                  <a:gd name="T20" fmla="*/ 10 w 27"/>
                  <a:gd name="T21" fmla="*/ 14 h 24"/>
                  <a:gd name="T22" fmla="*/ 14 w 27"/>
                  <a:gd name="T23" fmla="*/ 16 h 24"/>
                  <a:gd name="T24" fmla="*/ 16 w 27"/>
                  <a:gd name="T25" fmla="*/ 16 h 24"/>
                  <a:gd name="T26" fmla="*/ 18 w 27"/>
                  <a:gd name="T27" fmla="*/ 13 h 24"/>
                  <a:gd name="T28" fmla="*/ 18 w 27"/>
                  <a:gd name="T29" fmla="*/ 10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9" y="24"/>
                      <a:pt x="5" y="22"/>
                      <a:pt x="3" y="18"/>
                    </a:cubicBezTo>
                    <a:cubicBezTo>
                      <a:pt x="0" y="12"/>
                      <a:pt x="2" y="4"/>
                      <a:pt x="8" y="1"/>
                    </a:cubicBezTo>
                    <a:cubicBezTo>
                      <a:pt x="10" y="0"/>
                      <a:pt x="12" y="0"/>
                      <a:pt x="14" y="0"/>
                    </a:cubicBezTo>
                    <a:cubicBezTo>
                      <a:pt x="19" y="0"/>
                      <a:pt x="23" y="2"/>
                      <a:pt x="25" y="6"/>
                    </a:cubicBezTo>
                    <a:cubicBezTo>
                      <a:pt x="26" y="9"/>
                      <a:pt x="27" y="12"/>
                      <a:pt x="26" y="15"/>
                    </a:cubicBezTo>
                    <a:cubicBezTo>
                      <a:pt x="25" y="19"/>
                      <a:pt x="23" y="21"/>
                      <a:pt x="20" y="23"/>
                    </a:cubicBezTo>
                    <a:cubicBezTo>
                      <a:pt x="18" y="24"/>
                      <a:pt x="16" y="24"/>
                      <a:pt x="14" y="24"/>
                    </a:cubicBezTo>
                    <a:close/>
                    <a:moveTo>
                      <a:pt x="14" y="8"/>
                    </a:moveTo>
                    <a:cubicBezTo>
                      <a:pt x="13" y="8"/>
                      <a:pt x="13" y="8"/>
                      <a:pt x="12" y="8"/>
                    </a:cubicBezTo>
                    <a:cubicBezTo>
                      <a:pt x="10" y="9"/>
                      <a:pt x="9" y="12"/>
                      <a:pt x="10" y="14"/>
                    </a:cubicBezTo>
                    <a:cubicBezTo>
                      <a:pt x="11" y="15"/>
                      <a:pt x="12" y="16"/>
                      <a:pt x="14" y="16"/>
                    </a:cubicBezTo>
                    <a:cubicBezTo>
                      <a:pt x="14" y="16"/>
                      <a:pt x="15" y="16"/>
                      <a:pt x="16" y="16"/>
                    </a:cubicBezTo>
                    <a:cubicBezTo>
                      <a:pt x="17" y="15"/>
                      <a:pt x="18" y="14"/>
                      <a:pt x="18"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350"/>
              <p:cNvSpPr>
                <a:spLocks noEditPoints="1"/>
              </p:cNvSpPr>
              <p:nvPr/>
            </p:nvSpPr>
            <p:spPr bwMode="auto">
              <a:xfrm>
                <a:off x="-4143376" y="3749675"/>
                <a:ext cx="53975" cy="57150"/>
              </a:xfrm>
              <a:custGeom>
                <a:avLst/>
                <a:gdLst>
                  <a:gd name="T0" fmla="*/ 13 w 25"/>
                  <a:gd name="T1" fmla="*/ 26 h 26"/>
                  <a:gd name="T2" fmla="*/ 2 w 25"/>
                  <a:gd name="T3" fmla="*/ 17 h 26"/>
                  <a:gd name="T4" fmla="*/ 9 w 25"/>
                  <a:gd name="T5" fmla="*/ 2 h 26"/>
                  <a:gd name="T6" fmla="*/ 23 w 25"/>
                  <a:gd name="T7" fmla="*/ 10 h 26"/>
                  <a:gd name="T8" fmla="*/ 23 w 25"/>
                  <a:gd name="T9" fmla="*/ 20 h 26"/>
                  <a:gd name="T10" fmla="*/ 17 w 25"/>
                  <a:gd name="T11" fmla="*/ 25 h 26"/>
                  <a:gd name="T12" fmla="*/ 13 w 25"/>
                  <a:gd name="T13" fmla="*/ 26 h 26"/>
                  <a:gd name="T14" fmla="*/ 12 w 25"/>
                  <a:gd name="T15" fmla="*/ 10 h 26"/>
                  <a:gd name="T16" fmla="*/ 11 w 25"/>
                  <a:gd name="T17" fmla="*/ 10 h 26"/>
                  <a:gd name="T18" fmla="*/ 10 w 25"/>
                  <a:gd name="T19" fmla="*/ 15 h 26"/>
                  <a:gd name="T20" fmla="*/ 14 w 25"/>
                  <a:gd name="T21" fmla="*/ 17 h 26"/>
                  <a:gd name="T22" fmla="*/ 16 w 25"/>
                  <a:gd name="T23" fmla="*/ 16 h 26"/>
                  <a:gd name="T24" fmla="*/ 16 w 25"/>
                  <a:gd name="T25" fmla="*/ 13 h 26"/>
                  <a:gd name="T26" fmla="*/ 12 w 25"/>
                  <a:gd name="T2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6">
                    <a:moveTo>
                      <a:pt x="13" y="26"/>
                    </a:moveTo>
                    <a:cubicBezTo>
                      <a:pt x="8" y="26"/>
                      <a:pt x="4" y="22"/>
                      <a:pt x="2" y="17"/>
                    </a:cubicBezTo>
                    <a:cubicBezTo>
                      <a:pt x="0" y="11"/>
                      <a:pt x="3" y="4"/>
                      <a:pt x="9" y="2"/>
                    </a:cubicBezTo>
                    <a:cubicBezTo>
                      <a:pt x="15" y="0"/>
                      <a:pt x="21" y="4"/>
                      <a:pt x="23" y="10"/>
                    </a:cubicBezTo>
                    <a:cubicBezTo>
                      <a:pt x="25" y="13"/>
                      <a:pt x="24" y="17"/>
                      <a:pt x="23" y="20"/>
                    </a:cubicBezTo>
                    <a:cubicBezTo>
                      <a:pt x="22" y="22"/>
                      <a:pt x="19" y="24"/>
                      <a:pt x="17" y="25"/>
                    </a:cubicBezTo>
                    <a:cubicBezTo>
                      <a:pt x="15" y="26"/>
                      <a:pt x="14" y="26"/>
                      <a:pt x="13" y="26"/>
                    </a:cubicBezTo>
                    <a:close/>
                    <a:moveTo>
                      <a:pt x="12" y="10"/>
                    </a:moveTo>
                    <a:cubicBezTo>
                      <a:pt x="11" y="10"/>
                      <a:pt x="11" y="10"/>
                      <a:pt x="11" y="10"/>
                    </a:cubicBezTo>
                    <a:cubicBezTo>
                      <a:pt x="10" y="10"/>
                      <a:pt x="9" y="13"/>
                      <a:pt x="10" y="15"/>
                    </a:cubicBezTo>
                    <a:cubicBezTo>
                      <a:pt x="10" y="17"/>
                      <a:pt x="12" y="18"/>
                      <a:pt x="14" y="17"/>
                    </a:cubicBezTo>
                    <a:cubicBezTo>
                      <a:pt x="15" y="17"/>
                      <a:pt x="15" y="17"/>
                      <a:pt x="16" y="16"/>
                    </a:cubicBezTo>
                    <a:cubicBezTo>
                      <a:pt x="16" y="15"/>
                      <a:pt x="16" y="14"/>
                      <a:pt x="16" y="13"/>
                    </a:cubicBezTo>
                    <a:cubicBezTo>
                      <a:pt x="15" y="11"/>
                      <a:pt x="14" y="10"/>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351"/>
              <p:cNvSpPr>
                <a:spLocks noEditPoints="1"/>
              </p:cNvSpPr>
              <p:nvPr/>
            </p:nvSpPr>
            <p:spPr bwMode="auto">
              <a:xfrm>
                <a:off x="-4173539" y="3762375"/>
                <a:ext cx="53975" cy="52388"/>
              </a:xfrm>
              <a:custGeom>
                <a:avLst/>
                <a:gdLst>
                  <a:gd name="T0" fmla="*/ 13 w 25"/>
                  <a:gd name="T1" fmla="*/ 24 h 24"/>
                  <a:gd name="T2" fmla="*/ 2 w 25"/>
                  <a:gd name="T3" fmla="*/ 15 h 24"/>
                  <a:gd name="T4" fmla="*/ 9 w 25"/>
                  <a:gd name="T5" fmla="*/ 1 h 24"/>
                  <a:gd name="T6" fmla="*/ 14 w 25"/>
                  <a:gd name="T7" fmla="*/ 0 h 24"/>
                  <a:gd name="T8" fmla="*/ 18 w 25"/>
                  <a:gd name="T9" fmla="*/ 2 h 24"/>
                  <a:gd name="T10" fmla="*/ 24 w 25"/>
                  <a:gd name="T11" fmla="*/ 9 h 24"/>
                  <a:gd name="T12" fmla="*/ 23 w 25"/>
                  <a:gd name="T13" fmla="*/ 18 h 24"/>
                  <a:gd name="T14" fmla="*/ 21 w 25"/>
                  <a:gd name="T15" fmla="*/ 22 h 24"/>
                  <a:gd name="T16" fmla="*/ 16 w 25"/>
                  <a:gd name="T17" fmla="*/ 24 h 24"/>
                  <a:gd name="T18" fmla="*/ 13 w 25"/>
                  <a:gd name="T19" fmla="*/ 24 h 24"/>
                  <a:gd name="T20" fmla="*/ 12 w 25"/>
                  <a:gd name="T21" fmla="*/ 8 h 24"/>
                  <a:gd name="T22" fmla="*/ 12 w 25"/>
                  <a:gd name="T23" fmla="*/ 8 h 24"/>
                  <a:gd name="T24" fmla="*/ 10 w 25"/>
                  <a:gd name="T25" fmla="*/ 13 h 24"/>
                  <a:gd name="T26" fmla="*/ 14 w 25"/>
                  <a:gd name="T27" fmla="*/ 16 h 24"/>
                  <a:gd name="T28" fmla="*/ 15 w 25"/>
                  <a:gd name="T29" fmla="*/ 16 h 24"/>
                  <a:gd name="T30" fmla="*/ 16 w 25"/>
                  <a:gd name="T31" fmla="*/ 14 h 24"/>
                  <a:gd name="T32" fmla="*/ 16 w 25"/>
                  <a:gd name="T33" fmla="*/ 11 h 24"/>
                  <a:gd name="T34" fmla="*/ 14 w 25"/>
                  <a:gd name="T35" fmla="*/ 9 h 24"/>
                  <a:gd name="T36" fmla="*/ 13 w 25"/>
                  <a:gd name="T37" fmla="*/ 8 h 24"/>
                  <a:gd name="T38" fmla="*/ 12 w 25"/>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4">
                    <a:moveTo>
                      <a:pt x="13" y="24"/>
                    </a:moveTo>
                    <a:cubicBezTo>
                      <a:pt x="8" y="24"/>
                      <a:pt x="3" y="21"/>
                      <a:pt x="2" y="15"/>
                    </a:cubicBezTo>
                    <a:cubicBezTo>
                      <a:pt x="0" y="9"/>
                      <a:pt x="3" y="2"/>
                      <a:pt x="9" y="1"/>
                    </a:cubicBezTo>
                    <a:cubicBezTo>
                      <a:pt x="11" y="0"/>
                      <a:pt x="12" y="0"/>
                      <a:pt x="14" y="0"/>
                    </a:cubicBezTo>
                    <a:cubicBezTo>
                      <a:pt x="15" y="0"/>
                      <a:pt x="17" y="1"/>
                      <a:pt x="18" y="2"/>
                    </a:cubicBezTo>
                    <a:cubicBezTo>
                      <a:pt x="21" y="3"/>
                      <a:pt x="23" y="6"/>
                      <a:pt x="24" y="9"/>
                    </a:cubicBezTo>
                    <a:cubicBezTo>
                      <a:pt x="25" y="12"/>
                      <a:pt x="24" y="15"/>
                      <a:pt x="23" y="18"/>
                    </a:cubicBezTo>
                    <a:cubicBezTo>
                      <a:pt x="23" y="19"/>
                      <a:pt x="22" y="20"/>
                      <a:pt x="21" y="22"/>
                    </a:cubicBezTo>
                    <a:cubicBezTo>
                      <a:pt x="19" y="23"/>
                      <a:pt x="18" y="23"/>
                      <a:pt x="16" y="24"/>
                    </a:cubicBezTo>
                    <a:cubicBezTo>
                      <a:pt x="15" y="24"/>
                      <a:pt x="14" y="24"/>
                      <a:pt x="13" y="24"/>
                    </a:cubicBezTo>
                    <a:close/>
                    <a:moveTo>
                      <a:pt x="12" y="8"/>
                    </a:moveTo>
                    <a:cubicBezTo>
                      <a:pt x="12" y="8"/>
                      <a:pt x="12" y="8"/>
                      <a:pt x="12" y="8"/>
                    </a:cubicBezTo>
                    <a:cubicBezTo>
                      <a:pt x="10" y="9"/>
                      <a:pt x="9" y="11"/>
                      <a:pt x="10" y="13"/>
                    </a:cubicBezTo>
                    <a:cubicBezTo>
                      <a:pt x="10" y="15"/>
                      <a:pt x="12" y="17"/>
                      <a:pt x="14" y="16"/>
                    </a:cubicBezTo>
                    <a:cubicBezTo>
                      <a:pt x="14" y="16"/>
                      <a:pt x="15" y="16"/>
                      <a:pt x="15" y="16"/>
                    </a:cubicBezTo>
                    <a:cubicBezTo>
                      <a:pt x="15" y="15"/>
                      <a:pt x="16" y="15"/>
                      <a:pt x="16" y="14"/>
                    </a:cubicBezTo>
                    <a:cubicBezTo>
                      <a:pt x="16" y="14"/>
                      <a:pt x="16" y="12"/>
                      <a:pt x="16" y="11"/>
                    </a:cubicBezTo>
                    <a:cubicBezTo>
                      <a:pt x="16" y="10"/>
                      <a:pt x="15" y="9"/>
                      <a:pt x="14" y="9"/>
                    </a:cubicBezTo>
                    <a:cubicBezTo>
                      <a:pt x="14" y="9"/>
                      <a:pt x="13"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352"/>
              <p:cNvSpPr>
                <a:spLocks noEditPoints="1"/>
              </p:cNvSpPr>
              <p:nvPr/>
            </p:nvSpPr>
            <p:spPr bwMode="auto">
              <a:xfrm>
                <a:off x="-4203701" y="3771900"/>
                <a:ext cx="53975" cy="50800"/>
              </a:xfrm>
              <a:custGeom>
                <a:avLst/>
                <a:gdLst>
                  <a:gd name="T0" fmla="*/ 13 w 25"/>
                  <a:gd name="T1" fmla="*/ 24 h 24"/>
                  <a:gd name="T2" fmla="*/ 2 w 25"/>
                  <a:gd name="T3" fmla="*/ 15 h 24"/>
                  <a:gd name="T4" fmla="*/ 10 w 25"/>
                  <a:gd name="T5" fmla="*/ 0 h 24"/>
                  <a:gd name="T6" fmla="*/ 12 w 25"/>
                  <a:gd name="T7" fmla="*/ 0 h 24"/>
                  <a:gd name="T8" fmla="*/ 18 w 25"/>
                  <a:gd name="T9" fmla="*/ 2 h 24"/>
                  <a:gd name="T10" fmla="*/ 24 w 25"/>
                  <a:gd name="T11" fmla="*/ 9 h 24"/>
                  <a:gd name="T12" fmla="*/ 23 w 25"/>
                  <a:gd name="T13" fmla="*/ 18 h 24"/>
                  <a:gd name="T14" fmla="*/ 16 w 25"/>
                  <a:gd name="T15" fmla="*/ 24 h 24"/>
                  <a:gd name="T16" fmla="*/ 13 w 25"/>
                  <a:gd name="T17" fmla="*/ 24 h 24"/>
                  <a:gd name="T18" fmla="*/ 12 w 25"/>
                  <a:gd name="T19" fmla="*/ 8 h 24"/>
                  <a:gd name="T20" fmla="*/ 12 w 25"/>
                  <a:gd name="T21" fmla="*/ 8 h 24"/>
                  <a:gd name="T22" fmla="*/ 10 w 25"/>
                  <a:gd name="T23" fmla="*/ 13 h 24"/>
                  <a:gd name="T24" fmla="*/ 14 w 25"/>
                  <a:gd name="T25" fmla="*/ 16 h 24"/>
                  <a:gd name="T26" fmla="*/ 16 w 25"/>
                  <a:gd name="T27" fmla="*/ 14 h 24"/>
                  <a:gd name="T28" fmla="*/ 16 w 25"/>
                  <a:gd name="T29" fmla="*/ 11 h 24"/>
                  <a:gd name="T30" fmla="*/ 14 w 25"/>
                  <a:gd name="T31" fmla="*/ 9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8" y="24"/>
                      <a:pt x="3" y="20"/>
                      <a:pt x="2" y="15"/>
                    </a:cubicBezTo>
                    <a:cubicBezTo>
                      <a:pt x="0" y="8"/>
                      <a:pt x="4" y="2"/>
                      <a:pt x="10" y="0"/>
                    </a:cubicBezTo>
                    <a:cubicBezTo>
                      <a:pt x="11" y="0"/>
                      <a:pt x="12" y="0"/>
                      <a:pt x="12" y="0"/>
                    </a:cubicBezTo>
                    <a:cubicBezTo>
                      <a:pt x="15" y="0"/>
                      <a:pt x="17" y="1"/>
                      <a:pt x="18" y="2"/>
                    </a:cubicBezTo>
                    <a:cubicBezTo>
                      <a:pt x="21" y="4"/>
                      <a:pt x="23" y="6"/>
                      <a:pt x="24" y="9"/>
                    </a:cubicBezTo>
                    <a:cubicBezTo>
                      <a:pt x="25" y="12"/>
                      <a:pt x="24" y="15"/>
                      <a:pt x="23" y="18"/>
                    </a:cubicBezTo>
                    <a:cubicBezTo>
                      <a:pt x="21" y="21"/>
                      <a:pt x="19" y="23"/>
                      <a:pt x="16" y="24"/>
                    </a:cubicBezTo>
                    <a:cubicBezTo>
                      <a:pt x="15" y="24"/>
                      <a:pt x="14" y="24"/>
                      <a:pt x="13" y="24"/>
                    </a:cubicBezTo>
                    <a:close/>
                    <a:moveTo>
                      <a:pt x="12" y="8"/>
                    </a:moveTo>
                    <a:cubicBezTo>
                      <a:pt x="12" y="8"/>
                      <a:pt x="12" y="8"/>
                      <a:pt x="12" y="8"/>
                    </a:cubicBezTo>
                    <a:cubicBezTo>
                      <a:pt x="10" y="9"/>
                      <a:pt x="9" y="11"/>
                      <a:pt x="10" y="13"/>
                    </a:cubicBezTo>
                    <a:cubicBezTo>
                      <a:pt x="10" y="15"/>
                      <a:pt x="12" y="16"/>
                      <a:pt x="14" y="16"/>
                    </a:cubicBezTo>
                    <a:cubicBezTo>
                      <a:pt x="15" y="16"/>
                      <a:pt x="15" y="15"/>
                      <a:pt x="16" y="14"/>
                    </a:cubicBezTo>
                    <a:cubicBezTo>
                      <a:pt x="16" y="14"/>
                      <a:pt x="16" y="12"/>
                      <a:pt x="16" y="11"/>
                    </a:cubicBezTo>
                    <a:cubicBezTo>
                      <a:pt x="16" y="10"/>
                      <a:pt x="15"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353"/>
              <p:cNvSpPr>
                <a:spLocks noEditPoints="1"/>
              </p:cNvSpPr>
              <p:nvPr/>
            </p:nvSpPr>
            <p:spPr bwMode="auto">
              <a:xfrm>
                <a:off x="-4232276" y="3778250"/>
                <a:ext cx="50800" cy="50800"/>
              </a:xfrm>
              <a:custGeom>
                <a:avLst/>
                <a:gdLst>
                  <a:gd name="T0" fmla="*/ 12 w 23"/>
                  <a:gd name="T1" fmla="*/ 24 h 24"/>
                  <a:gd name="T2" fmla="*/ 0 w 23"/>
                  <a:gd name="T3" fmla="*/ 14 h 24"/>
                  <a:gd name="T4" fmla="*/ 2 w 23"/>
                  <a:gd name="T5" fmla="*/ 6 h 24"/>
                  <a:gd name="T6" fmla="*/ 9 w 23"/>
                  <a:gd name="T7" fmla="*/ 0 h 24"/>
                  <a:gd name="T8" fmla="*/ 11 w 23"/>
                  <a:gd name="T9" fmla="*/ 0 h 24"/>
                  <a:gd name="T10" fmla="*/ 23 w 23"/>
                  <a:gd name="T11" fmla="*/ 10 h 24"/>
                  <a:gd name="T12" fmla="*/ 21 w 23"/>
                  <a:gd name="T13" fmla="*/ 19 h 24"/>
                  <a:gd name="T14" fmla="*/ 14 w 23"/>
                  <a:gd name="T15" fmla="*/ 24 h 24"/>
                  <a:gd name="T16" fmla="*/ 14 w 23"/>
                  <a:gd name="T17" fmla="*/ 24 h 24"/>
                  <a:gd name="T18" fmla="*/ 12 w 23"/>
                  <a:gd name="T19" fmla="*/ 24 h 24"/>
                  <a:gd name="T20" fmla="*/ 11 w 23"/>
                  <a:gd name="T21" fmla="*/ 8 h 24"/>
                  <a:gd name="T22" fmla="*/ 11 w 23"/>
                  <a:gd name="T23" fmla="*/ 8 h 24"/>
                  <a:gd name="T24" fmla="*/ 11 w 23"/>
                  <a:gd name="T25" fmla="*/ 8 h 24"/>
                  <a:gd name="T26" fmla="*/ 9 w 23"/>
                  <a:gd name="T27" fmla="*/ 10 h 24"/>
                  <a:gd name="T28" fmla="*/ 8 w 23"/>
                  <a:gd name="T29" fmla="*/ 13 h 24"/>
                  <a:gd name="T30" fmla="*/ 12 w 23"/>
                  <a:gd name="T31" fmla="*/ 16 h 24"/>
                  <a:gd name="T32" fmla="*/ 14 w 23"/>
                  <a:gd name="T33" fmla="*/ 15 h 24"/>
                  <a:gd name="T34" fmla="*/ 15 w 23"/>
                  <a:gd name="T35" fmla="*/ 12 h 24"/>
                  <a:gd name="T36" fmla="*/ 11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6" y="24"/>
                      <a:pt x="1" y="20"/>
                      <a:pt x="0" y="14"/>
                    </a:cubicBezTo>
                    <a:cubicBezTo>
                      <a:pt x="0" y="11"/>
                      <a:pt x="0" y="8"/>
                      <a:pt x="2" y="6"/>
                    </a:cubicBezTo>
                    <a:cubicBezTo>
                      <a:pt x="4" y="3"/>
                      <a:pt x="6" y="1"/>
                      <a:pt x="9" y="0"/>
                    </a:cubicBezTo>
                    <a:cubicBezTo>
                      <a:pt x="10" y="0"/>
                      <a:pt x="11" y="0"/>
                      <a:pt x="11" y="0"/>
                    </a:cubicBezTo>
                    <a:cubicBezTo>
                      <a:pt x="17" y="0"/>
                      <a:pt x="21" y="4"/>
                      <a:pt x="23" y="10"/>
                    </a:cubicBezTo>
                    <a:cubicBezTo>
                      <a:pt x="23" y="13"/>
                      <a:pt x="23" y="17"/>
                      <a:pt x="21" y="19"/>
                    </a:cubicBezTo>
                    <a:cubicBezTo>
                      <a:pt x="19" y="22"/>
                      <a:pt x="17" y="24"/>
                      <a:pt x="14" y="24"/>
                    </a:cubicBezTo>
                    <a:cubicBezTo>
                      <a:pt x="14" y="24"/>
                      <a:pt x="14" y="24"/>
                      <a:pt x="14" y="24"/>
                    </a:cubicBezTo>
                    <a:cubicBezTo>
                      <a:pt x="13" y="24"/>
                      <a:pt x="13" y="24"/>
                      <a:pt x="12" y="24"/>
                    </a:cubicBezTo>
                    <a:close/>
                    <a:moveTo>
                      <a:pt x="11" y="8"/>
                    </a:moveTo>
                    <a:cubicBezTo>
                      <a:pt x="11" y="8"/>
                      <a:pt x="11" y="8"/>
                      <a:pt x="11" y="8"/>
                    </a:cubicBezTo>
                    <a:cubicBezTo>
                      <a:pt x="11" y="8"/>
                      <a:pt x="11" y="8"/>
                      <a:pt x="11" y="8"/>
                    </a:cubicBezTo>
                    <a:cubicBezTo>
                      <a:pt x="10" y="9"/>
                      <a:pt x="9" y="9"/>
                      <a:pt x="9" y="10"/>
                    </a:cubicBezTo>
                    <a:cubicBezTo>
                      <a:pt x="8" y="11"/>
                      <a:pt x="8" y="12"/>
                      <a:pt x="8" y="13"/>
                    </a:cubicBezTo>
                    <a:cubicBezTo>
                      <a:pt x="9" y="15"/>
                      <a:pt x="11" y="17"/>
                      <a:pt x="12" y="16"/>
                    </a:cubicBezTo>
                    <a:cubicBezTo>
                      <a:pt x="13" y="16"/>
                      <a:pt x="14" y="15"/>
                      <a:pt x="14" y="15"/>
                    </a:cubicBezTo>
                    <a:cubicBezTo>
                      <a:pt x="15" y="14"/>
                      <a:pt x="15" y="13"/>
                      <a:pt x="15" y="12"/>
                    </a:cubicBezTo>
                    <a:cubicBezTo>
                      <a:pt x="14" y="10"/>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354"/>
              <p:cNvSpPr>
                <a:spLocks noEditPoints="1"/>
              </p:cNvSpPr>
              <p:nvPr/>
            </p:nvSpPr>
            <p:spPr bwMode="auto">
              <a:xfrm>
                <a:off x="-4264026" y="3784600"/>
                <a:ext cx="52388" cy="50800"/>
              </a:xfrm>
              <a:custGeom>
                <a:avLst/>
                <a:gdLst>
                  <a:gd name="T0" fmla="*/ 12 w 24"/>
                  <a:gd name="T1" fmla="*/ 24 h 24"/>
                  <a:gd name="T2" fmla="*/ 1 w 24"/>
                  <a:gd name="T3" fmla="*/ 13 h 24"/>
                  <a:gd name="T4" fmla="*/ 10 w 24"/>
                  <a:gd name="T5" fmla="*/ 0 h 24"/>
                  <a:gd name="T6" fmla="*/ 12 w 24"/>
                  <a:gd name="T7" fmla="*/ 0 h 24"/>
                  <a:gd name="T8" fmla="*/ 23 w 24"/>
                  <a:gd name="T9" fmla="*/ 10 h 24"/>
                  <a:gd name="T10" fmla="*/ 21 w 24"/>
                  <a:gd name="T11" fmla="*/ 19 h 24"/>
                  <a:gd name="T12" fmla="*/ 14 w 24"/>
                  <a:gd name="T13" fmla="*/ 24 h 24"/>
                  <a:gd name="T14" fmla="*/ 12 w 24"/>
                  <a:gd name="T15" fmla="*/ 24 h 24"/>
                  <a:gd name="T16" fmla="*/ 12 w 24"/>
                  <a:gd name="T17" fmla="*/ 8 h 24"/>
                  <a:gd name="T18" fmla="*/ 12 w 24"/>
                  <a:gd name="T19" fmla="*/ 8 h 24"/>
                  <a:gd name="T20" fmla="*/ 12 w 24"/>
                  <a:gd name="T21" fmla="*/ 8 h 24"/>
                  <a:gd name="T22" fmla="*/ 9 w 24"/>
                  <a:gd name="T23" fmla="*/ 12 h 24"/>
                  <a:gd name="T24" fmla="*/ 13 w 24"/>
                  <a:gd name="T25" fmla="*/ 16 h 24"/>
                  <a:gd name="T26" fmla="*/ 15 w 24"/>
                  <a:gd name="T27" fmla="*/ 15 h 24"/>
                  <a:gd name="T28" fmla="*/ 15 w 24"/>
                  <a:gd name="T29" fmla="*/ 11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7" y="24"/>
                      <a:pt x="2" y="19"/>
                      <a:pt x="1" y="13"/>
                    </a:cubicBezTo>
                    <a:cubicBezTo>
                      <a:pt x="0" y="7"/>
                      <a:pt x="4" y="1"/>
                      <a:pt x="10" y="0"/>
                    </a:cubicBezTo>
                    <a:cubicBezTo>
                      <a:pt x="11" y="0"/>
                      <a:pt x="11" y="0"/>
                      <a:pt x="12" y="0"/>
                    </a:cubicBezTo>
                    <a:cubicBezTo>
                      <a:pt x="18" y="0"/>
                      <a:pt x="22" y="4"/>
                      <a:pt x="23" y="10"/>
                    </a:cubicBezTo>
                    <a:cubicBezTo>
                      <a:pt x="24" y="13"/>
                      <a:pt x="23" y="17"/>
                      <a:pt x="21" y="19"/>
                    </a:cubicBezTo>
                    <a:cubicBezTo>
                      <a:pt x="20" y="22"/>
                      <a:pt x="17" y="23"/>
                      <a:pt x="14" y="24"/>
                    </a:cubicBezTo>
                    <a:cubicBezTo>
                      <a:pt x="14" y="24"/>
                      <a:pt x="13" y="24"/>
                      <a:pt x="12" y="24"/>
                    </a:cubicBezTo>
                    <a:close/>
                    <a:moveTo>
                      <a:pt x="12" y="8"/>
                    </a:moveTo>
                    <a:cubicBezTo>
                      <a:pt x="12" y="8"/>
                      <a:pt x="12" y="8"/>
                      <a:pt x="12" y="8"/>
                    </a:cubicBezTo>
                    <a:cubicBezTo>
                      <a:pt x="12" y="8"/>
                      <a:pt x="12" y="8"/>
                      <a:pt x="12" y="8"/>
                    </a:cubicBezTo>
                    <a:cubicBezTo>
                      <a:pt x="10" y="8"/>
                      <a:pt x="9" y="10"/>
                      <a:pt x="9" y="12"/>
                    </a:cubicBezTo>
                    <a:cubicBezTo>
                      <a:pt x="9" y="15"/>
                      <a:pt x="11" y="16"/>
                      <a:pt x="13" y="16"/>
                    </a:cubicBezTo>
                    <a:cubicBezTo>
                      <a:pt x="14" y="16"/>
                      <a:pt x="14" y="15"/>
                      <a:pt x="15" y="15"/>
                    </a:cubicBezTo>
                    <a:cubicBezTo>
                      <a:pt x="15" y="14"/>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355"/>
              <p:cNvSpPr>
                <a:spLocks noEditPoints="1"/>
              </p:cNvSpPr>
              <p:nvPr/>
            </p:nvSpPr>
            <p:spPr bwMode="auto">
              <a:xfrm>
                <a:off x="-4294189" y="3789363"/>
                <a:ext cx="49213" cy="50800"/>
              </a:xfrm>
              <a:custGeom>
                <a:avLst/>
                <a:gdLst>
                  <a:gd name="T0" fmla="*/ 12 w 23"/>
                  <a:gd name="T1" fmla="*/ 24 h 24"/>
                  <a:gd name="T2" fmla="*/ 4 w 23"/>
                  <a:gd name="T3" fmla="*/ 21 h 24"/>
                  <a:gd name="T4" fmla="*/ 0 w 23"/>
                  <a:gd name="T5" fmla="*/ 13 h 24"/>
                  <a:gd name="T6" fmla="*/ 3 w 23"/>
                  <a:gd name="T7" fmla="*/ 4 h 24"/>
                  <a:gd name="T8" fmla="*/ 10 w 23"/>
                  <a:gd name="T9" fmla="*/ 0 h 24"/>
                  <a:gd name="T10" fmla="*/ 12 w 23"/>
                  <a:gd name="T11" fmla="*/ 0 h 24"/>
                  <a:gd name="T12" fmla="*/ 23 w 23"/>
                  <a:gd name="T13" fmla="*/ 10 h 24"/>
                  <a:gd name="T14" fmla="*/ 21 w 23"/>
                  <a:gd name="T15" fmla="*/ 20 h 24"/>
                  <a:gd name="T16" fmla="*/ 13 w 23"/>
                  <a:gd name="T17" fmla="*/ 24 h 24"/>
                  <a:gd name="T18" fmla="*/ 12 w 23"/>
                  <a:gd name="T19" fmla="*/ 24 h 24"/>
                  <a:gd name="T20" fmla="*/ 12 w 23"/>
                  <a:gd name="T21" fmla="*/ 8 h 24"/>
                  <a:gd name="T22" fmla="*/ 11 w 23"/>
                  <a:gd name="T23" fmla="*/ 8 h 24"/>
                  <a:gd name="T24" fmla="*/ 9 w 23"/>
                  <a:gd name="T25" fmla="*/ 9 h 24"/>
                  <a:gd name="T26" fmla="*/ 9 w 23"/>
                  <a:gd name="T27" fmla="*/ 12 h 24"/>
                  <a:gd name="T28" fmla="*/ 10 w 23"/>
                  <a:gd name="T29" fmla="*/ 15 h 24"/>
                  <a:gd name="T30" fmla="*/ 12 w 23"/>
                  <a:gd name="T31" fmla="*/ 16 h 24"/>
                  <a:gd name="T32" fmla="*/ 14 w 23"/>
                  <a:gd name="T33" fmla="*/ 15 h 24"/>
                  <a:gd name="T34" fmla="*/ 15 w 23"/>
                  <a:gd name="T35" fmla="*/ 11 h 24"/>
                  <a:gd name="T36" fmla="*/ 12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9" y="24"/>
                      <a:pt x="6" y="23"/>
                      <a:pt x="4" y="21"/>
                    </a:cubicBezTo>
                    <a:cubicBezTo>
                      <a:pt x="2" y="19"/>
                      <a:pt x="1" y="16"/>
                      <a:pt x="0" y="13"/>
                    </a:cubicBezTo>
                    <a:cubicBezTo>
                      <a:pt x="0" y="10"/>
                      <a:pt x="1" y="7"/>
                      <a:pt x="3" y="4"/>
                    </a:cubicBezTo>
                    <a:cubicBezTo>
                      <a:pt x="5" y="2"/>
                      <a:pt x="7" y="0"/>
                      <a:pt x="10" y="0"/>
                    </a:cubicBezTo>
                    <a:cubicBezTo>
                      <a:pt x="11" y="0"/>
                      <a:pt x="11" y="0"/>
                      <a:pt x="12" y="0"/>
                    </a:cubicBezTo>
                    <a:cubicBezTo>
                      <a:pt x="17" y="0"/>
                      <a:pt x="22" y="4"/>
                      <a:pt x="23" y="10"/>
                    </a:cubicBezTo>
                    <a:cubicBezTo>
                      <a:pt x="23" y="14"/>
                      <a:pt x="23" y="17"/>
                      <a:pt x="21" y="20"/>
                    </a:cubicBezTo>
                    <a:cubicBezTo>
                      <a:pt x="19" y="22"/>
                      <a:pt x="16" y="24"/>
                      <a:pt x="13" y="24"/>
                    </a:cubicBezTo>
                    <a:cubicBezTo>
                      <a:pt x="13" y="24"/>
                      <a:pt x="12" y="24"/>
                      <a:pt x="12" y="24"/>
                    </a:cubicBezTo>
                    <a:close/>
                    <a:moveTo>
                      <a:pt x="12" y="8"/>
                    </a:moveTo>
                    <a:cubicBezTo>
                      <a:pt x="11" y="8"/>
                      <a:pt x="11" y="8"/>
                      <a:pt x="11" y="8"/>
                    </a:cubicBezTo>
                    <a:cubicBezTo>
                      <a:pt x="11" y="8"/>
                      <a:pt x="10" y="8"/>
                      <a:pt x="9" y="9"/>
                    </a:cubicBezTo>
                    <a:cubicBezTo>
                      <a:pt x="9" y="10"/>
                      <a:pt x="8" y="11"/>
                      <a:pt x="9" y="12"/>
                    </a:cubicBezTo>
                    <a:cubicBezTo>
                      <a:pt x="9" y="13"/>
                      <a:pt x="9" y="14"/>
                      <a:pt x="10" y="15"/>
                    </a:cubicBezTo>
                    <a:cubicBezTo>
                      <a:pt x="11" y="16"/>
                      <a:pt x="11" y="16"/>
                      <a:pt x="12" y="16"/>
                    </a:cubicBezTo>
                    <a:cubicBezTo>
                      <a:pt x="13" y="16"/>
                      <a:pt x="14" y="15"/>
                      <a:pt x="14" y="15"/>
                    </a:cubicBezTo>
                    <a:cubicBezTo>
                      <a:pt x="15" y="14"/>
                      <a:pt x="15"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356"/>
              <p:cNvSpPr>
                <a:spLocks noEditPoints="1"/>
              </p:cNvSpPr>
              <p:nvPr/>
            </p:nvSpPr>
            <p:spPr bwMode="auto">
              <a:xfrm>
                <a:off x="-4143376" y="3789363"/>
                <a:ext cx="55563" cy="53975"/>
              </a:xfrm>
              <a:custGeom>
                <a:avLst/>
                <a:gdLst>
                  <a:gd name="T0" fmla="*/ 14 w 26"/>
                  <a:gd name="T1" fmla="*/ 25 h 25"/>
                  <a:gd name="T2" fmla="*/ 2 w 26"/>
                  <a:gd name="T3" fmla="*/ 16 h 25"/>
                  <a:gd name="T4" fmla="*/ 10 w 26"/>
                  <a:gd name="T5" fmla="*/ 1 h 25"/>
                  <a:gd name="T6" fmla="*/ 13 w 26"/>
                  <a:gd name="T7" fmla="*/ 0 h 25"/>
                  <a:gd name="T8" fmla="*/ 25 w 26"/>
                  <a:gd name="T9" fmla="*/ 9 h 25"/>
                  <a:gd name="T10" fmla="*/ 24 w 26"/>
                  <a:gd name="T11" fmla="*/ 18 h 25"/>
                  <a:gd name="T12" fmla="*/ 17 w 26"/>
                  <a:gd name="T13" fmla="*/ 24 h 25"/>
                  <a:gd name="T14" fmla="*/ 14 w 26"/>
                  <a:gd name="T15" fmla="*/ 25 h 25"/>
                  <a:gd name="T16" fmla="*/ 13 w 26"/>
                  <a:gd name="T17" fmla="*/ 8 h 25"/>
                  <a:gd name="T18" fmla="*/ 12 w 26"/>
                  <a:gd name="T19" fmla="*/ 9 h 25"/>
                  <a:gd name="T20" fmla="*/ 10 w 26"/>
                  <a:gd name="T21" fmla="*/ 14 h 25"/>
                  <a:gd name="T22" fmla="*/ 15 w 26"/>
                  <a:gd name="T23" fmla="*/ 16 h 25"/>
                  <a:gd name="T24" fmla="*/ 17 w 26"/>
                  <a:gd name="T25" fmla="*/ 14 h 25"/>
                  <a:gd name="T26" fmla="*/ 17 w 26"/>
                  <a:gd name="T27" fmla="*/ 11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4" y="25"/>
                    </a:moveTo>
                    <a:cubicBezTo>
                      <a:pt x="9" y="25"/>
                      <a:pt x="4" y="21"/>
                      <a:pt x="2" y="16"/>
                    </a:cubicBezTo>
                    <a:cubicBezTo>
                      <a:pt x="0" y="10"/>
                      <a:pt x="4" y="3"/>
                      <a:pt x="10" y="1"/>
                    </a:cubicBezTo>
                    <a:cubicBezTo>
                      <a:pt x="11" y="1"/>
                      <a:pt x="12" y="0"/>
                      <a:pt x="13" y="0"/>
                    </a:cubicBezTo>
                    <a:cubicBezTo>
                      <a:pt x="18" y="0"/>
                      <a:pt x="23" y="4"/>
                      <a:pt x="25" y="9"/>
                    </a:cubicBezTo>
                    <a:cubicBezTo>
                      <a:pt x="26" y="12"/>
                      <a:pt x="26" y="15"/>
                      <a:pt x="24" y="18"/>
                    </a:cubicBezTo>
                    <a:cubicBezTo>
                      <a:pt x="23" y="21"/>
                      <a:pt x="20" y="23"/>
                      <a:pt x="17" y="24"/>
                    </a:cubicBezTo>
                    <a:cubicBezTo>
                      <a:pt x="16" y="24"/>
                      <a:pt x="15" y="25"/>
                      <a:pt x="14" y="25"/>
                    </a:cubicBezTo>
                    <a:close/>
                    <a:moveTo>
                      <a:pt x="13" y="8"/>
                    </a:moveTo>
                    <a:cubicBezTo>
                      <a:pt x="12" y="9"/>
                      <a:pt x="12" y="9"/>
                      <a:pt x="12" y="9"/>
                    </a:cubicBezTo>
                    <a:cubicBezTo>
                      <a:pt x="10" y="9"/>
                      <a:pt x="9" y="12"/>
                      <a:pt x="10" y="14"/>
                    </a:cubicBezTo>
                    <a:cubicBezTo>
                      <a:pt x="11" y="16"/>
                      <a:pt x="13" y="17"/>
                      <a:pt x="15" y="16"/>
                    </a:cubicBezTo>
                    <a:cubicBezTo>
                      <a:pt x="16" y="16"/>
                      <a:pt x="16" y="15"/>
                      <a:pt x="17" y="14"/>
                    </a:cubicBezTo>
                    <a:cubicBezTo>
                      <a:pt x="17" y="14"/>
                      <a:pt x="17" y="12"/>
                      <a:pt x="17" y="11"/>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357"/>
              <p:cNvSpPr>
                <a:spLocks noEditPoints="1"/>
              </p:cNvSpPr>
              <p:nvPr/>
            </p:nvSpPr>
            <p:spPr bwMode="auto">
              <a:xfrm>
                <a:off x="-4173539" y="3798888"/>
                <a:ext cx="53975" cy="52388"/>
              </a:xfrm>
              <a:custGeom>
                <a:avLst/>
                <a:gdLst>
                  <a:gd name="T0" fmla="*/ 13 w 25"/>
                  <a:gd name="T1" fmla="*/ 24 h 24"/>
                  <a:gd name="T2" fmla="*/ 2 w 25"/>
                  <a:gd name="T3" fmla="*/ 15 h 24"/>
                  <a:gd name="T4" fmla="*/ 10 w 25"/>
                  <a:gd name="T5" fmla="*/ 0 h 24"/>
                  <a:gd name="T6" fmla="*/ 13 w 25"/>
                  <a:gd name="T7" fmla="*/ 0 h 24"/>
                  <a:gd name="T8" fmla="*/ 24 w 25"/>
                  <a:gd name="T9" fmla="*/ 9 h 24"/>
                  <a:gd name="T10" fmla="*/ 23 w 25"/>
                  <a:gd name="T11" fmla="*/ 18 h 24"/>
                  <a:gd name="T12" fmla="*/ 16 w 25"/>
                  <a:gd name="T13" fmla="*/ 24 h 24"/>
                  <a:gd name="T14" fmla="*/ 13 w 25"/>
                  <a:gd name="T15" fmla="*/ 24 h 24"/>
                  <a:gd name="T16" fmla="*/ 13 w 25"/>
                  <a:gd name="T17" fmla="*/ 8 h 24"/>
                  <a:gd name="T18" fmla="*/ 12 w 25"/>
                  <a:gd name="T19" fmla="*/ 8 h 24"/>
                  <a:gd name="T20" fmla="*/ 9 w 25"/>
                  <a:gd name="T21" fmla="*/ 13 h 24"/>
                  <a:gd name="T22" fmla="*/ 14 w 25"/>
                  <a:gd name="T23" fmla="*/ 16 h 24"/>
                  <a:gd name="T24" fmla="*/ 16 w 25"/>
                  <a:gd name="T25" fmla="*/ 14 h 24"/>
                  <a:gd name="T26" fmla="*/ 16 w 25"/>
                  <a:gd name="T27" fmla="*/ 11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8" y="24"/>
                      <a:pt x="3" y="20"/>
                      <a:pt x="2" y="15"/>
                    </a:cubicBezTo>
                    <a:cubicBezTo>
                      <a:pt x="0" y="9"/>
                      <a:pt x="4" y="2"/>
                      <a:pt x="10" y="0"/>
                    </a:cubicBezTo>
                    <a:cubicBezTo>
                      <a:pt x="11" y="0"/>
                      <a:pt x="12" y="0"/>
                      <a:pt x="13" y="0"/>
                    </a:cubicBezTo>
                    <a:cubicBezTo>
                      <a:pt x="18" y="0"/>
                      <a:pt x="23" y="4"/>
                      <a:pt x="24" y="9"/>
                    </a:cubicBezTo>
                    <a:cubicBezTo>
                      <a:pt x="25" y="12"/>
                      <a:pt x="25" y="15"/>
                      <a:pt x="23" y="18"/>
                    </a:cubicBezTo>
                    <a:cubicBezTo>
                      <a:pt x="22" y="21"/>
                      <a:pt x="19" y="23"/>
                      <a:pt x="16" y="24"/>
                    </a:cubicBezTo>
                    <a:cubicBezTo>
                      <a:pt x="15" y="24"/>
                      <a:pt x="14" y="24"/>
                      <a:pt x="13" y="24"/>
                    </a:cubicBezTo>
                    <a:close/>
                    <a:moveTo>
                      <a:pt x="13" y="8"/>
                    </a:moveTo>
                    <a:cubicBezTo>
                      <a:pt x="12" y="8"/>
                      <a:pt x="12" y="8"/>
                      <a:pt x="12" y="8"/>
                    </a:cubicBezTo>
                    <a:cubicBezTo>
                      <a:pt x="10" y="9"/>
                      <a:pt x="9" y="11"/>
                      <a:pt x="9" y="13"/>
                    </a:cubicBezTo>
                    <a:cubicBezTo>
                      <a:pt x="10" y="15"/>
                      <a:pt x="12" y="16"/>
                      <a:pt x="14" y="16"/>
                    </a:cubicBezTo>
                    <a:cubicBezTo>
                      <a:pt x="15" y="16"/>
                      <a:pt x="16" y="15"/>
                      <a:pt x="16" y="14"/>
                    </a:cubicBezTo>
                    <a:cubicBezTo>
                      <a:pt x="17" y="13"/>
                      <a:pt x="17" y="12"/>
                      <a:pt x="16"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358"/>
              <p:cNvSpPr>
                <a:spLocks noEditPoints="1"/>
              </p:cNvSpPr>
              <p:nvPr/>
            </p:nvSpPr>
            <p:spPr bwMode="auto">
              <a:xfrm>
                <a:off x="-4205289" y="3808413"/>
                <a:ext cx="53975" cy="50800"/>
              </a:xfrm>
              <a:custGeom>
                <a:avLst/>
                <a:gdLst>
                  <a:gd name="T0" fmla="*/ 13 w 25"/>
                  <a:gd name="T1" fmla="*/ 24 h 24"/>
                  <a:gd name="T2" fmla="*/ 2 w 25"/>
                  <a:gd name="T3" fmla="*/ 14 h 24"/>
                  <a:gd name="T4" fmla="*/ 10 w 25"/>
                  <a:gd name="T5" fmla="*/ 0 h 24"/>
                  <a:gd name="T6" fmla="*/ 13 w 25"/>
                  <a:gd name="T7" fmla="*/ 0 h 24"/>
                  <a:gd name="T8" fmla="*/ 24 w 25"/>
                  <a:gd name="T9" fmla="*/ 9 h 24"/>
                  <a:gd name="T10" fmla="*/ 23 w 25"/>
                  <a:gd name="T11" fmla="*/ 18 h 24"/>
                  <a:gd name="T12" fmla="*/ 16 w 25"/>
                  <a:gd name="T13" fmla="*/ 24 h 24"/>
                  <a:gd name="T14" fmla="*/ 13 w 25"/>
                  <a:gd name="T15" fmla="*/ 24 h 24"/>
                  <a:gd name="T16" fmla="*/ 13 w 25"/>
                  <a:gd name="T17" fmla="*/ 8 h 24"/>
                  <a:gd name="T18" fmla="*/ 12 w 25"/>
                  <a:gd name="T19" fmla="*/ 8 h 24"/>
                  <a:gd name="T20" fmla="*/ 10 w 25"/>
                  <a:gd name="T21" fmla="*/ 13 h 24"/>
                  <a:gd name="T22" fmla="*/ 14 w 25"/>
                  <a:gd name="T23" fmla="*/ 16 h 24"/>
                  <a:gd name="T24" fmla="*/ 16 w 25"/>
                  <a:gd name="T25" fmla="*/ 14 h 24"/>
                  <a:gd name="T26" fmla="*/ 17 w 25"/>
                  <a:gd name="T27" fmla="*/ 11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8" y="24"/>
                      <a:pt x="3" y="20"/>
                      <a:pt x="2" y="14"/>
                    </a:cubicBezTo>
                    <a:cubicBezTo>
                      <a:pt x="0" y="8"/>
                      <a:pt x="4" y="1"/>
                      <a:pt x="10" y="0"/>
                    </a:cubicBezTo>
                    <a:cubicBezTo>
                      <a:pt x="11" y="0"/>
                      <a:pt x="12" y="0"/>
                      <a:pt x="13" y="0"/>
                    </a:cubicBezTo>
                    <a:cubicBezTo>
                      <a:pt x="18" y="0"/>
                      <a:pt x="23" y="4"/>
                      <a:pt x="24" y="9"/>
                    </a:cubicBezTo>
                    <a:cubicBezTo>
                      <a:pt x="25" y="12"/>
                      <a:pt x="25" y="16"/>
                      <a:pt x="23" y="18"/>
                    </a:cubicBezTo>
                    <a:cubicBezTo>
                      <a:pt x="22" y="21"/>
                      <a:pt x="19" y="23"/>
                      <a:pt x="16" y="24"/>
                    </a:cubicBezTo>
                    <a:cubicBezTo>
                      <a:pt x="15" y="24"/>
                      <a:pt x="14" y="24"/>
                      <a:pt x="13" y="24"/>
                    </a:cubicBezTo>
                    <a:close/>
                    <a:moveTo>
                      <a:pt x="13" y="8"/>
                    </a:moveTo>
                    <a:cubicBezTo>
                      <a:pt x="12" y="8"/>
                      <a:pt x="12" y="8"/>
                      <a:pt x="12" y="8"/>
                    </a:cubicBezTo>
                    <a:cubicBezTo>
                      <a:pt x="10" y="8"/>
                      <a:pt x="9" y="11"/>
                      <a:pt x="10" y="13"/>
                    </a:cubicBezTo>
                    <a:cubicBezTo>
                      <a:pt x="10" y="15"/>
                      <a:pt x="12" y="16"/>
                      <a:pt x="14" y="16"/>
                    </a:cubicBezTo>
                    <a:cubicBezTo>
                      <a:pt x="15" y="16"/>
                      <a:pt x="16" y="15"/>
                      <a:pt x="16" y="14"/>
                    </a:cubicBezTo>
                    <a:cubicBezTo>
                      <a:pt x="17" y="13"/>
                      <a:pt x="17" y="12"/>
                      <a:pt x="17"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359"/>
              <p:cNvSpPr>
                <a:spLocks noEditPoints="1"/>
              </p:cNvSpPr>
              <p:nvPr/>
            </p:nvSpPr>
            <p:spPr bwMode="auto">
              <a:xfrm>
                <a:off x="-4235451" y="3814763"/>
                <a:ext cx="50800" cy="50800"/>
              </a:xfrm>
              <a:custGeom>
                <a:avLst/>
                <a:gdLst>
                  <a:gd name="T0" fmla="*/ 12 w 24"/>
                  <a:gd name="T1" fmla="*/ 24 h 24"/>
                  <a:gd name="T2" fmla="*/ 1 w 24"/>
                  <a:gd name="T3" fmla="*/ 14 h 24"/>
                  <a:gd name="T4" fmla="*/ 10 w 24"/>
                  <a:gd name="T5" fmla="*/ 0 h 24"/>
                  <a:gd name="T6" fmla="*/ 19 w 24"/>
                  <a:gd name="T7" fmla="*/ 2 h 24"/>
                  <a:gd name="T8" fmla="*/ 24 w 24"/>
                  <a:gd name="T9" fmla="*/ 10 h 24"/>
                  <a:gd name="T10" fmla="*/ 22 w 24"/>
                  <a:gd name="T11" fmla="*/ 19 h 24"/>
                  <a:gd name="T12" fmla="*/ 14 w 24"/>
                  <a:gd name="T13" fmla="*/ 24 h 24"/>
                  <a:gd name="T14" fmla="*/ 12 w 24"/>
                  <a:gd name="T15" fmla="*/ 24 h 24"/>
                  <a:gd name="T16" fmla="*/ 12 w 24"/>
                  <a:gd name="T17" fmla="*/ 8 h 24"/>
                  <a:gd name="T18" fmla="*/ 11 w 24"/>
                  <a:gd name="T19" fmla="*/ 8 h 24"/>
                  <a:gd name="T20" fmla="*/ 9 w 24"/>
                  <a:gd name="T21" fmla="*/ 13 h 24"/>
                  <a:gd name="T22" fmla="*/ 13 w 24"/>
                  <a:gd name="T23" fmla="*/ 16 h 24"/>
                  <a:gd name="T24" fmla="*/ 15 w 24"/>
                  <a:gd name="T25" fmla="*/ 15 h 24"/>
                  <a:gd name="T26" fmla="*/ 16 w 24"/>
                  <a:gd name="T27" fmla="*/ 11 h 24"/>
                  <a:gd name="T28" fmla="*/ 14 w 24"/>
                  <a:gd name="T29" fmla="*/ 9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6" y="24"/>
                      <a:pt x="2" y="20"/>
                      <a:pt x="1" y="14"/>
                    </a:cubicBezTo>
                    <a:cubicBezTo>
                      <a:pt x="0" y="8"/>
                      <a:pt x="4" y="1"/>
                      <a:pt x="10" y="0"/>
                    </a:cubicBezTo>
                    <a:cubicBezTo>
                      <a:pt x="13" y="0"/>
                      <a:pt x="16" y="0"/>
                      <a:pt x="19" y="2"/>
                    </a:cubicBezTo>
                    <a:cubicBezTo>
                      <a:pt x="21" y="4"/>
                      <a:pt x="23" y="7"/>
                      <a:pt x="24" y="10"/>
                    </a:cubicBezTo>
                    <a:cubicBezTo>
                      <a:pt x="24" y="13"/>
                      <a:pt x="24" y="16"/>
                      <a:pt x="22" y="19"/>
                    </a:cubicBezTo>
                    <a:cubicBezTo>
                      <a:pt x="20" y="22"/>
                      <a:pt x="18" y="23"/>
                      <a:pt x="14" y="24"/>
                    </a:cubicBezTo>
                    <a:cubicBezTo>
                      <a:pt x="14" y="24"/>
                      <a:pt x="13" y="24"/>
                      <a:pt x="12" y="24"/>
                    </a:cubicBezTo>
                    <a:close/>
                    <a:moveTo>
                      <a:pt x="12" y="8"/>
                    </a:moveTo>
                    <a:cubicBezTo>
                      <a:pt x="11" y="8"/>
                      <a:pt x="11" y="8"/>
                      <a:pt x="11" y="8"/>
                    </a:cubicBezTo>
                    <a:cubicBezTo>
                      <a:pt x="9" y="8"/>
                      <a:pt x="8" y="11"/>
                      <a:pt x="9" y="13"/>
                    </a:cubicBezTo>
                    <a:cubicBezTo>
                      <a:pt x="9" y="15"/>
                      <a:pt x="11" y="16"/>
                      <a:pt x="13" y="16"/>
                    </a:cubicBezTo>
                    <a:cubicBezTo>
                      <a:pt x="14" y="16"/>
                      <a:pt x="15" y="15"/>
                      <a:pt x="15" y="15"/>
                    </a:cubicBezTo>
                    <a:cubicBezTo>
                      <a:pt x="16" y="14"/>
                      <a:pt x="16" y="13"/>
                      <a:pt x="16" y="11"/>
                    </a:cubicBezTo>
                    <a:cubicBezTo>
                      <a:pt x="15"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360"/>
              <p:cNvSpPr>
                <a:spLocks noEditPoints="1"/>
              </p:cNvSpPr>
              <p:nvPr/>
            </p:nvSpPr>
            <p:spPr bwMode="auto">
              <a:xfrm>
                <a:off x="-4268789" y="3819525"/>
                <a:ext cx="52388" cy="52388"/>
              </a:xfrm>
              <a:custGeom>
                <a:avLst/>
                <a:gdLst>
                  <a:gd name="T0" fmla="*/ 12 w 24"/>
                  <a:gd name="T1" fmla="*/ 25 h 25"/>
                  <a:gd name="T2" fmla="*/ 0 w 24"/>
                  <a:gd name="T3" fmla="*/ 14 h 25"/>
                  <a:gd name="T4" fmla="*/ 10 w 24"/>
                  <a:gd name="T5" fmla="*/ 1 h 25"/>
                  <a:gd name="T6" fmla="*/ 12 w 24"/>
                  <a:gd name="T7" fmla="*/ 0 h 25"/>
                  <a:gd name="T8" fmla="*/ 24 w 24"/>
                  <a:gd name="T9" fmla="*/ 11 h 25"/>
                  <a:gd name="T10" fmla="*/ 21 w 24"/>
                  <a:gd name="T11" fmla="*/ 20 h 25"/>
                  <a:gd name="T12" fmla="*/ 14 w 24"/>
                  <a:gd name="T13" fmla="*/ 25 h 25"/>
                  <a:gd name="T14" fmla="*/ 12 w 24"/>
                  <a:gd name="T15" fmla="*/ 25 h 25"/>
                  <a:gd name="T16" fmla="*/ 12 w 24"/>
                  <a:gd name="T17" fmla="*/ 9 h 25"/>
                  <a:gd name="T18" fmla="*/ 11 w 24"/>
                  <a:gd name="T19" fmla="*/ 9 h 25"/>
                  <a:gd name="T20" fmla="*/ 8 w 24"/>
                  <a:gd name="T21" fmla="*/ 13 h 25"/>
                  <a:gd name="T22" fmla="*/ 13 w 24"/>
                  <a:gd name="T23" fmla="*/ 17 h 25"/>
                  <a:gd name="T24" fmla="*/ 15 w 24"/>
                  <a:gd name="T25" fmla="*/ 15 h 25"/>
                  <a:gd name="T26" fmla="*/ 16 w 24"/>
                  <a:gd name="T27" fmla="*/ 12 h 25"/>
                  <a:gd name="T28" fmla="*/ 12 w 24"/>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5">
                    <a:moveTo>
                      <a:pt x="12" y="25"/>
                    </a:moveTo>
                    <a:cubicBezTo>
                      <a:pt x="6" y="25"/>
                      <a:pt x="1" y="20"/>
                      <a:pt x="0" y="14"/>
                    </a:cubicBezTo>
                    <a:cubicBezTo>
                      <a:pt x="0" y="7"/>
                      <a:pt x="4" y="1"/>
                      <a:pt x="10" y="1"/>
                    </a:cubicBezTo>
                    <a:cubicBezTo>
                      <a:pt x="11" y="1"/>
                      <a:pt x="11" y="0"/>
                      <a:pt x="12" y="0"/>
                    </a:cubicBezTo>
                    <a:cubicBezTo>
                      <a:pt x="18" y="0"/>
                      <a:pt x="23" y="5"/>
                      <a:pt x="24" y="11"/>
                    </a:cubicBezTo>
                    <a:cubicBezTo>
                      <a:pt x="24" y="14"/>
                      <a:pt x="23" y="18"/>
                      <a:pt x="21" y="20"/>
                    </a:cubicBezTo>
                    <a:cubicBezTo>
                      <a:pt x="19" y="23"/>
                      <a:pt x="17" y="24"/>
                      <a:pt x="14" y="25"/>
                    </a:cubicBezTo>
                    <a:cubicBezTo>
                      <a:pt x="13" y="25"/>
                      <a:pt x="13" y="25"/>
                      <a:pt x="12" y="25"/>
                    </a:cubicBezTo>
                    <a:close/>
                    <a:moveTo>
                      <a:pt x="12" y="9"/>
                    </a:moveTo>
                    <a:cubicBezTo>
                      <a:pt x="11" y="9"/>
                      <a:pt x="11" y="9"/>
                      <a:pt x="11" y="9"/>
                    </a:cubicBezTo>
                    <a:cubicBezTo>
                      <a:pt x="10" y="9"/>
                      <a:pt x="8" y="11"/>
                      <a:pt x="8" y="13"/>
                    </a:cubicBezTo>
                    <a:cubicBezTo>
                      <a:pt x="9" y="15"/>
                      <a:pt x="11" y="17"/>
                      <a:pt x="13" y="17"/>
                    </a:cubicBezTo>
                    <a:cubicBezTo>
                      <a:pt x="14" y="16"/>
                      <a:pt x="14" y="16"/>
                      <a:pt x="15" y="15"/>
                    </a:cubicBezTo>
                    <a:cubicBezTo>
                      <a:pt x="16" y="14"/>
                      <a:pt x="16" y="13"/>
                      <a:pt x="16" y="12"/>
                    </a:cubicBezTo>
                    <a:cubicBezTo>
                      <a:pt x="15"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361"/>
              <p:cNvSpPr>
                <a:spLocks noEditPoints="1"/>
              </p:cNvSpPr>
              <p:nvPr/>
            </p:nvSpPr>
            <p:spPr bwMode="auto">
              <a:xfrm>
                <a:off x="-4148139" y="3827463"/>
                <a:ext cx="57150" cy="53975"/>
              </a:xfrm>
              <a:custGeom>
                <a:avLst/>
                <a:gdLst>
                  <a:gd name="T0" fmla="*/ 13 w 26"/>
                  <a:gd name="T1" fmla="*/ 25 h 25"/>
                  <a:gd name="T2" fmla="*/ 1 w 26"/>
                  <a:gd name="T3" fmla="*/ 16 h 25"/>
                  <a:gd name="T4" fmla="*/ 9 w 26"/>
                  <a:gd name="T5" fmla="*/ 1 h 25"/>
                  <a:gd name="T6" fmla="*/ 13 w 26"/>
                  <a:gd name="T7" fmla="*/ 0 h 25"/>
                  <a:gd name="T8" fmla="*/ 25 w 26"/>
                  <a:gd name="T9" fmla="*/ 9 h 25"/>
                  <a:gd name="T10" fmla="*/ 24 w 26"/>
                  <a:gd name="T11" fmla="*/ 18 h 25"/>
                  <a:gd name="T12" fmla="*/ 17 w 26"/>
                  <a:gd name="T13" fmla="*/ 24 h 25"/>
                  <a:gd name="T14" fmla="*/ 17 w 26"/>
                  <a:gd name="T15" fmla="*/ 24 h 25"/>
                  <a:gd name="T16" fmla="*/ 13 w 26"/>
                  <a:gd name="T17" fmla="*/ 25 h 25"/>
                  <a:gd name="T18" fmla="*/ 13 w 26"/>
                  <a:gd name="T19" fmla="*/ 8 h 25"/>
                  <a:gd name="T20" fmla="*/ 12 w 26"/>
                  <a:gd name="T21" fmla="*/ 9 h 25"/>
                  <a:gd name="T22" fmla="*/ 12 w 26"/>
                  <a:gd name="T23" fmla="*/ 9 h 25"/>
                  <a:gd name="T24" fmla="*/ 9 w 26"/>
                  <a:gd name="T25" fmla="*/ 14 h 25"/>
                  <a:gd name="T26" fmla="*/ 14 w 26"/>
                  <a:gd name="T27" fmla="*/ 16 h 25"/>
                  <a:gd name="T28" fmla="*/ 17 w 26"/>
                  <a:gd name="T29" fmla="*/ 14 h 25"/>
                  <a:gd name="T30" fmla="*/ 17 w 26"/>
                  <a:gd name="T31" fmla="*/ 11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8" y="25"/>
                      <a:pt x="3" y="21"/>
                      <a:pt x="1" y="16"/>
                    </a:cubicBezTo>
                    <a:cubicBezTo>
                      <a:pt x="0" y="9"/>
                      <a:pt x="3" y="3"/>
                      <a:pt x="9" y="1"/>
                    </a:cubicBezTo>
                    <a:cubicBezTo>
                      <a:pt x="11" y="0"/>
                      <a:pt x="12" y="0"/>
                      <a:pt x="13" y="0"/>
                    </a:cubicBezTo>
                    <a:cubicBezTo>
                      <a:pt x="18" y="0"/>
                      <a:pt x="23" y="4"/>
                      <a:pt x="25" y="9"/>
                    </a:cubicBezTo>
                    <a:cubicBezTo>
                      <a:pt x="26" y="12"/>
                      <a:pt x="25" y="15"/>
                      <a:pt x="24" y="18"/>
                    </a:cubicBezTo>
                    <a:cubicBezTo>
                      <a:pt x="22" y="21"/>
                      <a:pt x="20" y="23"/>
                      <a:pt x="17" y="24"/>
                    </a:cubicBezTo>
                    <a:cubicBezTo>
                      <a:pt x="17" y="24"/>
                      <a:pt x="17" y="24"/>
                      <a:pt x="17" y="24"/>
                    </a:cubicBezTo>
                    <a:cubicBezTo>
                      <a:pt x="16" y="24"/>
                      <a:pt x="14" y="25"/>
                      <a:pt x="13" y="25"/>
                    </a:cubicBezTo>
                    <a:close/>
                    <a:moveTo>
                      <a:pt x="13" y="8"/>
                    </a:moveTo>
                    <a:cubicBezTo>
                      <a:pt x="13" y="8"/>
                      <a:pt x="12" y="8"/>
                      <a:pt x="12" y="9"/>
                    </a:cubicBezTo>
                    <a:cubicBezTo>
                      <a:pt x="12" y="9"/>
                      <a:pt x="12" y="9"/>
                      <a:pt x="12" y="9"/>
                    </a:cubicBezTo>
                    <a:cubicBezTo>
                      <a:pt x="10" y="9"/>
                      <a:pt x="9" y="11"/>
                      <a:pt x="9" y="14"/>
                    </a:cubicBezTo>
                    <a:cubicBezTo>
                      <a:pt x="10" y="16"/>
                      <a:pt x="12" y="17"/>
                      <a:pt x="14" y="16"/>
                    </a:cubicBezTo>
                    <a:cubicBezTo>
                      <a:pt x="15" y="16"/>
                      <a:pt x="16" y="15"/>
                      <a:pt x="17"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362"/>
              <p:cNvSpPr>
                <a:spLocks noEditPoints="1"/>
              </p:cNvSpPr>
              <p:nvPr/>
            </p:nvSpPr>
            <p:spPr bwMode="auto">
              <a:xfrm>
                <a:off x="-4181476" y="3838575"/>
                <a:ext cx="55563" cy="50800"/>
              </a:xfrm>
              <a:custGeom>
                <a:avLst/>
                <a:gdLst>
                  <a:gd name="T0" fmla="*/ 14 w 26"/>
                  <a:gd name="T1" fmla="*/ 24 h 24"/>
                  <a:gd name="T2" fmla="*/ 2 w 26"/>
                  <a:gd name="T3" fmla="*/ 15 h 24"/>
                  <a:gd name="T4" fmla="*/ 11 w 26"/>
                  <a:gd name="T5" fmla="*/ 0 h 24"/>
                  <a:gd name="T6" fmla="*/ 14 w 26"/>
                  <a:gd name="T7" fmla="*/ 0 h 24"/>
                  <a:gd name="T8" fmla="*/ 25 w 26"/>
                  <a:gd name="T9" fmla="*/ 8 h 24"/>
                  <a:gd name="T10" fmla="*/ 24 w 26"/>
                  <a:gd name="T11" fmla="*/ 18 h 24"/>
                  <a:gd name="T12" fmla="*/ 17 w 26"/>
                  <a:gd name="T13" fmla="*/ 24 h 24"/>
                  <a:gd name="T14" fmla="*/ 14 w 26"/>
                  <a:gd name="T15" fmla="*/ 24 h 24"/>
                  <a:gd name="T16" fmla="*/ 14 w 26"/>
                  <a:gd name="T17" fmla="*/ 8 h 24"/>
                  <a:gd name="T18" fmla="*/ 13 w 26"/>
                  <a:gd name="T19" fmla="*/ 8 h 24"/>
                  <a:gd name="T20" fmla="*/ 10 w 26"/>
                  <a:gd name="T21" fmla="*/ 13 h 24"/>
                  <a:gd name="T22" fmla="*/ 15 w 26"/>
                  <a:gd name="T23" fmla="*/ 16 h 24"/>
                  <a:gd name="T24" fmla="*/ 17 w 26"/>
                  <a:gd name="T25" fmla="*/ 14 h 24"/>
                  <a:gd name="T26" fmla="*/ 17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8" y="24"/>
                      <a:pt x="3" y="20"/>
                      <a:pt x="2" y="15"/>
                    </a:cubicBezTo>
                    <a:cubicBezTo>
                      <a:pt x="0" y="8"/>
                      <a:pt x="4" y="2"/>
                      <a:pt x="11" y="0"/>
                    </a:cubicBezTo>
                    <a:cubicBezTo>
                      <a:pt x="12" y="0"/>
                      <a:pt x="13" y="0"/>
                      <a:pt x="14" y="0"/>
                    </a:cubicBezTo>
                    <a:cubicBezTo>
                      <a:pt x="19" y="0"/>
                      <a:pt x="24" y="3"/>
                      <a:pt x="25" y="8"/>
                    </a:cubicBezTo>
                    <a:cubicBezTo>
                      <a:pt x="26" y="12"/>
                      <a:pt x="26" y="15"/>
                      <a:pt x="24" y="18"/>
                    </a:cubicBezTo>
                    <a:cubicBezTo>
                      <a:pt x="23" y="21"/>
                      <a:pt x="20" y="23"/>
                      <a:pt x="17" y="24"/>
                    </a:cubicBezTo>
                    <a:cubicBezTo>
                      <a:pt x="16" y="24"/>
                      <a:pt x="15" y="24"/>
                      <a:pt x="14" y="24"/>
                    </a:cubicBezTo>
                    <a:close/>
                    <a:moveTo>
                      <a:pt x="14" y="8"/>
                    </a:moveTo>
                    <a:cubicBezTo>
                      <a:pt x="13" y="8"/>
                      <a:pt x="13" y="8"/>
                      <a:pt x="13" y="8"/>
                    </a:cubicBezTo>
                    <a:cubicBezTo>
                      <a:pt x="11" y="8"/>
                      <a:pt x="9" y="11"/>
                      <a:pt x="10" y="13"/>
                    </a:cubicBezTo>
                    <a:cubicBezTo>
                      <a:pt x="10" y="15"/>
                      <a:pt x="13" y="16"/>
                      <a:pt x="15" y="16"/>
                    </a:cubicBezTo>
                    <a:cubicBezTo>
                      <a:pt x="16" y="15"/>
                      <a:pt x="17" y="15"/>
                      <a:pt x="17" y="14"/>
                    </a:cubicBezTo>
                    <a:cubicBezTo>
                      <a:pt x="18" y="13"/>
                      <a:pt x="18"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363"/>
              <p:cNvSpPr>
                <a:spLocks noEditPoints="1"/>
              </p:cNvSpPr>
              <p:nvPr/>
            </p:nvSpPr>
            <p:spPr bwMode="auto">
              <a:xfrm>
                <a:off x="-4211639" y="3844925"/>
                <a:ext cx="52388" cy="53975"/>
              </a:xfrm>
              <a:custGeom>
                <a:avLst/>
                <a:gdLst>
                  <a:gd name="T0" fmla="*/ 12 w 25"/>
                  <a:gd name="T1" fmla="*/ 25 h 25"/>
                  <a:gd name="T2" fmla="*/ 5 w 25"/>
                  <a:gd name="T3" fmla="*/ 23 h 25"/>
                  <a:gd name="T4" fmla="*/ 0 w 25"/>
                  <a:gd name="T5" fmla="*/ 15 h 25"/>
                  <a:gd name="T6" fmla="*/ 2 w 25"/>
                  <a:gd name="T7" fmla="*/ 6 h 25"/>
                  <a:gd name="T8" fmla="*/ 9 w 25"/>
                  <a:gd name="T9" fmla="*/ 1 h 25"/>
                  <a:gd name="T10" fmla="*/ 12 w 25"/>
                  <a:gd name="T11" fmla="*/ 0 h 25"/>
                  <a:gd name="T12" fmla="*/ 24 w 25"/>
                  <a:gd name="T13" fmla="*/ 10 h 25"/>
                  <a:gd name="T14" fmla="*/ 22 w 25"/>
                  <a:gd name="T15" fmla="*/ 19 h 25"/>
                  <a:gd name="T16" fmla="*/ 15 w 25"/>
                  <a:gd name="T17" fmla="*/ 24 h 25"/>
                  <a:gd name="T18" fmla="*/ 12 w 25"/>
                  <a:gd name="T19" fmla="*/ 25 h 25"/>
                  <a:gd name="T20" fmla="*/ 12 w 25"/>
                  <a:gd name="T21" fmla="*/ 8 h 25"/>
                  <a:gd name="T22" fmla="*/ 11 w 25"/>
                  <a:gd name="T23" fmla="*/ 8 h 25"/>
                  <a:gd name="T24" fmla="*/ 9 w 25"/>
                  <a:gd name="T25" fmla="*/ 10 h 25"/>
                  <a:gd name="T26" fmla="*/ 8 w 25"/>
                  <a:gd name="T27" fmla="*/ 13 h 25"/>
                  <a:gd name="T28" fmla="*/ 10 w 25"/>
                  <a:gd name="T29" fmla="*/ 16 h 25"/>
                  <a:gd name="T30" fmla="*/ 13 w 25"/>
                  <a:gd name="T31" fmla="*/ 16 h 25"/>
                  <a:gd name="T32" fmla="*/ 15 w 25"/>
                  <a:gd name="T33" fmla="*/ 15 h 25"/>
                  <a:gd name="T34" fmla="*/ 16 w 25"/>
                  <a:gd name="T35" fmla="*/ 12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0" y="25"/>
                      <a:pt x="7" y="24"/>
                      <a:pt x="5" y="23"/>
                    </a:cubicBezTo>
                    <a:cubicBezTo>
                      <a:pt x="3" y="21"/>
                      <a:pt x="1" y="18"/>
                      <a:pt x="0" y="15"/>
                    </a:cubicBezTo>
                    <a:cubicBezTo>
                      <a:pt x="0" y="12"/>
                      <a:pt x="0" y="8"/>
                      <a:pt x="2" y="6"/>
                    </a:cubicBezTo>
                    <a:cubicBezTo>
                      <a:pt x="4" y="3"/>
                      <a:pt x="6" y="1"/>
                      <a:pt x="9" y="1"/>
                    </a:cubicBezTo>
                    <a:cubicBezTo>
                      <a:pt x="10" y="0"/>
                      <a:pt x="11" y="0"/>
                      <a:pt x="12" y="0"/>
                    </a:cubicBezTo>
                    <a:cubicBezTo>
                      <a:pt x="18" y="0"/>
                      <a:pt x="22" y="4"/>
                      <a:pt x="24" y="10"/>
                    </a:cubicBezTo>
                    <a:cubicBezTo>
                      <a:pt x="25" y="13"/>
                      <a:pt x="24" y="16"/>
                      <a:pt x="22" y="19"/>
                    </a:cubicBezTo>
                    <a:cubicBezTo>
                      <a:pt x="21" y="22"/>
                      <a:pt x="18" y="24"/>
                      <a:pt x="15" y="24"/>
                    </a:cubicBezTo>
                    <a:cubicBezTo>
                      <a:pt x="14" y="25"/>
                      <a:pt x="13" y="25"/>
                      <a:pt x="12" y="25"/>
                    </a:cubicBezTo>
                    <a:close/>
                    <a:moveTo>
                      <a:pt x="12" y="8"/>
                    </a:moveTo>
                    <a:cubicBezTo>
                      <a:pt x="11" y="8"/>
                      <a:pt x="11" y="8"/>
                      <a:pt x="11" y="8"/>
                    </a:cubicBezTo>
                    <a:cubicBezTo>
                      <a:pt x="10" y="9"/>
                      <a:pt x="9" y="9"/>
                      <a:pt x="9" y="10"/>
                    </a:cubicBezTo>
                    <a:cubicBezTo>
                      <a:pt x="8" y="11"/>
                      <a:pt x="8" y="12"/>
                      <a:pt x="8" y="13"/>
                    </a:cubicBezTo>
                    <a:cubicBezTo>
                      <a:pt x="8" y="14"/>
                      <a:pt x="9" y="15"/>
                      <a:pt x="10" y="16"/>
                    </a:cubicBezTo>
                    <a:cubicBezTo>
                      <a:pt x="11" y="16"/>
                      <a:pt x="12" y="17"/>
                      <a:pt x="13" y="16"/>
                    </a:cubicBezTo>
                    <a:cubicBezTo>
                      <a:pt x="14" y="16"/>
                      <a:pt x="15" y="16"/>
                      <a:pt x="15" y="15"/>
                    </a:cubicBezTo>
                    <a:cubicBezTo>
                      <a:pt x="16" y="14"/>
                      <a:pt x="16" y="13"/>
                      <a:pt x="16" y="12"/>
                    </a:cubicBezTo>
                    <a:cubicBezTo>
                      <a:pt x="15"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364"/>
              <p:cNvSpPr>
                <a:spLocks noEditPoints="1"/>
              </p:cNvSpPr>
              <p:nvPr/>
            </p:nvSpPr>
            <p:spPr bwMode="auto">
              <a:xfrm>
                <a:off x="-4248151" y="3851275"/>
                <a:ext cx="55563" cy="53975"/>
              </a:xfrm>
              <a:custGeom>
                <a:avLst/>
                <a:gdLst>
                  <a:gd name="T0" fmla="*/ 13 w 26"/>
                  <a:gd name="T1" fmla="*/ 25 h 25"/>
                  <a:gd name="T2" fmla="*/ 1 w 26"/>
                  <a:gd name="T3" fmla="*/ 14 h 25"/>
                  <a:gd name="T4" fmla="*/ 11 w 26"/>
                  <a:gd name="T5" fmla="*/ 0 h 25"/>
                  <a:gd name="T6" fmla="*/ 13 w 26"/>
                  <a:gd name="T7" fmla="*/ 0 h 25"/>
                  <a:gd name="T8" fmla="*/ 25 w 26"/>
                  <a:gd name="T9" fmla="*/ 10 h 25"/>
                  <a:gd name="T10" fmla="*/ 23 w 26"/>
                  <a:gd name="T11" fmla="*/ 19 h 25"/>
                  <a:gd name="T12" fmla="*/ 15 w 26"/>
                  <a:gd name="T13" fmla="*/ 24 h 25"/>
                  <a:gd name="T14" fmla="*/ 13 w 26"/>
                  <a:gd name="T15" fmla="*/ 25 h 25"/>
                  <a:gd name="T16" fmla="*/ 13 w 26"/>
                  <a:gd name="T17" fmla="*/ 8 h 25"/>
                  <a:gd name="T18" fmla="*/ 13 w 26"/>
                  <a:gd name="T19" fmla="*/ 8 h 25"/>
                  <a:gd name="T20" fmla="*/ 9 w 26"/>
                  <a:gd name="T21" fmla="*/ 13 h 25"/>
                  <a:gd name="T22" fmla="*/ 14 w 26"/>
                  <a:gd name="T23" fmla="*/ 16 h 25"/>
                  <a:gd name="T24" fmla="*/ 17 w 26"/>
                  <a:gd name="T25" fmla="*/ 15 h 25"/>
                  <a:gd name="T26" fmla="*/ 17 w 26"/>
                  <a:gd name="T27" fmla="*/ 12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2" y="20"/>
                      <a:pt x="1" y="14"/>
                    </a:cubicBezTo>
                    <a:cubicBezTo>
                      <a:pt x="0" y="8"/>
                      <a:pt x="5" y="2"/>
                      <a:pt x="11" y="0"/>
                    </a:cubicBezTo>
                    <a:cubicBezTo>
                      <a:pt x="12" y="0"/>
                      <a:pt x="13" y="0"/>
                      <a:pt x="13" y="0"/>
                    </a:cubicBezTo>
                    <a:cubicBezTo>
                      <a:pt x="19" y="0"/>
                      <a:pt x="24" y="4"/>
                      <a:pt x="25" y="10"/>
                    </a:cubicBezTo>
                    <a:cubicBezTo>
                      <a:pt x="26" y="13"/>
                      <a:pt x="25" y="17"/>
                      <a:pt x="23" y="19"/>
                    </a:cubicBezTo>
                    <a:cubicBezTo>
                      <a:pt x="21" y="22"/>
                      <a:pt x="19" y="24"/>
                      <a:pt x="15" y="24"/>
                    </a:cubicBezTo>
                    <a:cubicBezTo>
                      <a:pt x="15" y="25"/>
                      <a:pt x="14" y="25"/>
                      <a:pt x="13" y="25"/>
                    </a:cubicBezTo>
                    <a:close/>
                    <a:moveTo>
                      <a:pt x="13" y="8"/>
                    </a:moveTo>
                    <a:cubicBezTo>
                      <a:pt x="13" y="8"/>
                      <a:pt x="13" y="8"/>
                      <a:pt x="13" y="8"/>
                    </a:cubicBezTo>
                    <a:cubicBezTo>
                      <a:pt x="10" y="9"/>
                      <a:pt x="9" y="11"/>
                      <a:pt x="9" y="13"/>
                    </a:cubicBezTo>
                    <a:cubicBezTo>
                      <a:pt x="10" y="15"/>
                      <a:pt x="12" y="17"/>
                      <a:pt x="14" y="16"/>
                    </a:cubicBezTo>
                    <a:cubicBezTo>
                      <a:pt x="15" y="16"/>
                      <a:pt x="16" y="16"/>
                      <a:pt x="17" y="15"/>
                    </a:cubicBezTo>
                    <a:cubicBezTo>
                      <a:pt x="17" y="14"/>
                      <a:pt x="17" y="13"/>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365"/>
              <p:cNvSpPr>
                <a:spLocks noEditPoints="1"/>
              </p:cNvSpPr>
              <p:nvPr/>
            </p:nvSpPr>
            <p:spPr bwMode="auto">
              <a:xfrm>
                <a:off x="-4156076" y="3865563"/>
                <a:ext cx="57150" cy="52388"/>
              </a:xfrm>
              <a:custGeom>
                <a:avLst/>
                <a:gdLst>
                  <a:gd name="T0" fmla="*/ 14 w 27"/>
                  <a:gd name="T1" fmla="*/ 24 h 24"/>
                  <a:gd name="T2" fmla="*/ 2 w 27"/>
                  <a:gd name="T3" fmla="*/ 15 h 24"/>
                  <a:gd name="T4" fmla="*/ 11 w 27"/>
                  <a:gd name="T5" fmla="*/ 1 h 24"/>
                  <a:gd name="T6" fmla="*/ 14 w 27"/>
                  <a:gd name="T7" fmla="*/ 0 h 24"/>
                  <a:gd name="T8" fmla="*/ 26 w 27"/>
                  <a:gd name="T9" fmla="*/ 9 h 24"/>
                  <a:gd name="T10" fmla="*/ 25 w 27"/>
                  <a:gd name="T11" fmla="*/ 18 h 24"/>
                  <a:gd name="T12" fmla="*/ 17 w 27"/>
                  <a:gd name="T13" fmla="*/ 24 h 24"/>
                  <a:gd name="T14" fmla="*/ 14 w 27"/>
                  <a:gd name="T15" fmla="*/ 24 h 24"/>
                  <a:gd name="T16" fmla="*/ 14 w 27"/>
                  <a:gd name="T17" fmla="*/ 8 h 24"/>
                  <a:gd name="T18" fmla="*/ 13 w 27"/>
                  <a:gd name="T19" fmla="*/ 8 h 24"/>
                  <a:gd name="T20" fmla="*/ 10 w 27"/>
                  <a:gd name="T21" fmla="*/ 13 h 24"/>
                  <a:gd name="T22" fmla="*/ 14 w 27"/>
                  <a:gd name="T23" fmla="*/ 16 h 24"/>
                  <a:gd name="T24" fmla="*/ 15 w 27"/>
                  <a:gd name="T25" fmla="*/ 16 h 24"/>
                  <a:gd name="T26" fmla="*/ 18 w 27"/>
                  <a:gd name="T27" fmla="*/ 14 h 24"/>
                  <a:gd name="T28" fmla="*/ 18 w 27"/>
                  <a:gd name="T29" fmla="*/ 11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8" y="24"/>
                      <a:pt x="3" y="21"/>
                      <a:pt x="2" y="15"/>
                    </a:cubicBezTo>
                    <a:cubicBezTo>
                      <a:pt x="0" y="9"/>
                      <a:pt x="4" y="2"/>
                      <a:pt x="11" y="1"/>
                    </a:cubicBezTo>
                    <a:cubicBezTo>
                      <a:pt x="12" y="0"/>
                      <a:pt x="13" y="0"/>
                      <a:pt x="14" y="0"/>
                    </a:cubicBezTo>
                    <a:cubicBezTo>
                      <a:pt x="19" y="0"/>
                      <a:pt x="24" y="4"/>
                      <a:pt x="26" y="9"/>
                    </a:cubicBezTo>
                    <a:cubicBezTo>
                      <a:pt x="27" y="12"/>
                      <a:pt x="26" y="15"/>
                      <a:pt x="25" y="18"/>
                    </a:cubicBezTo>
                    <a:cubicBezTo>
                      <a:pt x="23" y="21"/>
                      <a:pt x="21" y="23"/>
                      <a:pt x="17" y="24"/>
                    </a:cubicBezTo>
                    <a:cubicBezTo>
                      <a:pt x="16" y="24"/>
                      <a:pt x="15" y="24"/>
                      <a:pt x="14" y="24"/>
                    </a:cubicBezTo>
                    <a:close/>
                    <a:moveTo>
                      <a:pt x="14" y="8"/>
                    </a:moveTo>
                    <a:cubicBezTo>
                      <a:pt x="14" y="8"/>
                      <a:pt x="13" y="8"/>
                      <a:pt x="13" y="8"/>
                    </a:cubicBezTo>
                    <a:cubicBezTo>
                      <a:pt x="10" y="9"/>
                      <a:pt x="9" y="11"/>
                      <a:pt x="10" y="13"/>
                    </a:cubicBezTo>
                    <a:cubicBezTo>
                      <a:pt x="10" y="15"/>
                      <a:pt x="12" y="16"/>
                      <a:pt x="14" y="16"/>
                    </a:cubicBezTo>
                    <a:cubicBezTo>
                      <a:pt x="14" y="16"/>
                      <a:pt x="15" y="16"/>
                      <a:pt x="15" y="16"/>
                    </a:cubicBezTo>
                    <a:cubicBezTo>
                      <a:pt x="16" y="16"/>
                      <a:pt x="17" y="15"/>
                      <a:pt x="18" y="14"/>
                    </a:cubicBezTo>
                    <a:cubicBezTo>
                      <a:pt x="18" y="13"/>
                      <a:pt x="18" y="12"/>
                      <a:pt x="18" y="11"/>
                    </a:cubicBezTo>
                    <a:cubicBezTo>
                      <a:pt x="18"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366"/>
              <p:cNvSpPr>
                <a:spLocks noEditPoints="1"/>
              </p:cNvSpPr>
              <p:nvPr/>
            </p:nvSpPr>
            <p:spPr bwMode="auto">
              <a:xfrm>
                <a:off x="-4192589" y="3908425"/>
                <a:ext cx="85725" cy="79375"/>
              </a:xfrm>
              <a:custGeom>
                <a:avLst/>
                <a:gdLst>
                  <a:gd name="T0" fmla="*/ 19 w 40"/>
                  <a:gd name="T1" fmla="*/ 37 h 37"/>
                  <a:gd name="T2" fmla="*/ 9 w 40"/>
                  <a:gd name="T3" fmla="*/ 35 h 37"/>
                  <a:gd name="T4" fmla="*/ 0 w 40"/>
                  <a:gd name="T5" fmla="*/ 23 h 37"/>
                  <a:gd name="T6" fmla="*/ 4 w 40"/>
                  <a:gd name="T7" fmla="*/ 9 h 37"/>
                  <a:gd name="T8" fmla="*/ 16 w 40"/>
                  <a:gd name="T9" fmla="*/ 1 h 37"/>
                  <a:gd name="T10" fmla="*/ 30 w 40"/>
                  <a:gd name="T11" fmla="*/ 3 h 37"/>
                  <a:gd name="T12" fmla="*/ 39 w 40"/>
                  <a:gd name="T13" fmla="*/ 14 h 37"/>
                  <a:gd name="T14" fmla="*/ 37 w 40"/>
                  <a:gd name="T15" fmla="*/ 28 h 37"/>
                  <a:gd name="T16" fmla="*/ 24 w 40"/>
                  <a:gd name="T17" fmla="*/ 37 h 37"/>
                  <a:gd name="T18" fmla="*/ 19 w 40"/>
                  <a:gd name="T19" fmla="*/ 37 h 37"/>
                  <a:gd name="T20" fmla="*/ 20 w 40"/>
                  <a:gd name="T21" fmla="*/ 9 h 37"/>
                  <a:gd name="T22" fmla="*/ 17 w 40"/>
                  <a:gd name="T23" fmla="*/ 9 h 37"/>
                  <a:gd name="T24" fmla="*/ 10 w 40"/>
                  <a:gd name="T25" fmla="*/ 14 h 37"/>
                  <a:gd name="T26" fmla="*/ 8 w 40"/>
                  <a:gd name="T27" fmla="*/ 21 h 37"/>
                  <a:gd name="T28" fmla="*/ 13 w 40"/>
                  <a:gd name="T29" fmla="*/ 28 h 37"/>
                  <a:gd name="T30" fmla="*/ 22 w 40"/>
                  <a:gd name="T31" fmla="*/ 29 h 37"/>
                  <a:gd name="T32" fmla="*/ 30 w 40"/>
                  <a:gd name="T33" fmla="*/ 24 h 37"/>
                  <a:gd name="T34" fmla="*/ 31 w 40"/>
                  <a:gd name="T35" fmla="*/ 16 h 37"/>
                  <a:gd name="T36" fmla="*/ 26 w 40"/>
                  <a:gd name="T37" fmla="*/ 10 h 37"/>
                  <a:gd name="T38" fmla="*/ 20 w 40"/>
                  <a:gd name="T39" fmla="*/ 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 h="37">
                    <a:moveTo>
                      <a:pt x="19" y="37"/>
                    </a:moveTo>
                    <a:cubicBezTo>
                      <a:pt x="15" y="37"/>
                      <a:pt x="12" y="36"/>
                      <a:pt x="9" y="35"/>
                    </a:cubicBezTo>
                    <a:cubicBezTo>
                      <a:pt x="5" y="32"/>
                      <a:pt x="1" y="28"/>
                      <a:pt x="0" y="23"/>
                    </a:cubicBezTo>
                    <a:cubicBezTo>
                      <a:pt x="0" y="18"/>
                      <a:pt x="1" y="13"/>
                      <a:pt x="4" y="9"/>
                    </a:cubicBezTo>
                    <a:cubicBezTo>
                      <a:pt x="6" y="5"/>
                      <a:pt x="11" y="2"/>
                      <a:pt x="16" y="1"/>
                    </a:cubicBezTo>
                    <a:cubicBezTo>
                      <a:pt x="20" y="0"/>
                      <a:pt x="25" y="1"/>
                      <a:pt x="30" y="3"/>
                    </a:cubicBezTo>
                    <a:cubicBezTo>
                      <a:pt x="34" y="5"/>
                      <a:pt x="38" y="9"/>
                      <a:pt x="39" y="14"/>
                    </a:cubicBezTo>
                    <a:cubicBezTo>
                      <a:pt x="40" y="19"/>
                      <a:pt x="40" y="24"/>
                      <a:pt x="37" y="28"/>
                    </a:cubicBezTo>
                    <a:cubicBezTo>
                      <a:pt x="34" y="32"/>
                      <a:pt x="29" y="35"/>
                      <a:pt x="24" y="37"/>
                    </a:cubicBezTo>
                    <a:cubicBezTo>
                      <a:pt x="22" y="37"/>
                      <a:pt x="21" y="37"/>
                      <a:pt x="19" y="37"/>
                    </a:cubicBezTo>
                    <a:close/>
                    <a:moveTo>
                      <a:pt x="20" y="9"/>
                    </a:moveTo>
                    <a:cubicBezTo>
                      <a:pt x="19" y="9"/>
                      <a:pt x="18" y="9"/>
                      <a:pt x="17" y="9"/>
                    </a:cubicBezTo>
                    <a:cubicBezTo>
                      <a:pt x="15" y="10"/>
                      <a:pt x="12" y="11"/>
                      <a:pt x="10" y="14"/>
                    </a:cubicBezTo>
                    <a:cubicBezTo>
                      <a:pt x="9" y="15"/>
                      <a:pt x="8" y="18"/>
                      <a:pt x="8" y="21"/>
                    </a:cubicBezTo>
                    <a:cubicBezTo>
                      <a:pt x="9" y="24"/>
                      <a:pt x="11" y="26"/>
                      <a:pt x="13" y="28"/>
                    </a:cubicBezTo>
                    <a:cubicBezTo>
                      <a:pt x="16" y="29"/>
                      <a:pt x="19" y="29"/>
                      <a:pt x="22" y="29"/>
                    </a:cubicBezTo>
                    <a:cubicBezTo>
                      <a:pt x="26" y="28"/>
                      <a:pt x="28" y="26"/>
                      <a:pt x="30" y="24"/>
                    </a:cubicBezTo>
                    <a:cubicBezTo>
                      <a:pt x="31" y="21"/>
                      <a:pt x="32" y="18"/>
                      <a:pt x="31" y="16"/>
                    </a:cubicBezTo>
                    <a:cubicBezTo>
                      <a:pt x="30" y="13"/>
                      <a:pt x="29" y="11"/>
                      <a:pt x="26" y="10"/>
                    </a:cubicBezTo>
                    <a:cubicBezTo>
                      <a:pt x="24" y="9"/>
                      <a:pt x="22" y="9"/>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367"/>
              <p:cNvSpPr>
                <a:spLocks noEditPoints="1"/>
              </p:cNvSpPr>
              <p:nvPr/>
            </p:nvSpPr>
            <p:spPr bwMode="auto">
              <a:xfrm>
                <a:off x="-4191001" y="3875088"/>
                <a:ext cx="55563" cy="53975"/>
              </a:xfrm>
              <a:custGeom>
                <a:avLst/>
                <a:gdLst>
                  <a:gd name="T0" fmla="*/ 13 w 26"/>
                  <a:gd name="T1" fmla="*/ 25 h 25"/>
                  <a:gd name="T2" fmla="*/ 1 w 26"/>
                  <a:gd name="T3" fmla="*/ 15 h 25"/>
                  <a:gd name="T4" fmla="*/ 11 w 26"/>
                  <a:gd name="T5" fmla="*/ 1 h 25"/>
                  <a:gd name="T6" fmla="*/ 14 w 26"/>
                  <a:gd name="T7" fmla="*/ 0 h 25"/>
                  <a:gd name="T8" fmla="*/ 26 w 26"/>
                  <a:gd name="T9" fmla="*/ 9 h 25"/>
                  <a:gd name="T10" fmla="*/ 24 w 26"/>
                  <a:gd name="T11" fmla="*/ 19 h 25"/>
                  <a:gd name="T12" fmla="*/ 16 w 26"/>
                  <a:gd name="T13" fmla="*/ 24 h 25"/>
                  <a:gd name="T14" fmla="*/ 13 w 26"/>
                  <a:gd name="T15" fmla="*/ 25 h 25"/>
                  <a:gd name="T16" fmla="*/ 14 w 26"/>
                  <a:gd name="T17" fmla="*/ 8 h 25"/>
                  <a:gd name="T18" fmla="*/ 13 w 26"/>
                  <a:gd name="T19" fmla="*/ 9 h 25"/>
                  <a:gd name="T20" fmla="*/ 9 w 26"/>
                  <a:gd name="T21" fmla="*/ 14 h 25"/>
                  <a:gd name="T22" fmla="*/ 15 w 26"/>
                  <a:gd name="T23" fmla="*/ 16 h 25"/>
                  <a:gd name="T24" fmla="*/ 17 w 26"/>
                  <a:gd name="T25" fmla="*/ 14 h 25"/>
                  <a:gd name="T26" fmla="*/ 18 w 26"/>
                  <a:gd name="T27" fmla="*/ 12 h 25"/>
                  <a:gd name="T28" fmla="*/ 14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3" y="21"/>
                      <a:pt x="1" y="15"/>
                    </a:cubicBezTo>
                    <a:cubicBezTo>
                      <a:pt x="0" y="9"/>
                      <a:pt x="4" y="2"/>
                      <a:pt x="11" y="1"/>
                    </a:cubicBezTo>
                    <a:cubicBezTo>
                      <a:pt x="12" y="0"/>
                      <a:pt x="13" y="0"/>
                      <a:pt x="14" y="0"/>
                    </a:cubicBezTo>
                    <a:cubicBezTo>
                      <a:pt x="19" y="0"/>
                      <a:pt x="24" y="4"/>
                      <a:pt x="26" y="9"/>
                    </a:cubicBezTo>
                    <a:cubicBezTo>
                      <a:pt x="26" y="13"/>
                      <a:pt x="26" y="16"/>
                      <a:pt x="24" y="19"/>
                    </a:cubicBezTo>
                    <a:cubicBezTo>
                      <a:pt x="23" y="21"/>
                      <a:pt x="20" y="24"/>
                      <a:pt x="16" y="24"/>
                    </a:cubicBezTo>
                    <a:cubicBezTo>
                      <a:pt x="15" y="24"/>
                      <a:pt x="14" y="25"/>
                      <a:pt x="13" y="25"/>
                    </a:cubicBezTo>
                    <a:close/>
                    <a:moveTo>
                      <a:pt x="14" y="8"/>
                    </a:moveTo>
                    <a:cubicBezTo>
                      <a:pt x="13" y="9"/>
                      <a:pt x="13" y="9"/>
                      <a:pt x="13" y="9"/>
                    </a:cubicBezTo>
                    <a:cubicBezTo>
                      <a:pt x="10" y="9"/>
                      <a:pt x="9" y="11"/>
                      <a:pt x="9" y="14"/>
                    </a:cubicBezTo>
                    <a:cubicBezTo>
                      <a:pt x="10" y="16"/>
                      <a:pt x="12" y="17"/>
                      <a:pt x="15" y="16"/>
                    </a:cubicBezTo>
                    <a:cubicBezTo>
                      <a:pt x="16" y="16"/>
                      <a:pt x="17" y="15"/>
                      <a:pt x="17" y="14"/>
                    </a:cubicBezTo>
                    <a:cubicBezTo>
                      <a:pt x="18" y="14"/>
                      <a:pt x="18" y="13"/>
                      <a:pt x="18" y="12"/>
                    </a:cubicBezTo>
                    <a:cubicBezTo>
                      <a:pt x="17" y="10"/>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368"/>
              <p:cNvSpPr>
                <a:spLocks noEditPoints="1"/>
              </p:cNvSpPr>
              <p:nvPr/>
            </p:nvSpPr>
            <p:spPr bwMode="auto">
              <a:xfrm>
                <a:off x="-4225926" y="3881438"/>
                <a:ext cx="57150" cy="53975"/>
              </a:xfrm>
              <a:custGeom>
                <a:avLst/>
                <a:gdLst>
                  <a:gd name="T0" fmla="*/ 13 w 26"/>
                  <a:gd name="T1" fmla="*/ 25 h 25"/>
                  <a:gd name="T2" fmla="*/ 1 w 26"/>
                  <a:gd name="T3" fmla="*/ 15 h 25"/>
                  <a:gd name="T4" fmla="*/ 11 w 26"/>
                  <a:gd name="T5" fmla="*/ 1 h 25"/>
                  <a:gd name="T6" fmla="*/ 20 w 26"/>
                  <a:gd name="T7" fmla="*/ 3 h 25"/>
                  <a:gd name="T8" fmla="*/ 25 w 26"/>
                  <a:gd name="T9" fmla="*/ 10 h 25"/>
                  <a:gd name="T10" fmla="*/ 23 w 26"/>
                  <a:gd name="T11" fmla="*/ 20 h 25"/>
                  <a:gd name="T12" fmla="*/ 15 w 26"/>
                  <a:gd name="T13" fmla="*/ 25 h 25"/>
                  <a:gd name="T14" fmla="*/ 13 w 26"/>
                  <a:gd name="T15" fmla="*/ 25 h 25"/>
                  <a:gd name="T16" fmla="*/ 13 w 26"/>
                  <a:gd name="T17" fmla="*/ 9 h 25"/>
                  <a:gd name="T18" fmla="*/ 12 w 26"/>
                  <a:gd name="T19" fmla="*/ 9 h 25"/>
                  <a:gd name="T20" fmla="*/ 9 w 26"/>
                  <a:gd name="T21" fmla="*/ 14 h 25"/>
                  <a:gd name="T22" fmla="*/ 14 w 26"/>
                  <a:gd name="T23" fmla="*/ 17 h 25"/>
                  <a:gd name="T24" fmla="*/ 17 w 26"/>
                  <a:gd name="T25" fmla="*/ 15 h 25"/>
                  <a:gd name="T26" fmla="*/ 17 w 26"/>
                  <a:gd name="T27" fmla="*/ 12 h 25"/>
                  <a:gd name="T28" fmla="*/ 16 w 26"/>
                  <a:gd name="T29" fmla="*/ 10 h 25"/>
                  <a:gd name="T30" fmla="*/ 13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7" y="25"/>
                      <a:pt x="2" y="21"/>
                      <a:pt x="1" y="15"/>
                    </a:cubicBezTo>
                    <a:cubicBezTo>
                      <a:pt x="0" y="8"/>
                      <a:pt x="4" y="2"/>
                      <a:pt x="11" y="1"/>
                    </a:cubicBezTo>
                    <a:cubicBezTo>
                      <a:pt x="14" y="0"/>
                      <a:pt x="17" y="1"/>
                      <a:pt x="20" y="3"/>
                    </a:cubicBezTo>
                    <a:cubicBezTo>
                      <a:pt x="23" y="5"/>
                      <a:pt x="25" y="7"/>
                      <a:pt x="25" y="10"/>
                    </a:cubicBezTo>
                    <a:cubicBezTo>
                      <a:pt x="26" y="14"/>
                      <a:pt x="25" y="17"/>
                      <a:pt x="23" y="20"/>
                    </a:cubicBezTo>
                    <a:cubicBezTo>
                      <a:pt x="22" y="22"/>
                      <a:pt x="19" y="24"/>
                      <a:pt x="15" y="25"/>
                    </a:cubicBezTo>
                    <a:cubicBezTo>
                      <a:pt x="15" y="25"/>
                      <a:pt x="14" y="25"/>
                      <a:pt x="13" y="25"/>
                    </a:cubicBezTo>
                    <a:close/>
                    <a:moveTo>
                      <a:pt x="13" y="9"/>
                    </a:moveTo>
                    <a:cubicBezTo>
                      <a:pt x="12" y="9"/>
                      <a:pt x="12" y="9"/>
                      <a:pt x="12" y="9"/>
                    </a:cubicBezTo>
                    <a:cubicBezTo>
                      <a:pt x="10" y="9"/>
                      <a:pt x="8" y="12"/>
                      <a:pt x="9" y="14"/>
                    </a:cubicBezTo>
                    <a:cubicBezTo>
                      <a:pt x="9" y="16"/>
                      <a:pt x="11" y="17"/>
                      <a:pt x="14" y="17"/>
                    </a:cubicBezTo>
                    <a:cubicBezTo>
                      <a:pt x="15" y="17"/>
                      <a:pt x="16" y="16"/>
                      <a:pt x="17" y="15"/>
                    </a:cubicBezTo>
                    <a:cubicBezTo>
                      <a:pt x="17" y="14"/>
                      <a:pt x="18" y="13"/>
                      <a:pt x="17" y="12"/>
                    </a:cubicBezTo>
                    <a:cubicBezTo>
                      <a:pt x="17" y="11"/>
                      <a:pt x="17" y="10"/>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369"/>
              <p:cNvSpPr>
                <a:spLocks noEditPoints="1"/>
              </p:cNvSpPr>
              <p:nvPr/>
            </p:nvSpPr>
            <p:spPr bwMode="auto">
              <a:xfrm>
                <a:off x="-4341814" y="3790950"/>
                <a:ext cx="49213" cy="53975"/>
              </a:xfrm>
              <a:custGeom>
                <a:avLst/>
                <a:gdLst>
                  <a:gd name="T0" fmla="*/ 12 w 23"/>
                  <a:gd name="T1" fmla="*/ 25 h 25"/>
                  <a:gd name="T2" fmla="*/ 1 w 23"/>
                  <a:gd name="T3" fmla="*/ 13 h 25"/>
                  <a:gd name="T4" fmla="*/ 12 w 23"/>
                  <a:gd name="T5" fmla="*/ 0 h 25"/>
                  <a:gd name="T6" fmla="*/ 12 w 23"/>
                  <a:gd name="T7" fmla="*/ 0 h 25"/>
                  <a:gd name="T8" fmla="*/ 23 w 23"/>
                  <a:gd name="T9" fmla="*/ 12 h 25"/>
                  <a:gd name="T10" fmla="*/ 20 w 23"/>
                  <a:gd name="T11" fmla="*/ 21 h 25"/>
                  <a:gd name="T12" fmla="*/ 12 w 23"/>
                  <a:gd name="T13" fmla="*/ 25 h 25"/>
                  <a:gd name="T14" fmla="*/ 12 w 23"/>
                  <a:gd name="T15" fmla="*/ 8 h 25"/>
                  <a:gd name="T16" fmla="*/ 9 w 23"/>
                  <a:gd name="T17" fmla="*/ 13 h 25"/>
                  <a:gd name="T18" fmla="*/ 12 w 23"/>
                  <a:gd name="T19" fmla="*/ 16 h 25"/>
                  <a:gd name="T20" fmla="*/ 12 w 23"/>
                  <a:gd name="T21" fmla="*/ 16 h 25"/>
                  <a:gd name="T22" fmla="*/ 14 w 23"/>
                  <a:gd name="T23" fmla="*/ 16 h 25"/>
                  <a:gd name="T24" fmla="*/ 15 w 23"/>
                  <a:gd name="T25" fmla="*/ 12 h 25"/>
                  <a:gd name="T26" fmla="*/ 12 w 23"/>
                  <a:gd name="T2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5">
                    <a:moveTo>
                      <a:pt x="12" y="25"/>
                    </a:moveTo>
                    <a:cubicBezTo>
                      <a:pt x="6" y="25"/>
                      <a:pt x="1" y="19"/>
                      <a:pt x="1" y="13"/>
                    </a:cubicBezTo>
                    <a:cubicBezTo>
                      <a:pt x="0" y="6"/>
                      <a:pt x="5" y="0"/>
                      <a:pt x="12" y="0"/>
                    </a:cubicBezTo>
                    <a:cubicBezTo>
                      <a:pt x="12" y="0"/>
                      <a:pt x="12" y="0"/>
                      <a:pt x="12" y="0"/>
                    </a:cubicBezTo>
                    <a:cubicBezTo>
                      <a:pt x="18" y="0"/>
                      <a:pt x="23" y="5"/>
                      <a:pt x="23" y="12"/>
                    </a:cubicBezTo>
                    <a:cubicBezTo>
                      <a:pt x="23" y="15"/>
                      <a:pt x="22" y="19"/>
                      <a:pt x="20" y="21"/>
                    </a:cubicBezTo>
                    <a:cubicBezTo>
                      <a:pt x="18" y="23"/>
                      <a:pt x="15" y="25"/>
                      <a:pt x="12" y="25"/>
                    </a:cubicBezTo>
                    <a:close/>
                    <a:moveTo>
                      <a:pt x="12" y="8"/>
                    </a:moveTo>
                    <a:cubicBezTo>
                      <a:pt x="10" y="8"/>
                      <a:pt x="9" y="10"/>
                      <a:pt x="9" y="13"/>
                    </a:cubicBezTo>
                    <a:cubicBezTo>
                      <a:pt x="9" y="15"/>
                      <a:pt x="10" y="16"/>
                      <a:pt x="12" y="16"/>
                    </a:cubicBezTo>
                    <a:cubicBezTo>
                      <a:pt x="12" y="16"/>
                      <a:pt x="12" y="16"/>
                      <a:pt x="12" y="16"/>
                    </a:cubicBezTo>
                    <a:cubicBezTo>
                      <a:pt x="13" y="16"/>
                      <a:pt x="14" y="16"/>
                      <a:pt x="14" y="16"/>
                    </a:cubicBezTo>
                    <a:cubicBezTo>
                      <a:pt x="15" y="15"/>
                      <a:pt x="15" y="14"/>
                      <a:pt x="15" y="12"/>
                    </a:cubicBezTo>
                    <a:cubicBezTo>
                      <a:pt x="15" y="10"/>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370"/>
              <p:cNvSpPr>
                <a:spLocks noEditPoints="1"/>
              </p:cNvSpPr>
              <p:nvPr/>
            </p:nvSpPr>
            <p:spPr bwMode="auto">
              <a:xfrm>
                <a:off x="-4371976" y="3792538"/>
                <a:ext cx="49213" cy="52388"/>
              </a:xfrm>
              <a:custGeom>
                <a:avLst/>
                <a:gdLst>
                  <a:gd name="T0" fmla="*/ 12 w 23"/>
                  <a:gd name="T1" fmla="*/ 24 h 24"/>
                  <a:gd name="T2" fmla="*/ 11 w 23"/>
                  <a:gd name="T3" fmla="*/ 24 h 24"/>
                  <a:gd name="T4" fmla="*/ 3 w 23"/>
                  <a:gd name="T5" fmla="*/ 20 h 24"/>
                  <a:gd name="T6" fmla="*/ 0 w 23"/>
                  <a:gd name="T7" fmla="*/ 11 h 24"/>
                  <a:gd name="T8" fmla="*/ 11 w 23"/>
                  <a:gd name="T9" fmla="*/ 0 h 24"/>
                  <a:gd name="T10" fmla="*/ 11 w 23"/>
                  <a:gd name="T11" fmla="*/ 0 h 24"/>
                  <a:gd name="T12" fmla="*/ 19 w 23"/>
                  <a:gd name="T13" fmla="*/ 3 h 24"/>
                  <a:gd name="T14" fmla="*/ 23 w 23"/>
                  <a:gd name="T15" fmla="*/ 12 h 24"/>
                  <a:gd name="T16" fmla="*/ 20 w 23"/>
                  <a:gd name="T17" fmla="*/ 20 h 24"/>
                  <a:gd name="T18" fmla="*/ 12 w 23"/>
                  <a:gd name="T19" fmla="*/ 24 h 24"/>
                  <a:gd name="T20" fmla="*/ 11 w 23"/>
                  <a:gd name="T21" fmla="*/ 8 h 24"/>
                  <a:gd name="T22" fmla="*/ 8 w 23"/>
                  <a:gd name="T23" fmla="*/ 12 h 24"/>
                  <a:gd name="T24" fmla="*/ 9 w 23"/>
                  <a:gd name="T25" fmla="*/ 15 h 24"/>
                  <a:gd name="T26" fmla="*/ 11 w 23"/>
                  <a:gd name="T27" fmla="*/ 16 h 24"/>
                  <a:gd name="T28" fmla="*/ 12 w 23"/>
                  <a:gd name="T29" fmla="*/ 16 h 24"/>
                  <a:gd name="T30" fmla="*/ 14 w 23"/>
                  <a:gd name="T31" fmla="*/ 15 h 24"/>
                  <a:gd name="T32" fmla="*/ 15 w 23"/>
                  <a:gd name="T33" fmla="*/ 12 h 24"/>
                  <a:gd name="T34" fmla="*/ 13 w 23"/>
                  <a:gd name="T35" fmla="*/ 9 h 24"/>
                  <a:gd name="T36" fmla="*/ 11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11" y="24"/>
                      <a:pt x="11" y="24"/>
                      <a:pt x="11" y="24"/>
                    </a:cubicBezTo>
                    <a:cubicBezTo>
                      <a:pt x="8" y="24"/>
                      <a:pt x="5" y="22"/>
                      <a:pt x="3" y="20"/>
                    </a:cubicBezTo>
                    <a:cubicBezTo>
                      <a:pt x="1" y="18"/>
                      <a:pt x="0" y="15"/>
                      <a:pt x="0" y="11"/>
                    </a:cubicBezTo>
                    <a:cubicBezTo>
                      <a:pt x="0" y="5"/>
                      <a:pt x="5" y="0"/>
                      <a:pt x="11" y="0"/>
                    </a:cubicBezTo>
                    <a:cubicBezTo>
                      <a:pt x="11" y="0"/>
                      <a:pt x="11" y="0"/>
                      <a:pt x="11" y="0"/>
                    </a:cubicBezTo>
                    <a:cubicBezTo>
                      <a:pt x="15" y="0"/>
                      <a:pt x="17" y="1"/>
                      <a:pt x="19" y="3"/>
                    </a:cubicBezTo>
                    <a:cubicBezTo>
                      <a:pt x="21" y="5"/>
                      <a:pt x="23" y="8"/>
                      <a:pt x="23" y="12"/>
                    </a:cubicBezTo>
                    <a:cubicBezTo>
                      <a:pt x="23" y="15"/>
                      <a:pt x="22" y="18"/>
                      <a:pt x="20" y="20"/>
                    </a:cubicBezTo>
                    <a:cubicBezTo>
                      <a:pt x="17" y="22"/>
                      <a:pt x="14" y="24"/>
                      <a:pt x="12" y="24"/>
                    </a:cubicBezTo>
                    <a:close/>
                    <a:moveTo>
                      <a:pt x="11" y="8"/>
                    </a:moveTo>
                    <a:cubicBezTo>
                      <a:pt x="10" y="8"/>
                      <a:pt x="8" y="9"/>
                      <a:pt x="8" y="12"/>
                    </a:cubicBezTo>
                    <a:cubicBezTo>
                      <a:pt x="8" y="13"/>
                      <a:pt x="8" y="14"/>
                      <a:pt x="9" y="15"/>
                    </a:cubicBezTo>
                    <a:cubicBezTo>
                      <a:pt x="10" y="15"/>
                      <a:pt x="10" y="16"/>
                      <a:pt x="11" y="16"/>
                    </a:cubicBezTo>
                    <a:cubicBezTo>
                      <a:pt x="12" y="16"/>
                      <a:pt x="12" y="16"/>
                      <a:pt x="12" y="16"/>
                    </a:cubicBezTo>
                    <a:cubicBezTo>
                      <a:pt x="12" y="16"/>
                      <a:pt x="13" y="15"/>
                      <a:pt x="14" y="15"/>
                    </a:cubicBezTo>
                    <a:cubicBezTo>
                      <a:pt x="14" y="14"/>
                      <a:pt x="15" y="13"/>
                      <a:pt x="15" y="12"/>
                    </a:cubicBezTo>
                    <a:cubicBezTo>
                      <a:pt x="15" y="11"/>
                      <a:pt x="14" y="9"/>
                      <a:pt x="13"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371"/>
              <p:cNvSpPr>
                <a:spLocks noEditPoints="1"/>
              </p:cNvSpPr>
              <p:nvPr/>
            </p:nvSpPr>
            <p:spPr bwMode="auto">
              <a:xfrm>
                <a:off x="-4403726" y="3790950"/>
                <a:ext cx="49213" cy="52388"/>
              </a:xfrm>
              <a:custGeom>
                <a:avLst/>
                <a:gdLst>
                  <a:gd name="T0" fmla="*/ 11 w 23"/>
                  <a:gd name="T1" fmla="*/ 24 h 24"/>
                  <a:gd name="T2" fmla="*/ 11 w 23"/>
                  <a:gd name="T3" fmla="*/ 24 h 24"/>
                  <a:gd name="T4" fmla="*/ 0 w 23"/>
                  <a:gd name="T5" fmla="*/ 11 h 24"/>
                  <a:gd name="T6" fmla="*/ 12 w 23"/>
                  <a:gd name="T7" fmla="*/ 0 h 24"/>
                  <a:gd name="T8" fmla="*/ 20 w 23"/>
                  <a:gd name="T9" fmla="*/ 4 h 24"/>
                  <a:gd name="T10" fmla="*/ 23 w 23"/>
                  <a:gd name="T11" fmla="*/ 13 h 24"/>
                  <a:gd name="T12" fmla="*/ 11 w 23"/>
                  <a:gd name="T13" fmla="*/ 24 h 24"/>
                  <a:gd name="T14" fmla="*/ 12 w 23"/>
                  <a:gd name="T15" fmla="*/ 8 h 24"/>
                  <a:gd name="T16" fmla="*/ 8 w 23"/>
                  <a:gd name="T17" fmla="*/ 12 h 24"/>
                  <a:gd name="T18" fmla="*/ 12 w 23"/>
                  <a:gd name="T19" fmla="*/ 16 h 24"/>
                  <a:gd name="T20" fmla="*/ 15 w 23"/>
                  <a:gd name="T21" fmla="*/ 12 h 24"/>
                  <a:gd name="T22" fmla="*/ 14 w 23"/>
                  <a:gd name="T23" fmla="*/ 9 h 24"/>
                  <a:gd name="T24" fmla="*/ 12 w 23"/>
                  <a:gd name="T25" fmla="*/ 8 h 24"/>
                  <a:gd name="T26" fmla="*/ 12 w 23"/>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4">
                    <a:moveTo>
                      <a:pt x="11" y="24"/>
                    </a:moveTo>
                    <a:cubicBezTo>
                      <a:pt x="11" y="24"/>
                      <a:pt x="11" y="24"/>
                      <a:pt x="11" y="24"/>
                    </a:cubicBezTo>
                    <a:cubicBezTo>
                      <a:pt x="5" y="24"/>
                      <a:pt x="0" y="18"/>
                      <a:pt x="0" y="11"/>
                    </a:cubicBezTo>
                    <a:cubicBezTo>
                      <a:pt x="1" y="5"/>
                      <a:pt x="6" y="0"/>
                      <a:pt x="12" y="0"/>
                    </a:cubicBezTo>
                    <a:cubicBezTo>
                      <a:pt x="15" y="0"/>
                      <a:pt x="18" y="2"/>
                      <a:pt x="20" y="4"/>
                    </a:cubicBezTo>
                    <a:cubicBezTo>
                      <a:pt x="22" y="6"/>
                      <a:pt x="23" y="9"/>
                      <a:pt x="23" y="13"/>
                    </a:cubicBezTo>
                    <a:cubicBezTo>
                      <a:pt x="23" y="19"/>
                      <a:pt x="18" y="24"/>
                      <a:pt x="11" y="24"/>
                    </a:cubicBezTo>
                    <a:close/>
                    <a:moveTo>
                      <a:pt x="12" y="8"/>
                    </a:moveTo>
                    <a:cubicBezTo>
                      <a:pt x="10" y="8"/>
                      <a:pt x="9" y="10"/>
                      <a:pt x="8" y="12"/>
                    </a:cubicBezTo>
                    <a:cubicBezTo>
                      <a:pt x="8" y="14"/>
                      <a:pt x="10" y="16"/>
                      <a:pt x="12" y="16"/>
                    </a:cubicBezTo>
                    <a:cubicBezTo>
                      <a:pt x="13" y="16"/>
                      <a:pt x="15" y="15"/>
                      <a:pt x="15" y="12"/>
                    </a:cubicBezTo>
                    <a:cubicBezTo>
                      <a:pt x="15" y="11"/>
                      <a:pt x="15" y="10"/>
                      <a:pt x="14" y="9"/>
                    </a:cubicBezTo>
                    <a:cubicBezTo>
                      <a:pt x="14" y="9"/>
                      <a:pt x="13" y="8"/>
                      <a:pt x="12" y="8"/>
                    </a:cubicBezTo>
                    <a:cubicBezTo>
                      <a:pt x="12"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372"/>
              <p:cNvSpPr>
                <a:spLocks noEditPoints="1"/>
              </p:cNvSpPr>
              <p:nvPr/>
            </p:nvSpPr>
            <p:spPr bwMode="auto">
              <a:xfrm>
                <a:off x="-4433889" y="3789363"/>
                <a:ext cx="49213" cy="50800"/>
              </a:xfrm>
              <a:custGeom>
                <a:avLst/>
                <a:gdLst>
                  <a:gd name="T0" fmla="*/ 11 w 23"/>
                  <a:gd name="T1" fmla="*/ 24 h 24"/>
                  <a:gd name="T2" fmla="*/ 10 w 23"/>
                  <a:gd name="T3" fmla="*/ 24 h 24"/>
                  <a:gd name="T4" fmla="*/ 5 w 23"/>
                  <a:gd name="T5" fmla="*/ 23 h 24"/>
                  <a:gd name="T6" fmla="*/ 2 w 23"/>
                  <a:gd name="T7" fmla="*/ 20 h 24"/>
                  <a:gd name="T8" fmla="*/ 0 w 23"/>
                  <a:gd name="T9" fmla="*/ 11 h 24"/>
                  <a:gd name="T10" fmla="*/ 4 w 23"/>
                  <a:gd name="T11" fmla="*/ 3 h 24"/>
                  <a:gd name="T12" fmla="*/ 8 w 23"/>
                  <a:gd name="T13" fmla="*/ 1 h 24"/>
                  <a:gd name="T14" fmla="*/ 12 w 23"/>
                  <a:gd name="T15" fmla="*/ 0 h 24"/>
                  <a:gd name="T16" fmla="*/ 22 w 23"/>
                  <a:gd name="T17" fmla="*/ 13 h 24"/>
                  <a:gd name="T18" fmla="*/ 11 w 23"/>
                  <a:gd name="T19" fmla="*/ 24 h 24"/>
                  <a:gd name="T20" fmla="*/ 11 w 23"/>
                  <a:gd name="T21" fmla="*/ 8 h 24"/>
                  <a:gd name="T22" fmla="*/ 10 w 23"/>
                  <a:gd name="T23" fmla="*/ 8 h 24"/>
                  <a:gd name="T24" fmla="*/ 9 w 23"/>
                  <a:gd name="T25" fmla="*/ 9 h 24"/>
                  <a:gd name="T26" fmla="*/ 8 w 23"/>
                  <a:gd name="T27" fmla="*/ 12 h 24"/>
                  <a:gd name="T28" fmla="*/ 9 w 23"/>
                  <a:gd name="T29" fmla="*/ 15 h 24"/>
                  <a:gd name="T30" fmla="*/ 10 w 23"/>
                  <a:gd name="T31" fmla="*/ 16 h 24"/>
                  <a:gd name="T32" fmla="*/ 11 w 23"/>
                  <a:gd name="T33" fmla="*/ 16 h 24"/>
                  <a:gd name="T34" fmla="*/ 11 w 23"/>
                  <a:gd name="T35" fmla="*/ 16 h 24"/>
                  <a:gd name="T36" fmla="*/ 14 w 23"/>
                  <a:gd name="T37" fmla="*/ 12 h 24"/>
                  <a:gd name="T38" fmla="*/ 12 w 23"/>
                  <a:gd name="T39" fmla="*/ 8 h 24"/>
                  <a:gd name="T40" fmla="*/ 11 w 23"/>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11" y="24"/>
                    </a:moveTo>
                    <a:cubicBezTo>
                      <a:pt x="10" y="24"/>
                      <a:pt x="10" y="24"/>
                      <a:pt x="10" y="24"/>
                    </a:cubicBezTo>
                    <a:cubicBezTo>
                      <a:pt x="8" y="24"/>
                      <a:pt x="7" y="24"/>
                      <a:pt x="5" y="23"/>
                    </a:cubicBezTo>
                    <a:cubicBezTo>
                      <a:pt x="4" y="22"/>
                      <a:pt x="3" y="21"/>
                      <a:pt x="2" y="20"/>
                    </a:cubicBezTo>
                    <a:cubicBezTo>
                      <a:pt x="0" y="17"/>
                      <a:pt x="0" y="14"/>
                      <a:pt x="0" y="11"/>
                    </a:cubicBezTo>
                    <a:cubicBezTo>
                      <a:pt x="0" y="8"/>
                      <a:pt x="2" y="5"/>
                      <a:pt x="4" y="3"/>
                    </a:cubicBezTo>
                    <a:cubicBezTo>
                      <a:pt x="5" y="2"/>
                      <a:pt x="6" y="1"/>
                      <a:pt x="8" y="1"/>
                    </a:cubicBezTo>
                    <a:cubicBezTo>
                      <a:pt x="9" y="0"/>
                      <a:pt x="11" y="0"/>
                      <a:pt x="12" y="0"/>
                    </a:cubicBezTo>
                    <a:cubicBezTo>
                      <a:pt x="18" y="1"/>
                      <a:pt x="23" y="6"/>
                      <a:pt x="22" y="13"/>
                    </a:cubicBezTo>
                    <a:cubicBezTo>
                      <a:pt x="22" y="19"/>
                      <a:pt x="17" y="24"/>
                      <a:pt x="11" y="24"/>
                    </a:cubicBezTo>
                    <a:close/>
                    <a:moveTo>
                      <a:pt x="11" y="8"/>
                    </a:moveTo>
                    <a:cubicBezTo>
                      <a:pt x="11" y="8"/>
                      <a:pt x="11" y="8"/>
                      <a:pt x="10" y="8"/>
                    </a:cubicBezTo>
                    <a:cubicBezTo>
                      <a:pt x="9" y="9"/>
                      <a:pt x="9" y="9"/>
                      <a:pt x="9" y="9"/>
                    </a:cubicBezTo>
                    <a:cubicBezTo>
                      <a:pt x="9" y="10"/>
                      <a:pt x="8" y="11"/>
                      <a:pt x="8" y="12"/>
                    </a:cubicBezTo>
                    <a:cubicBezTo>
                      <a:pt x="8" y="13"/>
                      <a:pt x="8" y="14"/>
                      <a:pt x="9" y="15"/>
                    </a:cubicBezTo>
                    <a:cubicBezTo>
                      <a:pt x="9" y="15"/>
                      <a:pt x="9" y="16"/>
                      <a:pt x="10" y="16"/>
                    </a:cubicBezTo>
                    <a:cubicBezTo>
                      <a:pt x="11" y="16"/>
                      <a:pt x="11" y="16"/>
                      <a:pt x="11" y="16"/>
                    </a:cubicBezTo>
                    <a:cubicBezTo>
                      <a:pt x="11" y="16"/>
                      <a:pt x="11" y="16"/>
                      <a:pt x="11" y="16"/>
                    </a:cubicBezTo>
                    <a:cubicBezTo>
                      <a:pt x="13" y="16"/>
                      <a:pt x="14" y="15"/>
                      <a:pt x="14" y="12"/>
                    </a:cubicBezTo>
                    <a:cubicBezTo>
                      <a:pt x="15" y="10"/>
                      <a:pt x="13" y="8"/>
                      <a:pt x="12" y="8"/>
                    </a:cubicBezTo>
                    <a:lnTo>
                      <a:pt x="1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373"/>
              <p:cNvSpPr>
                <a:spLocks noEditPoints="1"/>
              </p:cNvSpPr>
              <p:nvPr/>
            </p:nvSpPr>
            <p:spPr bwMode="auto">
              <a:xfrm>
                <a:off x="-4465639" y="3784600"/>
                <a:ext cx="50800" cy="53975"/>
              </a:xfrm>
              <a:custGeom>
                <a:avLst/>
                <a:gdLst>
                  <a:gd name="T0" fmla="*/ 11 w 24"/>
                  <a:gd name="T1" fmla="*/ 25 h 25"/>
                  <a:gd name="T2" fmla="*/ 10 w 24"/>
                  <a:gd name="T3" fmla="*/ 24 h 25"/>
                  <a:gd name="T4" fmla="*/ 6 w 24"/>
                  <a:gd name="T5" fmla="*/ 23 h 25"/>
                  <a:gd name="T6" fmla="*/ 5 w 24"/>
                  <a:gd name="T7" fmla="*/ 23 h 25"/>
                  <a:gd name="T8" fmla="*/ 2 w 24"/>
                  <a:gd name="T9" fmla="*/ 20 h 25"/>
                  <a:gd name="T10" fmla="*/ 0 w 24"/>
                  <a:gd name="T11" fmla="*/ 11 h 25"/>
                  <a:gd name="T12" fmla="*/ 5 w 24"/>
                  <a:gd name="T13" fmla="*/ 3 h 25"/>
                  <a:gd name="T14" fmla="*/ 9 w 24"/>
                  <a:gd name="T15" fmla="*/ 1 h 25"/>
                  <a:gd name="T16" fmla="*/ 13 w 24"/>
                  <a:gd name="T17" fmla="*/ 0 h 25"/>
                  <a:gd name="T18" fmla="*/ 23 w 24"/>
                  <a:gd name="T19" fmla="*/ 14 h 25"/>
                  <a:gd name="T20" fmla="*/ 11 w 24"/>
                  <a:gd name="T21" fmla="*/ 25 h 25"/>
                  <a:gd name="T22" fmla="*/ 10 w 24"/>
                  <a:gd name="T23" fmla="*/ 16 h 25"/>
                  <a:gd name="T24" fmla="*/ 11 w 24"/>
                  <a:gd name="T25" fmla="*/ 16 h 25"/>
                  <a:gd name="T26" fmla="*/ 15 w 24"/>
                  <a:gd name="T27" fmla="*/ 13 h 25"/>
                  <a:gd name="T28" fmla="*/ 12 w 24"/>
                  <a:gd name="T29" fmla="*/ 8 h 25"/>
                  <a:gd name="T30" fmla="*/ 11 w 24"/>
                  <a:gd name="T31" fmla="*/ 9 h 25"/>
                  <a:gd name="T32" fmla="*/ 11 w 24"/>
                  <a:gd name="T33" fmla="*/ 9 h 25"/>
                  <a:gd name="T34" fmla="*/ 10 w 24"/>
                  <a:gd name="T35" fmla="*/ 9 h 25"/>
                  <a:gd name="T36" fmla="*/ 8 w 24"/>
                  <a:gd name="T37" fmla="*/ 12 h 25"/>
                  <a:gd name="T38" fmla="*/ 9 w 24"/>
                  <a:gd name="T39" fmla="*/ 15 h 25"/>
                  <a:gd name="T40" fmla="*/ 10 w 24"/>
                  <a:gd name="T41"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1" y="25"/>
                    </a:moveTo>
                    <a:cubicBezTo>
                      <a:pt x="11" y="25"/>
                      <a:pt x="10" y="25"/>
                      <a:pt x="10" y="24"/>
                    </a:cubicBezTo>
                    <a:cubicBezTo>
                      <a:pt x="8" y="24"/>
                      <a:pt x="7" y="24"/>
                      <a:pt x="6" y="23"/>
                    </a:cubicBezTo>
                    <a:cubicBezTo>
                      <a:pt x="5" y="23"/>
                      <a:pt x="5" y="23"/>
                      <a:pt x="5" y="23"/>
                    </a:cubicBezTo>
                    <a:cubicBezTo>
                      <a:pt x="4" y="22"/>
                      <a:pt x="3" y="21"/>
                      <a:pt x="2" y="20"/>
                    </a:cubicBezTo>
                    <a:cubicBezTo>
                      <a:pt x="1" y="17"/>
                      <a:pt x="0" y="14"/>
                      <a:pt x="0" y="11"/>
                    </a:cubicBezTo>
                    <a:cubicBezTo>
                      <a:pt x="1" y="8"/>
                      <a:pt x="3" y="5"/>
                      <a:pt x="5" y="3"/>
                    </a:cubicBezTo>
                    <a:cubicBezTo>
                      <a:pt x="6" y="2"/>
                      <a:pt x="7" y="1"/>
                      <a:pt x="9" y="1"/>
                    </a:cubicBezTo>
                    <a:cubicBezTo>
                      <a:pt x="10" y="0"/>
                      <a:pt x="12" y="0"/>
                      <a:pt x="13" y="0"/>
                    </a:cubicBezTo>
                    <a:cubicBezTo>
                      <a:pt x="19" y="1"/>
                      <a:pt x="24" y="7"/>
                      <a:pt x="23" y="14"/>
                    </a:cubicBezTo>
                    <a:cubicBezTo>
                      <a:pt x="22" y="20"/>
                      <a:pt x="17" y="25"/>
                      <a:pt x="11" y="25"/>
                    </a:cubicBezTo>
                    <a:close/>
                    <a:moveTo>
                      <a:pt x="10" y="16"/>
                    </a:moveTo>
                    <a:cubicBezTo>
                      <a:pt x="10" y="16"/>
                      <a:pt x="11" y="16"/>
                      <a:pt x="11" y="16"/>
                    </a:cubicBezTo>
                    <a:cubicBezTo>
                      <a:pt x="13" y="17"/>
                      <a:pt x="15" y="15"/>
                      <a:pt x="15" y="13"/>
                    </a:cubicBezTo>
                    <a:cubicBezTo>
                      <a:pt x="15" y="11"/>
                      <a:pt x="14" y="9"/>
                      <a:pt x="12" y="8"/>
                    </a:cubicBezTo>
                    <a:cubicBezTo>
                      <a:pt x="11" y="9"/>
                      <a:pt x="11" y="9"/>
                      <a:pt x="11" y="9"/>
                    </a:cubicBezTo>
                    <a:cubicBezTo>
                      <a:pt x="11" y="9"/>
                      <a:pt x="11" y="9"/>
                      <a:pt x="11" y="9"/>
                    </a:cubicBezTo>
                    <a:cubicBezTo>
                      <a:pt x="11" y="9"/>
                      <a:pt x="10" y="9"/>
                      <a:pt x="10" y="9"/>
                    </a:cubicBezTo>
                    <a:cubicBezTo>
                      <a:pt x="9" y="10"/>
                      <a:pt x="9" y="11"/>
                      <a:pt x="8" y="12"/>
                    </a:cubicBezTo>
                    <a:cubicBezTo>
                      <a:pt x="8" y="13"/>
                      <a:pt x="8" y="14"/>
                      <a:pt x="9" y="15"/>
                    </a:cubicBezTo>
                    <a:cubicBezTo>
                      <a:pt x="9" y="16"/>
                      <a:pt x="10" y="16"/>
                      <a:pt x="1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374"/>
              <p:cNvSpPr>
                <a:spLocks noEditPoints="1"/>
              </p:cNvSpPr>
              <p:nvPr/>
            </p:nvSpPr>
            <p:spPr bwMode="auto">
              <a:xfrm>
                <a:off x="-4498976" y="3779838"/>
                <a:ext cx="53975" cy="52388"/>
              </a:xfrm>
              <a:custGeom>
                <a:avLst/>
                <a:gdLst>
                  <a:gd name="T0" fmla="*/ 12 w 25"/>
                  <a:gd name="T1" fmla="*/ 24 h 24"/>
                  <a:gd name="T2" fmla="*/ 10 w 25"/>
                  <a:gd name="T3" fmla="*/ 24 h 24"/>
                  <a:gd name="T4" fmla="*/ 3 w 25"/>
                  <a:gd name="T5" fmla="*/ 19 h 24"/>
                  <a:gd name="T6" fmla="*/ 1 w 25"/>
                  <a:gd name="T7" fmla="*/ 10 h 24"/>
                  <a:gd name="T8" fmla="*/ 13 w 25"/>
                  <a:gd name="T9" fmla="*/ 0 h 24"/>
                  <a:gd name="T10" fmla="*/ 14 w 25"/>
                  <a:gd name="T11" fmla="*/ 0 h 24"/>
                  <a:gd name="T12" fmla="*/ 23 w 25"/>
                  <a:gd name="T13" fmla="*/ 14 h 24"/>
                  <a:gd name="T14" fmla="*/ 12 w 25"/>
                  <a:gd name="T15" fmla="*/ 24 h 24"/>
                  <a:gd name="T16" fmla="*/ 13 w 25"/>
                  <a:gd name="T17" fmla="*/ 8 h 24"/>
                  <a:gd name="T18" fmla="*/ 9 w 25"/>
                  <a:gd name="T19" fmla="*/ 11 h 24"/>
                  <a:gd name="T20" fmla="*/ 10 w 25"/>
                  <a:gd name="T21" fmla="*/ 15 h 24"/>
                  <a:gd name="T22" fmla="*/ 11 w 25"/>
                  <a:gd name="T23" fmla="*/ 16 h 24"/>
                  <a:gd name="T24" fmla="*/ 12 w 25"/>
                  <a:gd name="T25" fmla="*/ 16 h 24"/>
                  <a:gd name="T26" fmla="*/ 15 w 25"/>
                  <a:gd name="T27" fmla="*/ 13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11" y="24"/>
                      <a:pt x="11" y="24"/>
                      <a:pt x="10" y="24"/>
                    </a:cubicBezTo>
                    <a:cubicBezTo>
                      <a:pt x="7" y="24"/>
                      <a:pt x="5" y="22"/>
                      <a:pt x="3" y="19"/>
                    </a:cubicBezTo>
                    <a:cubicBezTo>
                      <a:pt x="1" y="17"/>
                      <a:pt x="0" y="13"/>
                      <a:pt x="1" y="10"/>
                    </a:cubicBezTo>
                    <a:cubicBezTo>
                      <a:pt x="2" y="4"/>
                      <a:pt x="7" y="0"/>
                      <a:pt x="13" y="0"/>
                    </a:cubicBezTo>
                    <a:cubicBezTo>
                      <a:pt x="13" y="0"/>
                      <a:pt x="14" y="0"/>
                      <a:pt x="14" y="0"/>
                    </a:cubicBezTo>
                    <a:cubicBezTo>
                      <a:pt x="21" y="1"/>
                      <a:pt x="25" y="7"/>
                      <a:pt x="23" y="14"/>
                    </a:cubicBezTo>
                    <a:cubicBezTo>
                      <a:pt x="23" y="20"/>
                      <a:pt x="18" y="24"/>
                      <a:pt x="12" y="24"/>
                    </a:cubicBezTo>
                    <a:close/>
                    <a:moveTo>
                      <a:pt x="13" y="8"/>
                    </a:moveTo>
                    <a:cubicBezTo>
                      <a:pt x="11" y="8"/>
                      <a:pt x="10" y="9"/>
                      <a:pt x="9" y="11"/>
                    </a:cubicBezTo>
                    <a:cubicBezTo>
                      <a:pt x="9" y="13"/>
                      <a:pt x="9" y="14"/>
                      <a:pt x="10" y="15"/>
                    </a:cubicBezTo>
                    <a:cubicBezTo>
                      <a:pt x="10" y="15"/>
                      <a:pt x="11" y="16"/>
                      <a:pt x="11" y="16"/>
                    </a:cubicBezTo>
                    <a:cubicBezTo>
                      <a:pt x="12" y="16"/>
                      <a:pt x="12" y="16"/>
                      <a:pt x="12" y="16"/>
                    </a:cubicBezTo>
                    <a:cubicBezTo>
                      <a:pt x="14" y="16"/>
                      <a:pt x="15" y="15"/>
                      <a:pt x="15" y="13"/>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375"/>
              <p:cNvSpPr>
                <a:spLocks noEditPoints="1"/>
              </p:cNvSpPr>
              <p:nvPr/>
            </p:nvSpPr>
            <p:spPr bwMode="auto">
              <a:xfrm>
                <a:off x="-4349751" y="3827463"/>
                <a:ext cx="50800" cy="52388"/>
              </a:xfrm>
              <a:custGeom>
                <a:avLst/>
                <a:gdLst>
                  <a:gd name="T0" fmla="*/ 12 w 24"/>
                  <a:gd name="T1" fmla="*/ 24 h 24"/>
                  <a:gd name="T2" fmla="*/ 4 w 24"/>
                  <a:gd name="T3" fmla="*/ 20 h 24"/>
                  <a:gd name="T4" fmla="*/ 0 w 24"/>
                  <a:gd name="T5" fmla="*/ 12 h 24"/>
                  <a:gd name="T6" fmla="*/ 12 w 24"/>
                  <a:gd name="T7" fmla="*/ 0 h 24"/>
                  <a:gd name="T8" fmla="*/ 12 w 24"/>
                  <a:gd name="T9" fmla="*/ 0 h 24"/>
                  <a:gd name="T10" fmla="*/ 24 w 24"/>
                  <a:gd name="T11" fmla="*/ 11 h 24"/>
                  <a:gd name="T12" fmla="*/ 20 w 24"/>
                  <a:gd name="T13" fmla="*/ 20 h 24"/>
                  <a:gd name="T14" fmla="*/ 12 w 24"/>
                  <a:gd name="T15" fmla="*/ 24 h 24"/>
                  <a:gd name="T16" fmla="*/ 12 w 24"/>
                  <a:gd name="T17" fmla="*/ 8 h 24"/>
                  <a:gd name="T18" fmla="*/ 8 w 24"/>
                  <a:gd name="T19" fmla="*/ 12 h 24"/>
                  <a:gd name="T20" fmla="*/ 9 w 24"/>
                  <a:gd name="T21" fmla="*/ 15 h 24"/>
                  <a:gd name="T22" fmla="*/ 12 w 24"/>
                  <a:gd name="T23" fmla="*/ 16 h 24"/>
                  <a:gd name="T24" fmla="*/ 12 w 24"/>
                  <a:gd name="T25" fmla="*/ 16 h 24"/>
                  <a:gd name="T26" fmla="*/ 14 w 24"/>
                  <a:gd name="T27" fmla="*/ 15 h 24"/>
                  <a:gd name="T28" fmla="*/ 15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9" y="24"/>
                      <a:pt x="6" y="23"/>
                      <a:pt x="4" y="20"/>
                    </a:cubicBezTo>
                    <a:cubicBezTo>
                      <a:pt x="1" y="18"/>
                      <a:pt x="0" y="15"/>
                      <a:pt x="0" y="12"/>
                    </a:cubicBezTo>
                    <a:cubicBezTo>
                      <a:pt x="0" y="5"/>
                      <a:pt x="5" y="0"/>
                      <a:pt x="12" y="0"/>
                    </a:cubicBezTo>
                    <a:cubicBezTo>
                      <a:pt x="12" y="0"/>
                      <a:pt x="12" y="0"/>
                      <a:pt x="12" y="0"/>
                    </a:cubicBezTo>
                    <a:cubicBezTo>
                      <a:pt x="18" y="0"/>
                      <a:pt x="23" y="5"/>
                      <a:pt x="24" y="11"/>
                    </a:cubicBezTo>
                    <a:cubicBezTo>
                      <a:pt x="24" y="15"/>
                      <a:pt x="23" y="18"/>
                      <a:pt x="20" y="20"/>
                    </a:cubicBezTo>
                    <a:cubicBezTo>
                      <a:pt x="18" y="22"/>
                      <a:pt x="15" y="24"/>
                      <a:pt x="12" y="24"/>
                    </a:cubicBezTo>
                    <a:close/>
                    <a:moveTo>
                      <a:pt x="12" y="8"/>
                    </a:moveTo>
                    <a:cubicBezTo>
                      <a:pt x="10" y="8"/>
                      <a:pt x="8" y="10"/>
                      <a:pt x="8" y="12"/>
                    </a:cubicBezTo>
                    <a:cubicBezTo>
                      <a:pt x="8" y="13"/>
                      <a:pt x="9" y="14"/>
                      <a:pt x="9" y="15"/>
                    </a:cubicBezTo>
                    <a:cubicBezTo>
                      <a:pt x="10" y="15"/>
                      <a:pt x="11" y="16"/>
                      <a:pt x="12" y="16"/>
                    </a:cubicBezTo>
                    <a:cubicBezTo>
                      <a:pt x="12" y="16"/>
                      <a:pt x="12" y="16"/>
                      <a:pt x="12" y="16"/>
                    </a:cubicBezTo>
                    <a:cubicBezTo>
                      <a:pt x="13" y="16"/>
                      <a:pt x="14" y="15"/>
                      <a:pt x="14" y="15"/>
                    </a:cubicBezTo>
                    <a:cubicBezTo>
                      <a:pt x="15" y="14"/>
                      <a:pt x="16" y="13"/>
                      <a:pt x="15" y="12"/>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376"/>
              <p:cNvSpPr>
                <a:spLocks noEditPoints="1"/>
              </p:cNvSpPr>
              <p:nvPr/>
            </p:nvSpPr>
            <p:spPr bwMode="auto">
              <a:xfrm>
                <a:off x="-4383089" y="3827463"/>
                <a:ext cx="50800" cy="52388"/>
              </a:xfrm>
              <a:custGeom>
                <a:avLst/>
                <a:gdLst>
                  <a:gd name="T0" fmla="*/ 12 w 23"/>
                  <a:gd name="T1" fmla="*/ 24 h 24"/>
                  <a:gd name="T2" fmla="*/ 11 w 23"/>
                  <a:gd name="T3" fmla="*/ 24 h 24"/>
                  <a:gd name="T4" fmla="*/ 3 w 23"/>
                  <a:gd name="T5" fmla="*/ 20 h 24"/>
                  <a:gd name="T6" fmla="*/ 0 w 23"/>
                  <a:gd name="T7" fmla="*/ 11 h 24"/>
                  <a:gd name="T8" fmla="*/ 11 w 23"/>
                  <a:gd name="T9" fmla="*/ 0 h 24"/>
                  <a:gd name="T10" fmla="*/ 12 w 23"/>
                  <a:gd name="T11" fmla="*/ 0 h 24"/>
                  <a:gd name="T12" fmla="*/ 23 w 23"/>
                  <a:gd name="T13" fmla="*/ 12 h 24"/>
                  <a:gd name="T14" fmla="*/ 20 w 23"/>
                  <a:gd name="T15" fmla="*/ 21 h 24"/>
                  <a:gd name="T16" fmla="*/ 12 w 23"/>
                  <a:gd name="T17" fmla="*/ 24 h 24"/>
                  <a:gd name="T18" fmla="*/ 12 w 23"/>
                  <a:gd name="T19" fmla="*/ 8 h 24"/>
                  <a:gd name="T20" fmla="*/ 8 w 23"/>
                  <a:gd name="T21" fmla="*/ 12 h 24"/>
                  <a:gd name="T22" fmla="*/ 9 w 23"/>
                  <a:gd name="T23" fmla="*/ 15 h 24"/>
                  <a:gd name="T24" fmla="*/ 11 w 23"/>
                  <a:gd name="T25" fmla="*/ 16 h 24"/>
                  <a:gd name="T26" fmla="*/ 12 w 23"/>
                  <a:gd name="T27" fmla="*/ 16 h 24"/>
                  <a:gd name="T28" fmla="*/ 14 w 23"/>
                  <a:gd name="T29" fmla="*/ 15 h 24"/>
                  <a:gd name="T30" fmla="*/ 15 w 23"/>
                  <a:gd name="T31" fmla="*/ 12 h 24"/>
                  <a:gd name="T32" fmla="*/ 12 w 23"/>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24">
                    <a:moveTo>
                      <a:pt x="12" y="24"/>
                    </a:moveTo>
                    <a:cubicBezTo>
                      <a:pt x="11" y="24"/>
                      <a:pt x="11" y="24"/>
                      <a:pt x="11" y="24"/>
                    </a:cubicBezTo>
                    <a:cubicBezTo>
                      <a:pt x="8" y="24"/>
                      <a:pt x="5" y="23"/>
                      <a:pt x="3" y="20"/>
                    </a:cubicBezTo>
                    <a:cubicBezTo>
                      <a:pt x="1" y="18"/>
                      <a:pt x="0" y="15"/>
                      <a:pt x="0" y="11"/>
                    </a:cubicBezTo>
                    <a:cubicBezTo>
                      <a:pt x="0" y="5"/>
                      <a:pt x="5" y="0"/>
                      <a:pt x="11" y="0"/>
                    </a:cubicBezTo>
                    <a:cubicBezTo>
                      <a:pt x="12" y="0"/>
                      <a:pt x="12" y="0"/>
                      <a:pt x="12" y="0"/>
                    </a:cubicBezTo>
                    <a:cubicBezTo>
                      <a:pt x="18" y="0"/>
                      <a:pt x="23" y="5"/>
                      <a:pt x="23" y="12"/>
                    </a:cubicBezTo>
                    <a:cubicBezTo>
                      <a:pt x="23" y="15"/>
                      <a:pt x="22" y="18"/>
                      <a:pt x="20" y="21"/>
                    </a:cubicBezTo>
                    <a:cubicBezTo>
                      <a:pt x="18" y="23"/>
                      <a:pt x="15" y="24"/>
                      <a:pt x="12" y="24"/>
                    </a:cubicBezTo>
                    <a:close/>
                    <a:moveTo>
                      <a:pt x="12" y="8"/>
                    </a:moveTo>
                    <a:cubicBezTo>
                      <a:pt x="10" y="8"/>
                      <a:pt x="8" y="10"/>
                      <a:pt x="8" y="12"/>
                    </a:cubicBezTo>
                    <a:cubicBezTo>
                      <a:pt x="8" y="13"/>
                      <a:pt x="8" y="14"/>
                      <a:pt x="9" y="15"/>
                    </a:cubicBezTo>
                    <a:cubicBezTo>
                      <a:pt x="10" y="15"/>
                      <a:pt x="10" y="16"/>
                      <a:pt x="11" y="16"/>
                    </a:cubicBezTo>
                    <a:cubicBezTo>
                      <a:pt x="12" y="16"/>
                      <a:pt x="12" y="16"/>
                      <a:pt x="12" y="16"/>
                    </a:cubicBezTo>
                    <a:cubicBezTo>
                      <a:pt x="12" y="16"/>
                      <a:pt x="13" y="15"/>
                      <a:pt x="14" y="15"/>
                    </a:cubicBezTo>
                    <a:cubicBezTo>
                      <a:pt x="15" y="14"/>
                      <a:pt x="15" y="13"/>
                      <a:pt x="15" y="12"/>
                    </a:cubicBezTo>
                    <a:cubicBezTo>
                      <a:pt x="15" y="10"/>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377"/>
              <p:cNvSpPr>
                <a:spLocks noEditPoints="1"/>
              </p:cNvSpPr>
              <p:nvPr/>
            </p:nvSpPr>
            <p:spPr bwMode="auto">
              <a:xfrm>
                <a:off x="-4416426" y="3825875"/>
                <a:ext cx="50800" cy="50800"/>
              </a:xfrm>
              <a:custGeom>
                <a:avLst/>
                <a:gdLst>
                  <a:gd name="T0" fmla="*/ 12 w 24"/>
                  <a:gd name="T1" fmla="*/ 24 h 24"/>
                  <a:gd name="T2" fmla="*/ 11 w 24"/>
                  <a:gd name="T3" fmla="*/ 24 h 24"/>
                  <a:gd name="T4" fmla="*/ 3 w 24"/>
                  <a:gd name="T5" fmla="*/ 20 h 24"/>
                  <a:gd name="T6" fmla="*/ 0 w 24"/>
                  <a:gd name="T7" fmla="*/ 11 h 24"/>
                  <a:gd name="T8" fmla="*/ 13 w 24"/>
                  <a:gd name="T9" fmla="*/ 0 h 24"/>
                  <a:gd name="T10" fmla="*/ 21 w 24"/>
                  <a:gd name="T11" fmla="*/ 4 h 24"/>
                  <a:gd name="T12" fmla="*/ 24 w 24"/>
                  <a:gd name="T13" fmla="*/ 13 h 24"/>
                  <a:gd name="T14" fmla="*/ 20 w 24"/>
                  <a:gd name="T15" fmla="*/ 21 h 24"/>
                  <a:gd name="T16" fmla="*/ 12 w 24"/>
                  <a:gd name="T17" fmla="*/ 24 h 24"/>
                  <a:gd name="T18" fmla="*/ 12 w 24"/>
                  <a:gd name="T19" fmla="*/ 8 h 24"/>
                  <a:gd name="T20" fmla="*/ 9 w 24"/>
                  <a:gd name="T21" fmla="*/ 12 h 24"/>
                  <a:gd name="T22" fmla="*/ 9 w 24"/>
                  <a:gd name="T23" fmla="*/ 15 h 24"/>
                  <a:gd name="T24" fmla="*/ 12 w 24"/>
                  <a:gd name="T25" fmla="*/ 16 h 24"/>
                  <a:gd name="T26" fmla="*/ 12 w 24"/>
                  <a:gd name="T27" fmla="*/ 16 h 24"/>
                  <a:gd name="T28" fmla="*/ 14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11" y="24"/>
                      <a:pt x="11" y="24"/>
                      <a:pt x="11" y="24"/>
                    </a:cubicBezTo>
                    <a:cubicBezTo>
                      <a:pt x="8" y="24"/>
                      <a:pt x="5" y="23"/>
                      <a:pt x="3" y="20"/>
                    </a:cubicBezTo>
                    <a:cubicBezTo>
                      <a:pt x="1" y="18"/>
                      <a:pt x="0" y="14"/>
                      <a:pt x="0" y="11"/>
                    </a:cubicBezTo>
                    <a:cubicBezTo>
                      <a:pt x="1" y="5"/>
                      <a:pt x="7" y="0"/>
                      <a:pt x="13" y="0"/>
                    </a:cubicBezTo>
                    <a:cubicBezTo>
                      <a:pt x="16" y="0"/>
                      <a:pt x="19" y="2"/>
                      <a:pt x="21" y="4"/>
                    </a:cubicBezTo>
                    <a:cubicBezTo>
                      <a:pt x="23" y="7"/>
                      <a:pt x="24" y="10"/>
                      <a:pt x="24" y="13"/>
                    </a:cubicBezTo>
                    <a:cubicBezTo>
                      <a:pt x="24" y="16"/>
                      <a:pt x="22" y="19"/>
                      <a:pt x="20" y="21"/>
                    </a:cubicBezTo>
                    <a:cubicBezTo>
                      <a:pt x="18" y="23"/>
                      <a:pt x="15" y="24"/>
                      <a:pt x="12" y="24"/>
                    </a:cubicBezTo>
                    <a:close/>
                    <a:moveTo>
                      <a:pt x="12" y="8"/>
                    </a:moveTo>
                    <a:cubicBezTo>
                      <a:pt x="10" y="8"/>
                      <a:pt x="9" y="10"/>
                      <a:pt x="9" y="12"/>
                    </a:cubicBezTo>
                    <a:cubicBezTo>
                      <a:pt x="8" y="13"/>
                      <a:pt x="9" y="14"/>
                      <a:pt x="9" y="15"/>
                    </a:cubicBezTo>
                    <a:cubicBezTo>
                      <a:pt x="10" y="16"/>
                      <a:pt x="11" y="16"/>
                      <a:pt x="12" y="16"/>
                    </a:cubicBezTo>
                    <a:cubicBezTo>
                      <a:pt x="12" y="16"/>
                      <a:pt x="12" y="16"/>
                      <a:pt x="12" y="16"/>
                    </a:cubicBezTo>
                    <a:cubicBezTo>
                      <a:pt x="13" y="16"/>
                      <a:pt x="14" y="16"/>
                      <a:pt x="14" y="15"/>
                    </a:cubicBezTo>
                    <a:cubicBezTo>
                      <a:pt x="15" y="15"/>
                      <a:pt x="16" y="14"/>
                      <a:pt x="16" y="12"/>
                    </a:cubicBezTo>
                    <a:cubicBezTo>
                      <a:pt x="16" y="11"/>
                      <a:pt x="15" y="10"/>
                      <a:pt x="15" y="9"/>
                    </a:cubicBezTo>
                    <a:cubicBezTo>
                      <a:pt x="14"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378"/>
              <p:cNvSpPr>
                <a:spLocks noEditPoints="1"/>
              </p:cNvSpPr>
              <p:nvPr/>
            </p:nvSpPr>
            <p:spPr bwMode="auto">
              <a:xfrm>
                <a:off x="-4449764" y="3821113"/>
                <a:ext cx="52388" cy="53975"/>
              </a:xfrm>
              <a:custGeom>
                <a:avLst/>
                <a:gdLst>
                  <a:gd name="T0" fmla="*/ 12 w 24"/>
                  <a:gd name="T1" fmla="*/ 25 h 25"/>
                  <a:gd name="T2" fmla="*/ 10 w 24"/>
                  <a:gd name="T3" fmla="*/ 25 h 25"/>
                  <a:gd name="T4" fmla="*/ 3 w 24"/>
                  <a:gd name="T5" fmla="*/ 20 h 25"/>
                  <a:gd name="T6" fmla="*/ 0 w 24"/>
                  <a:gd name="T7" fmla="*/ 11 h 25"/>
                  <a:gd name="T8" fmla="*/ 13 w 24"/>
                  <a:gd name="T9" fmla="*/ 1 h 25"/>
                  <a:gd name="T10" fmla="*/ 18 w 24"/>
                  <a:gd name="T11" fmla="*/ 2 h 25"/>
                  <a:gd name="T12" fmla="*/ 21 w 24"/>
                  <a:gd name="T13" fmla="*/ 5 h 25"/>
                  <a:gd name="T14" fmla="*/ 24 w 24"/>
                  <a:gd name="T15" fmla="*/ 14 h 25"/>
                  <a:gd name="T16" fmla="*/ 19 w 24"/>
                  <a:gd name="T17" fmla="*/ 22 h 25"/>
                  <a:gd name="T18" fmla="*/ 15 w 24"/>
                  <a:gd name="T19" fmla="*/ 24 h 25"/>
                  <a:gd name="T20" fmla="*/ 12 w 24"/>
                  <a:gd name="T21" fmla="*/ 25 h 25"/>
                  <a:gd name="T22" fmla="*/ 12 w 24"/>
                  <a:gd name="T23" fmla="*/ 9 h 25"/>
                  <a:gd name="T24" fmla="*/ 8 w 24"/>
                  <a:gd name="T25" fmla="*/ 12 h 25"/>
                  <a:gd name="T26" fmla="*/ 9 w 24"/>
                  <a:gd name="T27" fmla="*/ 15 h 25"/>
                  <a:gd name="T28" fmla="*/ 11 w 24"/>
                  <a:gd name="T29" fmla="*/ 17 h 25"/>
                  <a:gd name="T30" fmla="*/ 13 w 24"/>
                  <a:gd name="T31" fmla="*/ 17 h 25"/>
                  <a:gd name="T32" fmla="*/ 14 w 24"/>
                  <a:gd name="T33" fmla="*/ 16 h 25"/>
                  <a:gd name="T34" fmla="*/ 15 w 24"/>
                  <a:gd name="T35" fmla="*/ 13 h 25"/>
                  <a:gd name="T36" fmla="*/ 15 w 24"/>
                  <a:gd name="T37" fmla="*/ 10 h 25"/>
                  <a:gd name="T38" fmla="*/ 14 w 24"/>
                  <a:gd name="T39" fmla="*/ 9 h 25"/>
                  <a:gd name="T40" fmla="*/ 12 w 24"/>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2" y="25"/>
                    </a:moveTo>
                    <a:cubicBezTo>
                      <a:pt x="11" y="25"/>
                      <a:pt x="11" y="25"/>
                      <a:pt x="10" y="25"/>
                    </a:cubicBezTo>
                    <a:cubicBezTo>
                      <a:pt x="7" y="24"/>
                      <a:pt x="5" y="23"/>
                      <a:pt x="3" y="20"/>
                    </a:cubicBezTo>
                    <a:cubicBezTo>
                      <a:pt x="1" y="18"/>
                      <a:pt x="0" y="15"/>
                      <a:pt x="0" y="11"/>
                    </a:cubicBezTo>
                    <a:cubicBezTo>
                      <a:pt x="1" y="5"/>
                      <a:pt x="7" y="0"/>
                      <a:pt x="13" y="1"/>
                    </a:cubicBezTo>
                    <a:cubicBezTo>
                      <a:pt x="15" y="1"/>
                      <a:pt x="16" y="1"/>
                      <a:pt x="18" y="2"/>
                    </a:cubicBezTo>
                    <a:cubicBezTo>
                      <a:pt x="19" y="3"/>
                      <a:pt x="20" y="4"/>
                      <a:pt x="21" y="5"/>
                    </a:cubicBezTo>
                    <a:cubicBezTo>
                      <a:pt x="23" y="8"/>
                      <a:pt x="24" y="11"/>
                      <a:pt x="24" y="14"/>
                    </a:cubicBezTo>
                    <a:cubicBezTo>
                      <a:pt x="23" y="17"/>
                      <a:pt x="22" y="20"/>
                      <a:pt x="19" y="22"/>
                    </a:cubicBezTo>
                    <a:cubicBezTo>
                      <a:pt x="18" y="23"/>
                      <a:pt x="17" y="24"/>
                      <a:pt x="15" y="24"/>
                    </a:cubicBezTo>
                    <a:cubicBezTo>
                      <a:pt x="14" y="25"/>
                      <a:pt x="13" y="25"/>
                      <a:pt x="12" y="25"/>
                    </a:cubicBezTo>
                    <a:close/>
                    <a:moveTo>
                      <a:pt x="12" y="9"/>
                    </a:moveTo>
                    <a:cubicBezTo>
                      <a:pt x="10" y="9"/>
                      <a:pt x="9" y="10"/>
                      <a:pt x="8" y="12"/>
                    </a:cubicBezTo>
                    <a:cubicBezTo>
                      <a:pt x="8" y="14"/>
                      <a:pt x="8" y="15"/>
                      <a:pt x="9" y="15"/>
                    </a:cubicBezTo>
                    <a:cubicBezTo>
                      <a:pt x="10" y="16"/>
                      <a:pt x="11" y="17"/>
                      <a:pt x="11" y="17"/>
                    </a:cubicBezTo>
                    <a:cubicBezTo>
                      <a:pt x="12" y="17"/>
                      <a:pt x="12" y="17"/>
                      <a:pt x="13" y="17"/>
                    </a:cubicBezTo>
                    <a:cubicBezTo>
                      <a:pt x="13" y="17"/>
                      <a:pt x="14" y="16"/>
                      <a:pt x="14" y="16"/>
                    </a:cubicBezTo>
                    <a:cubicBezTo>
                      <a:pt x="15" y="15"/>
                      <a:pt x="15" y="14"/>
                      <a:pt x="15" y="13"/>
                    </a:cubicBezTo>
                    <a:cubicBezTo>
                      <a:pt x="16" y="12"/>
                      <a:pt x="15" y="11"/>
                      <a:pt x="15" y="10"/>
                    </a:cubicBezTo>
                    <a:cubicBezTo>
                      <a:pt x="14" y="10"/>
                      <a:pt x="14"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379"/>
              <p:cNvSpPr>
                <a:spLocks noEditPoints="1"/>
              </p:cNvSpPr>
              <p:nvPr/>
            </p:nvSpPr>
            <p:spPr bwMode="auto">
              <a:xfrm>
                <a:off x="-4481514" y="3819525"/>
                <a:ext cx="52388" cy="50800"/>
              </a:xfrm>
              <a:custGeom>
                <a:avLst/>
                <a:gdLst>
                  <a:gd name="T0" fmla="*/ 12 w 24"/>
                  <a:gd name="T1" fmla="*/ 24 h 24"/>
                  <a:gd name="T2" fmla="*/ 10 w 24"/>
                  <a:gd name="T3" fmla="*/ 24 h 24"/>
                  <a:gd name="T4" fmla="*/ 2 w 24"/>
                  <a:gd name="T5" fmla="*/ 19 h 24"/>
                  <a:gd name="T6" fmla="*/ 0 w 24"/>
                  <a:gd name="T7" fmla="*/ 10 h 24"/>
                  <a:gd name="T8" fmla="*/ 12 w 24"/>
                  <a:gd name="T9" fmla="*/ 0 h 24"/>
                  <a:gd name="T10" fmla="*/ 14 w 24"/>
                  <a:gd name="T11" fmla="*/ 0 h 24"/>
                  <a:gd name="T12" fmla="*/ 21 w 24"/>
                  <a:gd name="T13" fmla="*/ 5 h 24"/>
                  <a:gd name="T14" fmla="*/ 23 w 24"/>
                  <a:gd name="T15" fmla="*/ 13 h 24"/>
                  <a:gd name="T16" fmla="*/ 19 w 24"/>
                  <a:gd name="T17" fmla="*/ 21 h 24"/>
                  <a:gd name="T18" fmla="*/ 12 w 24"/>
                  <a:gd name="T19" fmla="*/ 24 h 24"/>
                  <a:gd name="T20" fmla="*/ 12 w 24"/>
                  <a:gd name="T21" fmla="*/ 8 h 24"/>
                  <a:gd name="T22" fmla="*/ 8 w 24"/>
                  <a:gd name="T23" fmla="*/ 11 h 24"/>
                  <a:gd name="T24" fmla="*/ 9 w 24"/>
                  <a:gd name="T25" fmla="*/ 14 h 24"/>
                  <a:gd name="T26" fmla="*/ 11 w 24"/>
                  <a:gd name="T27" fmla="*/ 16 h 24"/>
                  <a:gd name="T28" fmla="*/ 12 w 24"/>
                  <a:gd name="T29" fmla="*/ 16 h 24"/>
                  <a:gd name="T30" fmla="*/ 14 w 24"/>
                  <a:gd name="T31" fmla="*/ 15 h 24"/>
                  <a:gd name="T32" fmla="*/ 15 w 24"/>
                  <a:gd name="T33" fmla="*/ 12 h 24"/>
                  <a:gd name="T34" fmla="*/ 15 w 24"/>
                  <a:gd name="T35" fmla="*/ 9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1" y="24"/>
                      <a:pt x="10" y="24"/>
                      <a:pt x="10" y="24"/>
                    </a:cubicBezTo>
                    <a:cubicBezTo>
                      <a:pt x="7" y="23"/>
                      <a:pt x="4" y="21"/>
                      <a:pt x="2" y="19"/>
                    </a:cubicBezTo>
                    <a:cubicBezTo>
                      <a:pt x="0" y="16"/>
                      <a:pt x="0" y="13"/>
                      <a:pt x="0" y="10"/>
                    </a:cubicBezTo>
                    <a:cubicBezTo>
                      <a:pt x="1" y="4"/>
                      <a:pt x="6" y="0"/>
                      <a:pt x="12" y="0"/>
                    </a:cubicBezTo>
                    <a:cubicBezTo>
                      <a:pt x="12" y="0"/>
                      <a:pt x="13" y="0"/>
                      <a:pt x="14" y="0"/>
                    </a:cubicBezTo>
                    <a:cubicBezTo>
                      <a:pt x="17" y="0"/>
                      <a:pt x="19" y="2"/>
                      <a:pt x="21" y="5"/>
                    </a:cubicBezTo>
                    <a:cubicBezTo>
                      <a:pt x="23" y="7"/>
                      <a:pt x="24" y="10"/>
                      <a:pt x="23" y="13"/>
                    </a:cubicBezTo>
                    <a:cubicBezTo>
                      <a:pt x="23" y="17"/>
                      <a:pt x="21" y="19"/>
                      <a:pt x="19" y="21"/>
                    </a:cubicBezTo>
                    <a:cubicBezTo>
                      <a:pt x="17" y="23"/>
                      <a:pt x="14" y="24"/>
                      <a:pt x="12" y="24"/>
                    </a:cubicBezTo>
                    <a:close/>
                    <a:moveTo>
                      <a:pt x="12" y="8"/>
                    </a:moveTo>
                    <a:cubicBezTo>
                      <a:pt x="10" y="8"/>
                      <a:pt x="8" y="9"/>
                      <a:pt x="8" y="11"/>
                    </a:cubicBezTo>
                    <a:cubicBezTo>
                      <a:pt x="8" y="12"/>
                      <a:pt x="8" y="13"/>
                      <a:pt x="9" y="14"/>
                    </a:cubicBezTo>
                    <a:cubicBezTo>
                      <a:pt x="9" y="15"/>
                      <a:pt x="10" y="16"/>
                      <a:pt x="11" y="16"/>
                    </a:cubicBezTo>
                    <a:cubicBezTo>
                      <a:pt x="12" y="16"/>
                      <a:pt x="12" y="16"/>
                      <a:pt x="12" y="16"/>
                    </a:cubicBezTo>
                    <a:cubicBezTo>
                      <a:pt x="12" y="16"/>
                      <a:pt x="13" y="16"/>
                      <a:pt x="14" y="15"/>
                    </a:cubicBezTo>
                    <a:cubicBezTo>
                      <a:pt x="15" y="14"/>
                      <a:pt x="15" y="13"/>
                      <a:pt x="15" y="12"/>
                    </a:cubicBezTo>
                    <a:cubicBezTo>
                      <a:pt x="15"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380"/>
              <p:cNvSpPr>
                <a:spLocks noEditPoints="1"/>
              </p:cNvSpPr>
              <p:nvPr/>
            </p:nvSpPr>
            <p:spPr bwMode="auto">
              <a:xfrm>
                <a:off x="-4367214" y="3862388"/>
                <a:ext cx="50800" cy="50800"/>
              </a:xfrm>
              <a:custGeom>
                <a:avLst/>
                <a:gdLst>
                  <a:gd name="T0" fmla="*/ 12 w 24"/>
                  <a:gd name="T1" fmla="*/ 24 h 24"/>
                  <a:gd name="T2" fmla="*/ 12 w 24"/>
                  <a:gd name="T3" fmla="*/ 24 h 24"/>
                  <a:gd name="T4" fmla="*/ 4 w 24"/>
                  <a:gd name="T5" fmla="*/ 21 h 24"/>
                  <a:gd name="T6" fmla="*/ 0 w 24"/>
                  <a:gd name="T7" fmla="*/ 12 h 24"/>
                  <a:gd name="T8" fmla="*/ 12 w 24"/>
                  <a:gd name="T9" fmla="*/ 0 h 24"/>
                  <a:gd name="T10" fmla="*/ 12 w 24"/>
                  <a:gd name="T11" fmla="*/ 0 h 24"/>
                  <a:gd name="T12" fmla="*/ 24 w 24"/>
                  <a:gd name="T13" fmla="*/ 12 h 24"/>
                  <a:gd name="T14" fmla="*/ 21 w 24"/>
                  <a:gd name="T15" fmla="*/ 20 h 24"/>
                  <a:gd name="T16" fmla="*/ 12 w 24"/>
                  <a:gd name="T17" fmla="*/ 24 h 24"/>
                  <a:gd name="T18" fmla="*/ 12 w 24"/>
                  <a:gd name="T19" fmla="*/ 8 h 24"/>
                  <a:gd name="T20" fmla="*/ 8 w 24"/>
                  <a:gd name="T21" fmla="*/ 12 h 24"/>
                  <a:gd name="T22" fmla="*/ 9 w 24"/>
                  <a:gd name="T23" fmla="*/ 15 h 24"/>
                  <a:gd name="T24" fmla="*/ 12 w 24"/>
                  <a:gd name="T25" fmla="*/ 16 h 24"/>
                  <a:gd name="T26" fmla="*/ 15 w 24"/>
                  <a:gd name="T27" fmla="*/ 15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12" y="24"/>
                      <a:pt x="12" y="24"/>
                      <a:pt x="12" y="24"/>
                    </a:cubicBezTo>
                    <a:cubicBezTo>
                      <a:pt x="9" y="24"/>
                      <a:pt x="6" y="23"/>
                      <a:pt x="4" y="21"/>
                    </a:cubicBezTo>
                    <a:cubicBezTo>
                      <a:pt x="1" y="18"/>
                      <a:pt x="0" y="15"/>
                      <a:pt x="0" y="12"/>
                    </a:cubicBezTo>
                    <a:cubicBezTo>
                      <a:pt x="0" y="5"/>
                      <a:pt x="6" y="0"/>
                      <a:pt x="12" y="0"/>
                    </a:cubicBezTo>
                    <a:cubicBezTo>
                      <a:pt x="12" y="0"/>
                      <a:pt x="12" y="0"/>
                      <a:pt x="12" y="0"/>
                    </a:cubicBezTo>
                    <a:cubicBezTo>
                      <a:pt x="19" y="0"/>
                      <a:pt x="24" y="5"/>
                      <a:pt x="24" y="12"/>
                    </a:cubicBezTo>
                    <a:cubicBezTo>
                      <a:pt x="24" y="15"/>
                      <a:pt x="23" y="18"/>
                      <a:pt x="21" y="20"/>
                    </a:cubicBezTo>
                    <a:cubicBezTo>
                      <a:pt x="19" y="23"/>
                      <a:pt x="16" y="24"/>
                      <a:pt x="12" y="24"/>
                    </a:cubicBezTo>
                    <a:close/>
                    <a:moveTo>
                      <a:pt x="12" y="8"/>
                    </a:moveTo>
                    <a:cubicBezTo>
                      <a:pt x="10" y="8"/>
                      <a:pt x="8" y="10"/>
                      <a:pt x="8" y="12"/>
                    </a:cubicBezTo>
                    <a:cubicBezTo>
                      <a:pt x="8" y="13"/>
                      <a:pt x="9" y="14"/>
                      <a:pt x="9" y="15"/>
                    </a:cubicBezTo>
                    <a:cubicBezTo>
                      <a:pt x="10" y="16"/>
                      <a:pt x="11" y="16"/>
                      <a:pt x="12" y="16"/>
                    </a:cubicBezTo>
                    <a:cubicBezTo>
                      <a:pt x="13" y="16"/>
                      <a:pt x="14" y="16"/>
                      <a:pt x="15" y="15"/>
                    </a:cubicBezTo>
                    <a:cubicBezTo>
                      <a:pt x="16" y="14"/>
                      <a:pt x="16" y="13"/>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381"/>
              <p:cNvSpPr>
                <a:spLocks noEditPoints="1"/>
              </p:cNvSpPr>
              <p:nvPr/>
            </p:nvSpPr>
            <p:spPr bwMode="auto">
              <a:xfrm>
                <a:off x="-4402139" y="3862388"/>
                <a:ext cx="52388" cy="50800"/>
              </a:xfrm>
              <a:custGeom>
                <a:avLst/>
                <a:gdLst>
                  <a:gd name="T0" fmla="*/ 12 w 24"/>
                  <a:gd name="T1" fmla="*/ 24 h 24"/>
                  <a:gd name="T2" fmla="*/ 12 w 24"/>
                  <a:gd name="T3" fmla="*/ 24 h 24"/>
                  <a:gd name="T4" fmla="*/ 7 w 24"/>
                  <a:gd name="T5" fmla="*/ 23 h 24"/>
                  <a:gd name="T6" fmla="*/ 3 w 24"/>
                  <a:gd name="T7" fmla="*/ 20 h 24"/>
                  <a:gd name="T8" fmla="*/ 0 w 24"/>
                  <a:gd name="T9" fmla="*/ 11 h 24"/>
                  <a:gd name="T10" fmla="*/ 4 w 24"/>
                  <a:gd name="T11" fmla="*/ 3 h 24"/>
                  <a:gd name="T12" fmla="*/ 8 w 24"/>
                  <a:gd name="T13" fmla="*/ 0 h 24"/>
                  <a:gd name="T14" fmla="*/ 12 w 24"/>
                  <a:gd name="T15" fmla="*/ 0 h 24"/>
                  <a:gd name="T16" fmla="*/ 13 w 24"/>
                  <a:gd name="T17" fmla="*/ 0 h 24"/>
                  <a:gd name="T18" fmla="*/ 24 w 24"/>
                  <a:gd name="T19" fmla="*/ 12 h 24"/>
                  <a:gd name="T20" fmla="*/ 12 w 24"/>
                  <a:gd name="T21" fmla="*/ 24 h 24"/>
                  <a:gd name="T22" fmla="*/ 12 w 24"/>
                  <a:gd name="T23" fmla="*/ 8 h 24"/>
                  <a:gd name="T24" fmla="*/ 11 w 24"/>
                  <a:gd name="T25" fmla="*/ 8 h 24"/>
                  <a:gd name="T26" fmla="*/ 9 w 24"/>
                  <a:gd name="T27" fmla="*/ 9 h 24"/>
                  <a:gd name="T28" fmla="*/ 8 w 24"/>
                  <a:gd name="T29" fmla="*/ 12 h 24"/>
                  <a:gd name="T30" fmla="*/ 9 w 24"/>
                  <a:gd name="T31" fmla="*/ 15 h 24"/>
                  <a:gd name="T32" fmla="*/ 10 w 24"/>
                  <a:gd name="T33" fmla="*/ 16 h 24"/>
                  <a:gd name="T34" fmla="*/ 12 w 24"/>
                  <a:gd name="T35" fmla="*/ 16 h 24"/>
                  <a:gd name="T36" fmla="*/ 12 w 24"/>
                  <a:gd name="T37" fmla="*/ 16 h 24"/>
                  <a:gd name="T38" fmla="*/ 16 w 24"/>
                  <a:gd name="T39" fmla="*/ 12 h 24"/>
                  <a:gd name="T40" fmla="*/ 12 w 24"/>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24"/>
                    </a:moveTo>
                    <a:cubicBezTo>
                      <a:pt x="12" y="24"/>
                      <a:pt x="12" y="24"/>
                      <a:pt x="12" y="24"/>
                    </a:cubicBezTo>
                    <a:cubicBezTo>
                      <a:pt x="10" y="24"/>
                      <a:pt x="8" y="23"/>
                      <a:pt x="7" y="23"/>
                    </a:cubicBezTo>
                    <a:cubicBezTo>
                      <a:pt x="5" y="22"/>
                      <a:pt x="4" y="21"/>
                      <a:pt x="3" y="20"/>
                    </a:cubicBezTo>
                    <a:cubicBezTo>
                      <a:pt x="1" y="17"/>
                      <a:pt x="0" y="14"/>
                      <a:pt x="0" y="11"/>
                    </a:cubicBezTo>
                    <a:cubicBezTo>
                      <a:pt x="0" y="8"/>
                      <a:pt x="2" y="5"/>
                      <a:pt x="4" y="3"/>
                    </a:cubicBezTo>
                    <a:cubicBezTo>
                      <a:pt x="5" y="2"/>
                      <a:pt x="7" y="1"/>
                      <a:pt x="8" y="0"/>
                    </a:cubicBezTo>
                    <a:cubicBezTo>
                      <a:pt x="9" y="0"/>
                      <a:pt x="11" y="0"/>
                      <a:pt x="12" y="0"/>
                    </a:cubicBezTo>
                    <a:cubicBezTo>
                      <a:pt x="13" y="0"/>
                      <a:pt x="13" y="0"/>
                      <a:pt x="13" y="0"/>
                    </a:cubicBezTo>
                    <a:cubicBezTo>
                      <a:pt x="19" y="0"/>
                      <a:pt x="24" y="5"/>
                      <a:pt x="24" y="12"/>
                    </a:cubicBezTo>
                    <a:cubicBezTo>
                      <a:pt x="24" y="19"/>
                      <a:pt x="19" y="24"/>
                      <a:pt x="12" y="24"/>
                    </a:cubicBezTo>
                    <a:close/>
                    <a:moveTo>
                      <a:pt x="12" y="8"/>
                    </a:moveTo>
                    <a:cubicBezTo>
                      <a:pt x="12" y="8"/>
                      <a:pt x="11" y="8"/>
                      <a:pt x="11" y="8"/>
                    </a:cubicBezTo>
                    <a:cubicBezTo>
                      <a:pt x="10" y="8"/>
                      <a:pt x="10" y="8"/>
                      <a:pt x="9" y="9"/>
                    </a:cubicBezTo>
                    <a:cubicBezTo>
                      <a:pt x="9" y="9"/>
                      <a:pt x="8" y="10"/>
                      <a:pt x="8" y="12"/>
                    </a:cubicBezTo>
                    <a:cubicBezTo>
                      <a:pt x="8" y="13"/>
                      <a:pt x="8" y="14"/>
                      <a:pt x="9" y="15"/>
                    </a:cubicBezTo>
                    <a:cubicBezTo>
                      <a:pt x="10" y="15"/>
                      <a:pt x="10" y="15"/>
                      <a:pt x="10" y="16"/>
                    </a:cubicBezTo>
                    <a:cubicBezTo>
                      <a:pt x="11" y="16"/>
                      <a:pt x="11" y="16"/>
                      <a:pt x="12" y="16"/>
                    </a:cubicBezTo>
                    <a:cubicBezTo>
                      <a:pt x="12" y="16"/>
                      <a:pt x="12" y="16"/>
                      <a:pt x="12" y="16"/>
                    </a:cubicBezTo>
                    <a:cubicBezTo>
                      <a:pt x="14"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382"/>
              <p:cNvSpPr>
                <a:spLocks noEditPoints="1"/>
              </p:cNvSpPr>
              <p:nvPr/>
            </p:nvSpPr>
            <p:spPr bwMode="auto">
              <a:xfrm>
                <a:off x="-4435476" y="3857625"/>
                <a:ext cx="52388" cy="53975"/>
              </a:xfrm>
              <a:custGeom>
                <a:avLst/>
                <a:gdLst>
                  <a:gd name="T0" fmla="*/ 12 w 25"/>
                  <a:gd name="T1" fmla="*/ 25 h 25"/>
                  <a:gd name="T2" fmla="*/ 11 w 25"/>
                  <a:gd name="T3" fmla="*/ 25 h 25"/>
                  <a:gd name="T4" fmla="*/ 3 w 25"/>
                  <a:gd name="T5" fmla="*/ 21 h 25"/>
                  <a:gd name="T6" fmla="*/ 0 w 25"/>
                  <a:gd name="T7" fmla="*/ 11 h 25"/>
                  <a:gd name="T8" fmla="*/ 13 w 25"/>
                  <a:gd name="T9" fmla="*/ 1 h 25"/>
                  <a:gd name="T10" fmla="*/ 24 w 25"/>
                  <a:gd name="T11" fmla="*/ 14 h 25"/>
                  <a:gd name="T12" fmla="*/ 12 w 25"/>
                  <a:gd name="T13" fmla="*/ 25 h 25"/>
                  <a:gd name="T14" fmla="*/ 12 w 25"/>
                  <a:gd name="T15" fmla="*/ 9 h 25"/>
                  <a:gd name="T16" fmla="*/ 8 w 25"/>
                  <a:gd name="T17" fmla="*/ 12 h 25"/>
                  <a:gd name="T18" fmla="*/ 9 w 25"/>
                  <a:gd name="T19" fmla="*/ 15 h 25"/>
                  <a:gd name="T20" fmla="*/ 12 w 25"/>
                  <a:gd name="T21" fmla="*/ 17 h 25"/>
                  <a:gd name="T22" fmla="*/ 12 w 25"/>
                  <a:gd name="T23" fmla="*/ 17 h 25"/>
                  <a:gd name="T24" fmla="*/ 16 w 25"/>
                  <a:gd name="T25" fmla="*/ 13 h 25"/>
                  <a:gd name="T26" fmla="*/ 12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11" y="25"/>
                      <a:pt x="11" y="25"/>
                      <a:pt x="11" y="25"/>
                    </a:cubicBezTo>
                    <a:cubicBezTo>
                      <a:pt x="8" y="25"/>
                      <a:pt x="5" y="23"/>
                      <a:pt x="3" y="21"/>
                    </a:cubicBezTo>
                    <a:cubicBezTo>
                      <a:pt x="1" y="18"/>
                      <a:pt x="0" y="15"/>
                      <a:pt x="0" y="11"/>
                    </a:cubicBezTo>
                    <a:cubicBezTo>
                      <a:pt x="1" y="5"/>
                      <a:pt x="6" y="0"/>
                      <a:pt x="13" y="1"/>
                    </a:cubicBezTo>
                    <a:cubicBezTo>
                      <a:pt x="20" y="1"/>
                      <a:pt x="25" y="7"/>
                      <a:pt x="24" y="14"/>
                    </a:cubicBezTo>
                    <a:cubicBezTo>
                      <a:pt x="24" y="20"/>
                      <a:pt x="18" y="25"/>
                      <a:pt x="12" y="25"/>
                    </a:cubicBezTo>
                    <a:close/>
                    <a:moveTo>
                      <a:pt x="12" y="9"/>
                    </a:moveTo>
                    <a:cubicBezTo>
                      <a:pt x="10" y="9"/>
                      <a:pt x="8" y="10"/>
                      <a:pt x="8" y="12"/>
                    </a:cubicBezTo>
                    <a:cubicBezTo>
                      <a:pt x="8" y="13"/>
                      <a:pt x="8" y="15"/>
                      <a:pt x="9" y="15"/>
                    </a:cubicBezTo>
                    <a:cubicBezTo>
                      <a:pt x="10" y="16"/>
                      <a:pt x="11" y="17"/>
                      <a:pt x="12" y="17"/>
                    </a:cubicBezTo>
                    <a:cubicBezTo>
                      <a:pt x="12" y="17"/>
                      <a:pt x="12" y="17"/>
                      <a:pt x="12" y="17"/>
                    </a:cubicBezTo>
                    <a:cubicBezTo>
                      <a:pt x="14" y="17"/>
                      <a:pt x="16" y="15"/>
                      <a:pt x="16" y="13"/>
                    </a:cubicBezTo>
                    <a:cubicBezTo>
                      <a:pt x="16" y="11"/>
                      <a:pt x="15"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383"/>
              <p:cNvSpPr>
                <a:spLocks noEditPoints="1"/>
              </p:cNvSpPr>
              <p:nvPr/>
            </p:nvSpPr>
            <p:spPr bwMode="auto">
              <a:xfrm>
                <a:off x="-4470401" y="3852863"/>
                <a:ext cx="53975" cy="53975"/>
              </a:xfrm>
              <a:custGeom>
                <a:avLst/>
                <a:gdLst>
                  <a:gd name="T0" fmla="*/ 12 w 25"/>
                  <a:gd name="T1" fmla="*/ 25 h 25"/>
                  <a:gd name="T2" fmla="*/ 11 w 25"/>
                  <a:gd name="T3" fmla="*/ 25 h 25"/>
                  <a:gd name="T4" fmla="*/ 2 w 25"/>
                  <a:gd name="T5" fmla="*/ 20 h 25"/>
                  <a:gd name="T6" fmla="*/ 0 w 25"/>
                  <a:gd name="T7" fmla="*/ 11 h 25"/>
                  <a:gd name="T8" fmla="*/ 5 w 25"/>
                  <a:gd name="T9" fmla="*/ 3 h 25"/>
                  <a:gd name="T10" fmla="*/ 14 w 25"/>
                  <a:gd name="T11" fmla="*/ 1 h 25"/>
                  <a:gd name="T12" fmla="*/ 24 w 25"/>
                  <a:gd name="T13" fmla="*/ 14 h 25"/>
                  <a:gd name="T14" fmla="*/ 12 w 25"/>
                  <a:gd name="T15" fmla="*/ 25 h 25"/>
                  <a:gd name="T16" fmla="*/ 12 w 25"/>
                  <a:gd name="T17" fmla="*/ 9 h 25"/>
                  <a:gd name="T18" fmla="*/ 10 w 25"/>
                  <a:gd name="T19" fmla="*/ 10 h 25"/>
                  <a:gd name="T20" fmla="*/ 8 w 25"/>
                  <a:gd name="T21" fmla="*/ 12 h 25"/>
                  <a:gd name="T22" fmla="*/ 9 w 25"/>
                  <a:gd name="T23" fmla="*/ 15 h 25"/>
                  <a:gd name="T24" fmla="*/ 12 w 25"/>
                  <a:gd name="T25" fmla="*/ 17 h 25"/>
                  <a:gd name="T26" fmla="*/ 16 w 25"/>
                  <a:gd name="T27" fmla="*/ 13 h 25"/>
                  <a:gd name="T28" fmla="*/ 13 w 25"/>
                  <a:gd name="T29" fmla="*/ 9 h 25"/>
                  <a:gd name="T30" fmla="*/ 12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2" y="25"/>
                    </a:moveTo>
                    <a:cubicBezTo>
                      <a:pt x="12" y="25"/>
                      <a:pt x="11" y="25"/>
                      <a:pt x="11" y="25"/>
                    </a:cubicBezTo>
                    <a:cubicBezTo>
                      <a:pt x="7" y="25"/>
                      <a:pt x="4" y="23"/>
                      <a:pt x="2" y="20"/>
                    </a:cubicBezTo>
                    <a:cubicBezTo>
                      <a:pt x="0" y="18"/>
                      <a:pt x="0" y="14"/>
                      <a:pt x="0" y="11"/>
                    </a:cubicBezTo>
                    <a:cubicBezTo>
                      <a:pt x="1" y="8"/>
                      <a:pt x="2" y="5"/>
                      <a:pt x="5" y="3"/>
                    </a:cubicBezTo>
                    <a:cubicBezTo>
                      <a:pt x="7" y="1"/>
                      <a:pt x="11" y="0"/>
                      <a:pt x="14" y="1"/>
                    </a:cubicBezTo>
                    <a:cubicBezTo>
                      <a:pt x="20" y="2"/>
                      <a:pt x="25" y="8"/>
                      <a:pt x="24" y="14"/>
                    </a:cubicBezTo>
                    <a:cubicBezTo>
                      <a:pt x="23" y="20"/>
                      <a:pt x="18" y="25"/>
                      <a:pt x="12" y="25"/>
                    </a:cubicBezTo>
                    <a:close/>
                    <a:moveTo>
                      <a:pt x="12" y="9"/>
                    </a:moveTo>
                    <a:cubicBezTo>
                      <a:pt x="11" y="9"/>
                      <a:pt x="11" y="9"/>
                      <a:pt x="10" y="10"/>
                    </a:cubicBezTo>
                    <a:cubicBezTo>
                      <a:pt x="9" y="10"/>
                      <a:pt x="8" y="11"/>
                      <a:pt x="8" y="12"/>
                    </a:cubicBezTo>
                    <a:cubicBezTo>
                      <a:pt x="8" y="14"/>
                      <a:pt x="8" y="15"/>
                      <a:pt x="9" y="15"/>
                    </a:cubicBezTo>
                    <a:cubicBezTo>
                      <a:pt x="9" y="16"/>
                      <a:pt x="10" y="17"/>
                      <a:pt x="12" y="17"/>
                    </a:cubicBezTo>
                    <a:cubicBezTo>
                      <a:pt x="14" y="17"/>
                      <a:pt x="16" y="16"/>
                      <a:pt x="16" y="13"/>
                    </a:cubicBezTo>
                    <a:cubicBezTo>
                      <a:pt x="16" y="11"/>
                      <a:pt x="15"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384"/>
              <p:cNvSpPr>
                <a:spLocks noEditPoints="1"/>
              </p:cNvSpPr>
              <p:nvPr/>
            </p:nvSpPr>
            <p:spPr bwMode="auto">
              <a:xfrm>
                <a:off x="-4386264" y="3895725"/>
                <a:ext cx="53975" cy="52388"/>
              </a:xfrm>
              <a:custGeom>
                <a:avLst/>
                <a:gdLst>
                  <a:gd name="T0" fmla="*/ 13 w 25"/>
                  <a:gd name="T1" fmla="*/ 24 h 24"/>
                  <a:gd name="T2" fmla="*/ 13 w 25"/>
                  <a:gd name="T3" fmla="*/ 24 h 24"/>
                  <a:gd name="T4" fmla="*/ 4 w 25"/>
                  <a:gd name="T5" fmla="*/ 20 h 24"/>
                  <a:gd name="T6" fmla="*/ 0 w 25"/>
                  <a:gd name="T7" fmla="*/ 12 h 24"/>
                  <a:gd name="T8" fmla="*/ 13 w 25"/>
                  <a:gd name="T9" fmla="*/ 0 h 24"/>
                  <a:gd name="T10" fmla="*/ 13 w 25"/>
                  <a:gd name="T11" fmla="*/ 0 h 24"/>
                  <a:gd name="T12" fmla="*/ 25 w 25"/>
                  <a:gd name="T13" fmla="*/ 12 h 24"/>
                  <a:gd name="T14" fmla="*/ 22 w 25"/>
                  <a:gd name="T15" fmla="*/ 21 h 24"/>
                  <a:gd name="T16" fmla="*/ 13 w 25"/>
                  <a:gd name="T17" fmla="*/ 24 h 24"/>
                  <a:gd name="T18" fmla="*/ 13 w 25"/>
                  <a:gd name="T19" fmla="*/ 8 h 24"/>
                  <a:gd name="T20" fmla="*/ 8 w 25"/>
                  <a:gd name="T21" fmla="*/ 12 h 24"/>
                  <a:gd name="T22" fmla="*/ 9 w 25"/>
                  <a:gd name="T23" fmla="*/ 15 h 24"/>
                  <a:gd name="T24" fmla="*/ 13 w 25"/>
                  <a:gd name="T25" fmla="*/ 16 h 24"/>
                  <a:gd name="T26" fmla="*/ 13 w 25"/>
                  <a:gd name="T27" fmla="*/ 16 h 24"/>
                  <a:gd name="T28" fmla="*/ 16 w 25"/>
                  <a:gd name="T29" fmla="*/ 15 h 24"/>
                  <a:gd name="T30" fmla="*/ 17 w 25"/>
                  <a:gd name="T31" fmla="*/ 12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3" y="24"/>
                      <a:pt x="13" y="24"/>
                      <a:pt x="13" y="24"/>
                    </a:cubicBezTo>
                    <a:cubicBezTo>
                      <a:pt x="9" y="24"/>
                      <a:pt x="6" y="23"/>
                      <a:pt x="4" y="20"/>
                    </a:cubicBezTo>
                    <a:cubicBezTo>
                      <a:pt x="1" y="18"/>
                      <a:pt x="0" y="15"/>
                      <a:pt x="0" y="12"/>
                    </a:cubicBezTo>
                    <a:cubicBezTo>
                      <a:pt x="1" y="5"/>
                      <a:pt x="6" y="0"/>
                      <a:pt x="13" y="0"/>
                    </a:cubicBezTo>
                    <a:cubicBezTo>
                      <a:pt x="13" y="0"/>
                      <a:pt x="13" y="0"/>
                      <a:pt x="13" y="0"/>
                    </a:cubicBezTo>
                    <a:cubicBezTo>
                      <a:pt x="20" y="0"/>
                      <a:pt x="25" y="6"/>
                      <a:pt x="25" y="12"/>
                    </a:cubicBezTo>
                    <a:cubicBezTo>
                      <a:pt x="25" y="15"/>
                      <a:pt x="24" y="18"/>
                      <a:pt x="22" y="21"/>
                    </a:cubicBezTo>
                    <a:cubicBezTo>
                      <a:pt x="20" y="23"/>
                      <a:pt x="16" y="24"/>
                      <a:pt x="13" y="24"/>
                    </a:cubicBezTo>
                    <a:close/>
                    <a:moveTo>
                      <a:pt x="13" y="8"/>
                    </a:moveTo>
                    <a:cubicBezTo>
                      <a:pt x="11" y="8"/>
                      <a:pt x="9" y="10"/>
                      <a:pt x="8" y="12"/>
                    </a:cubicBezTo>
                    <a:cubicBezTo>
                      <a:pt x="8" y="13"/>
                      <a:pt x="9" y="14"/>
                      <a:pt x="9" y="15"/>
                    </a:cubicBezTo>
                    <a:cubicBezTo>
                      <a:pt x="10" y="16"/>
                      <a:pt x="11" y="16"/>
                      <a:pt x="13" y="16"/>
                    </a:cubicBezTo>
                    <a:cubicBezTo>
                      <a:pt x="13" y="16"/>
                      <a:pt x="13" y="16"/>
                      <a:pt x="13" y="16"/>
                    </a:cubicBezTo>
                    <a:cubicBezTo>
                      <a:pt x="14" y="16"/>
                      <a:pt x="15" y="16"/>
                      <a:pt x="16" y="15"/>
                    </a:cubicBezTo>
                    <a:cubicBezTo>
                      <a:pt x="17" y="14"/>
                      <a:pt x="17" y="14"/>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385"/>
              <p:cNvSpPr>
                <a:spLocks noEditPoints="1"/>
              </p:cNvSpPr>
              <p:nvPr/>
            </p:nvSpPr>
            <p:spPr bwMode="auto">
              <a:xfrm>
                <a:off x="-4443414" y="3929063"/>
                <a:ext cx="87313" cy="80963"/>
              </a:xfrm>
              <a:custGeom>
                <a:avLst/>
                <a:gdLst>
                  <a:gd name="T0" fmla="*/ 21 w 40"/>
                  <a:gd name="T1" fmla="*/ 38 h 38"/>
                  <a:gd name="T2" fmla="*/ 19 w 40"/>
                  <a:gd name="T3" fmla="*/ 38 h 38"/>
                  <a:gd name="T4" fmla="*/ 5 w 40"/>
                  <a:gd name="T5" fmla="*/ 30 h 38"/>
                  <a:gd name="T6" fmla="*/ 1 w 40"/>
                  <a:gd name="T7" fmla="*/ 18 h 38"/>
                  <a:gd name="T8" fmla="*/ 22 w 40"/>
                  <a:gd name="T9" fmla="*/ 1 h 38"/>
                  <a:gd name="T10" fmla="*/ 29 w 40"/>
                  <a:gd name="T11" fmla="*/ 3 h 38"/>
                  <a:gd name="T12" fmla="*/ 35 w 40"/>
                  <a:gd name="T13" fmla="*/ 7 h 38"/>
                  <a:gd name="T14" fmla="*/ 40 w 40"/>
                  <a:gd name="T15" fmla="*/ 20 h 38"/>
                  <a:gd name="T16" fmla="*/ 34 w 40"/>
                  <a:gd name="T17" fmla="*/ 33 h 38"/>
                  <a:gd name="T18" fmla="*/ 27 w 40"/>
                  <a:gd name="T19" fmla="*/ 37 h 38"/>
                  <a:gd name="T20" fmla="*/ 21 w 40"/>
                  <a:gd name="T21" fmla="*/ 38 h 38"/>
                  <a:gd name="T22" fmla="*/ 20 w 40"/>
                  <a:gd name="T23" fmla="*/ 9 h 38"/>
                  <a:gd name="T24" fmla="*/ 9 w 40"/>
                  <a:gd name="T25" fmla="*/ 19 h 38"/>
                  <a:gd name="T26" fmla="*/ 11 w 40"/>
                  <a:gd name="T27" fmla="*/ 25 h 38"/>
                  <a:gd name="T28" fmla="*/ 20 w 40"/>
                  <a:gd name="T29" fmla="*/ 30 h 38"/>
                  <a:gd name="T30" fmla="*/ 25 w 40"/>
                  <a:gd name="T31" fmla="*/ 29 h 38"/>
                  <a:gd name="T32" fmla="*/ 29 w 40"/>
                  <a:gd name="T33" fmla="*/ 27 h 38"/>
                  <a:gd name="T34" fmla="*/ 32 w 40"/>
                  <a:gd name="T35" fmla="*/ 20 h 38"/>
                  <a:gd name="T36" fmla="*/ 29 w 40"/>
                  <a:gd name="T37" fmla="*/ 13 h 38"/>
                  <a:gd name="T38" fmla="*/ 26 w 40"/>
                  <a:gd name="T39" fmla="*/ 10 h 38"/>
                  <a:gd name="T40" fmla="*/ 21 w 40"/>
                  <a:gd name="T41" fmla="*/ 9 h 38"/>
                  <a:gd name="T42" fmla="*/ 20 w 40"/>
                  <a:gd name="T43" fmla="*/ 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38">
                    <a:moveTo>
                      <a:pt x="21" y="38"/>
                    </a:moveTo>
                    <a:cubicBezTo>
                      <a:pt x="20" y="38"/>
                      <a:pt x="20" y="38"/>
                      <a:pt x="19" y="38"/>
                    </a:cubicBezTo>
                    <a:cubicBezTo>
                      <a:pt x="13" y="37"/>
                      <a:pt x="8" y="35"/>
                      <a:pt x="5" y="30"/>
                    </a:cubicBezTo>
                    <a:cubicBezTo>
                      <a:pt x="2" y="27"/>
                      <a:pt x="0" y="22"/>
                      <a:pt x="1" y="18"/>
                    </a:cubicBezTo>
                    <a:cubicBezTo>
                      <a:pt x="2" y="8"/>
                      <a:pt x="11" y="0"/>
                      <a:pt x="22" y="1"/>
                    </a:cubicBezTo>
                    <a:cubicBezTo>
                      <a:pt x="24" y="1"/>
                      <a:pt x="27" y="2"/>
                      <a:pt x="29" y="3"/>
                    </a:cubicBezTo>
                    <a:cubicBezTo>
                      <a:pt x="31" y="4"/>
                      <a:pt x="33" y="5"/>
                      <a:pt x="35" y="7"/>
                    </a:cubicBezTo>
                    <a:cubicBezTo>
                      <a:pt x="38" y="11"/>
                      <a:pt x="40" y="15"/>
                      <a:pt x="40" y="20"/>
                    </a:cubicBezTo>
                    <a:cubicBezTo>
                      <a:pt x="40" y="25"/>
                      <a:pt x="38" y="30"/>
                      <a:pt x="34" y="33"/>
                    </a:cubicBezTo>
                    <a:cubicBezTo>
                      <a:pt x="32" y="35"/>
                      <a:pt x="30" y="36"/>
                      <a:pt x="27" y="37"/>
                    </a:cubicBezTo>
                    <a:cubicBezTo>
                      <a:pt x="25" y="37"/>
                      <a:pt x="23" y="38"/>
                      <a:pt x="21" y="38"/>
                    </a:cubicBezTo>
                    <a:close/>
                    <a:moveTo>
                      <a:pt x="20" y="9"/>
                    </a:moveTo>
                    <a:cubicBezTo>
                      <a:pt x="14" y="9"/>
                      <a:pt x="9" y="13"/>
                      <a:pt x="9" y="19"/>
                    </a:cubicBezTo>
                    <a:cubicBezTo>
                      <a:pt x="9" y="22"/>
                      <a:pt x="10" y="24"/>
                      <a:pt x="11" y="25"/>
                    </a:cubicBezTo>
                    <a:cubicBezTo>
                      <a:pt x="13" y="28"/>
                      <a:pt x="16" y="29"/>
                      <a:pt x="20" y="30"/>
                    </a:cubicBezTo>
                    <a:cubicBezTo>
                      <a:pt x="22" y="30"/>
                      <a:pt x="23" y="30"/>
                      <a:pt x="25" y="29"/>
                    </a:cubicBezTo>
                    <a:cubicBezTo>
                      <a:pt x="26" y="29"/>
                      <a:pt x="28" y="28"/>
                      <a:pt x="29" y="27"/>
                    </a:cubicBezTo>
                    <a:cubicBezTo>
                      <a:pt x="31" y="25"/>
                      <a:pt x="32" y="23"/>
                      <a:pt x="32" y="20"/>
                    </a:cubicBezTo>
                    <a:cubicBezTo>
                      <a:pt x="32" y="17"/>
                      <a:pt x="31" y="15"/>
                      <a:pt x="29" y="13"/>
                    </a:cubicBezTo>
                    <a:cubicBezTo>
                      <a:pt x="28" y="12"/>
                      <a:pt x="27" y="11"/>
                      <a:pt x="26" y="10"/>
                    </a:cubicBezTo>
                    <a:cubicBezTo>
                      <a:pt x="24" y="10"/>
                      <a:pt x="23" y="9"/>
                      <a:pt x="21" y="9"/>
                    </a:cubicBezTo>
                    <a:lnTo>
                      <a:pt x="2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386"/>
              <p:cNvSpPr>
                <a:spLocks noEditPoints="1"/>
              </p:cNvSpPr>
              <p:nvPr/>
            </p:nvSpPr>
            <p:spPr bwMode="auto">
              <a:xfrm>
                <a:off x="-4422776" y="3894138"/>
                <a:ext cx="55563" cy="53975"/>
              </a:xfrm>
              <a:custGeom>
                <a:avLst/>
                <a:gdLst>
                  <a:gd name="T0" fmla="*/ 13 w 26"/>
                  <a:gd name="T1" fmla="*/ 25 h 25"/>
                  <a:gd name="T2" fmla="*/ 12 w 26"/>
                  <a:gd name="T3" fmla="*/ 25 h 25"/>
                  <a:gd name="T4" fmla="*/ 3 w 26"/>
                  <a:gd name="T5" fmla="*/ 20 h 25"/>
                  <a:gd name="T6" fmla="*/ 1 w 26"/>
                  <a:gd name="T7" fmla="*/ 11 h 25"/>
                  <a:gd name="T8" fmla="*/ 14 w 26"/>
                  <a:gd name="T9" fmla="*/ 0 h 25"/>
                  <a:gd name="T10" fmla="*/ 22 w 26"/>
                  <a:gd name="T11" fmla="*/ 4 h 25"/>
                  <a:gd name="T12" fmla="*/ 25 w 26"/>
                  <a:gd name="T13" fmla="*/ 13 h 25"/>
                  <a:gd name="T14" fmla="*/ 21 w 26"/>
                  <a:gd name="T15" fmla="*/ 22 h 25"/>
                  <a:gd name="T16" fmla="*/ 13 w 26"/>
                  <a:gd name="T17" fmla="*/ 25 h 25"/>
                  <a:gd name="T18" fmla="*/ 13 w 26"/>
                  <a:gd name="T19" fmla="*/ 8 h 25"/>
                  <a:gd name="T20" fmla="*/ 9 w 26"/>
                  <a:gd name="T21" fmla="*/ 12 h 25"/>
                  <a:gd name="T22" fmla="*/ 10 w 26"/>
                  <a:gd name="T23" fmla="*/ 15 h 25"/>
                  <a:gd name="T24" fmla="*/ 13 w 26"/>
                  <a:gd name="T25" fmla="*/ 17 h 25"/>
                  <a:gd name="T26" fmla="*/ 13 w 26"/>
                  <a:gd name="T27" fmla="*/ 17 h 25"/>
                  <a:gd name="T28" fmla="*/ 16 w 26"/>
                  <a:gd name="T29" fmla="*/ 16 h 25"/>
                  <a:gd name="T30" fmla="*/ 17 w 26"/>
                  <a:gd name="T31" fmla="*/ 13 h 25"/>
                  <a:gd name="T32" fmla="*/ 16 w 26"/>
                  <a:gd name="T33" fmla="*/ 10 h 25"/>
                  <a:gd name="T34" fmla="*/ 13 w 26"/>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5">
                    <a:moveTo>
                      <a:pt x="13" y="25"/>
                    </a:moveTo>
                    <a:cubicBezTo>
                      <a:pt x="12" y="25"/>
                      <a:pt x="12" y="25"/>
                      <a:pt x="12" y="25"/>
                    </a:cubicBezTo>
                    <a:cubicBezTo>
                      <a:pt x="9" y="24"/>
                      <a:pt x="6" y="23"/>
                      <a:pt x="3" y="20"/>
                    </a:cubicBezTo>
                    <a:cubicBezTo>
                      <a:pt x="1" y="18"/>
                      <a:pt x="0" y="15"/>
                      <a:pt x="1" y="11"/>
                    </a:cubicBezTo>
                    <a:cubicBezTo>
                      <a:pt x="1" y="5"/>
                      <a:pt x="7" y="0"/>
                      <a:pt x="14" y="0"/>
                    </a:cubicBezTo>
                    <a:cubicBezTo>
                      <a:pt x="17" y="1"/>
                      <a:pt x="20" y="2"/>
                      <a:pt x="22" y="4"/>
                    </a:cubicBezTo>
                    <a:cubicBezTo>
                      <a:pt x="24" y="7"/>
                      <a:pt x="26" y="10"/>
                      <a:pt x="25" y="13"/>
                    </a:cubicBezTo>
                    <a:cubicBezTo>
                      <a:pt x="25" y="16"/>
                      <a:pt x="24" y="19"/>
                      <a:pt x="21" y="22"/>
                    </a:cubicBezTo>
                    <a:cubicBezTo>
                      <a:pt x="19" y="24"/>
                      <a:pt x="16" y="25"/>
                      <a:pt x="13" y="25"/>
                    </a:cubicBezTo>
                    <a:close/>
                    <a:moveTo>
                      <a:pt x="13" y="8"/>
                    </a:moveTo>
                    <a:cubicBezTo>
                      <a:pt x="11" y="8"/>
                      <a:pt x="9" y="10"/>
                      <a:pt x="9" y="12"/>
                    </a:cubicBezTo>
                    <a:cubicBezTo>
                      <a:pt x="9" y="13"/>
                      <a:pt x="9" y="14"/>
                      <a:pt x="10" y="15"/>
                    </a:cubicBezTo>
                    <a:cubicBezTo>
                      <a:pt x="10" y="16"/>
                      <a:pt x="12" y="16"/>
                      <a:pt x="13" y="17"/>
                    </a:cubicBezTo>
                    <a:cubicBezTo>
                      <a:pt x="13" y="17"/>
                      <a:pt x="13" y="17"/>
                      <a:pt x="13" y="17"/>
                    </a:cubicBezTo>
                    <a:cubicBezTo>
                      <a:pt x="14" y="17"/>
                      <a:pt x="15" y="16"/>
                      <a:pt x="16" y="16"/>
                    </a:cubicBezTo>
                    <a:cubicBezTo>
                      <a:pt x="17" y="15"/>
                      <a:pt x="17" y="14"/>
                      <a:pt x="17" y="13"/>
                    </a:cubicBezTo>
                    <a:cubicBezTo>
                      <a:pt x="17" y="12"/>
                      <a:pt x="17" y="11"/>
                      <a:pt x="16" y="10"/>
                    </a:cubicBezTo>
                    <a:cubicBezTo>
                      <a:pt x="16" y="9"/>
                      <a:pt x="15" y="9"/>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387"/>
              <p:cNvSpPr>
                <a:spLocks noEditPoints="1"/>
              </p:cNvSpPr>
              <p:nvPr/>
            </p:nvSpPr>
            <p:spPr bwMode="auto">
              <a:xfrm>
                <a:off x="-4459289" y="3892550"/>
                <a:ext cx="55563" cy="50800"/>
              </a:xfrm>
              <a:custGeom>
                <a:avLst/>
                <a:gdLst>
                  <a:gd name="T0" fmla="*/ 14 w 26"/>
                  <a:gd name="T1" fmla="*/ 24 h 24"/>
                  <a:gd name="T2" fmla="*/ 12 w 26"/>
                  <a:gd name="T3" fmla="*/ 24 h 24"/>
                  <a:gd name="T4" fmla="*/ 3 w 26"/>
                  <a:gd name="T5" fmla="*/ 19 h 24"/>
                  <a:gd name="T6" fmla="*/ 1 w 26"/>
                  <a:gd name="T7" fmla="*/ 10 h 24"/>
                  <a:gd name="T8" fmla="*/ 13 w 26"/>
                  <a:gd name="T9" fmla="*/ 0 h 24"/>
                  <a:gd name="T10" fmla="*/ 15 w 26"/>
                  <a:gd name="T11" fmla="*/ 0 h 24"/>
                  <a:gd name="T12" fmla="*/ 19 w 26"/>
                  <a:gd name="T13" fmla="*/ 1 h 24"/>
                  <a:gd name="T14" fmla="*/ 23 w 26"/>
                  <a:gd name="T15" fmla="*/ 4 h 24"/>
                  <a:gd name="T16" fmla="*/ 26 w 26"/>
                  <a:gd name="T17" fmla="*/ 13 h 24"/>
                  <a:gd name="T18" fmla="*/ 21 w 26"/>
                  <a:gd name="T19" fmla="*/ 22 h 24"/>
                  <a:gd name="T20" fmla="*/ 17 w 26"/>
                  <a:gd name="T21" fmla="*/ 24 h 24"/>
                  <a:gd name="T22" fmla="*/ 14 w 26"/>
                  <a:gd name="T23" fmla="*/ 24 h 24"/>
                  <a:gd name="T24" fmla="*/ 13 w 26"/>
                  <a:gd name="T25" fmla="*/ 8 h 24"/>
                  <a:gd name="T26" fmla="*/ 9 w 26"/>
                  <a:gd name="T27" fmla="*/ 12 h 24"/>
                  <a:gd name="T28" fmla="*/ 10 w 26"/>
                  <a:gd name="T29" fmla="*/ 14 h 24"/>
                  <a:gd name="T30" fmla="*/ 13 w 26"/>
                  <a:gd name="T31" fmla="*/ 16 h 24"/>
                  <a:gd name="T32" fmla="*/ 15 w 26"/>
                  <a:gd name="T33" fmla="*/ 16 h 24"/>
                  <a:gd name="T34" fmla="*/ 16 w 26"/>
                  <a:gd name="T35" fmla="*/ 15 h 24"/>
                  <a:gd name="T36" fmla="*/ 18 w 26"/>
                  <a:gd name="T37" fmla="*/ 12 h 24"/>
                  <a:gd name="T38" fmla="*/ 17 w 26"/>
                  <a:gd name="T39" fmla="*/ 10 h 24"/>
                  <a:gd name="T40" fmla="*/ 15 w 26"/>
                  <a:gd name="T41" fmla="*/ 9 h 24"/>
                  <a:gd name="T42" fmla="*/ 14 w 26"/>
                  <a:gd name="T43" fmla="*/ 8 h 24"/>
                  <a:gd name="T44" fmla="*/ 13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4" y="24"/>
                    </a:moveTo>
                    <a:cubicBezTo>
                      <a:pt x="13" y="24"/>
                      <a:pt x="12" y="24"/>
                      <a:pt x="12" y="24"/>
                    </a:cubicBezTo>
                    <a:cubicBezTo>
                      <a:pt x="8" y="24"/>
                      <a:pt x="5" y="22"/>
                      <a:pt x="3" y="19"/>
                    </a:cubicBezTo>
                    <a:cubicBezTo>
                      <a:pt x="1" y="17"/>
                      <a:pt x="0" y="14"/>
                      <a:pt x="1" y="10"/>
                    </a:cubicBezTo>
                    <a:cubicBezTo>
                      <a:pt x="2" y="4"/>
                      <a:pt x="7" y="0"/>
                      <a:pt x="13" y="0"/>
                    </a:cubicBezTo>
                    <a:cubicBezTo>
                      <a:pt x="14" y="0"/>
                      <a:pt x="14" y="0"/>
                      <a:pt x="15" y="0"/>
                    </a:cubicBezTo>
                    <a:cubicBezTo>
                      <a:pt x="16" y="0"/>
                      <a:pt x="18" y="1"/>
                      <a:pt x="19" y="1"/>
                    </a:cubicBezTo>
                    <a:cubicBezTo>
                      <a:pt x="21" y="2"/>
                      <a:pt x="22" y="3"/>
                      <a:pt x="23" y="4"/>
                    </a:cubicBezTo>
                    <a:cubicBezTo>
                      <a:pt x="25" y="7"/>
                      <a:pt x="26" y="10"/>
                      <a:pt x="26" y="13"/>
                    </a:cubicBezTo>
                    <a:cubicBezTo>
                      <a:pt x="25" y="16"/>
                      <a:pt x="24" y="19"/>
                      <a:pt x="21" y="22"/>
                    </a:cubicBezTo>
                    <a:cubicBezTo>
                      <a:pt x="20" y="23"/>
                      <a:pt x="18" y="23"/>
                      <a:pt x="17" y="24"/>
                    </a:cubicBezTo>
                    <a:cubicBezTo>
                      <a:pt x="16" y="24"/>
                      <a:pt x="15" y="24"/>
                      <a:pt x="14" y="24"/>
                    </a:cubicBezTo>
                    <a:close/>
                    <a:moveTo>
                      <a:pt x="13" y="8"/>
                    </a:moveTo>
                    <a:cubicBezTo>
                      <a:pt x="11" y="8"/>
                      <a:pt x="9" y="9"/>
                      <a:pt x="9" y="12"/>
                    </a:cubicBezTo>
                    <a:cubicBezTo>
                      <a:pt x="9" y="12"/>
                      <a:pt x="9" y="13"/>
                      <a:pt x="10" y="14"/>
                    </a:cubicBezTo>
                    <a:cubicBezTo>
                      <a:pt x="10" y="15"/>
                      <a:pt x="12" y="16"/>
                      <a:pt x="13" y="16"/>
                    </a:cubicBezTo>
                    <a:cubicBezTo>
                      <a:pt x="14" y="16"/>
                      <a:pt x="14" y="16"/>
                      <a:pt x="15" y="16"/>
                    </a:cubicBezTo>
                    <a:cubicBezTo>
                      <a:pt x="15" y="16"/>
                      <a:pt x="16" y="16"/>
                      <a:pt x="16" y="15"/>
                    </a:cubicBezTo>
                    <a:cubicBezTo>
                      <a:pt x="17" y="15"/>
                      <a:pt x="18" y="14"/>
                      <a:pt x="18" y="12"/>
                    </a:cubicBezTo>
                    <a:cubicBezTo>
                      <a:pt x="18" y="11"/>
                      <a:pt x="17" y="10"/>
                      <a:pt x="17" y="10"/>
                    </a:cubicBezTo>
                    <a:cubicBezTo>
                      <a:pt x="16" y="9"/>
                      <a:pt x="16" y="9"/>
                      <a:pt x="15" y="9"/>
                    </a:cubicBezTo>
                    <a:cubicBezTo>
                      <a:pt x="15" y="8"/>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388"/>
              <p:cNvSpPr>
                <a:spLocks noEditPoints="1"/>
              </p:cNvSpPr>
              <p:nvPr/>
            </p:nvSpPr>
            <p:spPr bwMode="auto">
              <a:xfrm>
                <a:off x="-4543426" y="3770313"/>
                <a:ext cx="50800" cy="50800"/>
              </a:xfrm>
              <a:custGeom>
                <a:avLst/>
                <a:gdLst>
                  <a:gd name="T0" fmla="*/ 12 w 24"/>
                  <a:gd name="T1" fmla="*/ 24 h 24"/>
                  <a:gd name="T2" fmla="*/ 9 w 24"/>
                  <a:gd name="T3" fmla="*/ 24 h 24"/>
                  <a:gd name="T4" fmla="*/ 2 w 24"/>
                  <a:gd name="T5" fmla="*/ 19 h 24"/>
                  <a:gd name="T6" fmla="*/ 1 w 24"/>
                  <a:gd name="T7" fmla="*/ 9 h 24"/>
                  <a:gd name="T8" fmla="*/ 12 w 24"/>
                  <a:gd name="T9" fmla="*/ 0 h 24"/>
                  <a:gd name="T10" fmla="*/ 15 w 24"/>
                  <a:gd name="T11" fmla="*/ 0 h 24"/>
                  <a:gd name="T12" fmla="*/ 22 w 24"/>
                  <a:gd name="T13" fmla="*/ 6 h 24"/>
                  <a:gd name="T14" fmla="*/ 23 w 24"/>
                  <a:gd name="T15" fmla="*/ 15 h 24"/>
                  <a:gd name="T16" fmla="*/ 18 w 24"/>
                  <a:gd name="T17" fmla="*/ 22 h 24"/>
                  <a:gd name="T18" fmla="*/ 12 w 24"/>
                  <a:gd name="T19" fmla="*/ 24 h 24"/>
                  <a:gd name="T20" fmla="*/ 12 w 24"/>
                  <a:gd name="T21" fmla="*/ 8 h 24"/>
                  <a:gd name="T22" fmla="*/ 9 w 24"/>
                  <a:gd name="T23" fmla="*/ 11 h 24"/>
                  <a:gd name="T24" fmla="*/ 9 w 24"/>
                  <a:gd name="T25" fmla="*/ 15 h 24"/>
                  <a:gd name="T26" fmla="*/ 11 w 24"/>
                  <a:gd name="T27" fmla="*/ 16 h 24"/>
                  <a:gd name="T28" fmla="*/ 12 w 24"/>
                  <a:gd name="T29" fmla="*/ 16 h 24"/>
                  <a:gd name="T30" fmla="*/ 13 w 24"/>
                  <a:gd name="T31" fmla="*/ 16 h 24"/>
                  <a:gd name="T32" fmla="*/ 15 w 24"/>
                  <a:gd name="T33" fmla="*/ 13 h 24"/>
                  <a:gd name="T34" fmla="*/ 15 w 24"/>
                  <a:gd name="T35" fmla="*/ 10 h 24"/>
                  <a:gd name="T36" fmla="*/ 13 w 24"/>
                  <a:gd name="T37" fmla="*/ 8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11" y="24"/>
                      <a:pt x="10" y="24"/>
                      <a:pt x="9" y="24"/>
                    </a:cubicBezTo>
                    <a:cubicBezTo>
                      <a:pt x="6" y="23"/>
                      <a:pt x="4" y="21"/>
                      <a:pt x="2" y="19"/>
                    </a:cubicBezTo>
                    <a:cubicBezTo>
                      <a:pt x="1" y="16"/>
                      <a:pt x="0" y="12"/>
                      <a:pt x="1" y="9"/>
                    </a:cubicBezTo>
                    <a:cubicBezTo>
                      <a:pt x="3" y="4"/>
                      <a:pt x="7" y="0"/>
                      <a:pt x="12" y="0"/>
                    </a:cubicBezTo>
                    <a:cubicBezTo>
                      <a:pt x="13" y="0"/>
                      <a:pt x="14" y="0"/>
                      <a:pt x="15" y="0"/>
                    </a:cubicBezTo>
                    <a:cubicBezTo>
                      <a:pt x="18" y="1"/>
                      <a:pt x="21" y="3"/>
                      <a:pt x="22" y="6"/>
                    </a:cubicBezTo>
                    <a:cubicBezTo>
                      <a:pt x="23" y="9"/>
                      <a:pt x="24" y="12"/>
                      <a:pt x="23" y="15"/>
                    </a:cubicBezTo>
                    <a:cubicBezTo>
                      <a:pt x="22" y="18"/>
                      <a:pt x="20" y="21"/>
                      <a:pt x="18" y="22"/>
                    </a:cubicBezTo>
                    <a:cubicBezTo>
                      <a:pt x="16" y="24"/>
                      <a:pt x="14" y="24"/>
                      <a:pt x="12" y="24"/>
                    </a:cubicBezTo>
                    <a:close/>
                    <a:moveTo>
                      <a:pt x="12" y="8"/>
                    </a:moveTo>
                    <a:cubicBezTo>
                      <a:pt x="11" y="8"/>
                      <a:pt x="9" y="9"/>
                      <a:pt x="9" y="11"/>
                    </a:cubicBezTo>
                    <a:cubicBezTo>
                      <a:pt x="9" y="12"/>
                      <a:pt x="9" y="14"/>
                      <a:pt x="9" y="15"/>
                    </a:cubicBezTo>
                    <a:cubicBezTo>
                      <a:pt x="9" y="15"/>
                      <a:pt x="10" y="16"/>
                      <a:pt x="11" y="16"/>
                    </a:cubicBezTo>
                    <a:cubicBezTo>
                      <a:pt x="12" y="16"/>
                      <a:pt x="12" y="16"/>
                      <a:pt x="12" y="16"/>
                    </a:cubicBezTo>
                    <a:cubicBezTo>
                      <a:pt x="12" y="16"/>
                      <a:pt x="13" y="16"/>
                      <a:pt x="13" y="16"/>
                    </a:cubicBezTo>
                    <a:cubicBezTo>
                      <a:pt x="14" y="15"/>
                      <a:pt x="15" y="14"/>
                      <a:pt x="15" y="13"/>
                    </a:cubicBezTo>
                    <a:cubicBezTo>
                      <a:pt x="15" y="12"/>
                      <a:pt x="15" y="11"/>
                      <a:pt x="15" y="10"/>
                    </a:cubicBezTo>
                    <a:cubicBezTo>
                      <a:pt x="14"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389"/>
              <p:cNvSpPr>
                <a:spLocks noEditPoints="1"/>
              </p:cNvSpPr>
              <p:nvPr/>
            </p:nvSpPr>
            <p:spPr bwMode="auto">
              <a:xfrm>
                <a:off x="-4573589" y="3760788"/>
                <a:ext cx="53975" cy="52388"/>
              </a:xfrm>
              <a:custGeom>
                <a:avLst/>
                <a:gdLst>
                  <a:gd name="T0" fmla="*/ 12 w 25"/>
                  <a:gd name="T1" fmla="*/ 24 h 24"/>
                  <a:gd name="T2" fmla="*/ 8 w 25"/>
                  <a:gd name="T3" fmla="*/ 24 h 24"/>
                  <a:gd name="T4" fmla="*/ 2 w 25"/>
                  <a:gd name="T5" fmla="*/ 18 h 24"/>
                  <a:gd name="T6" fmla="*/ 1 w 25"/>
                  <a:gd name="T7" fmla="*/ 9 h 24"/>
                  <a:gd name="T8" fmla="*/ 12 w 25"/>
                  <a:gd name="T9" fmla="*/ 0 h 24"/>
                  <a:gd name="T10" fmla="*/ 16 w 25"/>
                  <a:gd name="T11" fmla="*/ 1 h 24"/>
                  <a:gd name="T12" fmla="*/ 23 w 25"/>
                  <a:gd name="T13" fmla="*/ 15 h 24"/>
                  <a:gd name="T14" fmla="*/ 12 w 25"/>
                  <a:gd name="T15" fmla="*/ 24 h 24"/>
                  <a:gd name="T16" fmla="*/ 12 w 25"/>
                  <a:gd name="T17" fmla="*/ 8 h 24"/>
                  <a:gd name="T18" fmla="*/ 9 w 25"/>
                  <a:gd name="T19" fmla="*/ 11 h 24"/>
                  <a:gd name="T20" fmla="*/ 9 w 25"/>
                  <a:gd name="T21" fmla="*/ 14 h 24"/>
                  <a:gd name="T22" fmla="*/ 11 w 25"/>
                  <a:gd name="T23" fmla="*/ 16 h 24"/>
                  <a:gd name="T24" fmla="*/ 12 w 25"/>
                  <a:gd name="T25" fmla="*/ 16 h 24"/>
                  <a:gd name="T26" fmla="*/ 15 w 25"/>
                  <a:gd name="T27" fmla="*/ 13 h 24"/>
                  <a:gd name="T28" fmla="*/ 13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0" y="24"/>
                      <a:pt x="9" y="24"/>
                      <a:pt x="8" y="24"/>
                    </a:cubicBezTo>
                    <a:cubicBezTo>
                      <a:pt x="5" y="23"/>
                      <a:pt x="3" y="21"/>
                      <a:pt x="2" y="18"/>
                    </a:cubicBezTo>
                    <a:cubicBezTo>
                      <a:pt x="0" y="15"/>
                      <a:pt x="0" y="12"/>
                      <a:pt x="1" y="9"/>
                    </a:cubicBezTo>
                    <a:cubicBezTo>
                      <a:pt x="3" y="3"/>
                      <a:pt x="7" y="0"/>
                      <a:pt x="12" y="0"/>
                    </a:cubicBezTo>
                    <a:cubicBezTo>
                      <a:pt x="14" y="0"/>
                      <a:pt x="15" y="0"/>
                      <a:pt x="16" y="1"/>
                    </a:cubicBezTo>
                    <a:cubicBezTo>
                      <a:pt x="22" y="2"/>
                      <a:pt x="25" y="9"/>
                      <a:pt x="23" y="15"/>
                    </a:cubicBezTo>
                    <a:cubicBezTo>
                      <a:pt x="21" y="21"/>
                      <a:pt x="17" y="24"/>
                      <a:pt x="12" y="24"/>
                    </a:cubicBezTo>
                    <a:close/>
                    <a:moveTo>
                      <a:pt x="12" y="8"/>
                    </a:moveTo>
                    <a:cubicBezTo>
                      <a:pt x="11" y="8"/>
                      <a:pt x="10" y="9"/>
                      <a:pt x="9" y="11"/>
                    </a:cubicBezTo>
                    <a:cubicBezTo>
                      <a:pt x="9" y="12"/>
                      <a:pt x="9" y="13"/>
                      <a:pt x="9" y="14"/>
                    </a:cubicBezTo>
                    <a:cubicBezTo>
                      <a:pt x="9" y="15"/>
                      <a:pt x="10" y="16"/>
                      <a:pt x="11" y="16"/>
                    </a:cubicBezTo>
                    <a:cubicBezTo>
                      <a:pt x="12" y="16"/>
                      <a:pt x="12" y="16"/>
                      <a:pt x="12" y="16"/>
                    </a:cubicBezTo>
                    <a:cubicBezTo>
                      <a:pt x="13" y="16"/>
                      <a:pt x="15" y="15"/>
                      <a:pt x="15" y="13"/>
                    </a:cubicBezTo>
                    <a:cubicBezTo>
                      <a:pt x="16" y="11"/>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390"/>
              <p:cNvSpPr>
                <a:spLocks noEditPoints="1"/>
              </p:cNvSpPr>
              <p:nvPr/>
            </p:nvSpPr>
            <p:spPr bwMode="auto">
              <a:xfrm>
                <a:off x="-4603751" y="3749675"/>
                <a:ext cx="50800" cy="53975"/>
              </a:xfrm>
              <a:custGeom>
                <a:avLst/>
                <a:gdLst>
                  <a:gd name="T0" fmla="*/ 12 w 24"/>
                  <a:gd name="T1" fmla="*/ 25 h 25"/>
                  <a:gd name="T2" fmla="*/ 8 w 24"/>
                  <a:gd name="T3" fmla="*/ 24 h 25"/>
                  <a:gd name="T4" fmla="*/ 8 w 24"/>
                  <a:gd name="T5" fmla="*/ 24 h 25"/>
                  <a:gd name="T6" fmla="*/ 2 w 24"/>
                  <a:gd name="T7" fmla="*/ 17 h 25"/>
                  <a:gd name="T8" fmla="*/ 2 w 24"/>
                  <a:gd name="T9" fmla="*/ 8 h 25"/>
                  <a:gd name="T10" fmla="*/ 13 w 24"/>
                  <a:gd name="T11" fmla="*/ 0 h 25"/>
                  <a:gd name="T12" fmla="*/ 16 w 24"/>
                  <a:gd name="T13" fmla="*/ 1 h 25"/>
                  <a:gd name="T14" fmla="*/ 23 w 24"/>
                  <a:gd name="T15" fmla="*/ 7 h 25"/>
                  <a:gd name="T16" fmla="*/ 23 w 24"/>
                  <a:gd name="T17" fmla="*/ 16 h 25"/>
                  <a:gd name="T18" fmla="*/ 12 w 24"/>
                  <a:gd name="T19" fmla="*/ 25 h 25"/>
                  <a:gd name="T20" fmla="*/ 11 w 24"/>
                  <a:gd name="T21" fmla="*/ 16 h 25"/>
                  <a:gd name="T22" fmla="*/ 15 w 24"/>
                  <a:gd name="T23" fmla="*/ 14 h 25"/>
                  <a:gd name="T24" fmla="*/ 15 w 24"/>
                  <a:gd name="T25" fmla="*/ 10 h 25"/>
                  <a:gd name="T26" fmla="*/ 14 w 24"/>
                  <a:gd name="T27" fmla="*/ 9 h 25"/>
                  <a:gd name="T28" fmla="*/ 13 w 24"/>
                  <a:gd name="T29" fmla="*/ 9 h 25"/>
                  <a:gd name="T30" fmla="*/ 13 w 24"/>
                  <a:gd name="T31" fmla="*/ 9 h 25"/>
                  <a:gd name="T32" fmla="*/ 9 w 24"/>
                  <a:gd name="T33" fmla="*/ 11 h 25"/>
                  <a:gd name="T34" fmla="*/ 9 w 24"/>
                  <a:gd name="T35" fmla="*/ 15 h 25"/>
                  <a:gd name="T36" fmla="*/ 11 w 24"/>
                  <a:gd name="T37"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0" y="25"/>
                      <a:pt x="9" y="24"/>
                      <a:pt x="8" y="24"/>
                    </a:cubicBezTo>
                    <a:cubicBezTo>
                      <a:pt x="8" y="24"/>
                      <a:pt x="8" y="24"/>
                      <a:pt x="8" y="24"/>
                    </a:cubicBezTo>
                    <a:cubicBezTo>
                      <a:pt x="5" y="23"/>
                      <a:pt x="3" y="20"/>
                      <a:pt x="2" y="17"/>
                    </a:cubicBezTo>
                    <a:cubicBezTo>
                      <a:pt x="0" y="15"/>
                      <a:pt x="0" y="11"/>
                      <a:pt x="2" y="8"/>
                    </a:cubicBezTo>
                    <a:cubicBezTo>
                      <a:pt x="4" y="4"/>
                      <a:pt x="8" y="0"/>
                      <a:pt x="13" y="0"/>
                    </a:cubicBezTo>
                    <a:cubicBezTo>
                      <a:pt x="14" y="0"/>
                      <a:pt x="15" y="1"/>
                      <a:pt x="16" y="1"/>
                    </a:cubicBezTo>
                    <a:cubicBezTo>
                      <a:pt x="19" y="2"/>
                      <a:pt x="21" y="4"/>
                      <a:pt x="23" y="7"/>
                    </a:cubicBezTo>
                    <a:cubicBezTo>
                      <a:pt x="24" y="10"/>
                      <a:pt x="24" y="13"/>
                      <a:pt x="23" y="16"/>
                    </a:cubicBezTo>
                    <a:cubicBezTo>
                      <a:pt x="21" y="21"/>
                      <a:pt x="17" y="25"/>
                      <a:pt x="12" y="25"/>
                    </a:cubicBezTo>
                    <a:close/>
                    <a:moveTo>
                      <a:pt x="11" y="16"/>
                    </a:moveTo>
                    <a:cubicBezTo>
                      <a:pt x="13" y="17"/>
                      <a:pt x="15" y="16"/>
                      <a:pt x="15" y="14"/>
                    </a:cubicBezTo>
                    <a:cubicBezTo>
                      <a:pt x="16" y="12"/>
                      <a:pt x="16" y="11"/>
                      <a:pt x="15" y="10"/>
                    </a:cubicBezTo>
                    <a:cubicBezTo>
                      <a:pt x="15" y="10"/>
                      <a:pt x="15" y="9"/>
                      <a:pt x="14" y="9"/>
                    </a:cubicBezTo>
                    <a:cubicBezTo>
                      <a:pt x="13" y="9"/>
                      <a:pt x="13" y="9"/>
                      <a:pt x="13" y="9"/>
                    </a:cubicBezTo>
                    <a:cubicBezTo>
                      <a:pt x="13" y="9"/>
                      <a:pt x="13" y="9"/>
                      <a:pt x="13" y="9"/>
                    </a:cubicBezTo>
                    <a:cubicBezTo>
                      <a:pt x="12" y="9"/>
                      <a:pt x="10" y="9"/>
                      <a:pt x="9" y="11"/>
                    </a:cubicBezTo>
                    <a:cubicBezTo>
                      <a:pt x="9" y="12"/>
                      <a:pt x="9" y="14"/>
                      <a:pt x="9" y="15"/>
                    </a:cubicBezTo>
                    <a:cubicBezTo>
                      <a:pt x="9" y="15"/>
                      <a:pt x="10"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391"/>
              <p:cNvSpPr>
                <a:spLocks noEditPoints="1"/>
              </p:cNvSpPr>
              <p:nvPr/>
            </p:nvSpPr>
            <p:spPr bwMode="auto">
              <a:xfrm>
                <a:off x="-4632326" y="3740150"/>
                <a:ext cx="53975" cy="50800"/>
              </a:xfrm>
              <a:custGeom>
                <a:avLst/>
                <a:gdLst>
                  <a:gd name="T0" fmla="*/ 11 w 25"/>
                  <a:gd name="T1" fmla="*/ 24 h 24"/>
                  <a:gd name="T2" fmla="*/ 7 w 25"/>
                  <a:gd name="T3" fmla="*/ 23 h 24"/>
                  <a:gd name="T4" fmla="*/ 1 w 25"/>
                  <a:gd name="T5" fmla="*/ 17 h 24"/>
                  <a:gd name="T6" fmla="*/ 1 w 25"/>
                  <a:gd name="T7" fmla="*/ 8 h 24"/>
                  <a:gd name="T8" fmla="*/ 12 w 25"/>
                  <a:gd name="T9" fmla="*/ 0 h 24"/>
                  <a:gd name="T10" fmla="*/ 16 w 25"/>
                  <a:gd name="T11" fmla="*/ 1 h 24"/>
                  <a:gd name="T12" fmla="*/ 22 w 25"/>
                  <a:gd name="T13" fmla="*/ 16 h 24"/>
                  <a:gd name="T14" fmla="*/ 11 w 25"/>
                  <a:gd name="T15" fmla="*/ 24 h 24"/>
                  <a:gd name="T16" fmla="*/ 12 w 25"/>
                  <a:gd name="T17" fmla="*/ 8 h 24"/>
                  <a:gd name="T18" fmla="*/ 9 w 25"/>
                  <a:gd name="T19" fmla="*/ 11 h 24"/>
                  <a:gd name="T20" fmla="*/ 9 w 25"/>
                  <a:gd name="T21" fmla="*/ 14 h 24"/>
                  <a:gd name="T22" fmla="*/ 10 w 25"/>
                  <a:gd name="T23" fmla="*/ 16 h 24"/>
                  <a:gd name="T24" fmla="*/ 11 w 25"/>
                  <a:gd name="T25" fmla="*/ 16 h 24"/>
                  <a:gd name="T26" fmla="*/ 15 w 25"/>
                  <a:gd name="T27" fmla="*/ 13 h 24"/>
                  <a:gd name="T28" fmla="*/ 13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1" y="24"/>
                    </a:moveTo>
                    <a:cubicBezTo>
                      <a:pt x="10" y="24"/>
                      <a:pt x="8" y="24"/>
                      <a:pt x="7" y="23"/>
                    </a:cubicBezTo>
                    <a:cubicBezTo>
                      <a:pt x="4" y="22"/>
                      <a:pt x="2" y="20"/>
                      <a:pt x="1" y="17"/>
                    </a:cubicBezTo>
                    <a:cubicBezTo>
                      <a:pt x="0" y="14"/>
                      <a:pt x="0" y="11"/>
                      <a:pt x="1" y="8"/>
                    </a:cubicBezTo>
                    <a:cubicBezTo>
                      <a:pt x="3" y="3"/>
                      <a:pt x="8" y="0"/>
                      <a:pt x="12" y="0"/>
                    </a:cubicBezTo>
                    <a:cubicBezTo>
                      <a:pt x="14" y="0"/>
                      <a:pt x="15" y="0"/>
                      <a:pt x="16" y="1"/>
                    </a:cubicBezTo>
                    <a:cubicBezTo>
                      <a:pt x="22" y="3"/>
                      <a:pt x="25" y="10"/>
                      <a:pt x="22" y="16"/>
                    </a:cubicBezTo>
                    <a:cubicBezTo>
                      <a:pt x="20" y="21"/>
                      <a:pt x="16" y="24"/>
                      <a:pt x="11" y="24"/>
                    </a:cubicBezTo>
                    <a:close/>
                    <a:moveTo>
                      <a:pt x="12" y="8"/>
                    </a:moveTo>
                    <a:cubicBezTo>
                      <a:pt x="11" y="8"/>
                      <a:pt x="9" y="9"/>
                      <a:pt x="9" y="11"/>
                    </a:cubicBezTo>
                    <a:cubicBezTo>
                      <a:pt x="8" y="12"/>
                      <a:pt x="8" y="13"/>
                      <a:pt x="9" y="14"/>
                    </a:cubicBezTo>
                    <a:cubicBezTo>
                      <a:pt x="9" y="15"/>
                      <a:pt x="9" y="16"/>
                      <a:pt x="10" y="16"/>
                    </a:cubicBezTo>
                    <a:cubicBezTo>
                      <a:pt x="10" y="16"/>
                      <a:pt x="11" y="16"/>
                      <a:pt x="11" y="16"/>
                    </a:cubicBezTo>
                    <a:cubicBezTo>
                      <a:pt x="13" y="16"/>
                      <a:pt x="14" y="15"/>
                      <a:pt x="15" y="13"/>
                    </a:cubicBezTo>
                    <a:cubicBezTo>
                      <a:pt x="15"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392"/>
              <p:cNvSpPr>
                <a:spLocks noEditPoints="1"/>
              </p:cNvSpPr>
              <p:nvPr/>
            </p:nvSpPr>
            <p:spPr bwMode="auto">
              <a:xfrm>
                <a:off x="-4662489" y="3727450"/>
                <a:ext cx="53975" cy="50800"/>
              </a:xfrm>
              <a:custGeom>
                <a:avLst/>
                <a:gdLst>
                  <a:gd name="T0" fmla="*/ 12 w 25"/>
                  <a:gd name="T1" fmla="*/ 24 h 24"/>
                  <a:gd name="T2" fmla="*/ 7 w 25"/>
                  <a:gd name="T3" fmla="*/ 23 h 24"/>
                  <a:gd name="T4" fmla="*/ 1 w 25"/>
                  <a:gd name="T5" fmla="*/ 16 h 24"/>
                  <a:gd name="T6" fmla="*/ 2 w 25"/>
                  <a:gd name="T7" fmla="*/ 7 h 24"/>
                  <a:gd name="T8" fmla="*/ 9 w 25"/>
                  <a:gd name="T9" fmla="*/ 1 h 24"/>
                  <a:gd name="T10" fmla="*/ 17 w 25"/>
                  <a:gd name="T11" fmla="*/ 1 h 24"/>
                  <a:gd name="T12" fmla="*/ 23 w 25"/>
                  <a:gd name="T13" fmla="*/ 17 h 24"/>
                  <a:gd name="T14" fmla="*/ 12 w 25"/>
                  <a:gd name="T15" fmla="*/ 24 h 24"/>
                  <a:gd name="T16" fmla="*/ 13 w 25"/>
                  <a:gd name="T17" fmla="*/ 8 h 24"/>
                  <a:gd name="T18" fmla="*/ 12 w 25"/>
                  <a:gd name="T19" fmla="*/ 9 h 24"/>
                  <a:gd name="T20" fmla="*/ 9 w 25"/>
                  <a:gd name="T21" fmla="*/ 11 h 24"/>
                  <a:gd name="T22" fmla="*/ 9 w 25"/>
                  <a:gd name="T23" fmla="*/ 14 h 24"/>
                  <a:gd name="T24" fmla="*/ 10 w 25"/>
                  <a:gd name="T25" fmla="*/ 16 h 24"/>
                  <a:gd name="T26" fmla="*/ 12 w 25"/>
                  <a:gd name="T27" fmla="*/ 16 h 24"/>
                  <a:gd name="T28" fmla="*/ 15 w 25"/>
                  <a:gd name="T29" fmla="*/ 14 h 24"/>
                  <a:gd name="T30" fmla="*/ 14 w 25"/>
                  <a:gd name="T31" fmla="*/ 9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9" y="24"/>
                      <a:pt x="7" y="23"/>
                    </a:cubicBezTo>
                    <a:cubicBezTo>
                      <a:pt x="4" y="22"/>
                      <a:pt x="2" y="19"/>
                      <a:pt x="1" y="16"/>
                    </a:cubicBezTo>
                    <a:cubicBezTo>
                      <a:pt x="0" y="13"/>
                      <a:pt x="1" y="10"/>
                      <a:pt x="2" y="7"/>
                    </a:cubicBezTo>
                    <a:cubicBezTo>
                      <a:pt x="4" y="4"/>
                      <a:pt x="6" y="2"/>
                      <a:pt x="9" y="1"/>
                    </a:cubicBezTo>
                    <a:cubicBezTo>
                      <a:pt x="11" y="0"/>
                      <a:pt x="15" y="0"/>
                      <a:pt x="17" y="1"/>
                    </a:cubicBezTo>
                    <a:cubicBezTo>
                      <a:pt x="23" y="4"/>
                      <a:pt x="25" y="11"/>
                      <a:pt x="23" y="17"/>
                    </a:cubicBezTo>
                    <a:cubicBezTo>
                      <a:pt x="21" y="21"/>
                      <a:pt x="16" y="24"/>
                      <a:pt x="12" y="24"/>
                    </a:cubicBezTo>
                    <a:close/>
                    <a:moveTo>
                      <a:pt x="13" y="8"/>
                    </a:moveTo>
                    <a:cubicBezTo>
                      <a:pt x="12" y="8"/>
                      <a:pt x="12" y="8"/>
                      <a:pt x="12" y="9"/>
                    </a:cubicBezTo>
                    <a:cubicBezTo>
                      <a:pt x="11" y="9"/>
                      <a:pt x="10" y="10"/>
                      <a:pt x="9" y="11"/>
                    </a:cubicBezTo>
                    <a:cubicBezTo>
                      <a:pt x="9" y="12"/>
                      <a:pt x="9" y="13"/>
                      <a:pt x="9" y="14"/>
                    </a:cubicBezTo>
                    <a:cubicBezTo>
                      <a:pt x="9" y="15"/>
                      <a:pt x="10" y="16"/>
                      <a:pt x="10" y="16"/>
                    </a:cubicBezTo>
                    <a:cubicBezTo>
                      <a:pt x="11" y="16"/>
                      <a:pt x="11" y="16"/>
                      <a:pt x="12" y="16"/>
                    </a:cubicBezTo>
                    <a:cubicBezTo>
                      <a:pt x="13" y="16"/>
                      <a:pt x="15" y="15"/>
                      <a:pt x="15" y="14"/>
                    </a:cubicBezTo>
                    <a:cubicBezTo>
                      <a:pt x="16" y="12"/>
                      <a:pt x="16"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393"/>
              <p:cNvSpPr>
                <a:spLocks noEditPoints="1"/>
              </p:cNvSpPr>
              <p:nvPr/>
            </p:nvSpPr>
            <p:spPr bwMode="auto">
              <a:xfrm>
                <a:off x="-4689476" y="3711575"/>
                <a:ext cx="52388" cy="53975"/>
              </a:xfrm>
              <a:custGeom>
                <a:avLst/>
                <a:gdLst>
                  <a:gd name="T0" fmla="*/ 12 w 25"/>
                  <a:gd name="T1" fmla="*/ 25 h 25"/>
                  <a:gd name="T2" fmla="*/ 7 w 25"/>
                  <a:gd name="T3" fmla="*/ 23 h 25"/>
                  <a:gd name="T4" fmla="*/ 1 w 25"/>
                  <a:gd name="T5" fmla="*/ 16 h 25"/>
                  <a:gd name="T6" fmla="*/ 2 w 25"/>
                  <a:gd name="T7" fmla="*/ 7 h 25"/>
                  <a:gd name="T8" fmla="*/ 9 w 25"/>
                  <a:gd name="T9" fmla="*/ 1 h 25"/>
                  <a:gd name="T10" fmla="*/ 18 w 25"/>
                  <a:gd name="T11" fmla="*/ 2 h 25"/>
                  <a:gd name="T12" fmla="*/ 22 w 25"/>
                  <a:gd name="T13" fmla="*/ 18 h 25"/>
                  <a:gd name="T14" fmla="*/ 12 w 25"/>
                  <a:gd name="T15" fmla="*/ 25 h 25"/>
                  <a:gd name="T16" fmla="*/ 13 w 25"/>
                  <a:gd name="T17" fmla="*/ 9 h 25"/>
                  <a:gd name="T18" fmla="*/ 12 w 25"/>
                  <a:gd name="T19" fmla="*/ 9 h 25"/>
                  <a:gd name="T20" fmla="*/ 9 w 25"/>
                  <a:gd name="T21" fmla="*/ 11 h 25"/>
                  <a:gd name="T22" fmla="*/ 9 w 25"/>
                  <a:gd name="T23" fmla="*/ 14 h 25"/>
                  <a:gd name="T24" fmla="*/ 10 w 25"/>
                  <a:gd name="T25" fmla="*/ 16 h 25"/>
                  <a:gd name="T26" fmla="*/ 12 w 25"/>
                  <a:gd name="T27" fmla="*/ 16 h 25"/>
                  <a:gd name="T28" fmla="*/ 15 w 25"/>
                  <a:gd name="T29" fmla="*/ 14 h 25"/>
                  <a:gd name="T30" fmla="*/ 14 w 25"/>
                  <a:gd name="T31" fmla="*/ 9 h 25"/>
                  <a:gd name="T32" fmla="*/ 13 w 25"/>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5">
                    <a:moveTo>
                      <a:pt x="12" y="25"/>
                    </a:moveTo>
                    <a:cubicBezTo>
                      <a:pt x="10" y="25"/>
                      <a:pt x="8" y="24"/>
                      <a:pt x="7" y="23"/>
                    </a:cubicBezTo>
                    <a:cubicBezTo>
                      <a:pt x="4" y="22"/>
                      <a:pt x="2" y="19"/>
                      <a:pt x="1" y="16"/>
                    </a:cubicBezTo>
                    <a:cubicBezTo>
                      <a:pt x="0" y="13"/>
                      <a:pt x="1" y="10"/>
                      <a:pt x="2" y="7"/>
                    </a:cubicBezTo>
                    <a:cubicBezTo>
                      <a:pt x="4" y="4"/>
                      <a:pt x="6" y="2"/>
                      <a:pt x="9" y="1"/>
                    </a:cubicBezTo>
                    <a:cubicBezTo>
                      <a:pt x="12" y="0"/>
                      <a:pt x="15" y="1"/>
                      <a:pt x="18" y="2"/>
                    </a:cubicBezTo>
                    <a:cubicBezTo>
                      <a:pt x="23" y="5"/>
                      <a:pt x="25" y="12"/>
                      <a:pt x="22" y="18"/>
                    </a:cubicBezTo>
                    <a:cubicBezTo>
                      <a:pt x="20" y="22"/>
                      <a:pt x="16" y="25"/>
                      <a:pt x="12" y="25"/>
                    </a:cubicBezTo>
                    <a:close/>
                    <a:moveTo>
                      <a:pt x="13" y="9"/>
                    </a:moveTo>
                    <a:cubicBezTo>
                      <a:pt x="13" y="9"/>
                      <a:pt x="12" y="9"/>
                      <a:pt x="12" y="9"/>
                    </a:cubicBezTo>
                    <a:cubicBezTo>
                      <a:pt x="11" y="9"/>
                      <a:pt x="10" y="10"/>
                      <a:pt x="9" y="11"/>
                    </a:cubicBezTo>
                    <a:cubicBezTo>
                      <a:pt x="9" y="12"/>
                      <a:pt x="9" y="13"/>
                      <a:pt x="9" y="14"/>
                    </a:cubicBezTo>
                    <a:cubicBezTo>
                      <a:pt x="9" y="15"/>
                      <a:pt x="9" y="16"/>
                      <a:pt x="10" y="16"/>
                    </a:cubicBezTo>
                    <a:cubicBezTo>
                      <a:pt x="11" y="16"/>
                      <a:pt x="11" y="16"/>
                      <a:pt x="12" y="16"/>
                    </a:cubicBezTo>
                    <a:cubicBezTo>
                      <a:pt x="13" y="16"/>
                      <a:pt x="14" y="16"/>
                      <a:pt x="15" y="14"/>
                    </a:cubicBezTo>
                    <a:cubicBezTo>
                      <a:pt x="16" y="12"/>
                      <a:pt x="16" y="10"/>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394"/>
              <p:cNvSpPr>
                <a:spLocks noEditPoints="1"/>
              </p:cNvSpPr>
              <p:nvPr/>
            </p:nvSpPr>
            <p:spPr bwMode="auto">
              <a:xfrm>
                <a:off x="-4562476" y="3798888"/>
                <a:ext cx="52388" cy="53975"/>
              </a:xfrm>
              <a:custGeom>
                <a:avLst/>
                <a:gdLst>
                  <a:gd name="T0" fmla="*/ 12 w 25"/>
                  <a:gd name="T1" fmla="*/ 25 h 25"/>
                  <a:gd name="T2" fmla="*/ 9 w 25"/>
                  <a:gd name="T3" fmla="*/ 24 h 25"/>
                  <a:gd name="T4" fmla="*/ 2 w 25"/>
                  <a:gd name="T5" fmla="*/ 19 h 25"/>
                  <a:gd name="T6" fmla="*/ 1 w 25"/>
                  <a:gd name="T7" fmla="*/ 9 h 25"/>
                  <a:gd name="T8" fmla="*/ 13 w 25"/>
                  <a:gd name="T9" fmla="*/ 0 h 25"/>
                  <a:gd name="T10" fmla="*/ 16 w 25"/>
                  <a:gd name="T11" fmla="*/ 1 h 25"/>
                  <a:gd name="T12" fmla="*/ 24 w 25"/>
                  <a:gd name="T13" fmla="*/ 16 h 25"/>
                  <a:gd name="T14" fmla="*/ 12 w 25"/>
                  <a:gd name="T15" fmla="*/ 25 h 25"/>
                  <a:gd name="T16" fmla="*/ 13 w 25"/>
                  <a:gd name="T17" fmla="*/ 9 h 25"/>
                  <a:gd name="T18" fmla="*/ 9 w 25"/>
                  <a:gd name="T19" fmla="*/ 12 h 25"/>
                  <a:gd name="T20" fmla="*/ 9 w 25"/>
                  <a:gd name="T21" fmla="*/ 15 h 25"/>
                  <a:gd name="T22" fmla="*/ 11 w 25"/>
                  <a:gd name="T23" fmla="*/ 16 h 25"/>
                  <a:gd name="T24" fmla="*/ 16 w 25"/>
                  <a:gd name="T25" fmla="*/ 14 h 25"/>
                  <a:gd name="T26" fmla="*/ 13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11" y="25"/>
                      <a:pt x="10" y="25"/>
                      <a:pt x="9" y="24"/>
                    </a:cubicBezTo>
                    <a:cubicBezTo>
                      <a:pt x="6" y="23"/>
                      <a:pt x="3" y="21"/>
                      <a:pt x="2" y="19"/>
                    </a:cubicBezTo>
                    <a:cubicBezTo>
                      <a:pt x="0" y="16"/>
                      <a:pt x="0" y="12"/>
                      <a:pt x="1" y="9"/>
                    </a:cubicBezTo>
                    <a:cubicBezTo>
                      <a:pt x="3" y="4"/>
                      <a:pt x="7" y="0"/>
                      <a:pt x="13" y="0"/>
                    </a:cubicBezTo>
                    <a:cubicBezTo>
                      <a:pt x="14" y="0"/>
                      <a:pt x="15" y="1"/>
                      <a:pt x="16" y="1"/>
                    </a:cubicBezTo>
                    <a:cubicBezTo>
                      <a:pt x="22" y="3"/>
                      <a:pt x="25" y="9"/>
                      <a:pt x="24" y="16"/>
                    </a:cubicBezTo>
                    <a:cubicBezTo>
                      <a:pt x="22" y="21"/>
                      <a:pt x="18" y="25"/>
                      <a:pt x="12" y="25"/>
                    </a:cubicBezTo>
                    <a:close/>
                    <a:moveTo>
                      <a:pt x="13" y="9"/>
                    </a:moveTo>
                    <a:cubicBezTo>
                      <a:pt x="11" y="9"/>
                      <a:pt x="9" y="10"/>
                      <a:pt x="9" y="12"/>
                    </a:cubicBezTo>
                    <a:cubicBezTo>
                      <a:pt x="8" y="13"/>
                      <a:pt x="9" y="14"/>
                      <a:pt x="9" y="15"/>
                    </a:cubicBezTo>
                    <a:cubicBezTo>
                      <a:pt x="10" y="16"/>
                      <a:pt x="10" y="16"/>
                      <a:pt x="11" y="16"/>
                    </a:cubicBezTo>
                    <a:cubicBezTo>
                      <a:pt x="13" y="17"/>
                      <a:pt x="15" y="16"/>
                      <a:pt x="16" y="14"/>
                    </a:cubicBezTo>
                    <a:cubicBezTo>
                      <a:pt x="16" y="11"/>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395"/>
              <p:cNvSpPr>
                <a:spLocks noEditPoints="1"/>
              </p:cNvSpPr>
              <p:nvPr/>
            </p:nvSpPr>
            <p:spPr bwMode="auto">
              <a:xfrm>
                <a:off x="-4595814" y="3790950"/>
                <a:ext cx="53975" cy="52388"/>
              </a:xfrm>
              <a:custGeom>
                <a:avLst/>
                <a:gdLst>
                  <a:gd name="T0" fmla="*/ 13 w 25"/>
                  <a:gd name="T1" fmla="*/ 24 h 24"/>
                  <a:gd name="T2" fmla="*/ 9 w 25"/>
                  <a:gd name="T3" fmla="*/ 24 h 24"/>
                  <a:gd name="T4" fmla="*/ 2 w 25"/>
                  <a:gd name="T5" fmla="*/ 18 h 24"/>
                  <a:gd name="T6" fmla="*/ 2 w 25"/>
                  <a:gd name="T7" fmla="*/ 8 h 24"/>
                  <a:gd name="T8" fmla="*/ 13 w 25"/>
                  <a:gd name="T9" fmla="*/ 0 h 24"/>
                  <a:gd name="T10" fmla="*/ 16 w 25"/>
                  <a:gd name="T11" fmla="*/ 1 h 24"/>
                  <a:gd name="T12" fmla="*/ 23 w 25"/>
                  <a:gd name="T13" fmla="*/ 7 h 24"/>
                  <a:gd name="T14" fmla="*/ 24 w 25"/>
                  <a:gd name="T15" fmla="*/ 16 h 24"/>
                  <a:gd name="T16" fmla="*/ 18 w 25"/>
                  <a:gd name="T17" fmla="*/ 23 h 24"/>
                  <a:gd name="T18" fmla="*/ 13 w 25"/>
                  <a:gd name="T19" fmla="*/ 24 h 24"/>
                  <a:gd name="T20" fmla="*/ 13 w 25"/>
                  <a:gd name="T21" fmla="*/ 8 h 24"/>
                  <a:gd name="T22" fmla="*/ 9 w 25"/>
                  <a:gd name="T23" fmla="*/ 11 h 24"/>
                  <a:gd name="T24" fmla="*/ 9 w 25"/>
                  <a:gd name="T25" fmla="*/ 14 h 24"/>
                  <a:gd name="T26" fmla="*/ 11 w 25"/>
                  <a:gd name="T27" fmla="*/ 16 h 24"/>
                  <a:gd name="T28" fmla="*/ 14 w 25"/>
                  <a:gd name="T29" fmla="*/ 16 h 24"/>
                  <a:gd name="T30" fmla="*/ 16 w 25"/>
                  <a:gd name="T31" fmla="*/ 13 h 24"/>
                  <a:gd name="T32" fmla="*/ 16 w 25"/>
                  <a:gd name="T33" fmla="*/ 10 h 24"/>
                  <a:gd name="T34" fmla="*/ 14 w 25"/>
                  <a:gd name="T35" fmla="*/ 8 h 24"/>
                  <a:gd name="T36" fmla="*/ 13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4"/>
                      <a:pt x="9" y="24"/>
                    </a:cubicBezTo>
                    <a:cubicBezTo>
                      <a:pt x="6" y="23"/>
                      <a:pt x="3" y="21"/>
                      <a:pt x="2" y="18"/>
                    </a:cubicBezTo>
                    <a:cubicBezTo>
                      <a:pt x="1" y="15"/>
                      <a:pt x="0" y="11"/>
                      <a:pt x="2" y="8"/>
                    </a:cubicBezTo>
                    <a:cubicBezTo>
                      <a:pt x="3" y="3"/>
                      <a:pt x="8" y="0"/>
                      <a:pt x="13" y="0"/>
                    </a:cubicBezTo>
                    <a:cubicBezTo>
                      <a:pt x="14" y="0"/>
                      <a:pt x="15" y="0"/>
                      <a:pt x="16" y="1"/>
                    </a:cubicBezTo>
                    <a:cubicBezTo>
                      <a:pt x="19" y="2"/>
                      <a:pt x="22" y="4"/>
                      <a:pt x="23" y="7"/>
                    </a:cubicBezTo>
                    <a:cubicBezTo>
                      <a:pt x="24" y="9"/>
                      <a:pt x="25" y="13"/>
                      <a:pt x="24" y="16"/>
                    </a:cubicBezTo>
                    <a:cubicBezTo>
                      <a:pt x="23" y="19"/>
                      <a:pt x="21" y="21"/>
                      <a:pt x="18" y="23"/>
                    </a:cubicBezTo>
                    <a:cubicBezTo>
                      <a:pt x="16" y="24"/>
                      <a:pt x="14" y="24"/>
                      <a:pt x="13" y="24"/>
                    </a:cubicBezTo>
                    <a:close/>
                    <a:moveTo>
                      <a:pt x="13" y="8"/>
                    </a:moveTo>
                    <a:cubicBezTo>
                      <a:pt x="11" y="8"/>
                      <a:pt x="10" y="9"/>
                      <a:pt x="9" y="11"/>
                    </a:cubicBezTo>
                    <a:cubicBezTo>
                      <a:pt x="9" y="12"/>
                      <a:pt x="9" y="13"/>
                      <a:pt x="9" y="14"/>
                    </a:cubicBezTo>
                    <a:cubicBezTo>
                      <a:pt x="10" y="15"/>
                      <a:pt x="10" y="16"/>
                      <a:pt x="11" y="16"/>
                    </a:cubicBezTo>
                    <a:cubicBezTo>
                      <a:pt x="12" y="16"/>
                      <a:pt x="13" y="16"/>
                      <a:pt x="14" y="16"/>
                    </a:cubicBezTo>
                    <a:cubicBezTo>
                      <a:pt x="15" y="15"/>
                      <a:pt x="16" y="14"/>
                      <a:pt x="16" y="13"/>
                    </a:cubicBezTo>
                    <a:cubicBezTo>
                      <a:pt x="16" y="12"/>
                      <a:pt x="16" y="11"/>
                      <a:pt x="16" y="10"/>
                    </a:cubicBezTo>
                    <a:cubicBezTo>
                      <a:pt x="16" y="10"/>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396"/>
              <p:cNvSpPr>
                <a:spLocks noEditPoints="1"/>
              </p:cNvSpPr>
              <p:nvPr/>
            </p:nvSpPr>
            <p:spPr bwMode="auto">
              <a:xfrm>
                <a:off x="-4625976" y="3779838"/>
                <a:ext cx="52388" cy="52388"/>
              </a:xfrm>
              <a:custGeom>
                <a:avLst/>
                <a:gdLst>
                  <a:gd name="T0" fmla="*/ 12 w 24"/>
                  <a:gd name="T1" fmla="*/ 24 h 24"/>
                  <a:gd name="T2" fmla="*/ 8 w 24"/>
                  <a:gd name="T3" fmla="*/ 23 h 24"/>
                  <a:gd name="T4" fmla="*/ 1 w 24"/>
                  <a:gd name="T5" fmla="*/ 17 h 24"/>
                  <a:gd name="T6" fmla="*/ 1 w 24"/>
                  <a:gd name="T7" fmla="*/ 8 h 24"/>
                  <a:gd name="T8" fmla="*/ 13 w 24"/>
                  <a:gd name="T9" fmla="*/ 0 h 24"/>
                  <a:gd name="T10" fmla="*/ 17 w 24"/>
                  <a:gd name="T11" fmla="*/ 1 h 24"/>
                  <a:gd name="T12" fmla="*/ 23 w 24"/>
                  <a:gd name="T13" fmla="*/ 7 h 24"/>
                  <a:gd name="T14" fmla="*/ 23 w 24"/>
                  <a:gd name="T15" fmla="*/ 16 h 24"/>
                  <a:gd name="T16" fmla="*/ 17 w 24"/>
                  <a:gd name="T17" fmla="*/ 23 h 24"/>
                  <a:gd name="T18" fmla="*/ 12 w 24"/>
                  <a:gd name="T19" fmla="*/ 24 h 24"/>
                  <a:gd name="T20" fmla="*/ 13 w 24"/>
                  <a:gd name="T21" fmla="*/ 8 h 24"/>
                  <a:gd name="T22" fmla="*/ 9 w 24"/>
                  <a:gd name="T23" fmla="*/ 11 h 24"/>
                  <a:gd name="T24" fmla="*/ 9 w 24"/>
                  <a:gd name="T25" fmla="*/ 14 h 24"/>
                  <a:gd name="T26" fmla="*/ 11 w 24"/>
                  <a:gd name="T27" fmla="*/ 16 h 24"/>
                  <a:gd name="T28" fmla="*/ 13 w 24"/>
                  <a:gd name="T29" fmla="*/ 16 h 24"/>
                  <a:gd name="T30" fmla="*/ 16 w 24"/>
                  <a:gd name="T31" fmla="*/ 13 h 24"/>
                  <a:gd name="T32" fmla="*/ 16 w 24"/>
                  <a:gd name="T33" fmla="*/ 10 h 24"/>
                  <a:gd name="T34" fmla="*/ 14 w 24"/>
                  <a:gd name="T35" fmla="*/ 8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1" y="24"/>
                      <a:pt x="9" y="24"/>
                      <a:pt x="8" y="23"/>
                    </a:cubicBezTo>
                    <a:cubicBezTo>
                      <a:pt x="5" y="22"/>
                      <a:pt x="3" y="20"/>
                      <a:pt x="1" y="17"/>
                    </a:cubicBezTo>
                    <a:cubicBezTo>
                      <a:pt x="0" y="14"/>
                      <a:pt x="0" y="11"/>
                      <a:pt x="1" y="8"/>
                    </a:cubicBezTo>
                    <a:cubicBezTo>
                      <a:pt x="3" y="3"/>
                      <a:pt x="8" y="0"/>
                      <a:pt x="13" y="0"/>
                    </a:cubicBezTo>
                    <a:cubicBezTo>
                      <a:pt x="14" y="0"/>
                      <a:pt x="15" y="0"/>
                      <a:pt x="17" y="1"/>
                    </a:cubicBezTo>
                    <a:cubicBezTo>
                      <a:pt x="19" y="2"/>
                      <a:pt x="22" y="4"/>
                      <a:pt x="23" y="7"/>
                    </a:cubicBezTo>
                    <a:cubicBezTo>
                      <a:pt x="24" y="10"/>
                      <a:pt x="24" y="13"/>
                      <a:pt x="23" y="16"/>
                    </a:cubicBezTo>
                    <a:cubicBezTo>
                      <a:pt x="22" y="19"/>
                      <a:pt x="20" y="22"/>
                      <a:pt x="17" y="23"/>
                    </a:cubicBezTo>
                    <a:cubicBezTo>
                      <a:pt x="16" y="24"/>
                      <a:pt x="14" y="24"/>
                      <a:pt x="12" y="24"/>
                    </a:cubicBezTo>
                    <a:close/>
                    <a:moveTo>
                      <a:pt x="13" y="8"/>
                    </a:moveTo>
                    <a:cubicBezTo>
                      <a:pt x="11" y="8"/>
                      <a:pt x="9" y="9"/>
                      <a:pt x="9" y="11"/>
                    </a:cubicBezTo>
                    <a:cubicBezTo>
                      <a:pt x="8" y="12"/>
                      <a:pt x="8" y="13"/>
                      <a:pt x="9" y="14"/>
                    </a:cubicBezTo>
                    <a:cubicBezTo>
                      <a:pt x="9" y="15"/>
                      <a:pt x="10" y="15"/>
                      <a:pt x="11" y="16"/>
                    </a:cubicBezTo>
                    <a:cubicBezTo>
                      <a:pt x="12" y="16"/>
                      <a:pt x="13" y="16"/>
                      <a:pt x="13" y="16"/>
                    </a:cubicBezTo>
                    <a:cubicBezTo>
                      <a:pt x="14" y="15"/>
                      <a:pt x="15" y="14"/>
                      <a:pt x="16" y="13"/>
                    </a:cubicBezTo>
                    <a:cubicBezTo>
                      <a:pt x="16" y="12"/>
                      <a:pt x="16" y="11"/>
                      <a:pt x="16" y="10"/>
                    </a:cubicBezTo>
                    <a:cubicBezTo>
                      <a:pt x="15" y="9"/>
                      <a:pt x="14" y="8"/>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397"/>
              <p:cNvSpPr>
                <a:spLocks noEditPoints="1"/>
              </p:cNvSpPr>
              <p:nvPr/>
            </p:nvSpPr>
            <p:spPr bwMode="auto">
              <a:xfrm>
                <a:off x="-4656139" y="3767138"/>
                <a:ext cx="53975" cy="52388"/>
              </a:xfrm>
              <a:custGeom>
                <a:avLst/>
                <a:gdLst>
                  <a:gd name="T0" fmla="*/ 12 w 25"/>
                  <a:gd name="T1" fmla="*/ 24 h 24"/>
                  <a:gd name="T2" fmla="*/ 7 w 25"/>
                  <a:gd name="T3" fmla="*/ 23 h 24"/>
                  <a:gd name="T4" fmla="*/ 1 w 25"/>
                  <a:gd name="T5" fmla="*/ 17 h 24"/>
                  <a:gd name="T6" fmla="*/ 1 w 25"/>
                  <a:gd name="T7" fmla="*/ 7 h 24"/>
                  <a:gd name="T8" fmla="*/ 12 w 25"/>
                  <a:gd name="T9" fmla="*/ 0 h 24"/>
                  <a:gd name="T10" fmla="*/ 17 w 25"/>
                  <a:gd name="T11" fmla="*/ 1 h 24"/>
                  <a:gd name="T12" fmla="*/ 23 w 25"/>
                  <a:gd name="T13" fmla="*/ 17 h 24"/>
                  <a:gd name="T14" fmla="*/ 12 w 25"/>
                  <a:gd name="T15" fmla="*/ 24 h 24"/>
                  <a:gd name="T16" fmla="*/ 12 w 25"/>
                  <a:gd name="T17" fmla="*/ 8 h 24"/>
                  <a:gd name="T18" fmla="*/ 9 w 25"/>
                  <a:gd name="T19" fmla="*/ 11 h 24"/>
                  <a:gd name="T20" fmla="*/ 9 w 25"/>
                  <a:gd name="T21" fmla="*/ 14 h 24"/>
                  <a:gd name="T22" fmla="*/ 10 w 25"/>
                  <a:gd name="T23" fmla="*/ 16 h 24"/>
                  <a:gd name="T24" fmla="*/ 12 w 25"/>
                  <a:gd name="T25" fmla="*/ 16 h 24"/>
                  <a:gd name="T26" fmla="*/ 15 w 25"/>
                  <a:gd name="T27" fmla="*/ 14 h 24"/>
                  <a:gd name="T28" fmla="*/ 14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0" y="24"/>
                      <a:pt x="9" y="24"/>
                      <a:pt x="7" y="23"/>
                    </a:cubicBezTo>
                    <a:cubicBezTo>
                      <a:pt x="4" y="22"/>
                      <a:pt x="2" y="20"/>
                      <a:pt x="1" y="17"/>
                    </a:cubicBezTo>
                    <a:cubicBezTo>
                      <a:pt x="0" y="14"/>
                      <a:pt x="0" y="10"/>
                      <a:pt x="1" y="7"/>
                    </a:cubicBezTo>
                    <a:cubicBezTo>
                      <a:pt x="3" y="3"/>
                      <a:pt x="8" y="0"/>
                      <a:pt x="12" y="0"/>
                    </a:cubicBezTo>
                    <a:cubicBezTo>
                      <a:pt x="14" y="0"/>
                      <a:pt x="15" y="0"/>
                      <a:pt x="17" y="1"/>
                    </a:cubicBezTo>
                    <a:cubicBezTo>
                      <a:pt x="23" y="4"/>
                      <a:pt x="25" y="11"/>
                      <a:pt x="23" y="17"/>
                    </a:cubicBezTo>
                    <a:cubicBezTo>
                      <a:pt x="21" y="21"/>
                      <a:pt x="17" y="24"/>
                      <a:pt x="12" y="24"/>
                    </a:cubicBezTo>
                    <a:close/>
                    <a:moveTo>
                      <a:pt x="12" y="8"/>
                    </a:moveTo>
                    <a:cubicBezTo>
                      <a:pt x="11" y="8"/>
                      <a:pt x="9" y="9"/>
                      <a:pt x="9" y="11"/>
                    </a:cubicBezTo>
                    <a:cubicBezTo>
                      <a:pt x="8" y="12"/>
                      <a:pt x="8" y="13"/>
                      <a:pt x="9" y="14"/>
                    </a:cubicBezTo>
                    <a:cubicBezTo>
                      <a:pt x="9" y="15"/>
                      <a:pt x="10" y="16"/>
                      <a:pt x="10" y="16"/>
                    </a:cubicBezTo>
                    <a:cubicBezTo>
                      <a:pt x="11" y="16"/>
                      <a:pt x="11" y="16"/>
                      <a:pt x="12" y="16"/>
                    </a:cubicBezTo>
                    <a:cubicBezTo>
                      <a:pt x="13" y="16"/>
                      <a:pt x="15" y="15"/>
                      <a:pt x="15" y="14"/>
                    </a:cubicBezTo>
                    <a:cubicBezTo>
                      <a:pt x="16" y="12"/>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398"/>
              <p:cNvSpPr>
                <a:spLocks noEditPoints="1"/>
              </p:cNvSpPr>
              <p:nvPr/>
            </p:nvSpPr>
            <p:spPr bwMode="auto">
              <a:xfrm>
                <a:off x="-4686301" y="3754438"/>
                <a:ext cx="52388" cy="52388"/>
              </a:xfrm>
              <a:custGeom>
                <a:avLst/>
                <a:gdLst>
                  <a:gd name="T0" fmla="*/ 12 w 24"/>
                  <a:gd name="T1" fmla="*/ 24 h 24"/>
                  <a:gd name="T2" fmla="*/ 11 w 24"/>
                  <a:gd name="T3" fmla="*/ 24 h 24"/>
                  <a:gd name="T4" fmla="*/ 7 w 24"/>
                  <a:gd name="T5" fmla="*/ 23 h 24"/>
                  <a:gd name="T6" fmla="*/ 1 w 24"/>
                  <a:gd name="T7" fmla="*/ 16 h 24"/>
                  <a:gd name="T8" fmla="*/ 2 w 24"/>
                  <a:gd name="T9" fmla="*/ 6 h 24"/>
                  <a:gd name="T10" fmla="*/ 13 w 24"/>
                  <a:gd name="T11" fmla="*/ 0 h 24"/>
                  <a:gd name="T12" fmla="*/ 18 w 24"/>
                  <a:gd name="T13" fmla="*/ 1 h 24"/>
                  <a:gd name="T14" fmla="*/ 21 w 24"/>
                  <a:gd name="T15" fmla="*/ 4 h 24"/>
                  <a:gd name="T16" fmla="*/ 23 w 24"/>
                  <a:gd name="T17" fmla="*/ 8 h 24"/>
                  <a:gd name="T18" fmla="*/ 23 w 24"/>
                  <a:gd name="T19" fmla="*/ 17 h 24"/>
                  <a:gd name="T20" fmla="*/ 16 w 24"/>
                  <a:gd name="T21" fmla="*/ 23 h 24"/>
                  <a:gd name="T22" fmla="*/ 12 w 24"/>
                  <a:gd name="T23" fmla="*/ 24 h 24"/>
                  <a:gd name="T24" fmla="*/ 12 w 24"/>
                  <a:gd name="T25" fmla="*/ 18 h 24"/>
                  <a:gd name="T26" fmla="*/ 12 w 24"/>
                  <a:gd name="T27" fmla="*/ 20 h 24"/>
                  <a:gd name="T28" fmla="*/ 12 w 24"/>
                  <a:gd name="T29" fmla="*/ 18 h 24"/>
                  <a:gd name="T30" fmla="*/ 13 w 24"/>
                  <a:gd name="T31" fmla="*/ 8 h 24"/>
                  <a:gd name="T32" fmla="*/ 9 w 24"/>
                  <a:gd name="T33" fmla="*/ 10 h 24"/>
                  <a:gd name="T34" fmla="*/ 9 w 24"/>
                  <a:gd name="T35" fmla="*/ 13 h 24"/>
                  <a:gd name="T36" fmla="*/ 10 w 24"/>
                  <a:gd name="T37" fmla="*/ 15 h 24"/>
                  <a:gd name="T38" fmla="*/ 12 w 24"/>
                  <a:gd name="T39" fmla="*/ 16 h 24"/>
                  <a:gd name="T40" fmla="*/ 13 w 24"/>
                  <a:gd name="T41" fmla="*/ 16 h 24"/>
                  <a:gd name="T42" fmla="*/ 15 w 24"/>
                  <a:gd name="T43" fmla="*/ 13 h 24"/>
                  <a:gd name="T44" fmla="*/ 16 w 24"/>
                  <a:gd name="T45" fmla="*/ 10 h 24"/>
                  <a:gd name="T46" fmla="*/ 15 w 24"/>
                  <a:gd name="T47" fmla="*/ 9 h 24"/>
                  <a:gd name="T48" fmla="*/ 15 w 24"/>
                  <a:gd name="T49" fmla="*/ 9 h 24"/>
                  <a:gd name="T50" fmla="*/ 14 w 24"/>
                  <a:gd name="T51" fmla="*/ 8 h 24"/>
                  <a:gd name="T52" fmla="*/ 13 w 24"/>
                  <a:gd name="T5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24">
                    <a:moveTo>
                      <a:pt x="12" y="24"/>
                    </a:moveTo>
                    <a:cubicBezTo>
                      <a:pt x="11" y="24"/>
                      <a:pt x="11" y="24"/>
                      <a:pt x="11" y="24"/>
                    </a:cubicBezTo>
                    <a:cubicBezTo>
                      <a:pt x="10" y="24"/>
                      <a:pt x="8" y="23"/>
                      <a:pt x="7" y="23"/>
                    </a:cubicBezTo>
                    <a:cubicBezTo>
                      <a:pt x="4" y="21"/>
                      <a:pt x="2" y="19"/>
                      <a:pt x="1" y="16"/>
                    </a:cubicBezTo>
                    <a:cubicBezTo>
                      <a:pt x="0" y="13"/>
                      <a:pt x="0" y="9"/>
                      <a:pt x="2" y="6"/>
                    </a:cubicBezTo>
                    <a:cubicBezTo>
                      <a:pt x="4" y="2"/>
                      <a:pt x="8" y="0"/>
                      <a:pt x="13" y="0"/>
                    </a:cubicBezTo>
                    <a:cubicBezTo>
                      <a:pt x="14" y="0"/>
                      <a:pt x="16" y="0"/>
                      <a:pt x="18" y="1"/>
                    </a:cubicBezTo>
                    <a:cubicBezTo>
                      <a:pt x="19" y="2"/>
                      <a:pt x="20" y="3"/>
                      <a:pt x="21" y="4"/>
                    </a:cubicBezTo>
                    <a:cubicBezTo>
                      <a:pt x="22" y="5"/>
                      <a:pt x="23" y="6"/>
                      <a:pt x="23" y="8"/>
                    </a:cubicBezTo>
                    <a:cubicBezTo>
                      <a:pt x="24" y="11"/>
                      <a:pt x="24" y="14"/>
                      <a:pt x="23" y="17"/>
                    </a:cubicBezTo>
                    <a:cubicBezTo>
                      <a:pt x="21" y="20"/>
                      <a:pt x="19" y="22"/>
                      <a:pt x="16" y="23"/>
                    </a:cubicBezTo>
                    <a:cubicBezTo>
                      <a:pt x="15" y="24"/>
                      <a:pt x="13" y="24"/>
                      <a:pt x="12" y="24"/>
                    </a:cubicBezTo>
                    <a:close/>
                    <a:moveTo>
                      <a:pt x="12" y="18"/>
                    </a:moveTo>
                    <a:cubicBezTo>
                      <a:pt x="12" y="20"/>
                      <a:pt x="12" y="20"/>
                      <a:pt x="12" y="20"/>
                    </a:cubicBezTo>
                    <a:cubicBezTo>
                      <a:pt x="12" y="18"/>
                      <a:pt x="12" y="18"/>
                      <a:pt x="12" y="18"/>
                    </a:cubicBezTo>
                    <a:close/>
                    <a:moveTo>
                      <a:pt x="13" y="8"/>
                    </a:moveTo>
                    <a:cubicBezTo>
                      <a:pt x="11" y="8"/>
                      <a:pt x="10" y="9"/>
                      <a:pt x="9" y="10"/>
                    </a:cubicBezTo>
                    <a:cubicBezTo>
                      <a:pt x="8" y="11"/>
                      <a:pt x="8" y="12"/>
                      <a:pt x="9" y="13"/>
                    </a:cubicBezTo>
                    <a:cubicBezTo>
                      <a:pt x="9" y="14"/>
                      <a:pt x="10" y="15"/>
                      <a:pt x="10" y="15"/>
                    </a:cubicBezTo>
                    <a:cubicBezTo>
                      <a:pt x="11" y="16"/>
                      <a:pt x="11" y="16"/>
                      <a:pt x="12" y="16"/>
                    </a:cubicBezTo>
                    <a:cubicBezTo>
                      <a:pt x="12" y="16"/>
                      <a:pt x="13" y="16"/>
                      <a:pt x="13" y="16"/>
                    </a:cubicBezTo>
                    <a:cubicBezTo>
                      <a:pt x="14" y="15"/>
                      <a:pt x="15" y="14"/>
                      <a:pt x="15" y="13"/>
                    </a:cubicBezTo>
                    <a:cubicBezTo>
                      <a:pt x="16" y="12"/>
                      <a:pt x="16" y="11"/>
                      <a:pt x="16" y="10"/>
                    </a:cubicBezTo>
                    <a:cubicBezTo>
                      <a:pt x="15" y="10"/>
                      <a:pt x="15" y="9"/>
                      <a:pt x="15" y="9"/>
                    </a:cubicBezTo>
                    <a:cubicBezTo>
                      <a:pt x="15" y="9"/>
                      <a:pt x="15" y="9"/>
                      <a:pt x="15" y="9"/>
                    </a:cubicBezTo>
                    <a:cubicBezTo>
                      <a:pt x="15" y="9"/>
                      <a:pt x="14" y="8"/>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399"/>
              <p:cNvSpPr>
                <a:spLocks noEditPoints="1"/>
              </p:cNvSpPr>
              <p:nvPr/>
            </p:nvSpPr>
            <p:spPr bwMode="auto">
              <a:xfrm>
                <a:off x="-4589464" y="3829050"/>
                <a:ext cx="57150" cy="52388"/>
              </a:xfrm>
              <a:custGeom>
                <a:avLst/>
                <a:gdLst>
                  <a:gd name="T0" fmla="*/ 12 w 26"/>
                  <a:gd name="T1" fmla="*/ 24 h 24"/>
                  <a:gd name="T2" fmla="*/ 9 w 26"/>
                  <a:gd name="T3" fmla="*/ 24 h 24"/>
                  <a:gd name="T4" fmla="*/ 1 w 26"/>
                  <a:gd name="T5" fmla="*/ 18 h 24"/>
                  <a:gd name="T6" fmla="*/ 1 w 26"/>
                  <a:gd name="T7" fmla="*/ 8 h 24"/>
                  <a:gd name="T8" fmla="*/ 7 w 26"/>
                  <a:gd name="T9" fmla="*/ 1 h 24"/>
                  <a:gd name="T10" fmla="*/ 16 w 26"/>
                  <a:gd name="T11" fmla="*/ 0 h 24"/>
                  <a:gd name="T12" fmla="*/ 24 w 26"/>
                  <a:gd name="T13" fmla="*/ 15 h 24"/>
                  <a:gd name="T14" fmla="*/ 12 w 26"/>
                  <a:gd name="T15" fmla="*/ 24 h 24"/>
                  <a:gd name="T16" fmla="*/ 12 w 26"/>
                  <a:gd name="T17" fmla="*/ 8 h 24"/>
                  <a:gd name="T18" fmla="*/ 10 w 26"/>
                  <a:gd name="T19" fmla="*/ 8 h 24"/>
                  <a:gd name="T20" fmla="*/ 8 w 26"/>
                  <a:gd name="T21" fmla="*/ 11 h 24"/>
                  <a:gd name="T22" fmla="*/ 9 w 26"/>
                  <a:gd name="T23" fmla="*/ 14 h 24"/>
                  <a:gd name="T24" fmla="*/ 11 w 26"/>
                  <a:gd name="T25" fmla="*/ 16 h 24"/>
                  <a:gd name="T26" fmla="*/ 12 w 26"/>
                  <a:gd name="T27" fmla="*/ 16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10" y="24"/>
                      <a:pt x="9" y="24"/>
                    </a:cubicBezTo>
                    <a:cubicBezTo>
                      <a:pt x="6" y="23"/>
                      <a:pt x="3" y="21"/>
                      <a:pt x="1" y="18"/>
                    </a:cubicBezTo>
                    <a:cubicBezTo>
                      <a:pt x="0" y="15"/>
                      <a:pt x="0" y="11"/>
                      <a:pt x="1" y="8"/>
                    </a:cubicBezTo>
                    <a:cubicBezTo>
                      <a:pt x="2" y="5"/>
                      <a:pt x="4" y="3"/>
                      <a:pt x="7" y="1"/>
                    </a:cubicBezTo>
                    <a:cubicBezTo>
                      <a:pt x="9" y="0"/>
                      <a:pt x="12" y="0"/>
                      <a:pt x="16" y="0"/>
                    </a:cubicBezTo>
                    <a:cubicBezTo>
                      <a:pt x="22" y="2"/>
                      <a:pt x="26" y="9"/>
                      <a:pt x="24" y="15"/>
                    </a:cubicBezTo>
                    <a:cubicBezTo>
                      <a:pt x="22" y="20"/>
                      <a:pt x="18" y="24"/>
                      <a:pt x="12" y="24"/>
                    </a:cubicBezTo>
                    <a:close/>
                    <a:moveTo>
                      <a:pt x="12" y="8"/>
                    </a:moveTo>
                    <a:cubicBezTo>
                      <a:pt x="12" y="8"/>
                      <a:pt x="11" y="8"/>
                      <a:pt x="10" y="8"/>
                    </a:cubicBezTo>
                    <a:cubicBezTo>
                      <a:pt x="9" y="9"/>
                      <a:pt x="9" y="10"/>
                      <a:pt x="8" y="11"/>
                    </a:cubicBezTo>
                    <a:cubicBezTo>
                      <a:pt x="8" y="12"/>
                      <a:pt x="8" y="13"/>
                      <a:pt x="9" y="14"/>
                    </a:cubicBezTo>
                    <a:cubicBezTo>
                      <a:pt x="9" y="14"/>
                      <a:pt x="10" y="15"/>
                      <a:pt x="11" y="16"/>
                    </a:cubicBezTo>
                    <a:cubicBezTo>
                      <a:pt x="11" y="16"/>
                      <a:pt x="12" y="16"/>
                      <a:pt x="12" y="16"/>
                    </a:cubicBezTo>
                    <a:cubicBezTo>
                      <a:pt x="14" y="16"/>
                      <a:pt x="16" y="15"/>
                      <a:pt x="16" y="13"/>
                    </a:cubicBezTo>
                    <a:cubicBezTo>
                      <a:pt x="17"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400"/>
              <p:cNvSpPr>
                <a:spLocks noEditPoints="1"/>
              </p:cNvSpPr>
              <p:nvPr/>
            </p:nvSpPr>
            <p:spPr bwMode="auto">
              <a:xfrm>
                <a:off x="-4622801" y="3819525"/>
                <a:ext cx="55563" cy="50800"/>
              </a:xfrm>
              <a:custGeom>
                <a:avLst/>
                <a:gdLst>
                  <a:gd name="T0" fmla="*/ 13 w 26"/>
                  <a:gd name="T1" fmla="*/ 24 h 24"/>
                  <a:gd name="T2" fmla="*/ 9 w 26"/>
                  <a:gd name="T3" fmla="*/ 23 h 24"/>
                  <a:gd name="T4" fmla="*/ 5 w 26"/>
                  <a:gd name="T5" fmla="*/ 21 h 24"/>
                  <a:gd name="T6" fmla="*/ 2 w 26"/>
                  <a:gd name="T7" fmla="*/ 17 h 24"/>
                  <a:gd name="T8" fmla="*/ 2 w 26"/>
                  <a:gd name="T9" fmla="*/ 8 h 24"/>
                  <a:gd name="T10" fmla="*/ 8 w 26"/>
                  <a:gd name="T11" fmla="*/ 1 h 24"/>
                  <a:gd name="T12" fmla="*/ 12 w 26"/>
                  <a:gd name="T13" fmla="*/ 0 h 24"/>
                  <a:gd name="T14" fmla="*/ 17 w 26"/>
                  <a:gd name="T15" fmla="*/ 0 h 24"/>
                  <a:gd name="T16" fmla="*/ 24 w 26"/>
                  <a:gd name="T17" fmla="*/ 16 h 24"/>
                  <a:gd name="T18" fmla="*/ 13 w 26"/>
                  <a:gd name="T19" fmla="*/ 24 h 24"/>
                  <a:gd name="T20" fmla="*/ 13 w 26"/>
                  <a:gd name="T21" fmla="*/ 8 h 24"/>
                  <a:gd name="T22" fmla="*/ 13 w 26"/>
                  <a:gd name="T23" fmla="*/ 8 h 24"/>
                  <a:gd name="T24" fmla="*/ 13 w 26"/>
                  <a:gd name="T25" fmla="*/ 8 h 24"/>
                  <a:gd name="T26" fmla="*/ 11 w 26"/>
                  <a:gd name="T27" fmla="*/ 8 h 24"/>
                  <a:gd name="T28" fmla="*/ 9 w 26"/>
                  <a:gd name="T29" fmla="*/ 11 h 24"/>
                  <a:gd name="T30" fmla="*/ 9 w 26"/>
                  <a:gd name="T31" fmla="*/ 14 h 24"/>
                  <a:gd name="T32" fmla="*/ 10 w 26"/>
                  <a:gd name="T33" fmla="*/ 15 h 24"/>
                  <a:gd name="T34" fmla="*/ 12 w 26"/>
                  <a:gd name="T35" fmla="*/ 16 h 24"/>
                  <a:gd name="T36" fmla="*/ 13 w 26"/>
                  <a:gd name="T37" fmla="*/ 16 h 24"/>
                  <a:gd name="T38" fmla="*/ 17 w 26"/>
                  <a:gd name="T39" fmla="*/ 13 h 24"/>
                  <a:gd name="T40" fmla="*/ 14 w 26"/>
                  <a:gd name="T41" fmla="*/ 8 h 24"/>
                  <a:gd name="T42" fmla="*/ 13 w 26"/>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24">
                    <a:moveTo>
                      <a:pt x="13" y="24"/>
                    </a:moveTo>
                    <a:cubicBezTo>
                      <a:pt x="12" y="24"/>
                      <a:pt x="10" y="24"/>
                      <a:pt x="9" y="23"/>
                    </a:cubicBezTo>
                    <a:cubicBezTo>
                      <a:pt x="7" y="23"/>
                      <a:pt x="6" y="22"/>
                      <a:pt x="5" y="21"/>
                    </a:cubicBezTo>
                    <a:cubicBezTo>
                      <a:pt x="3" y="20"/>
                      <a:pt x="3" y="18"/>
                      <a:pt x="2" y="17"/>
                    </a:cubicBezTo>
                    <a:cubicBezTo>
                      <a:pt x="1" y="14"/>
                      <a:pt x="0" y="11"/>
                      <a:pt x="2" y="8"/>
                    </a:cubicBezTo>
                    <a:cubicBezTo>
                      <a:pt x="3" y="5"/>
                      <a:pt x="5" y="2"/>
                      <a:pt x="8" y="1"/>
                    </a:cubicBezTo>
                    <a:cubicBezTo>
                      <a:pt x="9" y="0"/>
                      <a:pt x="11" y="0"/>
                      <a:pt x="12" y="0"/>
                    </a:cubicBezTo>
                    <a:cubicBezTo>
                      <a:pt x="14" y="0"/>
                      <a:pt x="15" y="0"/>
                      <a:pt x="17" y="0"/>
                    </a:cubicBezTo>
                    <a:cubicBezTo>
                      <a:pt x="23" y="3"/>
                      <a:pt x="26" y="9"/>
                      <a:pt x="24" y="16"/>
                    </a:cubicBezTo>
                    <a:cubicBezTo>
                      <a:pt x="23" y="21"/>
                      <a:pt x="18" y="24"/>
                      <a:pt x="13" y="24"/>
                    </a:cubicBezTo>
                    <a:close/>
                    <a:moveTo>
                      <a:pt x="13" y="8"/>
                    </a:moveTo>
                    <a:cubicBezTo>
                      <a:pt x="13" y="8"/>
                      <a:pt x="13" y="8"/>
                      <a:pt x="13" y="8"/>
                    </a:cubicBezTo>
                    <a:cubicBezTo>
                      <a:pt x="13" y="8"/>
                      <a:pt x="13" y="8"/>
                      <a:pt x="13" y="8"/>
                    </a:cubicBezTo>
                    <a:cubicBezTo>
                      <a:pt x="12" y="8"/>
                      <a:pt x="12" y="8"/>
                      <a:pt x="11" y="8"/>
                    </a:cubicBezTo>
                    <a:cubicBezTo>
                      <a:pt x="10" y="9"/>
                      <a:pt x="10" y="10"/>
                      <a:pt x="9" y="11"/>
                    </a:cubicBezTo>
                    <a:cubicBezTo>
                      <a:pt x="9" y="12"/>
                      <a:pt x="9" y="13"/>
                      <a:pt x="9" y="14"/>
                    </a:cubicBezTo>
                    <a:cubicBezTo>
                      <a:pt x="10" y="14"/>
                      <a:pt x="10" y="15"/>
                      <a:pt x="10" y="15"/>
                    </a:cubicBezTo>
                    <a:cubicBezTo>
                      <a:pt x="11" y="15"/>
                      <a:pt x="11" y="16"/>
                      <a:pt x="12" y="16"/>
                    </a:cubicBezTo>
                    <a:cubicBezTo>
                      <a:pt x="12" y="16"/>
                      <a:pt x="12" y="16"/>
                      <a:pt x="13" y="16"/>
                    </a:cubicBezTo>
                    <a:cubicBezTo>
                      <a:pt x="15" y="16"/>
                      <a:pt x="16" y="15"/>
                      <a:pt x="17" y="13"/>
                    </a:cubicBezTo>
                    <a:cubicBezTo>
                      <a:pt x="17" y="11"/>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401"/>
              <p:cNvSpPr>
                <a:spLocks noEditPoints="1"/>
              </p:cNvSpPr>
              <p:nvPr/>
            </p:nvSpPr>
            <p:spPr bwMode="auto">
              <a:xfrm>
                <a:off x="-4656139" y="3806825"/>
                <a:ext cx="58738" cy="50800"/>
              </a:xfrm>
              <a:custGeom>
                <a:avLst/>
                <a:gdLst>
                  <a:gd name="T0" fmla="*/ 13 w 27"/>
                  <a:gd name="T1" fmla="*/ 24 h 24"/>
                  <a:gd name="T2" fmla="*/ 8 w 27"/>
                  <a:gd name="T3" fmla="*/ 23 h 24"/>
                  <a:gd name="T4" fmla="*/ 2 w 27"/>
                  <a:gd name="T5" fmla="*/ 17 h 24"/>
                  <a:gd name="T6" fmla="*/ 2 w 27"/>
                  <a:gd name="T7" fmla="*/ 7 h 24"/>
                  <a:gd name="T8" fmla="*/ 13 w 27"/>
                  <a:gd name="T9" fmla="*/ 0 h 24"/>
                  <a:gd name="T10" fmla="*/ 17 w 27"/>
                  <a:gd name="T11" fmla="*/ 1 h 24"/>
                  <a:gd name="T12" fmla="*/ 24 w 27"/>
                  <a:gd name="T13" fmla="*/ 17 h 24"/>
                  <a:gd name="T14" fmla="*/ 13 w 27"/>
                  <a:gd name="T15" fmla="*/ 24 h 24"/>
                  <a:gd name="T16" fmla="*/ 13 w 27"/>
                  <a:gd name="T17" fmla="*/ 8 h 24"/>
                  <a:gd name="T18" fmla="*/ 9 w 27"/>
                  <a:gd name="T19" fmla="*/ 11 h 24"/>
                  <a:gd name="T20" fmla="*/ 9 w 27"/>
                  <a:gd name="T21" fmla="*/ 14 h 24"/>
                  <a:gd name="T22" fmla="*/ 11 w 27"/>
                  <a:gd name="T23" fmla="*/ 16 h 24"/>
                  <a:gd name="T24" fmla="*/ 17 w 27"/>
                  <a:gd name="T25" fmla="*/ 14 h 24"/>
                  <a:gd name="T26" fmla="*/ 15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1" y="24"/>
                      <a:pt x="10" y="24"/>
                      <a:pt x="8" y="23"/>
                    </a:cubicBezTo>
                    <a:cubicBezTo>
                      <a:pt x="5" y="22"/>
                      <a:pt x="3" y="20"/>
                      <a:pt x="2" y="17"/>
                    </a:cubicBezTo>
                    <a:cubicBezTo>
                      <a:pt x="0" y="14"/>
                      <a:pt x="0" y="10"/>
                      <a:pt x="2" y="7"/>
                    </a:cubicBezTo>
                    <a:cubicBezTo>
                      <a:pt x="4" y="3"/>
                      <a:pt x="8" y="0"/>
                      <a:pt x="13" y="0"/>
                    </a:cubicBezTo>
                    <a:cubicBezTo>
                      <a:pt x="15" y="0"/>
                      <a:pt x="16" y="0"/>
                      <a:pt x="17" y="1"/>
                    </a:cubicBezTo>
                    <a:cubicBezTo>
                      <a:pt x="24" y="3"/>
                      <a:pt x="27" y="10"/>
                      <a:pt x="24" y="17"/>
                    </a:cubicBezTo>
                    <a:cubicBezTo>
                      <a:pt x="22" y="21"/>
                      <a:pt x="18" y="24"/>
                      <a:pt x="13" y="24"/>
                    </a:cubicBezTo>
                    <a:close/>
                    <a:moveTo>
                      <a:pt x="13" y="8"/>
                    </a:moveTo>
                    <a:cubicBezTo>
                      <a:pt x="11" y="8"/>
                      <a:pt x="10" y="9"/>
                      <a:pt x="9" y="11"/>
                    </a:cubicBezTo>
                    <a:cubicBezTo>
                      <a:pt x="9" y="12"/>
                      <a:pt x="9" y="13"/>
                      <a:pt x="9" y="14"/>
                    </a:cubicBezTo>
                    <a:cubicBezTo>
                      <a:pt x="10" y="15"/>
                      <a:pt x="10" y="16"/>
                      <a:pt x="11" y="16"/>
                    </a:cubicBezTo>
                    <a:cubicBezTo>
                      <a:pt x="14" y="17"/>
                      <a:pt x="16" y="16"/>
                      <a:pt x="17" y="14"/>
                    </a:cubicBezTo>
                    <a:cubicBezTo>
                      <a:pt x="17" y="12"/>
                      <a:pt x="16" y="9"/>
                      <a:pt x="15"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402"/>
              <p:cNvSpPr>
                <a:spLocks noEditPoints="1"/>
              </p:cNvSpPr>
              <p:nvPr/>
            </p:nvSpPr>
            <p:spPr bwMode="auto">
              <a:xfrm>
                <a:off x="-4686301" y="3790950"/>
                <a:ext cx="57150" cy="53975"/>
              </a:xfrm>
              <a:custGeom>
                <a:avLst/>
                <a:gdLst>
                  <a:gd name="T0" fmla="*/ 12 w 26"/>
                  <a:gd name="T1" fmla="*/ 25 h 25"/>
                  <a:gd name="T2" fmla="*/ 7 w 26"/>
                  <a:gd name="T3" fmla="*/ 24 h 25"/>
                  <a:gd name="T4" fmla="*/ 1 w 26"/>
                  <a:gd name="T5" fmla="*/ 17 h 25"/>
                  <a:gd name="T6" fmla="*/ 1 w 26"/>
                  <a:gd name="T7" fmla="*/ 7 h 25"/>
                  <a:gd name="T8" fmla="*/ 8 w 26"/>
                  <a:gd name="T9" fmla="*/ 1 h 25"/>
                  <a:gd name="T10" fmla="*/ 17 w 26"/>
                  <a:gd name="T11" fmla="*/ 2 h 25"/>
                  <a:gd name="T12" fmla="*/ 23 w 26"/>
                  <a:gd name="T13" fmla="*/ 18 h 25"/>
                  <a:gd name="T14" fmla="*/ 12 w 26"/>
                  <a:gd name="T15" fmla="*/ 25 h 25"/>
                  <a:gd name="T16" fmla="*/ 12 w 26"/>
                  <a:gd name="T17" fmla="*/ 9 h 25"/>
                  <a:gd name="T18" fmla="*/ 11 w 26"/>
                  <a:gd name="T19" fmla="*/ 9 h 25"/>
                  <a:gd name="T20" fmla="*/ 9 w 26"/>
                  <a:gd name="T21" fmla="*/ 11 h 25"/>
                  <a:gd name="T22" fmla="*/ 8 w 26"/>
                  <a:gd name="T23" fmla="*/ 14 h 25"/>
                  <a:gd name="T24" fmla="*/ 10 w 26"/>
                  <a:gd name="T25" fmla="*/ 16 h 25"/>
                  <a:gd name="T26" fmla="*/ 12 w 26"/>
                  <a:gd name="T27" fmla="*/ 17 h 25"/>
                  <a:gd name="T28" fmla="*/ 16 w 26"/>
                  <a:gd name="T29" fmla="*/ 14 h 25"/>
                  <a:gd name="T30" fmla="*/ 14 w 26"/>
                  <a:gd name="T31" fmla="*/ 9 h 25"/>
                  <a:gd name="T32" fmla="*/ 12 w 26"/>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2" y="25"/>
                    </a:moveTo>
                    <a:cubicBezTo>
                      <a:pt x="10" y="25"/>
                      <a:pt x="9" y="25"/>
                      <a:pt x="7" y="24"/>
                    </a:cubicBezTo>
                    <a:cubicBezTo>
                      <a:pt x="4" y="22"/>
                      <a:pt x="2" y="20"/>
                      <a:pt x="1" y="17"/>
                    </a:cubicBezTo>
                    <a:cubicBezTo>
                      <a:pt x="0" y="14"/>
                      <a:pt x="0" y="10"/>
                      <a:pt x="1" y="7"/>
                    </a:cubicBezTo>
                    <a:cubicBezTo>
                      <a:pt x="3" y="5"/>
                      <a:pt x="5" y="2"/>
                      <a:pt x="8" y="1"/>
                    </a:cubicBezTo>
                    <a:cubicBezTo>
                      <a:pt x="11" y="0"/>
                      <a:pt x="15" y="0"/>
                      <a:pt x="17" y="2"/>
                    </a:cubicBezTo>
                    <a:cubicBezTo>
                      <a:pt x="23" y="4"/>
                      <a:pt x="26" y="12"/>
                      <a:pt x="23" y="18"/>
                    </a:cubicBezTo>
                    <a:cubicBezTo>
                      <a:pt x="21" y="22"/>
                      <a:pt x="17" y="25"/>
                      <a:pt x="12" y="25"/>
                    </a:cubicBezTo>
                    <a:close/>
                    <a:moveTo>
                      <a:pt x="12" y="9"/>
                    </a:moveTo>
                    <a:cubicBezTo>
                      <a:pt x="12" y="9"/>
                      <a:pt x="11" y="9"/>
                      <a:pt x="11" y="9"/>
                    </a:cubicBezTo>
                    <a:cubicBezTo>
                      <a:pt x="10" y="9"/>
                      <a:pt x="9" y="10"/>
                      <a:pt x="9" y="11"/>
                    </a:cubicBezTo>
                    <a:cubicBezTo>
                      <a:pt x="8" y="12"/>
                      <a:pt x="8" y="13"/>
                      <a:pt x="8" y="14"/>
                    </a:cubicBezTo>
                    <a:cubicBezTo>
                      <a:pt x="9" y="15"/>
                      <a:pt x="10" y="16"/>
                      <a:pt x="10" y="16"/>
                    </a:cubicBezTo>
                    <a:cubicBezTo>
                      <a:pt x="11" y="17"/>
                      <a:pt x="12" y="17"/>
                      <a:pt x="12" y="17"/>
                    </a:cubicBezTo>
                    <a:cubicBezTo>
                      <a:pt x="14" y="17"/>
                      <a:pt x="15" y="16"/>
                      <a:pt x="16" y="14"/>
                    </a:cubicBezTo>
                    <a:cubicBezTo>
                      <a:pt x="17" y="12"/>
                      <a:pt x="16"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403"/>
              <p:cNvSpPr>
                <a:spLocks noEditPoints="1"/>
              </p:cNvSpPr>
              <p:nvPr/>
            </p:nvSpPr>
            <p:spPr bwMode="auto">
              <a:xfrm>
                <a:off x="-4616451" y="3857625"/>
                <a:ext cx="53975" cy="50800"/>
              </a:xfrm>
              <a:custGeom>
                <a:avLst/>
                <a:gdLst>
                  <a:gd name="T0" fmla="*/ 13 w 25"/>
                  <a:gd name="T1" fmla="*/ 24 h 24"/>
                  <a:gd name="T2" fmla="*/ 9 w 25"/>
                  <a:gd name="T3" fmla="*/ 23 h 24"/>
                  <a:gd name="T4" fmla="*/ 1 w 25"/>
                  <a:gd name="T5" fmla="*/ 17 h 24"/>
                  <a:gd name="T6" fmla="*/ 1 w 25"/>
                  <a:gd name="T7" fmla="*/ 8 h 24"/>
                  <a:gd name="T8" fmla="*/ 12 w 25"/>
                  <a:gd name="T9" fmla="*/ 0 h 24"/>
                  <a:gd name="T10" fmla="*/ 16 w 25"/>
                  <a:gd name="T11" fmla="*/ 0 h 24"/>
                  <a:gd name="T12" fmla="*/ 23 w 25"/>
                  <a:gd name="T13" fmla="*/ 6 h 24"/>
                  <a:gd name="T14" fmla="*/ 24 w 25"/>
                  <a:gd name="T15" fmla="*/ 16 h 24"/>
                  <a:gd name="T16" fmla="*/ 18 w 25"/>
                  <a:gd name="T17" fmla="*/ 23 h 24"/>
                  <a:gd name="T18" fmla="*/ 13 w 25"/>
                  <a:gd name="T19" fmla="*/ 24 h 24"/>
                  <a:gd name="T20" fmla="*/ 12 w 25"/>
                  <a:gd name="T21" fmla="*/ 8 h 24"/>
                  <a:gd name="T22" fmla="*/ 8 w 25"/>
                  <a:gd name="T23" fmla="*/ 11 h 24"/>
                  <a:gd name="T24" fmla="*/ 8 w 25"/>
                  <a:gd name="T25" fmla="*/ 13 h 24"/>
                  <a:gd name="T26" fmla="*/ 11 w 25"/>
                  <a:gd name="T27" fmla="*/ 16 h 24"/>
                  <a:gd name="T28" fmla="*/ 15 w 25"/>
                  <a:gd name="T29" fmla="*/ 16 h 24"/>
                  <a:gd name="T30" fmla="*/ 17 w 25"/>
                  <a:gd name="T31" fmla="*/ 13 h 24"/>
                  <a:gd name="T32" fmla="*/ 16 w 25"/>
                  <a:gd name="T33" fmla="*/ 10 h 24"/>
                  <a:gd name="T34" fmla="*/ 14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4"/>
                      <a:pt x="9" y="23"/>
                    </a:cubicBezTo>
                    <a:cubicBezTo>
                      <a:pt x="5" y="22"/>
                      <a:pt x="3" y="20"/>
                      <a:pt x="1" y="17"/>
                    </a:cubicBezTo>
                    <a:cubicBezTo>
                      <a:pt x="0" y="14"/>
                      <a:pt x="0" y="11"/>
                      <a:pt x="1" y="8"/>
                    </a:cubicBezTo>
                    <a:cubicBezTo>
                      <a:pt x="2" y="3"/>
                      <a:pt x="7" y="0"/>
                      <a:pt x="12" y="0"/>
                    </a:cubicBezTo>
                    <a:cubicBezTo>
                      <a:pt x="14" y="0"/>
                      <a:pt x="15" y="0"/>
                      <a:pt x="16" y="0"/>
                    </a:cubicBezTo>
                    <a:cubicBezTo>
                      <a:pt x="19" y="1"/>
                      <a:pt x="22" y="4"/>
                      <a:pt x="23" y="6"/>
                    </a:cubicBezTo>
                    <a:cubicBezTo>
                      <a:pt x="25" y="9"/>
                      <a:pt x="25" y="13"/>
                      <a:pt x="24" y="16"/>
                    </a:cubicBezTo>
                    <a:cubicBezTo>
                      <a:pt x="23" y="19"/>
                      <a:pt x="21" y="21"/>
                      <a:pt x="18" y="23"/>
                    </a:cubicBezTo>
                    <a:cubicBezTo>
                      <a:pt x="17" y="24"/>
                      <a:pt x="15" y="24"/>
                      <a:pt x="13" y="24"/>
                    </a:cubicBezTo>
                    <a:close/>
                    <a:moveTo>
                      <a:pt x="12" y="8"/>
                    </a:moveTo>
                    <a:cubicBezTo>
                      <a:pt x="11" y="8"/>
                      <a:pt x="9" y="9"/>
                      <a:pt x="8" y="11"/>
                    </a:cubicBezTo>
                    <a:cubicBezTo>
                      <a:pt x="8" y="12"/>
                      <a:pt x="8" y="13"/>
                      <a:pt x="8" y="13"/>
                    </a:cubicBezTo>
                    <a:cubicBezTo>
                      <a:pt x="9" y="15"/>
                      <a:pt x="10" y="15"/>
                      <a:pt x="11" y="16"/>
                    </a:cubicBezTo>
                    <a:cubicBezTo>
                      <a:pt x="12" y="16"/>
                      <a:pt x="14" y="16"/>
                      <a:pt x="15" y="16"/>
                    </a:cubicBezTo>
                    <a:cubicBezTo>
                      <a:pt x="16" y="15"/>
                      <a:pt x="16" y="14"/>
                      <a:pt x="17" y="13"/>
                    </a:cubicBezTo>
                    <a:cubicBezTo>
                      <a:pt x="17" y="12"/>
                      <a:pt x="17" y="11"/>
                      <a:pt x="16" y="10"/>
                    </a:cubicBezTo>
                    <a:cubicBezTo>
                      <a:pt x="16" y="9"/>
                      <a:pt x="15" y="8"/>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404"/>
              <p:cNvSpPr>
                <a:spLocks noEditPoints="1"/>
              </p:cNvSpPr>
              <p:nvPr/>
            </p:nvSpPr>
            <p:spPr bwMode="auto">
              <a:xfrm>
                <a:off x="-4686301" y="3876675"/>
                <a:ext cx="88900" cy="79375"/>
              </a:xfrm>
              <a:custGeom>
                <a:avLst/>
                <a:gdLst>
                  <a:gd name="T0" fmla="*/ 22 w 41"/>
                  <a:gd name="T1" fmla="*/ 37 h 37"/>
                  <a:gd name="T2" fmla="*/ 14 w 41"/>
                  <a:gd name="T3" fmla="*/ 36 h 37"/>
                  <a:gd name="T4" fmla="*/ 3 w 41"/>
                  <a:gd name="T5" fmla="*/ 26 h 37"/>
                  <a:gd name="T6" fmla="*/ 2 w 41"/>
                  <a:gd name="T7" fmla="*/ 11 h 37"/>
                  <a:gd name="T8" fmla="*/ 12 w 41"/>
                  <a:gd name="T9" fmla="*/ 2 h 37"/>
                  <a:gd name="T10" fmla="*/ 27 w 41"/>
                  <a:gd name="T11" fmla="*/ 2 h 37"/>
                  <a:gd name="T12" fmla="*/ 33 w 41"/>
                  <a:gd name="T13" fmla="*/ 6 h 37"/>
                  <a:gd name="T14" fmla="*/ 38 w 41"/>
                  <a:gd name="T15" fmla="*/ 11 h 37"/>
                  <a:gd name="T16" fmla="*/ 39 w 41"/>
                  <a:gd name="T17" fmla="*/ 25 h 37"/>
                  <a:gd name="T18" fmla="*/ 29 w 41"/>
                  <a:gd name="T19" fmla="*/ 36 h 37"/>
                  <a:gd name="T20" fmla="*/ 22 w 41"/>
                  <a:gd name="T21" fmla="*/ 37 h 37"/>
                  <a:gd name="T22" fmla="*/ 20 w 41"/>
                  <a:gd name="T23" fmla="*/ 8 h 37"/>
                  <a:gd name="T24" fmla="*/ 15 w 41"/>
                  <a:gd name="T25" fmla="*/ 9 h 37"/>
                  <a:gd name="T26" fmla="*/ 10 w 41"/>
                  <a:gd name="T27" fmla="*/ 14 h 37"/>
                  <a:gd name="T28" fmla="*/ 10 w 41"/>
                  <a:gd name="T29" fmla="*/ 22 h 37"/>
                  <a:gd name="T30" fmla="*/ 17 w 41"/>
                  <a:gd name="T31" fmla="*/ 28 h 37"/>
                  <a:gd name="T32" fmla="*/ 22 w 41"/>
                  <a:gd name="T33" fmla="*/ 29 h 37"/>
                  <a:gd name="T34" fmla="*/ 22 w 41"/>
                  <a:gd name="T35" fmla="*/ 33 h 37"/>
                  <a:gd name="T36" fmla="*/ 22 w 41"/>
                  <a:gd name="T37" fmla="*/ 29 h 37"/>
                  <a:gd name="T38" fmla="*/ 26 w 41"/>
                  <a:gd name="T39" fmla="*/ 28 h 37"/>
                  <a:gd name="T40" fmla="*/ 31 w 41"/>
                  <a:gd name="T41" fmla="*/ 23 h 37"/>
                  <a:gd name="T42" fmla="*/ 31 w 41"/>
                  <a:gd name="T43" fmla="*/ 15 h 37"/>
                  <a:gd name="T44" fmla="*/ 28 w 41"/>
                  <a:gd name="T45" fmla="*/ 12 h 37"/>
                  <a:gd name="T46" fmla="*/ 24 w 41"/>
                  <a:gd name="T47" fmla="*/ 9 h 37"/>
                  <a:gd name="T48" fmla="*/ 20 w 41"/>
                  <a:gd name="T49"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37">
                    <a:moveTo>
                      <a:pt x="22" y="37"/>
                    </a:moveTo>
                    <a:cubicBezTo>
                      <a:pt x="19" y="37"/>
                      <a:pt x="16" y="37"/>
                      <a:pt x="14" y="36"/>
                    </a:cubicBezTo>
                    <a:cubicBezTo>
                      <a:pt x="9" y="34"/>
                      <a:pt x="5" y="30"/>
                      <a:pt x="3" y="26"/>
                    </a:cubicBezTo>
                    <a:cubicBezTo>
                      <a:pt x="0" y="21"/>
                      <a:pt x="0" y="16"/>
                      <a:pt x="2" y="11"/>
                    </a:cubicBezTo>
                    <a:cubicBezTo>
                      <a:pt x="4" y="7"/>
                      <a:pt x="8" y="3"/>
                      <a:pt x="12" y="2"/>
                    </a:cubicBezTo>
                    <a:cubicBezTo>
                      <a:pt x="17" y="0"/>
                      <a:pt x="22" y="0"/>
                      <a:pt x="27" y="2"/>
                    </a:cubicBezTo>
                    <a:cubicBezTo>
                      <a:pt x="29" y="2"/>
                      <a:pt x="31" y="4"/>
                      <a:pt x="33" y="6"/>
                    </a:cubicBezTo>
                    <a:cubicBezTo>
                      <a:pt x="35" y="7"/>
                      <a:pt x="37" y="9"/>
                      <a:pt x="38" y="11"/>
                    </a:cubicBezTo>
                    <a:cubicBezTo>
                      <a:pt x="40" y="16"/>
                      <a:pt x="41" y="21"/>
                      <a:pt x="39" y="25"/>
                    </a:cubicBezTo>
                    <a:cubicBezTo>
                      <a:pt x="37" y="30"/>
                      <a:pt x="34" y="34"/>
                      <a:pt x="29" y="36"/>
                    </a:cubicBezTo>
                    <a:cubicBezTo>
                      <a:pt x="27" y="37"/>
                      <a:pt x="24" y="37"/>
                      <a:pt x="22" y="37"/>
                    </a:cubicBezTo>
                    <a:close/>
                    <a:moveTo>
                      <a:pt x="20" y="8"/>
                    </a:moveTo>
                    <a:cubicBezTo>
                      <a:pt x="18" y="8"/>
                      <a:pt x="17" y="9"/>
                      <a:pt x="15" y="9"/>
                    </a:cubicBezTo>
                    <a:cubicBezTo>
                      <a:pt x="13" y="10"/>
                      <a:pt x="11" y="12"/>
                      <a:pt x="10" y="14"/>
                    </a:cubicBezTo>
                    <a:cubicBezTo>
                      <a:pt x="8" y="17"/>
                      <a:pt x="9" y="20"/>
                      <a:pt x="10" y="22"/>
                    </a:cubicBezTo>
                    <a:cubicBezTo>
                      <a:pt x="11" y="25"/>
                      <a:pt x="14" y="27"/>
                      <a:pt x="17" y="28"/>
                    </a:cubicBezTo>
                    <a:cubicBezTo>
                      <a:pt x="18" y="29"/>
                      <a:pt x="20" y="29"/>
                      <a:pt x="22" y="29"/>
                    </a:cubicBezTo>
                    <a:cubicBezTo>
                      <a:pt x="22" y="33"/>
                      <a:pt x="22" y="33"/>
                      <a:pt x="22" y="33"/>
                    </a:cubicBezTo>
                    <a:cubicBezTo>
                      <a:pt x="22" y="29"/>
                      <a:pt x="22" y="29"/>
                      <a:pt x="22" y="29"/>
                    </a:cubicBezTo>
                    <a:cubicBezTo>
                      <a:pt x="23" y="29"/>
                      <a:pt x="25" y="29"/>
                      <a:pt x="26" y="28"/>
                    </a:cubicBezTo>
                    <a:cubicBezTo>
                      <a:pt x="29" y="27"/>
                      <a:pt x="31" y="25"/>
                      <a:pt x="31" y="23"/>
                    </a:cubicBezTo>
                    <a:cubicBezTo>
                      <a:pt x="32" y="20"/>
                      <a:pt x="32" y="17"/>
                      <a:pt x="31" y="15"/>
                    </a:cubicBezTo>
                    <a:cubicBezTo>
                      <a:pt x="30" y="14"/>
                      <a:pt x="29" y="13"/>
                      <a:pt x="28" y="12"/>
                    </a:cubicBezTo>
                    <a:cubicBezTo>
                      <a:pt x="27" y="10"/>
                      <a:pt x="25" y="10"/>
                      <a:pt x="24" y="9"/>
                    </a:cubicBezTo>
                    <a:cubicBezTo>
                      <a:pt x="23" y="9"/>
                      <a:pt x="21"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405"/>
              <p:cNvSpPr>
                <a:spLocks noEditPoints="1"/>
              </p:cNvSpPr>
              <p:nvPr/>
            </p:nvSpPr>
            <p:spPr bwMode="auto">
              <a:xfrm>
                <a:off x="-4651376" y="3844925"/>
                <a:ext cx="53975" cy="53975"/>
              </a:xfrm>
              <a:custGeom>
                <a:avLst/>
                <a:gdLst>
                  <a:gd name="T0" fmla="*/ 13 w 25"/>
                  <a:gd name="T1" fmla="*/ 25 h 25"/>
                  <a:gd name="T2" fmla="*/ 8 w 25"/>
                  <a:gd name="T3" fmla="*/ 24 h 25"/>
                  <a:gd name="T4" fmla="*/ 1 w 25"/>
                  <a:gd name="T5" fmla="*/ 17 h 25"/>
                  <a:gd name="T6" fmla="*/ 1 w 25"/>
                  <a:gd name="T7" fmla="*/ 8 h 25"/>
                  <a:gd name="T8" fmla="*/ 12 w 25"/>
                  <a:gd name="T9" fmla="*/ 0 h 25"/>
                  <a:gd name="T10" fmla="*/ 17 w 25"/>
                  <a:gd name="T11" fmla="*/ 1 h 25"/>
                  <a:gd name="T12" fmla="*/ 24 w 25"/>
                  <a:gd name="T13" fmla="*/ 7 h 25"/>
                  <a:gd name="T14" fmla="*/ 24 w 25"/>
                  <a:gd name="T15" fmla="*/ 17 h 25"/>
                  <a:gd name="T16" fmla="*/ 18 w 25"/>
                  <a:gd name="T17" fmla="*/ 23 h 25"/>
                  <a:gd name="T18" fmla="*/ 13 w 25"/>
                  <a:gd name="T19" fmla="*/ 25 h 25"/>
                  <a:gd name="T20" fmla="*/ 12 w 25"/>
                  <a:gd name="T21" fmla="*/ 8 h 25"/>
                  <a:gd name="T22" fmla="*/ 9 w 25"/>
                  <a:gd name="T23" fmla="*/ 11 h 25"/>
                  <a:gd name="T24" fmla="*/ 9 w 25"/>
                  <a:gd name="T25" fmla="*/ 14 h 25"/>
                  <a:gd name="T26" fmla="*/ 11 w 25"/>
                  <a:gd name="T27" fmla="*/ 16 h 25"/>
                  <a:gd name="T28" fmla="*/ 15 w 25"/>
                  <a:gd name="T29" fmla="*/ 16 h 25"/>
                  <a:gd name="T30" fmla="*/ 17 w 25"/>
                  <a:gd name="T31" fmla="*/ 14 h 25"/>
                  <a:gd name="T32" fmla="*/ 16 w 25"/>
                  <a:gd name="T33" fmla="*/ 11 h 25"/>
                  <a:gd name="T34" fmla="*/ 14 w 25"/>
                  <a:gd name="T35" fmla="*/ 8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11" y="25"/>
                      <a:pt x="10" y="24"/>
                      <a:pt x="8" y="24"/>
                    </a:cubicBezTo>
                    <a:cubicBezTo>
                      <a:pt x="5" y="22"/>
                      <a:pt x="2" y="20"/>
                      <a:pt x="1" y="17"/>
                    </a:cubicBezTo>
                    <a:cubicBezTo>
                      <a:pt x="0" y="14"/>
                      <a:pt x="0" y="11"/>
                      <a:pt x="1" y="8"/>
                    </a:cubicBezTo>
                    <a:cubicBezTo>
                      <a:pt x="3" y="3"/>
                      <a:pt x="7" y="0"/>
                      <a:pt x="12" y="0"/>
                    </a:cubicBezTo>
                    <a:cubicBezTo>
                      <a:pt x="14" y="0"/>
                      <a:pt x="16" y="0"/>
                      <a:pt x="17" y="1"/>
                    </a:cubicBezTo>
                    <a:cubicBezTo>
                      <a:pt x="20" y="2"/>
                      <a:pt x="22" y="4"/>
                      <a:pt x="24" y="7"/>
                    </a:cubicBezTo>
                    <a:cubicBezTo>
                      <a:pt x="25" y="10"/>
                      <a:pt x="25" y="13"/>
                      <a:pt x="24" y="17"/>
                    </a:cubicBezTo>
                    <a:cubicBezTo>
                      <a:pt x="23" y="20"/>
                      <a:pt x="21" y="22"/>
                      <a:pt x="18" y="23"/>
                    </a:cubicBezTo>
                    <a:cubicBezTo>
                      <a:pt x="16" y="24"/>
                      <a:pt x="15" y="25"/>
                      <a:pt x="13" y="25"/>
                    </a:cubicBezTo>
                    <a:close/>
                    <a:moveTo>
                      <a:pt x="12" y="8"/>
                    </a:moveTo>
                    <a:cubicBezTo>
                      <a:pt x="11" y="8"/>
                      <a:pt x="9" y="9"/>
                      <a:pt x="9" y="11"/>
                    </a:cubicBezTo>
                    <a:cubicBezTo>
                      <a:pt x="8" y="12"/>
                      <a:pt x="8" y="13"/>
                      <a:pt x="9" y="14"/>
                    </a:cubicBezTo>
                    <a:cubicBezTo>
                      <a:pt x="9" y="15"/>
                      <a:pt x="10" y="16"/>
                      <a:pt x="11" y="16"/>
                    </a:cubicBezTo>
                    <a:cubicBezTo>
                      <a:pt x="12" y="17"/>
                      <a:pt x="14" y="17"/>
                      <a:pt x="15" y="16"/>
                    </a:cubicBezTo>
                    <a:cubicBezTo>
                      <a:pt x="16" y="16"/>
                      <a:pt x="16" y="15"/>
                      <a:pt x="17" y="14"/>
                    </a:cubicBezTo>
                    <a:cubicBezTo>
                      <a:pt x="17" y="13"/>
                      <a:pt x="17" y="12"/>
                      <a:pt x="16" y="11"/>
                    </a:cubicBezTo>
                    <a:cubicBezTo>
                      <a:pt x="16" y="10"/>
                      <a:pt x="15" y="9"/>
                      <a:pt x="14" y="8"/>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407"/>
              <p:cNvSpPr>
                <a:spLocks noEditPoints="1"/>
              </p:cNvSpPr>
              <p:nvPr/>
            </p:nvSpPr>
            <p:spPr bwMode="auto">
              <a:xfrm>
                <a:off x="-4686300" y="3832225"/>
                <a:ext cx="58738" cy="50800"/>
              </a:xfrm>
              <a:custGeom>
                <a:avLst/>
                <a:gdLst>
                  <a:gd name="T0" fmla="*/ 13 w 27"/>
                  <a:gd name="T1" fmla="*/ 24 h 24"/>
                  <a:gd name="T2" fmla="*/ 8 w 27"/>
                  <a:gd name="T3" fmla="*/ 23 h 24"/>
                  <a:gd name="T4" fmla="*/ 1 w 27"/>
                  <a:gd name="T5" fmla="*/ 16 h 24"/>
                  <a:gd name="T6" fmla="*/ 2 w 27"/>
                  <a:gd name="T7" fmla="*/ 7 h 24"/>
                  <a:gd name="T8" fmla="*/ 13 w 27"/>
                  <a:gd name="T9" fmla="*/ 0 h 24"/>
                  <a:gd name="T10" fmla="*/ 18 w 27"/>
                  <a:gd name="T11" fmla="*/ 1 h 24"/>
                  <a:gd name="T12" fmla="*/ 25 w 27"/>
                  <a:gd name="T13" fmla="*/ 17 h 24"/>
                  <a:gd name="T14" fmla="*/ 13 w 27"/>
                  <a:gd name="T15" fmla="*/ 24 h 24"/>
                  <a:gd name="T16" fmla="*/ 13 w 27"/>
                  <a:gd name="T17" fmla="*/ 8 h 24"/>
                  <a:gd name="T18" fmla="*/ 9 w 27"/>
                  <a:gd name="T19" fmla="*/ 10 h 24"/>
                  <a:gd name="T20" fmla="*/ 9 w 27"/>
                  <a:gd name="T21" fmla="*/ 13 h 24"/>
                  <a:gd name="T22" fmla="*/ 11 w 27"/>
                  <a:gd name="T23" fmla="*/ 16 h 24"/>
                  <a:gd name="T24" fmla="*/ 17 w 27"/>
                  <a:gd name="T25" fmla="*/ 14 h 24"/>
                  <a:gd name="T26" fmla="*/ 15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1" y="24"/>
                      <a:pt x="10" y="24"/>
                      <a:pt x="8" y="23"/>
                    </a:cubicBezTo>
                    <a:cubicBezTo>
                      <a:pt x="5" y="22"/>
                      <a:pt x="3" y="19"/>
                      <a:pt x="1" y="16"/>
                    </a:cubicBezTo>
                    <a:cubicBezTo>
                      <a:pt x="0" y="13"/>
                      <a:pt x="0" y="10"/>
                      <a:pt x="2" y="7"/>
                    </a:cubicBezTo>
                    <a:cubicBezTo>
                      <a:pt x="4" y="2"/>
                      <a:pt x="8" y="0"/>
                      <a:pt x="13" y="0"/>
                    </a:cubicBezTo>
                    <a:cubicBezTo>
                      <a:pt x="15" y="0"/>
                      <a:pt x="16" y="0"/>
                      <a:pt x="18" y="1"/>
                    </a:cubicBezTo>
                    <a:cubicBezTo>
                      <a:pt x="24" y="4"/>
                      <a:pt x="27" y="11"/>
                      <a:pt x="25" y="17"/>
                    </a:cubicBezTo>
                    <a:cubicBezTo>
                      <a:pt x="23" y="21"/>
                      <a:pt x="18" y="24"/>
                      <a:pt x="13" y="24"/>
                    </a:cubicBezTo>
                    <a:close/>
                    <a:moveTo>
                      <a:pt x="13" y="8"/>
                    </a:moveTo>
                    <a:cubicBezTo>
                      <a:pt x="11" y="8"/>
                      <a:pt x="10" y="9"/>
                      <a:pt x="9" y="10"/>
                    </a:cubicBezTo>
                    <a:cubicBezTo>
                      <a:pt x="9" y="11"/>
                      <a:pt x="9" y="12"/>
                      <a:pt x="9" y="13"/>
                    </a:cubicBezTo>
                    <a:cubicBezTo>
                      <a:pt x="9" y="14"/>
                      <a:pt x="10" y="15"/>
                      <a:pt x="11" y="16"/>
                    </a:cubicBezTo>
                    <a:cubicBezTo>
                      <a:pt x="14" y="17"/>
                      <a:pt x="16" y="16"/>
                      <a:pt x="17" y="14"/>
                    </a:cubicBezTo>
                    <a:cubicBezTo>
                      <a:pt x="18" y="12"/>
                      <a:pt x="17"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408"/>
              <p:cNvSpPr>
                <a:spLocks noEditPoints="1"/>
              </p:cNvSpPr>
              <p:nvPr/>
            </p:nvSpPr>
            <p:spPr bwMode="auto">
              <a:xfrm>
                <a:off x="-4730750" y="3690938"/>
                <a:ext cx="53975" cy="50800"/>
              </a:xfrm>
              <a:custGeom>
                <a:avLst/>
                <a:gdLst>
                  <a:gd name="T0" fmla="*/ 12 w 25"/>
                  <a:gd name="T1" fmla="*/ 24 h 24"/>
                  <a:gd name="T2" fmla="*/ 6 w 25"/>
                  <a:gd name="T3" fmla="*/ 22 h 24"/>
                  <a:gd name="T4" fmla="*/ 1 w 25"/>
                  <a:gd name="T5" fmla="*/ 15 h 24"/>
                  <a:gd name="T6" fmla="*/ 3 w 25"/>
                  <a:gd name="T7" fmla="*/ 5 h 24"/>
                  <a:gd name="T8" fmla="*/ 13 w 25"/>
                  <a:gd name="T9" fmla="*/ 0 h 24"/>
                  <a:gd name="T10" fmla="*/ 19 w 25"/>
                  <a:gd name="T11" fmla="*/ 1 h 24"/>
                  <a:gd name="T12" fmla="*/ 22 w 25"/>
                  <a:gd name="T13" fmla="*/ 18 h 24"/>
                  <a:gd name="T14" fmla="*/ 12 w 25"/>
                  <a:gd name="T15" fmla="*/ 24 h 24"/>
                  <a:gd name="T16" fmla="*/ 13 w 25"/>
                  <a:gd name="T17" fmla="*/ 8 h 24"/>
                  <a:gd name="T18" fmla="*/ 10 w 25"/>
                  <a:gd name="T19" fmla="*/ 10 h 24"/>
                  <a:gd name="T20" fmla="*/ 9 w 25"/>
                  <a:gd name="T21" fmla="*/ 13 h 24"/>
                  <a:gd name="T22" fmla="*/ 10 w 25"/>
                  <a:gd name="T23" fmla="*/ 15 h 24"/>
                  <a:gd name="T24" fmla="*/ 15 w 25"/>
                  <a:gd name="T25" fmla="*/ 13 h 24"/>
                  <a:gd name="T26" fmla="*/ 14 w 25"/>
                  <a:gd name="T27" fmla="*/ 8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10" y="24"/>
                      <a:pt x="8" y="23"/>
                      <a:pt x="6" y="22"/>
                    </a:cubicBezTo>
                    <a:cubicBezTo>
                      <a:pt x="3" y="20"/>
                      <a:pt x="2" y="18"/>
                      <a:pt x="1" y="15"/>
                    </a:cubicBezTo>
                    <a:cubicBezTo>
                      <a:pt x="0" y="12"/>
                      <a:pt x="1" y="8"/>
                      <a:pt x="3" y="5"/>
                    </a:cubicBezTo>
                    <a:cubicBezTo>
                      <a:pt x="5" y="2"/>
                      <a:pt x="9" y="0"/>
                      <a:pt x="13" y="0"/>
                    </a:cubicBezTo>
                    <a:cubicBezTo>
                      <a:pt x="15" y="0"/>
                      <a:pt x="17" y="0"/>
                      <a:pt x="19" y="1"/>
                    </a:cubicBezTo>
                    <a:cubicBezTo>
                      <a:pt x="24" y="5"/>
                      <a:pt x="25" y="12"/>
                      <a:pt x="22" y="18"/>
                    </a:cubicBezTo>
                    <a:cubicBezTo>
                      <a:pt x="20" y="21"/>
                      <a:pt x="16" y="24"/>
                      <a:pt x="12" y="24"/>
                    </a:cubicBezTo>
                    <a:close/>
                    <a:moveTo>
                      <a:pt x="13" y="8"/>
                    </a:moveTo>
                    <a:cubicBezTo>
                      <a:pt x="12" y="8"/>
                      <a:pt x="11" y="9"/>
                      <a:pt x="10" y="10"/>
                    </a:cubicBezTo>
                    <a:cubicBezTo>
                      <a:pt x="9" y="11"/>
                      <a:pt x="9" y="12"/>
                      <a:pt x="9" y="13"/>
                    </a:cubicBezTo>
                    <a:cubicBezTo>
                      <a:pt x="9" y="14"/>
                      <a:pt x="9" y="15"/>
                      <a:pt x="10" y="15"/>
                    </a:cubicBezTo>
                    <a:cubicBezTo>
                      <a:pt x="12" y="16"/>
                      <a:pt x="14" y="15"/>
                      <a:pt x="15" y="13"/>
                    </a:cubicBezTo>
                    <a:cubicBezTo>
                      <a:pt x="16" y="11"/>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409"/>
              <p:cNvSpPr>
                <a:spLocks noEditPoints="1"/>
              </p:cNvSpPr>
              <p:nvPr/>
            </p:nvSpPr>
            <p:spPr bwMode="auto">
              <a:xfrm>
                <a:off x="-4756150" y="3673475"/>
                <a:ext cx="52388" cy="50800"/>
              </a:xfrm>
              <a:custGeom>
                <a:avLst/>
                <a:gdLst>
                  <a:gd name="T0" fmla="*/ 11 w 25"/>
                  <a:gd name="T1" fmla="*/ 24 h 24"/>
                  <a:gd name="T2" fmla="*/ 5 w 25"/>
                  <a:gd name="T3" fmla="*/ 22 h 24"/>
                  <a:gd name="T4" fmla="*/ 1 w 25"/>
                  <a:gd name="T5" fmla="*/ 14 h 24"/>
                  <a:gd name="T6" fmla="*/ 3 w 25"/>
                  <a:gd name="T7" fmla="*/ 5 h 24"/>
                  <a:gd name="T8" fmla="*/ 13 w 25"/>
                  <a:gd name="T9" fmla="*/ 0 h 24"/>
                  <a:gd name="T10" fmla="*/ 19 w 25"/>
                  <a:gd name="T11" fmla="*/ 2 h 24"/>
                  <a:gd name="T12" fmla="*/ 22 w 25"/>
                  <a:gd name="T13" fmla="*/ 18 h 24"/>
                  <a:gd name="T14" fmla="*/ 11 w 25"/>
                  <a:gd name="T15" fmla="*/ 24 h 24"/>
                  <a:gd name="T16" fmla="*/ 13 w 25"/>
                  <a:gd name="T17" fmla="*/ 8 h 24"/>
                  <a:gd name="T18" fmla="*/ 10 w 25"/>
                  <a:gd name="T19" fmla="*/ 10 h 24"/>
                  <a:gd name="T20" fmla="*/ 9 w 25"/>
                  <a:gd name="T21" fmla="*/ 13 h 24"/>
                  <a:gd name="T22" fmla="*/ 10 w 25"/>
                  <a:gd name="T23" fmla="*/ 15 h 24"/>
                  <a:gd name="T24" fmla="*/ 15 w 25"/>
                  <a:gd name="T25" fmla="*/ 14 h 24"/>
                  <a:gd name="T26" fmla="*/ 14 w 25"/>
                  <a:gd name="T27" fmla="*/ 8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1" y="24"/>
                    </a:moveTo>
                    <a:cubicBezTo>
                      <a:pt x="9" y="24"/>
                      <a:pt x="7" y="23"/>
                      <a:pt x="5" y="22"/>
                    </a:cubicBezTo>
                    <a:cubicBezTo>
                      <a:pt x="3" y="20"/>
                      <a:pt x="1" y="17"/>
                      <a:pt x="1" y="14"/>
                    </a:cubicBezTo>
                    <a:cubicBezTo>
                      <a:pt x="0" y="11"/>
                      <a:pt x="1" y="8"/>
                      <a:pt x="3" y="5"/>
                    </a:cubicBezTo>
                    <a:cubicBezTo>
                      <a:pt x="5" y="2"/>
                      <a:pt x="9" y="0"/>
                      <a:pt x="13" y="0"/>
                    </a:cubicBezTo>
                    <a:cubicBezTo>
                      <a:pt x="15" y="0"/>
                      <a:pt x="17" y="0"/>
                      <a:pt x="19" y="2"/>
                    </a:cubicBezTo>
                    <a:cubicBezTo>
                      <a:pt x="24" y="5"/>
                      <a:pt x="25" y="12"/>
                      <a:pt x="22" y="18"/>
                    </a:cubicBezTo>
                    <a:cubicBezTo>
                      <a:pt x="19" y="21"/>
                      <a:pt x="15" y="24"/>
                      <a:pt x="11" y="24"/>
                    </a:cubicBezTo>
                    <a:close/>
                    <a:moveTo>
                      <a:pt x="13" y="8"/>
                    </a:moveTo>
                    <a:cubicBezTo>
                      <a:pt x="12" y="8"/>
                      <a:pt x="10" y="9"/>
                      <a:pt x="10" y="10"/>
                    </a:cubicBezTo>
                    <a:cubicBezTo>
                      <a:pt x="9" y="11"/>
                      <a:pt x="9" y="12"/>
                      <a:pt x="9" y="13"/>
                    </a:cubicBezTo>
                    <a:cubicBezTo>
                      <a:pt x="9" y="14"/>
                      <a:pt x="9" y="14"/>
                      <a:pt x="10" y="15"/>
                    </a:cubicBezTo>
                    <a:cubicBezTo>
                      <a:pt x="12" y="16"/>
                      <a:pt x="14" y="15"/>
                      <a:pt x="15" y="14"/>
                    </a:cubicBezTo>
                    <a:cubicBezTo>
                      <a:pt x="16" y="12"/>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410"/>
              <p:cNvSpPr>
                <a:spLocks noEditPoints="1"/>
              </p:cNvSpPr>
              <p:nvPr/>
            </p:nvSpPr>
            <p:spPr bwMode="auto">
              <a:xfrm>
                <a:off x="-4783138" y="3654425"/>
                <a:ext cx="52388" cy="50800"/>
              </a:xfrm>
              <a:custGeom>
                <a:avLst/>
                <a:gdLst>
                  <a:gd name="T0" fmla="*/ 12 w 24"/>
                  <a:gd name="T1" fmla="*/ 24 h 24"/>
                  <a:gd name="T2" fmla="*/ 9 w 24"/>
                  <a:gd name="T3" fmla="*/ 24 h 24"/>
                  <a:gd name="T4" fmla="*/ 9 w 24"/>
                  <a:gd name="T5" fmla="*/ 24 h 24"/>
                  <a:gd name="T6" fmla="*/ 5 w 24"/>
                  <a:gd name="T7" fmla="*/ 22 h 24"/>
                  <a:gd name="T8" fmla="*/ 1 w 24"/>
                  <a:gd name="T9" fmla="*/ 14 h 24"/>
                  <a:gd name="T10" fmla="*/ 4 w 24"/>
                  <a:gd name="T11" fmla="*/ 5 h 24"/>
                  <a:gd name="T12" fmla="*/ 13 w 24"/>
                  <a:gd name="T13" fmla="*/ 0 h 24"/>
                  <a:gd name="T14" fmla="*/ 20 w 24"/>
                  <a:gd name="T15" fmla="*/ 2 h 24"/>
                  <a:gd name="T16" fmla="*/ 23 w 24"/>
                  <a:gd name="T17" fmla="*/ 6 h 24"/>
                  <a:gd name="T18" fmla="*/ 24 w 24"/>
                  <a:gd name="T19" fmla="*/ 10 h 24"/>
                  <a:gd name="T20" fmla="*/ 22 w 24"/>
                  <a:gd name="T21" fmla="*/ 19 h 24"/>
                  <a:gd name="T22" fmla="*/ 14 w 24"/>
                  <a:gd name="T23" fmla="*/ 24 h 24"/>
                  <a:gd name="T24" fmla="*/ 12 w 24"/>
                  <a:gd name="T25" fmla="*/ 24 h 24"/>
                  <a:gd name="T26" fmla="*/ 11 w 24"/>
                  <a:gd name="T27" fmla="*/ 16 h 24"/>
                  <a:gd name="T28" fmla="*/ 12 w 24"/>
                  <a:gd name="T29" fmla="*/ 16 h 24"/>
                  <a:gd name="T30" fmla="*/ 15 w 24"/>
                  <a:gd name="T31" fmla="*/ 14 h 24"/>
                  <a:gd name="T32" fmla="*/ 16 w 24"/>
                  <a:gd name="T33" fmla="*/ 11 h 24"/>
                  <a:gd name="T34" fmla="*/ 16 w 24"/>
                  <a:gd name="T35" fmla="*/ 10 h 24"/>
                  <a:gd name="T36" fmla="*/ 15 w 24"/>
                  <a:gd name="T37" fmla="*/ 10 h 24"/>
                  <a:gd name="T38" fmla="*/ 15 w 24"/>
                  <a:gd name="T39" fmla="*/ 9 h 24"/>
                  <a:gd name="T40" fmla="*/ 10 w 24"/>
                  <a:gd name="T41" fmla="*/ 10 h 24"/>
                  <a:gd name="T42" fmla="*/ 9 w 24"/>
                  <a:gd name="T43" fmla="*/ 13 h 24"/>
                  <a:gd name="T44" fmla="*/ 10 w 24"/>
                  <a:gd name="T45" fmla="*/ 15 h 24"/>
                  <a:gd name="T46" fmla="*/ 11 w 24"/>
                  <a:gd name="T4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4">
                    <a:moveTo>
                      <a:pt x="12" y="24"/>
                    </a:moveTo>
                    <a:cubicBezTo>
                      <a:pt x="11" y="24"/>
                      <a:pt x="10" y="24"/>
                      <a:pt x="9" y="24"/>
                    </a:cubicBezTo>
                    <a:cubicBezTo>
                      <a:pt x="9" y="24"/>
                      <a:pt x="9" y="24"/>
                      <a:pt x="9" y="24"/>
                    </a:cubicBezTo>
                    <a:cubicBezTo>
                      <a:pt x="8" y="23"/>
                      <a:pt x="6" y="23"/>
                      <a:pt x="5" y="22"/>
                    </a:cubicBezTo>
                    <a:cubicBezTo>
                      <a:pt x="3" y="20"/>
                      <a:pt x="1" y="17"/>
                      <a:pt x="1" y="14"/>
                    </a:cubicBezTo>
                    <a:cubicBezTo>
                      <a:pt x="0" y="11"/>
                      <a:pt x="1" y="8"/>
                      <a:pt x="4" y="5"/>
                    </a:cubicBezTo>
                    <a:cubicBezTo>
                      <a:pt x="6" y="2"/>
                      <a:pt x="10" y="0"/>
                      <a:pt x="13" y="0"/>
                    </a:cubicBezTo>
                    <a:cubicBezTo>
                      <a:pt x="16" y="0"/>
                      <a:pt x="18" y="1"/>
                      <a:pt x="20" y="2"/>
                    </a:cubicBezTo>
                    <a:cubicBezTo>
                      <a:pt x="21" y="3"/>
                      <a:pt x="22" y="5"/>
                      <a:pt x="23" y="6"/>
                    </a:cubicBezTo>
                    <a:cubicBezTo>
                      <a:pt x="23" y="7"/>
                      <a:pt x="24" y="9"/>
                      <a:pt x="24" y="10"/>
                    </a:cubicBezTo>
                    <a:cubicBezTo>
                      <a:pt x="24" y="13"/>
                      <a:pt x="23" y="16"/>
                      <a:pt x="22" y="19"/>
                    </a:cubicBezTo>
                    <a:cubicBezTo>
                      <a:pt x="20" y="21"/>
                      <a:pt x="17" y="23"/>
                      <a:pt x="14" y="24"/>
                    </a:cubicBezTo>
                    <a:cubicBezTo>
                      <a:pt x="13" y="24"/>
                      <a:pt x="12" y="24"/>
                      <a:pt x="12" y="24"/>
                    </a:cubicBezTo>
                    <a:close/>
                    <a:moveTo>
                      <a:pt x="11" y="16"/>
                    </a:moveTo>
                    <a:cubicBezTo>
                      <a:pt x="11" y="16"/>
                      <a:pt x="12" y="16"/>
                      <a:pt x="12" y="16"/>
                    </a:cubicBezTo>
                    <a:cubicBezTo>
                      <a:pt x="13" y="16"/>
                      <a:pt x="14" y="15"/>
                      <a:pt x="15" y="14"/>
                    </a:cubicBezTo>
                    <a:cubicBezTo>
                      <a:pt x="16" y="13"/>
                      <a:pt x="16" y="12"/>
                      <a:pt x="16" y="11"/>
                    </a:cubicBezTo>
                    <a:cubicBezTo>
                      <a:pt x="16" y="11"/>
                      <a:pt x="16" y="10"/>
                      <a:pt x="16" y="10"/>
                    </a:cubicBezTo>
                    <a:cubicBezTo>
                      <a:pt x="15" y="10"/>
                      <a:pt x="15" y="10"/>
                      <a:pt x="15" y="10"/>
                    </a:cubicBezTo>
                    <a:cubicBezTo>
                      <a:pt x="15" y="9"/>
                      <a:pt x="15" y="9"/>
                      <a:pt x="15" y="9"/>
                    </a:cubicBezTo>
                    <a:cubicBezTo>
                      <a:pt x="14" y="8"/>
                      <a:pt x="11" y="8"/>
                      <a:pt x="10" y="10"/>
                    </a:cubicBezTo>
                    <a:cubicBezTo>
                      <a:pt x="9" y="11"/>
                      <a:pt x="9" y="12"/>
                      <a:pt x="9" y="13"/>
                    </a:cubicBezTo>
                    <a:cubicBezTo>
                      <a:pt x="9" y="14"/>
                      <a:pt x="9" y="15"/>
                      <a:pt x="10" y="15"/>
                    </a:cubicBezTo>
                    <a:cubicBezTo>
                      <a:pt x="10" y="16"/>
                      <a:pt x="11"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411"/>
              <p:cNvSpPr>
                <a:spLocks noEditPoints="1"/>
              </p:cNvSpPr>
              <p:nvPr/>
            </p:nvSpPr>
            <p:spPr bwMode="auto">
              <a:xfrm>
                <a:off x="-4806950" y="3633788"/>
                <a:ext cx="52388" cy="52388"/>
              </a:xfrm>
              <a:custGeom>
                <a:avLst/>
                <a:gdLst>
                  <a:gd name="T0" fmla="*/ 11 w 24"/>
                  <a:gd name="T1" fmla="*/ 24 h 24"/>
                  <a:gd name="T2" fmla="*/ 4 w 24"/>
                  <a:gd name="T3" fmla="*/ 21 h 24"/>
                  <a:gd name="T4" fmla="*/ 0 w 24"/>
                  <a:gd name="T5" fmla="*/ 13 h 24"/>
                  <a:gd name="T6" fmla="*/ 3 w 24"/>
                  <a:gd name="T7" fmla="*/ 5 h 24"/>
                  <a:gd name="T8" fmla="*/ 13 w 24"/>
                  <a:gd name="T9" fmla="*/ 0 h 24"/>
                  <a:gd name="T10" fmla="*/ 20 w 24"/>
                  <a:gd name="T11" fmla="*/ 3 h 24"/>
                  <a:gd name="T12" fmla="*/ 24 w 24"/>
                  <a:gd name="T13" fmla="*/ 11 h 24"/>
                  <a:gd name="T14" fmla="*/ 21 w 24"/>
                  <a:gd name="T15" fmla="*/ 19 h 24"/>
                  <a:gd name="T16" fmla="*/ 13 w 24"/>
                  <a:gd name="T17" fmla="*/ 24 h 24"/>
                  <a:gd name="T18" fmla="*/ 11 w 24"/>
                  <a:gd name="T19" fmla="*/ 24 h 24"/>
                  <a:gd name="T20" fmla="*/ 13 w 24"/>
                  <a:gd name="T21" fmla="*/ 8 h 24"/>
                  <a:gd name="T22" fmla="*/ 10 w 24"/>
                  <a:gd name="T23" fmla="*/ 10 h 24"/>
                  <a:gd name="T24" fmla="*/ 8 w 24"/>
                  <a:gd name="T25" fmla="*/ 13 h 24"/>
                  <a:gd name="T26" fmla="*/ 9 w 24"/>
                  <a:gd name="T27" fmla="*/ 15 h 24"/>
                  <a:gd name="T28" fmla="*/ 11 w 24"/>
                  <a:gd name="T29" fmla="*/ 16 h 24"/>
                  <a:gd name="T30" fmla="*/ 12 w 24"/>
                  <a:gd name="T31" fmla="*/ 16 h 24"/>
                  <a:gd name="T32" fmla="*/ 15 w 24"/>
                  <a:gd name="T33" fmla="*/ 14 h 24"/>
                  <a:gd name="T34" fmla="*/ 16 w 24"/>
                  <a:gd name="T35" fmla="*/ 11 h 24"/>
                  <a:gd name="T36" fmla="*/ 14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2" y="19"/>
                      <a:pt x="1" y="17"/>
                      <a:pt x="0" y="13"/>
                    </a:cubicBezTo>
                    <a:cubicBezTo>
                      <a:pt x="0" y="10"/>
                      <a:pt x="1" y="7"/>
                      <a:pt x="3" y="5"/>
                    </a:cubicBezTo>
                    <a:cubicBezTo>
                      <a:pt x="6" y="2"/>
                      <a:pt x="9" y="0"/>
                      <a:pt x="13" y="0"/>
                    </a:cubicBezTo>
                    <a:cubicBezTo>
                      <a:pt x="15" y="0"/>
                      <a:pt x="18" y="1"/>
                      <a:pt x="20" y="3"/>
                    </a:cubicBezTo>
                    <a:cubicBezTo>
                      <a:pt x="22" y="5"/>
                      <a:pt x="23" y="8"/>
                      <a:pt x="24" y="11"/>
                    </a:cubicBezTo>
                    <a:cubicBezTo>
                      <a:pt x="24" y="14"/>
                      <a:pt x="23" y="17"/>
                      <a:pt x="21" y="19"/>
                    </a:cubicBezTo>
                    <a:cubicBezTo>
                      <a:pt x="19" y="22"/>
                      <a:pt x="16" y="23"/>
                      <a:pt x="13" y="24"/>
                    </a:cubicBezTo>
                    <a:cubicBezTo>
                      <a:pt x="12" y="24"/>
                      <a:pt x="12" y="24"/>
                      <a:pt x="11" y="24"/>
                    </a:cubicBezTo>
                    <a:close/>
                    <a:moveTo>
                      <a:pt x="13" y="8"/>
                    </a:moveTo>
                    <a:cubicBezTo>
                      <a:pt x="12" y="8"/>
                      <a:pt x="10" y="9"/>
                      <a:pt x="10" y="10"/>
                    </a:cubicBezTo>
                    <a:cubicBezTo>
                      <a:pt x="9" y="11"/>
                      <a:pt x="8" y="12"/>
                      <a:pt x="8" y="13"/>
                    </a:cubicBezTo>
                    <a:cubicBezTo>
                      <a:pt x="8" y="14"/>
                      <a:pt x="9" y="14"/>
                      <a:pt x="9" y="15"/>
                    </a:cubicBezTo>
                    <a:cubicBezTo>
                      <a:pt x="10" y="16"/>
                      <a:pt x="11" y="16"/>
                      <a:pt x="11" y="16"/>
                    </a:cubicBezTo>
                    <a:cubicBezTo>
                      <a:pt x="12" y="16"/>
                      <a:pt x="12" y="16"/>
                      <a:pt x="12" y="16"/>
                    </a:cubicBezTo>
                    <a:cubicBezTo>
                      <a:pt x="13" y="16"/>
                      <a:pt x="14" y="15"/>
                      <a:pt x="15" y="14"/>
                    </a:cubicBezTo>
                    <a:cubicBezTo>
                      <a:pt x="15" y="13"/>
                      <a:pt x="16"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412"/>
              <p:cNvSpPr>
                <a:spLocks noEditPoints="1"/>
              </p:cNvSpPr>
              <p:nvPr/>
            </p:nvSpPr>
            <p:spPr bwMode="auto">
              <a:xfrm>
                <a:off x="-4830763" y="3614738"/>
                <a:ext cx="52388" cy="49213"/>
              </a:xfrm>
              <a:custGeom>
                <a:avLst/>
                <a:gdLst>
                  <a:gd name="T0" fmla="*/ 11 w 24"/>
                  <a:gd name="T1" fmla="*/ 23 h 23"/>
                  <a:gd name="T2" fmla="*/ 4 w 24"/>
                  <a:gd name="T3" fmla="*/ 20 h 23"/>
                  <a:gd name="T4" fmla="*/ 0 w 24"/>
                  <a:gd name="T5" fmla="*/ 12 h 23"/>
                  <a:gd name="T6" fmla="*/ 4 w 24"/>
                  <a:gd name="T7" fmla="*/ 4 h 23"/>
                  <a:gd name="T8" fmla="*/ 13 w 24"/>
                  <a:gd name="T9" fmla="*/ 0 h 23"/>
                  <a:gd name="T10" fmla="*/ 20 w 24"/>
                  <a:gd name="T11" fmla="*/ 2 h 23"/>
                  <a:gd name="T12" fmla="*/ 24 w 24"/>
                  <a:gd name="T13" fmla="*/ 11 h 23"/>
                  <a:gd name="T14" fmla="*/ 21 w 24"/>
                  <a:gd name="T15" fmla="*/ 19 h 23"/>
                  <a:gd name="T16" fmla="*/ 13 w 24"/>
                  <a:gd name="T17" fmla="*/ 23 h 23"/>
                  <a:gd name="T18" fmla="*/ 11 w 24"/>
                  <a:gd name="T19" fmla="*/ 23 h 23"/>
                  <a:gd name="T20" fmla="*/ 13 w 24"/>
                  <a:gd name="T21" fmla="*/ 8 h 23"/>
                  <a:gd name="T22" fmla="*/ 10 w 24"/>
                  <a:gd name="T23" fmla="*/ 9 h 23"/>
                  <a:gd name="T24" fmla="*/ 8 w 24"/>
                  <a:gd name="T25" fmla="*/ 12 h 23"/>
                  <a:gd name="T26" fmla="*/ 9 w 24"/>
                  <a:gd name="T27" fmla="*/ 14 h 23"/>
                  <a:gd name="T28" fmla="*/ 11 w 24"/>
                  <a:gd name="T29" fmla="*/ 15 h 23"/>
                  <a:gd name="T30" fmla="*/ 12 w 24"/>
                  <a:gd name="T31" fmla="*/ 15 h 23"/>
                  <a:gd name="T32" fmla="*/ 14 w 24"/>
                  <a:gd name="T33" fmla="*/ 14 h 23"/>
                  <a:gd name="T34" fmla="*/ 16 w 24"/>
                  <a:gd name="T35" fmla="*/ 11 h 23"/>
                  <a:gd name="T36" fmla="*/ 15 w 24"/>
                  <a:gd name="T37" fmla="*/ 8 h 23"/>
                  <a:gd name="T38" fmla="*/ 13 w 24"/>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3">
                    <a:moveTo>
                      <a:pt x="11" y="23"/>
                    </a:moveTo>
                    <a:cubicBezTo>
                      <a:pt x="8" y="23"/>
                      <a:pt x="6" y="22"/>
                      <a:pt x="4" y="20"/>
                    </a:cubicBezTo>
                    <a:cubicBezTo>
                      <a:pt x="2" y="18"/>
                      <a:pt x="0" y="15"/>
                      <a:pt x="0" y="12"/>
                    </a:cubicBezTo>
                    <a:cubicBezTo>
                      <a:pt x="0" y="9"/>
                      <a:pt x="2" y="6"/>
                      <a:pt x="4" y="4"/>
                    </a:cubicBezTo>
                    <a:cubicBezTo>
                      <a:pt x="6" y="1"/>
                      <a:pt x="10" y="0"/>
                      <a:pt x="13" y="0"/>
                    </a:cubicBezTo>
                    <a:cubicBezTo>
                      <a:pt x="16" y="0"/>
                      <a:pt x="18" y="1"/>
                      <a:pt x="20" y="2"/>
                    </a:cubicBezTo>
                    <a:cubicBezTo>
                      <a:pt x="23" y="5"/>
                      <a:pt x="24" y="8"/>
                      <a:pt x="24" y="11"/>
                    </a:cubicBezTo>
                    <a:cubicBezTo>
                      <a:pt x="24" y="14"/>
                      <a:pt x="23" y="17"/>
                      <a:pt x="21" y="19"/>
                    </a:cubicBezTo>
                    <a:cubicBezTo>
                      <a:pt x="18" y="21"/>
                      <a:pt x="16" y="23"/>
                      <a:pt x="13" y="23"/>
                    </a:cubicBezTo>
                    <a:cubicBezTo>
                      <a:pt x="12" y="23"/>
                      <a:pt x="12" y="23"/>
                      <a:pt x="11" y="23"/>
                    </a:cubicBezTo>
                    <a:close/>
                    <a:moveTo>
                      <a:pt x="13" y="8"/>
                    </a:moveTo>
                    <a:cubicBezTo>
                      <a:pt x="12" y="8"/>
                      <a:pt x="11" y="8"/>
                      <a:pt x="10" y="9"/>
                    </a:cubicBezTo>
                    <a:cubicBezTo>
                      <a:pt x="9" y="10"/>
                      <a:pt x="8" y="11"/>
                      <a:pt x="8" y="12"/>
                    </a:cubicBezTo>
                    <a:cubicBezTo>
                      <a:pt x="8" y="13"/>
                      <a:pt x="9" y="14"/>
                      <a:pt x="9" y="14"/>
                    </a:cubicBezTo>
                    <a:cubicBezTo>
                      <a:pt x="10" y="15"/>
                      <a:pt x="11" y="15"/>
                      <a:pt x="11" y="15"/>
                    </a:cubicBezTo>
                    <a:cubicBezTo>
                      <a:pt x="12" y="15"/>
                      <a:pt x="12" y="15"/>
                      <a:pt x="12" y="15"/>
                    </a:cubicBezTo>
                    <a:cubicBezTo>
                      <a:pt x="13" y="15"/>
                      <a:pt x="14" y="14"/>
                      <a:pt x="14" y="14"/>
                    </a:cubicBezTo>
                    <a:cubicBezTo>
                      <a:pt x="15" y="13"/>
                      <a:pt x="16" y="12"/>
                      <a:pt x="16" y="11"/>
                    </a:cubicBezTo>
                    <a:cubicBezTo>
                      <a:pt x="16" y="10"/>
                      <a:pt x="15"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413"/>
              <p:cNvSpPr>
                <a:spLocks noEditPoints="1"/>
              </p:cNvSpPr>
              <p:nvPr/>
            </p:nvSpPr>
            <p:spPr bwMode="auto">
              <a:xfrm>
                <a:off x="-4851400" y="3594100"/>
                <a:ext cx="50800" cy="49213"/>
              </a:xfrm>
              <a:custGeom>
                <a:avLst/>
                <a:gdLst>
                  <a:gd name="T0" fmla="*/ 11 w 24"/>
                  <a:gd name="T1" fmla="*/ 23 h 23"/>
                  <a:gd name="T2" fmla="*/ 3 w 24"/>
                  <a:gd name="T3" fmla="*/ 20 h 23"/>
                  <a:gd name="T4" fmla="*/ 0 w 24"/>
                  <a:gd name="T5" fmla="*/ 12 h 23"/>
                  <a:gd name="T6" fmla="*/ 4 w 24"/>
                  <a:gd name="T7" fmla="*/ 3 h 23"/>
                  <a:gd name="T8" fmla="*/ 12 w 24"/>
                  <a:gd name="T9" fmla="*/ 0 h 23"/>
                  <a:gd name="T10" fmla="*/ 20 w 24"/>
                  <a:gd name="T11" fmla="*/ 3 h 23"/>
                  <a:gd name="T12" fmla="*/ 20 w 24"/>
                  <a:gd name="T13" fmla="*/ 19 h 23"/>
                  <a:gd name="T14" fmla="*/ 11 w 24"/>
                  <a:gd name="T15" fmla="*/ 23 h 23"/>
                  <a:gd name="T16" fmla="*/ 12 w 24"/>
                  <a:gd name="T17" fmla="*/ 8 h 23"/>
                  <a:gd name="T18" fmla="*/ 9 w 24"/>
                  <a:gd name="T19" fmla="*/ 9 h 23"/>
                  <a:gd name="T20" fmla="*/ 8 w 24"/>
                  <a:gd name="T21" fmla="*/ 12 h 23"/>
                  <a:gd name="T22" fmla="*/ 9 w 24"/>
                  <a:gd name="T23" fmla="*/ 14 h 23"/>
                  <a:gd name="T24" fmla="*/ 11 w 24"/>
                  <a:gd name="T25" fmla="*/ 15 h 23"/>
                  <a:gd name="T26" fmla="*/ 14 w 24"/>
                  <a:gd name="T27" fmla="*/ 14 h 23"/>
                  <a:gd name="T28" fmla="*/ 14 w 24"/>
                  <a:gd name="T29" fmla="*/ 8 h 23"/>
                  <a:gd name="T30" fmla="*/ 12 w 24"/>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3">
                    <a:moveTo>
                      <a:pt x="11" y="23"/>
                    </a:moveTo>
                    <a:cubicBezTo>
                      <a:pt x="8" y="23"/>
                      <a:pt x="5" y="22"/>
                      <a:pt x="3" y="20"/>
                    </a:cubicBezTo>
                    <a:cubicBezTo>
                      <a:pt x="1" y="18"/>
                      <a:pt x="0" y="15"/>
                      <a:pt x="0" y="12"/>
                    </a:cubicBezTo>
                    <a:cubicBezTo>
                      <a:pt x="0" y="8"/>
                      <a:pt x="1" y="5"/>
                      <a:pt x="4" y="3"/>
                    </a:cubicBezTo>
                    <a:cubicBezTo>
                      <a:pt x="6" y="1"/>
                      <a:pt x="9" y="0"/>
                      <a:pt x="12" y="0"/>
                    </a:cubicBezTo>
                    <a:cubicBezTo>
                      <a:pt x="15" y="0"/>
                      <a:pt x="18" y="1"/>
                      <a:pt x="20" y="3"/>
                    </a:cubicBezTo>
                    <a:cubicBezTo>
                      <a:pt x="24" y="7"/>
                      <a:pt x="24" y="14"/>
                      <a:pt x="20" y="19"/>
                    </a:cubicBezTo>
                    <a:cubicBezTo>
                      <a:pt x="17" y="22"/>
                      <a:pt x="14" y="23"/>
                      <a:pt x="11" y="23"/>
                    </a:cubicBezTo>
                    <a:close/>
                    <a:moveTo>
                      <a:pt x="12" y="8"/>
                    </a:moveTo>
                    <a:cubicBezTo>
                      <a:pt x="11" y="8"/>
                      <a:pt x="10" y="8"/>
                      <a:pt x="9" y="9"/>
                    </a:cubicBezTo>
                    <a:cubicBezTo>
                      <a:pt x="8" y="10"/>
                      <a:pt x="8" y="11"/>
                      <a:pt x="8" y="12"/>
                    </a:cubicBezTo>
                    <a:cubicBezTo>
                      <a:pt x="8" y="13"/>
                      <a:pt x="8" y="13"/>
                      <a:pt x="9" y="14"/>
                    </a:cubicBezTo>
                    <a:cubicBezTo>
                      <a:pt x="9" y="15"/>
                      <a:pt x="10" y="15"/>
                      <a:pt x="11" y="15"/>
                    </a:cubicBezTo>
                    <a:cubicBezTo>
                      <a:pt x="12" y="15"/>
                      <a:pt x="13" y="14"/>
                      <a:pt x="14" y="14"/>
                    </a:cubicBezTo>
                    <a:cubicBezTo>
                      <a:pt x="15" y="12"/>
                      <a:pt x="16" y="10"/>
                      <a:pt x="14" y="8"/>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414"/>
              <p:cNvSpPr>
                <a:spLocks noEditPoints="1"/>
              </p:cNvSpPr>
              <p:nvPr/>
            </p:nvSpPr>
            <p:spPr bwMode="auto">
              <a:xfrm>
                <a:off x="-4759325" y="3713163"/>
                <a:ext cx="55563" cy="52388"/>
              </a:xfrm>
              <a:custGeom>
                <a:avLst/>
                <a:gdLst>
                  <a:gd name="T0" fmla="*/ 13 w 26"/>
                  <a:gd name="T1" fmla="*/ 24 h 24"/>
                  <a:gd name="T2" fmla="*/ 6 w 26"/>
                  <a:gd name="T3" fmla="*/ 22 h 24"/>
                  <a:gd name="T4" fmla="*/ 1 w 26"/>
                  <a:gd name="T5" fmla="*/ 15 h 24"/>
                  <a:gd name="T6" fmla="*/ 3 w 26"/>
                  <a:gd name="T7" fmla="*/ 5 h 24"/>
                  <a:gd name="T8" fmla="*/ 13 w 26"/>
                  <a:gd name="T9" fmla="*/ 0 h 24"/>
                  <a:gd name="T10" fmla="*/ 19 w 26"/>
                  <a:gd name="T11" fmla="*/ 2 h 24"/>
                  <a:gd name="T12" fmla="*/ 23 w 26"/>
                  <a:gd name="T13" fmla="*/ 18 h 24"/>
                  <a:gd name="T14" fmla="*/ 13 w 26"/>
                  <a:gd name="T15" fmla="*/ 24 h 24"/>
                  <a:gd name="T16" fmla="*/ 13 w 26"/>
                  <a:gd name="T17" fmla="*/ 8 h 24"/>
                  <a:gd name="T18" fmla="*/ 10 w 26"/>
                  <a:gd name="T19" fmla="*/ 10 h 24"/>
                  <a:gd name="T20" fmla="*/ 9 w 26"/>
                  <a:gd name="T21" fmla="*/ 13 h 24"/>
                  <a:gd name="T22" fmla="*/ 11 w 26"/>
                  <a:gd name="T23" fmla="*/ 15 h 24"/>
                  <a:gd name="T24" fmla="*/ 13 w 26"/>
                  <a:gd name="T25" fmla="*/ 16 h 24"/>
                  <a:gd name="T26" fmla="*/ 16 w 26"/>
                  <a:gd name="T27" fmla="*/ 14 h 24"/>
                  <a:gd name="T28" fmla="*/ 15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8" y="23"/>
                      <a:pt x="6" y="22"/>
                    </a:cubicBezTo>
                    <a:cubicBezTo>
                      <a:pt x="4" y="20"/>
                      <a:pt x="2" y="18"/>
                      <a:pt x="1" y="15"/>
                    </a:cubicBezTo>
                    <a:cubicBezTo>
                      <a:pt x="0" y="11"/>
                      <a:pt x="1" y="8"/>
                      <a:pt x="3" y="5"/>
                    </a:cubicBezTo>
                    <a:cubicBezTo>
                      <a:pt x="5" y="2"/>
                      <a:pt x="9" y="0"/>
                      <a:pt x="13" y="0"/>
                    </a:cubicBezTo>
                    <a:cubicBezTo>
                      <a:pt x="16" y="0"/>
                      <a:pt x="18" y="0"/>
                      <a:pt x="19" y="2"/>
                    </a:cubicBezTo>
                    <a:cubicBezTo>
                      <a:pt x="25" y="5"/>
                      <a:pt x="26" y="12"/>
                      <a:pt x="23" y="18"/>
                    </a:cubicBezTo>
                    <a:cubicBezTo>
                      <a:pt x="21" y="22"/>
                      <a:pt x="17" y="24"/>
                      <a:pt x="13" y="24"/>
                    </a:cubicBezTo>
                    <a:close/>
                    <a:moveTo>
                      <a:pt x="13" y="8"/>
                    </a:moveTo>
                    <a:cubicBezTo>
                      <a:pt x="12" y="8"/>
                      <a:pt x="11" y="9"/>
                      <a:pt x="10" y="10"/>
                    </a:cubicBezTo>
                    <a:cubicBezTo>
                      <a:pt x="9" y="11"/>
                      <a:pt x="9" y="12"/>
                      <a:pt x="9" y="13"/>
                    </a:cubicBezTo>
                    <a:cubicBezTo>
                      <a:pt x="9" y="14"/>
                      <a:pt x="10" y="15"/>
                      <a:pt x="11" y="15"/>
                    </a:cubicBezTo>
                    <a:cubicBezTo>
                      <a:pt x="11" y="16"/>
                      <a:pt x="12" y="16"/>
                      <a:pt x="13" y="16"/>
                    </a:cubicBezTo>
                    <a:cubicBezTo>
                      <a:pt x="14" y="16"/>
                      <a:pt x="15" y="15"/>
                      <a:pt x="16" y="14"/>
                    </a:cubicBezTo>
                    <a:cubicBezTo>
                      <a:pt x="17" y="12"/>
                      <a:pt x="17" y="9"/>
                      <a:pt x="15" y="8"/>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415"/>
              <p:cNvSpPr>
                <a:spLocks noEditPoints="1"/>
              </p:cNvSpPr>
              <p:nvPr/>
            </p:nvSpPr>
            <p:spPr bwMode="auto">
              <a:xfrm>
                <a:off x="-4784725" y="3694113"/>
                <a:ext cx="53975" cy="52388"/>
              </a:xfrm>
              <a:custGeom>
                <a:avLst/>
                <a:gdLst>
                  <a:gd name="T0" fmla="*/ 12 w 25"/>
                  <a:gd name="T1" fmla="*/ 24 h 24"/>
                  <a:gd name="T2" fmla="*/ 5 w 25"/>
                  <a:gd name="T3" fmla="*/ 22 h 24"/>
                  <a:gd name="T4" fmla="*/ 0 w 25"/>
                  <a:gd name="T5" fmla="*/ 14 h 24"/>
                  <a:gd name="T6" fmla="*/ 3 w 25"/>
                  <a:gd name="T7" fmla="*/ 5 h 24"/>
                  <a:gd name="T8" fmla="*/ 13 w 25"/>
                  <a:gd name="T9" fmla="*/ 0 h 24"/>
                  <a:gd name="T10" fmla="*/ 19 w 25"/>
                  <a:gd name="T11" fmla="*/ 2 h 24"/>
                  <a:gd name="T12" fmla="*/ 22 w 25"/>
                  <a:gd name="T13" fmla="*/ 19 h 24"/>
                  <a:gd name="T14" fmla="*/ 12 w 25"/>
                  <a:gd name="T15" fmla="*/ 24 h 24"/>
                  <a:gd name="T16" fmla="*/ 13 w 25"/>
                  <a:gd name="T17" fmla="*/ 8 h 24"/>
                  <a:gd name="T18" fmla="*/ 9 w 25"/>
                  <a:gd name="T19" fmla="*/ 10 h 24"/>
                  <a:gd name="T20" fmla="*/ 8 w 25"/>
                  <a:gd name="T21" fmla="*/ 13 h 24"/>
                  <a:gd name="T22" fmla="*/ 10 w 25"/>
                  <a:gd name="T23" fmla="*/ 16 h 24"/>
                  <a:gd name="T24" fmla="*/ 15 w 25"/>
                  <a:gd name="T25" fmla="*/ 14 h 24"/>
                  <a:gd name="T26" fmla="*/ 15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7" y="24"/>
                      <a:pt x="5" y="22"/>
                    </a:cubicBezTo>
                    <a:cubicBezTo>
                      <a:pt x="3" y="20"/>
                      <a:pt x="1" y="18"/>
                      <a:pt x="0" y="14"/>
                    </a:cubicBezTo>
                    <a:cubicBezTo>
                      <a:pt x="0" y="11"/>
                      <a:pt x="1" y="8"/>
                      <a:pt x="3" y="5"/>
                    </a:cubicBezTo>
                    <a:cubicBezTo>
                      <a:pt x="5" y="2"/>
                      <a:pt x="9" y="0"/>
                      <a:pt x="13" y="0"/>
                    </a:cubicBezTo>
                    <a:cubicBezTo>
                      <a:pt x="15" y="0"/>
                      <a:pt x="17" y="1"/>
                      <a:pt x="19" y="2"/>
                    </a:cubicBezTo>
                    <a:cubicBezTo>
                      <a:pt x="24" y="6"/>
                      <a:pt x="25" y="13"/>
                      <a:pt x="22" y="19"/>
                    </a:cubicBezTo>
                    <a:cubicBezTo>
                      <a:pt x="19" y="22"/>
                      <a:pt x="16" y="24"/>
                      <a:pt x="12" y="24"/>
                    </a:cubicBezTo>
                    <a:close/>
                    <a:moveTo>
                      <a:pt x="13" y="8"/>
                    </a:moveTo>
                    <a:cubicBezTo>
                      <a:pt x="11" y="8"/>
                      <a:pt x="10" y="9"/>
                      <a:pt x="9" y="10"/>
                    </a:cubicBezTo>
                    <a:cubicBezTo>
                      <a:pt x="8" y="11"/>
                      <a:pt x="8" y="12"/>
                      <a:pt x="8" y="13"/>
                    </a:cubicBezTo>
                    <a:cubicBezTo>
                      <a:pt x="8" y="14"/>
                      <a:pt x="9" y="15"/>
                      <a:pt x="10" y="16"/>
                    </a:cubicBezTo>
                    <a:cubicBezTo>
                      <a:pt x="11" y="17"/>
                      <a:pt x="14" y="16"/>
                      <a:pt x="15" y="14"/>
                    </a:cubicBezTo>
                    <a:cubicBezTo>
                      <a:pt x="16" y="13"/>
                      <a:pt x="16"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416"/>
              <p:cNvSpPr>
                <a:spLocks noEditPoints="1"/>
              </p:cNvSpPr>
              <p:nvPr/>
            </p:nvSpPr>
            <p:spPr bwMode="auto">
              <a:xfrm>
                <a:off x="-4810125" y="3675063"/>
                <a:ext cx="53975" cy="52388"/>
              </a:xfrm>
              <a:custGeom>
                <a:avLst/>
                <a:gdLst>
                  <a:gd name="T0" fmla="*/ 12 w 25"/>
                  <a:gd name="T1" fmla="*/ 24 h 24"/>
                  <a:gd name="T2" fmla="*/ 4 w 25"/>
                  <a:gd name="T3" fmla="*/ 22 h 24"/>
                  <a:gd name="T4" fmla="*/ 0 w 25"/>
                  <a:gd name="T5" fmla="*/ 14 h 24"/>
                  <a:gd name="T6" fmla="*/ 3 w 25"/>
                  <a:gd name="T7" fmla="*/ 5 h 24"/>
                  <a:gd name="T8" fmla="*/ 12 w 25"/>
                  <a:gd name="T9" fmla="*/ 0 h 24"/>
                  <a:gd name="T10" fmla="*/ 19 w 25"/>
                  <a:gd name="T11" fmla="*/ 2 h 24"/>
                  <a:gd name="T12" fmla="*/ 21 w 25"/>
                  <a:gd name="T13" fmla="*/ 19 h 24"/>
                  <a:gd name="T14" fmla="*/ 12 w 25"/>
                  <a:gd name="T15" fmla="*/ 24 h 24"/>
                  <a:gd name="T16" fmla="*/ 12 w 25"/>
                  <a:gd name="T17" fmla="*/ 8 h 24"/>
                  <a:gd name="T18" fmla="*/ 9 w 25"/>
                  <a:gd name="T19" fmla="*/ 10 h 24"/>
                  <a:gd name="T20" fmla="*/ 8 w 25"/>
                  <a:gd name="T21" fmla="*/ 13 h 24"/>
                  <a:gd name="T22" fmla="*/ 9 w 25"/>
                  <a:gd name="T23" fmla="*/ 15 h 24"/>
                  <a:gd name="T24" fmla="*/ 15 w 25"/>
                  <a:gd name="T25" fmla="*/ 14 h 24"/>
                  <a:gd name="T26" fmla="*/ 14 w 25"/>
                  <a:gd name="T27" fmla="*/ 9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6" y="23"/>
                      <a:pt x="4" y="22"/>
                    </a:cubicBezTo>
                    <a:cubicBezTo>
                      <a:pt x="2" y="20"/>
                      <a:pt x="0" y="17"/>
                      <a:pt x="0" y="14"/>
                    </a:cubicBezTo>
                    <a:cubicBezTo>
                      <a:pt x="0" y="10"/>
                      <a:pt x="1" y="7"/>
                      <a:pt x="3" y="5"/>
                    </a:cubicBezTo>
                    <a:cubicBezTo>
                      <a:pt x="5" y="2"/>
                      <a:pt x="9" y="0"/>
                      <a:pt x="12" y="0"/>
                    </a:cubicBezTo>
                    <a:cubicBezTo>
                      <a:pt x="15" y="0"/>
                      <a:pt x="17" y="1"/>
                      <a:pt x="19" y="2"/>
                    </a:cubicBezTo>
                    <a:cubicBezTo>
                      <a:pt x="24" y="6"/>
                      <a:pt x="25" y="14"/>
                      <a:pt x="21" y="19"/>
                    </a:cubicBezTo>
                    <a:cubicBezTo>
                      <a:pt x="19" y="22"/>
                      <a:pt x="15" y="24"/>
                      <a:pt x="12" y="24"/>
                    </a:cubicBezTo>
                    <a:close/>
                    <a:moveTo>
                      <a:pt x="12" y="8"/>
                    </a:moveTo>
                    <a:cubicBezTo>
                      <a:pt x="11" y="8"/>
                      <a:pt x="10" y="9"/>
                      <a:pt x="9" y="10"/>
                    </a:cubicBezTo>
                    <a:cubicBezTo>
                      <a:pt x="8" y="11"/>
                      <a:pt x="8" y="12"/>
                      <a:pt x="8" y="13"/>
                    </a:cubicBezTo>
                    <a:cubicBezTo>
                      <a:pt x="8" y="14"/>
                      <a:pt x="9" y="15"/>
                      <a:pt x="9" y="15"/>
                    </a:cubicBezTo>
                    <a:cubicBezTo>
                      <a:pt x="11" y="16"/>
                      <a:pt x="13" y="16"/>
                      <a:pt x="15" y="14"/>
                    </a:cubicBezTo>
                    <a:cubicBezTo>
                      <a:pt x="16"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417"/>
              <p:cNvSpPr>
                <a:spLocks noEditPoints="1"/>
              </p:cNvSpPr>
              <p:nvPr/>
            </p:nvSpPr>
            <p:spPr bwMode="auto">
              <a:xfrm>
                <a:off x="-4837113" y="3654425"/>
                <a:ext cx="53975" cy="50800"/>
              </a:xfrm>
              <a:custGeom>
                <a:avLst/>
                <a:gdLst>
                  <a:gd name="T0" fmla="*/ 12 w 25"/>
                  <a:gd name="T1" fmla="*/ 24 h 24"/>
                  <a:gd name="T2" fmla="*/ 4 w 25"/>
                  <a:gd name="T3" fmla="*/ 22 h 24"/>
                  <a:gd name="T4" fmla="*/ 0 w 25"/>
                  <a:gd name="T5" fmla="*/ 13 h 24"/>
                  <a:gd name="T6" fmla="*/ 3 w 25"/>
                  <a:gd name="T7" fmla="*/ 5 h 24"/>
                  <a:gd name="T8" fmla="*/ 13 w 25"/>
                  <a:gd name="T9" fmla="*/ 0 h 24"/>
                  <a:gd name="T10" fmla="*/ 20 w 25"/>
                  <a:gd name="T11" fmla="*/ 3 h 24"/>
                  <a:gd name="T12" fmla="*/ 21 w 25"/>
                  <a:gd name="T13" fmla="*/ 20 h 24"/>
                  <a:gd name="T14" fmla="*/ 12 w 25"/>
                  <a:gd name="T15" fmla="*/ 24 h 24"/>
                  <a:gd name="T16" fmla="*/ 13 w 25"/>
                  <a:gd name="T17" fmla="*/ 8 h 24"/>
                  <a:gd name="T18" fmla="*/ 9 w 25"/>
                  <a:gd name="T19" fmla="*/ 10 h 24"/>
                  <a:gd name="T20" fmla="*/ 8 w 25"/>
                  <a:gd name="T21" fmla="*/ 13 h 24"/>
                  <a:gd name="T22" fmla="*/ 9 w 25"/>
                  <a:gd name="T23" fmla="*/ 15 h 24"/>
                  <a:gd name="T24" fmla="*/ 15 w 25"/>
                  <a:gd name="T25" fmla="*/ 15 h 24"/>
                  <a:gd name="T26" fmla="*/ 15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6" y="23"/>
                      <a:pt x="4" y="22"/>
                    </a:cubicBezTo>
                    <a:cubicBezTo>
                      <a:pt x="2" y="19"/>
                      <a:pt x="0" y="17"/>
                      <a:pt x="0" y="13"/>
                    </a:cubicBezTo>
                    <a:cubicBezTo>
                      <a:pt x="0" y="10"/>
                      <a:pt x="1" y="7"/>
                      <a:pt x="3" y="5"/>
                    </a:cubicBezTo>
                    <a:cubicBezTo>
                      <a:pt x="6" y="2"/>
                      <a:pt x="9" y="0"/>
                      <a:pt x="13" y="0"/>
                    </a:cubicBezTo>
                    <a:cubicBezTo>
                      <a:pt x="15" y="0"/>
                      <a:pt x="18" y="1"/>
                      <a:pt x="20" y="3"/>
                    </a:cubicBezTo>
                    <a:cubicBezTo>
                      <a:pt x="25" y="7"/>
                      <a:pt x="25" y="15"/>
                      <a:pt x="21" y="20"/>
                    </a:cubicBezTo>
                    <a:cubicBezTo>
                      <a:pt x="19" y="23"/>
                      <a:pt x="15" y="24"/>
                      <a:pt x="12" y="24"/>
                    </a:cubicBezTo>
                    <a:close/>
                    <a:moveTo>
                      <a:pt x="13" y="8"/>
                    </a:moveTo>
                    <a:cubicBezTo>
                      <a:pt x="11" y="8"/>
                      <a:pt x="10" y="9"/>
                      <a:pt x="9" y="10"/>
                    </a:cubicBezTo>
                    <a:cubicBezTo>
                      <a:pt x="8" y="11"/>
                      <a:pt x="8" y="12"/>
                      <a:pt x="8" y="13"/>
                    </a:cubicBezTo>
                    <a:cubicBezTo>
                      <a:pt x="8" y="14"/>
                      <a:pt x="9" y="15"/>
                      <a:pt x="9" y="15"/>
                    </a:cubicBezTo>
                    <a:cubicBezTo>
                      <a:pt x="11" y="17"/>
                      <a:pt x="13" y="16"/>
                      <a:pt x="15" y="15"/>
                    </a:cubicBezTo>
                    <a:cubicBezTo>
                      <a:pt x="16" y="13"/>
                      <a:pt x="16"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418"/>
              <p:cNvSpPr>
                <a:spLocks noEditPoints="1"/>
              </p:cNvSpPr>
              <p:nvPr/>
            </p:nvSpPr>
            <p:spPr bwMode="auto">
              <a:xfrm>
                <a:off x="-4860925" y="3632200"/>
                <a:ext cx="53975" cy="50800"/>
              </a:xfrm>
              <a:custGeom>
                <a:avLst/>
                <a:gdLst>
                  <a:gd name="T0" fmla="*/ 11 w 25"/>
                  <a:gd name="T1" fmla="*/ 24 h 24"/>
                  <a:gd name="T2" fmla="*/ 3 w 25"/>
                  <a:gd name="T3" fmla="*/ 21 h 24"/>
                  <a:gd name="T4" fmla="*/ 0 w 25"/>
                  <a:gd name="T5" fmla="*/ 13 h 24"/>
                  <a:gd name="T6" fmla="*/ 3 w 25"/>
                  <a:gd name="T7" fmla="*/ 4 h 24"/>
                  <a:gd name="T8" fmla="*/ 12 w 25"/>
                  <a:gd name="T9" fmla="*/ 0 h 24"/>
                  <a:gd name="T10" fmla="*/ 20 w 25"/>
                  <a:gd name="T11" fmla="*/ 3 h 24"/>
                  <a:gd name="T12" fmla="*/ 20 w 25"/>
                  <a:gd name="T13" fmla="*/ 20 h 24"/>
                  <a:gd name="T14" fmla="*/ 11 w 25"/>
                  <a:gd name="T15" fmla="*/ 24 h 24"/>
                  <a:gd name="T16" fmla="*/ 12 w 25"/>
                  <a:gd name="T17" fmla="*/ 8 h 24"/>
                  <a:gd name="T18" fmla="*/ 9 w 25"/>
                  <a:gd name="T19" fmla="*/ 10 h 24"/>
                  <a:gd name="T20" fmla="*/ 8 w 25"/>
                  <a:gd name="T21" fmla="*/ 12 h 24"/>
                  <a:gd name="T22" fmla="*/ 9 w 25"/>
                  <a:gd name="T23" fmla="*/ 15 h 24"/>
                  <a:gd name="T24" fmla="*/ 11 w 25"/>
                  <a:gd name="T25" fmla="*/ 16 h 24"/>
                  <a:gd name="T26" fmla="*/ 14 w 25"/>
                  <a:gd name="T27" fmla="*/ 15 h 24"/>
                  <a:gd name="T28" fmla="*/ 14 w 25"/>
                  <a:gd name="T29" fmla="*/ 9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1" y="24"/>
                    </a:moveTo>
                    <a:cubicBezTo>
                      <a:pt x="8" y="24"/>
                      <a:pt x="5" y="23"/>
                      <a:pt x="3" y="21"/>
                    </a:cubicBezTo>
                    <a:cubicBezTo>
                      <a:pt x="1" y="19"/>
                      <a:pt x="0" y="16"/>
                      <a:pt x="0" y="13"/>
                    </a:cubicBezTo>
                    <a:cubicBezTo>
                      <a:pt x="0" y="9"/>
                      <a:pt x="1" y="6"/>
                      <a:pt x="3" y="4"/>
                    </a:cubicBezTo>
                    <a:cubicBezTo>
                      <a:pt x="6" y="2"/>
                      <a:pt x="9" y="0"/>
                      <a:pt x="12" y="0"/>
                    </a:cubicBezTo>
                    <a:cubicBezTo>
                      <a:pt x="15" y="0"/>
                      <a:pt x="18" y="1"/>
                      <a:pt x="20" y="3"/>
                    </a:cubicBezTo>
                    <a:cubicBezTo>
                      <a:pt x="25" y="8"/>
                      <a:pt x="25" y="15"/>
                      <a:pt x="20" y="20"/>
                    </a:cubicBezTo>
                    <a:cubicBezTo>
                      <a:pt x="18" y="23"/>
                      <a:pt x="15" y="24"/>
                      <a:pt x="11" y="24"/>
                    </a:cubicBezTo>
                    <a:close/>
                    <a:moveTo>
                      <a:pt x="12" y="8"/>
                    </a:moveTo>
                    <a:cubicBezTo>
                      <a:pt x="11" y="8"/>
                      <a:pt x="10" y="9"/>
                      <a:pt x="9" y="10"/>
                    </a:cubicBezTo>
                    <a:cubicBezTo>
                      <a:pt x="8" y="10"/>
                      <a:pt x="8" y="11"/>
                      <a:pt x="8" y="12"/>
                    </a:cubicBezTo>
                    <a:cubicBezTo>
                      <a:pt x="8" y="13"/>
                      <a:pt x="8" y="14"/>
                      <a:pt x="9" y="15"/>
                    </a:cubicBezTo>
                    <a:cubicBezTo>
                      <a:pt x="10" y="16"/>
                      <a:pt x="11" y="16"/>
                      <a:pt x="11" y="16"/>
                    </a:cubicBezTo>
                    <a:cubicBezTo>
                      <a:pt x="12" y="16"/>
                      <a:pt x="13" y="15"/>
                      <a:pt x="14" y="15"/>
                    </a:cubicBezTo>
                    <a:cubicBezTo>
                      <a:pt x="16"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419"/>
              <p:cNvSpPr>
                <a:spLocks noEditPoints="1"/>
              </p:cNvSpPr>
              <p:nvPr/>
            </p:nvSpPr>
            <p:spPr bwMode="auto">
              <a:xfrm>
                <a:off x="-4791075" y="3733800"/>
                <a:ext cx="55563" cy="50800"/>
              </a:xfrm>
              <a:custGeom>
                <a:avLst/>
                <a:gdLst>
                  <a:gd name="T0" fmla="*/ 12 w 26"/>
                  <a:gd name="T1" fmla="*/ 24 h 24"/>
                  <a:gd name="T2" fmla="*/ 6 w 26"/>
                  <a:gd name="T3" fmla="*/ 22 h 24"/>
                  <a:gd name="T4" fmla="*/ 0 w 26"/>
                  <a:gd name="T5" fmla="*/ 14 h 24"/>
                  <a:gd name="T6" fmla="*/ 2 w 26"/>
                  <a:gd name="T7" fmla="*/ 5 h 24"/>
                  <a:gd name="T8" fmla="*/ 12 w 26"/>
                  <a:gd name="T9" fmla="*/ 0 h 24"/>
                  <a:gd name="T10" fmla="*/ 19 w 26"/>
                  <a:gd name="T11" fmla="*/ 2 h 24"/>
                  <a:gd name="T12" fmla="*/ 22 w 26"/>
                  <a:gd name="T13" fmla="*/ 19 h 24"/>
                  <a:gd name="T14" fmla="*/ 12 w 26"/>
                  <a:gd name="T15" fmla="*/ 24 h 24"/>
                  <a:gd name="T16" fmla="*/ 12 w 26"/>
                  <a:gd name="T17" fmla="*/ 8 h 24"/>
                  <a:gd name="T18" fmla="*/ 9 w 26"/>
                  <a:gd name="T19" fmla="*/ 10 h 24"/>
                  <a:gd name="T20" fmla="*/ 8 w 26"/>
                  <a:gd name="T21" fmla="*/ 13 h 24"/>
                  <a:gd name="T22" fmla="*/ 10 w 26"/>
                  <a:gd name="T23" fmla="*/ 15 h 24"/>
                  <a:gd name="T24" fmla="*/ 12 w 26"/>
                  <a:gd name="T25" fmla="*/ 16 h 24"/>
                  <a:gd name="T26" fmla="*/ 16 w 26"/>
                  <a:gd name="T27" fmla="*/ 14 h 24"/>
                  <a:gd name="T28" fmla="*/ 15 w 26"/>
                  <a:gd name="T29" fmla="*/ 9 h 24"/>
                  <a:gd name="T30" fmla="*/ 14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0" y="24"/>
                      <a:pt x="8" y="23"/>
                      <a:pt x="6" y="22"/>
                    </a:cubicBezTo>
                    <a:cubicBezTo>
                      <a:pt x="3" y="20"/>
                      <a:pt x="1" y="17"/>
                      <a:pt x="0" y="14"/>
                    </a:cubicBezTo>
                    <a:cubicBezTo>
                      <a:pt x="0" y="11"/>
                      <a:pt x="1" y="8"/>
                      <a:pt x="2" y="5"/>
                    </a:cubicBezTo>
                    <a:cubicBezTo>
                      <a:pt x="5" y="2"/>
                      <a:pt x="8" y="0"/>
                      <a:pt x="12" y="0"/>
                    </a:cubicBezTo>
                    <a:cubicBezTo>
                      <a:pt x="15" y="0"/>
                      <a:pt x="17" y="1"/>
                      <a:pt x="19" y="2"/>
                    </a:cubicBezTo>
                    <a:cubicBezTo>
                      <a:pt x="25" y="6"/>
                      <a:pt x="26" y="13"/>
                      <a:pt x="22" y="19"/>
                    </a:cubicBezTo>
                    <a:cubicBezTo>
                      <a:pt x="20" y="22"/>
                      <a:pt x="16" y="24"/>
                      <a:pt x="12" y="24"/>
                    </a:cubicBezTo>
                    <a:close/>
                    <a:moveTo>
                      <a:pt x="12" y="8"/>
                    </a:moveTo>
                    <a:cubicBezTo>
                      <a:pt x="11" y="8"/>
                      <a:pt x="10" y="9"/>
                      <a:pt x="9" y="10"/>
                    </a:cubicBezTo>
                    <a:cubicBezTo>
                      <a:pt x="8" y="11"/>
                      <a:pt x="8" y="12"/>
                      <a:pt x="8" y="13"/>
                    </a:cubicBezTo>
                    <a:cubicBezTo>
                      <a:pt x="9" y="14"/>
                      <a:pt x="9" y="15"/>
                      <a:pt x="10" y="15"/>
                    </a:cubicBezTo>
                    <a:cubicBezTo>
                      <a:pt x="11" y="16"/>
                      <a:pt x="11" y="16"/>
                      <a:pt x="12" y="16"/>
                    </a:cubicBezTo>
                    <a:cubicBezTo>
                      <a:pt x="14" y="16"/>
                      <a:pt x="15" y="15"/>
                      <a:pt x="16" y="14"/>
                    </a:cubicBezTo>
                    <a:cubicBezTo>
                      <a:pt x="17" y="12"/>
                      <a:pt x="16" y="10"/>
                      <a:pt x="15" y="9"/>
                    </a:cubicBezTo>
                    <a:cubicBezTo>
                      <a:pt x="14" y="9"/>
                      <a:pt x="14"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420"/>
              <p:cNvSpPr>
                <a:spLocks noEditPoints="1"/>
              </p:cNvSpPr>
              <p:nvPr/>
            </p:nvSpPr>
            <p:spPr bwMode="auto">
              <a:xfrm>
                <a:off x="-4819650" y="3713163"/>
                <a:ext cx="55563" cy="52388"/>
              </a:xfrm>
              <a:custGeom>
                <a:avLst/>
                <a:gdLst>
                  <a:gd name="T0" fmla="*/ 12 w 26"/>
                  <a:gd name="T1" fmla="*/ 24 h 24"/>
                  <a:gd name="T2" fmla="*/ 5 w 26"/>
                  <a:gd name="T3" fmla="*/ 22 h 24"/>
                  <a:gd name="T4" fmla="*/ 5 w 26"/>
                  <a:gd name="T5" fmla="*/ 21 h 24"/>
                  <a:gd name="T6" fmla="*/ 0 w 26"/>
                  <a:gd name="T7" fmla="*/ 13 h 24"/>
                  <a:gd name="T8" fmla="*/ 3 w 26"/>
                  <a:gd name="T9" fmla="*/ 4 h 24"/>
                  <a:gd name="T10" fmla="*/ 12 w 26"/>
                  <a:gd name="T11" fmla="*/ 0 h 24"/>
                  <a:gd name="T12" fmla="*/ 19 w 26"/>
                  <a:gd name="T13" fmla="*/ 2 h 24"/>
                  <a:gd name="T14" fmla="*/ 22 w 26"/>
                  <a:gd name="T15" fmla="*/ 19 h 24"/>
                  <a:gd name="T16" fmla="*/ 12 w 26"/>
                  <a:gd name="T17" fmla="*/ 24 h 24"/>
                  <a:gd name="T18" fmla="*/ 10 w 26"/>
                  <a:gd name="T19" fmla="*/ 15 h 24"/>
                  <a:gd name="T20" fmla="*/ 12 w 26"/>
                  <a:gd name="T21" fmla="*/ 16 h 24"/>
                  <a:gd name="T22" fmla="*/ 15 w 26"/>
                  <a:gd name="T23" fmla="*/ 14 h 24"/>
                  <a:gd name="T24" fmla="*/ 15 w 26"/>
                  <a:gd name="T25" fmla="*/ 9 h 24"/>
                  <a:gd name="T26" fmla="*/ 15 w 26"/>
                  <a:gd name="T27" fmla="*/ 8 h 24"/>
                  <a:gd name="T28" fmla="*/ 12 w 26"/>
                  <a:gd name="T29" fmla="*/ 8 h 24"/>
                  <a:gd name="T30" fmla="*/ 9 w 26"/>
                  <a:gd name="T31" fmla="*/ 9 h 24"/>
                  <a:gd name="T32" fmla="*/ 8 w 26"/>
                  <a:gd name="T33" fmla="*/ 12 h 24"/>
                  <a:gd name="T34" fmla="*/ 10 w 26"/>
                  <a:gd name="T35"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2" y="24"/>
                    </a:moveTo>
                    <a:cubicBezTo>
                      <a:pt x="10" y="24"/>
                      <a:pt x="7" y="23"/>
                      <a:pt x="5" y="22"/>
                    </a:cubicBezTo>
                    <a:cubicBezTo>
                      <a:pt x="5" y="21"/>
                      <a:pt x="5" y="21"/>
                      <a:pt x="5" y="21"/>
                    </a:cubicBezTo>
                    <a:cubicBezTo>
                      <a:pt x="2" y="19"/>
                      <a:pt x="1" y="16"/>
                      <a:pt x="0" y="13"/>
                    </a:cubicBezTo>
                    <a:cubicBezTo>
                      <a:pt x="0" y="10"/>
                      <a:pt x="1" y="7"/>
                      <a:pt x="3" y="4"/>
                    </a:cubicBezTo>
                    <a:cubicBezTo>
                      <a:pt x="5" y="1"/>
                      <a:pt x="9" y="0"/>
                      <a:pt x="12" y="0"/>
                    </a:cubicBezTo>
                    <a:cubicBezTo>
                      <a:pt x="15" y="0"/>
                      <a:pt x="17" y="0"/>
                      <a:pt x="19" y="2"/>
                    </a:cubicBezTo>
                    <a:cubicBezTo>
                      <a:pt x="25" y="6"/>
                      <a:pt x="26" y="13"/>
                      <a:pt x="22" y="19"/>
                    </a:cubicBezTo>
                    <a:cubicBezTo>
                      <a:pt x="20" y="22"/>
                      <a:pt x="16" y="24"/>
                      <a:pt x="12" y="24"/>
                    </a:cubicBezTo>
                    <a:close/>
                    <a:moveTo>
                      <a:pt x="10" y="15"/>
                    </a:moveTo>
                    <a:cubicBezTo>
                      <a:pt x="10" y="16"/>
                      <a:pt x="11" y="16"/>
                      <a:pt x="12" y="16"/>
                    </a:cubicBezTo>
                    <a:cubicBezTo>
                      <a:pt x="13" y="16"/>
                      <a:pt x="15" y="15"/>
                      <a:pt x="15" y="14"/>
                    </a:cubicBezTo>
                    <a:cubicBezTo>
                      <a:pt x="17" y="12"/>
                      <a:pt x="16" y="10"/>
                      <a:pt x="15" y="9"/>
                    </a:cubicBezTo>
                    <a:cubicBezTo>
                      <a:pt x="15" y="8"/>
                      <a:pt x="15" y="8"/>
                      <a:pt x="15" y="8"/>
                    </a:cubicBezTo>
                    <a:cubicBezTo>
                      <a:pt x="14" y="8"/>
                      <a:pt x="13" y="8"/>
                      <a:pt x="12" y="8"/>
                    </a:cubicBezTo>
                    <a:cubicBezTo>
                      <a:pt x="11" y="8"/>
                      <a:pt x="10" y="8"/>
                      <a:pt x="9" y="9"/>
                    </a:cubicBezTo>
                    <a:cubicBezTo>
                      <a:pt x="8" y="10"/>
                      <a:pt x="8" y="11"/>
                      <a:pt x="8" y="12"/>
                    </a:cubicBezTo>
                    <a:cubicBezTo>
                      <a:pt x="8" y="13"/>
                      <a:pt x="9" y="14"/>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421"/>
              <p:cNvSpPr>
                <a:spLocks noEditPoints="1"/>
              </p:cNvSpPr>
              <p:nvPr/>
            </p:nvSpPr>
            <p:spPr bwMode="auto">
              <a:xfrm>
                <a:off x="-4846638" y="3692525"/>
                <a:ext cx="55563" cy="50800"/>
              </a:xfrm>
              <a:custGeom>
                <a:avLst/>
                <a:gdLst>
                  <a:gd name="T0" fmla="*/ 13 w 26"/>
                  <a:gd name="T1" fmla="*/ 24 h 24"/>
                  <a:gd name="T2" fmla="*/ 5 w 26"/>
                  <a:gd name="T3" fmla="*/ 21 h 24"/>
                  <a:gd name="T4" fmla="*/ 0 w 26"/>
                  <a:gd name="T5" fmla="*/ 13 h 24"/>
                  <a:gd name="T6" fmla="*/ 3 w 26"/>
                  <a:gd name="T7" fmla="*/ 4 h 24"/>
                  <a:gd name="T8" fmla="*/ 13 w 26"/>
                  <a:gd name="T9" fmla="*/ 0 h 24"/>
                  <a:gd name="T10" fmla="*/ 20 w 26"/>
                  <a:gd name="T11" fmla="*/ 2 h 24"/>
                  <a:gd name="T12" fmla="*/ 22 w 26"/>
                  <a:gd name="T13" fmla="*/ 19 h 24"/>
                  <a:gd name="T14" fmla="*/ 13 w 26"/>
                  <a:gd name="T15" fmla="*/ 24 h 24"/>
                  <a:gd name="T16" fmla="*/ 13 w 26"/>
                  <a:gd name="T17" fmla="*/ 8 h 24"/>
                  <a:gd name="T18" fmla="*/ 10 w 26"/>
                  <a:gd name="T19" fmla="*/ 9 h 24"/>
                  <a:gd name="T20" fmla="*/ 9 w 26"/>
                  <a:gd name="T21" fmla="*/ 12 h 24"/>
                  <a:gd name="T22" fmla="*/ 10 w 26"/>
                  <a:gd name="T23" fmla="*/ 15 h 24"/>
                  <a:gd name="T24" fmla="*/ 13 w 26"/>
                  <a:gd name="T25" fmla="*/ 16 h 24"/>
                  <a:gd name="T26" fmla="*/ 16 w 26"/>
                  <a:gd name="T27" fmla="*/ 14 h 24"/>
                  <a:gd name="T28" fmla="*/ 15 w 26"/>
                  <a:gd name="T29" fmla="*/ 9 h 24"/>
                  <a:gd name="T30" fmla="*/ 15 w 26"/>
                  <a:gd name="T31" fmla="*/ 9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7" y="23"/>
                      <a:pt x="5" y="21"/>
                    </a:cubicBezTo>
                    <a:cubicBezTo>
                      <a:pt x="2" y="19"/>
                      <a:pt x="1" y="16"/>
                      <a:pt x="0" y="13"/>
                    </a:cubicBezTo>
                    <a:cubicBezTo>
                      <a:pt x="0" y="10"/>
                      <a:pt x="1" y="6"/>
                      <a:pt x="3" y="4"/>
                    </a:cubicBezTo>
                    <a:cubicBezTo>
                      <a:pt x="6" y="1"/>
                      <a:pt x="9" y="0"/>
                      <a:pt x="13" y="0"/>
                    </a:cubicBezTo>
                    <a:cubicBezTo>
                      <a:pt x="15" y="0"/>
                      <a:pt x="18" y="1"/>
                      <a:pt x="20" y="2"/>
                    </a:cubicBezTo>
                    <a:cubicBezTo>
                      <a:pt x="25" y="6"/>
                      <a:pt x="26" y="14"/>
                      <a:pt x="22" y="19"/>
                    </a:cubicBezTo>
                    <a:cubicBezTo>
                      <a:pt x="20" y="22"/>
                      <a:pt x="16" y="24"/>
                      <a:pt x="13" y="24"/>
                    </a:cubicBezTo>
                    <a:close/>
                    <a:moveTo>
                      <a:pt x="13" y="8"/>
                    </a:moveTo>
                    <a:cubicBezTo>
                      <a:pt x="11" y="8"/>
                      <a:pt x="10" y="8"/>
                      <a:pt x="10" y="9"/>
                    </a:cubicBezTo>
                    <a:cubicBezTo>
                      <a:pt x="9" y="10"/>
                      <a:pt x="8" y="11"/>
                      <a:pt x="9" y="12"/>
                    </a:cubicBezTo>
                    <a:cubicBezTo>
                      <a:pt x="9" y="13"/>
                      <a:pt x="9" y="14"/>
                      <a:pt x="10" y="15"/>
                    </a:cubicBezTo>
                    <a:cubicBezTo>
                      <a:pt x="11" y="16"/>
                      <a:pt x="12" y="16"/>
                      <a:pt x="13" y="16"/>
                    </a:cubicBezTo>
                    <a:cubicBezTo>
                      <a:pt x="14" y="16"/>
                      <a:pt x="15" y="15"/>
                      <a:pt x="16" y="14"/>
                    </a:cubicBezTo>
                    <a:cubicBezTo>
                      <a:pt x="17" y="13"/>
                      <a:pt x="17" y="10"/>
                      <a:pt x="15" y="9"/>
                    </a:cubicBezTo>
                    <a:cubicBezTo>
                      <a:pt x="15" y="9"/>
                      <a:pt x="15" y="9"/>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422"/>
              <p:cNvSpPr>
                <a:spLocks noEditPoints="1"/>
              </p:cNvSpPr>
              <p:nvPr/>
            </p:nvSpPr>
            <p:spPr bwMode="auto">
              <a:xfrm>
                <a:off x="-4873625" y="3668713"/>
                <a:ext cx="57150" cy="50800"/>
              </a:xfrm>
              <a:custGeom>
                <a:avLst/>
                <a:gdLst>
                  <a:gd name="T0" fmla="*/ 12 w 26"/>
                  <a:gd name="T1" fmla="*/ 24 h 24"/>
                  <a:gd name="T2" fmla="*/ 4 w 26"/>
                  <a:gd name="T3" fmla="*/ 21 h 24"/>
                  <a:gd name="T4" fmla="*/ 0 w 26"/>
                  <a:gd name="T5" fmla="*/ 13 h 24"/>
                  <a:gd name="T6" fmla="*/ 4 w 26"/>
                  <a:gd name="T7" fmla="*/ 4 h 24"/>
                  <a:gd name="T8" fmla="*/ 12 w 26"/>
                  <a:gd name="T9" fmla="*/ 0 h 24"/>
                  <a:gd name="T10" fmla="*/ 20 w 26"/>
                  <a:gd name="T11" fmla="*/ 3 h 24"/>
                  <a:gd name="T12" fmla="*/ 22 w 26"/>
                  <a:gd name="T13" fmla="*/ 20 h 24"/>
                  <a:gd name="T14" fmla="*/ 12 w 26"/>
                  <a:gd name="T15" fmla="*/ 24 h 24"/>
                  <a:gd name="T16" fmla="*/ 12 w 26"/>
                  <a:gd name="T17" fmla="*/ 8 h 24"/>
                  <a:gd name="T18" fmla="*/ 9 w 26"/>
                  <a:gd name="T19" fmla="*/ 10 h 24"/>
                  <a:gd name="T20" fmla="*/ 8 w 26"/>
                  <a:gd name="T21" fmla="*/ 13 h 24"/>
                  <a:gd name="T22" fmla="*/ 10 w 26"/>
                  <a:gd name="T23" fmla="*/ 15 h 24"/>
                  <a:gd name="T24" fmla="*/ 12 w 26"/>
                  <a:gd name="T25" fmla="*/ 16 h 24"/>
                  <a:gd name="T26" fmla="*/ 15 w 26"/>
                  <a:gd name="T27" fmla="*/ 15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7" y="23"/>
                      <a:pt x="4" y="21"/>
                    </a:cubicBezTo>
                    <a:cubicBezTo>
                      <a:pt x="2" y="19"/>
                      <a:pt x="0" y="16"/>
                      <a:pt x="0" y="13"/>
                    </a:cubicBezTo>
                    <a:cubicBezTo>
                      <a:pt x="0" y="10"/>
                      <a:pt x="1" y="6"/>
                      <a:pt x="4" y="4"/>
                    </a:cubicBezTo>
                    <a:cubicBezTo>
                      <a:pt x="6" y="2"/>
                      <a:pt x="9" y="0"/>
                      <a:pt x="12" y="0"/>
                    </a:cubicBezTo>
                    <a:cubicBezTo>
                      <a:pt x="15" y="0"/>
                      <a:pt x="18" y="1"/>
                      <a:pt x="20" y="3"/>
                    </a:cubicBezTo>
                    <a:cubicBezTo>
                      <a:pt x="25" y="8"/>
                      <a:pt x="26" y="15"/>
                      <a:pt x="22" y="20"/>
                    </a:cubicBezTo>
                    <a:cubicBezTo>
                      <a:pt x="19" y="23"/>
                      <a:pt x="16" y="24"/>
                      <a:pt x="12" y="24"/>
                    </a:cubicBezTo>
                    <a:close/>
                    <a:moveTo>
                      <a:pt x="12" y="8"/>
                    </a:moveTo>
                    <a:cubicBezTo>
                      <a:pt x="11" y="8"/>
                      <a:pt x="10" y="9"/>
                      <a:pt x="9" y="10"/>
                    </a:cubicBezTo>
                    <a:cubicBezTo>
                      <a:pt x="9" y="10"/>
                      <a:pt x="8" y="11"/>
                      <a:pt x="8" y="13"/>
                    </a:cubicBezTo>
                    <a:cubicBezTo>
                      <a:pt x="8" y="14"/>
                      <a:pt x="9" y="15"/>
                      <a:pt x="10" y="15"/>
                    </a:cubicBezTo>
                    <a:cubicBezTo>
                      <a:pt x="10" y="16"/>
                      <a:pt x="11" y="16"/>
                      <a:pt x="12" y="16"/>
                    </a:cubicBezTo>
                    <a:cubicBezTo>
                      <a:pt x="14" y="16"/>
                      <a:pt x="15" y="16"/>
                      <a:pt x="15" y="15"/>
                    </a:cubicBezTo>
                    <a:cubicBezTo>
                      <a:pt x="17" y="13"/>
                      <a:pt x="17" y="11"/>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423"/>
              <p:cNvSpPr>
                <a:spLocks noEditPoints="1"/>
              </p:cNvSpPr>
              <p:nvPr/>
            </p:nvSpPr>
            <p:spPr bwMode="auto">
              <a:xfrm>
                <a:off x="-4826000" y="3749675"/>
                <a:ext cx="55563" cy="53975"/>
              </a:xfrm>
              <a:custGeom>
                <a:avLst/>
                <a:gdLst>
                  <a:gd name="T0" fmla="*/ 13 w 26"/>
                  <a:gd name="T1" fmla="*/ 25 h 25"/>
                  <a:gd name="T2" fmla="*/ 5 w 26"/>
                  <a:gd name="T3" fmla="*/ 23 h 25"/>
                  <a:gd name="T4" fmla="*/ 0 w 26"/>
                  <a:gd name="T5" fmla="*/ 14 h 25"/>
                  <a:gd name="T6" fmla="*/ 2 w 26"/>
                  <a:gd name="T7" fmla="*/ 5 h 25"/>
                  <a:gd name="T8" fmla="*/ 12 w 26"/>
                  <a:gd name="T9" fmla="*/ 0 h 25"/>
                  <a:gd name="T10" fmla="*/ 19 w 26"/>
                  <a:gd name="T11" fmla="*/ 3 h 25"/>
                  <a:gd name="T12" fmla="*/ 23 w 26"/>
                  <a:gd name="T13" fmla="*/ 20 h 25"/>
                  <a:gd name="T14" fmla="*/ 13 w 26"/>
                  <a:gd name="T15" fmla="*/ 25 h 25"/>
                  <a:gd name="T16" fmla="*/ 12 w 26"/>
                  <a:gd name="T17" fmla="*/ 9 h 25"/>
                  <a:gd name="T18" fmla="*/ 9 w 26"/>
                  <a:gd name="T19" fmla="*/ 10 h 25"/>
                  <a:gd name="T20" fmla="*/ 8 w 26"/>
                  <a:gd name="T21" fmla="*/ 13 h 25"/>
                  <a:gd name="T22" fmla="*/ 10 w 26"/>
                  <a:gd name="T23" fmla="*/ 16 h 25"/>
                  <a:gd name="T24" fmla="*/ 16 w 26"/>
                  <a:gd name="T25" fmla="*/ 15 h 25"/>
                  <a:gd name="T26" fmla="*/ 15 w 26"/>
                  <a:gd name="T27" fmla="*/ 9 h 25"/>
                  <a:gd name="T28" fmla="*/ 12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0" y="25"/>
                      <a:pt x="7" y="24"/>
                      <a:pt x="5" y="23"/>
                    </a:cubicBezTo>
                    <a:cubicBezTo>
                      <a:pt x="2" y="21"/>
                      <a:pt x="1" y="17"/>
                      <a:pt x="0" y="14"/>
                    </a:cubicBezTo>
                    <a:cubicBezTo>
                      <a:pt x="0" y="11"/>
                      <a:pt x="0" y="8"/>
                      <a:pt x="2" y="5"/>
                    </a:cubicBezTo>
                    <a:cubicBezTo>
                      <a:pt x="5" y="2"/>
                      <a:pt x="8" y="0"/>
                      <a:pt x="12" y="0"/>
                    </a:cubicBezTo>
                    <a:cubicBezTo>
                      <a:pt x="15" y="0"/>
                      <a:pt x="17" y="1"/>
                      <a:pt x="19" y="3"/>
                    </a:cubicBezTo>
                    <a:cubicBezTo>
                      <a:pt x="25" y="7"/>
                      <a:pt x="26" y="14"/>
                      <a:pt x="23" y="20"/>
                    </a:cubicBezTo>
                    <a:cubicBezTo>
                      <a:pt x="20" y="23"/>
                      <a:pt x="17" y="25"/>
                      <a:pt x="13" y="25"/>
                    </a:cubicBezTo>
                    <a:close/>
                    <a:moveTo>
                      <a:pt x="12" y="9"/>
                    </a:moveTo>
                    <a:cubicBezTo>
                      <a:pt x="11" y="9"/>
                      <a:pt x="9" y="9"/>
                      <a:pt x="9" y="10"/>
                    </a:cubicBezTo>
                    <a:cubicBezTo>
                      <a:pt x="8" y="11"/>
                      <a:pt x="8" y="12"/>
                      <a:pt x="8" y="13"/>
                    </a:cubicBezTo>
                    <a:cubicBezTo>
                      <a:pt x="8" y="14"/>
                      <a:pt x="9" y="15"/>
                      <a:pt x="10" y="16"/>
                    </a:cubicBezTo>
                    <a:cubicBezTo>
                      <a:pt x="12" y="17"/>
                      <a:pt x="15" y="17"/>
                      <a:pt x="16" y="15"/>
                    </a:cubicBezTo>
                    <a:cubicBezTo>
                      <a:pt x="17" y="13"/>
                      <a:pt x="17" y="11"/>
                      <a:pt x="15" y="9"/>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424"/>
              <p:cNvSpPr>
                <a:spLocks noEditPoints="1"/>
              </p:cNvSpPr>
              <p:nvPr/>
            </p:nvSpPr>
            <p:spPr bwMode="auto">
              <a:xfrm>
                <a:off x="-4900613" y="3754438"/>
                <a:ext cx="84138" cy="80963"/>
              </a:xfrm>
              <a:custGeom>
                <a:avLst/>
                <a:gdLst>
                  <a:gd name="T0" fmla="*/ 21 w 39"/>
                  <a:gd name="T1" fmla="*/ 38 h 38"/>
                  <a:gd name="T2" fmla="*/ 19 w 39"/>
                  <a:gd name="T3" fmla="*/ 38 h 38"/>
                  <a:gd name="T4" fmla="*/ 15 w 39"/>
                  <a:gd name="T5" fmla="*/ 37 h 38"/>
                  <a:gd name="T6" fmla="*/ 8 w 39"/>
                  <a:gd name="T7" fmla="*/ 33 h 38"/>
                  <a:gd name="T8" fmla="*/ 1 w 39"/>
                  <a:gd name="T9" fmla="*/ 20 h 38"/>
                  <a:gd name="T10" fmla="*/ 4 w 39"/>
                  <a:gd name="T11" fmla="*/ 6 h 38"/>
                  <a:gd name="T12" fmla="*/ 17 w 39"/>
                  <a:gd name="T13" fmla="*/ 0 h 38"/>
                  <a:gd name="T14" fmla="*/ 31 w 39"/>
                  <a:gd name="T15" fmla="*/ 4 h 38"/>
                  <a:gd name="T16" fmla="*/ 36 w 39"/>
                  <a:gd name="T17" fmla="*/ 10 h 38"/>
                  <a:gd name="T18" fmla="*/ 38 w 39"/>
                  <a:gd name="T19" fmla="*/ 13 h 38"/>
                  <a:gd name="T20" fmla="*/ 38 w 39"/>
                  <a:gd name="T21" fmla="*/ 17 h 38"/>
                  <a:gd name="T22" fmla="*/ 36 w 39"/>
                  <a:gd name="T23" fmla="*/ 30 h 38"/>
                  <a:gd name="T24" fmla="*/ 23 w 39"/>
                  <a:gd name="T25" fmla="*/ 38 h 38"/>
                  <a:gd name="T26" fmla="*/ 21 w 39"/>
                  <a:gd name="T27" fmla="*/ 38 h 38"/>
                  <a:gd name="T28" fmla="*/ 18 w 39"/>
                  <a:gd name="T29" fmla="*/ 8 h 38"/>
                  <a:gd name="T30" fmla="*/ 18 w 39"/>
                  <a:gd name="T31" fmla="*/ 8 h 38"/>
                  <a:gd name="T32" fmla="*/ 11 w 39"/>
                  <a:gd name="T33" fmla="*/ 11 h 38"/>
                  <a:gd name="T34" fmla="*/ 9 w 39"/>
                  <a:gd name="T35" fmla="*/ 19 h 38"/>
                  <a:gd name="T36" fmla="*/ 13 w 39"/>
                  <a:gd name="T37" fmla="*/ 27 h 38"/>
                  <a:gd name="T38" fmla="*/ 18 w 39"/>
                  <a:gd name="T39" fmla="*/ 29 h 38"/>
                  <a:gd name="T40" fmla="*/ 20 w 39"/>
                  <a:gd name="T41" fmla="*/ 30 h 38"/>
                  <a:gd name="T42" fmla="*/ 22 w 39"/>
                  <a:gd name="T43" fmla="*/ 29 h 38"/>
                  <a:gd name="T44" fmla="*/ 29 w 39"/>
                  <a:gd name="T45" fmla="*/ 26 h 38"/>
                  <a:gd name="T46" fmla="*/ 31 w 39"/>
                  <a:gd name="T47" fmla="*/ 18 h 38"/>
                  <a:gd name="T48" fmla="*/ 30 w 39"/>
                  <a:gd name="T49" fmla="*/ 16 h 38"/>
                  <a:gd name="T50" fmla="*/ 29 w 39"/>
                  <a:gd name="T51" fmla="*/ 14 h 38"/>
                  <a:gd name="T52" fmla="*/ 26 w 39"/>
                  <a:gd name="T53" fmla="*/ 11 h 38"/>
                  <a:gd name="T54" fmla="*/ 18 w 39"/>
                  <a:gd name="T55"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9" h="38">
                    <a:moveTo>
                      <a:pt x="21" y="38"/>
                    </a:moveTo>
                    <a:cubicBezTo>
                      <a:pt x="20" y="38"/>
                      <a:pt x="20" y="38"/>
                      <a:pt x="19" y="38"/>
                    </a:cubicBezTo>
                    <a:cubicBezTo>
                      <a:pt x="18" y="37"/>
                      <a:pt x="17" y="37"/>
                      <a:pt x="15" y="37"/>
                    </a:cubicBezTo>
                    <a:cubicBezTo>
                      <a:pt x="13" y="36"/>
                      <a:pt x="11" y="35"/>
                      <a:pt x="8" y="33"/>
                    </a:cubicBezTo>
                    <a:cubicBezTo>
                      <a:pt x="4" y="30"/>
                      <a:pt x="1" y="25"/>
                      <a:pt x="1" y="20"/>
                    </a:cubicBezTo>
                    <a:cubicBezTo>
                      <a:pt x="0" y="15"/>
                      <a:pt x="1" y="10"/>
                      <a:pt x="4" y="6"/>
                    </a:cubicBezTo>
                    <a:cubicBezTo>
                      <a:pt x="8" y="2"/>
                      <a:pt x="12" y="0"/>
                      <a:pt x="17" y="0"/>
                    </a:cubicBezTo>
                    <a:cubicBezTo>
                      <a:pt x="22" y="0"/>
                      <a:pt x="27" y="1"/>
                      <a:pt x="31" y="4"/>
                    </a:cubicBezTo>
                    <a:cubicBezTo>
                      <a:pt x="33" y="6"/>
                      <a:pt x="35" y="8"/>
                      <a:pt x="36" y="10"/>
                    </a:cubicBezTo>
                    <a:cubicBezTo>
                      <a:pt x="37" y="11"/>
                      <a:pt x="37" y="12"/>
                      <a:pt x="38" y="13"/>
                    </a:cubicBezTo>
                    <a:cubicBezTo>
                      <a:pt x="38" y="14"/>
                      <a:pt x="38" y="15"/>
                      <a:pt x="38" y="17"/>
                    </a:cubicBezTo>
                    <a:cubicBezTo>
                      <a:pt x="39" y="22"/>
                      <a:pt x="38" y="26"/>
                      <a:pt x="36" y="30"/>
                    </a:cubicBezTo>
                    <a:cubicBezTo>
                      <a:pt x="33" y="35"/>
                      <a:pt x="28" y="37"/>
                      <a:pt x="23" y="38"/>
                    </a:cubicBezTo>
                    <a:cubicBezTo>
                      <a:pt x="22" y="38"/>
                      <a:pt x="22" y="38"/>
                      <a:pt x="21" y="38"/>
                    </a:cubicBezTo>
                    <a:close/>
                    <a:moveTo>
                      <a:pt x="18" y="8"/>
                    </a:moveTo>
                    <a:cubicBezTo>
                      <a:pt x="18" y="8"/>
                      <a:pt x="18" y="8"/>
                      <a:pt x="18" y="8"/>
                    </a:cubicBezTo>
                    <a:cubicBezTo>
                      <a:pt x="15" y="8"/>
                      <a:pt x="12" y="9"/>
                      <a:pt x="11" y="11"/>
                    </a:cubicBezTo>
                    <a:cubicBezTo>
                      <a:pt x="9" y="13"/>
                      <a:pt x="8" y="16"/>
                      <a:pt x="9" y="19"/>
                    </a:cubicBezTo>
                    <a:cubicBezTo>
                      <a:pt x="9" y="22"/>
                      <a:pt x="11" y="25"/>
                      <a:pt x="13" y="27"/>
                    </a:cubicBezTo>
                    <a:cubicBezTo>
                      <a:pt x="15" y="28"/>
                      <a:pt x="16" y="29"/>
                      <a:pt x="18" y="29"/>
                    </a:cubicBezTo>
                    <a:cubicBezTo>
                      <a:pt x="19" y="29"/>
                      <a:pt x="19" y="29"/>
                      <a:pt x="20" y="30"/>
                    </a:cubicBezTo>
                    <a:cubicBezTo>
                      <a:pt x="21" y="30"/>
                      <a:pt x="21" y="30"/>
                      <a:pt x="22" y="29"/>
                    </a:cubicBezTo>
                    <a:cubicBezTo>
                      <a:pt x="25" y="29"/>
                      <a:pt x="27" y="28"/>
                      <a:pt x="29" y="26"/>
                    </a:cubicBezTo>
                    <a:cubicBezTo>
                      <a:pt x="31" y="24"/>
                      <a:pt x="31" y="21"/>
                      <a:pt x="31" y="18"/>
                    </a:cubicBezTo>
                    <a:cubicBezTo>
                      <a:pt x="30" y="17"/>
                      <a:pt x="30" y="17"/>
                      <a:pt x="30" y="16"/>
                    </a:cubicBezTo>
                    <a:cubicBezTo>
                      <a:pt x="30" y="15"/>
                      <a:pt x="29" y="15"/>
                      <a:pt x="29" y="14"/>
                    </a:cubicBezTo>
                    <a:cubicBezTo>
                      <a:pt x="28" y="13"/>
                      <a:pt x="27" y="12"/>
                      <a:pt x="26" y="11"/>
                    </a:cubicBezTo>
                    <a:cubicBezTo>
                      <a:pt x="24" y="9"/>
                      <a:pt x="21" y="8"/>
                      <a:pt x="1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425"/>
              <p:cNvSpPr>
                <a:spLocks noEditPoints="1"/>
              </p:cNvSpPr>
              <p:nvPr/>
            </p:nvSpPr>
            <p:spPr bwMode="auto">
              <a:xfrm>
                <a:off x="-4856163" y="3729038"/>
                <a:ext cx="58738" cy="53975"/>
              </a:xfrm>
              <a:custGeom>
                <a:avLst/>
                <a:gdLst>
                  <a:gd name="T0" fmla="*/ 13 w 27"/>
                  <a:gd name="T1" fmla="*/ 25 h 25"/>
                  <a:gd name="T2" fmla="*/ 5 w 27"/>
                  <a:gd name="T3" fmla="*/ 22 h 25"/>
                  <a:gd name="T4" fmla="*/ 1 w 27"/>
                  <a:gd name="T5" fmla="*/ 13 h 25"/>
                  <a:gd name="T6" fmla="*/ 3 w 27"/>
                  <a:gd name="T7" fmla="*/ 5 h 25"/>
                  <a:gd name="T8" fmla="*/ 13 w 27"/>
                  <a:gd name="T9" fmla="*/ 0 h 25"/>
                  <a:gd name="T10" fmla="*/ 20 w 27"/>
                  <a:gd name="T11" fmla="*/ 3 h 25"/>
                  <a:gd name="T12" fmla="*/ 23 w 27"/>
                  <a:gd name="T13" fmla="*/ 20 h 25"/>
                  <a:gd name="T14" fmla="*/ 13 w 27"/>
                  <a:gd name="T15" fmla="*/ 25 h 25"/>
                  <a:gd name="T16" fmla="*/ 13 w 27"/>
                  <a:gd name="T17" fmla="*/ 8 h 25"/>
                  <a:gd name="T18" fmla="*/ 9 w 27"/>
                  <a:gd name="T19" fmla="*/ 10 h 25"/>
                  <a:gd name="T20" fmla="*/ 9 w 27"/>
                  <a:gd name="T21" fmla="*/ 13 h 25"/>
                  <a:gd name="T22" fmla="*/ 10 w 27"/>
                  <a:gd name="T23" fmla="*/ 16 h 25"/>
                  <a:gd name="T24" fmla="*/ 13 w 27"/>
                  <a:gd name="T25" fmla="*/ 17 h 25"/>
                  <a:gd name="T26" fmla="*/ 16 w 27"/>
                  <a:gd name="T27" fmla="*/ 15 h 25"/>
                  <a:gd name="T28" fmla="*/ 15 w 27"/>
                  <a:gd name="T29" fmla="*/ 9 h 25"/>
                  <a:gd name="T30" fmla="*/ 13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10" y="25"/>
                      <a:pt x="8" y="24"/>
                      <a:pt x="5" y="22"/>
                    </a:cubicBezTo>
                    <a:cubicBezTo>
                      <a:pt x="3" y="20"/>
                      <a:pt x="1" y="17"/>
                      <a:pt x="1" y="13"/>
                    </a:cubicBezTo>
                    <a:cubicBezTo>
                      <a:pt x="0" y="10"/>
                      <a:pt x="1" y="7"/>
                      <a:pt x="3" y="5"/>
                    </a:cubicBezTo>
                    <a:cubicBezTo>
                      <a:pt x="5" y="2"/>
                      <a:pt x="9" y="0"/>
                      <a:pt x="13" y="0"/>
                    </a:cubicBezTo>
                    <a:cubicBezTo>
                      <a:pt x="15" y="0"/>
                      <a:pt x="18" y="1"/>
                      <a:pt x="20" y="3"/>
                    </a:cubicBezTo>
                    <a:cubicBezTo>
                      <a:pt x="26" y="7"/>
                      <a:pt x="27" y="15"/>
                      <a:pt x="23" y="20"/>
                    </a:cubicBezTo>
                    <a:cubicBezTo>
                      <a:pt x="21" y="23"/>
                      <a:pt x="17" y="25"/>
                      <a:pt x="13" y="25"/>
                    </a:cubicBezTo>
                    <a:close/>
                    <a:moveTo>
                      <a:pt x="13" y="8"/>
                    </a:moveTo>
                    <a:cubicBezTo>
                      <a:pt x="11" y="8"/>
                      <a:pt x="10" y="9"/>
                      <a:pt x="9" y="10"/>
                    </a:cubicBezTo>
                    <a:cubicBezTo>
                      <a:pt x="9" y="11"/>
                      <a:pt x="8" y="12"/>
                      <a:pt x="9" y="13"/>
                    </a:cubicBezTo>
                    <a:cubicBezTo>
                      <a:pt x="9" y="14"/>
                      <a:pt x="9" y="15"/>
                      <a:pt x="10" y="16"/>
                    </a:cubicBezTo>
                    <a:cubicBezTo>
                      <a:pt x="11" y="16"/>
                      <a:pt x="12" y="17"/>
                      <a:pt x="13" y="17"/>
                    </a:cubicBezTo>
                    <a:cubicBezTo>
                      <a:pt x="14" y="17"/>
                      <a:pt x="15" y="17"/>
                      <a:pt x="16" y="15"/>
                    </a:cubicBezTo>
                    <a:cubicBezTo>
                      <a:pt x="18" y="13"/>
                      <a:pt x="17" y="11"/>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426"/>
              <p:cNvSpPr>
                <a:spLocks noEditPoints="1"/>
              </p:cNvSpPr>
              <p:nvPr/>
            </p:nvSpPr>
            <p:spPr bwMode="auto">
              <a:xfrm>
                <a:off x="-4883150" y="3706813"/>
                <a:ext cx="57150" cy="52388"/>
              </a:xfrm>
              <a:custGeom>
                <a:avLst/>
                <a:gdLst>
                  <a:gd name="T0" fmla="*/ 13 w 27"/>
                  <a:gd name="T1" fmla="*/ 24 h 24"/>
                  <a:gd name="T2" fmla="*/ 5 w 27"/>
                  <a:gd name="T3" fmla="*/ 21 h 24"/>
                  <a:gd name="T4" fmla="*/ 1 w 27"/>
                  <a:gd name="T5" fmla="*/ 12 h 24"/>
                  <a:gd name="T6" fmla="*/ 4 w 27"/>
                  <a:gd name="T7" fmla="*/ 4 h 24"/>
                  <a:gd name="T8" fmla="*/ 13 w 27"/>
                  <a:gd name="T9" fmla="*/ 0 h 24"/>
                  <a:gd name="T10" fmla="*/ 21 w 27"/>
                  <a:gd name="T11" fmla="*/ 3 h 24"/>
                  <a:gd name="T12" fmla="*/ 22 w 27"/>
                  <a:gd name="T13" fmla="*/ 20 h 24"/>
                  <a:gd name="T14" fmla="*/ 13 w 27"/>
                  <a:gd name="T15" fmla="*/ 24 h 24"/>
                  <a:gd name="T16" fmla="*/ 13 w 27"/>
                  <a:gd name="T17" fmla="*/ 8 h 24"/>
                  <a:gd name="T18" fmla="*/ 10 w 27"/>
                  <a:gd name="T19" fmla="*/ 9 h 24"/>
                  <a:gd name="T20" fmla="*/ 9 w 27"/>
                  <a:gd name="T21" fmla="*/ 12 h 24"/>
                  <a:gd name="T22" fmla="*/ 10 w 27"/>
                  <a:gd name="T23" fmla="*/ 15 h 24"/>
                  <a:gd name="T24" fmla="*/ 16 w 27"/>
                  <a:gd name="T25" fmla="*/ 15 h 24"/>
                  <a:gd name="T26" fmla="*/ 16 w 27"/>
                  <a:gd name="T27" fmla="*/ 9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0" y="24"/>
                      <a:pt x="7" y="23"/>
                      <a:pt x="5" y="21"/>
                    </a:cubicBezTo>
                    <a:cubicBezTo>
                      <a:pt x="2" y="19"/>
                      <a:pt x="1" y="16"/>
                      <a:pt x="1" y="12"/>
                    </a:cubicBezTo>
                    <a:cubicBezTo>
                      <a:pt x="0" y="9"/>
                      <a:pt x="1" y="6"/>
                      <a:pt x="4" y="4"/>
                    </a:cubicBezTo>
                    <a:cubicBezTo>
                      <a:pt x="6" y="1"/>
                      <a:pt x="9" y="0"/>
                      <a:pt x="13" y="0"/>
                    </a:cubicBezTo>
                    <a:cubicBezTo>
                      <a:pt x="16" y="0"/>
                      <a:pt x="19" y="1"/>
                      <a:pt x="21" y="3"/>
                    </a:cubicBezTo>
                    <a:cubicBezTo>
                      <a:pt x="26" y="7"/>
                      <a:pt x="27" y="15"/>
                      <a:pt x="22" y="20"/>
                    </a:cubicBezTo>
                    <a:cubicBezTo>
                      <a:pt x="20" y="23"/>
                      <a:pt x="17" y="24"/>
                      <a:pt x="13" y="24"/>
                    </a:cubicBezTo>
                    <a:close/>
                    <a:moveTo>
                      <a:pt x="13" y="8"/>
                    </a:moveTo>
                    <a:cubicBezTo>
                      <a:pt x="11" y="8"/>
                      <a:pt x="10" y="8"/>
                      <a:pt x="10" y="9"/>
                    </a:cubicBezTo>
                    <a:cubicBezTo>
                      <a:pt x="9" y="10"/>
                      <a:pt x="9" y="11"/>
                      <a:pt x="9" y="12"/>
                    </a:cubicBezTo>
                    <a:cubicBezTo>
                      <a:pt x="9" y="13"/>
                      <a:pt x="9" y="14"/>
                      <a:pt x="10" y="15"/>
                    </a:cubicBezTo>
                    <a:cubicBezTo>
                      <a:pt x="12" y="17"/>
                      <a:pt x="15" y="16"/>
                      <a:pt x="16" y="15"/>
                    </a:cubicBezTo>
                    <a:cubicBezTo>
                      <a:pt x="18" y="13"/>
                      <a:pt x="17"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427"/>
              <p:cNvSpPr>
                <a:spLocks noEditPoints="1"/>
              </p:cNvSpPr>
              <p:nvPr/>
            </p:nvSpPr>
            <p:spPr bwMode="auto">
              <a:xfrm>
                <a:off x="-4883150" y="3559175"/>
                <a:ext cx="52388" cy="49213"/>
              </a:xfrm>
              <a:custGeom>
                <a:avLst/>
                <a:gdLst>
                  <a:gd name="T0" fmla="*/ 11 w 25"/>
                  <a:gd name="T1" fmla="*/ 23 h 23"/>
                  <a:gd name="T2" fmla="*/ 2 w 25"/>
                  <a:gd name="T3" fmla="*/ 19 h 23"/>
                  <a:gd name="T4" fmla="*/ 0 w 25"/>
                  <a:gd name="T5" fmla="*/ 11 h 23"/>
                  <a:gd name="T6" fmla="*/ 4 w 25"/>
                  <a:gd name="T7" fmla="*/ 3 h 23"/>
                  <a:gd name="T8" fmla="*/ 13 w 25"/>
                  <a:gd name="T9" fmla="*/ 0 h 23"/>
                  <a:gd name="T10" fmla="*/ 21 w 25"/>
                  <a:gd name="T11" fmla="*/ 3 h 23"/>
                  <a:gd name="T12" fmla="*/ 19 w 25"/>
                  <a:gd name="T13" fmla="*/ 20 h 23"/>
                  <a:gd name="T14" fmla="*/ 11 w 25"/>
                  <a:gd name="T15" fmla="*/ 23 h 23"/>
                  <a:gd name="T16" fmla="*/ 13 w 25"/>
                  <a:gd name="T17" fmla="*/ 8 h 23"/>
                  <a:gd name="T18" fmla="*/ 9 w 25"/>
                  <a:gd name="T19" fmla="*/ 9 h 23"/>
                  <a:gd name="T20" fmla="*/ 8 w 25"/>
                  <a:gd name="T21" fmla="*/ 12 h 23"/>
                  <a:gd name="T22" fmla="*/ 9 w 25"/>
                  <a:gd name="T23" fmla="*/ 14 h 23"/>
                  <a:gd name="T24" fmla="*/ 11 w 25"/>
                  <a:gd name="T25" fmla="*/ 15 h 23"/>
                  <a:gd name="T26" fmla="*/ 14 w 25"/>
                  <a:gd name="T27" fmla="*/ 14 h 23"/>
                  <a:gd name="T28" fmla="*/ 15 w 25"/>
                  <a:gd name="T29" fmla="*/ 9 h 23"/>
                  <a:gd name="T30" fmla="*/ 13 w 25"/>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1" y="23"/>
                    </a:moveTo>
                    <a:cubicBezTo>
                      <a:pt x="8" y="23"/>
                      <a:pt x="5" y="22"/>
                      <a:pt x="2" y="19"/>
                    </a:cubicBezTo>
                    <a:cubicBezTo>
                      <a:pt x="1" y="17"/>
                      <a:pt x="0" y="14"/>
                      <a:pt x="0" y="11"/>
                    </a:cubicBezTo>
                    <a:cubicBezTo>
                      <a:pt x="0" y="8"/>
                      <a:pt x="2" y="5"/>
                      <a:pt x="4" y="3"/>
                    </a:cubicBezTo>
                    <a:cubicBezTo>
                      <a:pt x="7" y="1"/>
                      <a:pt x="10" y="0"/>
                      <a:pt x="13" y="0"/>
                    </a:cubicBezTo>
                    <a:cubicBezTo>
                      <a:pt x="16" y="0"/>
                      <a:pt x="19" y="1"/>
                      <a:pt x="21" y="3"/>
                    </a:cubicBezTo>
                    <a:cubicBezTo>
                      <a:pt x="25" y="8"/>
                      <a:pt x="24" y="15"/>
                      <a:pt x="19" y="20"/>
                    </a:cubicBezTo>
                    <a:cubicBezTo>
                      <a:pt x="17" y="22"/>
                      <a:pt x="14" y="23"/>
                      <a:pt x="11" y="23"/>
                    </a:cubicBezTo>
                    <a:close/>
                    <a:moveTo>
                      <a:pt x="13" y="8"/>
                    </a:moveTo>
                    <a:cubicBezTo>
                      <a:pt x="11" y="8"/>
                      <a:pt x="10" y="8"/>
                      <a:pt x="9" y="9"/>
                    </a:cubicBezTo>
                    <a:cubicBezTo>
                      <a:pt x="9" y="10"/>
                      <a:pt x="8" y="11"/>
                      <a:pt x="8" y="12"/>
                    </a:cubicBezTo>
                    <a:cubicBezTo>
                      <a:pt x="8" y="12"/>
                      <a:pt x="8" y="13"/>
                      <a:pt x="9" y="14"/>
                    </a:cubicBezTo>
                    <a:cubicBezTo>
                      <a:pt x="9" y="15"/>
                      <a:pt x="10" y="15"/>
                      <a:pt x="11" y="15"/>
                    </a:cubicBezTo>
                    <a:cubicBezTo>
                      <a:pt x="12" y="15"/>
                      <a:pt x="13" y="14"/>
                      <a:pt x="14" y="14"/>
                    </a:cubicBezTo>
                    <a:cubicBezTo>
                      <a:pt x="15" y="12"/>
                      <a:pt x="16"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6" name="Freeform 428"/>
              <p:cNvSpPr>
                <a:spLocks noEditPoints="1"/>
              </p:cNvSpPr>
              <p:nvPr/>
            </p:nvSpPr>
            <p:spPr bwMode="auto">
              <a:xfrm>
                <a:off x="-4905375" y="3533775"/>
                <a:ext cx="55563" cy="50800"/>
              </a:xfrm>
              <a:custGeom>
                <a:avLst/>
                <a:gdLst>
                  <a:gd name="T0" fmla="*/ 12 w 26"/>
                  <a:gd name="T1" fmla="*/ 24 h 24"/>
                  <a:gd name="T2" fmla="*/ 3 w 26"/>
                  <a:gd name="T3" fmla="*/ 19 h 24"/>
                  <a:gd name="T4" fmla="*/ 1 w 26"/>
                  <a:gd name="T5" fmla="*/ 11 h 24"/>
                  <a:gd name="T6" fmla="*/ 5 w 26"/>
                  <a:gd name="T7" fmla="*/ 3 h 24"/>
                  <a:gd name="T8" fmla="*/ 13 w 26"/>
                  <a:gd name="T9" fmla="*/ 0 h 24"/>
                  <a:gd name="T10" fmla="*/ 22 w 26"/>
                  <a:gd name="T11" fmla="*/ 4 h 24"/>
                  <a:gd name="T12" fmla="*/ 19 w 26"/>
                  <a:gd name="T13" fmla="*/ 21 h 24"/>
                  <a:gd name="T14" fmla="*/ 12 w 26"/>
                  <a:gd name="T15" fmla="*/ 24 h 24"/>
                  <a:gd name="T16" fmla="*/ 13 w 26"/>
                  <a:gd name="T17" fmla="*/ 8 h 24"/>
                  <a:gd name="T18" fmla="*/ 10 w 26"/>
                  <a:gd name="T19" fmla="*/ 9 h 24"/>
                  <a:gd name="T20" fmla="*/ 9 w 26"/>
                  <a:gd name="T21" fmla="*/ 12 h 24"/>
                  <a:gd name="T22" fmla="*/ 9 w 26"/>
                  <a:gd name="T23" fmla="*/ 14 h 24"/>
                  <a:gd name="T24" fmla="*/ 12 w 26"/>
                  <a:gd name="T25" fmla="*/ 16 h 24"/>
                  <a:gd name="T26" fmla="*/ 14 w 26"/>
                  <a:gd name="T27" fmla="*/ 15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5" y="22"/>
                      <a:pt x="3" y="19"/>
                    </a:cubicBezTo>
                    <a:cubicBezTo>
                      <a:pt x="1" y="17"/>
                      <a:pt x="0" y="14"/>
                      <a:pt x="1" y="11"/>
                    </a:cubicBezTo>
                    <a:cubicBezTo>
                      <a:pt x="1" y="8"/>
                      <a:pt x="3" y="5"/>
                      <a:pt x="5" y="3"/>
                    </a:cubicBezTo>
                    <a:cubicBezTo>
                      <a:pt x="8" y="1"/>
                      <a:pt x="10" y="0"/>
                      <a:pt x="13" y="0"/>
                    </a:cubicBezTo>
                    <a:cubicBezTo>
                      <a:pt x="17" y="0"/>
                      <a:pt x="20" y="2"/>
                      <a:pt x="22" y="4"/>
                    </a:cubicBezTo>
                    <a:cubicBezTo>
                      <a:pt x="26" y="9"/>
                      <a:pt x="25" y="17"/>
                      <a:pt x="19" y="21"/>
                    </a:cubicBezTo>
                    <a:cubicBezTo>
                      <a:pt x="17" y="23"/>
                      <a:pt x="14" y="24"/>
                      <a:pt x="12" y="24"/>
                    </a:cubicBezTo>
                    <a:close/>
                    <a:moveTo>
                      <a:pt x="13" y="8"/>
                    </a:moveTo>
                    <a:cubicBezTo>
                      <a:pt x="12" y="8"/>
                      <a:pt x="11" y="9"/>
                      <a:pt x="10" y="9"/>
                    </a:cubicBezTo>
                    <a:cubicBezTo>
                      <a:pt x="9" y="10"/>
                      <a:pt x="9" y="11"/>
                      <a:pt x="9" y="12"/>
                    </a:cubicBezTo>
                    <a:cubicBezTo>
                      <a:pt x="9" y="13"/>
                      <a:pt x="9" y="14"/>
                      <a:pt x="9" y="14"/>
                    </a:cubicBezTo>
                    <a:cubicBezTo>
                      <a:pt x="10" y="15"/>
                      <a:pt x="11" y="16"/>
                      <a:pt x="12" y="16"/>
                    </a:cubicBezTo>
                    <a:cubicBezTo>
                      <a:pt x="13" y="16"/>
                      <a:pt x="13" y="15"/>
                      <a:pt x="14" y="15"/>
                    </a:cubicBezTo>
                    <a:cubicBezTo>
                      <a:pt x="16" y="13"/>
                      <a:pt x="17" y="11"/>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429"/>
              <p:cNvSpPr>
                <a:spLocks noEditPoints="1"/>
              </p:cNvSpPr>
              <p:nvPr/>
            </p:nvSpPr>
            <p:spPr bwMode="auto">
              <a:xfrm>
                <a:off x="-4924425" y="3509963"/>
                <a:ext cx="55563" cy="49213"/>
              </a:xfrm>
              <a:custGeom>
                <a:avLst/>
                <a:gdLst>
                  <a:gd name="T0" fmla="*/ 12 w 26"/>
                  <a:gd name="T1" fmla="*/ 23 h 23"/>
                  <a:gd name="T2" fmla="*/ 3 w 26"/>
                  <a:gd name="T3" fmla="*/ 18 h 23"/>
                  <a:gd name="T4" fmla="*/ 1 w 26"/>
                  <a:gd name="T5" fmla="*/ 10 h 23"/>
                  <a:gd name="T6" fmla="*/ 6 w 26"/>
                  <a:gd name="T7" fmla="*/ 2 h 23"/>
                  <a:gd name="T8" fmla="*/ 13 w 26"/>
                  <a:gd name="T9" fmla="*/ 0 h 23"/>
                  <a:gd name="T10" fmla="*/ 22 w 26"/>
                  <a:gd name="T11" fmla="*/ 4 h 23"/>
                  <a:gd name="T12" fmla="*/ 19 w 26"/>
                  <a:gd name="T13" fmla="*/ 20 h 23"/>
                  <a:gd name="T14" fmla="*/ 12 w 26"/>
                  <a:gd name="T15" fmla="*/ 23 h 23"/>
                  <a:gd name="T16" fmla="*/ 13 w 26"/>
                  <a:gd name="T17" fmla="*/ 8 h 23"/>
                  <a:gd name="T18" fmla="*/ 11 w 26"/>
                  <a:gd name="T19" fmla="*/ 9 h 23"/>
                  <a:gd name="T20" fmla="*/ 9 w 26"/>
                  <a:gd name="T21" fmla="*/ 11 h 23"/>
                  <a:gd name="T22" fmla="*/ 9 w 26"/>
                  <a:gd name="T23" fmla="*/ 14 h 23"/>
                  <a:gd name="T24" fmla="*/ 12 w 26"/>
                  <a:gd name="T25" fmla="*/ 15 h 23"/>
                  <a:gd name="T26" fmla="*/ 14 w 26"/>
                  <a:gd name="T27" fmla="*/ 14 h 23"/>
                  <a:gd name="T28" fmla="*/ 16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2" y="23"/>
                    </a:moveTo>
                    <a:cubicBezTo>
                      <a:pt x="8" y="23"/>
                      <a:pt x="5" y="21"/>
                      <a:pt x="3" y="18"/>
                    </a:cubicBezTo>
                    <a:cubicBezTo>
                      <a:pt x="1" y="16"/>
                      <a:pt x="0" y="13"/>
                      <a:pt x="1" y="10"/>
                    </a:cubicBezTo>
                    <a:cubicBezTo>
                      <a:pt x="1" y="7"/>
                      <a:pt x="3" y="4"/>
                      <a:pt x="6" y="2"/>
                    </a:cubicBezTo>
                    <a:cubicBezTo>
                      <a:pt x="8" y="1"/>
                      <a:pt x="11" y="0"/>
                      <a:pt x="13" y="0"/>
                    </a:cubicBezTo>
                    <a:cubicBezTo>
                      <a:pt x="17" y="0"/>
                      <a:pt x="20" y="1"/>
                      <a:pt x="22" y="4"/>
                    </a:cubicBezTo>
                    <a:cubicBezTo>
                      <a:pt x="26" y="9"/>
                      <a:pt x="25" y="16"/>
                      <a:pt x="19" y="20"/>
                    </a:cubicBezTo>
                    <a:cubicBezTo>
                      <a:pt x="17" y="22"/>
                      <a:pt x="14" y="23"/>
                      <a:pt x="12" y="23"/>
                    </a:cubicBezTo>
                    <a:close/>
                    <a:moveTo>
                      <a:pt x="13" y="8"/>
                    </a:moveTo>
                    <a:cubicBezTo>
                      <a:pt x="12" y="8"/>
                      <a:pt x="11" y="8"/>
                      <a:pt x="11" y="9"/>
                    </a:cubicBezTo>
                    <a:cubicBezTo>
                      <a:pt x="10" y="9"/>
                      <a:pt x="9" y="10"/>
                      <a:pt x="9" y="11"/>
                    </a:cubicBezTo>
                    <a:cubicBezTo>
                      <a:pt x="9" y="12"/>
                      <a:pt x="9" y="13"/>
                      <a:pt x="9" y="14"/>
                    </a:cubicBezTo>
                    <a:cubicBezTo>
                      <a:pt x="10" y="15"/>
                      <a:pt x="11" y="15"/>
                      <a:pt x="12" y="15"/>
                    </a:cubicBezTo>
                    <a:cubicBezTo>
                      <a:pt x="13" y="15"/>
                      <a:pt x="14" y="15"/>
                      <a:pt x="14" y="14"/>
                    </a:cubicBezTo>
                    <a:cubicBezTo>
                      <a:pt x="16" y="13"/>
                      <a:pt x="17"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8" name="Freeform 430"/>
              <p:cNvSpPr>
                <a:spLocks noEditPoints="1"/>
              </p:cNvSpPr>
              <p:nvPr/>
            </p:nvSpPr>
            <p:spPr bwMode="auto">
              <a:xfrm>
                <a:off x="-4941888" y="3484563"/>
                <a:ext cx="53975" cy="49213"/>
              </a:xfrm>
              <a:custGeom>
                <a:avLst/>
                <a:gdLst>
                  <a:gd name="T0" fmla="*/ 12 w 25"/>
                  <a:gd name="T1" fmla="*/ 23 h 23"/>
                  <a:gd name="T2" fmla="*/ 10 w 25"/>
                  <a:gd name="T3" fmla="*/ 23 h 23"/>
                  <a:gd name="T4" fmla="*/ 2 w 25"/>
                  <a:gd name="T5" fmla="*/ 18 h 23"/>
                  <a:gd name="T6" fmla="*/ 1 w 25"/>
                  <a:gd name="T7" fmla="*/ 9 h 23"/>
                  <a:gd name="T8" fmla="*/ 6 w 25"/>
                  <a:gd name="T9" fmla="*/ 2 h 23"/>
                  <a:gd name="T10" fmla="*/ 13 w 25"/>
                  <a:gd name="T11" fmla="*/ 0 h 23"/>
                  <a:gd name="T12" fmla="*/ 23 w 25"/>
                  <a:gd name="T13" fmla="*/ 5 h 23"/>
                  <a:gd name="T14" fmla="*/ 24 w 25"/>
                  <a:gd name="T15" fmla="*/ 13 h 23"/>
                  <a:gd name="T16" fmla="*/ 19 w 25"/>
                  <a:gd name="T17" fmla="*/ 21 h 23"/>
                  <a:gd name="T18" fmla="*/ 12 w 25"/>
                  <a:gd name="T19" fmla="*/ 23 h 23"/>
                  <a:gd name="T20" fmla="*/ 13 w 25"/>
                  <a:gd name="T21" fmla="*/ 8 h 23"/>
                  <a:gd name="T22" fmla="*/ 11 w 25"/>
                  <a:gd name="T23" fmla="*/ 9 h 23"/>
                  <a:gd name="T24" fmla="*/ 9 w 25"/>
                  <a:gd name="T25" fmla="*/ 11 h 23"/>
                  <a:gd name="T26" fmla="*/ 9 w 25"/>
                  <a:gd name="T27" fmla="*/ 13 h 23"/>
                  <a:gd name="T28" fmla="*/ 11 w 25"/>
                  <a:gd name="T29" fmla="*/ 15 h 23"/>
                  <a:gd name="T30" fmla="*/ 14 w 25"/>
                  <a:gd name="T31" fmla="*/ 14 h 23"/>
                  <a:gd name="T32" fmla="*/ 16 w 25"/>
                  <a:gd name="T33" fmla="*/ 11 h 23"/>
                  <a:gd name="T34" fmla="*/ 16 w 25"/>
                  <a:gd name="T35" fmla="*/ 9 h 23"/>
                  <a:gd name="T36" fmla="*/ 13 w 25"/>
                  <a:gd name="T3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2" y="23"/>
                    </a:moveTo>
                    <a:cubicBezTo>
                      <a:pt x="11" y="23"/>
                      <a:pt x="10" y="23"/>
                      <a:pt x="10" y="23"/>
                    </a:cubicBezTo>
                    <a:cubicBezTo>
                      <a:pt x="7" y="22"/>
                      <a:pt x="4" y="20"/>
                      <a:pt x="2" y="18"/>
                    </a:cubicBezTo>
                    <a:cubicBezTo>
                      <a:pt x="1" y="15"/>
                      <a:pt x="0" y="12"/>
                      <a:pt x="1" y="9"/>
                    </a:cubicBezTo>
                    <a:cubicBezTo>
                      <a:pt x="1" y="6"/>
                      <a:pt x="3" y="3"/>
                      <a:pt x="6" y="2"/>
                    </a:cubicBezTo>
                    <a:cubicBezTo>
                      <a:pt x="8" y="0"/>
                      <a:pt x="11" y="0"/>
                      <a:pt x="13" y="0"/>
                    </a:cubicBezTo>
                    <a:cubicBezTo>
                      <a:pt x="17" y="0"/>
                      <a:pt x="21" y="2"/>
                      <a:pt x="23" y="5"/>
                    </a:cubicBezTo>
                    <a:cubicBezTo>
                      <a:pt x="24" y="7"/>
                      <a:pt x="25" y="10"/>
                      <a:pt x="24" y="13"/>
                    </a:cubicBezTo>
                    <a:cubicBezTo>
                      <a:pt x="23" y="16"/>
                      <a:pt x="21" y="19"/>
                      <a:pt x="19" y="21"/>
                    </a:cubicBezTo>
                    <a:cubicBezTo>
                      <a:pt x="17" y="22"/>
                      <a:pt x="14" y="23"/>
                      <a:pt x="12" y="23"/>
                    </a:cubicBezTo>
                    <a:close/>
                    <a:moveTo>
                      <a:pt x="13" y="8"/>
                    </a:moveTo>
                    <a:cubicBezTo>
                      <a:pt x="12" y="8"/>
                      <a:pt x="11" y="8"/>
                      <a:pt x="11" y="9"/>
                    </a:cubicBezTo>
                    <a:cubicBezTo>
                      <a:pt x="10" y="9"/>
                      <a:pt x="9" y="10"/>
                      <a:pt x="9" y="11"/>
                    </a:cubicBezTo>
                    <a:cubicBezTo>
                      <a:pt x="8" y="12"/>
                      <a:pt x="8" y="13"/>
                      <a:pt x="9" y="13"/>
                    </a:cubicBezTo>
                    <a:cubicBezTo>
                      <a:pt x="9" y="14"/>
                      <a:pt x="10" y="15"/>
                      <a:pt x="11" y="15"/>
                    </a:cubicBezTo>
                    <a:cubicBezTo>
                      <a:pt x="12" y="15"/>
                      <a:pt x="13" y="15"/>
                      <a:pt x="14" y="14"/>
                    </a:cubicBezTo>
                    <a:cubicBezTo>
                      <a:pt x="15" y="13"/>
                      <a:pt x="16" y="12"/>
                      <a:pt x="16" y="11"/>
                    </a:cubicBezTo>
                    <a:cubicBezTo>
                      <a:pt x="16" y="11"/>
                      <a:pt x="16"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9" name="Freeform 431"/>
              <p:cNvSpPr>
                <a:spLocks noEditPoints="1"/>
              </p:cNvSpPr>
              <p:nvPr/>
            </p:nvSpPr>
            <p:spPr bwMode="auto">
              <a:xfrm>
                <a:off x="-4959350" y="3455988"/>
                <a:ext cx="53975" cy="49213"/>
              </a:xfrm>
              <a:custGeom>
                <a:avLst/>
                <a:gdLst>
                  <a:gd name="T0" fmla="*/ 12 w 25"/>
                  <a:gd name="T1" fmla="*/ 23 h 23"/>
                  <a:gd name="T2" fmla="*/ 10 w 25"/>
                  <a:gd name="T3" fmla="*/ 23 h 23"/>
                  <a:gd name="T4" fmla="*/ 2 w 25"/>
                  <a:gd name="T5" fmla="*/ 18 h 23"/>
                  <a:gd name="T6" fmla="*/ 1 w 25"/>
                  <a:gd name="T7" fmla="*/ 9 h 23"/>
                  <a:gd name="T8" fmla="*/ 7 w 25"/>
                  <a:gd name="T9" fmla="*/ 2 h 23"/>
                  <a:gd name="T10" fmla="*/ 13 w 25"/>
                  <a:gd name="T11" fmla="*/ 0 h 23"/>
                  <a:gd name="T12" fmla="*/ 23 w 25"/>
                  <a:gd name="T13" fmla="*/ 6 h 23"/>
                  <a:gd name="T14" fmla="*/ 24 w 25"/>
                  <a:gd name="T15" fmla="*/ 15 h 23"/>
                  <a:gd name="T16" fmla="*/ 19 w 25"/>
                  <a:gd name="T17" fmla="*/ 22 h 23"/>
                  <a:gd name="T18" fmla="*/ 12 w 25"/>
                  <a:gd name="T19" fmla="*/ 23 h 23"/>
                  <a:gd name="T20" fmla="*/ 13 w 25"/>
                  <a:gd name="T21" fmla="*/ 8 h 23"/>
                  <a:gd name="T22" fmla="*/ 11 w 25"/>
                  <a:gd name="T23" fmla="*/ 9 h 23"/>
                  <a:gd name="T24" fmla="*/ 9 w 25"/>
                  <a:gd name="T25" fmla="*/ 12 h 23"/>
                  <a:gd name="T26" fmla="*/ 9 w 25"/>
                  <a:gd name="T27" fmla="*/ 14 h 23"/>
                  <a:gd name="T28" fmla="*/ 11 w 25"/>
                  <a:gd name="T29" fmla="*/ 15 h 23"/>
                  <a:gd name="T30" fmla="*/ 12 w 25"/>
                  <a:gd name="T31" fmla="*/ 15 h 23"/>
                  <a:gd name="T32" fmla="*/ 14 w 25"/>
                  <a:gd name="T33" fmla="*/ 15 h 23"/>
                  <a:gd name="T34" fmla="*/ 16 w 25"/>
                  <a:gd name="T35" fmla="*/ 12 h 23"/>
                  <a:gd name="T36" fmla="*/ 16 w 25"/>
                  <a:gd name="T37" fmla="*/ 10 h 23"/>
                  <a:gd name="T38" fmla="*/ 13 w 25"/>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3">
                    <a:moveTo>
                      <a:pt x="12" y="23"/>
                    </a:moveTo>
                    <a:cubicBezTo>
                      <a:pt x="11" y="23"/>
                      <a:pt x="10" y="23"/>
                      <a:pt x="10" y="23"/>
                    </a:cubicBezTo>
                    <a:cubicBezTo>
                      <a:pt x="6" y="23"/>
                      <a:pt x="4" y="21"/>
                      <a:pt x="2" y="18"/>
                    </a:cubicBezTo>
                    <a:cubicBezTo>
                      <a:pt x="1" y="15"/>
                      <a:pt x="0" y="12"/>
                      <a:pt x="1" y="9"/>
                    </a:cubicBezTo>
                    <a:cubicBezTo>
                      <a:pt x="2" y="6"/>
                      <a:pt x="4" y="4"/>
                      <a:pt x="7" y="2"/>
                    </a:cubicBezTo>
                    <a:cubicBezTo>
                      <a:pt x="9" y="1"/>
                      <a:pt x="11" y="0"/>
                      <a:pt x="13" y="0"/>
                    </a:cubicBezTo>
                    <a:cubicBezTo>
                      <a:pt x="18" y="0"/>
                      <a:pt x="21" y="2"/>
                      <a:pt x="23" y="6"/>
                    </a:cubicBezTo>
                    <a:cubicBezTo>
                      <a:pt x="25" y="8"/>
                      <a:pt x="25" y="11"/>
                      <a:pt x="24" y="15"/>
                    </a:cubicBezTo>
                    <a:cubicBezTo>
                      <a:pt x="23" y="17"/>
                      <a:pt x="21" y="20"/>
                      <a:pt x="19" y="22"/>
                    </a:cubicBezTo>
                    <a:cubicBezTo>
                      <a:pt x="17" y="23"/>
                      <a:pt x="14" y="23"/>
                      <a:pt x="12" y="23"/>
                    </a:cubicBezTo>
                    <a:close/>
                    <a:moveTo>
                      <a:pt x="13" y="8"/>
                    </a:moveTo>
                    <a:cubicBezTo>
                      <a:pt x="13" y="8"/>
                      <a:pt x="12" y="9"/>
                      <a:pt x="11" y="9"/>
                    </a:cubicBezTo>
                    <a:cubicBezTo>
                      <a:pt x="10" y="10"/>
                      <a:pt x="9" y="11"/>
                      <a:pt x="9" y="12"/>
                    </a:cubicBezTo>
                    <a:cubicBezTo>
                      <a:pt x="9" y="12"/>
                      <a:pt x="9" y="13"/>
                      <a:pt x="9" y="14"/>
                    </a:cubicBezTo>
                    <a:cubicBezTo>
                      <a:pt x="10" y="15"/>
                      <a:pt x="11" y="15"/>
                      <a:pt x="11" y="15"/>
                    </a:cubicBezTo>
                    <a:cubicBezTo>
                      <a:pt x="12" y="15"/>
                      <a:pt x="12" y="15"/>
                      <a:pt x="12" y="15"/>
                    </a:cubicBezTo>
                    <a:cubicBezTo>
                      <a:pt x="13" y="15"/>
                      <a:pt x="14" y="15"/>
                      <a:pt x="14" y="15"/>
                    </a:cubicBezTo>
                    <a:cubicBezTo>
                      <a:pt x="15" y="14"/>
                      <a:pt x="16" y="13"/>
                      <a:pt x="16" y="12"/>
                    </a:cubicBezTo>
                    <a:cubicBezTo>
                      <a:pt x="16" y="12"/>
                      <a:pt x="17" y="11"/>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0" name="Freeform 432"/>
              <p:cNvSpPr>
                <a:spLocks noEditPoints="1"/>
              </p:cNvSpPr>
              <p:nvPr/>
            </p:nvSpPr>
            <p:spPr bwMode="auto">
              <a:xfrm>
                <a:off x="-4973638" y="3430588"/>
                <a:ext cx="52388" cy="49213"/>
              </a:xfrm>
              <a:custGeom>
                <a:avLst/>
                <a:gdLst>
                  <a:gd name="T0" fmla="*/ 12 w 25"/>
                  <a:gd name="T1" fmla="*/ 23 h 23"/>
                  <a:gd name="T2" fmla="*/ 2 w 25"/>
                  <a:gd name="T3" fmla="*/ 17 h 23"/>
                  <a:gd name="T4" fmla="*/ 1 w 25"/>
                  <a:gd name="T5" fmla="*/ 8 h 23"/>
                  <a:gd name="T6" fmla="*/ 7 w 25"/>
                  <a:gd name="T7" fmla="*/ 1 h 23"/>
                  <a:gd name="T8" fmla="*/ 13 w 25"/>
                  <a:gd name="T9" fmla="*/ 0 h 23"/>
                  <a:gd name="T10" fmla="*/ 23 w 25"/>
                  <a:gd name="T11" fmla="*/ 6 h 23"/>
                  <a:gd name="T12" fmla="*/ 24 w 25"/>
                  <a:gd name="T13" fmla="*/ 14 h 23"/>
                  <a:gd name="T14" fmla="*/ 18 w 25"/>
                  <a:gd name="T15" fmla="*/ 21 h 23"/>
                  <a:gd name="T16" fmla="*/ 12 w 25"/>
                  <a:gd name="T17" fmla="*/ 23 h 23"/>
                  <a:gd name="T18" fmla="*/ 13 w 25"/>
                  <a:gd name="T19" fmla="*/ 8 h 23"/>
                  <a:gd name="T20" fmla="*/ 11 w 25"/>
                  <a:gd name="T21" fmla="*/ 8 h 23"/>
                  <a:gd name="T22" fmla="*/ 9 w 25"/>
                  <a:gd name="T23" fmla="*/ 11 h 23"/>
                  <a:gd name="T24" fmla="*/ 9 w 25"/>
                  <a:gd name="T25" fmla="*/ 13 h 23"/>
                  <a:gd name="T26" fmla="*/ 12 w 25"/>
                  <a:gd name="T27" fmla="*/ 15 h 23"/>
                  <a:gd name="T28" fmla="*/ 14 w 25"/>
                  <a:gd name="T29" fmla="*/ 14 h 23"/>
                  <a:gd name="T30" fmla="*/ 16 w 25"/>
                  <a:gd name="T31" fmla="*/ 12 h 23"/>
                  <a:gd name="T32" fmla="*/ 16 w 25"/>
                  <a:gd name="T33" fmla="*/ 9 h 23"/>
                  <a:gd name="T34" fmla="*/ 13 w 25"/>
                  <a:gd name="T3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2" y="23"/>
                    </a:moveTo>
                    <a:cubicBezTo>
                      <a:pt x="7" y="23"/>
                      <a:pt x="4" y="20"/>
                      <a:pt x="2" y="17"/>
                    </a:cubicBezTo>
                    <a:cubicBezTo>
                      <a:pt x="0" y="14"/>
                      <a:pt x="0" y="11"/>
                      <a:pt x="1" y="8"/>
                    </a:cubicBezTo>
                    <a:cubicBezTo>
                      <a:pt x="2" y="5"/>
                      <a:pt x="5" y="2"/>
                      <a:pt x="7" y="1"/>
                    </a:cubicBezTo>
                    <a:cubicBezTo>
                      <a:pt x="9" y="0"/>
                      <a:pt x="11" y="0"/>
                      <a:pt x="13" y="0"/>
                    </a:cubicBezTo>
                    <a:cubicBezTo>
                      <a:pt x="18" y="0"/>
                      <a:pt x="22" y="2"/>
                      <a:pt x="23" y="6"/>
                    </a:cubicBezTo>
                    <a:cubicBezTo>
                      <a:pt x="25" y="8"/>
                      <a:pt x="25" y="11"/>
                      <a:pt x="24" y="14"/>
                    </a:cubicBezTo>
                    <a:cubicBezTo>
                      <a:pt x="23" y="17"/>
                      <a:pt x="21" y="20"/>
                      <a:pt x="18" y="21"/>
                    </a:cubicBezTo>
                    <a:cubicBezTo>
                      <a:pt x="16" y="22"/>
                      <a:pt x="14" y="23"/>
                      <a:pt x="12" y="23"/>
                    </a:cubicBezTo>
                    <a:close/>
                    <a:moveTo>
                      <a:pt x="13" y="8"/>
                    </a:moveTo>
                    <a:cubicBezTo>
                      <a:pt x="13" y="8"/>
                      <a:pt x="12" y="8"/>
                      <a:pt x="11" y="8"/>
                    </a:cubicBezTo>
                    <a:cubicBezTo>
                      <a:pt x="10" y="9"/>
                      <a:pt x="9" y="10"/>
                      <a:pt x="9" y="11"/>
                    </a:cubicBezTo>
                    <a:cubicBezTo>
                      <a:pt x="9" y="11"/>
                      <a:pt x="9" y="12"/>
                      <a:pt x="9" y="13"/>
                    </a:cubicBezTo>
                    <a:cubicBezTo>
                      <a:pt x="10" y="14"/>
                      <a:pt x="11" y="15"/>
                      <a:pt x="12" y="15"/>
                    </a:cubicBezTo>
                    <a:cubicBezTo>
                      <a:pt x="13" y="15"/>
                      <a:pt x="13" y="14"/>
                      <a:pt x="14" y="14"/>
                    </a:cubicBezTo>
                    <a:cubicBezTo>
                      <a:pt x="15" y="13"/>
                      <a:pt x="16" y="13"/>
                      <a:pt x="16" y="12"/>
                    </a:cubicBezTo>
                    <a:cubicBezTo>
                      <a:pt x="17" y="11"/>
                      <a:pt x="17" y="10"/>
                      <a:pt x="16"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1" name="Freeform 433"/>
              <p:cNvSpPr>
                <a:spLocks noEditPoints="1"/>
              </p:cNvSpPr>
              <p:nvPr/>
            </p:nvSpPr>
            <p:spPr bwMode="auto">
              <a:xfrm>
                <a:off x="-4918075" y="3571875"/>
                <a:ext cx="55563" cy="52388"/>
              </a:xfrm>
              <a:custGeom>
                <a:avLst/>
                <a:gdLst>
                  <a:gd name="T0" fmla="*/ 12 w 26"/>
                  <a:gd name="T1" fmla="*/ 24 h 24"/>
                  <a:gd name="T2" fmla="*/ 3 w 26"/>
                  <a:gd name="T3" fmla="*/ 20 h 24"/>
                  <a:gd name="T4" fmla="*/ 1 w 26"/>
                  <a:gd name="T5" fmla="*/ 16 h 24"/>
                  <a:gd name="T6" fmla="*/ 0 w 26"/>
                  <a:gd name="T7" fmla="*/ 11 h 24"/>
                  <a:gd name="T8" fmla="*/ 5 w 26"/>
                  <a:gd name="T9" fmla="*/ 3 h 24"/>
                  <a:gd name="T10" fmla="*/ 14 w 26"/>
                  <a:gd name="T11" fmla="*/ 0 h 24"/>
                  <a:gd name="T12" fmla="*/ 18 w 26"/>
                  <a:gd name="T13" fmla="*/ 2 h 24"/>
                  <a:gd name="T14" fmla="*/ 22 w 26"/>
                  <a:gd name="T15" fmla="*/ 4 h 24"/>
                  <a:gd name="T16" fmla="*/ 20 w 26"/>
                  <a:gd name="T17" fmla="*/ 21 h 24"/>
                  <a:gd name="T18" fmla="*/ 12 w 26"/>
                  <a:gd name="T19" fmla="*/ 24 h 24"/>
                  <a:gd name="T20" fmla="*/ 13 w 26"/>
                  <a:gd name="T21" fmla="*/ 8 h 24"/>
                  <a:gd name="T22" fmla="*/ 10 w 26"/>
                  <a:gd name="T23" fmla="*/ 9 h 24"/>
                  <a:gd name="T24" fmla="*/ 8 w 26"/>
                  <a:gd name="T25" fmla="*/ 12 h 24"/>
                  <a:gd name="T26" fmla="*/ 8 w 26"/>
                  <a:gd name="T27" fmla="*/ 14 h 24"/>
                  <a:gd name="T28" fmla="*/ 9 w 26"/>
                  <a:gd name="T29" fmla="*/ 15 h 24"/>
                  <a:gd name="T30" fmla="*/ 15 w 26"/>
                  <a:gd name="T31" fmla="*/ 15 h 24"/>
                  <a:gd name="T32" fmla="*/ 15 w 26"/>
                  <a:gd name="T33" fmla="*/ 10 h 24"/>
                  <a:gd name="T34" fmla="*/ 14 w 26"/>
                  <a:gd name="T35" fmla="*/ 9 h 24"/>
                  <a:gd name="T36" fmla="*/ 13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2" y="24"/>
                    </a:moveTo>
                    <a:cubicBezTo>
                      <a:pt x="9" y="24"/>
                      <a:pt x="5" y="23"/>
                      <a:pt x="3" y="20"/>
                    </a:cubicBezTo>
                    <a:cubicBezTo>
                      <a:pt x="2" y="19"/>
                      <a:pt x="1" y="17"/>
                      <a:pt x="1" y="16"/>
                    </a:cubicBezTo>
                    <a:cubicBezTo>
                      <a:pt x="0" y="14"/>
                      <a:pt x="0" y="13"/>
                      <a:pt x="0" y="11"/>
                    </a:cubicBezTo>
                    <a:cubicBezTo>
                      <a:pt x="1" y="8"/>
                      <a:pt x="2" y="5"/>
                      <a:pt x="5" y="3"/>
                    </a:cubicBezTo>
                    <a:cubicBezTo>
                      <a:pt x="7" y="1"/>
                      <a:pt x="11" y="0"/>
                      <a:pt x="14" y="0"/>
                    </a:cubicBezTo>
                    <a:cubicBezTo>
                      <a:pt x="15" y="1"/>
                      <a:pt x="16" y="1"/>
                      <a:pt x="18" y="2"/>
                    </a:cubicBezTo>
                    <a:cubicBezTo>
                      <a:pt x="19" y="2"/>
                      <a:pt x="21" y="3"/>
                      <a:pt x="22" y="4"/>
                    </a:cubicBezTo>
                    <a:cubicBezTo>
                      <a:pt x="26" y="9"/>
                      <a:pt x="25" y="17"/>
                      <a:pt x="20" y="21"/>
                    </a:cubicBezTo>
                    <a:cubicBezTo>
                      <a:pt x="18" y="23"/>
                      <a:pt x="15" y="24"/>
                      <a:pt x="12" y="24"/>
                    </a:cubicBezTo>
                    <a:close/>
                    <a:moveTo>
                      <a:pt x="13" y="8"/>
                    </a:moveTo>
                    <a:cubicBezTo>
                      <a:pt x="12" y="8"/>
                      <a:pt x="11" y="9"/>
                      <a:pt x="10" y="9"/>
                    </a:cubicBezTo>
                    <a:cubicBezTo>
                      <a:pt x="9" y="10"/>
                      <a:pt x="9" y="11"/>
                      <a:pt x="8" y="12"/>
                    </a:cubicBezTo>
                    <a:cubicBezTo>
                      <a:pt x="8" y="13"/>
                      <a:pt x="8" y="13"/>
                      <a:pt x="8" y="14"/>
                    </a:cubicBezTo>
                    <a:cubicBezTo>
                      <a:pt x="9" y="14"/>
                      <a:pt x="9" y="14"/>
                      <a:pt x="9" y="15"/>
                    </a:cubicBezTo>
                    <a:cubicBezTo>
                      <a:pt x="10" y="16"/>
                      <a:pt x="13" y="16"/>
                      <a:pt x="15" y="15"/>
                    </a:cubicBezTo>
                    <a:cubicBezTo>
                      <a:pt x="16" y="14"/>
                      <a:pt x="17" y="11"/>
                      <a:pt x="15" y="10"/>
                    </a:cubicBezTo>
                    <a:cubicBezTo>
                      <a:pt x="15" y="9"/>
                      <a:pt x="15" y="9"/>
                      <a:pt x="14" y="9"/>
                    </a:cubicBezTo>
                    <a:cubicBezTo>
                      <a:pt x="14" y="9"/>
                      <a:pt x="13" y="9"/>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2" name="Freeform 434"/>
              <p:cNvSpPr>
                <a:spLocks noEditPoints="1"/>
              </p:cNvSpPr>
              <p:nvPr/>
            </p:nvSpPr>
            <p:spPr bwMode="auto">
              <a:xfrm>
                <a:off x="-4940300" y="3546475"/>
                <a:ext cx="57150" cy="50800"/>
              </a:xfrm>
              <a:custGeom>
                <a:avLst/>
                <a:gdLst>
                  <a:gd name="T0" fmla="*/ 12 w 26"/>
                  <a:gd name="T1" fmla="*/ 24 h 24"/>
                  <a:gd name="T2" fmla="*/ 3 w 26"/>
                  <a:gd name="T3" fmla="*/ 20 h 24"/>
                  <a:gd name="T4" fmla="*/ 1 w 26"/>
                  <a:gd name="T5" fmla="*/ 11 h 24"/>
                  <a:gd name="T6" fmla="*/ 6 w 26"/>
                  <a:gd name="T7" fmla="*/ 3 h 24"/>
                  <a:gd name="T8" fmla="*/ 13 w 26"/>
                  <a:gd name="T9" fmla="*/ 0 h 24"/>
                  <a:gd name="T10" fmla="*/ 22 w 26"/>
                  <a:gd name="T11" fmla="*/ 5 h 24"/>
                  <a:gd name="T12" fmla="*/ 20 w 26"/>
                  <a:gd name="T13" fmla="*/ 21 h 24"/>
                  <a:gd name="T14" fmla="*/ 12 w 26"/>
                  <a:gd name="T15" fmla="*/ 24 h 24"/>
                  <a:gd name="T16" fmla="*/ 13 w 26"/>
                  <a:gd name="T17" fmla="*/ 9 h 24"/>
                  <a:gd name="T18" fmla="*/ 10 w 26"/>
                  <a:gd name="T19" fmla="*/ 9 h 24"/>
                  <a:gd name="T20" fmla="*/ 9 w 26"/>
                  <a:gd name="T21" fmla="*/ 12 h 24"/>
                  <a:gd name="T22" fmla="*/ 9 w 26"/>
                  <a:gd name="T23" fmla="*/ 15 h 24"/>
                  <a:gd name="T24" fmla="*/ 12 w 26"/>
                  <a:gd name="T25" fmla="*/ 16 h 24"/>
                  <a:gd name="T26" fmla="*/ 15 w 26"/>
                  <a:gd name="T27" fmla="*/ 15 h 24"/>
                  <a:gd name="T28" fmla="*/ 16 w 26"/>
                  <a:gd name="T29" fmla="*/ 10 h 24"/>
                  <a:gd name="T30" fmla="*/ 13 w 26"/>
                  <a:gd name="T31"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5" y="23"/>
                      <a:pt x="3" y="20"/>
                    </a:cubicBezTo>
                    <a:cubicBezTo>
                      <a:pt x="1" y="17"/>
                      <a:pt x="0" y="14"/>
                      <a:pt x="1" y="11"/>
                    </a:cubicBezTo>
                    <a:cubicBezTo>
                      <a:pt x="1" y="8"/>
                      <a:pt x="3" y="5"/>
                      <a:pt x="6" y="3"/>
                    </a:cubicBezTo>
                    <a:cubicBezTo>
                      <a:pt x="8" y="1"/>
                      <a:pt x="10" y="0"/>
                      <a:pt x="13" y="0"/>
                    </a:cubicBezTo>
                    <a:cubicBezTo>
                      <a:pt x="17" y="0"/>
                      <a:pt x="20" y="2"/>
                      <a:pt x="22" y="5"/>
                    </a:cubicBezTo>
                    <a:cubicBezTo>
                      <a:pt x="26" y="10"/>
                      <a:pt x="25" y="17"/>
                      <a:pt x="20" y="21"/>
                    </a:cubicBezTo>
                    <a:cubicBezTo>
                      <a:pt x="18" y="23"/>
                      <a:pt x="15" y="24"/>
                      <a:pt x="12" y="24"/>
                    </a:cubicBezTo>
                    <a:close/>
                    <a:moveTo>
                      <a:pt x="13" y="9"/>
                    </a:moveTo>
                    <a:cubicBezTo>
                      <a:pt x="12" y="9"/>
                      <a:pt x="11" y="9"/>
                      <a:pt x="10" y="9"/>
                    </a:cubicBezTo>
                    <a:cubicBezTo>
                      <a:pt x="10" y="10"/>
                      <a:pt x="9" y="11"/>
                      <a:pt x="9" y="12"/>
                    </a:cubicBezTo>
                    <a:cubicBezTo>
                      <a:pt x="9" y="13"/>
                      <a:pt x="9" y="14"/>
                      <a:pt x="9" y="15"/>
                    </a:cubicBezTo>
                    <a:cubicBezTo>
                      <a:pt x="10" y="16"/>
                      <a:pt x="11" y="16"/>
                      <a:pt x="12" y="16"/>
                    </a:cubicBezTo>
                    <a:cubicBezTo>
                      <a:pt x="13" y="16"/>
                      <a:pt x="14" y="16"/>
                      <a:pt x="15" y="15"/>
                    </a:cubicBezTo>
                    <a:cubicBezTo>
                      <a:pt x="17" y="14"/>
                      <a:pt x="17"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3" name="Freeform 435"/>
              <p:cNvSpPr>
                <a:spLocks noEditPoints="1"/>
              </p:cNvSpPr>
              <p:nvPr/>
            </p:nvSpPr>
            <p:spPr bwMode="auto">
              <a:xfrm>
                <a:off x="-4959350" y="3521075"/>
                <a:ext cx="55563" cy="50800"/>
              </a:xfrm>
              <a:custGeom>
                <a:avLst/>
                <a:gdLst>
                  <a:gd name="T0" fmla="*/ 12 w 26"/>
                  <a:gd name="T1" fmla="*/ 24 h 24"/>
                  <a:gd name="T2" fmla="*/ 3 w 26"/>
                  <a:gd name="T3" fmla="*/ 19 h 24"/>
                  <a:gd name="T4" fmla="*/ 1 w 26"/>
                  <a:gd name="T5" fmla="*/ 10 h 24"/>
                  <a:gd name="T6" fmla="*/ 6 w 26"/>
                  <a:gd name="T7" fmla="*/ 2 h 24"/>
                  <a:gd name="T8" fmla="*/ 15 w 26"/>
                  <a:gd name="T9" fmla="*/ 0 h 24"/>
                  <a:gd name="T10" fmla="*/ 23 w 26"/>
                  <a:gd name="T11" fmla="*/ 5 h 24"/>
                  <a:gd name="T12" fmla="*/ 20 w 26"/>
                  <a:gd name="T13" fmla="*/ 21 h 24"/>
                  <a:gd name="T14" fmla="*/ 12 w 26"/>
                  <a:gd name="T15" fmla="*/ 24 h 24"/>
                  <a:gd name="T16" fmla="*/ 13 w 26"/>
                  <a:gd name="T17" fmla="*/ 8 h 24"/>
                  <a:gd name="T18" fmla="*/ 11 w 26"/>
                  <a:gd name="T19" fmla="*/ 9 h 24"/>
                  <a:gd name="T20" fmla="*/ 9 w 26"/>
                  <a:gd name="T21" fmla="*/ 12 h 24"/>
                  <a:gd name="T22" fmla="*/ 9 w 26"/>
                  <a:gd name="T23" fmla="*/ 14 h 24"/>
                  <a:gd name="T24" fmla="*/ 15 w 26"/>
                  <a:gd name="T25" fmla="*/ 15 h 24"/>
                  <a:gd name="T26" fmla="*/ 16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5" y="22"/>
                      <a:pt x="3" y="19"/>
                    </a:cubicBezTo>
                    <a:cubicBezTo>
                      <a:pt x="1" y="16"/>
                      <a:pt x="0" y="13"/>
                      <a:pt x="1" y="10"/>
                    </a:cubicBezTo>
                    <a:cubicBezTo>
                      <a:pt x="2" y="7"/>
                      <a:pt x="3" y="4"/>
                      <a:pt x="6" y="2"/>
                    </a:cubicBezTo>
                    <a:cubicBezTo>
                      <a:pt x="9" y="0"/>
                      <a:pt x="12" y="0"/>
                      <a:pt x="15" y="0"/>
                    </a:cubicBezTo>
                    <a:cubicBezTo>
                      <a:pt x="18" y="1"/>
                      <a:pt x="21" y="2"/>
                      <a:pt x="23" y="5"/>
                    </a:cubicBezTo>
                    <a:cubicBezTo>
                      <a:pt x="26" y="10"/>
                      <a:pt x="25" y="17"/>
                      <a:pt x="20" y="21"/>
                    </a:cubicBezTo>
                    <a:cubicBezTo>
                      <a:pt x="17" y="23"/>
                      <a:pt x="15" y="24"/>
                      <a:pt x="12" y="24"/>
                    </a:cubicBezTo>
                    <a:close/>
                    <a:moveTo>
                      <a:pt x="13" y="8"/>
                    </a:moveTo>
                    <a:cubicBezTo>
                      <a:pt x="12" y="8"/>
                      <a:pt x="11" y="8"/>
                      <a:pt x="11" y="9"/>
                    </a:cubicBezTo>
                    <a:cubicBezTo>
                      <a:pt x="10" y="10"/>
                      <a:pt x="9" y="10"/>
                      <a:pt x="9" y="12"/>
                    </a:cubicBezTo>
                    <a:cubicBezTo>
                      <a:pt x="8" y="13"/>
                      <a:pt x="9" y="14"/>
                      <a:pt x="9" y="14"/>
                    </a:cubicBezTo>
                    <a:cubicBezTo>
                      <a:pt x="10" y="16"/>
                      <a:pt x="13" y="16"/>
                      <a:pt x="15" y="15"/>
                    </a:cubicBezTo>
                    <a:cubicBezTo>
                      <a:pt x="17" y="14"/>
                      <a:pt x="17" y="11"/>
                      <a:pt x="16"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4" name="Freeform 436"/>
              <p:cNvSpPr>
                <a:spLocks noEditPoints="1"/>
              </p:cNvSpPr>
              <p:nvPr/>
            </p:nvSpPr>
            <p:spPr bwMode="auto">
              <a:xfrm>
                <a:off x="-4976813" y="3492500"/>
                <a:ext cx="55563" cy="52388"/>
              </a:xfrm>
              <a:custGeom>
                <a:avLst/>
                <a:gdLst>
                  <a:gd name="T0" fmla="*/ 12 w 26"/>
                  <a:gd name="T1" fmla="*/ 24 h 24"/>
                  <a:gd name="T2" fmla="*/ 2 w 26"/>
                  <a:gd name="T3" fmla="*/ 19 h 24"/>
                  <a:gd name="T4" fmla="*/ 0 w 26"/>
                  <a:gd name="T5" fmla="*/ 10 h 24"/>
                  <a:gd name="T6" fmla="*/ 6 w 26"/>
                  <a:gd name="T7" fmla="*/ 2 h 24"/>
                  <a:gd name="T8" fmla="*/ 15 w 26"/>
                  <a:gd name="T9" fmla="*/ 1 h 24"/>
                  <a:gd name="T10" fmla="*/ 22 w 26"/>
                  <a:gd name="T11" fmla="*/ 6 h 24"/>
                  <a:gd name="T12" fmla="*/ 19 w 26"/>
                  <a:gd name="T13" fmla="*/ 22 h 24"/>
                  <a:gd name="T14" fmla="*/ 12 w 26"/>
                  <a:gd name="T15" fmla="*/ 24 h 24"/>
                  <a:gd name="T16" fmla="*/ 12 w 26"/>
                  <a:gd name="T17" fmla="*/ 8 h 24"/>
                  <a:gd name="T18" fmla="*/ 10 w 26"/>
                  <a:gd name="T19" fmla="*/ 9 h 24"/>
                  <a:gd name="T20" fmla="*/ 8 w 26"/>
                  <a:gd name="T21" fmla="*/ 12 h 24"/>
                  <a:gd name="T22" fmla="*/ 9 w 26"/>
                  <a:gd name="T23" fmla="*/ 14 h 24"/>
                  <a:gd name="T24" fmla="*/ 12 w 26"/>
                  <a:gd name="T25" fmla="*/ 16 h 24"/>
                  <a:gd name="T26" fmla="*/ 14 w 26"/>
                  <a:gd name="T27" fmla="*/ 15 h 24"/>
                  <a:gd name="T28" fmla="*/ 16 w 26"/>
                  <a:gd name="T29" fmla="*/ 10 h 24"/>
                  <a:gd name="T30" fmla="*/ 13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8" y="24"/>
                      <a:pt x="4" y="22"/>
                      <a:pt x="2" y="19"/>
                    </a:cubicBezTo>
                    <a:cubicBezTo>
                      <a:pt x="0" y="16"/>
                      <a:pt x="0" y="13"/>
                      <a:pt x="0" y="10"/>
                    </a:cubicBezTo>
                    <a:cubicBezTo>
                      <a:pt x="1" y="6"/>
                      <a:pt x="3" y="4"/>
                      <a:pt x="6" y="2"/>
                    </a:cubicBezTo>
                    <a:cubicBezTo>
                      <a:pt x="9" y="0"/>
                      <a:pt x="12" y="0"/>
                      <a:pt x="15" y="1"/>
                    </a:cubicBezTo>
                    <a:cubicBezTo>
                      <a:pt x="18" y="1"/>
                      <a:pt x="21" y="3"/>
                      <a:pt x="22" y="6"/>
                    </a:cubicBezTo>
                    <a:cubicBezTo>
                      <a:pt x="26" y="11"/>
                      <a:pt x="24" y="18"/>
                      <a:pt x="19" y="22"/>
                    </a:cubicBezTo>
                    <a:cubicBezTo>
                      <a:pt x="17" y="23"/>
                      <a:pt x="14" y="24"/>
                      <a:pt x="12" y="24"/>
                    </a:cubicBezTo>
                    <a:close/>
                    <a:moveTo>
                      <a:pt x="12" y="8"/>
                    </a:moveTo>
                    <a:cubicBezTo>
                      <a:pt x="12" y="8"/>
                      <a:pt x="11" y="9"/>
                      <a:pt x="10" y="9"/>
                    </a:cubicBezTo>
                    <a:cubicBezTo>
                      <a:pt x="9" y="10"/>
                      <a:pt x="9" y="11"/>
                      <a:pt x="8" y="12"/>
                    </a:cubicBezTo>
                    <a:cubicBezTo>
                      <a:pt x="8" y="12"/>
                      <a:pt x="8" y="13"/>
                      <a:pt x="9" y="14"/>
                    </a:cubicBezTo>
                    <a:cubicBezTo>
                      <a:pt x="9" y="15"/>
                      <a:pt x="11" y="16"/>
                      <a:pt x="12" y="16"/>
                    </a:cubicBezTo>
                    <a:cubicBezTo>
                      <a:pt x="13" y="16"/>
                      <a:pt x="13" y="16"/>
                      <a:pt x="14" y="15"/>
                    </a:cubicBezTo>
                    <a:cubicBezTo>
                      <a:pt x="16" y="14"/>
                      <a:pt x="17" y="12"/>
                      <a:pt x="16" y="10"/>
                    </a:cubicBezTo>
                    <a:cubicBezTo>
                      <a:pt x="15" y="9"/>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5" name="Freeform 437"/>
              <p:cNvSpPr>
                <a:spLocks noEditPoints="1"/>
              </p:cNvSpPr>
              <p:nvPr/>
            </p:nvSpPr>
            <p:spPr bwMode="auto">
              <a:xfrm>
                <a:off x="-4994275" y="3465513"/>
                <a:ext cx="57150" cy="50800"/>
              </a:xfrm>
              <a:custGeom>
                <a:avLst/>
                <a:gdLst>
                  <a:gd name="T0" fmla="*/ 12 w 26"/>
                  <a:gd name="T1" fmla="*/ 24 h 24"/>
                  <a:gd name="T2" fmla="*/ 2 w 26"/>
                  <a:gd name="T3" fmla="*/ 18 h 24"/>
                  <a:gd name="T4" fmla="*/ 1 w 26"/>
                  <a:gd name="T5" fmla="*/ 9 h 24"/>
                  <a:gd name="T6" fmla="*/ 7 w 26"/>
                  <a:gd name="T7" fmla="*/ 2 h 24"/>
                  <a:gd name="T8" fmla="*/ 16 w 26"/>
                  <a:gd name="T9" fmla="*/ 1 h 24"/>
                  <a:gd name="T10" fmla="*/ 23 w 26"/>
                  <a:gd name="T11" fmla="*/ 6 h 24"/>
                  <a:gd name="T12" fmla="*/ 18 w 26"/>
                  <a:gd name="T13" fmla="*/ 22 h 24"/>
                  <a:gd name="T14" fmla="*/ 12 w 26"/>
                  <a:gd name="T15" fmla="*/ 24 h 24"/>
                  <a:gd name="T16" fmla="*/ 13 w 26"/>
                  <a:gd name="T17" fmla="*/ 8 h 24"/>
                  <a:gd name="T18" fmla="*/ 11 w 26"/>
                  <a:gd name="T19" fmla="*/ 9 h 24"/>
                  <a:gd name="T20" fmla="*/ 8 w 26"/>
                  <a:gd name="T21" fmla="*/ 11 h 24"/>
                  <a:gd name="T22" fmla="*/ 9 w 26"/>
                  <a:gd name="T23" fmla="*/ 14 h 24"/>
                  <a:gd name="T24" fmla="*/ 12 w 26"/>
                  <a:gd name="T25" fmla="*/ 16 h 24"/>
                  <a:gd name="T26" fmla="*/ 14 w 26"/>
                  <a:gd name="T27" fmla="*/ 15 h 24"/>
                  <a:gd name="T28" fmla="*/ 16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8" y="24"/>
                      <a:pt x="4" y="22"/>
                      <a:pt x="2" y="18"/>
                    </a:cubicBezTo>
                    <a:cubicBezTo>
                      <a:pt x="0" y="15"/>
                      <a:pt x="0" y="12"/>
                      <a:pt x="1" y="9"/>
                    </a:cubicBezTo>
                    <a:cubicBezTo>
                      <a:pt x="2" y="6"/>
                      <a:pt x="4" y="3"/>
                      <a:pt x="7" y="2"/>
                    </a:cubicBezTo>
                    <a:cubicBezTo>
                      <a:pt x="9" y="0"/>
                      <a:pt x="13" y="0"/>
                      <a:pt x="16" y="1"/>
                    </a:cubicBezTo>
                    <a:cubicBezTo>
                      <a:pt x="19" y="1"/>
                      <a:pt x="21" y="3"/>
                      <a:pt x="23" y="6"/>
                    </a:cubicBezTo>
                    <a:cubicBezTo>
                      <a:pt x="26" y="11"/>
                      <a:pt x="24" y="19"/>
                      <a:pt x="18" y="22"/>
                    </a:cubicBezTo>
                    <a:cubicBezTo>
                      <a:pt x="16" y="23"/>
                      <a:pt x="14" y="24"/>
                      <a:pt x="12" y="24"/>
                    </a:cubicBezTo>
                    <a:close/>
                    <a:moveTo>
                      <a:pt x="13" y="8"/>
                    </a:moveTo>
                    <a:cubicBezTo>
                      <a:pt x="12" y="8"/>
                      <a:pt x="11" y="8"/>
                      <a:pt x="11" y="9"/>
                    </a:cubicBezTo>
                    <a:cubicBezTo>
                      <a:pt x="10" y="9"/>
                      <a:pt x="9" y="10"/>
                      <a:pt x="8" y="11"/>
                    </a:cubicBezTo>
                    <a:cubicBezTo>
                      <a:pt x="8" y="12"/>
                      <a:pt x="8" y="13"/>
                      <a:pt x="9" y="14"/>
                    </a:cubicBezTo>
                    <a:cubicBezTo>
                      <a:pt x="9" y="15"/>
                      <a:pt x="11" y="16"/>
                      <a:pt x="12" y="16"/>
                    </a:cubicBezTo>
                    <a:cubicBezTo>
                      <a:pt x="13" y="16"/>
                      <a:pt x="13" y="16"/>
                      <a:pt x="14" y="15"/>
                    </a:cubicBezTo>
                    <a:cubicBezTo>
                      <a:pt x="16" y="14"/>
                      <a:pt x="17" y="12"/>
                      <a:pt x="16" y="10"/>
                    </a:cubicBezTo>
                    <a:cubicBezTo>
                      <a:pt x="15" y="9"/>
                      <a:pt x="14" y="9"/>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6" name="Freeform 438"/>
              <p:cNvSpPr>
                <a:spLocks noEditPoints="1"/>
              </p:cNvSpPr>
              <p:nvPr/>
            </p:nvSpPr>
            <p:spPr bwMode="auto">
              <a:xfrm>
                <a:off x="-4957763" y="3581400"/>
                <a:ext cx="57150" cy="52388"/>
              </a:xfrm>
              <a:custGeom>
                <a:avLst/>
                <a:gdLst>
                  <a:gd name="T0" fmla="*/ 13 w 26"/>
                  <a:gd name="T1" fmla="*/ 25 h 25"/>
                  <a:gd name="T2" fmla="*/ 3 w 26"/>
                  <a:gd name="T3" fmla="*/ 20 h 25"/>
                  <a:gd name="T4" fmla="*/ 1 w 26"/>
                  <a:gd name="T5" fmla="*/ 11 h 25"/>
                  <a:gd name="T6" fmla="*/ 5 w 26"/>
                  <a:gd name="T7" fmla="*/ 3 h 25"/>
                  <a:gd name="T8" fmla="*/ 13 w 26"/>
                  <a:gd name="T9" fmla="*/ 0 h 25"/>
                  <a:gd name="T10" fmla="*/ 22 w 26"/>
                  <a:gd name="T11" fmla="*/ 5 h 25"/>
                  <a:gd name="T12" fmla="*/ 21 w 26"/>
                  <a:gd name="T13" fmla="*/ 22 h 25"/>
                  <a:gd name="T14" fmla="*/ 13 w 26"/>
                  <a:gd name="T15" fmla="*/ 25 h 25"/>
                  <a:gd name="T16" fmla="*/ 13 w 26"/>
                  <a:gd name="T17" fmla="*/ 8 h 25"/>
                  <a:gd name="T18" fmla="*/ 10 w 26"/>
                  <a:gd name="T19" fmla="*/ 9 h 25"/>
                  <a:gd name="T20" fmla="*/ 9 w 26"/>
                  <a:gd name="T21" fmla="*/ 12 h 25"/>
                  <a:gd name="T22" fmla="*/ 10 w 26"/>
                  <a:gd name="T23" fmla="*/ 15 h 25"/>
                  <a:gd name="T24" fmla="*/ 13 w 26"/>
                  <a:gd name="T25" fmla="*/ 17 h 25"/>
                  <a:gd name="T26" fmla="*/ 15 w 26"/>
                  <a:gd name="T27" fmla="*/ 16 h 25"/>
                  <a:gd name="T28" fmla="*/ 16 w 26"/>
                  <a:gd name="T29" fmla="*/ 10 h 25"/>
                  <a:gd name="T30" fmla="*/ 13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9" y="25"/>
                      <a:pt x="6" y="23"/>
                      <a:pt x="3" y="20"/>
                    </a:cubicBezTo>
                    <a:cubicBezTo>
                      <a:pt x="1" y="17"/>
                      <a:pt x="0" y="14"/>
                      <a:pt x="1" y="11"/>
                    </a:cubicBezTo>
                    <a:cubicBezTo>
                      <a:pt x="1" y="8"/>
                      <a:pt x="3" y="5"/>
                      <a:pt x="5" y="3"/>
                    </a:cubicBezTo>
                    <a:cubicBezTo>
                      <a:pt x="8" y="1"/>
                      <a:pt x="10" y="0"/>
                      <a:pt x="13" y="0"/>
                    </a:cubicBezTo>
                    <a:cubicBezTo>
                      <a:pt x="17" y="0"/>
                      <a:pt x="20" y="2"/>
                      <a:pt x="22" y="5"/>
                    </a:cubicBezTo>
                    <a:cubicBezTo>
                      <a:pt x="26" y="10"/>
                      <a:pt x="25" y="18"/>
                      <a:pt x="21" y="22"/>
                    </a:cubicBezTo>
                    <a:cubicBezTo>
                      <a:pt x="18" y="24"/>
                      <a:pt x="16" y="25"/>
                      <a:pt x="13" y="25"/>
                    </a:cubicBezTo>
                    <a:close/>
                    <a:moveTo>
                      <a:pt x="13" y="8"/>
                    </a:moveTo>
                    <a:cubicBezTo>
                      <a:pt x="12" y="8"/>
                      <a:pt x="11" y="9"/>
                      <a:pt x="10" y="9"/>
                    </a:cubicBezTo>
                    <a:cubicBezTo>
                      <a:pt x="9" y="10"/>
                      <a:pt x="9" y="11"/>
                      <a:pt x="9" y="12"/>
                    </a:cubicBezTo>
                    <a:cubicBezTo>
                      <a:pt x="9" y="13"/>
                      <a:pt x="9" y="14"/>
                      <a:pt x="10" y="15"/>
                    </a:cubicBezTo>
                    <a:cubicBezTo>
                      <a:pt x="10" y="16"/>
                      <a:pt x="12" y="17"/>
                      <a:pt x="13" y="17"/>
                    </a:cubicBezTo>
                    <a:cubicBezTo>
                      <a:pt x="14" y="17"/>
                      <a:pt x="15" y="16"/>
                      <a:pt x="15" y="16"/>
                    </a:cubicBezTo>
                    <a:cubicBezTo>
                      <a:pt x="17" y="14"/>
                      <a:pt x="17" y="12"/>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7" name="Freeform 439"/>
              <p:cNvSpPr>
                <a:spLocks noEditPoints="1"/>
              </p:cNvSpPr>
              <p:nvPr/>
            </p:nvSpPr>
            <p:spPr bwMode="auto">
              <a:xfrm>
                <a:off x="-4976813" y="3554413"/>
                <a:ext cx="55563" cy="52388"/>
              </a:xfrm>
              <a:custGeom>
                <a:avLst/>
                <a:gdLst>
                  <a:gd name="T0" fmla="*/ 12 w 26"/>
                  <a:gd name="T1" fmla="*/ 24 h 24"/>
                  <a:gd name="T2" fmla="*/ 2 w 26"/>
                  <a:gd name="T3" fmla="*/ 19 h 24"/>
                  <a:gd name="T4" fmla="*/ 0 w 26"/>
                  <a:gd name="T5" fmla="*/ 10 h 24"/>
                  <a:gd name="T6" fmla="*/ 5 w 26"/>
                  <a:gd name="T7" fmla="*/ 2 h 24"/>
                  <a:gd name="T8" fmla="*/ 12 w 26"/>
                  <a:gd name="T9" fmla="*/ 0 h 24"/>
                  <a:gd name="T10" fmla="*/ 22 w 26"/>
                  <a:gd name="T11" fmla="*/ 5 h 24"/>
                  <a:gd name="T12" fmla="*/ 19 w 26"/>
                  <a:gd name="T13" fmla="*/ 21 h 24"/>
                  <a:gd name="T14" fmla="*/ 12 w 26"/>
                  <a:gd name="T15" fmla="*/ 24 h 24"/>
                  <a:gd name="T16" fmla="*/ 12 w 26"/>
                  <a:gd name="T17" fmla="*/ 8 h 24"/>
                  <a:gd name="T18" fmla="*/ 10 w 26"/>
                  <a:gd name="T19" fmla="*/ 8 h 24"/>
                  <a:gd name="T20" fmla="*/ 8 w 26"/>
                  <a:gd name="T21" fmla="*/ 11 h 24"/>
                  <a:gd name="T22" fmla="*/ 9 w 26"/>
                  <a:gd name="T23" fmla="*/ 14 h 24"/>
                  <a:gd name="T24" fmla="*/ 12 w 26"/>
                  <a:gd name="T25" fmla="*/ 16 h 24"/>
                  <a:gd name="T26" fmla="*/ 14 w 26"/>
                  <a:gd name="T27" fmla="*/ 15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4" y="22"/>
                      <a:pt x="2" y="19"/>
                    </a:cubicBezTo>
                    <a:cubicBezTo>
                      <a:pt x="0" y="16"/>
                      <a:pt x="0" y="13"/>
                      <a:pt x="0" y="10"/>
                    </a:cubicBezTo>
                    <a:cubicBezTo>
                      <a:pt x="1" y="6"/>
                      <a:pt x="2" y="4"/>
                      <a:pt x="5" y="2"/>
                    </a:cubicBezTo>
                    <a:cubicBezTo>
                      <a:pt x="7" y="0"/>
                      <a:pt x="10" y="0"/>
                      <a:pt x="12" y="0"/>
                    </a:cubicBezTo>
                    <a:cubicBezTo>
                      <a:pt x="16" y="0"/>
                      <a:pt x="20" y="1"/>
                      <a:pt x="22" y="5"/>
                    </a:cubicBezTo>
                    <a:cubicBezTo>
                      <a:pt x="26" y="10"/>
                      <a:pt x="24" y="17"/>
                      <a:pt x="19" y="21"/>
                    </a:cubicBezTo>
                    <a:cubicBezTo>
                      <a:pt x="17" y="23"/>
                      <a:pt x="15" y="24"/>
                      <a:pt x="12" y="24"/>
                    </a:cubicBezTo>
                    <a:close/>
                    <a:moveTo>
                      <a:pt x="12" y="8"/>
                    </a:moveTo>
                    <a:cubicBezTo>
                      <a:pt x="11" y="8"/>
                      <a:pt x="10" y="8"/>
                      <a:pt x="10" y="8"/>
                    </a:cubicBezTo>
                    <a:cubicBezTo>
                      <a:pt x="9" y="9"/>
                      <a:pt x="8" y="10"/>
                      <a:pt x="8" y="11"/>
                    </a:cubicBezTo>
                    <a:cubicBezTo>
                      <a:pt x="8" y="12"/>
                      <a:pt x="8" y="13"/>
                      <a:pt x="9" y="14"/>
                    </a:cubicBezTo>
                    <a:cubicBezTo>
                      <a:pt x="10" y="15"/>
                      <a:pt x="11" y="16"/>
                      <a:pt x="12" y="16"/>
                    </a:cubicBezTo>
                    <a:cubicBezTo>
                      <a:pt x="13" y="16"/>
                      <a:pt x="14" y="15"/>
                      <a:pt x="14" y="15"/>
                    </a:cubicBezTo>
                    <a:cubicBezTo>
                      <a:pt x="16" y="14"/>
                      <a:pt x="17" y="11"/>
                      <a:pt x="15" y="9"/>
                    </a:cubicBezTo>
                    <a:cubicBezTo>
                      <a:pt x="15"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8" name="Freeform 440"/>
              <p:cNvSpPr>
                <a:spLocks noEditPoints="1"/>
              </p:cNvSpPr>
              <p:nvPr/>
            </p:nvSpPr>
            <p:spPr bwMode="auto">
              <a:xfrm>
                <a:off x="-4997450" y="3524250"/>
                <a:ext cx="53975" cy="53975"/>
              </a:xfrm>
              <a:custGeom>
                <a:avLst/>
                <a:gdLst>
                  <a:gd name="T0" fmla="*/ 13 w 25"/>
                  <a:gd name="T1" fmla="*/ 25 h 25"/>
                  <a:gd name="T2" fmla="*/ 11 w 25"/>
                  <a:gd name="T3" fmla="*/ 24 h 25"/>
                  <a:gd name="T4" fmla="*/ 6 w 25"/>
                  <a:gd name="T5" fmla="*/ 23 h 25"/>
                  <a:gd name="T6" fmla="*/ 6 w 25"/>
                  <a:gd name="T7" fmla="*/ 23 h 25"/>
                  <a:gd name="T8" fmla="*/ 3 w 25"/>
                  <a:gd name="T9" fmla="*/ 19 h 25"/>
                  <a:gd name="T10" fmla="*/ 1 w 25"/>
                  <a:gd name="T11" fmla="*/ 10 h 25"/>
                  <a:gd name="T12" fmla="*/ 6 w 25"/>
                  <a:gd name="T13" fmla="*/ 2 h 25"/>
                  <a:gd name="T14" fmla="*/ 13 w 25"/>
                  <a:gd name="T15" fmla="*/ 0 h 25"/>
                  <a:gd name="T16" fmla="*/ 23 w 25"/>
                  <a:gd name="T17" fmla="*/ 6 h 25"/>
                  <a:gd name="T18" fmla="*/ 25 w 25"/>
                  <a:gd name="T19" fmla="*/ 10 h 25"/>
                  <a:gd name="T20" fmla="*/ 25 w 25"/>
                  <a:gd name="T21" fmla="*/ 15 h 25"/>
                  <a:gd name="T22" fmla="*/ 20 w 25"/>
                  <a:gd name="T23" fmla="*/ 22 h 25"/>
                  <a:gd name="T24" fmla="*/ 13 w 25"/>
                  <a:gd name="T25" fmla="*/ 25 h 25"/>
                  <a:gd name="T26" fmla="*/ 11 w 25"/>
                  <a:gd name="T27" fmla="*/ 16 h 25"/>
                  <a:gd name="T28" fmla="*/ 12 w 25"/>
                  <a:gd name="T29" fmla="*/ 16 h 25"/>
                  <a:gd name="T30" fmla="*/ 15 w 25"/>
                  <a:gd name="T31" fmla="*/ 16 h 25"/>
                  <a:gd name="T32" fmla="*/ 17 w 25"/>
                  <a:gd name="T33" fmla="*/ 13 h 25"/>
                  <a:gd name="T34" fmla="*/ 17 w 25"/>
                  <a:gd name="T35" fmla="*/ 12 h 25"/>
                  <a:gd name="T36" fmla="*/ 17 w 25"/>
                  <a:gd name="T37" fmla="*/ 12 h 25"/>
                  <a:gd name="T38" fmla="*/ 16 w 25"/>
                  <a:gd name="T39" fmla="*/ 10 h 25"/>
                  <a:gd name="T40" fmla="*/ 13 w 25"/>
                  <a:gd name="T41" fmla="*/ 8 h 25"/>
                  <a:gd name="T42" fmla="*/ 11 w 25"/>
                  <a:gd name="T43" fmla="*/ 9 h 25"/>
                  <a:gd name="T44" fmla="*/ 9 w 25"/>
                  <a:gd name="T45" fmla="*/ 12 h 25"/>
                  <a:gd name="T46" fmla="*/ 9 w 25"/>
                  <a:gd name="T47" fmla="*/ 15 h 25"/>
                  <a:gd name="T48" fmla="*/ 11 w 25"/>
                  <a:gd name="T49"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 h="25">
                    <a:moveTo>
                      <a:pt x="13" y="25"/>
                    </a:moveTo>
                    <a:cubicBezTo>
                      <a:pt x="12" y="25"/>
                      <a:pt x="11" y="25"/>
                      <a:pt x="11" y="24"/>
                    </a:cubicBezTo>
                    <a:cubicBezTo>
                      <a:pt x="9" y="24"/>
                      <a:pt x="8" y="24"/>
                      <a:pt x="6" y="23"/>
                    </a:cubicBezTo>
                    <a:cubicBezTo>
                      <a:pt x="6" y="23"/>
                      <a:pt x="6" y="23"/>
                      <a:pt x="6" y="23"/>
                    </a:cubicBezTo>
                    <a:cubicBezTo>
                      <a:pt x="5" y="22"/>
                      <a:pt x="4" y="21"/>
                      <a:pt x="3" y="19"/>
                    </a:cubicBezTo>
                    <a:cubicBezTo>
                      <a:pt x="1" y="16"/>
                      <a:pt x="0" y="13"/>
                      <a:pt x="1" y="10"/>
                    </a:cubicBezTo>
                    <a:cubicBezTo>
                      <a:pt x="2" y="7"/>
                      <a:pt x="4" y="4"/>
                      <a:pt x="6" y="2"/>
                    </a:cubicBezTo>
                    <a:cubicBezTo>
                      <a:pt x="8" y="1"/>
                      <a:pt x="11" y="0"/>
                      <a:pt x="13" y="0"/>
                    </a:cubicBezTo>
                    <a:cubicBezTo>
                      <a:pt x="17" y="0"/>
                      <a:pt x="21" y="2"/>
                      <a:pt x="23" y="6"/>
                    </a:cubicBezTo>
                    <a:cubicBezTo>
                      <a:pt x="24" y="7"/>
                      <a:pt x="24" y="9"/>
                      <a:pt x="25" y="10"/>
                    </a:cubicBezTo>
                    <a:cubicBezTo>
                      <a:pt x="25" y="12"/>
                      <a:pt x="25" y="13"/>
                      <a:pt x="25" y="15"/>
                    </a:cubicBezTo>
                    <a:cubicBezTo>
                      <a:pt x="24" y="18"/>
                      <a:pt x="22" y="21"/>
                      <a:pt x="20" y="22"/>
                    </a:cubicBezTo>
                    <a:cubicBezTo>
                      <a:pt x="18" y="24"/>
                      <a:pt x="15" y="25"/>
                      <a:pt x="13" y="25"/>
                    </a:cubicBezTo>
                    <a:close/>
                    <a:moveTo>
                      <a:pt x="11" y="16"/>
                    </a:moveTo>
                    <a:cubicBezTo>
                      <a:pt x="11" y="16"/>
                      <a:pt x="11" y="16"/>
                      <a:pt x="12" y="16"/>
                    </a:cubicBezTo>
                    <a:cubicBezTo>
                      <a:pt x="13" y="17"/>
                      <a:pt x="14" y="16"/>
                      <a:pt x="15" y="16"/>
                    </a:cubicBezTo>
                    <a:cubicBezTo>
                      <a:pt x="16" y="15"/>
                      <a:pt x="17" y="14"/>
                      <a:pt x="17" y="13"/>
                    </a:cubicBezTo>
                    <a:cubicBezTo>
                      <a:pt x="17" y="13"/>
                      <a:pt x="17" y="12"/>
                      <a:pt x="17" y="12"/>
                    </a:cubicBezTo>
                    <a:cubicBezTo>
                      <a:pt x="17" y="12"/>
                      <a:pt x="17" y="12"/>
                      <a:pt x="17" y="12"/>
                    </a:cubicBezTo>
                    <a:cubicBezTo>
                      <a:pt x="17" y="11"/>
                      <a:pt x="16" y="11"/>
                      <a:pt x="16" y="10"/>
                    </a:cubicBezTo>
                    <a:cubicBezTo>
                      <a:pt x="16" y="9"/>
                      <a:pt x="14" y="8"/>
                      <a:pt x="13" y="8"/>
                    </a:cubicBezTo>
                    <a:cubicBezTo>
                      <a:pt x="12" y="8"/>
                      <a:pt x="11" y="9"/>
                      <a:pt x="11" y="9"/>
                    </a:cubicBezTo>
                    <a:cubicBezTo>
                      <a:pt x="10" y="10"/>
                      <a:pt x="9" y="11"/>
                      <a:pt x="9" y="12"/>
                    </a:cubicBezTo>
                    <a:cubicBezTo>
                      <a:pt x="9" y="13"/>
                      <a:pt x="9" y="14"/>
                      <a:pt x="9" y="15"/>
                    </a:cubicBezTo>
                    <a:cubicBezTo>
                      <a:pt x="10" y="15"/>
                      <a:pt x="10"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9" name="Freeform 441"/>
              <p:cNvSpPr>
                <a:spLocks noEditPoints="1"/>
              </p:cNvSpPr>
              <p:nvPr/>
            </p:nvSpPr>
            <p:spPr bwMode="auto">
              <a:xfrm>
                <a:off x="-5014913" y="3497263"/>
                <a:ext cx="53975" cy="50800"/>
              </a:xfrm>
              <a:custGeom>
                <a:avLst/>
                <a:gdLst>
                  <a:gd name="T0" fmla="*/ 12 w 25"/>
                  <a:gd name="T1" fmla="*/ 24 h 24"/>
                  <a:gd name="T2" fmla="*/ 9 w 25"/>
                  <a:gd name="T3" fmla="*/ 24 h 24"/>
                  <a:gd name="T4" fmla="*/ 2 w 25"/>
                  <a:gd name="T5" fmla="*/ 18 h 24"/>
                  <a:gd name="T6" fmla="*/ 1 w 25"/>
                  <a:gd name="T7" fmla="*/ 9 h 24"/>
                  <a:gd name="T8" fmla="*/ 6 w 25"/>
                  <a:gd name="T9" fmla="*/ 1 h 24"/>
                  <a:gd name="T10" fmla="*/ 12 w 25"/>
                  <a:gd name="T11" fmla="*/ 0 h 24"/>
                  <a:gd name="T12" fmla="*/ 23 w 25"/>
                  <a:gd name="T13" fmla="*/ 6 h 24"/>
                  <a:gd name="T14" fmla="*/ 24 w 25"/>
                  <a:gd name="T15" fmla="*/ 15 h 24"/>
                  <a:gd name="T16" fmla="*/ 19 w 25"/>
                  <a:gd name="T17" fmla="*/ 22 h 24"/>
                  <a:gd name="T18" fmla="*/ 12 w 25"/>
                  <a:gd name="T19" fmla="*/ 24 h 24"/>
                  <a:gd name="T20" fmla="*/ 12 w 25"/>
                  <a:gd name="T21" fmla="*/ 8 h 24"/>
                  <a:gd name="T22" fmla="*/ 10 w 25"/>
                  <a:gd name="T23" fmla="*/ 8 h 24"/>
                  <a:gd name="T24" fmla="*/ 8 w 25"/>
                  <a:gd name="T25" fmla="*/ 11 h 24"/>
                  <a:gd name="T26" fmla="*/ 9 w 25"/>
                  <a:gd name="T27" fmla="*/ 14 h 24"/>
                  <a:gd name="T28" fmla="*/ 11 w 25"/>
                  <a:gd name="T29" fmla="*/ 16 h 24"/>
                  <a:gd name="T30" fmla="*/ 14 w 25"/>
                  <a:gd name="T31" fmla="*/ 15 h 24"/>
                  <a:gd name="T32" fmla="*/ 16 w 25"/>
                  <a:gd name="T33" fmla="*/ 13 h 24"/>
                  <a:gd name="T34" fmla="*/ 16 w 25"/>
                  <a:gd name="T35" fmla="*/ 10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11" y="24"/>
                      <a:pt x="10" y="24"/>
                      <a:pt x="9" y="24"/>
                    </a:cubicBezTo>
                    <a:cubicBezTo>
                      <a:pt x="6" y="23"/>
                      <a:pt x="3" y="21"/>
                      <a:pt x="2" y="18"/>
                    </a:cubicBezTo>
                    <a:cubicBezTo>
                      <a:pt x="0" y="15"/>
                      <a:pt x="0" y="12"/>
                      <a:pt x="1" y="9"/>
                    </a:cubicBezTo>
                    <a:cubicBezTo>
                      <a:pt x="1" y="6"/>
                      <a:pt x="3" y="3"/>
                      <a:pt x="6" y="1"/>
                    </a:cubicBezTo>
                    <a:cubicBezTo>
                      <a:pt x="8" y="0"/>
                      <a:pt x="10" y="0"/>
                      <a:pt x="12" y="0"/>
                    </a:cubicBezTo>
                    <a:cubicBezTo>
                      <a:pt x="17" y="0"/>
                      <a:pt x="21" y="2"/>
                      <a:pt x="23" y="6"/>
                    </a:cubicBezTo>
                    <a:cubicBezTo>
                      <a:pt x="24" y="9"/>
                      <a:pt x="25" y="12"/>
                      <a:pt x="24" y="15"/>
                    </a:cubicBezTo>
                    <a:cubicBezTo>
                      <a:pt x="23" y="18"/>
                      <a:pt x="21" y="20"/>
                      <a:pt x="19" y="22"/>
                    </a:cubicBezTo>
                    <a:cubicBezTo>
                      <a:pt x="17" y="23"/>
                      <a:pt x="14" y="24"/>
                      <a:pt x="12" y="24"/>
                    </a:cubicBezTo>
                    <a:close/>
                    <a:moveTo>
                      <a:pt x="12" y="8"/>
                    </a:moveTo>
                    <a:cubicBezTo>
                      <a:pt x="12" y="8"/>
                      <a:pt x="11" y="8"/>
                      <a:pt x="10" y="8"/>
                    </a:cubicBezTo>
                    <a:cubicBezTo>
                      <a:pt x="9" y="9"/>
                      <a:pt x="9" y="10"/>
                      <a:pt x="8" y="11"/>
                    </a:cubicBezTo>
                    <a:cubicBezTo>
                      <a:pt x="8" y="12"/>
                      <a:pt x="8" y="13"/>
                      <a:pt x="9" y="14"/>
                    </a:cubicBezTo>
                    <a:cubicBezTo>
                      <a:pt x="9" y="15"/>
                      <a:pt x="10" y="16"/>
                      <a:pt x="11" y="16"/>
                    </a:cubicBezTo>
                    <a:cubicBezTo>
                      <a:pt x="12" y="16"/>
                      <a:pt x="13" y="16"/>
                      <a:pt x="14" y="15"/>
                    </a:cubicBezTo>
                    <a:cubicBezTo>
                      <a:pt x="15" y="15"/>
                      <a:pt x="16" y="14"/>
                      <a:pt x="16" y="13"/>
                    </a:cubicBezTo>
                    <a:cubicBezTo>
                      <a:pt x="16" y="12"/>
                      <a:pt x="16"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0" name="Freeform 442"/>
              <p:cNvSpPr>
                <a:spLocks noEditPoints="1"/>
              </p:cNvSpPr>
              <p:nvPr/>
            </p:nvSpPr>
            <p:spPr bwMode="auto">
              <a:xfrm>
                <a:off x="-4995863" y="3589338"/>
                <a:ext cx="58738" cy="50800"/>
              </a:xfrm>
              <a:custGeom>
                <a:avLst/>
                <a:gdLst>
                  <a:gd name="T0" fmla="*/ 13 w 27"/>
                  <a:gd name="T1" fmla="*/ 24 h 24"/>
                  <a:gd name="T2" fmla="*/ 3 w 27"/>
                  <a:gd name="T3" fmla="*/ 19 h 24"/>
                  <a:gd name="T4" fmla="*/ 1 w 27"/>
                  <a:gd name="T5" fmla="*/ 10 h 24"/>
                  <a:gd name="T6" fmla="*/ 6 w 27"/>
                  <a:gd name="T7" fmla="*/ 2 h 24"/>
                  <a:gd name="T8" fmla="*/ 13 w 27"/>
                  <a:gd name="T9" fmla="*/ 0 h 24"/>
                  <a:gd name="T10" fmla="*/ 23 w 27"/>
                  <a:gd name="T11" fmla="*/ 4 h 24"/>
                  <a:gd name="T12" fmla="*/ 21 w 27"/>
                  <a:gd name="T13" fmla="*/ 22 h 24"/>
                  <a:gd name="T14" fmla="*/ 13 w 27"/>
                  <a:gd name="T15" fmla="*/ 24 h 24"/>
                  <a:gd name="T16" fmla="*/ 13 w 27"/>
                  <a:gd name="T17" fmla="*/ 8 h 24"/>
                  <a:gd name="T18" fmla="*/ 10 w 27"/>
                  <a:gd name="T19" fmla="*/ 9 h 24"/>
                  <a:gd name="T20" fmla="*/ 9 w 27"/>
                  <a:gd name="T21" fmla="*/ 11 h 24"/>
                  <a:gd name="T22" fmla="*/ 10 w 27"/>
                  <a:gd name="T23" fmla="*/ 14 h 24"/>
                  <a:gd name="T24" fmla="*/ 13 w 27"/>
                  <a:gd name="T25" fmla="*/ 16 h 24"/>
                  <a:gd name="T26" fmla="*/ 16 w 27"/>
                  <a:gd name="T27" fmla="*/ 15 h 24"/>
                  <a:gd name="T28" fmla="*/ 16 w 27"/>
                  <a:gd name="T29" fmla="*/ 10 h 24"/>
                  <a:gd name="T30" fmla="*/ 13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3" y="24"/>
                    </a:moveTo>
                    <a:cubicBezTo>
                      <a:pt x="9" y="24"/>
                      <a:pt x="6" y="23"/>
                      <a:pt x="3" y="19"/>
                    </a:cubicBezTo>
                    <a:cubicBezTo>
                      <a:pt x="1" y="17"/>
                      <a:pt x="0" y="13"/>
                      <a:pt x="1" y="10"/>
                    </a:cubicBezTo>
                    <a:cubicBezTo>
                      <a:pt x="1" y="7"/>
                      <a:pt x="3" y="4"/>
                      <a:pt x="6" y="2"/>
                    </a:cubicBezTo>
                    <a:cubicBezTo>
                      <a:pt x="8" y="0"/>
                      <a:pt x="10" y="0"/>
                      <a:pt x="13" y="0"/>
                    </a:cubicBezTo>
                    <a:cubicBezTo>
                      <a:pt x="16" y="0"/>
                      <a:pt x="20" y="1"/>
                      <a:pt x="23" y="4"/>
                    </a:cubicBezTo>
                    <a:cubicBezTo>
                      <a:pt x="27" y="10"/>
                      <a:pt x="26" y="18"/>
                      <a:pt x="21" y="22"/>
                    </a:cubicBezTo>
                    <a:cubicBezTo>
                      <a:pt x="19" y="23"/>
                      <a:pt x="16" y="24"/>
                      <a:pt x="13" y="24"/>
                    </a:cubicBezTo>
                    <a:close/>
                    <a:moveTo>
                      <a:pt x="13" y="8"/>
                    </a:moveTo>
                    <a:cubicBezTo>
                      <a:pt x="12" y="8"/>
                      <a:pt x="11" y="8"/>
                      <a:pt x="10" y="9"/>
                    </a:cubicBezTo>
                    <a:cubicBezTo>
                      <a:pt x="9" y="9"/>
                      <a:pt x="9" y="10"/>
                      <a:pt x="9" y="11"/>
                    </a:cubicBezTo>
                    <a:cubicBezTo>
                      <a:pt x="9" y="12"/>
                      <a:pt x="9" y="13"/>
                      <a:pt x="10" y="14"/>
                    </a:cubicBezTo>
                    <a:cubicBezTo>
                      <a:pt x="11" y="16"/>
                      <a:pt x="12" y="16"/>
                      <a:pt x="13" y="16"/>
                    </a:cubicBezTo>
                    <a:cubicBezTo>
                      <a:pt x="14" y="16"/>
                      <a:pt x="15" y="16"/>
                      <a:pt x="16" y="15"/>
                    </a:cubicBezTo>
                    <a:cubicBezTo>
                      <a:pt x="17" y="14"/>
                      <a:pt x="18" y="11"/>
                      <a:pt x="16" y="10"/>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1" name="Freeform 443"/>
              <p:cNvSpPr>
                <a:spLocks noEditPoints="1"/>
              </p:cNvSpPr>
              <p:nvPr/>
            </p:nvSpPr>
            <p:spPr bwMode="auto">
              <a:xfrm>
                <a:off x="-5070475" y="3571875"/>
                <a:ext cx="80963" cy="84138"/>
              </a:xfrm>
              <a:custGeom>
                <a:avLst/>
                <a:gdLst>
                  <a:gd name="T0" fmla="*/ 21 w 38"/>
                  <a:gd name="T1" fmla="*/ 39 h 39"/>
                  <a:gd name="T2" fmla="*/ 17 w 38"/>
                  <a:gd name="T3" fmla="*/ 39 h 39"/>
                  <a:gd name="T4" fmla="*/ 4 w 38"/>
                  <a:gd name="T5" fmla="*/ 30 h 39"/>
                  <a:gd name="T6" fmla="*/ 1 w 38"/>
                  <a:gd name="T7" fmla="*/ 23 h 39"/>
                  <a:gd name="T8" fmla="*/ 1 w 38"/>
                  <a:gd name="T9" fmla="*/ 15 h 39"/>
                  <a:gd name="T10" fmla="*/ 8 w 38"/>
                  <a:gd name="T11" fmla="*/ 3 h 39"/>
                  <a:gd name="T12" fmla="*/ 22 w 38"/>
                  <a:gd name="T13" fmla="*/ 1 h 39"/>
                  <a:gd name="T14" fmla="*/ 29 w 38"/>
                  <a:gd name="T15" fmla="*/ 4 h 39"/>
                  <a:gd name="T16" fmla="*/ 34 w 38"/>
                  <a:gd name="T17" fmla="*/ 9 h 39"/>
                  <a:gd name="T18" fmla="*/ 38 w 38"/>
                  <a:gd name="T19" fmla="*/ 23 h 39"/>
                  <a:gd name="T20" fmla="*/ 31 w 38"/>
                  <a:gd name="T21" fmla="*/ 35 h 39"/>
                  <a:gd name="T22" fmla="*/ 21 w 38"/>
                  <a:gd name="T23" fmla="*/ 39 h 39"/>
                  <a:gd name="T24" fmla="*/ 18 w 38"/>
                  <a:gd name="T25" fmla="*/ 8 h 39"/>
                  <a:gd name="T26" fmla="*/ 13 w 38"/>
                  <a:gd name="T27" fmla="*/ 10 h 39"/>
                  <a:gd name="T28" fmla="*/ 9 w 38"/>
                  <a:gd name="T29" fmla="*/ 16 h 39"/>
                  <a:gd name="T30" fmla="*/ 9 w 38"/>
                  <a:gd name="T31" fmla="*/ 21 h 39"/>
                  <a:gd name="T32" fmla="*/ 11 w 38"/>
                  <a:gd name="T33" fmla="*/ 25 h 39"/>
                  <a:gd name="T34" fmla="*/ 18 w 38"/>
                  <a:gd name="T35" fmla="*/ 31 h 39"/>
                  <a:gd name="T36" fmla="*/ 26 w 38"/>
                  <a:gd name="T37" fmla="*/ 29 h 39"/>
                  <a:gd name="T38" fmla="*/ 30 w 38"/>
                  <a:gd name="T39" fmla="*/ 22 h 39"/>
                  <a:gd name="T40" fmla="*/ 28 w 38"/>
                  <a:gd name="T41" fmla="*/ 14 h 39"/>
                  <a:gd name="T42" fmla="*/ 24 w 38"/>
                  <a:gd name="T43" fmla="*/ 10 h 39"/>
                  <a:gd name="T44" fmla="*/ 20 w 38"/>
                  <a:gd name="T45" fmla="*/ 9 h 39"/>
                  <a:gd name="T46" fmla="*/ 18 w 38"/>
                  <a:gd name="T47"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8" h="39">
                    <a:moveTo>
                      <a:pt x="21" y="39"/>
                    </a:moveTo>
                    <a:cubicBezTo>
                      <a:pt x="19" y="39"/>
                      <a:pt x="18" y="39"/>
                      <a:pt x="17" y="39"/>
                    </a:cubicBezTo>
                    <a:cubicBezTo>
                      <a:pt x="12" y="37"/>
                      <a:pt x="7" y="34"/>
                      <a:pt x="4" y="30"/>
                    </a:cubicBezTo>
                    <a:cubicBezTo>
                      <a:pt x="3" y="28"/>
                      <a:pt x="1" y="25"/>
                      <a:pt x="1" y="23"/>
                    </a:cubicBezTo>
                    <a:cubicBezTo>
                      <a:pt x="0" y="20"/>
                      <a:pt x="0" y="18"/>
                      <a:pt x="1" y="15"/>
                    </a:cubicBezTo>
                    <a:cubicBezTo>
                      <a:pt x="1" y="10"/>
                      <a:pt x="4" y="6"/>
                      <a:pt x="8" y="3"/>
                    </a:cubicBezTo>
                    <a:cubicBezTo>
                      <a:pt x="12" y="0"/>
                      <a:pt x="18" y="0"/>
                      <a:pt x="22" y="1"/>
                    </a:cubicBezTo>
                    <a:cubicBezTo>
                      <a:pt x="25" y="1"/>
                      <a:pt x="27" y="2"/>
                      <a:pt x="29" y="4"/>
                    </a:cubicBezTo>
                    <a:cubicBezTo>
                      <a:pt x="31" y="5"/>
                      <a:pt x="33" y="7"/>
                      <a:pt x="34" y="9"/>
                    </a:cubicBezTo>
                    <a:cubicBezTo>
                      <a:pt x="37" y="13"/>
                      <a:pt x="38" y="18"/>
                      <a:pt x="38" y="23"/>
                    </a:cubicBezTo>
                    <a:cubicBezTo>
                      <a:pt x="37" y="28"/>
                      <a:pt x="35" y="33"/>
                      <a:pt x="31" y="35"/>
                    </a:cubicBezTo>
                    <a:cubicBezTo>
                      <a:pt x="28" y="38"/>
                      <a:pt x="24" y="39"/>
                      <a:pt x="21" y="39"/>
                    </a:cubicBezTo>
                    <a:close/>
                    <a:moveTo>
                      <a:pt x="18" y="8"/>
                    </a:moveTo>
                    <a:cubicBezTo>
                      <a:pt x="16" y="8"/>
                      <a:pt x="14" y="9"/>
                      <a:pt x="13" y="10"/>
                    </a:cubicBezTo>
                    <a:cubicBezTo>
                      <a:pt x="10" y="11"/>
                      <a:pt x="9" y="14"/>
                      <a:pt x="9" y="16"/>
                    </a:cubicBezTo>
                    <a:cubicBezTo>
                      <a:pt x="8" y="18"/>
                      <a:pt x="8" y="19"/>
                      <a:pt x="9" y="21"/>
                    </a:cubicBezTo>
                    <a:cubicBezTo>
                      <a:pt x="9" y="22"/>
                      <a:pt x="10" y="24"/>
                      <a:pt x="11" y="25"/>
                    </a:cubicBezTo>
                    <a:cubicBezTo>
                      <a:pt x="13" y="28"/>
                      <a:pt x="16" y="30"/>
                      <a:pt x="18" y="31"/>
                    </a:cubicBezTo>
                    <a:cubicBezTo>
                      <a:pt x="21" y="31"/>
                      <a:pt x="24" y="31"/>
                      <a:pt x="26" y="29"/>
                    </a:cubicBezTo>
                    <a:cubicBezTo>
                      <a:pt x="28" y="27"/>
                      <a:pt x="29" y="25"/>
                      <a:pt x="30" y="22"/>
                    </a:cubicBezTo>
                    <a:cubicBezTo>
                      <a:pt x="30" y="19"/>
                      <a:pt x="29" y="16"/>
                      <a:pt x="28" y="14"/>
                    </a:cubicBezTo>
                    <a:cubicBezTo>
                      <a:pt x="27" y="12"/>
                      <a:pt x="26" y="11"/>
                      <a:pt x="24" y="10"/>
                    </a:cubicBezTo>
                    <a:cubicBezTo>
                      <a:pt x="23" y="10"/>
                      <a:pt x="22" y="9"/>
                      <a:pt x="20" y="9"/>
                    </a:cubicBezTo>
                    <a:cubicBezTo>
                      <a:pt x="20" y="8"/>
                      <a:pt x="19" y="8"/>
                      <a:pt x="1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2" name="Freeform 444"/>
              <p:cNvSpPr>
                <a:spLocks noEditPoints="1"/>
              </p:cNvSpPr>
              <p:nvPr/>
            </p:nvSpPr>
            <p:spPr bwMode="auto">
              <a:xfrm>
                <a:off x="-5018088" y="3559175"/>
                <a:ext cx="58738" cy="53975"/>
              </a:xfrm>
              <a:custGeom>
                <a:avLst/>
                <a:gdLst>
                  <a:gd name="T0" fmla="*/ 13 w 27"/>
                  <a:gd name="T1" fmla="*/ 25 h 25"/>
                  <a:gd name="T2" fmla="*/ 3 w 27"/>
                  <a:gd name="T3" fmla="*/ 19 h 25"/>
                  <a:gd name="T4" fmla="*/ 1 w 27"/>
                  <a:gd name="T5" fmla="*/ 10 h 25"/>
                  <a:gd name="T6" fmla="*/ 6 w 27"/>
                  <a:gd name="T7" fmla="*/ 2 h 25"/>
                  <a:gd name="T8" fmla="*/ 15 w 27"/>
                  <a:gd name="T9" fmla="*/ 0 h 25"/>
                  <a:gd name="T10" fmla="*/ 23 w 27"/>
                  <a:gd name="T11" fmla="*/ 5 h 25"/>
                  <a:gd name="T12" fmla="*/ 20 w 27"/>
                  <a:gd name="T13" fmla="*/ 23 h 25"/>
                  <a:gd name="T14" fmla="*/ 13 w 27"/>
                  <a:gd name="T15" fmla="*/ 25 h 25"/>
                  <a:gd name="T16" fmla="*/ 13 w 27"/>
                  <a:gd name="T17" fmla="*/ 8 h 25"/>
                  <a:gd name="T18" fmla="*/ 11 w 27"/>
                  <a:gd name="T19" fmla="*/ 9 h 25"/>
                  <a:gd name="T20" fmla="*/ 9 w 27"/>
                  <a:gd name="T21" fmla="*/ 11 h 25"/>
                  <a:gd name="T22" fmla="*/ 10 w 27"/>
                  <a:gd name="T23" fmla="*/ 15 h 25"/>
                  <a:gd name="T24" fmla="*/ 13 w 27"/>
                  <a:gd name="T25" fmla="*/ 17 h 25"/>
                  <a:gd name="T26" fmla="*/ 16 w 27"/>
                  <a:gd name="T27" fmla="*/ 16 h 25"/>
                  <a:gd name="T28" fmla="*/ 16 w 27"/>
                  <a:gd name="T29" fmla="*/ 10 h 25"/>
                  <a:gd name="T30" fmla="*/ 14 w 27"/>
                  <a:gd name="T31" fmla="*/ 8 h 25"/>
                  <a:gd name="T32" fmla="*/ 13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3" y="25"/>
                    </a:moveTo>
                    <a:cubicBezTo>
                      <a:pt x="9" y="25"/>
                      <a:pt x="6" y="23"/>
                      <a:pt x="3" y="19"/>
                    </a:cubicBezTo>
                    <a:cubicBezTo>
                      <a:pt x="1" y="16"/>
                      <a:pt x="0" y="13"/>
                      <a:pt x="1" y="10"/>
                    </a:cubicBezTo>
                    <a:cubicBezTo>
                      <a:pt x="2" y="7"/>
                      <a:pt x="3" y="4"/>
                      <a:pt x="6" y="2"/>
                    </a:cubicBezTo>
                    <a:cubicBezTo>
                      <a:pt x="9" y="0"/>
                      <a:pt x="12" y="0"/>
                      <a:pt x="15" y="0"/>
                    </a:cubicBezTo>
                    <a:cubicBezTo>
                      <a:pt x="18" y="1"/>
                      <a:pt x="21" y="3"/>
                      <a:pt x="23" y="5"/>
                    </a:cubicBezTo>
                    <a:cubicBezTo>
                      <a:pt x="27" y="11"/>
                      <a:pt x="26" y="19"/>
                      <a:pt x="20" y="23"/>
                    </a:cubicBezTo>
                    <a:cubicBezTo>
                      <a:pt x="18" y="24"/>
                      <a:pt x="16" y="25"/>
                      <a:pt x="13" y="25"/>
                    </a:cubicBezTo>
                    <a:close/>
                    <a:moveTo>
                      <a:pt x="13" y="8"/>
                    </a:moveTo>
                    <a:cubicBezTo>
                      <a:pt x="12" y="8"/>
                      <a:pt x="11" y="8"/>
                      <a:pt x="11" y="9"/>
                    </a:cubicBezTo>
                    <a:cubicBezTo>
                      <a:pt x="10" y="9"/>
                      <a:pt x="9" y="10"/>
                      <a:pt x="9" y="11"/>
                    </a:cubicBezTo>
                    <a:cubicBezTo>
                      <a:pt x="9" y="12"/>
                      <a:pt x="9" y="14"/>
                      <a:pt x="10" y="15"/>
                    </a:cubicBezTo>
                    <a:cubicBezTo>
                      <a:pt x="11" y="16"/>
                      <a:pt x="12" y="17"/>
                      <a:pt x="13" y="17"/>
                    </a:cubicBezTo>
                    <a:cubicBezTo>
                      <a:pt x="14" y="17"/>
                      <a:pt x="15" y="16"/>
                      <a:pt x="16" y="16"/>
                    </a:cubicBezTo>
                    <a:cubicBezTo>
                      <a:pt x="17" y="15"/>
                      <a:pt x="18" y="12"/>
                      <a:pt x="16" y="10"/>
                    </a:cubicBezTo>
                    <a:cubicBezTo>
                      <a:pt x="16" y="9"/>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3" name="Freeform 445"/>
              <p:cNvSpPr>
                <a:spLocks noEditPoints="1"/>
              </p:cNvSpPr>
              <p:nvPr/>
            </p:nvSpPr>
            <p:spPr bwMode="auto">
              <a:xfrm>
                <a:off x="-5037138" y="3529013"/>
                <a:ext cx="58738" cy="53975"/>
              </a:xfrm>
              <a:custGeom>
                <a:avLst/>
                <a:gdLst>
                  <a:gd name="T0" fmla="*/ 13 w 27"/>
                  <a:gd name="T1" fmla="*/ 25 h 25"/>
                  <a:gd name="T2" fmla="*/ 3 w 27"/>
                  <a:gd name="T3" fmla="*/ 19 h 25"/>
                  <a:gd name="T4" fmla="*/ 1 w 27"/>
                  <a:gd name="T5" fmla="*/ 10 h 25"/>
                  <a:gd name="T6" fmla="*/ 6 w 27"/>
                  <a:gd name="T7" fmla="*/ 2 h 25"/>
                  <a:gd name="T8" fmla="*/ 16 w 27"/>
                  <a:gd name="T9" fmla="*/ 0 h 25"/>
                  <a:gd name="T10" fmla="*/ 23 w 27"/>
                  <a:gd name="T11" fmla="*/ 6 h 25"/>
                  <a:gd name="T12" fmla="*/ 20 w 27"/>
                  <a:gd name="T13" fmla="*/ 23 h 25"/>
                  <a:gd name="T14" fmla="*/ 13 w 27"/>
                  <a:gd name="T15" fmla="*/ 25 h 25"/>
                  <a:gd name="T16" fmla="*/ 12 w 27"/>
                  <a:gd name="T17" fmla="*/ 8 h 25"/>
                  <a:gd name="T18" fmla="*/ 10 w 27"/>
                  <a:gd name="T19" fmla="*/ 9 h 25"/>
                  <a:gd name="T20" fmla="*/ 9 w 27"/>
                  <a:gd name="T21" fmla="*/ 11 h 25"/>
                  <a:gd name="T22" fmla="*/ 9 w 27"/>
                  <a:gd name="T23" fmla="*/ 15 h 25"/>
                  <a:gd name="T24" fmla="*/ 13 w 27"/>
                  <a:gd name="T25" fmla="*/ 17 h 25"/>
                  <a:gd name="T26" fmla="*/ 15 w 27"/>
                  <a:gd name="T27" fmla="*/ 16 h 25"/>
                  <a:gd name="T28" fmla="*/ 16 w 27"/>
                  <a:gd name="T29" fmla="*/ 10 h 25"/>
                  <a:gd name="T30" fmla="*/ 14 w 27"/>
                  <a:gd name="T31" fmla="*/ 8 h 25"/>
                  <a:gd name="T32" fmla="*/ 12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3" y="25"/>
                    </a:moveTo>
                    <a:cubicBezTo>
                      <a:pt x="9" y="25"/>
                      <a:pt x="5" y="23"/>
                      <a:pt x="3" y="19"/>
                    </a:cubicBezTo>
                    <a:cubicBezTo>
                      <a:pt x="1" y="16"/>
                      <a:pt x="0" y="13"/>
                      <a:pt x="1" y="10"/>
                    </a:cubicBezTo>
                    <a:cubicBezTo>
                      <a:pt x="1" y="6"/>
                      <a:pt x="3" y="3"/>
                      <a:pt x="6" y="2"/>
                    </a:cubicBezTo>
                    <a:cubicBezTo>
                      <a:pt x="9" y="0"/>
                      <a:pt x="12" y="0"/>
                      <a:pt x="16" y="0"/>
                    </a:cubicBezTo>
                    <a:cubicBezTo>
                      <a:pt x="19" y="1"/>
                      <a:pt x="21" y="3"/>
                      <a:pt x="23" y="6"/>
                    </a:cubicBezTo>
                    <a:cubicBezTo>
                      <a:pt x="27" y="12"/>
                      <a:pt x="25" y="19"/>
                      <a:pt x="20" y="23"/>
                    </a:cubicBezTo>
                    <a:cubicBezTo>
                      <a:pt x="18" y="24"/>
                      <a:pt x="15" y="25"/>
                      <a:pt x="13" y="25"/>
                    </a:cubicBezTo>
                    <a:close/>
                    <a:moveTo>
                      <a:pt x="12" y="8"/>
                    </a:moveTo>
                    <a:cubicBezTo>
                      <a:pt x="12" y="8"/>
                      <a:pt x="11" y="8"/>
                      <a:pt x="10" y="9"/>
                    </a:cubicBezTo>
                    <a:cubicBezTo>
                      <a:pt x="10" y="9"/>
                      <a:pt x="9" y="10"/>
                      <a:pt x="9" y="11"/>
                    </a:cubicBezTo>
                    <a:cubicBezTo>
                      <a:pt x="8" y="12"/>
                      <a:pt x="9" y="13"/>
                      <a:pt x="9" y="15"/>
                    </a:cubicBezTo>
                    <a:cubicBezTo>
                      <a:pt x="10" y="16"/>
                      <a:pt x="12" y="17"/>
                      <a:pt x="13" y="17"/>
                    </a:cubicBezTo>
                    <a:cubicBezTo>
                      <a:pt x="14" y="17"/>
                      <a:pt x="14" y="16"/>
                      <a:pt x="15" y="16"/>
                    </a:cubicBezTo>
                    <a:cubicBezTo>
                      <a:pt x="17" y="15"/>
                      <a:pt x="17" y="12"/>
                      <a:pt x="16" y="10"/>
                    </a:cubicBezTo>
                    <a:cubicBezTo>
                      <a:pt x="16" y="9"/>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4" name="Freeform 446"/>
              <p:cNvSpPr>
                <a:spLocks noEditPoints="1"/>
              </p:cNvSpPr>
              <p:nvPr/>
            </p:nvSpPr>
            <p:spPr bwMode="auto">
              <a:xfrm>
                <a:off x="-4994275" y="3387725"/>
                <a:ext cx="57150" cy="49213"/>
              </a:xfrm>
              <a:custGeom>
                <a:avLst/>
                <a:gdLst>
                  <a:gd name="T0" fmla="*/ 11 w 26"/>
                  <a:gd name="T1" fmla="*/ 23 h 23"/>
                  <a:gd name="T2" fmla="*/ 1 w 26"/>
                  <a:gd name="T3" fmla="*/ 16 h 23"/>
                  <a:gd name="T4" fmla="*/ 1 w 26"/>
                  <a:gd name="T5" fmla="*/ 7 h 23"/>
                  <a:gd name="T6" fmla="*/ 8 w 26"/>
                  <a:gd name="T7" fmla="*/ 1 h 23"/>
                  <a:gd name="T8" fmla="*/ 17 w 26"/>
                  <a:gd name="T9" fmla="*/ 1 h 23"/>
                  <a:gd name="T10" fmla="*/ 23 w 26"/>
                  <a:gd name="T11" fmla="*/ 7 h 23"/>
                  <a:gd name="T12" fmla="*/ 17 w 26"/>
                  <a:gd name="T13" fmla="*/ 22 h 23"/>
                  <a:gd name="T14" fmla="*/ 11 w 26"/>
                  <a:gd name="T15" fmla="*/ 23 h 23"/>
                  <a:gd name="T16" fmla="*/ 13 w 26"/>
                  <a:gd name="T17" fmla="*/ 8 h 23"/>
                  <a:gd name="T18" fmla="*/ 11 w 26"/>
                  <a:gd name="T19" fmla="*/ 8 h 23"/>
                  <a:gd name="T20" fmla="*/ 8 w 26"/>
                  <a:gd name="T21" fmla="*/ 11 h 23"/>
                  <a:gd name="T22" fmla="*/ 8 w 26"/>
                  <a:gd name="T23" fmla="*/ 13 h 23"/>
                  <a:gd name="T24" fmla="*/ 13 w 26"/>
                  <a:gd name="T25" fmla="*/ 14 h 23"/>
                  <a:gd name="T26" fmla="*/ 16 w 26"/>
                  <a:gd name="T27" fmla="*/ 10 h 23"/>
                  <a:gd name="T28" fmla="*/ 14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1" y="23"/>
                    </a:moveTo>
                    <a:cubicBezTo>
                      <a:pt x="7" y="23"/>
                      <a:pt x="3" y="20"/>
                      <a:pt x="1" y="16"/>
                    </a:cubicBezTo>
                    <a:cubicBezTo>
                      <a:pt x="0" y="13"/>
                      <a:pt x="0" y="10"/>
                      <a:pt x="1" y="7"/>
                    </a:cubicBezTo>
                    <a:cubicBezTo>
                      <a:pt x="2" y="4"/>
                      <a:pt x="5" y="2"/>
                      <a:pt x="8" y="1"/>
                    </a:cubicBezTo>
                    <a:cubicBezTo>
                      <a:pt x="11" y="0"/>
                      <a:pt x="14" y="0"/>
                      <a:pt x="17" y="1"/>
                    </a:cubicBezTo>
                    <a:cubicBezTo>
                      <a:pt x="20" y="2"/>
                      <a:pt x="22" y="4"/>
                      <a:pt x="23" y="7"/>
                    </a:cubicBezTo>
                    <a:cubicBezTo>
                      <a:pt x="26" y="12"/>
                      <a:pt x="23" y="19"/>
                      <a:pt x="17" y="22"/>
                    </a:cubicBezTo>
                    <a:cubicBezTo>
                      <a:pt x="15" y="23"/>
                      <a:pt x="13" y="23"/>
                      <a:pt x="11" y="23"/>
                    </a:cubicBezTo>
                    <a:close/>
                    <a:moveTo>
                      <a:pt x="13" y="8"/>
                    </a:moveTo>
                    <a:cubicBezTo>
                      <a:pt x="12" y="8"/>
                      <a:pt x="11" y="8"/>
                      <a:pt x="11" y="8"/>
                    </a:cubicBezTo>
                    <a:cubicBezTo>
                      <a:pt x="10" y="9"/>
                      <a:pt x="9" y="10"/>
                      <a:pt x="8" y="11"/>
                    </a:cubicBezTo>
                    <a:cubicBezTo>
                      <a:pt x="8" y="11"/>
                      <a:pt x="8" y="12"/>
                      <a:pt x="8" y="13"/>
                    </a:cubicBezTo>
                    <a:cubicBezTo>
                      <a:pt x="9" y="15"/>
                      <a:pt x="11" y="15"/>
                      <a:pt x="13" y="14"/>
                    </a:cubicBezTo>
                    <a:cubicBezTo>
                      <a:pt x="15" y="13"/>
                      <a:pt x="17" y="11"/>
                      <a:pt x="16" y="10"/>
                    </a:cubicBezTo>
                    <a:cubicBezTo>
                      <a:pt x="16"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5" name="Freeform 447"/>
              <p:cNvSpPr>
                <a:spLocks noEditPoints="1"/>
              </p:cNvSpPr>
              <p:nvPr/>
            </p:nvSpPr>
            <p:spPr bwMode="auto">
              <a:xfrm>
                <a:off x="-5006975" y="3357563"/>
                <a:ext cx="55563" cy="49213"/>
              </a:xfrm>
              <a:custGeom>
                <a:avLst/>
                <a:gdLst>
                  <a:gd name="T0" fmla="*/ 12 w 26"/>
                  <a:gd name="T1" fmla="*/ 23 h 23"/>
                  <a:gd name="T2" fmla="*/ 1 w 26"/>
                  <a:gd name="T3" fmla="*/ 16 h 23"/>
                  <a:gd name="T4" fmla="*/ 2 w 26"/>
                  <a:gd name="T5" fmla="*/ 7 h 23"/>
                  <a:gd name="T6" fmla="*/ 9 w 26"/>
                  <a:gd name="T7" fmla="*/ 1 h 23"/>
                  <a:gd name="T8" fmla="*/ 18 w 26"/>
                  <a:gd name="T9" fmla="*/ 1 h 23"/>
                  <a:gd name="T10" fmla="*/ 24 w 26"/>
                  <a:gd name="T11" fmla="*/ 8 h 23"/>
                  <a:gd name="T12" fmla="*/ 17 w 26"/>
                  <a:gd name="T13" fmla="*/ 22 h 23"/>
                  <a:gd name="T14" fmla="*/ 12 w 26"/>
                  <a:gd name="T15" fmla="*/ 23 h 23"/>
                  <a:gd name="T16" fmla="*/ 13 w 26"/>
                  <a:gd name="T17" fmla="*/ 9 h 23"/>
                  <a:gd name="T18" fmla="*/ 11 w 26"/>
                  <a:gd name="T19" fmla="*/ 9 h 23"/>
                  <a:gd name="T20" fmla="*/ 9 w 26"/>
                  <a:gd name="T21" fmla="*/ 11 h 23"/>
                  <a:gd name="T22" fmla="*/ 9 w 26"/>
                  <a:gd name="T23" fmla="*/ 13 h 23"/>
                  <a:gd name="T24" fmla="*/ 12 w 26"/>
                  <a:gd name="T25" fmla="*/ 15 h 23"/>
                  <a:gd name="T26" fmla="*/ 14 w 26"/>
                  <a:gd name="T27" fmla="*/ 15 h 23"/>
                  <a:gd name="T28" fmla="*/ 16 w 26"/>
                  <a:gd name="T29" fmla="*/ 11 h 23"/>
                  <a:gd name="T30" fmla="*/ 15 w 26"/>
                  <a:gd name="T31" fmla="*/ 9 h 23"/>
                  <a:gd name="T32" fmla="*/ 13 w 26"/>
                  <a:gd name="T33"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2" y="23"/>
                    </a:moveTo>
                    <a:cubicBezTo>
                      <a:pt x="7" y="23"/>
                      <a:pt x="3" y="21"/>
                      <a:pt x="1" y="16"/>
                    </a:cubicBezTo>
                    <a:cubicBezTo>
                      <a:pt x="0" y="13"/>
                      <a:pt x="0" y="10"/>
                      <a:pt x="2" y="7"/>
                    </a:cubicBezTo>
                    <a:cubicBezTo>
                      <a:pt x="3" y="5"/>
                      <a:pt x="6" y="2"/>
                      <a:pt x="9" y="1"/>
                    </a:cubicBezTo>
                    <a:cubicBezTo>
                      <a:pt x="12" y="0"/>
                      <a:pt x="15" y="0"/>
                      <a:pt x="18" y="1"/>
                    </a:cubicBezTo>
                    <a:cubicBezTo>
                      <a:pt x="20" y="3"/>
                      <a:pt x="23" y="5"/>
                      <a:pt x="24" y="8"/>
                    </a:cubicBezTo>
                    <a:cubicBezTo>
                      <a:pt x="26" y="13"/>
                      <a:pt x="23" y="20"/>
                      <a:pt x="17" y="22"/>
                    </a:cubicBezTo>
                    <a:cubicBezTo>
                      <a:pt x="15" y="23"/>
                      <a:pt x="14" y="23"/>
                      <a:pt x="12" y="23"/>
                    </a:cubicBezTo>
                    <a:close/>
                    <a:moveTo>
                      <a:pt x="13" y="9"/>
                    </a:moveTo>
                    <a:cubicBezTo>
                      <a:pt x="12" y="9"/>
                      <a:pt x="12" y="9"/>
                      <a:pt x="11" y="9"/>
                    </a:cubicBezTo>
                    <a:cubicBezTo>
                      <a:pt x="10" y="9"/>
                      <a:pt x="9" y="10"/>
                      <a:pt x="9" y="11"/>
                    </a:cubicBezTo>
                    <a:cubicBezTo>
                      <a:pt x="9" y="12"/>
                      <a:pt x="8" y="13"/>
                      <a:pt x="9" y="13"/>
                    </a:cubicBezTo>
                    <a:cubicBezTo>
                      <a:pt x="9" y="15"/>
                      <a:pt x="10" y="15"/>
                      <a:pt x="12" y="15"/>
                    </a:cubicBezTo>
                    <a:cubicBezTo>
                      <a:pt x="13" y="15"/>
                      <a:pt x="13" y="15"/>
                      <a:pt x="14" y="15"/>
                    </a:cubicBezTo>
                    <a:cubicBezTo>
                      <a:pt x="16" y="14"/>
                      <a:pt x="17" y="12"/>
                      <a:pt x="16" y="11"/>
                    </a:cubicBezTo>
                    <a:cubicBezTo>
                      <a:pt x="16" y="10"/>
                      <a:pt x="15" y="9"/>
                      <a:pt x="15" y="9"/>
                    </a:cubicBezTo>
                    <a:cubicBezTo>
                      <a:pt x="14"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6" name="Freeform 448"/>
              <p:cNvSpPr>
                <a:spLocks noEditPoints="1"/>
              </p:cNvSpPr>
              <p:nvPr/>
            </p:nvSpPr>
            <p:spPr bwMode="auto">
              <a:xfrm>
                <a:off x="-5018088" y="3328988"/>
                <a:ext cx="57150" cy="49213"/>
              </a:xfrm>
              <a:custGeom>
                <a:avLst/>
                <a:gdLst>
                  <a:gd name="T0" fmla="*/ 12 w 26"/>
                  <a:gd name="T1" fmla="*/ 23 h 23"/>
                  <a:gd name="T2" fmla="*/ 1 w 26"/>
                  <a:gd name="T3" fmla="*/ 15 h 23"/>
                  <a:gd name="T4" fmla="*/ 2 w 26"/>
                  <a:gd name="T5" fmla="*/ 7 h 23"/>
                  <a:gd name="T6" fmla="*/ 9 w 26"/>
                  <a:gd name="T7" fmla="*/ 0 h 23"/>
                  <a:gd name="T8" fmla="*/ 13 w 26"/>
                  <a:gd name="T9" fmla="*/ 0 h 23"/>
                  <a:gd name="T10" fmla="*/ 24 w 26"/>
                  <a:gd name="T11" fmla="*/ 7 h 23"/>
                  <a:gd name="T12" fmla="*/ 16 w 26"/>
                  <a:gd name="T13" fmla="*/ 22 h 23"/>
                  <a:gd name="T14" fmla="*/ 12 w 26"/>
                  <a:gd name="T15" fmla="*/ 23 h 23"/>
                  <a:gd name="T16" fmla="*/ 13 w 26"/>
                  <a:gd name="T17" fmla="*/ 8 h 23"/>
                  <a:gd name="T18" fmla="*/ 12 w 26"/>
                  <a:gd name="T19" fmla="*/ 8 h 23"/>
                  <a:gd name="T20" fmla="*/ 9 w 26"/>
                  <a:gd name="T21" fmla="*/ 10 h 23"/>
                  <a:gd name="T22" fmla="*/ 9 w 26"/>
                  <a:gd name="T23" fmla="*/ 13 h 23"/>
                  <a:gd name="T24" fmla="*/ 14 w 26"/>
                  <a:gd name="T25" fmla="*/ 14 h 23"/>
                  <a:gd name="T26" fmla="*/ 16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3" y="20"/>
                      <a:pt x="1" y="15"/>
                    </a:cubicBezTo>
                    <a:cubicBezTo>
                      <a:pt x="0" y="12"/>
                      <a:pt x="0" y="9"/>
                      <a:pt x="2" y="7"/>
                    </a:cubicBezTo>
                    <a:cubicBezTo>
                      <a:pt x="3" y="4"/>
                      <a:pt x="6" y="1"/>
                      <a:pt x="9" y="0"/>
                    </a:cubicBezTo>
                    <a:cubicBezTo>
                      <a:pt x="10" y="0"/>
                      <a:pt x="12" y="0"/>
                      <a:pt x="13" y="0"/>
                    </a:cubicBezTo>
                    <a:cubicBezTo>
                      <a:pt x="18" y="0"/>
                      <a:pt x="23" y="3"/>
                      <a:pt x="24" y="7"/>
                    </a:cubicBezTo>
                    <a:cubicBezTo>
                      <a:pt x="26" y="13"/>
                      <a:pt x="23" y="20"/>
                      <a:pt x="16" y="22"/>
                    </a:cubicBezTo>
                    <a:cubicBezTo>
                      <a:pt x="15" y="22"/>
                      <a:pt x="14" y="23"/>
                      <a:pt x="12" y="23"/>
                    </a:cubicBezTo>
                    <a:close/>
                    <a:moveTo>
                      <a:pt x="13" y="8"/>
                    </a:moveTo>
                    <a:cubicBezTo>
                      <a:pt x="12" y="8"/>
                      <a:pt x="12" y="8"/>
                      <a:pt x="12" y="8"/>
                    </a:cubicBezTo>
                    <a:cubicBezTo>
                      <a:pt x="10" y="9"/>
                      <a:pt x="9" y="9"/>
                      <a:pt x="9" y="10"/>
                    </a:cubicBezTo>
                    <a:cubicBezTo>
                      <a:pt x="9" y="11"/>
                      <a:pt x="8" y="12"/>
                      <a:pt x="9" y="13"/>
                    </a:cubicBezTo>
                    <a:cubicBezTo>
                      <a:pt x="9" y="14"/>
                      <a:pt x="12" y="15"/>
                      <a:pt x="14" y="14"/>
                    </a:cubicBezTo>
                    <a:cubicBezTo>
                      <a:pt x="16" y="14"/>
                      <a:pt x="17" y="12"/>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7" name="Freeform 449"/>
              <p:cNvSpPr>
                <a:spLocks noEditPoints="1"/>
              </p:cNvSpPr>
              <p:nvPr/>
            </p:nvSpPr>
            <p:spPr bwMode="auto">
              <a:xfrm>
                <a:off x="-5026025" y="3298825"/>
                <a:ext cx="55563" cy="50800"/>
              </a:xfrm>
              <a:custGeom>
                <a:avLst/>
                <a:gdLst>
                  <a:gd name="T0" fmla="*/ 12 w 26"/>
                  <a:gd name="T1" fmla="*/ 23 h 23"/>
                  <a:gd name="T2" fmla="*/ 1 w 26"/>
                  <a:gd name="T3" fmla="*/ 15 h 23"/>
                  <a:gd name="T4" fmla="*/ 2 w 26"/>
                  <a:gd name="T5" fmla="*/ 6 h 23"/>
                  <a:gd name="T6" fmla="*/ 9 w 26"/>
                  <a:gd name="T7" fmla="*/ 0 h 23"/>
                  <a:gd name="T8" fmla="*/ 13 w 26"/>
                  <a:gd name="T9" fmla="*/ 0 h 23"/>
                  <a:gd name="T10" fmla="*/ 24 w 26"/>
                  <a:gd name="T11" fmla="*/ 8 h 23"/>
                  <a:gd name="T12" fmla="*/ 16 w 26"/>
                  <a:gd name="T13" fmla="*/ 22 h 23"/>
                  <a:gd name="T14" fmla="*/ 12 w 26"/>
                  <a:gd name="T15" fmla="*/ 23 h 23"/>
                  <a:gd name="T16" fmla="*/ 13 w 26"/>
                  <a:gd name="T17" fmla="*/ 8 h 23"/>
                  <a:gd name="T18" fmla="*/ 11 w 26"/>
                  <a:gd name="T19" fmla="*/ 8 h 23"/>
                  <a:gd name="T20" fmla="*/ 9 w 26"/>
                  <a:gd name="T21" fmla="*/ 10 h 23"/>
                  <a:gd name="T22" fmla="*/ 8 w 26"/>
                  <a:gd name="T23" fmla="*/ 12 h 23"/>
                  <a:gd name="T24" fmla="*/ 13 w 26"/>
                  <a:gd name="T25" fmla="*/ 14 h 23"/>
                  <a:gd name="T26" fmla="*/ 16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2" y="20"/>
                      <a:pt x="1" y="15"/>
                    </a:cubicBezTo>
                    <a:cubicBezTo>
                      <a:pt x="0" y="12"/>
                      <a:pt x="0" y="9"/>
                      <a:pt x="2" y="6"/>
                    </a:cubicBezTo>
                    <a:cubicBezTo>
                      <a:pt x="3" y="3"/>
                      <a:pt x="6" y="1"/>
                      <a:pt x="9" y="0"/>
                    </a:cubicBezTo>
                    <a:cubicBezTo>
                      <a:pt x="10" y="0"/>
                      <a:pt x="12" y="0"/>
                      <a:pt x="13" y="0"/>
                    </a:cubicBezTo>
                    <a:cubicBezTo>
                      <a:pt x="18" y="0"/>
                      <a:pt x="23" y="3"/>
                      <a:pt x="24" y="8"/>
                    </a:cubicBezTo>
                    <a:cubicBezTo>
                      <a:pt x="26" y="14"/>
                      <a:pt x="22" y="20"/>
                      <a:pt x="16" y="22"/>
                    </a:cubicBezTo>
                    <a:cubicBezTo>
                      <a:pt x="14" y="23"/>
                      <a:pt x="13" y="23"/>
                      <a:pt x="12" y="23"/>
                    </a:cubicBezTo>
                    <a:close/>
                    <a:moveTo>
                      <a:pt x="13" y="8"/>
                    </a:moveTo>
                    <a:cubicBezTo>
                      <a:pt x="12" y="8"/>
                      <a:pt x="12" y="8"/>
                      <a:pt x="11" y="8"/>
                    </a:cubicBezTo>
                    <a:cubicBezTo>
                      <a:pt x="10" y="9"/>
                      <a:pt x="9" y="9"/>
                      <a:pt x="9" y="10"/>
                    </a:cubicBezTo>
                    <a:cubicBezTo>
                      <a:pt x="8" y="11"/>
                      <a:pt x="8" y="11"/>
                      <a:pt x="8" y="12"/>
                    </a:cubicBezTo>
                    <a:cubicBezTo>
                      <a:pt x="9" y="14"/>
                      <a:pt x="11" y="15"/>
                      <a:pt x="13" y="14"/>
                    </a:cubicBezTo>
                    <a:cubicBezTo>
                      <a:pt x="15" y="14"/>
                      <a:pt x="17" y="12"/>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8" name="Freeform 450"/>
              <p:cNvSpPr>
                <a:spLocks noEditPoints="1"/>
              </p:cNvSpPr>
              <p:nvPr/>
            </p:nvSpPr>
            <p:spPr bwMode="auto">
              <a:xfrm>
                <a:off x="-5033963" y="3268663"/>
                <a:ext cx="55563" cy="50800"/>
              </a:xfrm>
              <a:custGeom>
                <a:avLst/>
                <a:gdLst>
                  <a:gd name="T0" fmla="*/ 12 w 26"/>
                  <a:gd name="T1" fmla="*/ 23 h 23"/>
                  <a:gd name="T2" fmla="*/ 1 w 26"/>
                  <a:gd name="T3" fmla="*/ 14 h 23"/>
                  <a:gd name="T4" fmla="*/ 2 w 26"/>
                  <a:gd name="T5" fmla="*/ 5 h 23"/>
                  <a:gd name="T6" fmla="*/ 10 w 26"/>
                  <a:gd name="T7" fmla="*/ 0 h 23"/>
                  <a:gd name="T8" fmla="*/ 13 w 26"/>
                  <a:gd name="T9" fmla="*/ 0 h 23"/>
                  <a:gd name="T10" fmla="*/ 25 w 26"/>
                  <a:gd name="T11" fmla="*/ 8 h 23"/>
                  <a:gd name="T12" fmla="*/ 15 w 26"/>
                  <a:gd name="T13" fmla="*/ 22 h 23"/>
                  <a:gd name="T14" fmla="*/ 12 w 26"/>
                  <a:gd name="T15" fmla="*/ 23 h 23"/>
                  <a:gd name="T16" fmla="*/ 13 w 26"/>
                  <a:gd name="T17" fmla="*/ 8 h 23"/>
                  <a:gd name="T18" fmla="*/ 12 w 26"/>
                  <a:gd name="T19" fmla="*/ 8 h 23"/>
                  <a:gd name="T20" fmla="*/ 9 w 26"/>
                  <a:gd name="T21" fmla="*/ 10 h 23"/>
                  <a:gd name="T22" fmla="*/ 9 w 26"/>
                  <a:gd name="T23" fmla="*/ 12 h 23"/>
                  <a:gd name="T24" fmla="*/ 13 w 26"/>
                  <a:gd name="T25" fmla="*/ 14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2" y="19"/>
                      <a:pt x="1" y="14"/>
                    </a:cubicBezTo>
                    <a:cubicBezTo>
                      <a:pt x="0" y="11"/>
                      <a:pt x="1" y="8"/>
                      <a:pt x="2" y="5"/>
                    </a:cubicBezTo>
                    <a:cubicBezTo>
                      <a:pt x="4" y="3"/>
                      <a:pt x="7" y="1"/>
                      <a:pt x="10" y="0"/>
                    </a:cubicBezTo>
                    <a:cubicBezTo>
                      <a:pt x="11" y="0"/>
                      <a:pt x="12" y="0"/>
                      <a:pt x="13" y="0"/>
                    </a:cubicBezTo>
                    <a:cubicBezTo>
                      <a:pt x="19" y="0"/>
                      <a:pt x="23" y="3"/>
                      <a:pt x="25" y="8"/>
                    </a:cubicBezTo>
                    <a:cubicBezTo>
                      <a:pt x="26" y="14"/>
                      <a:pt x="22" y="21"/>
                      <a:pt x="15" y="22"/>
                    </a:cubicBezTo>
                    <a:cubicBezTo>
                      <a:pt x="14" y="23"/>
                      <a:pt x="13" y="23"/>
                      <a:pt x="12" y="23"/>
                    </a:cubicBezTo>
                    <a:close/>
                    <a:moveTo>
                      <a:pt x="13" y="8"/>
                    </a:moveTo>
                    <a:cubicBezTo>
                      <a:pt x="12" y="8"/>
                      <a:pt x="12" y="8"/>
                      <a:pt x="12" y="8"/>
                    </a:cubicBezTo>
                    <a:cubicBezTo>
                      <a:pt x="11" y="8"/>
                      <a:pt x="10" y="9"/>
                      <a:pt x="9" y="10"/>
                    </a:cubicBezTo>
                    <a:cubicBezTo>
                      <a:pt x="9" y="10"/>
                      <a:pt x="9" y="11"/>
                      <a:pt x="9" y="12"/>
                    </a:cubicBezTo>
                    <a:cubicBezTo>
                      <a:pt x="9" y="14"/>
                      <a:pt x="11" y="15"/>
                      <a:pt x="13" y="14"/>
                    </a:cubicBezTo>
                    <a:cubicBezTo>
                      <a:pt x="15"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9" name="Freeform 451"/>
              <p:cNvSpPr>
                <a:spLocks noEditPoints="1"/>
              </p:cNvSpPr>
              <p:nvPr/>
            </p:nvSpPr>
            <p:spPr bwMode="auto">
              <a:xfrm>
                <a:off x="-5040313" y="3240088"/>
                <a:ext cx="52388" cy="46038"/>
              </a:xfrm>
              <a:custGeom>
                <a:avLst/>
                <a:gdLst>
                  <a:gd name="T0" fmla="*/ 12 w 25"/>
                  <a:gd name="T1" fmla="*/ 22 h 22"/>
                  <a:gd name="T2" fmla="*/ 6 w 25"/>
                  <a:gd name="T3" fmla="*/ 21 h 22"/>
                  <a:gd name="T4" fmla="*/ 1 w 25"/>
                  <a:gd name="T5" fmla="*/ 13 h 22"/>
                  <a:gd name="T6" fmla="*/ 3 w 25"/>
                  <a:gd name="T7" fmla="*/ 5 h 22"/>
                  <a:gd name="T8" fmla="*/ 11 w 25"/>
                  <a:gd name="T9" fmla="*/ 0 h 22"/>
                  <a:gd name="T10" fmla="*/ 13 w 25"/>
                  <a:gd name="T11" fmla="*/ 0 h 22"/>
                  <a:gd name="T12" fmla="*/ 25 w 25"/>
                  <a:gd name="T13" fmla="*/ 9 h 22"/>
                  <a:gd name="T14" fmla="*/ 22 w 25"/>
                  <a:gd name="T15" fmla="*/ 17 h 22"/>
                  <a:gd name="T16" fmla="*/ 15 w 25"/>
                  <a:gd name="T17" fmla="*/ 22 h 22"/>
                  <a:gd name="T18" fmla="*/ 12 w 25"/>
                  <a:gd name="T19" fmla="*/ 22 h 22"/>
                  <a:gd name="T20" fmla="*/ 13 w 25"/>
                  <a:gd name="T21" fmla="*/ 8 h 22"/>
                  <a:gd name="T22" fmla="*/ 12 w 25"/>
                  <a:gd name="T23" fmla="*/ 8 h 22"/>
                  <a:gd name="T24" fmla="*/ 9 w 25"/>
                  <a:gd name="T25" fmla="*/ 9 h 22"/>
                  <a:gd name="T26" fmla="*/ 9 w 25"/>
                  <a:gd name="T27" fmla="*/ 12 h 22"/>
                  <a:gd name="T28" fmla="*/ 10 w 25"/>
                  <a:gd name="T29" fmla="*/ 14 h 22"/>
                  <a:gd name="T30" fmla="*/ 13 w 25"/>
                  <a:gd name="T31" fmla="*/ 14 h 22"/>
                  <a:gd name="T32" fmla="*/ 16 w 25"/>
                  <a:gd name="T33" fmla="*/ 12 h 22"/>
                  <a:gd name="T34" fmla="*/ 17 w 25"/>
                  <a:gd name="T35" fmla="*/ 10 h 22"/>
                  <a:gd name="T36" fmla="*/ 13 w 25"/>
                  <a:gd name="T37"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2">
                    <a:moveTo>
                      <a:pt x="12" y="22"/>
                    </a:moveTo>
                    <a:cubicBezTo>
                      <a:pt x="10" y="22"/>
                      <a:pt x="8" y="22"/>
                      <a:pt x="6" y="21"/>
                    </a:cubicBezTo>
                    <a:cubicBezTo>
                      <a:pt x="3" y="19"/>
                      <a:pt x="1" y="16"/>
                      <a:pt x="1" y="13"/>
                    </a:cubicBezTo>
                    <a:cubicBezTo>
                      <a:pt x="0" y="10"/>
                      <a:pt x="1" y="7"/>
                      <a:pt x="3" y="5"/>
                    </a:cubicBezTo>
                    <a:cubicBezTo>
                      <a:pt x="5" y="2"/>
                      <a:pt x="8" y="0"/>
                      <a:pt x="11" y="0"/>
                    </a:cubicBezTo>
                    <a:cubicBezTo>
                      <a:pt x="12" y="0"/>
                      <a:pt x="12" y="0"/>
                      <a:pt x="13" y="0"/>
                    </a:cubicBezTo>
                    <a:cubicBezTo>
                      <a:pt x="19" y="0"/>
                      <a:pt x="24" y="3"/>
                      <a:pt x="25" y="9"/>
                    </a:cubicBezTo>
                    <a:cubicBezTo>
                      <a:pt x="25" y="12"/>
                      <a:pt x="24" y="15"/>
                      <a:pt x="22" y="17"/>
                    </a:cubicBezTo>
                    <a:cubicBezTo>
                      <a:pt x="21" y="20"/>
                      <a:pt x="18" y="21"/>
                      <a:pt x="15" y="22"/>
                    </a:cubicBezTo>
                    <a:cubicBezTo>
                      <a:pt x="14" y="22"/>
                      <a:pt x="13" y="22"/>
                      <a:pt x="12" y="22"/>
                    </a:cubicBezTo>
                    <a:close/>
                    <a:moveTo>
                      <a:pt x="13" y="8"/>
                    </a:moveTo>
                    <a:cubicBezTo>
                      <a:pt x="12" y="8"/>
                      <a:pt x="12" y="8"/>
                      <a:pt x="12" y="8"/>
                    </a:cubicBezTo>
                    <a:cubicBezTo>
                      <a:pt x="11" y="8"/>
                      <a:pt x="10" y="9"/>
                      <a:pt x="9" y="9"/>
                    </a:cubicBezTo>
                    <a:cubicBezTo>
                      <a:pt x="9" y="10"/>
                      <a:pt x="9" y="11"/>
                      <a:pt x="9" y="12"/>
                    </a:cubicBezTo>
                    <a:cubicBezTo>
                      <a:pt x="9" y="13"/>
                      <a:pt x="9" y="13"/>
                      <a:pt x="10" y="14"/>
                    </a:cubicBezTo>
                    <a:cubicBezTo>
                      <a:pt x="11" y="14"/>
                      <a:pt x="12" y="14"/>
                      <a:pt x="13" y="14"/>
                    </a:cubicBezTo>
                    <a:cubicBezTo>
                      <a:pt x="14" y="14"/>
                      <a:pt x="15" y="13"/>
                      <a:pt x="16" y="12"/>
                    </a:cubicBezTo>
                    <a:cubicBezTo>
                      <a:pt x="16"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0" name="Freeform 452"/>
              <p:cNvSpPr>
                <a:spLocks noEditPoints="1"/>
              </p:cNvSpPr>
              <p:nvPr/>
            </p:nvSpPr>
            <p:spPr bwMode="auto">
              <a:xfrm>
                <a:off x="-5030788" y="3392488"/>
                <a:ext cx="57150" cy="49213"/>
              </a:xfrm>
              <a:custGeom>
                <a:avLst/>
                <a:gdLst>
                  <a:gd name="T0" fmla="*/ 12 w 26"/>
                  <a:gd name="T1" fmla="*/ 23 h 23"/>
                  <a:gd name="T2" fmla="*/ 1 w 26"/>
                  <a:gd name="T3" fmla="*/ 16 h 23"/>
                  <a:gd name="T4" fmla="*/ 1 w 26"/>
                  <a:gd name="T5" fmla="*/ 16 h 23"/>
                  <a:gd name="T6" fmla="*/ 1 w 26"/>
                  <a:gd name="T7" fmla="*/ 7 h 23"/>
                  <a:gd name="T8" fmla="*/ 8 w 26"/>
                  <a:gd name="T9" fmla="*/ 1 h 23"/>
                  <a:gd name="T10" fmla="*/ 13 w 26"/>
                  <a:gd name="T11" fmla="*/ 0 h 23"/>
                  <a:gd name="T12" fmla="*/ 24 w 26"/>
                  <a:gd name="T13" fmla="*/ 7 h 23"/>
                  <a:gd name="T14" fmla="*/ 17 w 26"/>
                  <a:gd name="T15" fmla="*/ 22 h 23"/>
                  <a:gd name="T16" fmla="*/ 12 w 26"/>
                  <a:gd name="T17" fmla="*/ 23 h 23"/>
                  <a:gd name="T18" fmla="*/ 9 w 26"/>
                  <a:gd name="T19" fmla="*/ 13 h 23"/>
                  <a:gd name="T20" fmla="*/ 12 w 26"/>
                  <a:gd name="T21" fmla="*/ 15 h 23"/>
                  <a:gd name="T22" fmla="*/ 14 w 26"/>
                  <a:gd name="T23" fmla="*/ 15 h 23"/>
                  <a:gd name="T24" fmla="*/ 16 w 26"/>
                  <a:gd name="T25" fmla="*/ 10 h 23"/>
                  <a:gd name="T26" fmla="*/ 16 w 26"/>
                  <a:gd name="T27" fmla="*/ 10 h 23"/>
                  <a:gd name="T28" fmla="*/ 11 w 26"/>
                  <a:gd name="T29" fmla="*/ 8 h 23"/>
                  <a:gd name="T30" fmla="*/ 9 w 26"/>
                  <a:gd name="T31" fmla="*/ 10 h 23"/>
                  <a:gd name="T32" fmla="*/ 9 w 26"/>
                  <a:gd name="T33"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2" y="23"/>
                    </a:moveTo>
                    <a:cubicBezTo>
                      <a:pt x="7" y="23"/>
                      <a:pt x="3" y="21"/>
                      <a:pt x="1" y="16"/>
                    </a:cubicBezTo>
                    <a:cubicBezTo>
                      <a:pt x="1" y="16"/>
                      <a:pt x="1" y="16"/>
                      <a:pt x="1" y="16"/>
                    </a:cubicBezTo>
                    <a:cubicBezTo>
                      <a:pt x="0" y="13"/>
                      <a:pt x="0" y="10"/>
                      <a:pt x="1" y="7"/>
                    </a:cubicBezTo>
                    <a:cubicBezTo>
                      <a:pt x="3" y="4"/>
                      <a:pt x="5" y="2"/>
                      <a:pt x="8" y="1"/>
                    </a:cubicBezTo>
                    <a:cubicBezTo>
                      <a:pt x="10" y="0"/>
                      <a:pt x="11" y="0"/>
                      <a:pt x="13" y="0"/>
                    </a:cubicBezTo>
                    <a:cubicBezTo>
                      <a:pt x="18" y="0"/>
                      <a:pt x="22" y="3"/>
                      <a:pt x="24" y="7"/>
                    </a:cubicBezTo>
                    <a:cubicBezTo>
                      <a:pt x="26" y="13"/>
                      <a:pt x="23" y="20"/>
                      <a:pt x="17" y="22"/>
                    </a:cubicBezTo>
                    <a:cubicBezTo>
                      <a:pt x="16" y="23"/>
                      <a:pt x="14" y="23"/>
                      <a:pt x="12" y="23"/>
                    </a:cubicBezTo>
                    <a:close/>
                    <a:moveTo>
                      <a:pt x="9" y="13"/>
                    </a:moveTo>
                    <a:cubicBezTo>
                      <a:pt x="9" y="15"/>
                      <a:pt x="11" y="15"/>
                      <a:pt x="12" y="15"/>
                    </a:cubicBezTo>
                    <a:cubicBezTo>
                      <a:pt x="13" y="15"/>
                      <a:pt x="13" y="15"/>
                      <a:pt x="14" y="15"/>
                    </a:cubicBezTo>
                    <a:cubicBezTo>
                      <a:pt x="16" y="14"/>
                      <a:pt x="17" y="12"/>
                      <a:pt x="16" y="10"/>
                    </a:cubicBezTo>
                    <a:cubicBezTo>
                      <a:pt x="16" y="10"/>
                      <a:pt x="16" y="10"/>
                      <a:pt x="16" y="10"/>
                    </a:cubicBezTo>
                    <a:cubicBezTo>
                      <a:pt x="15" y="8"/>
                      <a:pt x="13" y="7"/>
                      <a:pt x="11" y="8"/>
                    </a:cubicBezTo>
                    <a:cubicBezTo>
                      <a:pt x="10" y="9"/>
                      <a:pt x="9" y="9"/>
                      <a:pt x="9" y="10"/>
                    </a:cubicBezTo>
                    <a:cubicBezTo>
                      <a:pt x="8" y="11"/>
                      <a:pt x="8" y="12"/>
                      <a:pt x="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1" name="Freeform 453"/>
              <p:cNvSpPr>
                <a:spLocks noEditPoints="1"/>
              </p:cNvSpPr>
              <p:nvPr/>
            </p:nvSpPr>
            <p:spPr bwMode="auto">
              <a:xfrm>
                <a:off x="-5043488" y="3362325"/>
                <a:ext cx="55563" cy="49213"/>
              </a:xfrm>
              <a:custGeom>
                <a:avLst/>
                <a:gdLst>
                  <a:gd name="T0" fmla="*/ 12 w 26"/>
                  <a:gd name="T1" fmla="*/ 23 h 23"/>
                  <a:gd name="T2" fmla="*/ 1 w 26"/>
                  <a:gd name="T3" fmla="*/ 16 h 23"/>
                  <a:gd name="T4" fmla="*/ 2 w 26"/>
                  <a:gd name="T5" fmla="*/ 7 h 23"/>
                  <a:gd name="T6" fmla="*/ 9 w 26"/>
                  <a:gd name="T7" fmla="*/ 0 h 23"/>
                  <a:gd name="T8" fmla="*/ 13 w 26"/>
                  <a:gd name="T9" fmla="*/ 0 h 23"/>
                  <a:gd name="T10" fmla="*/ 24 w 26"/>
                  <a:gd name="T11" fmla="*/ 7 h 23"/>
                  <a:gd name="T12" fmla="*/ 17 w 26"/>
                  <a:gd name="T13" fmla="*/ 22 h 23"/>
                  <a:gd name="T14" fmla="*/ 12 w 26"/>
                  <a:gd name="T15" fmla="*/ 23 h 23"/>
                  <a:gd name="T16" fmla="*/ 13 w 26"/>
                  <a:gd name="T17" fmla="*/ 8 h 23"/>
                  <a:gd name="T18" fmla="*/ 12 w 26"/>
                  <a:gd name="T19" fmla="*/ 8 h 23"/>
                  <a:gd name="T20" fmla="*/ 9 w 26"/>
                  <a:gd name="T21" fmla="*/ 10 h 23"/>
                  <a:gd name="T22" fmla="*/ 9 w 26"/>
                  <a:gd name="T23" fmla="*/ 13 h 23"/>
                  <a:gd name="T24" fmla="*/ 14 w 26"/>
                  <a:gd name="T25" fmla="*/ 15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3" y="20"/>
                      <a:pt x="1" y="16"/>
                    </a:cubicBezTo>
                    <a:cubicBezTo>
                      <a:pt x="0" y="13"/>
                      <a:pt x="0" y="9"/>
                      <a:pt x="2" y="7"/>
                    </a:cubicBezTo>
                    <a:cubicBezTo>
                      <a:pt x="3" y="4"/>
                      <a:pt x="6" y="1"/>
                      <a:pt x="9" y="0"/>
                    </a:cubicBezTo>
                    <a:cubicBezTo>
                      <a:pt x="10" y="0"/>
                      <a:pt x="12" y="0"/>
                      <a:pt x="13" y="0"/>
                    </a:cubicBezTo>
                    <a:cubicBezTo>
                      <a:pt x="18" y="0"/>
                      <a:pt x="22" y="3"/>
                      <a:pt x="24" y="7"/>
                    </a:cubicBezTo>
                    <a:cubicBezTo>
                      <a:pt x="26" y="13"/>
                      <a:pt x="23" y="20"/>
                      <a:pt x="17" y="22"/>
                    </a:cubicBezTo>
                    <a:cubicBezTo>
                      <a:pt x="16" y="23"/>
                      <a:pt x="14" y="23"/>
                      <a:pt x="12" y="23"/>
                    </a:cubicBezTo>
                    <a:close/>
                    <a:moveTo>
                      <a:pt x="13" y="8"/>
                    </a:moveTo>
                    <a:cubicBezTo>
                      <a:pt x="13" y="8"/>
                      <a:pt x="12" y="8"/>
                      <a:pt x="12" y="8"/>
                    </a:cubicBezTo>
                    <a:cubicBezTo>
                      <a:pt x="10" y="8"/>
                      <a:pt x="10" y="9"/>
                      <a:pt x="9" y="10"/>
                    </a:cubicBezTo>
                    <a:cubicBezTo>
                      <a:pt x="9" y="11"/>
                      <a:pt x="9" y="12"/>
                      <a:pt x="9" y="13"/>
                    </a:cubicBezTo>
                    <a:cubicBezTo>
                      <a:pt x="10" y="15"/>
                      <a:pt x="12" y="16"/>
                      <a:pt x="14" y="15"/>
                    </a:cubicBezTo>
                    <a:cubicBezTo>
                      <a:pt x="16"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2" name="Freeform 454"/>
              <p:cNvSpPr>
                <a:spLocks noEditPoints="1"/>
              </p:cNvSpPr>
              <p:nvPr/>
            </p:nvSpPr>
            <p:spPr bwMode="auto">
              <a:xfrm>
                <a:off x="-5054600" y="3328988"/>
                <a:ext cx="57150" cy="52388"/>
              </a:xfrm>
              <a:custGeom>
                <a:avLst/>
                <a:gdLst>
                  <a:gd name="T0" fmla="*/ 12 w 26"/>
                  <a:gd name="T1" fmla="*/ 24 h 24"/>
                  <a:gd name="T2" fmla="*/ 1 w 26"/>
                  <a:gd name="T3" fmla="*/ 16 h 24"/>
                  <a:gd name="T4" fmla="*/ 2 w 26"/>
                  <a:gd name="T5" fmla="*/ 6 h 24"/>
                  <a:gd name="T6" fmla="*/ 9 w 26"/>
                  <a:gd name="T7" fmla="*/ 1 h 24"/>
                  <a:gd name="T8" fmla="*/ 18 w 26"/>
                  <a:gd name="T9" fmla="*/ 1 h 24"/>
                  <a:gd name="T10" fmla="*/ 24 w 26"/>
                  <a:gd name="T11" fmla="*/ 8 h 24"/>
                  <a:gd name="T12" fmla="*/ 17 w 26"/>
                  <a:gd name="T13" fmla="*/ 23 h 24"/>
                  <a:gd name="T14" fmla="*/ 12 w 26"/>
                  <a:gd name="T15" fmla="*/ 24 h 24"/>
                  <a:gd name="T16" fmla="*/ 13 w 26"/>
                  <a:gd name="T17" fmla="*/ 8 h 24"/>
                  <a:gd name="T18" fmla="*/ 12 w 26"/>
                  <a:gd name="T19" fmla="*/ 8 h 24"/>
                  <a:gd name="T20" fmla="*/ 9 w 26"/>
                  <a:gd name="T21" fmla="*/ 10 h 24"/>
                  <a:gd name="T22" fmla="*/ 9 w 26"/>
                  <a:gd name="T23" fmla="*/ 13 h 24"/>
                  <a:gd name="T24" fmla="*/ 14 w 26"/>
                  <a:gd name="T25" fmla="*/ 15 h 24"/>
                  <a:gd name="T26" fmla="*/ 17 w 26"/>
                  <a:gd name="T27" fmla="*/ 11 h 24"/>
                  <a:gd name="T28" fmla="*/ 15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7" y="24"/>
                      <a:pt x="3" y="20"/>
                      <a:pt x="1" y="16"/>
                    </a:cubicBezTo>
                    <a:cubicBezTo>
                      <a:pt x="0" y="13"/>
                      <a:pt x="0" y="9"/>
                      <a:pt x="2" y="6"/>
                    </a:cubicBezTo>
                    <a:cubicBezTo>
                      <a:pt x="4" y="4"/>
                      <a:pt x="6" y="2"/>
                      <a:pt x="9" y="1"/>
                    </a:cubicBezTo>
                    <a:cubicBezTo>
                      <a:pt x="12" y="0"/>
                      <a:pt x="16" y="0"/>
                      <a:pt x="18" y="1"/>
                    </a:cubicBezTo>
                    <a:cubicBezTo>
                      <a:pt x="21" y="3"/>
                      <a:pt x="23" y="5"/>
                      <a:pt x="24" y="8"/>
                    </a:cubicBezTo>
                    <a:cubicBezTo>
                      <a:pt x="26" y="14"/>
                      <a:pt x="23" y="21"/>
                      <a:pt x="17" y="23"/>
                    </a:cubicBezTo>
                    <a:cubicBezTo>
                      <a:pt x="15" y="23"/>
                      <a:pt x="14" y="24"/>
                      <a:pt x="12" y="24"/>
                    </a:cubicBezTo>
                    <a:close/>
                    <a:moveTo>
                      <a:pt x="13" y="8"/>
                    </a:moveTo>
                    <a:cubicBezTo>
                      <a:pt x="13" y="8"/>
                      <a:pt x="12" y="8"/>
                      <a:pt x="12" y="8"/>
                    </a:cubicBezTo>
                    <a:cubicBezTo>
                      <a:pt x="11" y="9"/>
                      <a:pt x="10" y="9"/>
                      <a:pt x="9" y="10"/>
                    </a:cubicBezTo>
                    <a:cubicBezTo>
                      <a:pt x="9" y="11"/>
                      <a:pt x="8" y="12"/>
                      <a:pt x="9" y="13"/>
                    </a:cubicBezTo>
                    <a:cubicBezTo>
                      <a:pt x="10" y="15"/>
                      <a:pt x="12" y="16"/>
                      <a:pt x="14" y="15"/>
                    </a:cubicBezTo>
                    <a:cubicBezTo>
                      <a:pt x="16" y="15"/>
                      <a:pt x="17" y="12"/>
                      <a:pt x="17" y="11"/>
                    </a:cubicBezTo>
                    <a:cubicBezTo>
                      <a:pt x="16" y="10"/>
                      <a:pt x="16" y="9"/>
                      <a:pt x="15" y="9"/>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3" name="Freeform 455"/>
              <p:cNvSpPr>
                <a:spLocks noEditPoints="1"/>
              </p:cNvSpPr>
              <p:nvPr/>
            </p:nvSpPr>
            <p:spPr bwMode="auto">
              <a:xfrm>
                <a:off x="-5062538" y="3297238"/>
                <a:ext cx="55563" cy="52388"/>
              </a:xfrm>
              <a:custGeom>
                <a:avLst/>
                <a:gdLst>
                  <a:gd name="T0" fmla="*/ 12 w 26"/>
                  <a:gd name="T1" fmla="*/ 24 h 24"/>
                  <a:gd name="T2" fmla="*/ 1 w 26"/>
                  <a:gd name="T3" fmla="*/ 15 h 24"/>
                  <a:gd name="T4" fmla="*/ 0 w 26"/>
                  <a:gd name="T5" fmla="*/ 11 h 24"/>
                  <a:gd name="T6" fmla="*/ 2 w 26"/>
                  <a:gd name="T7" fmla="*/ 6 h 24"/>
                  <a:gd name="T8" fmla="*/ 10 w 26"/>
                  <a:gd name="T9" fmla="*/ 1 h 24"/>
                  <a:gd name="T10" fmla="*/ 19 w 26"/>
                  <a:gd name="T11" fmla="*/ 2 h 24"/>
                  <a:gd name="T12" fmla="*/ 22 w 26"/>
                  <a:gd name="T13" fmla="*/ 5 h 24"/>
                  <a:gd name="T14" fmla="*/ 24 w 26"/>
                  <a:gd name="T15" fmla="*/ 9 h 24"/>
                  <a:gd name="T16" fmla="*/ 16 w 26"/>
                  <a:gd name="T17" fmla="*/ 23 h 24"/>
                  <a:gd name="T18" fmla="*/ 12 w 26"/>
                  <a:gd name="T19" fmla="*/ 24 h 24"/>
                  <a:gd name="T20" fmla="*/ 13 w 26"/>
                  <a:gd name="T21" fmla="*/ 9 h 24"/>
                  <a:gd name="T22" fmla="*/ 12 w 26"/>
                  <a:gd name="T23" fmla="*/ 9 h 24"/>
                  <a:gd name="T24" fmla="*/ 9 w 26"/>
                  <a:gd name="T25" fmla="*/ 11 h 24"/>
                  <a:gd name="T26" fmla="*/ 8 w 26"/>
                  <a:gd name="T27" fmla="*/ 12 h 24"/>
                  <a:gd name="T28" fmla="*/ 9 w 26"/>
                  <a:gd name="T29" fmla="*/ 13 h 24"/>
                  <a:gd name="T30" fmla="*/ 13 w 26"/>
                  <a:gd name="T31" fmla="*/ 16 h 24"/>
                  <a:gd name="T32" fmla="*/ 16 w 26"/>
                  <a:gd name="T33" fmla="*/ 11 h 24"/>
                  <a:gd name="T34" fmla="*/ 16 w 26"/>
                  <a:gd name="T35" fmla="*/ 10 h 24"/>
                  <a:gd name="T36" fmla="*/ 15 w 26"/>
                  <a:gd name="T37" fmla="*/ 9 h 24"/>
                  <a:gd name="T38" fmla="*/ 13 w 26"/>
                  <a:gd name="T3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24">
                    <a:moveTo>
                      <a:pt x="12" y="24"/>
                    </a:moveTo>
                    <a:cubicBezTo>
                      <a:pt x="7" y="24"/>
                      <a:pt x="2" y="20"/>
                      <a:pt x="1" y="15"/>
                    </a:cubicBezTo>
                    <a:cubicBezTo>
                      <a:pt x="0" y="14"/>
                      <a:pt x="0" y="12"/>
                      <a:pt x="0" y="11"/>
                    </a:cubicBezTo>
                    <a:cubicBezTo>
                      <a:pt x="1" y="9"/>
                      <a:pt x="1" y="8"/>
                      <a:pt x="2" y="6"/>
                    </a:cubicBezTo>
                    <a:cubicBezTo>
                      <a:pt x="4" y="3"/>
                      <a:pt x="7" y="2"/>
                      <a:pt x="10" y="1"/>
                    </a:cubicBezTo>
                    <a:cubicBezTo>
                      <a:pt x="13" y="0"/>
                      <a:pt x="16" y="1"/>
                      <a:pt x="19" y="2"/>
                    </a:cubicBezTo>
                    <a:cubicBezTo>
                      <a:pt x="20" y="3"/>
                      <a:pt x="21" y="4"/>
                      <a:pt x="22" y="5"/>
                    </a:cubicBezTo>
                    <a:cubicBezTo>
                      <a:pt x="23" y="6"/>
                      <a:pt x="24" y="7"/>
                      <a:pt x="24" y="9"/>
                    </a:cubicBezTo>
                    <a:cubicBezTo>
                      <a:pt x="26" y="15"/>
                      <a:pt x="22" y="22"/>
                      <a:pt x="16" y="23"/>
                    </a:cubicBezTo>
                    <a:cubicBezTo>
                      <a:pt x="15" y="24"/>
                      <a:pt x="13" y="24"/>
                      <a:pt x="12" y="24"/>
                    </a:cubicBezTo>
                    <a:close/>
                    <a:moveTo>
                      <a:pt x="13" y="9"/>
                    </a:moveTo>
                    <a:cubicBezTo>
                      <a:pt x="12" y="9"/>
                      <a:pt x="12" y="9"/>
                      <a:pt x="12" y="9"/>
                    </a:cubicBezTo>
                    <a:cubicBezTo>
                      <a:pt x="10" y="9"/>
                      <a:pt x="10" y="10"/>
                      <a:pt x="9" y="11"/>
                    </a:cubicBezTo>
                    <a:cubicBezTo>
                      <a:pt x="9" y="11"/>
                      <a:pt x="8" y="11"/>
                      <a:pt x="8" y="12"/>
                    </a:cubicBezTo>
                    <a:cubicBezTo>
                      <a:pt x="8" y="12"/>
                      <a:pt x="8" y="13"/>
                      <a:pt x="9" y="13"/>
                    </a:cubicBezTo>
                    <a:cubicBezTo>
                      <a:pt x="9" y="15"/>
                      <a:pt x="11" y="16"/>
                      <a:pt x="13" y="16"/>
                    </a:cubicBezTo>
                    <a:cubicBezTo>
                      <a:pt x="16" y="15"/>
                      <a:pt x="17" y="13"/>
                      <a:pt x="16" y="11"/>
                    </a:cubicBezTo>
                    <a:cubicBezTo>
                      <a:pt x="16" y="11"/>
                      <a:pt x="16" y="10"/>
                      <a:pt x="16" y="10"/>
                    </a:cubicBezTo>
                    <a:cubicBezTo>
                      <a:pt x="15" y="10"/>
                      <a:pt x="15" y="9"/>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 name="Freeform 456"/>
              <p:cNvSpPr>
                <a:spLocks noEditPoints="1"/>
              </p:cNvSpPr>
              <p:nvPr/>
            </p:nvSpPr>
            <p:spPr bwMode="auto">
              <a:xfrm>
                <a:off x="-5070475" y="3267075"/>
                <a:ext cx="55563" cy="49213"/>
              </a:xfrm>
              <a:custGeom>
                <a:avLst/>
                <a:gdLst>
                  <a:gd name="T0" fmla="*/ 13 w 26"/>
                  <a:gd name="T1" fmla="*/ 23 h 23"/>
                  <a:gd name="T2" fmla="*/ 1 w 26"/>
                  <a:gd name="T3" fmla="*/ 14 h 23"/>
                  <a:gd name="T4" fmla="*/ 2 w 26"/>
                  <a:gd name="T5" fmla="*/ 5 h 23"/>
                  <a:gd name="T6" fmla="*/ 11 w 26"/>
                  <a:gd name="T7" fmla="*/ 0 h 23"/>
                  <a:gd name="T8" fmla="*/ 13 w 26"/>
                  <a:gd name="T9" fmla="*/ 0 h 23"/>
                  <a:gd name="T10" fmla="*/ 25 w 26"/>
                  <a:gd name="T11" fmla="*/ 9 h 23"/>
                  <a:gd name="T12" fmla="*/ 16 w 26"/>
                  <a:gd name="T13" fmla="*/ 23 h 23"/>
                  <a:gd name="T14" fmla="*/ 13 w 26"/>
                  <a:gd name="T15" fmla="*/ 23 h 23"/>
                  <a:gd name="T16" fmla="*/ 13 w 26"/>
                  <a:gd name="T17" fmla="*/ 8 h 23"/>
                  <a:gd name="T18" fmla="*/ 12 w 26"/>
                  <a:gd name="T19" fmla="*/ 8 h 23"/>
                  <a:gd name="T20" fmla="*/ 9 w 26"/>
                  <a:gd name="T21" fmla="*/ 10 h 23"/>
                  <a:gd name="T22" fmla="*/ 9 w 26"/>
                  <a:gd name="T23" fmla="*/ 12 h 23"/>
                  <a:gd name="T24" fmla="*/ 14 w 26"/>
                  <a:gd name="T25" fmla="*/ 15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7" y="23"/>
                      <a:pt x="2" y="19"/>
                      <a:pt x="1" y="14"/>
                    </a:cubicBezTo>
                    <a:cubicBezTo>
                      <a:pt x="0" y="11"/>
                      <a:pt x="1" y="8"/>
                      <a:pt x="2" y="5"/>
                    </a:cubicBezTo>
                    <a:cubicBezTo>
                      <a:pt x="4" y="2"/>
                      <a:pt x="7" y="0"/>
                      <a:pt x="11" y="0"/>
                    </a:cubicBezTo>
                    <a:cubicBezTo>
                      <a:pt x="11" y="0"/>
                      <a:pt x="12" y="0"/>
                      <a:pt x="13" y="0"/>
                    </a:cubicBezTo>
                    <a:cubicBezTo>
                      <a:pt x="19" y="0"/>
                      <a:pt x="23" y="3"/>
                      <a:pt x="25" y="9"/>
                    </a:cubicBezTo>
                    <a:cubicBezTo>
                      <a:pt x="26" y="15"/>
                      <a:pt x="22" y="21"/>
                      <a:pt x="16" y="23"/>
                    </a:cubicBezTo>
                    <a:cubicBezTo>
                      <a:pt x="15" y="23"/>
                      <a:pt x="14" y="23"/>
                      <a:pt x="13" y="23"/>
                    </a:cubicBezTo>
                    <a:close/>
                    <a:moveTo>
                      <a:pt x="13" y="8"/>
                    </a:moveTo>
                    <a:cubicBezTo>
                      <a:pt x="12" y="8"/>
                      <a:pt x="12" y="8"/>
                      <a:pt x="12" y="8"/>
                    </a:cubicBezTo>
                    <a:cubicBezTo>
                      <a:pt x="11" y="8"/>
                      <a:pt x="10" y="9"/>
                      <a:pt x="9" y="10"/>
                    </a:cubicBezTo>
                    <a:cubicBezTo>
                      <a:pt x="9" y="10"/>
                      <a:pt x="9" y="11"/>
                      <a:pt x="9" y="12"/>
                    </a:cubicBezTo>
                    <a:cubicBezTo>
                      <a:pt x="9" y="14"/>
                      <a:pt x="11" y="15"/>
                      <a:pt x="14" y="15"/>
                    </a:cubicBezTo>
                    <a:cubicBezTo>
                      <a:pt x="16"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 name="Freeform 457"/>
              <p:cNvSpPr>
                <a:spLocks noEditPoints="1"/>
              </p:cNvSpPr>
              <p:nvPr/>
            </p:nvSpPr>
            <p:spPr bwMode="auto">
              <a:xfrm>
                <a:off x="-5068888" y="3387725"/>
                <a:ext cx="55563" cy="53975"/>
              </a:xfrm>
              <a:custGeom>
                <a:avLst/>
                <a:gdLst>
                  <a:gd name="T0" fmla="*/ 12 w 26"/>
                  <a:gd name="T1" fmla="*/ 25 h 25"/>
                  <a:gd name="T2" fmla="*/ 1 w 26"/>
                  <a:gd name="T3" fmla="*/ 17 h 25"/>
                  <a:gd name="T4" fmla="*/ 1 w 26"/>
                  <a:gd name="T5" fmla="*/ 7 h 25"/>
                  <a:gd name="T6" fmla="*/ 8 w 26"/>
                  <a:gd name="T7" fmla="*/ 1 h 25"/>
                  <a:gd name="T8" fmla="*/ 12 w 26"/>
                  <a:gd name="T9" fmla="*/ 0 h 25"/>
                  <a:gd name="T10" fmla="*/ 24 w 26"/>
                  <a:gd name="T11" fmla="*/ 8 h 25"/>
                  <a:gd name="T12" fmla="*/ 17 w 26"/>
                  <a:gd name="T13" fmla="*/ 24 h 25"/>
                  <a:gd name="T14" fmla="*/ 12 w 26"/>
                  <a:gd name="T15" fmla="*/ 25 h 25"/>
                  <a:gd name="T16" fmla="*/ 12 w 26"/>
                  <a:gd name="T17" fmla="*/ 9 h 25"/>
                  <a:gd name="T18" fmla="*/ 11 w 26"/>
                  <a:gd name="T19" fmla="*/ 9 h 25"/>
                  <a:gd name="T20" fmla="*/ 9 w 26"/>
                  <a:gd name="T21" fmla="*/ 11 h 25"/>
                  <a:gd name="T22" fmla="*/ 9 w 26"/>
                  <a:gd name="T23" fmla="*/ 14 h 25"/>
                  <a:gd name="T24" fmla="*/ 14 w 26"/>
                  <a:gd name="T25" fmla="*/ 16 h 25"/>
                  <a:gd name="T26" fmla="*/ 16 w 26"/>
                  <a:gd name="T27" fmla="*/ 11 h 25"/>
                  <a:gd name="T28" fmla="*/ 12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2" y="25"/>
                    </a:moveTo>
                    <a:cubicBezTo>
                      <a:pt x="7" y="25"/>
                      <a:pt x="3" y="22"/>
                      <a:pt x="1" y="17"/>
                    </a:cubicBezTo>
                    <a:cubicBezTo>
                      <a:pt x="0" y="14"/>
                      <a:pt x="0" y="10"/>
                      <a:pt x="1" y="7"/>
                    </a:cubicBezTo>
                    <a:cubicBezTo>
                      <a:pt x="3" y="5"/>
                      <a:pt x="5" y="2"/>
                      <a:pt x="8" y="1"/>
                    </a:cubicBezTo>
                    <a:cubicBezTo>
                      <a:pt x="9" y="1"/>
                      <a:pt x="11" y="0"/>
                      <a:pt x="12" y="0"/>
                    </a:cubicBezTo>
                    <a:cubicBezTo>
                      <a:pt x="17" y="0"/>
                      <a:pt x="22" y="3"/>
                      <a:pt x="24" y="8"/>
                    </a:cubicBezTo>
                    <a:cubicBezTo>
                      <a:pt x="26" y="14"/>
                      <a:pt x="23" y="21"/>
                      <a:pt x="17" y="24"/>
                    </a:cubicBezTo>
                    <a:cubicBezTo>
                      <a:pt x="15" y="24"/>
                      <a:pt x="14" y="25"/>
                      <a:pt x="12" y="25"/>
                    </a:cubicBezTo>
                    <a:close/>
                    <a:moveTo>
                      <a:pt x="12" y="9"/>
                    </a:moveTo>
                    <a:cubicBezTo>
                      <a:pt x="12" y="9"/>
                      <a:pt x="11" y="9"/>
                      <a:pt x="11" y="9"/>
                    </a:cubicBezTo>
                    <a:cubicBezTo>
                      <a:pt x="10" y="9"/>
                      <a:pt x="9" y="10"/>
                      <a:pt x="9" y="11"/>
                    </a:cubicBezTo>
                    <a:cubicBezTo>
                      <a:pt x="8" y="12"/>
                      <a:pt x="8" y="13"/>
                      <a:pt x="9" y="14"/>
                    </a:cubicBezTo>
                    <a:cubicBezTo>
                      <a:pt x="9" y="16"/>
                      <a:pt x="12" y="17"/>
                      <a:pt x="14" y="16"/>
                    </a:cubicBezTo>
                    <a:cubicBezTo>
                      <a:pt x="16" y="15"/>
                      <a:pt x="17" y="13"/>
                      <a:pt x="16" y="11"/>
                    </a:cubicBezTo>
                    <a:cubicBezTo>
                      <a:pt x="16"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 name="Freeform 458"/>
              <p:cNvSpPr>
                <a:spLocks noEditPoints="1"/>
              </p:cNvSpPr>
              <p:nvPr/>
            </p:nvSpPr>
            <p:spPr bwMode="auto">
              <a:xfrm>
                <a:off x="-5081588" y="3355975"/>
                <a:ext cx="55563" cy="52388"/>
              </a:xfrm>
              <a:custGeom>
                <a:avLst/>
                <a:gdLst>
                  <a:gd name="T0" fmla="*/ 13 w 26"/>
                  <a:gd name="T1" fmla="*/ 25 h 25"/>
                  <a:gd name="T2" fmla="*/ 1 w 26"/>
                  <a:gd name="T3" fmla="*/ 16 h 25"/>
                  <a:gd name="T4" fmla="*/ 2 w 26"/>
                  <a:gd name="T5" fmla="*/ 7 h 25"/>
                  <a:gd name="T6" fmla="*/ 9 w 26"/>
                  <a:gd name="T7" fmla="*/ 1 h 25"/>
                  <a:gd name="T8" fmla="*/ 13 w 26"/>
                  <a:gd name="T9" fmla="*/ 0 h 25"/>
                  <a:gd name="T10" fmla="*/ 24 w 26"/>
                  <a:gd name="T11" fmla="*/ 8 h 25"/>
                  <a:gd name="T12" fmla="*/ 17 w 26"/>
                  <a:gd name="T13" fmla="*/ 24 h 25"/>
                  <a:gd name="T14" fmla="*/ 13 w 26"/>
                  <a:gd name="T15" fmla="*/ 25 h 25"/>
                  <a:gd name="T16" fmla="*/ 13 w 26"/>
                  <a:gd name="T17" fmla="*/ 8 h 25"/>
                  <a:gd name="T18" fmla="*/ 12 w 26"/>
                  <a:gd name="T19" fmla="*/ 9 h 25"/>
                  <a:gd name="T20" fmla="*/ 9 w 26"/>
                  <a:gd name="T21" fmla="*/ 11 h 25"/>
                  <a:gd name="T22" fmla="*/ 9 w 26"/>
                  <a:gd name="T23" fmla="*/ 14 h 25"/>
                  <a:gd name="T24" fmla="*/ 14 w 26"/>
                  <a:gd name="T25" fmla="*/ 16 h 25"/>
                  <a:gd name="T26" fmla="*/ 17 w 26"/>
                  <a:gd name="T27" fmla="*/ 11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8" y="25"/>
                      <a:pt x="3" y="21"/>
                      <a:pt x="1" y="16"/>
                    </a:cubicBezTo>
                    <a:cubicBezTo>
                      <a:pt x="0" y="13"/>
                      <a:pt x="1" y="10"/>
                      <a:pt x="2" y="7"/>
                    </a:cubicBezTo>
                    <a:cubicBezTo>
                      <a:pt x="3" y="4"/>
                      <a:pt x="6" y="2"/>
                      <a:pt x="9" y="1"/>
                    </a:cubicBezTo>
                    <a:cubicBezTo>
                      <a:pt x="10" y="1"/>
                      <a:pt x="12" y="0"/>
                      <a:pt x="13" y="0"/>
                    </a:cubicBezTo>
                    <a:cubicBezTo>
                      <a:pt x="18" y="0"/>
                      <a:pt x="23" y="4"/>
                      <a:pt x="24" y="8"/>
                    </a:cubicBezTo>
                    <a:cubicBezTo>
                      <a:pt x="26" y="15"/>
                      <a:pt x="23" y="21"/>
                      <a:pt x="17" y="24"/>
                    </a:cubicBezTo>
                    <a:cubicBezTo>
                      <a:pt x="16" y="24"/>
                      <a:pt x="14" y="25"/>
                      <a:pt x="13" y="25"/>
                    </a:cubicBezTo>
                    <a:close/>
                    <a:moveTo>
                      <a:pt x="13" y="8"/>
                    </a:moveTo>
                    <a:cubicBezTo>
                      <a:pt x="12" y="8"/>
                      <a:pt x="12" y="9"/>
                      <a:pt x="12" y="9"/>
                    </a:cubicBezTo>
                    <a:cubicBezTo>
                      <a:pt x="11" y="9"/>
                      <a:pt x="10" y="10"/>
                      <a:pt x="9" y="11"/>
                    </a:cubicBezTo>
                    <a:cubicBezTo>
                      <a:pt x="9" y="12"/>
                      <a:pt x="9" y="13"/>
                      <a:pt x="9" y="14"/>
                    </a:cubicBezTo>
                    <a:cubicBezTo>
                      <a:pt x="10" y="16"/>
                      <a:pt x="12" y="17"/>
                      <a:pt x="14" y="16"/>
                    </a:cubicBezTo>
                    <a:cubicBezTo>
                      <a:pt x="16" y="15"/>
                      <a:pt x="17" y="13"/>
                      <a:pt x="17" y="11"/>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 name="Freeform 459"/>
              <p:cNvSpPr>
                <a:spLocks noEditPoints="1"/>
              </p:cNvSpPr>
              <p:nvPr/>
            </p:nvSpPr>
            <p:spPr bwMode="auto">
              <a:xfrm>
                <a:off x="-5092700" y="3322638"/>
                <a:ext cx="55563" cy="52388"/>
              </a:xfrm>
              <a:custGeom>
                <a:avLst/>
                <a:gdLst>
                  <a:gd name="T0" fmla="*/ 13 w 26"/>
                  <a:gd name="T1" fmla="*/ 24 h 24"/>
                  <a:gd name="T2" fmla="*/ 7 w 26"/>
                  <a:gd name="T3" fmla="*/ 23 h 24"/>
                  <a:gd name="T4" fmla="*/ 1 w 26"/>
                  <a:gd name="T5" fmla="*/ 15 h 24"/>
                  <a:gd name="T6" fmla="*/ 2 w 26"/>
                  <a:gd name="T7" fmla="*/ 6 h 24"/>
                  <a:gd name="T8" fmla="*/ 10 w 26"/>
                  <a:gd name="T9" fmla="*/ 0 h 24"/>
                  <a:gd name="T10" fmla="*/ 13 w 26"/>
                  <a:gd name="T11" fmla="*/ 0 h 24"/>
                  <a:gd name="T12" fmla="*/ 25 w 26"/>
                  <a:gd name="T13" fmla="*/ 9 h 24"/>
                  <a:gd name="T14" fmla="*/ 24 w 26"/>
                  <a:gd name="T15" fmla="*/ 18 h 24"/>
                  <a:gd name="T16" fmla="*/ 17 w 26"/>
                  <a:gd name="T17" fmla="*/ 24 h 24"/>
                  <a:gd name="T18" fmla="*/ 13 w 26"/>
                  <a:gd name="T19" fmla="*/ 24 h 24"/>
                  <a:gd name="T20" fmla="*/ 13 w 26"/>
                  <a:gd name="T21" fmla="*/ 8 h 24"/>
                  <a:gd name="T22" fmla="*/ 12 w 26"/>
                  <a:gd name="T23" fmla="*/ 8 h 24"/>
                  <a:gd name="T24" fmla="*/ 9 w 26"/>
                  <a:gd name="T25" fmla="*/ 10 h 24"/>
                  <a:gd name="T26" fmla="*/ 9 w 26"/>
                  <a:gd name="T27" fmla="*/ 13 h 24"/>
                  <a:gd name="T28" fmla="*/ 11 w 26"/>
                  <a:gd name="T29" fmla="*/ 16 h 24"/>
                  <a:gd name="T30" fmla="*/ 14 w 26"/>
                  <a:gd name="T31" fmla="*/ 16 h 24"/>
                  <a:gd name="T32" fmla="*/ 16 w 26"/>
                  <a:gd name="T33" fmla="*/ 14 h 24"/>
                  <a:gd name="T34" fmla="*/ 17 w 26"/>
                  <a:gd name="T35" fmla="*/ 11 h 24"/>
                  <a:gd name="T36" fmla="*/ 13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3" y="24"/>
                    </a:moveTo>
                    <a:cubicBezTo>
                      <a:pt x="11" y="24"/>
                      <a:pt x="9" y="24"/>
                      <a:pt x="7" y="23"/>
                    </a:cubicBezTo>
                    <a:cubicBezTo>
                      <a:pt x="4" y="21"/>
                      <a:pt x="2" y="19"/>
                      <a:pt x="1" y="15"/>
                    </a:cubicBezTo>
                    <a:cubicBezTo>
                      <a:pt x="0" y="12"/>
                      <a:pt x="1" y="9"/>
                      <a:pt x="2" y="6"/>
                    </a:cubicBezTo>
                    <a:cubicBezTo>
                      <a:pt x="4" y="3"/>
                      <a:pt x="7" y="1"/>
                      <a:pt x="10" y="0"/>
                    </a:cubicBezTo>
                    <a:cubicBezTo>
                      <a:pt x="11" y="0"/>
                      <a:pt x="12" y="0"/>
                      <a:pt x="13" y="0"/>
                    </a:cubicBezTo>
                    <a:cubicBezTo>
                      <a:pt x="18" y="0"/>
                      <a:pt x="23" y="4"/>
                      <a:pt x="25" y="9"/>
                    </a:cubicBezTo>
                    <a:cubicBezTo>
                      <a:pt x="26" y="12"/>
                      <a:pt x="25" y="15"/>
                      <a:pt x="24" y="18"/>
                    </a:cubicBezTo>
                    <a:cubicBezTo>
                      <a:pt x="22" y="21"/>
                      <a:pt x="20" y="23"/>
                      <a:pt x="17" y="24"/>
                    </a:cubicBezTo>
                    <a:cubicBezTo>
                      <a:pt x="15" y="24"/>
                      <a:pt x="14" y="24"/>
                      <a:pt x="13" y="24"/>
                    </a:cubicBezTo>
                    <a:close/>
                    <a:moveTo>
                      <a:pt x="13" y="8"/>
                    </a:moveTo>
                    <a:cubicBezTo>
                      <a:pt x="13" y="8"/>
                      <a:pt x="12" y="8"/>
                      <a:pt x="12" y="8"/>
                    </a:cubicBezTo>
                    <a:cubicBezTo>
                      <a:pt x="11" y="9"/>
                      <a:pt x="10" y="9"/>
                      <a:pt x="9" y="10"/>
                    </a:cubicBezTo>
                    <a:cubicBezTo>
                      <a:pt x="9" y="11"/>
                      <a:pt x="9" y="12"/>
                      <a:pt x="9" y="13"/>
                    </a:cubicBezTo>
                    <a:cubicBezTo>
                      <a:pt x="9" y="14"/>
                      <a:pt x="10" y="15"/>
                      <a:pt x="11" y="16"/>
                    </a:cubicBezTo>
                    <a:cubicBezTo>
                      <a:pt x="12" y="16"/>
                      <a:pt x="13" y="16"/>
                      <a:pt x="14" y="16"/>
                    </a:cubicBezTo>
                    <a:cubicBezTo>
                      <a:pt x="15" y="16"/>
                      <a:pt x="16" y="15"/>
                      <a:pt x="16"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8" name="Freeform 460"/>
              <p:cNvSpPr>
                <a:spLocks noEditPoints="1"/>
              </p:cNvSpPr>
              <p:nvPr/>
            </p:nvSpPr>
            <p:spPr bwMode="auto">
              <a:xfrm>
                <a:off x="-5100638" y="3290888"/>
                <a:ext cx="52388" cy="50800"/>
              </a:xfrm>
              <a:custGeom>
                <a:avLst/>
                <a:gdLst>
                  <a:gd name="T0" fmla="*/ 13 w 25"/>
                  <a:gd name="T1" fmla="*/ 24 h 24"/>
                  <a:gd name="T2" fmla="*/ 7 w 25"/>
                  <a:gd name="T3" fmla="*/ 22 h 24"/>
                  <a:gd name="T4" fmla="*/ 1 w 25"/>
                  <a:gd name="T5" fmla="*/ 14 h 24"/>
                  <a:gd name="T6" fmla="*/ 3 w 25"/>
                  <a:gd name="T7" fmla="*/ 5 h 24"/>
                  <a:gd name="T8" fmla="*/ 10 w 25"/>
                  <a:gd name="T9" fmla="*/ 0 h 24"/>
                  <a:gd name="T10" fmla="*/ 13 w 25"/>
                  <a:gd name="T11" fmla="*/ 0 h 24"/>
                  <a:gd name="T12" fmla="*/ 25 w 25"/>
                  <a:gd name="T13" fmla="*/ 9 h 24"/>
                  <a:gd name="T14" fmla="*/ 23 w 25"/>
                  <a:gd name="T15" fmla="*/ 18 h 24"/>
                  <a:gd name="T16" fmla="*/ 16 w 25"/>
                  <a:gd name="T17" fmla="*/ 23 h 24"/>
                  <a:gd name="T18" fmla="*/ 13 w 25"/>
                  <a:gd name="T19" fmla="*/ 24 h 24"/>
                  <a:gd name="T20" fmla="*/ 13 w 25"/>
                  <a:gd name="T21" fmla="*/ 8 h 24"/>
                  <a:gd name="T22" fmla="*/ 12 w 25"/>
                  <a:gd name="T23" fmla="*/ 8 h 24"/>
                  <a:gd name="T24" fmla="*/ 9 w 25"/>
                  <a:gd name="T25" fmla="*/ 9 h 24"/>
                  <a:gd name="T26" fmla="*/ 9 w 25"/>
                  <a:gd name="T27" fmla="*/ 13 h 24"/>
                  <a:gd name="T28" fmla="*/ 11 w 25"/>
                  <a:gd name="T29" fmla="*/ 15 h 24"/>
                  <a:gd name="T30" fmla="*/ 14 w 25"/>
                  <a:gd name="T31" fmla="*/ 15 h 24"/>
                  <a:gd name="T32" fmla="*/ 16 w 25"/>
                  <a:gd name="T33" fmla="*/ 14 h 24"/>
                  <a:gd name="T34" fmla="*/ 17 w 25"/>
                  <a:gd name="T35" fmla="*/ 11 h 24"/>
                  <a:gd name="T36" fmla="*/ 13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8" y="23"/>
                      <a:pt x="7" y="22"/>
                    </a:cubicBezTo>
                    <a:cubicBezTo>
                      <a:pt x="4" y="20"/>
                      <a:pt x="2" y="18"/>
                      <a:pt x="1" y="14"/>
                    </a:cubicBezTo>
                    <a:cubicBezTo>
                      <a:pt x="0" y="11"/>
                      <a:pt x="1" y="8"/>
                      <a:pt x="3" y="5"/>
                    </a:cubicBezTo>
                    <a:cubicBezTo>
                      <a:pt x="4" y="2"/>
                      <a:pt x="7" y="0"/>
                      <a:pt x="10" y="0"/>
                    </a:cubicBezTo>
                    <a:cubicBezTo>
                      <a:pt x="11" y="0"/>
                      <a:pt x="12" y="0"/>
                      <a:pt x="13" y="0"/>
                    </a:cubicBezTo>
                    <a:cubicBezTo>
                      <a:pt x="19" y="0"/>
                      <a:pt x="23" y="3"/>
                      <a:pt x="25" y="9"/>
                    </a:cubicBezTo>
                    <a:cubicBezTo>
                      <a:pt x="25" y="12"/>
                      <a:pt x="25" y="15"/>
                      <a:pt x="23" y="18"/>
                    </a:cubicBezTo>
                    <a:cubicBezTo>
                      <a:pt x="22" y="20"/>
                      <a:pt x="19" y="22"/>
                      <a:pt x="16" y="23"/>
                    </a:cubicBezTo>
                    <a:cubicBezTo>
                      <a:pt x="15" y="24"/>
                      <a:pt x="14" y="24"/>
                      <a:pt x="13" y="24"/>
                    </a:cubicBezTo>
                    <a:close/>
                    <a:moveTo>
                      <a:pt x="13" y="8"/>
                    </a:moveTo>
                    <a:cubicBezTo>
                      <a:pt x="12" y="8"/>
                      <a:pt x="12" y="8"/>
                      <a:pt x="12" y="8"/>
                    </a:cubicBezTo>
                    <a:cubicBezTo>
                      <a:pt x="11" y="8"/>
                      <a:pt x="10" y="9"/>
                      <a:pt x="9" y="9"/>
                    </a:cubicBezTo>
                    <a:cubicBezTo>
                      <a:pt x="9" y="10"/>
                      <a:pt x="9" y="11"/>
                      <a:pt x="9" y="13"/>
                    </a:cubicBezTo>
                    <a:cubicBezTo>
                      <a:pt x="9" y="13"/>
                      <a:pt x="10" y="14"/>
                      <a:pt x="11" y="15"/>
                    </a:cubicBezTo>
                    <a:cubicBezTo>
                      <a:pt x="12" y="16"/>
                      <a:pt x="13" y="16"/>
                      <a:pt x="14" y="15"/>
                    </a:cubicBezTo>
                    <a:cubicBezTo>
                      <a:pt x="15" y="15"/>
                      <a:pt x="16" y="15"/>
                      <a:pt x="16"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9" name="Freeform 461"/>
              <p:cNvSpPr>
                <a:spLocks noEditPoints="1"/>
              </p:cNvSpPr>
              <p:nvPr/>
            </p:nvSpPr>
            <p:spPr bwMode="auto">
              <a:xfrm>
                <a:off x="-5108575" y="3382963"/>
                <a:ext cx="57150" cy="53975"/>
              </a:xfrm>
              <a:custGeom>
                <a:avLst/>
                <a:gdLst>
                  <a:gd name="T0" fmla="*/ 13 w 26"/>
                  <a:gd name="T1" fmla="*/ 25 h 25"/>
                  <a:gd name="T2" fmla="*/ 1 w 26"/>
                  <a:gd name="T3" fmla="*/ 17 h 25"/>
                  <a:gd name="T4" fmla="*/ 1 w 26"/>
                  <a:gd name="T5" fmla="*/ 7 h 25"/>
                  <a:gd name="T6" fmla="*/ 8 w 26"/>
                  <a:gd name="T7" fmla="*/ 1 h 25"/>
                  <a:gd name="T8" fmla="*/ 12 w 26"/>
                  <a:gd name="T9" fmla="*/ 0 h 25"/>
                  <a:gd name="T10" fmla="*/ 24 w 26"/>
                  <a:gd name="T11" fmla="*/ 8 h 25"/>
                  <a:gd name="T12" fmla="*/ 17 w 26"/>
                  <a:gd name="T13" fmla="*/ 24 h 25"/>
                  <a:gd name="T14" fmla="*/ 13 w 26"/>
                  <a:gd name="T15" fmla="*/ 25 h 25"/>
                  <a:gd name="T16" fmla="*/ 12 w 26"/>
                  <a:gd name="T17" fmla="*/ 8 h 25"/>
                  <a:gd name="T18" fmla="*/ 11 w 26"/>
                  <a:gd name="T19" fmla="*/ 9 h 25"/>
                  <a:gd name="T20" fmla="*/ 9 w 26"/>
                  <a:gd name="T21" fmla="*/ 11 h 25"/>
                  <a:gd name="T22" fmla="*/ 9 w 26"/>
                  <a:gd name="T23" fmla="*/ 14 h 25"/>
                  <a:gd name="T24" fmla="*/ 14 w 26"/>
                  <a:gd name="T25" fmla="*/ 17 h 25"/>
                  <a:gd name="T26" fmla="*/ 16 w 26"/>
                  <a:gd name="T27" fmla="*/ 11 h 25"/>
                  <a:gd name="T28" fmla="*/ 12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8" y="25"/>
                      <a:pt x="3" y="22"/>
                      <a:pt x="1" y="17"/>
                    </a:cubicBezTo>
                    <a:cubicBezTo>
                      <a:pt x="0" y="14"/>
                      <a:pt x="0" y="10"/>
                      <a:pt x="1" y="7"/>
                    </a:cubicBezTo>
                    <a:cubicBezTo>
                      <a:pt x="3" y="4"/>
                      <a:pt x="5" y="2"/>
                      <a:pt x="8" y="1"/>
                    </a:cubicBezTo>
                    <a:cubicBezTo>
                      <a:pt x="10" y="0"/>
                      <a:pt x="11" y="0"/>
                      <a:pt x="12" y="0"/>
                    </a:cubicBezTo>
                    <a:cubicBezTo>
                      <a:pt x="17" y="0"/>
                      <a:pt x="22" y="4"/>
                      <a:pt x="24" y="8"/>
                    </a:cubicBezTo>
                    <a:cubicBezTo>
                      <a:pt x="26" y="15"/>
                      <a:pt x="23" y="22"/>
                      <a:pt x="17" y="24"/>
                    </a:cubicBezTo>
                    <a:cubicBezTo>
                      <a:pt x="16" y="25"/>
                      <a:pt x="14" y="25"/>
                      <a:pt x="13" y="25"/>
                    </a:cubicBezTo>
                    <a:close/>
                    <a:moveTo>
                      <a:pt x="12" y="8"/>
                    </a:moveTo>
                    <a:cubicBezTo>
                      <a:pt x="12" y="8"/>
                      <a:pt x="11" y="8"/>
                      <a:pt x="11" y="9"/>
                    </a:cubicBezTo>
                    <a:cubicBezTo>
                      <a:pt x="10" y="9"/>
                      <a:pt x="9" y="10"/>
                      <a:pt x="9" y="11"/>
                    </a:cubicBezTo>
                    <a:cubicBezTo>
                      <a:pt x="8" y="12"/>
                      <a:pt x="8" y="13"/>
                      <a:pt x="9" y="14"/>
                    </a:cubicBezTo>
                    <a:cubicBezTo>
                      <a:pt x="9" y="16"/>
                      <a:pt x="12" y="18"/>
                      <a:pt x="14" y="17"/>
                    </a:cubicBezTo>
                    <a:cubicBezTo>
                      <a:pt x="16" y="16"/>
                      <a:pt x="17" y="13"/>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0" name="Freeform 462"/>
              <p:cNvSpPr>
                <a:spLocks noEditPoints="1"/>
              </p:cNvSpPr>
              <p:nvPr/>
            </p:nvSpPr>
            <p:spPr bwMode="auto">
              <a:xfrm>
                <a:off x="-5181600" y="3346450"/>
                <a:ext cx="87313" cy="85725"/>
              </a:xfrm>
              <a:custGeom>
                <a:avLst/>
                <a:gdLst>
                  <a:gd name="T0" fmla="*/ 20 w 40"/>
                  <a:gd name="T1" fmla="*/ 40 h 40"/>
                  <a:gd name="T2" fmla="*/ 2 w 40"/>
                  <a:gd name="T3" fmla="*/ 26 h 40"/>
                  <a:gd name="T4" fmla="*/ 1 w 40"/>
                  <a:gd name="T5" fmla="*/ 18 h 40"/>
                  <a:gd name="T6" fmla="*/ 2 w 40"/>
                  <a:gd name="T7" fmla="*/ 11 h 40"/>
                  <a:gd name="T8" fmla="*/ 14 w 40"/>
                  <a:gd name="T9" fmla="*/ 2 h 40"/>
                  <a:gd name="T10" fmla="*/ 28 w 40"/>
                  <a:gd name="T11" fmla="*/ 4 h 40"/>
                  <a:gd name="T12" fmla="*/ 33 w 40"/>
                  <a:gd name="T13" fmla="*/ 9 h 40"/>
                  <a:gd name="T14" fmla="*/ 36 w 40"/>
                  <a:gd name="T15" fmla="*/ 15 h 40"/>
                  <a:gd name="T16" fmla="*/ 25 w 40"/>
                  <a:gd name="T17" fmla="*/ 39 h 40"/>
                  <a:gd name="T18" fmla="*/ 20 w 40"/>
                  <a:gd name="T19" fmla="*/ 40 h 40"/>
                  <a:gd name="T20" fmla="*/ 18 w 40"/>
                  <a:gd name="T21" fmla="*/ 9 h 40"/>
                  <a:gd name="T22" fmla="*/ 16 w 40"/>
                  <a:gd name="T23" fmla="*/ 9 h 40"/>
                  <a:gd name="T24" fmla="*/ 10 w 40"/>
                  <a:gd name="T25" fmla="*/ 14 h 40"/>
                  <a:gd name="T26" fmla="*/ 9 w 40"/>
                  <a:gd name="T27" fmla="*/ 19 h 40"/>
                  <a:gd name="T28" fmla="*/ 9 w 40"/>
                  <a:gd name="T29" fmla="*/ 24 h 40"/>
                  <a:gd name="T30" fmla="*/ 20 w 40"/>
                  <a:gd name="T31" fmla="*/ 32 h 40"/>
                  <a:gd name="T32" fmla="*/ 23 w 40"/>
                  <a:gd name="T33" fmla="*/ 32 h 40"/>
                  <a:gd name="T34" fmla="*/ 29 w 40"/>
                  <a:gd name="T35" fmla="*/ 18 h 40"/>
                  <a:gd name="T36" fmla="*/ 27 w 40"/>
                  <a:gd name="T37" fmla="*/ 13 h 40"/>
                  <a:gd name="T38" fmla="*/ 23 w 40"/>
                  <a:gd name="T39" fmla="*/ 11 h 40"/>
                  <a:gd name="T40" fmla="*/ 18 w 40"/>
                  <a:gd name="T41"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0" y="40"/>
                    </a:moveTo>
                    <a:cubicBezTo>
                      <a:pt x="12" y="40"/>
                      <a:pt x="4" y="35"/>
                      <a:pt x="2" y="26"/>
                    </a:cubicBezTo>
                    <a:cubicBezTo>
                      <a:pt x="1" y="24"/>
                      <a:pt x="0" y="21"/>
                      <a:pt x="1" y="18"/>
                    </a:cubicBezTo>
                    <a:cubicBezTo>
                      <a:pt x="1" y="16"/>
                      <a:pt x="1" y="13"/>
                      <a:pt x="2" y="11"/>
                    </a:cubicBezTo>
                    <a:cubicBezTo>
                      <a:pt x="5" y="6"/>
                      <a:pt x="9" y="3"/>
                      <a:pt x="14" y="2"/>
                    </a:cubicBezTo>
                    <a:cubicBezTo>
                      <a:pt x="18" y="0"/>
                      <a:pt x="23" y="1"/>
                      <a:pt x="28" y="4"/>
                    </a:cubicBezTo>
                    <a:cubicBezTo>
                      <a:pt x="30" y="5"/>
                      <a:pt x="32" y="7"/>
                      <a:pt x="33" y="9"/>
                    </a:cubicBezTo>
                    <a:cubicBezTo>
                      <a:pt x="34" y="10"/>
                      <a:pt x="35" y="12"/>
                      <a:pt x="36" y="15"/>
                    </a:cubicBezTo>
                    <a:cubicBezTo>
                      <a:pt x="40" y="25"/>
                      <a:pt x="35" y="36"/>
                      <a:pt x="25" y="39"/>
                    </a:cubicBezTo>
                    <a:cubicBezTo>
                      <a:pt x="24" y="40"/>
                      <a:pt x="22" y="40"/>
                      <a:pt x="20" y="40"/>
                    </a:cubicBezTo>
                    <a:close/>
                    <a:moveTo>
                      <a:pt x="18" y="9"/>
                    </a:moveTo>
                    <a:cubicBezTo>
                      <a:pt x="17" y="9"/>
                      <a:pt x="16" y="9"/>
                      <a:pt x="16" y="9"/>
                    </a:cubicBezTo>
                    <a:cubicBezTo>
                      <a:pt x="13" y="10"/>
                      <a:pt x="11" y="12"/>
                      <a:pt x="10" y="14"/>
                    </a:cubicBezTo>
                    <a:cubicBezTo>
                      <a:pt x="9" y="16"/>
                      <a:pt x="9" y="17"/>
                      <a:pt x="9" y="19"/>
                    </a:cubicBezTo>
                    <a:cubicBezTo>
                      <a:pt x="9" y="21"/>
                      <a:pt x="9" y="22"/>
                      <a:pt x="9" y="24"/>
                    </a:cubicBezTo>
                    <a:cubicBezTo>
                      <a:pt x="11" y="29"/>
                      <a:pt x="15" y="32"/>
                      <a:pt x="20" y="32"/>
                    </a:cubicBezTo>
                    <a:cubicBezTo>
                      <a:pt x="21" y="32"/>
                      <a:pt x="22" y="32"/>
                      <a:pt x="23" y="32"/>
                    </a:cubicBezTo>
                    <a:cubicBezTo>
                      <a:pt x="28" y="30"/>
                      <a:pt x="31" y="23"/>
                      <a:pt x="29" y="18"/>
                    </a:cubicBezTo>
                    <a:cubicBezTo>
                      <a:pt x="28" y="16"/>
                      <a:pt x="27" y="15"/>
                      <a:pt x="27" y="13"/>
                    </a:cubicBezTo>
                    <a:cubicBezTo>
                      <a:pt x="26" y="12"/>
                      <a:pt x="25" y="11"/>
                      <a:pt x="23" y="11"/>
                    </a:cubicBezTo>
                    <a:cubicBezTo>
                      <a:pt x="22" y="10"/>
                      <a:pt x="20" y="9"/>
                      <a:pt x="1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1" name="Freeform 463"/>
              <p:cNvSpPr>
                <a:spLocks noEditPoints="1"/>
              </p:cNvSpPr>
              <p:nvPr/>
            </p:nvSpPr>
            <p:spPr bwMode="auto">
              <a:xfrm>
                <a:off x="-5121275" y="3349625"/>
                <a:ext cx="58738" cy="52388"/>
              </a:xfrm>
              <a:custGeom>
                <a:avLst/>
                <a:gdLst>
                  <a:gd name="T0" fmla="*/ 13 w 27"/>
                  <a:gd name="T1" fmla="*/ 25 h 25"/>
                  <a:gd name="T2" fmla="*/ 1 w 27"/>
                  <a:gd name="T3" fmla="*/ 16 h 25"/>
                  <a:gd name="T4" fmla="*/ 2 w 27"/>
                  <a:gd name="T5" fmla="*/ 7 h 25"/>
                  <a:gd name="T6" fmla="*/ 9 w 27"/>
                  <a:gd name="T7" fmla="*/ 1 h 25"/>
                  <a:gd name="T8" fmla="*/ 19 w 27"/>
                  <a:gd name="T9" fmla="*/ 2 h 25"/>
                  <a:gd name="T10" fmla="*/ 24 w 27"/>
                  <a:gd name="T11" fmla="*/ 9 h 25"/>
                  <a:gd name="T12" fmla="*/ 17 w 27"/>
                  <a:gd name="T13" fmla="*/ 24 h 25"/>
                  <a:gd name="T14" fmla="*/ 13 w 27"/>
                  <a:gd name="T15" fmla="*/ 25 h 25"/>
                  <a:gd name="T16" fmla="*/ 13 w 27"/>
                  <a:gd name="T17" fmla="*/ 8 h 25"/>
                  <a:gd name="T18" fmla="*/ 12 w 27"/>
                  <a:gd name="T19" fmla="*/ 9 h 25"/>
                  <a:gd name="T20" fmla="*/ 9 w 27"/>
                  <a:gd name="T21" fmla="*/ 11 h 25"/>
                  <a:gd name="T22" fmla="*/ 9 w 27"/>
                  <a:gd name="T23" fmla="*/ 14 h 25"/>
                  <a:gd name="T24" fmla="*/ 14 w 27"/>
                  <a:gd name="T25" fmla="*/ 17 h 25"/>
                  <a:gd name="T26" fmla="*/ 17 w 27"/>
                  <a:gd name="T27" fmla="*/ 12 h 25"/>
                  <a:gd name="T28" fmla="*/ 15 w 27"/>
                  <a:gd name="T29" fmla="*/ 9 h 25"/>
                  <a:gd name="T30" fmla="*/ 13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8" y="25"/>
                      <a:pt x="3" y="22"/>
                      <a:pt x="1" y="16"/>
                    </a:cubicBezTo>
                    <a:cubicBezTo>
                      <a:pt x="0" y="13"/>
                      <a:pt x="0" y="10"/>
                      <a:pt x="2" y="7"/>
                    </a:cubicBezTo>
                    <a:cubicBezTo>
                      <a:pt x="4" y="4"/>
                      <a:pt x="6" y="2"/>
                      <a:pt x="9" y="1"/>
                    </a:cubicBezTo>
                    <a:cubicBezTo>
                      <a:pt x="12" y="0"/>
                      <a:pt x="16" y="0"/>
                      <a:pt x="19" y="2"/>
                    </a:cubicBezTo>
                    <a:cubicBezTo>
                      <a:pt x="21" y="3"/>
                      <a:pt x="23" y="6"/>
                      <a:pt x="24" y="9"/>
                    </a:cubicBezTo>
                    <a:cubicBezTo>
                      <a:pt x="27" y="15"/>
                      <a:pt x="23" y="22"/>
                      <a:pt x="17" y="24"/>
                    </a:cubicBezTo>
                    <a:cubicBezTo>
                      <a:pt x="16" y="25"/>
                      <a:pt x="14" y="25"/>
                      <a:pt x="13" y="25"/>
                    </a:cubicBezTo>
                    <a:close/>
                    <a:moveTo>
                      <a:pt x="13" y="8"/>
                    </a:moveTo>
                    <a:cubicBezTo>
                      <a:pt x="12" y="8"/>
                      <a:pt x="12" y="8"/>
                      <a:pt x="12" y="9"/>
                    </a:cubicBezTo>
                    <a:cubicBezTo>
                      <a:pt x="11" y="9"/>
                      <a:pt x="10" y="10"/>
                      <a:pt x="9" y="11"/>
                    </a:cubicBezTo>
                    <a:cubicBezTo>
                      <a:pt x="9" y="12"/>
                      <a:pt x="9" y="13"/>
                      <a:pt x="9" y="14"/>
                    </a:cubicBezTo>
                    <a:cubicBezTo>
                      <a:pt x="10" y="16"/>
                      <a:pt x="12" y="18"/>
                      <a:pt x="14" y="17"/>
                    </a:cubicBezTo>
                    <a:cubicBezTo>
                      <a:pt x="16" y="16"/>
                      <a:pt x="17" y="14"/>
                      <a:pt x="17" y="12"/>
                    </a:cubicBezTo>
                    <a:cubicBezTo>
                      <a:pt x="16" y="11"/>
                      <a:pt x="16"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2" name="Freeform 464"/>
              <p:cNvSpPr>
                <a:spLocks noEditPoints="1"/>
              </p:cNvSpPr>
              <p:nvPr/>
            </p:nvSpPr>
            <p:spPr bwMode="auto">
              <a:xfrm>
                <a:off x="-5129213" y="3314700"/>
                <a:ext cx="55563" cy="53975"/>
              </a:xfrm>
              <a:custGeom>
                <a:avLst/>
                <a:gdLst>
                  <a:gd name="T0" fmla="*/ 12 w 26"/>
                  <a:gd name="T1" fmla="*/ 25 h 25"/>
                  <a:gd name="T2" fmla="*/ 0 w 26"/>
                  <a:gd name="T3" fmla="*/ 16 h 25"/>
                  <a:gd name="T4" fmla="*/ 0 w 26"/>
                  <a:gd name="T5" fmla="*/ 11 h 25"/>
                  <a:gd name="T6" fmla="*/ 2 w 26"/>
                  <a:gd name="T7" fmla="*/ 6 h 25"/>
                  <a:gd name="T8" fmla="*/ 9 w 26"/>
                  <a:gd name="T9" fmla="*/ 0 h 25"/>
                  <a:gd name="T10" fmla="*/ 18 w 26"/>
                  <a:gd name="T11" fmla="*/ 2 h 25"/>
                  <a:gd name="T12" fmla="*/ 22 w 26"/>
                  <a:gd name="T13" fmla="*/ 5 h 25"/>
                  <a:gd name="T14" fmla="*/ 24 w 26"/>
                  <a:gd name="T15" fmla="*/ 9 h 25"/>
                  <a:gd name="T16" fmla="*/ 16 w 26"/>
                  <a:gd name="T17" fmla="*/ 25 h 25"/>
                  <a:gd name="T18" fmla="*/ 12 w 26"/>
                  <a:gd name="T19" fmla="*/ 25 h 25"/>
                  <a:gd name="T20" fmla="*/ 12 w 26"/>
                  <a:gd name="T21" fmla="*/ 8 h 25"/>
                  <a:gd name="T22" fmla="*/ 11 w 26"/>
                  <a:gd name="T23" fmla="*/ 8 h 25"/>
                  <a:gd name="T24" fmla="*/ 9 w 26"/>
                  <a:gd name="T25" fmla="*/ 10 h 25"/>
                  <a:gd name="T26" fmla="*/ 8 w 26"/>
                  <a:gd name="T27" fmla="*/ 12 h 25"/>
                  <a:gd name="T28" fmla="*/ 8 w 26"/>
                  <a:gd name="T29" fmla="*/ 14 h 25"/>
                  <a:gd name="T30" fmla="*/ 13 w 26"/>
                  <a:gd name="T31" fmla="*/ 17 h 25"/>
                  <a:gd name="T32" fmla="*/ 16 w 26"/>
                  <a:gd name="T33" fmla="*/ 12 h 25"/>
                  <a:gd name="T34" fmla="*/ 15 w 26"/>
                  <a:gd name="T35" fmla="*/ 10 h 25"/>
                  <a:gd name="T36" fmla="*/ 14 w 26"/>
                  <a:gd name="T37" fmla="*/ 9 h 25"/>
                  <a:gd name="T38" fmla="*/ 12 w 26"/>
                  <a:gd name="T3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25">
                    <a:moveTo>
                      <a:pt x="12" y="25"/>
                    </a:moveTo>
                    <a:cubicBezTo>
                      <a:pt x="7" y="25"/>
                      <a:pt x="2" y="21"/>
                      <a:pt x="0" y="16"/>
                    </a:cubicBezTo>
                    <a:cubicBezTo>
                      <a:pt x="0" y="14"/>
                      <a:pt x="0" y="12"/>
                      <a:pt x="0" y="11"/>
                    </a:cubicBezTo>
                    <a:cubicBezTo>
                      <a:pt x="0" y="9"/>
                      <a:pt x="1" y="8"/>
                      <a:pt x="2" y="6"/>
                    </a:cubicBezTo>
                    <a:cubicBezTo>
                      <a:pt x="3" y="3"/>
                      <a:pt x="6" y="1"/>
                      <a:pt x="9" y="0"/>
                    </a:cubicBezTo>
                    <a:cubicBezTo>
                      <a:pt x="12" y="0"/>
                      <a:pt x="16" y="0"/>
                      <a:pt x="18" y="2"/>
                    </a:cubicBezTo>
                    <a:cubicBezTo>
                      <a:pt x="20" y="3"/>
                      <a:pt x="21" y="4"/>
                      <a:pt x="22" y="5"/>
                    </a:cubicBezTo>
                    <a:cubicBezTo>
                      <a:pt x="23" y="6"/>
                      <a:pt x="23" y="8"/>
                      <a:pt x="24" y="9"/>
                    </a:cubicBezTo>
                    <a:cubicBezTo>
                      <a:pt x="26" y="16"/>
                      <a:pt x="22" y="23"/>
                      <a:pt x="16" y="25"/>
                    </a:cubicBezTo>
                    <a:cubicBezTo>
                      <a:pt x="15" y="25"/>
                      <a:pt x="13" y="25"/>
                      <a:pt x="12" y="25"/>
                    </a:cubicBezTo>
                    <a:close/>
                    <a:moveTo>
                      <a:pt x="12" y="8"/>
                    </a:moveTo>
                    <a:cubicBezTo>
                      <a:pt x="11" y="8"/>
                      <a:pt x="11" y="8"/>
                      <a:pt x="11" y="8"/>
                    </a:cubicBezTo>
                    <a:cubicBezTo>
                      <a:pt x="10" y="9"/>
                      <a:pt x="9" y="9"/>
                      <a:pt x="9" y="10"/>
                    </a:cubicBezTo>
                    <a:cubicBezTo>
                      <a:pt x="8" y="11"/>
                      <a:pt x="8" y="11"/>
                      <a:pt x="8" y="12"/>
                    </a:cubicBezTo>
                    <a:cubicBezTo>
                      <a:pt x="8" y="12"/>
                      <a:pt x="8" y="13"/>
                      <a:pt x="8" y="14"/>
                    </a:cubicBezTo>
                    <a:cubicBezTo>
                      <a:pt x="9" y="16"/>
                      <a:pt x="11" y="17"/>
                      <a:pt x="13" y="17"/>
                    </a:cubicBezTo>
                    <a:cubicBezTo>
                      <a:pt x="15" y="16"/>
                      <a:pt x="17" y="14"/>
                      <a:pt x="16" y="12"/>
                    </a:cubicBezTo>
                    <a:cubicBezTo>
                      <a:pt x="16" y="11"/>
                      <a:pt x="16" y="10"/>
                      <a:pt x="15" y="10"/>
                    </a:cubicBezTo>
                    <a:cubicBezTo>
                      <a:pt x="15" y="9"/>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 name="Freeform 465"/>
              <p:cNvSpPr>
                <a:spLocks noEditPoints="1"/>
              </p:cNvSpPr>
              <p:nvPr/>
            </p:nvSpPr>
            <p:spPr bwMode="auto">
              <a:xfrm>
                <a:off x="-5048250" y="3189288"/>
                <a:ext cx="53975" cy="52388"/>
              </a:xfrm>
              <a:custGeom>
                <a:avLst/>
                <a:gdLst>
                  <a:gd name="T0" fmla="*/ 12 w 25"/>
                  <a:gd name="T1" fmla="*/ 24 h 24"/>
                  <a:gd name="T2" fmla="*/ 0 w 25"/>
                  <a:gd name="T3" fmla="*/ 14 h 24"/>
                  <a:gd name="T4" fmla="*/ 3 w 25"/>
                  <a:gd name="T5" fmla="*/ 6 h 24"/>
                  <a:gd name="T6" fmla="*/ 11 w 25"/>
                  <a:gd name="T7" fmla="*/ 1 h 24"/>
                  <a:gd name="T8" fmla="*/ 25 w 25"/>
                  <a:gd name="T9" fmla="*/ 11 h 24"/>
                  <a:gd name="T10" fmla="*/ 14 w 25"/>
                  <a:gd name="T11" fmla="*/ 24 h 24"/>
                  <a:gd name="T12" fmla="*/ 12 w 25"/>
                  <a:gd name="T13" fmla="*/ 24 h 24"/>
                  <a:gd name="T14" fmla="*/ 13 w 25"/>
                  <a:gd name="T15" fmla="*/ 9 h 24"/>
                  <a:gd name="T16" fmla="*/ 12 w 25"/>
                  <a:gd name="T17" fmla="*/ 9 h 24"/>
                  <a:gd name="T18" fmla="*/ 9 w 25"/>
                  <a:gd name="T19" fmla="*/ 11 h 24"/>
                  <a:gd name="T20" fmla="*/ 8 w 25"/>
                  <a:gd name="T21" fmla="*/ 13 h 24"/>
                  <a:gd name="T22" fmla="*/ 13 w 25"/>
                  <a:gd name="T23" fmla="*/ 16 h 24"/>
                  <a:gd name="T24" fmla="*/ 17 w 25"/>
                  <a:gd name="T25" fmla="*/ 12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2" y="24"/>
                    </a:moveTo>
                    <a:cubicBezTo>
                      <a:pt x="6" y="24"/>
                      <a:pt x="1" y="19"/>
                      <a:pt x="0" y="14"/>
                    </a:cubicBezTo>
                    <a:cubicBezTo>
                      <a:pt x="0" y="11"/>
                      <a:pt x="1" y="8"/>
                      <a:pt x="3" y="6"/>
                    </a:cubicBezTo>
                    <a:cubicBezTo>
                      <a:pt x="5" y="3"/>
                      <a:pt x="8" y="1"/>
                      <a:pt x="11" y="1"/>
                    </a:cubicBezTo>
                    <a:cubicBezTo>
                      <a:pt x="18" y="0"/>
                      <a:pt x="24" y="5"/>
                      <a:pt x="25" y="11"/>
                    </a:cubicBezTo>
                    <a:cubicBezTo>
                      <a:pt x="25" y="17"/>
                      <a:pt x="21" y="23"/>
                      <a:pt x="14" y="24"/>
                    </a:cubicBezTo>
                    <a:cubicBezTo>
                      <a:pt x="13" y="24"/>
                      <a:pt x="13" y="24"/>
                      <a:pt x="12" y="24"/>
                    </a:cubicBezTo>
                    <a:close/>
                    <a:moveTo>
                      <a:pt x="13" y="9"/>
                    </a:moveTo>
                    <a:cubicBezTo>
                      <a:pt x="12" y="9"/>
                      <a:pt x="12" y="9"/>
                      <a:pt x="12" y="9"/>
                    </a:cubicBezTo>
                    <a:cubicBezTo>
                      <a:pt x="11" y="9"/>
                      <a:pt x="10" y="10"/>
                      <a:pt x="9" y="11"/>
                    </a:cubicBezTo>
                    <a:cubicBezTo>
                      <a:pt x="9" y="11"/>
                      <a:pt x="8" y="12"/>
                      <a:pt x="8" y="13"/>
                    </a:cubicBezTo>
                    <a:cubicBezTo>
                      <a:pt x="9" y="15"/>
                      <a:pt x="11" y="16"/>
                      <a:pt x="13" y="16"/>
                    </a:cubicBezTo>
                    <a:cubicBezTo>
                      <a:pt x="15" y="15"/>
                      <a:pt x="17" y="14"/>
                      <a:pt x="17" y="12"/>
                    </a:cubicBezTo>
                    <a:cubicBezTo>
                      <a:pt x="16"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 name="Freeform 466"/>
              <p:cNvSpPr>
                <a:spLocks noEditPoints="1"/>
              </p:cNvSpPr>
              <p:nvPr/>
            </p:nvSpPr>
            <p:spPr bwMode="auto">
              <a:xfrm>
                <a:off x="-5049838" y="3160713"/>
                <a:ext cx="53975" cy="49213"/>
              </a:xfrm>
              <a:custGeom>
                <a:avLst/>
                <a:gdLst>
                  <a:gd name="T0" fmla="*/ 12 w 25"/>
                  <a:gd name="T1" fmla="*/ 23 h 23"/>
                  <a:gd name="T2" fmla="*/ 0 w 25"/>
                  <a:gd name="T3" fmla="*/ 13 h 23"/>
                  <a:gd name="T4" fmla="*/ 3 w 25"/>
                  <a:gd name="T5" fmla="*/ 4 h 23"/>
                  <a:gd name="T6" fmla="*/ 12 w 25"/>
                  <a:gd name="T7" fmla="*/ 0 h 23"/>
                  <a:gd name="T8" fmla="*/ 20 w 25"/>
                  <a:gd name="T9" fmla="*/ 3 h 23"/>
                  <a:gd name="T10" fmla="*/ 24 w 25"/>
                  <a:gd name="T11" fmla="*/ 11 h 23"/>
                  <a:gd name="T12" fmla="*/ 13 w 25"/>
                  <a:gd name="T13" fmla="*/ 23 h 23"/>
                  <a:gd name="T14" fmla="*/ 12 w 25"/>
                  <a:gd name="T15" fmla="*/ 23 h 23"/>
                  <a:gd name="T16" fmla="*/ 12 w 25"/>
                  <a:gd name="T17" fmla="*/ 9 h 23"/>
                  <a:gd name="T18" fmla="*/ 12 w 25"/>
                  <a:gd name="T19" fmla="*/ 9 h 23"/>
                  <a:gd name="T20" fmla="*/ 9 w 25"/>
                  <a:gd name="T21" fmla="*/ 10 h 23"/>
                  <a:gd name="T22" fmla="*/ 8 w 25"/>
                  <a:gd name="T23" fmla="*/ 12 h 23"/>
                  <a:gd name="T24" fmla="*/ 12 w 25"/>
                  <a:gd name="T25" fmla="*/ 15 h 23"/>
                  <a:gd name="T26" fmla="*/ 16 w 25"/>
                  <a:gd name="T27" fmla="*/ 12 h 23"/>
                  <a:gd name="T28" fmla="*/ 15 w 25"/>
                  <a:gd name="T29" fmla="*/ 10 h 23"/>
                  <a:gd name="T30" fmla="*/ 12 w 25"/>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2" y="23"/>
                    </a:moveTo>
                    <a:cubicBezTo>
                      <a:pt x="6" y="23"/>
                      <a:pt x="1" y="19"/>
                      <a:pt x="0" y="13"/>
                    </a:cubicBezTo>
                    <a:cubicBezTo>
                      <a:pt x="0" y="10"/>
                      <a:pt x="1" y="6"/>
                      <a:pt x="3" y="4"/>
                    </a:cubicBezTo>
                    <a:cubicBezTo>
                      <a:pt x="5" y="2"/>
                      <a:pt x="8" y="1"/>
                      <a:pt x="12" y="0"/>
                    </a:cubicBezTo>
                    <a:cubicBezTo>
                      <a:pt x="15" y="0"/>
                      <a:pt x="18" y="1"/>
                      <a:pt x="20" y="3"/>
                    </a:cubicBezTo>
                    <a:cubicBezTo>
                      <a:pt x="23" y="5"/>
                      <a:pt x="24" y="8"/>
                      <a:pt x="24" y="11"/>
                    </a:cubicBezTo>
                    <a:cubicBezTo>
                      <a:pt x="25" y="17"/>
                      <a:pt x="20" y="22"/>
                      <a:pt x="13" y="23"/>
                    </a:cubicBezTo>
                    <a:cubicBezTo>
                      <a:pt x="13" y="23"/>
                      <a:pt x="12" y="23"/>
                      <a:pt x="12" y="23"/>
                    </a:cubicBezTo>
                    <a:close/>
                    <a:moveTo>
                      <a:pt x="12" y="9"/>
                    </a:moveTo>
                    <a:cubicBezTo>
                      <a:pt x="12" y="9"/>
                      <a:pt x="12" y="9"/>
                      <a:pt x="12" y="9"/>
                    </a:cubicBezTo>
                    <a:cubicBezTo>
                      <a:pt x="11" y="9"/>
                      <a:pt x="10" y="9"/>
                      <a:pt x="9" y="10"/>
                    </a:cubicBezTo>
                    <a:cubicBezTo>
                      <a:pt x="8" y="10"/>
                      <a:pt x="8" y="11"/>
                      <a:pt x="8" y="12"/>
                    </a:cubicBezTo>
                    <a:cubicBezTo>
                      <a:pt x="8" y="14"/>
                      <a:pt x="10" y="15"/>
                      <a:pt x="12" y="15"/>
                    </a:cubicBezTo>
                    <a:cubicBezTo>
                      <a:pt x="15" y="15"/>
                      <a:pt x="16" y="13"/>
                      <a:pt x="16" y="12"/>
                    </a:cubicBezTo>
                    <a:cubicBezTo>
                      <a:pt x="16" y="11"/>
                      <a:pt x="15" y="10"/>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 name="Freeform 467"/>
              <p:cNvSpPr>
                <a:spLocks noEditPoints="1"/>
              </p:cNvSpPr>
              <p:nvPr/>
            </p:nvSpPr>
            <p:spPr bwMode="auto">
              <a:xfrm>
                <a:off x="-5051425" y="3130550"/>
                <a:ext cx="53975" cy="49213"/>
              </a:xfrm>
              <a:custGeom>
                <a:avLst/>
                <a:gdLst>
                  <a:gd name="T0" fmla="*/ 12 w 25"/>
                  <a:gd name="T1" fmla="*/ 23 h 23"/>
                  <a:gd name="T2" fmla="*/ 0 w 25"/>
                  <a:gd name="T3" fmla="*/ 12 h 23"/>
                  <a:gd name="T4" fmla="*/ 4 w 25"/>
                  <a:gd name="T5" fmla="*/ 3 h 23"/>
                  <a:gd name="T6" fmla="*/ 12 w 25"/>
                  <a:gd name="T7" fmla="*/ 0 h 23"/>
                  <a:gd name="T8" fmla="*/ 25 w 25"/>
                  <a:gd name="T9" fmla="*/ 11 h 23"/>
                  <a:gd name="T10" fmla="*/ 13 w 25"/>
                  <a:gd name="T11" fmla="*/ 23 h 23"/>
                  <a:gd name="T12" fmla="*/ 12 w 25"/>
                  <a:gd name="T13" fmla="*/ 23 h 23"/>
                  <a:gd name="T14" fmla="*/ 12 w 25"/>
                  <a:gd name="T15" fmla="*/ 8 h 23"/>
                  <a:gd name="T16" fmla="*/ 9 w 25"/>
                  <a:gd name="T17" fmla="*/ 9 h 23"/>
                  <a:gd name="T18" fmla="*/ 8 w 25"/>
                  <a:gd name="T19" fmla="*/ 11 h 23"/>
                  <a:gd name="T20" fmla="*/ 12 w 25"/>
                  <a:gd name="T21" fmla="*/ 15 h 23"/>
                  <a:gd name="T22" fmla="*/ 13 w 25"/>
                  <a:gd name="T23" fmla="*/ 14 h 23"/>
                  <a:gd name="T24" fmla="*/ 17 w 25"/>
                  <a:gd name="T25" fmla="*/ 11 h 23"/>
                  <a:gd name="T26" fmla="*/ 12 w 25"/>
                  <a:gd name="T2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3">
                    <a:moveTo>
                      <a:pt x="12" y="23"/>
                    </a:moveTo>
                    <a:cubicBezTo>
                      <a:pt x="6" y="23"/>
                      <a:pt x="1" y="18"/>
                      <a:pt x="0" y="12"/>
                    </a:cubicBezTo>
                    <a:cubicBezTo>
                      <a:pt x="0" y="9"/>
                      <a:pt x="1" y="6"/>
                      <a:pt x="4" y="3"/>
                    </a:cubicBezTo>
                    <a:cubicBezTo>
                      <a:pt x="6" y="1"/>
                      <a:pt x="9" y="0"/>
                      <a:pt x="12" y="0"/>
                    </a:cubicBezTo>
                    <a:cubicBezTo>
                      <a:pt x="19" y="0"/>
                      <a:pt x="25" y="5"/>
                      <a:pt x="25" y="11"/>
                    </a:cubicBezTo>
                    <a:cubicBezTo>
                      <a:pt x="25" y="17"/>
                      <a:pt x="20" y="22"/>
                      <a:pt x="13" y="23"/>
                    </a:cubicBezTo>
                    <a:lnTo>
                      <a:pt x="12" y="23"/>
                    </a:lnTo>
                    <a:close/>
                    <a:moveTo>
                      <a:pt x="12" y="8"/>
                    </a:moveTo>
                    <a:cubicBezTo>
                      <a:pt x="11" y="8"/>
                      <a:pt x="10" y="8"/>
                      <a:pt x="9" y="9"/>
                    </a:cubicBezTo>
                    <a:cubicBezTo>
                      <a:pt x="9" y="10"/>
                      <a:pt x="8" y="10"/>
                      <a:pt x="8" y="11"/>
                    </a:cubicBezTo>
                    <a:cubicBezTo>
                      <a:pt x="9" y="13"/>
                      <a:pt x="10" y="15"/>
                      <a:pt x="12" y="15"/>
                    </a:cubicBezTo>
                    <a:cubicBezTo>
                      <a:pt x="13" y="14"/>
                      <a:pt x="13" y="14"/>
                      <a:pt x="13" y="14"/>
                    </a:cubicBezTo>
                    <a:cubicBezTo>
                      <a:pt x="15" y="14"/>
                      <a:pt x="17" y="13"/>
                      <a:pt x="17" y="11"/>
                    </a:cubicBezTo>
                    <a:cubicBezTo>
                      <a:pt x="17" y="9"/>
                      <a:pt x="15"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 name="Freeform 468"/>
              <p:cNvSpPr>
                <a:spLocks noEditPoints="1"/>
              </p:cNvSpPr>
              <p:nvPr/>
            </p:nvSpPr>
            <p:spPr bwMode="auto">
              <a:xfrm>
                <a:off x="-5051425" y="3097213"/>
                <a:ext cx="53975" cy="49213"/>
              </a:xfrm>
              <a:custGeom>
                <a:avLst/>
                <a:gdLst>
                  <a:gd name="T0" fmla="*/ 12 w 25"/>
                  <a:gd name="T1" fmla="*/ 23 h 23"/>
                  <a:gd name="T2" fmla="*/ 4 w 25"/>
                  <a:gd name="T3" fmla="*/ 19 h 23"/>
                  <a:gd name="T4" fmla="*/ 0 w 25"/>
                  <a:gd name="T5" fmla="*/ 11 h 23"/>
                  <a:gd name="T6" fmla="*/ 13 w 25"/>
                  <a:gd name="T7" fmla="*/ 0 h 23"/>
                  <a:gd name="T8" fmla="*/ 25 w 25"/>
                  <a:gd name="T9" fmla="*/ 12 h 23"/>
                  <a:gd name="T10" fmla="*/ 12 w 25"/>
                  <a:gd name="T11" fmla="*/ 23 h 23"/>
                  <a:gd name="T12" fmla="*/ 12 w 25"/>
                  <a:gd name="T13" fmla="*/ 8 h 23"/>
                  <a:gd name="T14" fmla="*/ 8 w 25"/>
                  <a:gd name="T15" fmla="*/ 12 h 23"/>
                  <a:gd name="T16" fmla="*/ 9 w 25"/>
                  <a:gd name="T17" fmla="*/ 14 h 23"/>
                  <a:gd name="T18" fmla="*/ 12 w 25"/>
                  <a:gd name="T19" fmla="*/ 15 h 23"/>
                  <a:gd name="T20" fmla="*/ 12 w 25"/>
                  <a:gd name="T21" fmla="*/ 19 h 23"/>
                  <a:gd name="T22" fmla="*/ 12 w 25"/>
                  <a:gd name="T23" fmla="*/ 15 h 23"/>
                  <a:gd name="T24" fmla="*/ 17 w 25"/>
                  <a:gd name="T25" fmla="*/ 12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9" y="23"/>
                      <a:pt x="6" y="22"/>
                      <a:pt x="4" y="19"/>
                    </a:cubicBezTo>
                    <a:cubicBezTo>
                      <a:pt x="1" y="17"/>
                      <a:pt x="0" y="14"/>
                      <a:pt x="0" y="11"/>
                    </a:cubicBezTo>
                    <a:cubicBezTo>
                      <a:pt x="1" y="5"/>
                      <a:pt x="6" y="0"/>
                      <a:pt x="13" y="0"/>
                    </a:cubicBezTo>
                    <a:cubicBezTo>
                      <a:pt x="20" y="1"/>
                      <a:pt x="25" y="6"/>
                      <a:pt x="25" y="12"/>
                    </a:cubicBezTo>
                    <a:cubicBezTo>
                      <a:pt x="25" y="18"/>
                      <a:pt x="19" y="23"/>
                      <a:pt x="12" y="23"/>
                    </a:cubicBezTo>
                    <a:close/>
                    <a:moveTo>
                      <a:pt x="12" y="8"/>
                    </a:moveTo>
                    <a:cubicBezTo>
                      <a:pt x="10" y="8"/>
                      <a:pt x="9" y="10"/>
                      <a:pt x="8" y="12"/>
                    </a:cubicBezTo>
                    <a:cubicBezTo>
                      <a:pt x="8" y="13"/>
                      <a:pt x="9" y="13"/>
                      <a:pt x="9" y="14"/>
                    </a:cubicBezTo>
                    <a:cubicBezTo>
                      <a:pt x="10" y="14"/>
                      <a:pt x="11" y="15"/>
                      <a:pt x="12" y="15"/>
                    </a:cubicBezTo>
                    <a:cubicBezTo>
                      <a:pt x="12" y="19"/>
                      <a:pt x="12" y="19"/>
                      <a:pt x="12" y="19"/>
                    </a:cubicBezTo>
                    <a:cubicBezTo>
                      <a:pt x="12" y="15"/>
                      <a:pt x="12" y="15"/>
                      <a:pt x="12" y="15"/>
                    </a:cubicBezTo>
                    <a:cubicBezTo>
                      <a:pt x="15" y="15"/>
                      <a:pt x="17" y="13"/>
                      <a:pt x="17" y="12"/>
                    </a:cubicBezTo>
                    <a:cubicBezTo>
                      <a:pt x="17" y="10"/>
                      <a:pt x="15"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 name="Freeform 469"/>
              <p:cNvSpPr>
                <a:spLocks noEditPoints="1"/>
              </p:cNvSpPr>
              <p:nvPr/>
            </p:nvSpPr>
            <p:spPr bwMode="auto">
              <a:xfrm>
                <a:off x="-5049838" y="3065463"/>
                <a:ext cx="53975" cy="49213"/>
              </a:xfrm>
              <a:custGeom>
                <a:avLst/>
                <a:gdLst>
                  <a:gd name="T0" fmla="*/ 12 w 25"/>
                  <a:gd name="T1" fmla="*/ 23 h 23"/>
                  <a:gd name="T2" fmla="*/ 12 w 25"/>
                  <a:gd name="T3" fmla="*/ 23 h 23"/>
                  <a:gd name="T4" fmla="*/ 3 w 25"/>
                  <a:gd name="T5" fmla="*/ 20 h 23"/>
                  <a:gd name="T6" fmla="*/ 0 w 25"/>
                  <a:gd name="T7" fmla="*/ 11 h 23"/>
                  <a:gd name="T8" fmla="*/ 13 w 25"/>
                  <a:gd name="T9" fmla="*/ 1 h 23"/>
                  <a:gd name="T10" fmla="*/ 24 w 25"/>
                  <a:gd name="T11" fmla="*/ 13 h 23"/>
                  <a:gd name="T12" fmla="*/ 20 w 25"/>
                  <a:gd name="T13" fmla="*/ 21 h 23"/>
                  <a:gd name="T14" fmla="*/ 12 w 25"/>
                  <a:gd name="T15" fmla="*/ 23 h 23"/>
                  <a:gd name="T16" fmla="*/ 12 w 25"/>
                  <a:gd name="T17" fmla="*/ 9 h 23"/>
                  <a:gd name="T18" fmla="*/ 8 w 25"/>
                  <a:gd name="T19" fmla="*/ 12 h 23"/>
                  <a:gd name="T20" fmla="*/ 9 w 25"/>
                  <a:gd name="T21" fmla="*/ 14 h 23"/>
                  <a:gd name="T22" fmla="*/ 12 w 25"/>
                  <a:gd name="T23" fmla="*/ 15 h 23"/>
                  <a:gd name="T24" fmla="*/ 12 w 25"/>
                  <a:gd name="T25" fmla="*/ 15 h 23"/>
                  <a:gd name="T26" fmla="*/ 15 w 25"/>
                  <a:gd name="T27" fmla="*/ 14 h 23"/>
                  <a:gd name="T28" fmla="*/ 16 w 25"/>
                  <a:gd name="T29" fmla="*/ 12 h 23"/>
                  <a:gd name="T30" fmla="*/ 12 w 25"/>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2" y="23"/>
                    </a:moveTo>
                    <a:cubicBezTo>
                      <a:pt x="12" y="23"/>
                      <a:pt x="12" y="23"/>
                      <a:pt x="12" y="23"/>
                    </a:cubicBezTo>
                    <a:cubicBezTo>
                      <a:pt x="8" y="23"/>
                      <a:pt x="5" y="22"/>
                      <a:pt x="3" y="20"/>
                    </a:cubicBezTo>
                    <a:cubicBezTo>
                      <a:pt x="1" y="17"/>
                      <a:pt x="0" y="14"/>
                      <a:pt x="0" y="11"/>
                    </a:cubicBezTo>
                    <a:cubicBezTo>
                      <a:pt x="1" y="5"/>
                      <a:pt x="6" y="0"/>
                      <a:pt x="13" y="1"/>
                    </a:cubicBezTo>
                    <a:cubicBezTo>
                      <a:pt x="20" y="1"/>
                      <a:pt x="25" y="7"/>
                      <a:pt x="24" y="13"/>
                    </a:cubicBezTo>
                    <a:cubicBezTo>
                      <a:pt x="24" y="16"/>
                      <a:pt x="23" y="19"/>
                      <a:pt x="20" y="21"/>
                    </a:cubicBezTo>
                    <a:cubicBezTo>
                      <a:pt x="18" y="22"/>
                      <a:pt x="15" y="23"/>
                      <a:pt x="12" y="23"/>
                    </a:cubicBezTo>
                    <a:close/>
                    <a:moveTo>
                      <a:pt x="12" y="9"/>
                    </a:moveTo>
                    <a:cubicBezTo>
                      <a:pt x="10" y="9"/>
                      <a:pt x="8" y="10"/>
                      <a:pt x="8" y="12"/>
                    </a:cubicBezTo>
                    <a:cubicBezTo>
                      <a:pt x="8" y="13"/>
                      <a:pt x="8" y="13"/>
                      <a:pt x="9" y="14"/>
                    </a:cubicBezTo>
                    <a:cubicBezTo>
                      <a:pt x="10" y="15"/>
                      <a:pt x="11" y="15"/>
                      <a:pt x="12" y="15"/>
                    </a:cubicBezTo>
                    <a:cubicBezTo>
                      <a:pt x="12" y="15"/>
                      <a:pt x="12" y="15"/>
                      <a:pt x="12" y="15"/>
                    </a:cubicBezTo>
                    <a:cubicBezTo>
                      <a:pt x="13" y="15"/>
                      <a:pt x="14" y="15"/>
                      <a:pt x="15" y="14"/>
                    </a:cubicBezTo>
                    <a:cubicBezTo>
                      <a:pt x="15" y="14"/>
                      <a:pt x="16" y="13"/>
                      <a:pt x="16" y="12"/>
                    </a:cubicBezTo>
                    <a:cubicBezTo>
                      <a:pt x="16" y="11"/>
                      <a:pt x="15"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 name="Freeform 470"/>
              <p:cNvSpPr>
                <a:spLocks noEditPoints="1"/>
              </p:cNvSpPr>
              <p:nvPr/>
            </p:nvSpPr>
            <p:spPr bwMode="auto">
              <a:xfrm>
                <a:off x="-5048250" y="3035300"/>
                <a:ext cx="53975" cy="49213"/>
              </a:xfrm>
              <a:custGeom>
                <a:avLst/>
                <a:gdLst>
                  <a:gd name="T0" fmla="*/ 13 w 25"/>
                  <a:gd name="T1" fmla="*/ 23 h 23"/>
                  <a:gd name="T2" fmla="*/ 11 w 25"/>
                  <a:gd name="T3" fmla="*/ 23 h 23"/>
                  <a:gd name="T4" fmla="*/ 3 w 25"/>
                  <a:gd name="T5" fmla="*/ 18 h 23"/>
                  <a:gd name="T6" fmla="*/ 0 w 25"/>
                  <a:gd name="T7" fmla="*/ 10 h 23"/>
                  <a:gd name="T8" fmla="*/ 12 w 25"/>
                  <a:gd name="T9" fmla="*/ 0 h 23"/>
                  <a:gd name="T10" fmla="*/ 14 w 25"/>
                  <a:gd name="T11" fmla="*/ 0 h 23"/>
                  <a:gd name="T12" fmla="*/ 25 w 25"/>
                  <a:gd name="T13" fmla="*/ 13 h 23"/>
                  <a:gd name="T14" fmla="*/ 13 w 25"/>
                  <a:gd name="T15" fmla="*/ 23 h 23"/>
                  <a:gd name="T16" fmla="*/ 12 w 25"/>
                  <a:gd name="T17" fmla="*/ 8 h 23"/>
                  <a:gd name="T18" fmla="*/ 8 w 25"/>
                  <a:gd name="T19" fmla="*/ 11 h 23"/>
                  <a:gd name="T20" fmla="*/ 9 w 25"/>
                  <a:gd name="T21" fmla="*/ 13 h 23"/>
                  <a:gd name="T22" fmla="*/ 12 w 25"/>
                  <a:gd name="T23" fmla="*/ 15 h 23"/>
                  <a:gd name="T24" fmla="*/ 17 w 25"/>
                  <a:gd name="T25" fmla="*/ 12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3" y="23"/>
                    </a:moveTo>
                    <a:cubicBezTo>
                      <a:pt x="12" y="23"/>
                      <a:pt x="12" y="23"/>
                      <a:pt x="11" y="23"/>
                    </a:cubicBezTo>
                    <a:cubicBezTo>
                      <a:pt x="8" y="22"/>
                      <a:pt x="5" y="21"/>
                      <a:pt x="3" y="18"/>
                    </a:cubicBezTo>
                    <a:cubicBezTo>
                      <a:pt x="1" y="16"/>
                      <a:pt x="0" y="13"/>
                      <a:pt x="0" y="10"/>
                    </a:cubicBezTo>
                    <a:cubicBezTo>
                      <a:pt x="1" y="4"/>
                      <a:pt x="6" y="0"/>
                      <a:pt x="12" y="0"/>
                    </a:cubicBezTo>
                    <a:cubicBezTo>
                      <a:pt x="13" y="0"/>
                      <a:pt x="13" y="0"/>
                      <a:pt x="14" y="0"/>
                    </a:cubicBezTo>
                    <a:cubicBezTo>
                      <a:pt x="21" y="1"/>
                      <a:pt x="25" y="7"/>
                      <a:pt x="25" y="13"/>
                    </a:cubicBezTo>
                    <a:cubicBezTo>
                      <a:pt x="24" y="19"/>
                      <a:pt x="19" y="23"/>
                      <a:pt x="13" y="23"/>
                    </a:cubicBezTo>
                    <a:close/>
                    <a:moveTo>
                      <a:pt x="12" y="8"/>
                    </a:moveTo>
                    <a:cubicBezTo>
                      <a:pt x="10" y="8"/>
                      <a:pt x="9" y="9"/>
                      <a:pt x="8" y="11"/>
                    </a:cubicBezTo>
                    <a:cubicBezTo>
                      <a:pt x="8" y="12"/>
                      <a:pt x="9" y="13"/>
                      <a:pt x="9" y="13"/>
                    </a:cubicBezTo>
                    <a:cubicBezTo>
                      <a:pt x="10" y="14"/>
                      <a:pt x="11" y="15"/>
                      <a:pt x="12" y="15"/>
                    </a:cubicBezTo>
                    <a:cubicBezTo>
                      <a:pt x="14" y="15"/>
                      <a:pt x="16" y="14"/>
                      <a:pt x="17" y="12"/>
                    </a:cubicBezTo>
                    <a:cubicBezTo>
                      <a:pt x="17" y="10"/>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 name="Freeform 471"/>
              <p:cNvSpPr>
                <a:spLocks noEditPoints="1"/>
              </p:cNvSpPr>
              <p:nvPr/>
            </p:nvSpPr>
            <p:spPr bwMode="auto">
              <a:xfrm>
                <a:off x="-5084763" y="3182938"/>
                <a:ext cx="57150" cy="52388"/>
              </a:xfrm>
              <a:custGeom>
                <a:avLst/>
                <a:gdLst>
                  <a:gd name="T0" fmla="*/ 13 w 26"/>
                  <a:gd name="T1" fmla="*/ 24 h 24"/>
                  <a:gd name="T2" fmla="*/ 1 w 26"/>
                  <a:gd name="T3" fmla="*/ 14 h 24"/>
                  <a:gd name="T4" fmla="*/ 1 w 26"/>
                  <a:gd name="T5" fmla="*/ 14 h 24"/>
                  <a:gd name="T6" fmla="*/ 4 w 26"/>
                  <a:gd name="T7" fmla="*/ 5 h 24"/>
                  <a:gd name="T8" fmla="*/ 12 w 26"/>
                  <a:gd name="T9" fmla="*/ 1 h 24"/>
                  <a:gd name="T10" fmla="*/ 25 w 26"/>
                  <a:gd name="T11" fmla="*/ 11 h 24"/>
                  <a:gd name="T12" fmla="*/ 14 w 26"/>
                  <a:gd name="T13" fmla="*/ 24 h 24"/>
                  <a:gd name="T14" fmla="*/ 13 w 26"/>
                  <a:gd name="T15" fmla="*/ 24 h 24"/>
                  <a:gd name="T16" fmla="*/ 9 w 26"/>
                  <a:gd name="T17" fmla="*/ 13 h 24"/>
                  <a:gd name="T18" fmla="*/ 13 w 26"/>
                  <a:gd name="T19" fmla="*/ 16 h 24"/>
                  <a:gd name="T20" fmla="*/ 17 w 26"/>
                  <a:gd name="T21" fmla="*/ 12 h 24"/>
                  <a:gd name="T22" fmla="*/ 17 w 26"/>
                  <a:gd name="T23" fmla="*/ 12 h 24"/>
                  <a:gd name="T24" fmla="*/ 13 w 26"/>
                  <a:gd name="T25" fmla="*/ 9 h 24"/>
                  <a:gd name="T26" fmla="*/ 10 w 26"/>
                  <a:gd name="T27" fmla="*/ 10 h 24"/>
                  <a:gd name="T28" fmla="*/ 9 w 26"/>
                  <a:gd name="T29" fmla="*/ 1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7" y="24"/>
                      <a:pt x="1" y="20"/>
                      <a:pt x="1" y="14"/>
                    </a:cubicBezTo>
                    <a:cubicBezTo>
                      <a:pt x="1" y="14"/>
                      <a:pt x="1" y="14"/>
                      <a:pt x="1" y="14"/>
                    </a:cubicBezTo>
                    <a:cubicBezTo>
                      <a:pt x="0" y="10"/>
                      <a:pt x="1" y="7"/>
                      <a:pt x="4" y="5"/>
                    </a:cubicBezTo>
                    <a:cubicBezTo>
                      <a:pt x="6" y="3"/>
                      <a:pt x="9" y="1"/>
                      <a:pt x="12" y="1"/>
                    </a:cubicBezTo>
                    <a:cubicBezTo>
                      <a:pt x="19" y="0"/>
                      <a:pt x="24" y="5"/>
                      <a:pt x="25" y="11"/>
                    </a:cubicBezTo>
                    <a:cubicBezTo>
                      <a:pt x="26" y="18"/>
                      <a:pt x="21" y="23"/>
                      <a:pt x="14" y="24"/>
                    </a:cubicBezTo>
                    <a:cubicBezTo>
                      <a:pt x="14" y="24"/>
                      <a:pt x="13" y="24"/>
                      <a:pt x="13" y="24"/>
                    </a:cubicBezTo>
                    <a:close/>
                    <a:moveTo>
                      <a:pt x="9" y="13"/>
                    </a:moveTo>
                    <a:cubicBezTo>
                      <a:pt x="9" y="15"/>
                      <a:pt x="11" y="16"/>
                      <a:pt x="13" y="16"/>
                    </a:cubicBezTo>
                    <a:cubicBezTo>
                      <a:pt x="15" y="16"/>
                      <a:pt x="17" y="14"/>
                      <a:pt x="17" y="12"/>
                    </a:cubicBezTo>
                    <a:cubicBezTo>
                      <a:pt x="17" y="12"/>
                      <a:pt x="17" y="12"/>
                      <a:pt x="17" y="12"/>
                    </a:cubicBezTo>
                    <a:cubicBezTo>
                      <a:pt x="17" y="10"/>
                      <a:pt x="15" y="9"/>
                      <a:pt x="13" y="9"/>
                    </a:cubicBezTo>
                    <a:cubicBezTo>
                      <a:pt x="11" y="9"/>
                      <a:pt x="10" y="9"/>
                      <a:pt x="10" y="10"/>
                    </a:cubicBezTo>
                    <a:cubicBezTo>
                      <a:pt x="9" y="11"/>
                      <a:pt x="9" y="12"/>
                      <a:pt x="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 name="Freeform 472"/>
              <p:cNvSpPr>
                <a:spLocks noEditPoints="1"/>
              </p:cNvSpPr>
              <p:nvPr/>
            </p:nvSpPr>
            <p:spPr bwMode="auto">
              <a:xfrm>
                <a:off x="-5086350" y="3151188"/>
                <a:ext cx="53975" cy="52388"/>
              </a:xfrm>
              <a:custGeom>
                <a:avLst/>
                <a:gdLst>
                  <a:gd name="T0" fmla="*/ 13 w 25"/>
                  <a:gd name="T1" fmla="*/ 24 h 24"/>
                  <a:gd name="T2" fmla="*/ 1 w 25"/>
                  <a:gd name="T3" fmla="*/ 13 h 24"/>
                  <a:gd name="T4" fmla="*/ 4 w 25"/>
                  <a:gd name="T5" fmla="*/ 4 h 24"/>
                  <a:gd name="T6" fmla="*/ 12 w 25"/>
                  <a:gd name="T7" fmla="*/ 0 h 24"/>
                  <a:gd name="T8" fmla="*/ 13 w 25"/>
                  <a:gd name="T9" fmla="*/ 0 h 24"/>
                  <a:gd name="T10" fmla="*/ 25 w 25"/>
                  <a:gd name="T11" fmla="*/ 12 h 24"/>
                  <a:gd name="T12" fmla="*/ 14 w 25"/>
                  <a:gd name="T13" fmla="*/ 24 h 24"/>
                  <a:gd name="T14" fmla="*/ 13 w 25"/>
                  <a:gd name="T15" fmla="*/ 24 h 24"/>
                  <a:gd name="T16" fmla="*/ 13 w 25"/>
                  <a:gd name="T17" fmla="*/ 9 h 24"/>
                  <a:gd name="T18" fmla="*/ 13 w 25"/>
                  <a:gd name="T19" fmla="*/ 9 h 24"/>
                  <a:gd name="T20" fmla="*/ 10 w 25"/>
                  <a:gd name="T21" fmla="*/ 10 h 24"/>
                  <a:gd name="T22" fmla="*/ 9 w 25"/>
                  <a:gd name="T23" fmla="*/ 12 h 24"/>
                  <a:gd name="T24" fmla="*/ 13 w 25"/>
                  <a:gd name="T25" fmla="*/ 16 h 24"/>
                  <a:gd name="T26" fmla="*/ 17 w 25"/>
                  <a:gd name="T27" fmla="*/ 12 h 24"/>
                  <a:gd name="T28" fmla="*/ 13 w 25"/>
                  <a:gd name="T2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6" y="24"/>
                      <a:pt x="1" y="19"/>
                      <a:pt x="1" y="13"/>
                    </a:cubicBezTo>
                    <a:cubicBezTo>
                      <a:pt x="0" y="10"/>
                      <a:pt x="1" y="7"/>
                      <a:pt x="4" y="4"/>
                    </a:cubicBezTo>
                    <a:cubicBezTo>
                      <a:pt x="6" y="2"/>
                      <a:pt x="9" y="1"/>
                      <a:pt x="12" y="0"/>
                    </a:cubicBezTo>
                    <a:cubicBezTo>
                      <a:pt x="13" y="0"/>
                      <a:pt x="13" y="0"/>
                      <a:pt x="13" y="0"/>
                    </a:cubicBezTo>
                    <a:cubicBezTo>
                      <a:pt x="19" y="0"/>
                      <a:pt x="24" y="5"/>
                      <a:pt x="25" y="12"/>
                    </a:cubicBezTo>
                    <a:cubicBezTo>
                      <a:pt x="25" y="18"/>
                      <a:pt x="20" y="23"/>
                      <a:pt x="14" y="24"/>
                    </a:cubicBezTo>
                    <a:lnTo>
                      <a:pt x="13" y="24"/>
                    </a:lnTo>
                    <a:close/>
                    <a:moveTo>
                      <a:pt x="13" y="9"/>
                    </a:moveTo>
                    <a:cubicBezTo>
                      <a:pt x="13" y="9"/>
                      <a:pt x="13" y="9"/>
                      <a:pt x="13" y="9"/>
                    </a:cubicBezTo>
                    <a:cubicBezTo>
                      <a:pt x="11" y="9"/>
                      <a:pt x="10" y="9"/>
                      <a:pt x="10" y="10"/>
                    </a:cubicBezTo>
                    <a:cubicBezTo>
                      <a:pt x="9" y="11"/>
                      <a:pt x="9" y="12"/>
                      <a:pt x="9" y="12"/>
                    </a:cubicBezTo>
                    <a:cubicBezTo>
                      <a:pt x="9" y="14"/>
                      <a:pt x="11" y="16"/>
                      <a:pt x="13" y="16"/>
                    </a:cubicBezTo>
                    <a:cubicBezTo>
                      <a:pt x="15" y="16"/>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 name="Freeform 473"/>
              <p:cNvSpPr>
                <a:spLocks noEditPoints="1"/>
              </p:cNvSpPr>
              <p:nvPr/>
            </p:nvSpPr>
            <p:spPr bwMode="auto">
              <a:xfrm>
                <a:off x="-5086350" y="3119438"/>
                <a:ext cx="53975" cy="50800"/>
              </a:xfrm>
              <a:custGeom>
                <a:avLst/>
                <a:gdLst>
                  <a:gd name="T0" fmla="*/ 12 w 25"/>
                  <a:gd name="T1" fmla="*/ 24 h 24"/>
                  <a:gd name="T2" fmla="*/ 0 w 25"/>
                  <a:gd name="T3" fmla="*/ 12 h 24"/>
                  <a:gd name="T4" fmla="*/ 1 w 25"/>
                  <a:gd name="T5" fmla="*/ 7 h 24"/>
                  <a:gd name="T6" fmla="*/ 1 w 25"/>
                  <a:gd name="T7" fmla="*/ 7 h 24"/>
                  <a:gd name="T8" fmla="*/ 4 w 25"/>
                  <a:gd name="T9" fmla="*/ 3 h 24"/>
                  <a:gd name="T10" fmla="*/ 12 w 25"/>
                  <a:gd name="T11" fmla="*/ 0 h 24"/>
                  <a:gd name="T12" fmla="*/ 12 w 25"/>
                  <a:gd name="T13" fmla="*/ 0 h 24"/>
                  <a:gd name="T14" fmla="*/ 21 w 25"/>
                  <a:gd name="T15" fmla="*/ 4 h 24"/>
                  <a:gd name="T16" fmla="*/ 23 w 25"/>
                  <a:gd name="T17" fmla="*/ 7 h 24"/>
                  <a:gd name="T18" fmla="*/ 24 w 25"/>
                  <a:gd name="T19" fmla="*/ 12 h 24"/>
                  <a:gd name="T20" fmla="*/ 13 w 25"/>
                  <a:gd name="T21" fmla="*/ 24 h 24"/>
                  <a:gd name="T22" fmla="*/ 12 w 25"/>
                  <a:gd name="T23" fmla="*/ 24 h 24"/>
                  <a:gd name="T24" fmla="*/ 8 w 25"/>
                  <a:gd name="T25" fmla="*/ 10 h 24"/>
                  <a:gd name="T26" fmla="*/ 8 w 25"/>
                  <a:gd name="T27" fmla="*/ 12 h 24"/>
                  <a:gd name="T28" fmla="*/ 12 w 25"/>
                  <a:gd name="T29" fmla="*/ 15 h 24"/>
                  <a:gd name="T30" fmla="*/ 12 w 25"/>
                  <a:gd name="T31" fmla="*/ 15 h 24"/>
                  <a:gd name="T32" fmla="*/ 16 w 25"/>
                  <a:gd name="T33" fmla="*/ 12 h 24"/>
                  <a:gd name="T34" fmla="*/ 16 w 25"/>
                  <a:gd name="T35" fmla="*/ 11 h 24"/>
                  <a:gd name="T36" fmla="*/ 16 w 25"/>
                  <a:gd name="T37" fmla="*/ 10 h 24"/>
                  <a:gd name="T38" fmla="*/ 15 w 25"/>
                  <a:gd name="T39" fmla="*/ 9 h 24"/>
                  <a:gd name="T40" fmla="*/ 12 w 25"/>
                  <a:gd name="T41" fmla="*/ 8 h 24"/>
                  <a:gd name="T42" fmla="*/ 12 w 25"/>
                  <a:gd name="T43" fmla="*/ 8 h 24"/>
                  <a:gd name="T44" fmla="*/ 9 w 25"/>
                  <a:gd name="T45" fmla="*/ 9 h 24"/>
                  <a:gd name="T46" fmla="*/ 8 w 25"/>
                  <a:gd name="T4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 h="24">
                    <a:moveTo>
                      <a:pt x="12" y="24"/>
                    </a:moveTo>
                    <a:cubicBezTo>
                      <a:pt x="6" y="24"/>
                      <a:pt x="0" y="18"/>
                      <a:pt x="0" y="12"/>
                    </a:cubicBezTo>
                    <a:cubicBezTo>
                      <a:pt x="0" y="10"/>
                      <a:pt x="0" y="9"/>
                      <a:pt x="1" y="7"/>
                    </a:cubicBezTo>
                    <a:cubicBezTo>
                      <a:pt x="1" y="7"/>
                      <a:pt x="1" y="7"/>
                      <a:pt x="1" y="7"/>
                    </a:cubicBezTo>
                    <a:cubicBezTo>
                      <a:pt x="2" y="6"/>
                      <a:pt x="3" y="4"/>
                      <a:pt x="4" y="3"/>
                    </a:cubicBezTo>
                    <a:cubicBezTo>
                      <a:pt x="6" y="1"/>
                      <a:pt x="9" y="0"/>
                      <a:pt x="12" y="0"/>
                    </a:cubicBezTo>
                    <a:cubicBezTo>
                      <a:pt x="12" y="0"/>
                      <a:pt x="12" y="0"/>
                      <a:pt x="12" y="0"/>
                    </a:cubicBezTo>
                    <a:cubicBezTo>
                      <a:pt x="15" y="0"/>
                      <a:pt x="18" y="1"/>
                      <a:pt x="21" y="4"/>
                    </a:cubicBezTo>
                    <a:cubicBezTo>
                      <a:pt x="22" y="5"/>
                      <a:pt x="23" y="6"/>
                      <a:pt x="23" y="7"/>
                    </a:cubicBezTo>
                    <a:cubicBezTo>
                      <a:pt x="24" y="9"/>
                      <a:pt x="24" y="10"/>
                      <a:pt x="24" y="12"/>
                    </a:cubicBezTo>
                    <a:cubicBezTo>
                      <a:pt x="25" y="18"/>
                      <a:pt x="19" y="23"/>
                      <a:pt x="13" y="24"/>
                    </a:cubicBezTo>
                    <a:lnTo>
                      <a:pt x="12" y="24"/>
                    </a:lnTo>
                    <a:close/>
                    <a:moveTo>
                      <a:pt x="8" y="10"/>
                    </a:moveTo>
                    <a:cubicBezTo>
                      <a:pt x="8" y="11"/>
                      <a:pt x="8" y="11"/>
                      <a:pt x="8" y="12"/>
                    </a:cubicBezTo>
                    <a:cubicBezTo>
                      <a:pt x="8" y="14"/>
                      <a:pt x="10" y="15"/>
                      <a:pt x="12" y="15"/>
                    </a:cubicBezTo>
                    <a:cubicBezTo>
                      <a:pt x="12" y="15"/>
                      <a:pt x="12" y="15"/>
                      <a:pt x="12" y="15"/>
                    </a:cubicBezTo>
                    <a:cubicBezTo>
                      <a:pt x="14" y="15"/>
                      <a:pt x="16" y="14"/>
                      <a:pt x="16" y="12"/>
                    </a:cubicBezTo>
                    <a:cubicBezTo>
                      <a:pt x="16" y="11"/>
                      <a:pt x="16" y="11"/>
                      <a:pt x="16" y="11"/>
                    </a:cubicBezTo>
                    <a:cubicBezTo>
                      <a:pt x="16" y="10"/>
                      <a:pt x="16" y="10"/>
                      <a:pt x="16" y="10"/>
                    </a:cubicBezTo>
                    <a:cubicBezTo>
                      <a:pt x="16" y="10"/>
                      <a:pt x="15" y="10"/>
                      <a:pt x="15" y="9"/>
                    </a:cubicBezTo>
                    <a:cubicBezTo>
                      <a:pt x="14" y="9"/>
                      <a:pt x="13" y="8"/>
                      <a:pt x="12" y="8"/>
                    </a:cubicBezTo>
                    <a:cubicBezTo>
                      <a:pt x="12" y="8"/>
                      <a:pt x="12" y="8"/>
                      <a:pt x="12" y="8"/>
                    </a:cubicBezTo>
                    <a:cubicBezTo>
                      <a:pt x="11" y="8"/>
                      <a:pt x="10" y="9"/>
                      <a:pt x="9" y="9"/>
                    </a:cubicBezTo>
                    <a:cubicBezTo>
                      <a:pt x="9" y="10"/>
                      <a:pt x="9" y="10"/>
                      <a:pt x="8"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 name="Freeform 474"/>
              <p:cNvSpPr>
                <a:spLocks noEditPoints="1"/>
              </p:cNvSpPr>
              <p:nvPr/>
            </p:nvSpPr>
            <p:spPr bwMode="auto">
              <a:xfrm>
                <a:off x="-5086350" y="3087688"/>
                <a:ext cx="53975" cy="49213"/>
              </a:xfrm>
              <a:custGeom>
                <a:avLst/>
                <a:gdLst>
                  <a:gd name="T0" fmla="*/ 12 w 25"/>
                  <a:gd name="T1" fmla="*/ 23 h 23"/>
                  <a:gd name="T2" fmla="*/ 12 w 25"/>
                  <a:gd name="T3" fmla="*/ 23 h 23"/>
                  <a:gd name="T4" fmla="*/ 4 w 25"/>
                  <a:gd name="T5" fmla="*/ 20 h 23"/>
                  <a:gd name="T6" fmla="*/ 0 w 25"/>
                  <a:gd name="T7" fmla="*/ 11 h 23"/>
                  <a:gd name="T8" fmla="*/ 4 w 25"/>
                  <a:gd name="T9" fmla="*/ 3 h 23"/>
                  <a:gd name="T10" fmla="*/ 13 w 25"/>
                  <a:gd name="T11" fmla="*/ 0 h 23"/>
                  <a:gd name="T12" fmla="*/ 21 w 25"/>
                  <a:gd name="T13" fmla="*/ 4 h 23"/>
                  <a:gd name="T14" fmla="*/ 25 w 25"/>
                  <a:gd name="T15" fmla="*/ 12 h 23"/>
                  <a:gd name="T16" fmla="*/ 12 w 25"/>
                  <a:gd name="T17" fmla="*/ 23 h 23"/>
                  <a:gd name="T18" fmla="*/ 12 w 25"/>
                  <a:gd name="T19" fmla="*/ 8 h 23"/>
                  <a:gd name="T20" fmla="*/ 10 w 25"/>
                  <a:gd name="T21" fmla="*/ 9 h 23"/>
                  <a:gd name="T22" fmla="*/ 8 w 25"/>
                  <a:gd name="T23" fmla="*/ 11 h 23"/>
                  <a:gd name="T24" fmla="*/ 9 w 25"/>
                  <a:gd name="T25" fmla="*/ 14 h 23"/>
                  <a:gd name="T26" fmla="*/ 12 w 25"/>
                  <a:gd name="T27" fmla="*/ 15 h 23"/>
                  <a:gd name="T28" fmla="*/ 12 w 25"/>
                  <a:gd name="T29" fmla="*/ 19 h 23"/>
                  <a:gd name="T30" fmla="*/ 12 w 25"/>
                  <a:gd name="T31" fmla="*/ 15 h 23"/>
                  <a:gd name="T32" fmla="*/ 16 w 25"/>
                  <a:gd name="T33" fmla="*/ 12 h 23"/>
                  <a:gd name="T34" fmla="*/ 15 w 25"/>
                  <a:gd name="T35" fmla="*/ 9 h 23"/>
                  <a:gd name="T36" fmla="*/ 13 w 25"/>
                  <a:gd name="T37" fmla="*/ 8 h 23"/>
                  <a:gd name="T38" fmla="*/ 12 w 25"/>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3">
                    <a:moveTo>
                      <a:pt x="12" y="23"/>
                    </a:moveTo>
                    <a:cubicBezTo>
                      <a:pt x="12" y="23"/>
                      <a:pt x="12" y="23"/>
                      <a:pt x="12" y="23"/>
                    </a:cubicBezTo>
                    <a:cubicBezTo>
                      <a:pt x="9" y="23"/>
                      <a:pt x="6" y="22"/>
                      <a:pt x="4" y="20"/>
                    </a:cubicBezTo>
                    <a:cubicBezTo>
                      <a:pt x="1" y="17"/>
                      <a:pt x="0" y="14"/>
                      <a:pt x="0" y="11"/>
                    </a:cubicBezTo>
                    <a:cubicBezTo>
                      <a:pt x="0" y="8"/>
                      <a:pt x="2" y="5"/>
                      <a:pt x="4" y="3"/>
                    </a:cubicBezTo>
                    <a:cubicBezTo>
                      <a:pt x="7" y="1"/>
                      <a:pt x="10" y="0"/>
                      <a:pt x="13" y="0"/>
                    </a:cubicBezTo>
                    <a:cubicBezTo>
                      <a:pt x="16" y="0"/>
                      <a:pt x="19" y="1"/>
                      <a:pt x="21" y="4"/>
                    </a:cubicBezTo>
                    <a:cubicBezTo>
                      <a:pt x="24" y="6"/>
                      <a:pt x="25" y="9"/>
                      <a:pt x="25" y="12"/>
                    </a:cubicBezTo>
                    <a:cubicBezTo>
                      <a:pt x="24" y="18"/>
                      <a:pt x="19" y="23"/>
                      <a:pt x="12" y="23"/>
                    </a:cubicBezTo>
                    <a:close/>
                    <a:moveTo>
                      <a:pt x="12" y="8"/>
                    </a:moveTo>
                    <a:cubicBezTo>
                      <a:pt x="11" y="8"/>
                      <a:pt x="10" y="8"/>
                      <a:pt x="10" y="9"/>
                    </a:cubicBezTo>
                    <a:cubicBezTo>
                      <a:pt x="9" y="10"/>
                      <a:pt x="8" y="11"/>
                      <a:pt x="8" y="11"/>
                    </a:cubicBezTo>
                    <a:cubicBezTo>
                      <a:pt x="8" y="12"/>
                      <a:pt x="9" y="13"/>
                      <a:pt x="9" y="14"/>
                    </a:cubicBezTo>
                    <a:cubicBezTo>
                      <a:pt x="10" y="15"/>
                      <a:pt x="11" y="15"/>
                      <a:pt x="12" y="15"/>
                    </a:cubicBezTo>
                    <a:cubicBezTo>
                      <a:pt x="12" y="19"/>
                      <a:pt x="12" y="19"/>
                      <a:pt x="12" y="19"/>
                    </a:cubicBezTo>
                    <a:cubicBezTo>
                      <a:pt x="12" y="15"/>
                      <a:pt x="12" y="15"/>
                      <a:pt x="12" y="15"/>
                    </a:cubicBezTo>
                    <a:cubicBezTo>
                      <a:pt x="15" y="15"/>
                      <a:pt x="16" y="14"/>
                      <a:pt x="16" y="12"/>
                    </a:cubicBezTo>
                    <a:cubicBezTo>
                      <a:pt x="17" y="11"/>
                      <a:pt x="16" y="10"/>
                      <a:pt x="15" y="9"/>
                    </a:cubicBezTo>
                    <a:cubicBezTo>
                      <a:pt x="15" y="8"/>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 name="Freeform 475"/>
              <p:cNvSpPr>
                <a:spLocks noEditPoints="1"/>
              </p:cNvSpPr>
              <p:nvPr/>
            </p:nvSpPr>
            <p:spPr bwMode="auto">
              <a:xfrm>
                <a:off x="-5084763" y="3052763"/>
                <a:ext cx="53975" cy="50800"/>
              </a:xfrm>
              <a:custGeom>
                <a:avLst/>
                <a:gdLst>
                  <a:gd name="T0" fmla="*/ 12 w 25"/>
                  <a:gd name="T1" fmla="*/ 24 h 24"/>
                  <a:gd name="T2" fmla="*/ 12 w 25"/>
                  <a:gd name="T3" fmla="*/ 24 h 24"/>
                  <a:gd name="T4" fmla="*/ 3 w 25"/>
                  <a:gd name="T5" fmla="*/ 20 h 24"/>
                  <a:gd name="T6" fmla="*/ 0 w 25"/>
                  <a:gd name="T7" fmla="*/ 11 h 24"/>
                  <a:gd name="T8" fmla="*/ 5 w 25"/>
                  <a:gd name="T9" fmla="*/ 3 h 24"/>
                  <a:gd name="T10" fmla="*/ 13 w 25"/>
                  <a:gd name="T11" fmla="*/ 1 h 24"/>
                  <a:gd name="T12" fmla="*/ 21 w 25"/>
                  <a:gd name="T13" fmla="*/ 5 h 24"/>
                  <a:gd name="T14" fmla="*/ 24 w 25"/>
                  <a:gd name="T15" fmla="*/ 13 h 24"/>
                  <a:gd name="T16" fmla="*/ 12 w 25"/>
                  <a:gd name="T17" fmla="*/ 24 h 24"/>
                  <a:gd name="T18" fmla="*/ 12 w 25"/>
                  <a:gd name="T19" fmla="*/ 9 h 24"/>
                  <a:gd name="T20" fmla="*/ 10 w 25"/>
                  <a:gd name="T21" fmla="*/ 9 h 24"/>
                  <a:gd name="T22" fmla="*/ 8 w 25"/>
                  <a:gd name="T23" fmla="*/ 12 h 24"/>
                  <a:gd name="T24" fmla="*/ 9 w 25"/>
                  <a:gd name="T25" fmla="*/ 14 h 24"/>
                  <a:gd name="T26" fmla="*/ 12 w 25"/>
                  <a:gd name="T27" fmla="*/ 16 h 24"/>
                  <a:gd name="T28" fmla="*/ 16 w 25"/>
                  <a:gd name="T29" fmla="*/ 13 h 24"/>
                  <a:gd name="T30" fmla="*/ 15 w 25"/>
                  <a:gd name="T31" fmla="*/ 10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2" y="24"/>
                      <a:pt x="12" y="24"/>
                      <a:pt x="12" y="24"/>
                    </a:cubicBezTo>
                    <a:cubicBezTo>
                      <a:pt x="8" y="24"/>
                      <a:pt x="5" y="22"/>
                      <a:pt x="3" y="20"/>
                    </a:cubicBezTo>
                    <a:cubicBezTo>
                      <a:pt x="1" y="17"/>
                      <a:pt x="0" y="14"/>
                      <a:pt x="0" y="11"/>
                    </a:cubicBezTo>
                    <a:cubicBezTo>
                      <a:pt x="0" y="8"/>
                      <a:pt x="2" y="5"/>
                      <a:pt x="5" y="3"/>
                    </a:cubicBezTo>
                    <a:cubicBezTo>
                      <a:pt x="7" y="1"/>
                      <a:pt x="10" y="0"/>
                      <a:pt x="13" y="1"/>
                    </a:cubicBezTo>
                    <a:cubicBezTo>
                      <a:pt x="17" y="1"/>
                      <a:pt x="19" y="2"/>
                      <a:pt x="21" y="5"/>
                    </a:cubicBezTo>
                    <a:cubicBezTo>
                      <a:pt x="24" y="7"/>
                      <a:pt x="25" y="10"/>
                      <a:pt x="24" y="13"/>
                    </a:cubicBezTo>
                    <a:cubicBezTo>
                      <a:pt x="24" y="19"/>
                      <a:pt x="19" y="24"/>
                      <a:pt x="12" y="24"/>
                    </a:cubicBezTo>
                    <a:close/>
                    <a:moveTo>
                      <a:pt x="12" y="9"/>
                    </a:moveTo>
                    <a:cubicBezTo>
                      <a:pt x="11" y="9"/>
                      <a:pt x="10" y="9"/>
                      <a:pt x="10" y="9"/>
                    </a:cubicBezTo>
                    <a:cubicBezTo>
                      <a:pt x="9" y="10"/>
                      <a:pt x="8" y="11"/>
                      <a:pt x="8" y="12"/>
                    </a:cubicBezTo>
                    <a:cubicBezTo>
                      <a:pt x="8" y="13"/>
                      <a:pt x="9" y="14"/>
                      <a:pt x="9" y="14"/>
                    </a:cubicBezTo>
                    <a:cubicBezTo>
                      <a:pt x="10" y="15"/>
                      <a:pt x="11" y="16"/>
                      <a:pt x="12" y="16"/>
                    </a:cubicBezTo>
                    <a:cubicBezTo>
                      <a:pt x="14" y="16"/>
                      <a:pt x="16" y="14"/>
                      <a:pt x="16" y="13"/>
                    </a:cubicBezTo>
                    <a:cubicBezTo>
                      <a:pt x="16" y="11"/>
                      <a:pt x="16" y="10"/>
                      <a:pt x="15"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 name="Freeform 476"/>
              <p:cNvSpPr>
                <a:spLocks noEditPoints="1"/>
              </p:cNvSpPr>
              <p:nvPr/>
            </p:nvSpPr>
            <p:spPr bwMode="auto">
              <a:xfrm>
                <a:off x="-5118100" y="3170238"/>
                <a:ext cx="53975" cy="52388"/>
              </a:xfrm>
              <a:custGeom>
                <a:avLst/>
                <a:gdLst>
                  <a:gd name="T0" fmla="*/ 12 w 25"/>
                  <a:gd name="T1" fmla="*/ 24 h 24"/>
                  <a:gd name="T2" fmla="*/ 0 w 25"/>
                  <a:gd name="T3" fmla="*/ 13 h 24"/>
                  <a:gd name="T4" fmla="*/ 3 w 25"/>
                  <a:gd name="T5" fmla="*/ 4 h 24"/>
                  <a:gd name="T6" fmla="*/ 11 w 25"/>
                  <a:gd name="T7" fmla="*/ 0 h 24"/>
                  <a:gd name="T8" fmla="*/ 24 w 25"/>
                  <a:gd name="T9" fmla="*/ 11 h 24"/>
                  <a:gd name="T10" fmla="*/ 13 w 25"/>
                  <a:gd name="T11" fmla="*/ 24 h 24"/>
                  <a:gd name="T12" fmla="*/ 12 w 25"/>
                  <a:gd name="T13" fmla="*/ 24 h 24"/>
                  <a:gd name="T14" fmla="*/ 12 w 25"/>
                  <a:gd name="T15" fmla="*/ 8 h 24"/>
                  <a:gd name="T16" fmla="*/ 12 w 25"/>
                  <a:gd name="T17" fmla="*/ 8 h 24"/>
                  <a:gd name="T18" fmla="*/ 9 w 25"/>
                  <a:gd name="T19" fmla="*/ 9 h 24"/>
                  <a:gd name="T20" fmla="*/ 8 w 25"/>
                  <a:gd name="T21" fmla="*/ 12 h 24"/>
                  <a:gd name="T22" fmla="*/ 12 w 25"/>
                  <a:gd name="T23" fmla="*/ 16 h 24"/>
                  <a:gd name="T24" fmla="*/ 16 w 25"/>
                  <a:gd name="T25" fmla="*/ 12 h 24"/>
                  <a:gd name="T26" fmla="*/ 12 w 25"/>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2" y="24"/>
                    </a:moveTo>
                    <a:cubicBezTo>
                      <a:pt x="6" y="24"/>
                      <a:pt x="0" y="19"/>
                      <a:pt x="0" y="13"/>
                    </a:cubicBezTo>
                    <a:cubicBezTo>
                      <a:pt x="0" y="10"/>
                      <a:pt x="1" y="6"/>
                      <a:pt x="3" y="4"/>
                    </a:cubicBezTo>
                    <a:cubicBezTo>
                      <a:pt x="5" y="2"/>
                      <a:pt x="8" y="0"/>
                      <a:pt x="11" y="0"/>
                    </a:cubicBezTo>
                    <a:cubicBezTo>
                      <a:pt x="18" y="0"/>
                      <a:pt x="24" y="5"/>
                      <a:pt x="24" y="11"/>
                    </a:cubicBezTo>
                    <a:cubicBezTo>
                      <a:pt x="25" y="18"/>
                      <a:pt x="20" y="23"/>
                      <a:pt x="13" y="24"/>
                    </a:cubicBezTo>
                    <a:cubicBezTo>
                      <a:pt x="13" y="24"/>
                      <a:pt x="12" y="24"/>
                      <a:pt x="12" y="24"/>
                    </a:cubicBezTo>
                    <a:close/>
                    <a:moveTo>
                      <a:pt x="12" y="8"/>
                    </a:moveTo>
                    <a:cubicBezTo>
                      <a:pt x="12" y="8"/>
                      <a:pt x="12" y="8"/>
                      <a:pt x="12" y="8"/>
                    </a:cubicBezTo>
                    <a:cubicBezTo>
                      <a:pt x="11" y="8"/>
                      <a:pt x="10" y="9"/>
                      <a:pt x="9" y="9"/>
                    </a:cubicBezTo>
                    <a:cubicBezTo>
                      <a:pt x="8" y="10"/>
                      <a:pt x="8" y="11"/>
                      <a:pt x="8" y="12"/>
                    </a:cubicBezTo>
                    <a:cubicBezTo>
                      <a:pt x="8" y="15"/>
                      <a:pt x="10" y="16"/>
                      <a:pt x="12" y="16"/>
                    </a:cubicBezTo>
                    <a:cubicBezTo>
                      <a:pt x="15"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 name="Freeform 477"/>
              <p:cNvSpPr>
                <a:spLocks noEditPoints="1"/>
              </p:cNvSpPr>
              <p:nvPr/>
            </p:nvSpPr>
            <p:spPr bwMode="auto">
              <a:xfrm>
                <a:off x="-5121275" y="3136900"/>
                <a:ext cx="52388" cy="50800"/>
              </a:xfrm>
              <a:custGeom>
                <a:avLst/>
                <a:gdLst>
                  <a:gd name="T0" fmla="*/ 12 w 24"/>
                  <a:gd name="T1" fmla="*/ 24 h 24"/>
                  <a:gd name="T2" fmla="*/ 0 w 24"/>
                  <a:gd name="T3" fmla="*/ 12 h 24"/>
                  <a:gd name="T4" fmla="*/ 3 w 24"/>
                  <a:gd name="T5" fmla="*/ 4 h 24"/>
                  <a:gd name="T6" fmla="*/ 12 w 24"/>
                  <a:gd name="T7" fmla="*/ 0 h 24"/>
                  <a:gd name="T8" fmla="*/ 24 w 24"/>
                  <a:gd name="T9" fmla="*/ 12 h 24"/>
                  <a:gd name="T10" fmla="*/ 13 w 24"/>
                  <a:gd name="T11" fmla="*/ 24 h 24"/>
                  <a:gd name="T12" fmla="*/ 12 w 24"/>
                  <a:gd name="T13" fmla="*/ 24 h 24"/>
                  <a:gd name="T14" fmla="*/ 12 w 24"/>
                  <a:gd name="T15" fmla="*/ 8 h 24"/>
                  <a:gd name="T16" fmla="*/ 9 w 24"/>
                  <a:gd name="T17" fmla="*/ 9 h 24"/>
                  <a:gd name="T18" fmla="*/ 8 w 24"/>
                  <a:gd name="T19" fmla="*/ 12 h 24"/>
                  <a:gd name="T20" fmla="*/ 12 w 24"/>
                  <a:gd name="T21" fmla="*/ 16 h 24"/>
                  <a:gd name="T22" fmla="*/ 16 w 24"/>
                  <a:gd name="T23" fmla="*/ 12 h 24"/>
                  <a:gd name="T24" fmla="*/ 12 w 24"/>
                  <a:gd name="T2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24">
                    <a:moveTo>
                      <a:pt x="12" y="24"/>
                    </a:moveTo>
                    <a:cubicBezTo>
                      <a:pt x="5" y="24"/>
                      <a:pt x="0" y="19"/>
                      <a:pt x="0" y="12"/>
                    </a:cubicBezTo>
                    <a:cubicBezTo>
                      <a:pt x="0" y="9"/>
                      <a:pt x="1" y="6"/>
                      <a:pt x="3" y="4"/>
                    </a:cubicBezTo>
                    <a:cubicBezTo>
                      <a:pt x="6" y="1"/>
                      <a:pt x="9" y="0"/>
                      <a:pt x="12" y="0"/>
                    </a:cubicBezTo>
                    <a:cubicBezTo>
                      <a:pt x="19" y="0"/>
                      <a:pt x="24" y="5"/>
                      <a:pt x="24" y="12"/>
                    </a:cubicBezTo>
                    <a:cubicBezTo>
                      <a:pt x="24" y="18"/>
                      <a:pt x="19" y="24"/>
                      <a:pt x="13" y="24"/>
                    </a:cubicBezTo>
                    <a:lnTo>
                      <a:pt x="12" y="24"/>
                    </a:lnTo>
                    <a:close/>
                    <a:moveTo>
                      <a:pt x="12" y="8"/>
                    </a:moveTo>
                    <a:cubicBezTo>
                      <a:pt x="11" y="8"/>
                      <a:pt x="10" y="8"/>
                      <a:pt x="9" y="9"/>
                    </a:cubicBezTo>
                    <a:cubicBezTo>
                      <a:pt x="9" y="10"/>
                      <a:pt x="8" y="11"/>
                      <a:pt x="8" y="12"/>
                    </a:cubicBezTo>
                    <a:cubicBezTo>
                      <a:pt x="8" y="14"/>
                      <a:pt x="10" y="16"/>
                      <a:pt x="12" y="16"/>
                    </a:cubicBezTo>
                    <a:cubicBezTo>
                      <a:pt x="14"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 name="Freeform 478"/>
              <p:cNvSpPr>
                <a:spLocks noEditPoints="1"/>
              </p:cNvSpPr>
              <p:nvPr/>
            </p:nvSpPr>
            <p:spPr bwMode="auto">
              <a:xfrm>
                <a:off x="-5121275" y="3101975"/>
                <a:ext cx="52388" cy="50800"/>
              </a:xfrm>
              <a:custGeom>
                <a:avLst/>
                <a:gdLst>
                  <a:gd name="T0" fmla="*/ 12 w 24"/>
                  <a:gd name="T1" fmla="*/ 24 h 24"/>
                  <a:gd name="T2" fmla="*/ 3 w 24"/>
                  <a:gd name="T3" fmla="*/ 21 h 24"/>
                  <a:gd name="T4" fmla="*/ 0 w 24"/>
                  <a:gd name="T5" fmla="*/ 12 h 24"/>
                  <a:gd name="T6" fmla="*/ 12 w 24"/>
                  <a:gd name="T7" fmla="*/ 0 h 24"/>
                  <a:gd name="T8" fmla="*/ 24 w 24"/>
                  <a:gd name="T9" fmla="*/ 12 h 24"/>
                  <a:gd name="T10" fmla="*/ 21 w 24"/>
                  <a:gd name="T11" fmla="*/ 20 h 24"/>
                  <a:gd name="T12" fmla="*/ 12 w 24"/>
                  <a:gd name="T13" fmla="*/ 24 h 24"/>
                  <a:gd name="T14" fmla="*/ 12 w 24"/>
                  <a:gd name="T15" fmla="*/ 8 h 24"/>
                  <a:gd name="T16" fmla="*/ 8 w 24"/>
                  <a:gd name="T17" fmla="*/ 12 h 24"/>
                  <a:gd name="T18" fmla="*/ 9 w 24"/>
                  <a:gd name="T19" fmla="*/ 15 h 24"/>
                  <a:gd name="T20" fmla="*/ 12 w 24"/>
                  <a:gd name="T21" fmla="*/ 16 h 24"/>
                  <a:gd name="T22" fmla="*/ 12 w 24"/>
                  <a:gd name="T23" fmla="*/ 20 h 24"/>
                  <a:gd name="T24" fmla="*/ 12 w 24"/>
                  <a:gd name="T25" fmla="*/ 16 h 24"/>
                  <a:gd name="T26" fmla="*/ 15 w 24"/>
                  <a:gd name="T27" fmla="*/ 15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9" y="24"/>
                      <a:pt x="6" y="23"/>
                      <a:pt x="3" y="21"/>
                    </a:cubicBezTo>
                    <a:cubicBezTo>
                      <a:pt x="1" y="18"/>
                      <a:pt x="0" y="15"/>
                      <a:pt x="0" y="12"/>
                    </a:cubicBezTo>
                    <a:cubicBezTo>
                      <a:pt x="0" y="5"/>
                      <a:pt x="6" y="0"/>
                      <a:pt x="12" y="0"/>
                    </a:cubicBezTo>
                    <a:cubicBezTo>
                      <a:pt x="19" y="0"/>
                      <a:pt x="24" y="6"/>
                      <a:pt x="24" y="12"/>
                    </a:cubicBezTo>
                    <a:cubicBezTo>
                      <a:pt x="24" y="15"/>
                      <a:pt x="23" y="18"/>
                      <a:pt x="21" y="20"/>
                    </a:cubicBezTo>
                    <a:cubicBezTo>
                      <a:pt x="18" y="23"/>
                      <a:pt x="15" y="24"/>
                      <a:pt x="12" y="24"/>
                    </a:cubicBezTo>
                    <a:close/>
                    <a:moveTo>
                      <a:pt x="12" y="8"/>
                    </a:moveTo>
                    <a:cubicBezTo>
                      <a:pt x="10" y="8"/>
                      <a:pt x="8" y="10"/>
                      <a:pt x="8" y="12"/>
                    </a:cubicBezTo>
                    <a:cubicBezTo>
                      <a:pt x="8" y="13"/>
                      <a:pt x="8" y="14"/>
                      <a:pt x="9" y="15"/>
                    </a:cubicBezTo>
                    <a:cubicBezTo>
                      <a:pt x="10" y="16"/>
                      <a:pt x="11" y="16"/>
                      <a:pt x="12" y="16"/>
                    </a:cubicBezTo>
                    <a:cubicBezTo>
                      <a:pt x="12" y="20"/>
                      <a:pt x="12" y="20"/>
                      <a:pt x="12" y="20"/>
                    </a:cubicBezTo>
                    <a:cubicBezTo>
                      <a:pt x="12" y="16"/>
                      <a:pt x="12" y="16"/>
                      <a:pt x="12" y="16"/>
                    </a:cubicBezTo>
                    <a:cubicBezTo>
                      <a:pt x="13" y="16"/>
                      <a:pt x="14" y="16"/>
                      <a:pt x="15" y="15"/>
                    </a:cubicBezTo>
                    <a:cubicBezTo>
                      <a:pt x="15" y="14"/>
                      <a:pt x="16" y="13"/>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 name="Freeform 479"/>
              <p:cNvSpPr>
                <a:spLocks noEditPoints="1"/>
              </p:cNvSpPr>
              <p:nvPr/>
            </p:nvSpPr>
            <p:spPr bwMode="auto">
              <a:xfrm>
                <a:off x="-5121275" y="3065463"/>
                <a:ext cx="53975" cy="53975"/>
              </a:xfrm>
              <a:custGeom>
                <a:avLst/>
                <a:gdLst>
                  <a:gd name="T0" fmla="*/ 13 w 25"/>
                  <a:gd name="T1" fmla="*/ 25 h 25"/>
                  <a:gd name="T2" fmla="*/ 12 w 25"/>
                  <a:gd name="T3" fmla="*/ 25 h 25"/>
                  <a:gd name="T4" fmla="*/ 4 w 25"/>
                  <a:gd name="T5" fmla="*/ 21 h 25"/>
                  <a:gd name="T6" fmla="*/ 1 w 25"/>
                  <a:gd name="T7" fmla="*/ 17 h 25"/>
                  <a:gd name="T8" fmla="*/ 1 w 25"/>
                  <a:gd name="T9" fmla="*/ 17 h 25"/>
                  <a:gd name="T10" fmla="*/ 0 w 25"/>
                  <a:gd name="T11" fmla="*/ 12 h 25"/>
                  <a:gd name="T12" fmla="*/ 14 w 25"/>
                  <a:gd name="T13" fmla="*/ 1 h 25"/>
                  <a:gd name="T14" fmla="*/ 25 w 25"/>
                  <a:gd name="T15" fmla="*/ 14 h 25"/>
                  <a:gd name="T16" fmla="*/ 23 w 25"/>
                  <a:gd name="T17" fmla="*/ 18 h 25"/>
                  <a:gd name="T18" fmla="*/ 21 w 25"/>
                  <a:gd name="T19" fmla="*/ 22 h 25"/>
                  <a:gd name="T20" fmla="*/ 13 w 25"/>
                  <a:gd name="T21" fmla="*/ 25 h 25"/>
                  <a:gd name="T22" fmla="*/ 9 w 25"/>
                  <a:gd name="T23" fmla="*/ 14 h 25"/>
                  <a:gd name="T24" fmla="*/ 10 w 25"/>
                  <a:gd name="T25" fmla="*/ 16 h 25"/>
                  <a:gd name="T26" fmla="*/ 12 w 25"/>
                  <a:gd name="T27" fmla="*/ 17 h 25"/>
                  <a:gd name="T28" fmla="*/ 13 w 25"/>
                  <a:gd name="T29" fmla="*/ 17 h 25"/>
                  <a:gd name="T30" fmla="*/ 15 w 25"/>
                  <a:gd name="T31" fmla="*/ 16 h 25"/>
                  <a:gd name="T32" fmla="*/ 16 w 25"/>
                  <a:gd name="T33" fmla="*/ 15 h 25"/>
                  <a:gd name="T34" fmla="*/ 16 w 25"/>
                  <a:gd name="T35" fmla="*/ 15 h 25"/>
                  <a:gd name="T36" fmla="*/ 17 w 25"/>
                  <a:gd name="T37" fmla="*/ 13 h 25"/>
                  <a:gd name="T38" fmla="*/ 13 w 25"/>
                  <a:gd name="T39" fmla="*/ 9 h 25"/>
                  <a:gd name="T40" fmla="*/ 9 w 25"/>
                  <a:gd name="T41" fmla="*/ 13 h 25"/>
                  <a:gd name="T42" fmla="*/ 9 w 25"/>
                  <a:gd name="T43"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5">
                    <a:moveTo>
                      <a:pt x="13" y="25"/>
                    </a:moveTo>
                    <a:cubicBezTo>
                      <a:pt x="12" y="25"/>
                      <a:pt x="12" y="25"/>
                      <a:pt x="12" y="25"/>
                    </a:cubicBezTo>
                    <a:cubicBezTo>
                      <a:pt x="9" y="25"/>
                      <a:pt x="6" y="23"/>
                      <a:pt x="4" y="21"/>
                    </a:cubicBezTo>
                    <a:cubicBezTo>
                      <a:pt x="3" y="20"/>
                      <a:pt x="2" y="19"/>
                      <a:pt x="1" y="17"/>
                    </a:cubicBezTo>
                    <a:cubicBezTo>
                      <a:pt x="1" y="17"/>
                      <a:pt x="1" y="17"/>
                      <a:pt x="1" y="17"/>
                    </a:cubicBezTo>
                    <a:cubicBezTo>
                      <a:pt x="1" y="15"/>
                      <a:pt x="0" y="14"/>
                      <a:pt x="0" y="12"/>
                    </a:cubicBezTo>
                    <a:cubicBezTo>
                      <a:pt x="1" y="5"/>
                      <a:pt x="7" y="0"/>
                      <a:pt x="14" y="1"/>
                    </a:cubicBezTo>
                    <a:cubicBezTo>
                      <a:pt x="20" y="1"/>
                      <a:pt x="25" y="7"/>
                      <a:pt x="25" y="14"/>
                    </a:cubicBezTo>
                    <a:cubicBezTo>
                      <a:pt x="25" y="15"/>
                      <a:pt x="24" y="17"/>
                      <a:pt x="23" y="18"/>
                    </a:cubicBezTo>
                    <a:cubicBezTo>
                      <a:pt x="23" y="20"/>
                      <a:pt x="22" y="21"/>
                      <a:pt x="21" y="22"/>
                    </a:cubicBezTo>
                    <a:cubicBezTo>
                      <a:pt x="19" y="24"/>
                      <a:pt x="16" y="25"/>
                      <a:pt x="13" y="25"/>
                    </a:cubicBezTo>
                    <a:close/>
                    <a:moveTo>
                      <a:pt x="9" y="14"/>
                    </a:moveTo>
                    <a:cubicBezTo>
                      <a:pt x="9" y="15"/>
                      <a:pt x="9" y="15"/>
                      <a:pt x="10" y="16"/>
                    </a:cubicBezTo>
                    <a:cubicBezTo>
                      <a:pt x="10" y="16"/>
                      <a:pt x="11" y="17"/>
                      <a:pt x="12" y="17"/>
                    </a:cubicBezTo>
                    <a:cubicBezTo>
                      <a:pt x="13" y="17"/>
                      <a:pt x="13" y="17"/>
                      <a:pt x="13" y="17"/>
                    </a:cubicBezTo>
                    <a:cubicBezTo>
                      <a:pt x="14" y="17"/>
                      <a:pt x="15" y="16"/>
                      <a:pt x="15" y="16"/>
                    </a:cubicBezTo>
                    <a:cubicBezTo>
                      <a:pt x="16" y="15"/>
                      <a:pt x="16" y="15"/>
                      <a:pt x="16" y="15"/>
                    </a:cubicBezTo>
                    <a:cubicBezTo>
                      <a:pt x="16" y="15"/>
                      <a:pt x="16" y="15"/>
                      <a:pt x="16" y="15"/>
                    </a:cubicBezTo>
                    <a:cubicBezTo>
                      <a:pt x="16" y="14"/>
                      <a:pt x="17" y="14"/>
                      <a:pt x="17" y="13"/>
                    </a:cubicBezTo>
                    <a:cubicBezTo>
                      <a:pt x="17" y="11"/>
                      <a:pt x="15" y="9"/>
                      <a:pt x="13" y="9"/>
                    </a:cubicBezTo>
                    <a:cubicBezTo>
                      <a:pt x="11" y="9"/>
                      <a:pt x="9" y="10"/>
                      <a:pt x="9" y="13"/>
                    </a:cubicBezTo>
                    <a:cubicBezTo>
                      <a:pt x="9" y="13"/>
                      <a:pt x="9" y="14"/>
                      <a:pt x="9"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 name="Freeform 480"/>
              <p:cNvSpPr>
                <a:spLocks noEditPoints="1"/>
              </p:cNvSpPr>
              <p:nvPr/>
            </p:nvSpPr>
            <p:spPr bwMode="auto">
              <a:xfrm>
                <a:off x="-5154613" y="3152775"/>
                <a:ext cx="53975" cy="53975"/>
              </a:xfrm>
              <a:custGeom>
                <a:avLst/>
                <a:gdLst>
                  <a:gd name="T0" fmla="*/ 12 w 25"/>
                  <a:gd name="T1" fmla="*/ 25 h 25"/>
                  <a:gd name="T2" fmla="*/ 0 w 25"/>
                  <a:gd name="T3" fmla="*/ 14 h 25"/>
                  <a:gd name="T4" fmla="*/ 3 w 25"/>
                  <a:gd name="T5" fmla="*/ 4 h 25"/>
                  <a:gd name="T6" fmla="*/ 12 w 25"/>
                  <a:gd name="T7" fmla="*/ 0 h 25"/>
                  <a:gd name="T8" fmla="*/ 12 w 25"/>
                  <a:gd name="T9" fmla="*/ 0 h 25"/>
                  <a:gd name="T10" fmla="*/ 24 w 25"/>
                  <a:gd name="T11" fmla="*/ 12 h 25"/>
                  <a:gd name="T12" fmla="*/ 13 w 25"/>
                  <a:gd name="T13" fmla="*/ 25 h 25"/>
                  <a:gd name="T14" fmla="*/ 12 w 25"/>
                  <a:gd name="T15" fmla="*/ 25 h 25"/>
                  <a:gd name="T16" fmla="*/ 12 w 25"/>
                  <a:gd name="T17" fmla="*/ 9 h 25"/>
                  <a:gd name="T18" fmla="*/ 9 w 25"/>
                  <a:gd name="T19" fmla="*/ 10 h 25"/>
                  <a:gd name="T20" fmla="*/ 8 w 25"/>
                  <a:gd name="T21" fmla="*/ 13 h 25"/>
                  <a:gd name="T22" fmla="*/ 13 w 25"/>
                  <a:gd name="T23" fmla="*/ 17 h 25"/>
                  <a:gd name="T24" fmla="*/ 16 w 25"/>
                  <a:gd name="T25" fmla="*/ 13 h 25"/>
                  <a:gd name="T26" fmla="*/ 12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6" y="25"/>
                      <a:pt x="1" y="20"/>
                      <a:pt x="0" y="14"/>
                    </a:cubicBezTo>
                    <a:cubicBezTo>
                      <a:pt x="0" y="10"/>
                      <a:pt x="1" y="7"/>
                      <a:pt x="3" y="4"/>
                    </a:cubicBezTo>
                    <a:cubicBezTo>
                      <a:pt x="6" y="2"/>
                      <a:pt x="9" y="1"/>
                      <a:pt x="12" y="0"/>
                    </a:cubicBezTo>
                    <a:cubicBezTo>
                      <a:pt x="12" y="0"/>
                      <a:pt x="12" y="0"/>
                      <a:pt x="12" y="0"/>
                    </a:cubicBezTo>
                    <a:cubicBezTo>
                      <a:pt x="19" y="0"/>
                      <a:pt x="24" y="6"/>
                      <a:pt x="24" y="12"/>
                    </a:cubicBezTo>
                    <a:cubicBezTo>
                      <a:pt x="25" y="19"/>
                      <a:pt x="20" y="25"/>
                      <a:pt x="13" y="25"/>
                    </a:cubicBezTo>
                    <a:lnTo>
                      <a:pt x="12" y="25"/>
                    </a:lnTo>
                    <a:close/>
                    <a:moveTo>
                      <a:pt x="12" y="9"/>
                    </a:moveTo>
                    <a:cubicBezTo>
                      <a:pt x="11" y="9"/>
                      <a:pt x="10" y="9"/>
                      <a:pt x="9" y="10"/>
                    </a:cubicBezTo>
                    <a:cubicBezTo>
                      <a:pt x="9" y="11"/>
                      <a:pt x="8" y="12"/>
                      <a:pt x="8" y="13"/>
                    </a:cubicBezTo>
                    <a:cubicBezTo>
                      <a:pt x="8" y="16"/>
                      <a:pt x="10" y="17"/>
                      <a:pt x="13" y="17"/>
                    </a:cubicBezTo>
                    <a:cubicBezTo>
                      <a:pt x="15" y="17"/>
                      <a:pt x="17" y="15"/>
                      <a:pt x="16" y="13"/>
                    </a:cubicBezTo>
                    <a:cubicBezTo>
                      <a:pt x="16"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 name="Freeform 481"/>
              <p:cNvSpPr>
                <a:spLocks noEditPoints="1"/>
              </p:cNvSpPr>
              <p:nvPr/>
            </p:nvSpPr>
            <p:spPr bwMode="auto">
              <a:xfrm>
                <a:off x="-5219700" y="3101975"/>
                <a:ext cx="79375" cy="85725"/>
              </a:xfrm>
              <a:custGeom>
                <a:avLst/>
                <a:gdLst>
                  <a:gd name="T0" fmla="*/ 19 w 37"/>
                  <a:gd name="T1" fmla="*/ 40 h 40"/>
                  <a:gd name="T2" fmla="*/ 1 w 37"/>
                  <a:gd name="T3" fmla="*/ 21 h 40"/>
                  <a:gd name="T4" fmla="*/ 1 w 37"/>
                  <a:gd name="T5" fmla="*/ 17 h 40"/>
                  <a:gd name="T6" fmla="*/ 2 w 37"/>
                  <a:gd name="T7" fmla="*/ 13 h 40"/>
                  <a:gd name="T8" fmla="*/ 6 w 37"/>
                  <a:gd name="T9" fmla="*/ 6 h 40"/>
                  <a:gd name="T10" fmla="*/ 19 w 37"/>
                  <a:gd name="T11" fmla="*/ 1 h 40"/>
                  <a:gd name="T12" fmla="*/ 32 w 37"/>
                  <a:gd name="T13" fmla="*/ 7 h 40"/>
                  <a:gd name="T14" fmla="*/ 36 w 37"/>
                  <a:gd name="T15" fmla="*/ 13 h 40"/>
                  <a:gd name="T16" fmla="*/ 37 w 37"/>
                  <a:gd name="T17" fmla="*/ 16 h 40"/>
                  <a:gd name="T18" fmla="*/ 37 w 37"/>
                  <a:gd name="T19" fmla="*/ 20 h 40"/>
                  <a:gd name="T20" fmla="*/ 19 w 37"/>
                  <a:gd name="T21" fmla="*/ 40 h 40"/>
                  <a:gd name="T22" fmla="*/ 19 w 37"/>
                  <a:gd name="T23" fmla="*/ 9 h 40"/>
                  <a:gd name="T24" fmla="*/ 12 w 37"/>
                  <a:gd name="T25" fmla="*/ 12 h 40"/>
                  <a:gd name="T26" fmla="*/ 9 w 37"/>
                  <a:gd name="T27" fmla="*/ 16 h 40"/>
                  <a:gd name="T28" fmla="*/ 9 w 37"/>
                  <a:gd name="T29" fmla="*/ 18 h 40"/>
                  <a:gd name="T30" fmla="*/ 9 w 37"/>
                  <a:gd name="T31" fmla="*/ 20 h 40"/>
                  <a:gd name="T32" fmla="*/ 19 w 37"/>
                  <a:gd name="T33" fmla="*/ 32 h 40"/>
                  <a:gd name="T34" fmla="*/ 29 w 37"/>
                  <a:gd name="T35" fmla="*/ 20 h 40"/>
                  <a:gd name="T36" fmla="*/ 29 w 37"/>
                  <a:gd name="T37" fmla="*/ 18 h 40"/>
                  <a:gd name="T38" fmla="*/ 28 w 37"/>
                  <a:gd name="T39" fmla="*/ 16 h 40"/>
                  <a:gd name="T40" fmla="*/ 26 w 37"/>
                  <a:gd name="T41" fmla="*/ 12 h 40"/>
                  <a:gd name="T42" fmla="*/ 19 w 37"/>
                  <a:gd name="T43"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40">
                    <a:moveTo>
                      <a:pt x="19" y="40"/>
                    </a:moveTo>
                    <a:cubicBezTo>
                      <a:pt x="9" y="40"/>
                      <a:pt x="1" y="32"/>
                      <a:pt x="1" y="21"/>
                    </a:cubicBezTo>
                    <a:cubicBezTo>
                      <a:pt x="0" y="19"/>
                      <a:pt x="1" y="18"/>
                      <a:pt x="1" y="17"/>
                    </a:cubicBezTo>
                    <a:cubicBezTo>
                      <a:pt x="1" y="15"/>
                      <a:pt x="1" y="14"/>
                      <a:pt x="2" y="13"/>
                    </a:cubicBezTo>
                    <a:cubicBezTo>
                      <a:pt x="3" y="10"/>
                      <a:pt x="4" y="8"/>
                      <a:pt x="6" y="6"/>
                    </a:cubicBezTo>
                    <a:cubicBezTo>
                      <a:pt x="9" y="2"/>
                      <a:pt x="14" y="0"/>
                      <a:pt x="19" y="1"/>
                    </a:cubicBezTo>
                    <a:cubicBezTo>
                      <a:pt x="24" y="1"/>
                      <a:pt x="29" y="3"/>
                      <a:pt x="32" y="7"/>
                    </a:cubicBezTo>
                    <a:cubicBezTo>
                      <a:pt x="34" y="9"/>
                      <a:pt x="35" y="11"/>
                      <a:pt x="36" y="13"/>
                    </a:cubicBezTo>
                    <a:cubicBezTo>
                      <a:pt x="36" y="14"/>
                      <a:pt x="36" y="15"/>
                      <a:pt x="37" y="16"/>
                    </a:cubicBezTo>
                    <a:cubicBezTo>
                      <a:pt x="37" y="18"/>
                      <a:pt x="37" y="19"/>
                      <a:pt x="37" y="20"/>
                    </a:cubicBezTo>
                    <a:cubicBezTo>
                      <a:pt x="37" y="31"/>
                      <a:pt x="29" y="40"/>
                      <a:pt x="19" y="40"/>
                    </a:cubicBezTo>
                    <a:close/>
                    <a:moveTo>
                      <a:pt x="19" y="9"/>
                    </a:moveTo>
                    <a:cubicBezTo>
                      <a:pt x="16" y="9"/>
                      <a:pt x="14" y="10"/>
                      <a:pt x="12" y="12"/>
                    </a:cubicBezTo>
                    <a:cubicBezTo>
                      <a:pt x="11" y="13"/>
                      <a:pt x="10" y="14"/>
                      <a:pt x="9" y="16"/>
                    </a:cubicBezTo>
                    <a:cubicBezTo>
                      <a:pt x="9" y="16"/>
                      <a:pt x="9" y="17"/>
                      <a:pt x="9" y="18"/>
                    </a:cubicBezTo>
                    <a:cubicBezTo>
                      <a:pt x="9" y="19"/>
                      <a:pt x="9" y="19"/>
                      <a:pt x="9" y="20"/>
                    </a:cubicBezTo>
                    <a:cubicBezTo>
                      <a:pt x="9" y="27"/>
                      <a:pt x="13" y="32"/>
                      <a:pt x="19" y="32"/>
                    </a:cubicBezTo>
                    <a:cubicBezTo>
                      <a:pt x="25" y="32"/>
                      <a:pt x="29" y="26"/>
                      <a:pt x="29" y="20"/>
                    </a:cubicBezTo>
                    <a:cubicBezTo>
                      <a:pt x="29" y="20"/>
                      <a:pt x="29" y="19"/>
                      <a:pt x="29" y="18"/>
                    </a:cubicBezTo>
                    <a:cubicBezTo>
                      <a:pt x="29" y="17"/>
                      <a:pt x="28" y="16"/>
                      <a:pt x="28" y="16"/>
                    </a:cubicBezTo>
                    <a:cubicBezTo>
                      <a:pt x="28" y="14"/>
                      <a:pt x="27" y="13"/>
                      <a:pt x="26" y="12"/>
                    </a:cubicBezTo>
                    <a:cubicBezTo>
                      <a:pt x="24" y="10"/>
                      <a:pt x="22" y="9"/>
                      <a:pt x="1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 name="Freeform 482"/>
              <p:cNvSpPr>
                <a:spLocks noEditPoints="1"/>
              </p:cNvSpPr>
              <p:nvPr/>
            </p:nvSpPr>
            <p:spPr bwMode="auto">
              <a:xfrm>
                <a:off x="-5154613" y="3119438"/>
                <a:ext cx="50800" cy="53975"/>
              </a:xfrm>
              <a:custGeom>
                <a:avLst/>
                <a:gdLst>
                  <a:gd name="T0" fmla="*/ 12 w 24"/>
                  <a:gd name="T1" fmla="*/ 25 h 25"/>
                  <a:gd name="T2" fmla="*/ 0 w 24"/>
                  <a:gd name="T3" fmla="*/ 12 h 25"/>
                  <a:gd name="T4" fmla="*/ 0 w 24"/>
                  <a:gd name="T5" fmla="*/ 7 h 25"/>
                  <a:gd name="T6" fmla="*/ 1 w 24"/>
                  <a:gd name="T7" fmla="*/ 7 h 25"/>
                  <a:gd name="T8" fmla="*/ 3 w 24"/>
                  <a:gd name="T9" fmla="*/ 3 h 25"/>
                  <a:gd name="T10" fmla="*/ 12 w 24"/>
                  <a:gd name="T11" fmla="*/ 0 h 25"/>
                  <a:gd name="T12" fmla="*/ 12 w 24"/>
                  <a:gd name="T13" fmla="*/ 0 h 25"/>
                  <a:gd name="T14" fmla="*/ 20 w 24"/>
                  <a:gd name="T15" fmla="*/ 3 h 25"/>
                  <a:gd name="T16" fmla="*/ 23 w 24"/>
                  <a:gd name="T17" fmla="*/ 7 h 25"/>
                  <a:gd name="T18" fmla="*/ 24 w 24"/>
                  <a:gd name="T19" fmla="*/ 12 h 25"/>
                  <a:gd name="T20" fmla="*/ 12 w 24"/>
                  <a:gd name="T21" fmla="*/ 25 h 25"/>
                  <a:gd name="T22" fmla="*/ 8 w 24"/>
                  <a:gd name="T23" fmla="*/ 10 h 25"/>
                  <a:gd name="T24" fmla="*/ 8 w 24"/>
                  <a:gd name="T25" fmla="*/ 12 h 25"/>
                  <a:gd name="T26" fmla="*/ 12 w 24"/>
                  <a:gd name="T27" fmla="*/ 16 h 25"/>
                  <a:gd name="T28" fmla="*/ 12 w 24"/>
                  <a:gd name="T29" fmla="*/ 16 h 25"/>
                  <a:gd name="T30" fmla="*/ 16 w 24"/>
                  <a:gd name="T31" fmla="*/ 12 h 25"/>
                  <a:gd name="T32" fmla="*/ 15 w 24"/>
                  <a:gd name="T33" fmla="*/ 10 h 25"/>
                  <a:gd name="T34" fmla="*/ 15 w 24"/>
                  <a:gd name="T35" fmla="*/ 10 h 25"/>
                  <a:gd name="T36" fmla="*/ 15 w 24"/>
                  <a:gd name="T37" fmla="*/ 9 h 25"/>
                  <a:gd name="T38" fmla="*/ 12 w 24"/>
                  <a:gd name="T39" fmla="*/ 8 h 25"/>
                  <a:gd name="T40" fmla="*/ 12 w 24"/>
                  <a:gd name="T41" fmla="*/ 8 h 25"/>
                  <a:gd name="T42" fmla="*/ 9 w 24"/>
                  <a:gd name="T43" fmla="*/ 9 h 25"/>
                  <a:gd name="T44" fmla="*/ 8 w 24"/>
                  <a:gd name="T45" fmla="*/ 1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5">
                    <a:moveTo>
                      <a:pt x="12" y="25"/>
                    </a:moveTo>
                    <a:cubicBezTo>
                      <a:pt x="5" y="25"/>
                      <a:pt x="0" y="19"/>
                      <a:pt x="0" y="12"/>
                    </a:cubicBezTo>
                    <a:cubicBezTo>
                      <a:pt x="0" y="11"/>
                      <a:pt x="0" y="9"/>
                      <a:pt x="0" y="7"/>
                    </a:cubicBezTo>
                    <a:cubicBezTo>
                      <a:pt x="1" y="7"/>
                      <a:pt x="1" y="7"/>
                      <a:pt x="1" y="7"/>
                    </a:cubicBezTo>
                    <a:cubicBezTo>
                      <a:pt x="1" y="6"/>
                      <a:pt x="2" y="4"/>
                      <a:pt x="3" y="3"/>
                    </a:cubicBezTo>
                    <a:cubicBezTo>
                      <a:pt x="5" y="1"/>
                      <a:pt x="8" y="0"/>
                      <a:pt x="12" y="0"/>
                    </a:cubicBezTo>
                    <a:cubicBezTo>
                      <a:pt x="12" y="0"/>
                      <a:pt x="12" y="0"/>
                      <a:pt x="12" y="0"/>
                    </a:cubicBezTo>
                    <a:cubicBezTo>
                      <a:pt x="15" y="0"/>
                      <a:pt x="18" y="1"/>
                      <a:pt x="20" y="3"/>
                    </a:cubicBezTo>
                    <a:cubicBezTo>
                      <a:pt x="22" y="5"/>
                      <a:pt x="22" y="6"/>
                      <a:pt x="23" y="7"/>
                    </a:cubicBezTo>
                    <a:cubicBezTo>
                      <a:pt x="24" y="9"/>
                      <a:pt x="24" y="10"/>
                      <a:pt x="24" y="12"/>
                    </a:cubicBezTo>
                    <a:cubicBezTo>
                      <a:pt x="24" y="19"/>
                      <a:pt x="19" y="24"/>
                      <a:pt x="12" y="25"/>
                    </a:cubicBezTo>
                    <a:close/>
                    <a:moveTo>
                      <a:pt x="8" y="10"/>
                    </a:moveTo>
                    <a:cubicBezTo>
                      <a:pt x="8" y="11"/>
                      <a:pt x="8" y="11"/>
                      <a:pt x="8" y="12"/>
                    </a:cubicBezTo>
                    <a:cubicBezTo>
                      <a:pt x="8" y="15"/>
                      <a:pt x="10" y="16"/>
                      <a:pt x="12" y="16"/>
                    </a:cubicBezTo>
                    <a:cubicBezTo>
                      <a:pt x="12" y="16"/>
                      <a:pt x="12" y="16"/>
                      <a:pt x="12" y="16"/>
                    </a:cubicBezTo>
                    <a:cubicBezTo>
                      <a:pt x="14" y="16"/>
                      <a:pt x="16" y="14"/>
                      <a:pt x="16" y="12"/>
                    </a:cubicBezTo>
                    <a:cubicBezTo>
                      <a:pt x="16" y="12"/>
                      <a:pt x="16" y="11"/>
                      <a:pt x="15" y="10"/>
                    </a:cubicBezTo>
                    <a:cubicBezTo>
                      <a:pt x="15" y="10"/>
                      <a:pt x="15" y="10"/>
                      <a:pt x="15" y="10"/>
                    </a:cubicBezTo>
                    <a:cubicBezTo>
                      <a:pt x="15" y="10"/>
                      <a:pt x="15" y="9"/>
                      <a:pt x="15" y="9"/>
                    </a:cubicBezTo>
                    <a:cubicBezTo>
                      <a:pt x="14" y="8"/>
                      <a:pt x="13" y="8"/>
                      <a:pt x="12" y="8"/>
                    </a:cubicBezTo>
                    <a:cubicBezTo>
                      <a:pt x="12" y="8"/>
                      <a:pt x="12" y="8"/>
                      <a:pt x="12" y="8"/>
                    </a:cubicBezTo>
                    <a:cubicBezTo>
                      <a:pt x="11" y="8"/>
                      <a:pt x="10" y="8"/>
                      <a:pt x="9" y="9"/>
                    </a:cubicBezTo>
                    <a:cubicBezTo>
                      <a:pt x="9" y="9"/>
                      <a:pt x="8" y="10"/>
                      <a:pt x="8"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 name="Freeform 483"/>
              <p:cNvSpPr>
                <a:spLocks noEditPoints="1"/>
              </p:cNvSpPr>
              <p:nvPr/>
            </p:nvSpPr>
            <p:spPr bwMode="auto">
              <a:xfrm>
                <a:off x="-5154613" y="3082925"/>
                <a:ext cx="50800" cy="53975"/>
              </a:xfrm>
              <a:custGeom>
                <a:avLst/>
                <a:gdLst>
                  <a:gd name="T0" fmla="*/ 12 w 24"/>
                  <a:gd name="T1" fmla="*/ 25 h 25"/>
                  <a:gd name="T2" fmla="*/ 12 w 24"/>
                  <a:gd name="T3" fmla="*/ 25 h 25"/>
                  <a:gd name="T4" fmla="*/ 3 w 24"/>
                  <a:gd name="T5" fmla="*/ 21 h 25"/>
                  <a:gd name="T6" fmla="*/ 0 w 24"/>
                  <a:gd name="T7" fmla="*/ 12 h 25"/>
                  <a:gd name="T8" fmla="*/ 4 w 24"/>
                  <a:gd name="T9" fmla="*/ 3 h 25"/>
                  <a:gd name="T10" fmla="*/ 13 w 24"/>
                  <a:gd name="T11" fmla="*/ 0 h 25"/>
                  <a:gd name="T12" fmla="*/ 21 w 24"/>
                  <a:gd name="T13" fmla="*/ 4 h 25"/>
                  <a:gd name="T14" fmla="*/ 24 w 24"/>
                  <a:gd name="T15" fmla="*/ 13 h 25"/>
                  <a:gd name="T16" fmla="*/ 12 w 24"/>
                  <a:gd name="T17" fmla="*/ 25 h 25"/>
                  <a:gd name="T18" fmla="*/ 12 w 24"/>
                  <a:gd name="T19" fmla="*/ 8 h 25"/>
                  <a:gd name="T20" fmla="*/ 9 w 24"/>
                  <a:gd name="T21" fmla="*/ 9 h 25"/>
                  <a:gd name="T22" fmla="*/ 8 w 24"/>
                  <a:gd name="T23" fmla="*/ 12 h 25"/>
                  <a:gd name="T24" fmla="*/ 9 w 24"/>
                  <a:gd name="T25" fmla="*/ 16 h 25"/>
                  <a:gd name="T26" fmla="*/ 12 w 24"/>
                  <a:gd name="T27" fmla="*/ 17 h 25"/>
                  <a:gd name="T28" fmla="*/ 12 w 24"/>
                  <a:gd name="T29" fmla="*/ 21 h 25"/>
                  <a:gd name="T30" fmla="*/ 12 w 24"/>
                  <a:gd name="T31" fmla="*/ 17 h 25"/>
                  <a:gd name="T32" fmla="*/ 16 w 24"/>
                  <a:gd name="T33" fmla="*/ 13 h 25"/>
                  <a:gd name="T34" fmla="*/ 15 w 24"/>
                  <a:gd name="T35" fmla="*/ 9 h 25"/>
                  <a:gd name="T36" fmla="*/ 12 w 24"/>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2" y="25"/>
                      <a:pt x="12" y="25"/>
                      <a:pt x="12" y="25"/>
                    </a:cubicBezTo>
                    <a:cubicBezTo>
                      <a:pt x="9" y="25"/>
                      <a:pt x="6" y="23"/>
                      <a:pt x="3" y="21"/>
                    </a:cubicBezTo>
                    <a:cubicBezTo>
                      <a:pt x="1" y="19"/>
                      <a:pt x="0" y="15"/>
                      <a:pt x="0" y="12"/>
                    </a:cubicBezTo>
                    <a:cubicBezTo>
                      <a:pt x="0" y="8"/>
                      <a:pt x="1" y="5"/>
                      <a:pt x="4" y="3"/>
                    </a:cubicBezTo>
                    <a:cubicBezTo>
                      <a:pt x="6" y="1"/>
                      <a:pt x="9" y="0"/>
                      <a:pt x="13" y="0"/>
                    </a:cubicBezTo>
                    <a:cubicBezTo>
                      <a:pt x="16" y="0"/>
                      <a:pt x="19" y="2"/>
                      <a:pt x="21" y="4"/>
                    </a:cubicBezTo>
                    <a:cubicBezTo>
                      <a:pt x="23" y="7"/>
                      <a:pt x="24" y="10"/>
                      <a:pt x="24" y="13"/>
                    </a:cubicBezTo>
                    <a:cubicBezTo>
                      <a:pt x="24" y="19"/>
                      <a:pt x="19" y="25"/>
                      <a:pt x="12" y="25"/>
                    </a:cubicBezTo>
                    <a:close/>
                    <a:moveTo>
                      <a:pt x="12" y="8"/>
                    </a:moveTo>
                    <a:cubicBezTo>
                      <a:pt x="11" y="8"/>
                      <a:pt x="10" y="8"/>
                      <a:pt x="9" y="9"/>
                    </a:cubicBezTo>
                    <a:cubicBezTo>
                      <a:pt x="8" y="10"/>
                      <a:pt x="8" y="11"/>
                      <a:pt x="8" y="12"/>
                    </a:cubicBezTo>
                    <a:cubicBezTo>
                      <a:pt x="8" y="13"/>
                      <a:pt x="8" y="15"/>
                      <a:pt x="9" y="16"/>
                    </a:cubicBezTo>
                    <a:cubicBezTo>
                      <a:pt x="10" y="16"/>
                      <a:pt x="11" y="17"/>
                      <a:pt x="12" y="17"/>
                    </a:cubicBezTo>
                    <a:cubicBezTo>
                      <a:pt x="12" y="21"/>
                      <a:pt x="12" y="21"/>
                      <a:pt x="12" y="21"/>
                    </a:cubicBezTo>
                    <a:cubicBezTo>
                      <a:pt x="12" y="17"/>
                      <a:pt x="12" y="17"/>
                      <a:pt x="12" y="17"/>
                    </a:cubicBezTo>
                    <a:cubicBezTo>
                      <a:pt x="14" y="17"/>
                      <a:pt x="16" y="15"/>
                      <a:pt x="16" y="13"/>
                    </a:cubicBezTo>
                    <a:cubicBezTo>
                      <a:pt x="16" y="11"/>
                      <a:pt x="15"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 name="Freeform 484"/>
              <p:cNvSpPr>
                <a:spLocks noEditPoints="1"/>
              </p:cNvSpPr>
              <p:nvPr/>
            </p:nvSpPr>
            <p:spPr bwMode="auto">
              <a:xfrm>
                <a:off x="-5040313" y="2987675"/>
                <a:ext cx="52388" cy="49213"/>
              </a:xfrm>
              <a:custGeom>
                <a:avLst/>
                <a:gdLst>
                  <a:gd name="T0" fmla="*/ 13 w 25"/>
                  <a:gd name="T1" fmla="*/ 23 h 23"/>
                  <a:gd name="T2" fmla="*/ 11 w 25"/>
                  <a:gd name="T3" fmla="*/ 23 h 23"/>
                  <a:gd name="T4" fmla="*/ 3 w 25"/>
                  <a:gd name="T5" fmla="*/ 18 h 23"/>
                  <a:gd name="T6" fmla="*/ 1 w 25"/>
                  <a:gd name="T7" fmla="*/ 10 h 23"/>
                  <a:gd name="T8" fmla="*/ 6 w 25"/>
                  <a:gd name="T9" fmla="*/ 2 h 23"/>
                  <a:gd name="T10" fmla="*/ 15 w 25"/>
                  <a:gd name="T11" fmla="*/ 1 h 23"/>
                  <a:gd name="T12" fmla="*/ 22 w 25"/>
                  <a:gd name="T13" fmla="*/ 5 h 23"/>
                  <a:gd name="T14" fmla="*/ 25 w 25"/>
                  <a:gd name="T15" fmla="*/ 14 h 23"/>
                  <a:gd name="T16" fmla="*/ 13 w 25"/>
                  <a:gd name="T17" fmla="*/ 23 h 23"/>
                  <a:gd name="T18" fmla="*/ 12 w 25"/>
                  <a:gd name="T19" fmla="*/ 9 h 23"/>
                  <a:gd name="T20" fmla="*/ 10 w 25"/>
                  <a:gd name="T21" fmla="*/ 9 h 23"/>
                  <a:gd name="T22" fmla="*/ 9 w 25"/>
                  <a:gd name="T23" fmla="*/ 11 h 23"/>
                  <a:gd name="T24" fmla="*/ 9 w 25"/>
                  <a:gd name="T25" fmla="*/ 13 h 23"/>
                  <a:gd name="T26" fmla="*/ 12 w 25"/>
                  <a:gd name="T27" fmla="*/ 15 h 23"/>
                  <a:gd name="T28" fmla="*/ 17 w 25"/>
                  <a:gd name="T29" fmla="*/ 13 h 23"/>
                  <a:gd name="T30" fmla="*/ 16 w 25"/>
                  <a:gd name="T31" fmla="*/ 10 h 23"/>
                  <a:gd name="T32" fmla="*/ 13 w 25"/>
                  <a:gd name="T33" fmla="*/ 9 h 23"/>
                  <a:gd name="T34" fmla="*/ 12 w 25"/>
                  <a:gd name="T35"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3" y="23"/>
                    </a:moveTo>
                    <a:cubicBezTo>
                      <a:pt x="12" y="23"/>
                      <a:pt x="12" y="23"/>
                      <a:pt x="11" y="23"/>
                    </a:cubicBezTo>
                    <a:cubicBezTo>
                      <a:pt x="8" y="23"/>
                      <a:pt x="5" y="21"/>
                      <a:pt x="3" y="18"/>
                    </a:cubicBezTo>
                    <a:cubicBezTo>
                      <a:pt x="1" y="16"/>
                      <a:pt x="0" y="13"/>
                      <a:pt x="1" y="10"/>
                    </a:cubicBezTo>
                    <a:cubicBezTo>
                      <a:pt x="1" y="7"/>
                      <a:pt x="3" y="4"/>
                      <a:pt x="6" y="2"/>
                    </a:cubicBezTo>
                    <a:cubicBezTo>
                      <a:pt x="8" y="1"/>
                      <a:pt x="12" y="0"/>
                      <a:pt x="15" y="1"/>
                    </a:cubicBezTo>
                    <a:cubicBezTo>
                      <a:pt x="18" y="1"/>
                      <a:pt x="21" y="3"/>
                      <a:pt x="22" y="5"/>
                    </a:cubicBezTo>
                    <a:cubicBezTo>
                      <a:pt x="24" y="8"/>
                      <a:pt x="25" y="11"/>
                      <a:pt x="25" y="14"/>
                    </a:cubicBezTo>
                    <a:cubicBezTo>
                      <a:pt x="24" y="19"/>
                      <a:pt x="19" y="23"/>
                      <a:pt x="13" y="23"/>
                    </a:cubicBezTo>
                    <a:close/>
                    <a:moveTo>
                      <a:pt x="12" y="9"/>
                    </a:moveTo>
                    <a:cubicBezTo>
                      <a:pt x="11" y="9"/>
                      <a:pt x="11" y="9"/>
                      <a:pt x="10" y="9"/>
                    </a:cubicBezTo>
                    <a:cubicBezTo>
                      <a:pt x="9" y="10"/>
                      <a:pt x="9" y="10"/>
                      <a:pt x="9" y="11"/>
                    </a:cubicBezTo>
                    <a:cubicBezTo>
                      <a:pt x="9" y="12"/>
                      <a:pt x="9" y="13"/>
                      <a:pt x="9" y="13"/>
                    </a:cubicBezTo>
                    <a:cubicBezTo>
                      <a:pt x="10" y="14"/>
                      <a:pt x="11" y="15"/>
                      <a:pt x="12" y="15"/>
                    </a:cubicBezTo>
                    <a:cubicBezTo>
                      <a:pt x="14" y="15"/>
                      <a:pt x="16" y="14"/>
                      <a:pt x="17" y="13"/>
                    </a:cubicBezTo>
                    <a:cubicBezTo>
                      <a:pt x="17" y="12"/>
                      <a:pt x="16" y="11"/>
                      <a:pt x="16" y="10"/>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 name="Freeform 485"/>
              <p:cNvSpPr>
                <a:spLocks noEditPoints="1"/>
              </p:cNvSpPr>
              <p:nvPr/>
            </p:nvSpPr>
            <p:spPr bwMode="auto">
              <a:xfrm>
                <a:off x="-5033963" y="2957513"/>
                <a:ext cx="55563" cy="50800"/>
              </a:xfrm>
              <a:custGeom>
                <a:avLst/>
                <a:gdLst>
                  <a:gd name="T0" fmla="*/ 13 w 26"/>
                  <a:gd name="T1" fmla="*/ 23 h 23"/>
                  <a:gd name="T2" fmla="*/ 10 w 26"/>
                  <a:gd name="T3" fmla="*/ 23 h 23"/>
                  <a:gd name="T4" fmla="*/ 2 w 26"/>
                  <a:gd name="T5" fmla="*/ 17 h 23"/>
                  <a:gd name="T6" fmla="*/ 1 w 26"/>
                  <a:gd name="T7" fmla="*/ 9 h 23"/>
                  <a:gd name="T8" fmla="*/ 12 w 26"/>
                  <a:gd name="T9" fmla="*/ 0 h 23"/>
                  <a:gd name="T10" fmla="*/ 15 w 26"/>
                  <a:gd name="T11" fmla="*/ 1 h 23"/>
                  <a:gd name="T12" fmla="*/ 25 w 26"/>
                  <a:gd name="T13" fmla="*/ 14 h 23"/>
                  <a:gd name="T14" fmla="*/ 13 w 26"/>
                  <a:gd name="T15" fmla="*/ 23 h 23"/>
                  <a:gd name="T16" fmla="*/ 12 w 26"/>
                  <a:gd name="T17" fmla="*/ 8 h 23"/>
                  <a:gd name="T18" fmla="*/ 9 w 26"/>
                  <a:gd name="T19" fmla="*/ 11 h 23"/>
                  <a:gd name="T20" fmla="*/ 9 w 26"/>
                  <a:gd name="T21" fmla="*/ 13 h 23"/>
                  <a:gd name="T22" fmla="*/ 12 w 26"/>
                  <a:gd name="T23" fmla="*/ 15 h 23"/>
                  <a:gd name="T24" fmla="*/ 17 w 26"/>
                  <a:gd name="T25" fmla="*/ 13 h 23"/>
                  <a:gd name="T26" fmla="*/ 13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1" y="23"/>
                      <a:pt x="10" y="23"/>
                    </a:cubicBezTo>
                    <a:cubicBezTo>
                      <a:pt x="7" y="22"/>
                      <a:pt x="4" y="20"/>
                      <a:pt x="2" y="17"/>
                    </a:cubicBezTo>
                    <a:cubicBezTo>
                      <a:pt x="1" y="15"/>
                      <a:pt x="0" y="12"/>
                      <a:pt x="1" y="9"/>
                    </a:cubicBezTo>
                    <a:cubicBezTo>
                      <a:pt x="2" y="4"/>
                      <a:pt x="7" y="0"/>
                      <a:pt x="12" y="0"/>
                    </a:cubicBezTo>
                    <a:cubicBezTo>
                      <a:pt x="13" y="0"/>
                      <a:pt x="14" y="0"/>
                      <a:pt x="15" y="1"/>
                    </a:cubicBezTo>
                    <a:cubicBezTo>
                      <a:pt x="22" y="2"/>
                      <a:pt x="26" y="8"/>
                      <a:pt x="25" y="14"/>
                    </a:cubicBezTo>
                    <a:cubicBezTo>
                      <a:pt x="23" y="19"/>
                      <a:pt x="19" y="23"/>
                      <a:pt x="13" y="23"/>
                    </a:cubicBezTo>
                    <a:close/>
                    <a:moveTo>
                      <a:pt x="12" y="8"/>
                    </a:moveTo>
                    <a:cubicBezTo>
                      <a:pt x="10" y="8"/>
                      <a:pt x="9" y="9"/>
                      <a:pt x="9" y="11"/>
                    </a:cubicBezTo>
                    <a:cubicBezTo>
                      <a:pt x="9" y="12"/>
                      <a:pt x="9" y="13"/>
                      <a:pt x="9" y="13"/>
                    </a:cubicBezTo>
                    <a:cubicBezTo>
                      <a:pt x="10" y="14"/>
                      <a:pt x="11" y="15"/>
                      <a:pt x="12" y="15"/>
                    </a:cubicBezTo>
                    <a:cubicBezTo>
                      <a:pt x="14" y="15"/>
                      <a:pt x="16" y="14"/>
                      <a:pt x="17" y="13"/>
                    </a:cubicBezTo>
                    <a:cubicBezTo>
                      <a:pt x="17"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486"/>
              <p:cNvSpPr>
                <a:spLocks noEditPoints="1"/>
              </p:cNvSpPr>
              <p:nvPr/>
            </p:nvSpPr>
            <p:spPr bwMode="auto">
              <a:xfrm>
                <a:off x="-5026025" y="2927350"/>
                <a:ext cx="55563" cy="50800"/>
              </a:xfrm>
              <a:custGeom>
                <a:avLst/>
                <a:gdLst>
                  <a:gd name="T0" fmla="*/ 13 w 26"/>
                  <a:gd name="T1" fmla="*/ 23 h 23"/>
                  <a:gd name="T2" fmla="*/ 9 w 26"/>
                  <a:gd name="T3" fmla="*/ 22 h 23"/>
                  <a:gd name="T4" fmla="*/ 2 w 26"/>
                  <a:gd name="T5" fmla="*/ 17 h 23"/>
                  <a:gd name="T6" fmla="*/ 1 w 26"/>
                  <a:gd name="T7" fmla="*/ 8 h 23"/>
                  <a:gd name="T8" fmla="*/ 12 w 26"/>
                  <a:gd name="T9" fmla="*/ 0 h 23"/>
                  <a:gd name="T10" fmla="*/ 16 w 26"/>
                  <a:gd name="T11" fmla="*/ 1 h 23"/>
                  <a:gd name="T12" fmla="*/ 24 w 26"/>
                  <a:gd name="T13" fmla="*/ 15 h 23"/>
                  <a:gd name="T14" fmla="*/ 13 w 26"/>
                  <a:gd name="T15" fmla="*/ 23 h 23"/>
                  <a:gd name="T16" fmla="*/ 12 w 26"/>
                  <a:gd name="T17" fmla="*/ 8 h 23"/>
                  <a:gd name="T18" fmla="*/ 8 w 26"/>
                  <a:gd name="T19" fmla="*/ 10 h 23"/>
                  <a:gd name="T20" fmla="*/ 9 w 26"/>
                  <a:gd name="T21" fmla="*/ 13 h 23"/>
                  <a:gd name="T22" fmla="*/ 11 w 26"/>
                  <a:gd name="T23" fmla="*/ 15 h 23"/>
                  <a:gd name="T24" fmla="*/ 16 w 26"/>
                  <a:gd name="T25" fmla="*/ 13 h 23"/>
                  <a:gd name="T26" fmla="*/ 13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0" y="23"/>
                      <a:pt x="9" y="22"/>
                    </a:cubicBezTo>
                    <a:cubicBezTo>
                      <a:pt x="6" y="22"/>
                      <a:pt x="3" y="20"/>
                      <a:pt x="2" y="17"/>
                    </a:cubicBezTo>
                    <a:cubicBezTo>
                      <a:pt x="0" y="14"/>
                      <a:pt x="0" y="11"/>
                      <a:pt x="1" y="8"/>
                    </a:cubicBezTo>
                    <a:cubicBezTo>
                      <a:pt x="2" y="3"/>
                      <a:pt x="7" y="0"/>
                      <a:pt x="12" y="0"/>
                    </a:cubicBezTo>
                    <a:cubicBezTo>
                      <a:pt x="13" y="0"/>
                      <a:pt x="14" y="0"/>
                      <a:pt x="16" y="1"/>
                    </a:cubicBezTo>
                    <a:cubicBezTo>
                      <a:pt x="22" y="3"/>
                      <a:pt x="26" y="9"/>
                      <a:pt x="24" y="15"/>
                    </a:cubicBezTo>
                    <a:cubicBezTo>
                      <a:pt x="23" y="20"/>
                      <a:pt x="18" y="23"/>
                      <a:pt x="13" y="23"/>
                    </a:cubicBezTo>
                    <a:close/>
                    <a:moveTo>
                      <a:pt x="12" y="8"/>
                    </a:moveTo>
                    <a:cubicBezTo>
                      <a:pt x="10" y="8"/>
                      <a:pt x="9" y="9"/>
                      <a:pt x="8" y="10"/>
                    </a:cubicBezTo>
                    <a:cubicBezTo>
                      <a:pt x="8" y="11"/>
                      <a:pt x="8" y="12"/>
                      <a:pt x="9" y="13"/>
                    </a:cubicBezTo>
                    <a:cubicBezTo>
                      <a:pt x="9" y="14"/>
                      <a:pt x="10" y="14"/>
                      <a:pt x="11" y="15"/>
                    </a:cubicBezTo>
                    <a:cubicBezTo>
                      <a:pt x="13" y="15"/>
                      <a:pt x="16" y="14"/>
                      <a:pt x="16" y="13"/>
                    </a:cubicBezTo>
                    <a:cubicBezTo>
                      <a:pt x="17" y="11"/>
                      <a:pt x="15"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487"/>
              <p:cNvSpPr>
                <a:spLocks noEditPoints="1"/>
              </p:cNvSpPr>
              <p:nvPr/>
            </p:nvSpPr>
            <p:spPr bwMode="auto">
              <a:xfrm>
                <a:off x="-5018088" y="2898775"/>
                <a:ext cx="57150" cy="49213"/>
              </a:xfrm>
              <a:custGeom>
                <a:avLst/>
                <a:gdLst>
                  <a:gd name="T0" fmla="*/ 13 w 26"/>
                  <a:gd name="T1" fmla="*/ 23 h 23"/>
                  <a:gd name="T2" fmla="*/ 9 w 26"/>
                  <a:gd name="T3" fmla="*/ 22 h 23"/>
                  <a:gd name="T4" fmla="*/ 2 w 26"/>
                  <a:gd name="T5" fmla="*/ 16 h 23"/>
                  <a:gd name="T6" fmla="*/ 1 w 26"/>
                  <a:gd name="T7" fmla="*/ 8 h 23"/>
                  <a:gd name="T8" fmla="*/ 12 w 26"/>
                  <a:gd name="T9" fmla="*/ 0 h 23"/>
                  <a:gd name="T10" fmla="*/ 16 w 26"/>
                  <a:gd name="T11" fmla="*/ 1 h 23"/>
                  <a:gd name="T12" fmla="*/ 24 w 26"/>
                  <a:gd name="T13" fmla="*/ 15 h 23"/>
                  <a:gd name="T14" fmla="*/ 13 w 26"/>
                  <a:gd name="T15" fmla="*/ 23 h 23"/>
                  <a:gd name="T16" fmla="*/ 12 w 26"/>
                  <a:gd name="T17" fmla="*/ 8 h 23"/>
                  <a:gd name="T18" fmla="*/ 9 w 26"/>
                  <a:gd name="T19" fmla="*/ 10 h 23"/>
                  <a:gd name="T20" fmla="*/ 9 w 26"/>
                  <a:gd name="T21" fmla="*/ 13 h 23"/>
                  <a:gd name="T22" fmla="*/ 12 w 26"/>
                  <a:gd name="T23" fmla="*/ 15 h 23"/>
                  <a:gd name="T24" fmla="*/ 16 w 26"/>
                  <a:gd name="T25" fmla="*/ 13 h 23"/>
                  <a:gd name="T26" fmla="*/ 14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0" y="23"/>
                      <a:pt x="9" y="22"/>
                    </a:cubicBezTo>
                    <a:cubicBezTo>
                      <a:pt x="6" y="21"/>
                      <a:pt x="3" y="19"/>
                      <a:pt x="2" y="16"/>
                    </a:cubicBezTo>
                    <a:cubicBezTo>
                      <a:pt x="0" y="14"/>
                      <a:pt x="0" y="11"/>
                      <a:pt x="1" y="8"/>
                    </a:cubicBezTo>
                    <a:cubicBezTo>
                      <a:pt x="3" y="3"/>
                      <a:pt x="7" y="0"/>
                      <a:pt x="12" y="0"/>
                    </a:cubicBezTo>
                    <a:cubicBezTo>
                      <a:pt x="14" y="0"/>
                      <a:pt x="15" y="0"/>
                      <a:pt x="16" y="1"/>
                    </a:cubicBezTo>
                    <a:cubicBezTo>
                      <a:pt x="23" y="3"/>
                      <a:pt x="26" y="10"/>
                      <a:pt x="24" y="15"/>
                    </a:cubicBezTo>
                    <a:cubicBezTo>
                      <a:pt x="23" y="20"/>
                      <a:pt x="18" y="23"/>
                      <a:pt x="13" y="23"/>
                    </a:cubicBezTo>
                    <a:close/>
                    <a:moveTo>
                      <a:pt x="12" y="8"/>
                    </a:moveTo>
                    <a:cubicBezTo>
                      <a:pt x="10" y="8"/>
                      <a:pt x="9" y="9"/>
                      <a:pt x="9" y="10"/>
                    </a:cubicBezTo>
                    <a:cubicBezTo>
                      <a:pt x="8" y="11"/>
                      <a:pt x="9" y="12"/>
                      <a:pt x="9" y="13"/>
                    </a:cubicBezTo>
                    <a:cubicBezTo>
                      <a:pt x="9" y="14"/>
                      <a:pt x="10" y="14"/>
                      <a:pt x="12" y="15"/>
                    </a:cubicBezTo>
                    <a:cubicBezTo>
                      <a:pt x="14" y="15"/>
                      <a:pt x="16" y="14"/>
                      <a:pt x="16" y="13"/>
                    </a:cubicBezTo>
                    <a:cubicBezTo>
                      <a:pt x="17" y="11"/>
                      <a:pt x="16"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 name="Freeform 488"/>
              <p:cNvSpPr>
                <a:spLocks noEditPoints="1"/>
              </p:cNvSpPr>
              <p:nvPr/>
            </p:nvSpPr>
            <p:spPr bwMode="auto">
              <a:xfrm>
                <a:off x="-5006975" y="2868613"/>
                <a:ext cx="55563" cy="49213"/>
              </a:xfrm>
              <a:custGeom>
                <a:avLst/>
                <a:gdLst>
                  <a:gd name="T0" fmla="*/ 13 w 26"/>
                  <a:gd name="T1" fmla="*/ 23 h 23"/>
                  <a:gd name="T2" fmla="*/ 9 w 26"/>
                  <a:gd name="T3" fmla="*/ 23 h 23"/>
                  <a:gd name="T4" fmla="*/ 2 w 26"/>
                  <a:gd name="T5" fmla="*/ 17 h 23"/>
                  <a:gd name="T6" fmla="*/ 1 w 26"/>
                  <a:gd name="T7" fmla="*/ 7 h 23"/>
                  <a:gd name="T8" fmla="*/ 12 w 26"/>
                  <a:gd name="T9" fmla="*/ 0 h 23"/>
                  <a:gd name="T10" fmla="*/ 17 w 26"/>
                  <a:gd name="T11" fmla="*/ 1 h 23"/>
                  <a:gd name="T12" fmla="*/ 24 w 26"/>
                  <a:gd name="T13" fmla="*/ 16 h 23"/>
                  <a:gd name="T14" fmla="*/ 17 w 26"/>
                  <a:gd name="T15" fmla="*/ 22 h 23"/>
                  <a:gd name="T16" fmla="*/ 13 w 26"/>
                  <a:gd name="T17" fmla="*/ 23 h 23"/>
                  <a:gd name="T18" fmla="*/ 12 w 26"/>
                  <a:gd name="T19" fmla="*/ 8 h 23"/>
                  <a:gd name="T20" fmla="*/ 9 w 26"/>
                  <a:gd name="T21" fmla="*/ 10 h 23"/>
                  <a:gd name="T22" fmla="*/ 9 w 26"/>
                  <a:gd name="T23" fmla="*/ 13 h 23"/>
                  <a:gd name="T24" fmla="*/ 11 w 26"/>
                  <a:gd name="T25" fmla="*/ 15 h 23"/>
                  <a:gd name="T26" fmla="*/ 15 w 26"/>
                  <a:gd name="T27" fmla="*/ 15 h 23"/>
                  <a:gd name="T28" fmla="*/ 16 w 26"/>
                  <a:gd name="T29" fmla="*/ 13 h 23"/>
                  <a:gd name="T30" fmla="*/ 14 w 26"/>
                  <a:gd name="T31" fmla="*/ 9 h 23"/>
                  <a:gd name="T32" fmla="*/ 12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10" y="23"/>
                      <a:pt x="9" y="23"/>
                    </a:cubicBezTo>
                    <a:cubicBezTo>
                      <a:pt x="6" y="21"/>
                      <a:pt x="3" y="19"/>
                      <a:pt x="2" y="17"/>
                    </a:cubicBezTo>
                    <a:cubicBezTo>
                      <a:pt x="0" y="14"/>
                      <a:pt x="0" y="10"/>
                      <a:pt x="1" y="7"/>
                    </a:cubicBezTo>
                    <a:cubicBezTo>
                      <a:pt x="3" y="3"/>
                      <a:pt x="7" y="0"/>
                      <a:pt x="12" y="0"/>
                    </a:cubicBezTo>
                    <a:cubicBezTo>
                      <a:pt x="14" y="0"/>
                      <a:pt x="15" y="1"/>
                      <a:pt x="17" y="1"/>
                    </a:cubicBezTo>
                    <a:cubicBezTo>
                      <a:pt x="23" y="4"/>
                      <a:pt x="26" y="11"/>
                      <a:pt x="24" y="16"/>
                    </a:cubicBezTo>
                    <a:cubicBezTo>
                      <a:pt x="23" y="19"/>
                      <a:pt x="20" y="21"/>
                      <a:pt x="17" y="22"/>
                    </a:cubicBezTo>
                    <a:cubicBezTo>
                      <a:pt x="16" y="23"/>
                      <a:pt x="15" y="23"/>
                      <a:pt x="13" y="23"/>
                    </a:cubicBezTo>
                    <a:close/>
                    <a:moveTo>
                      <a:pt x="12" y="8"/>
                    </a:moveTo>
                    <a:cubicBezTo>
                      <a:pt x="10" y="8"/>
                      <a:pt x="9" y="9"/>
                      <a:pt x="9" y="10"/>
                    </a:cubicBezTo>
                    <a:cubicBezTo>
                      <a:pt x="8" y="11"/>
                      <a:pt x="9" y="12"/>
                      <a:pt x="9" y="13"/>
                    </a:cubicBezTo>
                    <a:cubicBezTo>
                      <a:pt x="9" y="14"/>
                      <a:pt x="10" y="14"/>
                      <a:pt x="11" y="15"/>
                    </a:cubicBezTo>
                    <a:cubicBezTo>
                      <a:pt x="12" y="15"/>
                      <a:pt x="14" y="15"/>
                      <a:pt x="15" y="15"/>
                    </a:cubicBezTo>
                    <a:cubicBezTo>
                      <a:pt x="15" y="15"/>
                      <a:pt x="16" y="14"/>
                      <a:pt x="16" y="13"/>
                    </a:cubicBezTo>
                    <a:cubicBezTo>
                      <a:pt x="17" y="12"/>
                      <a:pt x="16" y="10"/>
                      <a:pt x="14" y="9"/>
                    </a:cubicBezTo>
                    <a:cubicBezTo>
                      <a:pt x="13"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 name="Freeform 489"/>
              <p:cNvSpPr>
                <a:spLocks noEditPoints="1"/>
              </p:cNvSpPr>
              <p:nvPr/>
            </p:nvSpPr>
            <p:spPr bwMode="auto">
              <a:xfrm>
                <a:off x="-4994275" y="2840038"/>
                <a:ext cx="57150" cy="49213"/>
              </a:xfrm>
              <a:custGeom>
                <a:avLst/>
                <a:gdLst>
                  <a:gd name="T0" fmla="*/ 13 w 26"/>
                  <a:gd name="T1" fmla="*/ 23 h 23"/>
                  <a:gd name="T2" fmla="*/ 8 w 26"/>
                  <a:gd name="T3" fmla="*/ 22 h 23"/>
                  <a:gd name="T4" fmla="*/ 1 w 26"/>
                  <a:gd name="T5" fmla="*/ 16 h 23"/>
                  <a:gd name="T6" fmla="*/ 1 w 26"/>
                  <a:gd name="T7" fmla="*/ 7 h 23"/>
                  <a:gd name="T8" fmla="*/ 11 w 26"/>
                  <a:gd name="T9" fmla="*/ 0 h 23"/>
                  <a:gd name="T10" fmla="*/ 17 w 26"/>
                  <a:gd name="T11" fmla="*/ 1 h 23"/>
                  <a:gd name="T12" fmla="*/ 23 w 26"/>
                  <a:gd name="T13" fmla="*/ 16 h 23"/>
                  <a:gd name="T14" fmla="*/ 17 w 26"/>
                  <a:gd name="T15" fmla="*/ 22 h 23"/>
                  <a:gd name="T16" fmla="*/ 13 w 26"/>
                  <a:gd name="T17" fmla="*/ 23 h 23"/>
                  <a:gd name="T18" fmla="*/ 11 w 26"/>
                  <a:gd name="T19" fmla="*/ 8 h 23"/>
                  <a:gd name="T20" fmla="*/ 8 w 26"/>
                  <a:gd name="T21" fmla="*/ 10 h 23"/>
                  <a:gd name="T22" fmla="*/ 8 w 26"/>
                  <a:gd name="T23" fmla="*/ 12 h 23"/>
                  <a:gd name="T24" fmla="*/ 11 w 26"/>
                  <a:gd name="T25" fmla="*/ 14 h 23"/>
                  <a:gd name="T26" fmla="*/ 14 w 26"/>
                  <a:gd name="T27" fmla="*/ 15 h 23"/>
                  <a:gd name="T28" fmla="*/ 16 w 26"/>
                  <a:gd name="T29" fmla="*/ 13 h 23"/>
                  <a:gd name="T30" fmla="*/ 13 w 26"/>
                  <a:gd name="T31" fmla="*/ 8 h 23"/>
                  <a:gd name="T32" fmla="*/ 11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9" y="23"/>
                      <a:pt x="8" y="22"/>
                    </a:cubicBezTo>
                    <a:cubicBezTo>
                      <a:pt x="5" y="21"/>
                      <a:pt x="2" y="18"/>
                      <a:pt x="1" y="16"/>
                    </a:cubicBezTo>
                    <a:cubicBezTo>
                      <a:pt x="0" y="13"/>
                      <a:pt x="0" y="9"/>
                      <a:pt x="1" y="7"/>
                    </a:cubicBezTo>
                    <a:cubicBezTo>
                      <a:pt x="3" y="2"/>
                      <a:pt x="7" y="0"/>
                      <a:pt x="11" y="0"/>
                    </a:cubicBezTo>
                    <a:cubicBezTo>
                      <a:pt x="13" y="0"/>
                      <a:pt x="15" y="0"/>
                      <a:pt x="17" y="1"/>
                    </a:cubicBezTo>
                    <a:cubicBezTo>
                      <a:pt x="23" y="4"/>
                      <a:pt x="26" y="11"/>
                      <a:pt x="23" y="16"/>
                    </a:cubicBezTo>
                    <a:cubicBezTo>
                      <a:pt x="22" y="19"/>
                      <a:pt x="20" y="21"/>
                      <a:pt x="17" y="22"/>
                    </a:cubicBezTo>
                    <a:cubicBezTo>
                      <a:pt x="15" y="23"/>
                      <a:pt x="14" y="23"/>
                      <a:pt x="13" y="23"/>
                    </a:cubicBezTo>
                    <a:close/>
                    <a:moveTo>
                      <a:pt x="11" y="8"/>
                    </a:moveTo>
                    <a:cubicBezTo>
                      <a:pt x="10" y="8"/>
                      <a:pt x="9" y="9"/>
                      <a:pt x="8" y="10"/>
                    </a:cubicBezTo>
                    <a:cubicBezTo>
                      <a:pt x="8" y="11"/>
                      <a:pt x="8" y="11"/>
                      <a:pt x="8" y="12"/>
                    </a:cubicBezTo>
                    <a:cubicBezTo>
                      <a:pt x="9" y="13"/>
                      <a:pt x="10" y="14"/>
                      <a:pt x="11" y="14"/>
                    </a:cubicBezTo>
                    <a:cubicBezTo>
                      <a:pt x="12" y="15"/>
                      <a:pt x="13" y="15"/>
                      <a:pt x="14" y="15"/>
                    </a:cubicBezTo>
                    <a:cubicBezTo>
                      <a:pt x="15" y="14"/>
                      <a:pt x="16" y="14"/>
                      <a:pt x="16" y="13"/>
                    </a:cubicBezTo>
                    <a:cubicBezTo>
                      <a:pt x="17" y="11"/>
                      <a:pt x="15" y="9"/>
                      <a:pt x="13" y="8"/>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490"/>
              <p:cNvSpPr>
                <a:spLocks noEditPoints="1"/>
              </p:cNvSpPr>
              <p:nvPr/>
            </p:nvSpPr>
            <p:spPr bwMode="auto">
              <a:xfrm>
                <a:off x="-5073650" y="2971800"/>
                <a:ext cx="53975" cy="50800"/>
              </a:xfrm>
              <a:custGeom>
                <a:avLst/>
                <a:gdLst>
                  <a:gd name="T0" fmla="*/ 13 w 25"/>
                  <a:gd name="T1" fmla="*/ 24 h 24"/>
                  <a:gd name="T2" fmla="*/ 11 w 25"/>
                  <a:gd name="T3" fmla="*/ 24 h 24"/>
                  <a:gd name="T4" fmla="*/ 3 w 25"/>
                  <a:gd name="T5" fmla="*/ 19 h 24"/>
                  <a:gd name="T6" fmla="*/ 1 w 25"/>
                  <a:gd name="T7" fmla="*/ 10 h 24"/>
                  <a:gd name="T8" fmla="*/ 6 w 25"/>
                  <a:gd name="T9" fmla="*/ 2 h 24"/>
                  <a:gd name="T10" fmla="*/ 15 w 25"/>
                  <a:gd name="T11" fmla="*/ 1 h 24"/>
                  <a:gd name="T12" fmla="*/ 23 w 25"/>
                  <a:gd name="T13" fmla="*/ 6 h 24"/>
                  <a:gd name="T14" fmla="*/ 25 w 25"/>
                  <a:gd name="T15" fmla="*/ 14 h 24"/>
                  <a:gd name="T16" fmla="*/ 13 w 25"/>
                  <a:gd name="T17" fmla="*/ 24 h 24"/>
                  <a:gd name="T18" fmla="*/ 12 w 25"/>
                  <a:gd name="T19" fmla="*/ 9 h 24"/>
                  <a:gd name="T20" fmla="*/ 10 w 25"/>
                  <a:gd name="T21" fmla="*/ 9 h 24"/>
                  <a:gd name="T22" fmla="*/ 9 w 25"/>
                  <a:gd name="T23" fmla="*/ 11 h 24"/>
                  <a:gd name="T24" fmla="*/ 9 w 25"/>
                  <a:gd name="T25" fmla="*/ 14 h 24"/>
                  <a:gd name="T26" fmla="*/ 12 w 25"/>
                  <a:gd name="T27" fmla="*/ 16 h 24"/>
                  <a:gd name="T28" fmla="*/ 17 w 25"/>
                  <a:gd name="T29" fmla="*/ 13 h 24"/>
                  <a:gd name="T30" fmla="*/ 16 w 25"/>
                  <a:gd name="T31" fmla="*/ 11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3" y="24"/>
                    </a:moveTo>
                    <a:cubicBezTo>
                      <a:pt x="12" y="24"/>
                      <a:pt x="11" y="24"/>
                      <a:pt x="11" y="24"/>
                    </a:cubicBezTo>
                    <a:cubicBezTo>
                      <a:pt x="7" y="23"/>
                      <a:pt x="5" y="21"/>
                      <a:pt x="3" y="19"/>
                    </a:cubicBezTo>
                    <a:cubicBezTo>
                      <a:pt x="1" y="16"/>
                      <a:pt x="0" y="13"/>
                      <a:pt x="1" y="10"/>
                    </a:cubicBezTo>
                    <a:cubicBezTo>
                      <a:pt x="1" y="7"/>
                      <a:pt x="3" y="4"/>
                      <a:pt x="6" y="2"/>
                    </a:cubicBezTo>
                    <a:cubicBezTo>
                      <a:pt x="9" y="1"/>
                      <a:pt x="12" y="0"/>
                      <a:pt x="15" y="1"/>
                    </a:cubicBezTo>
                    <a:cubicBezTo>
                      <a:pt x="18" y="2"/>
                      <a:pt x="21" y="3"/>
                      <a:pt x="23" y="6"/>
                    </a:cubicBezTo>
                    <a:cubicBezTo>
                      <a:pt x="24" y="8"/>
                      <a:pt x="25" y="11"/>
                      <a:pt x="25" y="14"/>
                    </a:cubicBezTo>
                    <a:cubicBezTo>
                      <a:pt x="24" y="20"/>
                      <a:pt x="19" y="24"/>
                      <a:pt x="13" y="24"/>
                    </a:cubicBezTo>
                    <a:close/>
                    <a:moveTo>
                      <a:pt x="12" y="9"/>
                    </a:moveTo>
                    <a:cubicBezTo>
                      <a:pt x="12" y="9"/>
                      <a:pt x="11" y="9"/>
                      <a:pt x="10" y="9"/>
                    </a:cubicBezTo>
                    <a:cubicBezTo>
                      <a:pt x="10" y="9"/>
                      <a:pt x="9" y="10"/>
                      <a:pt x="9" y="11"/>
                    </a:cubicBezTo>
                    <a:cubicBezTo>
                      <a:pt x="8" y="12"/>
                      <a:pt x="9" y="13"/>
                      <a:pt x="9" y="14"/>
                    </a:cubicBezTo>
                    <a:cubicBezTo>
                      <a:pt x="10" y="15"/>
                      <a:pt x="11" y="16"/>
                      <a:pt x="12" y="16"/>
                    </a:cubicBezTo>
                    <a:cubicBezTo>
                      <a:pt x="14" y="16"/>
                      <a:pt x="16" y="15"/>
                      <a:pt x="17" y="13"/>
                    </a:cubicBezTo>
                    <a:cubicBezTo>
                      <a:pt x="17" y="12"/>
                      <a:pt x="17" y="11"/>
                      <a:pt x="16" y="11"/>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 name="Freeform 491"/>
              <p:cNvSpPr>
                <a:spLocks noEditPoints="1"/>
              </p:cNvSpPr>
              <p:nvPr/>
            </p:nvSpPr>
            <p:spPr bwMode="auto">
              <a:xfrm>
                <a:off x="-5067300" y="2938463"/>
                <a:ext cx="53975" cy="52388"/>
              </a:xfrm>
              <a:custGeom>
                <a:avLst/>
                <a:gdLst>
                  <a:gd name="T0" fmla="*/ 13 w 25"/>
                  <a:gd name="T1" fmla="*/ 24 h 24"/>
                  <a:gd name="T2" fmla="*/ 10 w 25"/>
                  <a:gd name="T3" fmla="*/ 24 h 24"/>
                  <a:gd name="T4" fmla="*/ 3 w 25"/>
                  <a:gd name="T5" fmla="*/ 18 h 24"/>
                  <a:gd name="T6" fmla="*/ 1 w 25"/>
                  <a:gd name="T7" fmla="*/ 9 h 24"/>
                  <a:gd name="T8" fmla="*/ 3 w 25"/>
                  <a:gd name="T9" fmla="*/ 5 h 24"/>
                  <a:gd name="T10" fmla="*/ 7 w 25"/>
                  <a:gd name="T11" fmla="*/ 2 h 24"/>
                  <a:gd name="T12" fmla="*/ 16 w 25"/>
                  <a:gd name="T13" fmla="*/ 1 h 24"/>
                  <a:gd name="T14" fmla="*/ 23 w 25"/>
                  <a:gd name="T15" fmla="*/ 6 h 24"/>
                  <a:gd name="T16" fmla="*/ 25 w 25"/>
                  <a:gd name="T17" fmla="*/ 11 h 24"/>
                  <a:gd name="T18" fmla="*/ 25 w 25"/>
                  <a:gd name="T19" fmla="*/ 15 h 24"/>
                  <a:gd name="T20" fmla="*/ 13 w 25"/>
                  <a:gd name="T21" fmla="*/ 24 h 24"/>
                  <a:gd name="T22" fmla="*/ 13 w 25"/>
                  <a:gd name="T23" fmla="*/ 9 h 24"/>
                  <a:gd name="T24" fmla="*/ 11 w 25"/>
                  <a:gd name="T25" fmla="*/ 9 h 24"/>
                  <a:gd name="T26" fmla="*/ 10 w 25"/>
                  <a:gd name="T27" fmla="*/ 10 h 24"/>
                  <a:gd name="T28" fmla="*/ 9 w 25"/>
                  <a:gd name="T29" fmla="*/ 11 h 24"/>
                  <a:gd name="T30" fmla="*/ 10 w 25"/>
                  <a:gd name="T31" fmla="*/ 14 h 24"/>
                  <a:gd name="T32" fmla="*/ 12 w 25"/>
                  <a:gd name="T33" fmla="*/ 16 h 24"/>
                  <a:gd name="T34" fmla="*/ 17 w 25"/>
                  <a:gd name="T35" fmla="*/ 13 h 24"/>
                  <a:gd name="T36" fmla="*/ 17 w 25"/>
                  <a:gd name="T37" fmla="*/ 12 h 24"/>
                  <a:gd name="T38" fmla="*/ 16 w 25"/>
                  <a:gd name="T39" fmla="*/ 11 h 24"/>
                  <a:gd name="T40" fmla="*/ 14 w 25"/>
                  <a:gd name="T41" fmla="*/ 9 h 24"/>
                  <a:gd name="T42" fmla="*/ 13 w 25"/>
                  <a:gd name="T4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4">
                    <a:moveTo>
                      <a:pt x="13" y="24"/>
                    </a:moveTo>
                    <a:cubicBezTo>
                      <a:pt x="12" y="24"/>
                      <a:pt x="11" y="24"/>
                      <a:pt x="10" y="24"/>
                    </a:cubicBezTo>
                    <a:cubicBezTo>
                      <a:pt x="7" y="23"/>
                      <a:pt x="4" y="21"/>
                      <a:pt x="3" y="18"/>
                    </a:cubicBezTo>
                    <a:cubicBezTo>
                      <a:pt x="1" y="16"/>
                      <a:pt x="0" y="13"/>
                      <a:pt x="1" y="9"/>
                    </a:cubicBezTo>
                    <a:cubicBezTo>
                      <a:pt x="2" y="8"/>
                      <a:pt x="2" y="6"/>
                      <a:pt x="3" y="5"/>
                    </a:cubicBezTo>
                    <a:cubicBezTo>
                      <a:pt x="4" y="4"/>
                      <a:pt x="6" y="3"/>
                      <a:pt x="7" y="2"/>
                    </a:cubicBezTo>
                    <a:cubicBezTo>
                      <a:pt x="10" y="1"/>
                      <a:pt x="13" y="0"/>
                      <a:pt x="16" y="1"/>
                    </a:cubicBezTo>
                    <a:cubicBezTo>
                      <a:pt x="19" y="2"/>
                      <a:pt x="22" y="4"/>
                      <a:pt x="23" y="6"/>
                    </a:cubicBezTo>
                    <a:cubicBezTo>
                      <a:pt x="24" y="8"/>
                      <a:pt x="25" y="9"/>
                      <a:pt x="25" y="11"/>
                    </a:cubicBezTo>
                    <a:cubicBezTo>
                      <a:pt x="25" y="12"/>
                      <a:pt x="25" y="14"/>
                      <a:pt x="25" y="15"/>
                    </a:cubicBezTo>
                    <a:cubicBezTo>
                      <a:pt x="24" y="20"/>
                      <a:pt x="19" y="24"/>
                      <a:pt x="13" y="24"/>
                    </a:cubicBezTo>
                    <a:close/>
                    <a:moveTo>
                      <a:pt x="13" y="9"/>
                    </a:moveTo>
                    <a:cubicBezTo>
                      <a:pt x="12" y="9"/>
                      <a:pt x="11" y="9"/>
                      <a:pt x="11" y="9"/>
                    </a:cubicBezTo>
                    <a:cubicBezTo>
                      <a:pt x="10" y="9"/>
                      <a:pt x="10" y="10"/>
                      <a:pt x="10" y="10"/>
                    </a:cubicBezTo>
                    <a:cubicBezTo>
                      <a:pt x="9" y="10"/>
                      <a:pt x="9" y="11"/>
                      <a:pt x="9" y="11"/>
                    </a:cubicBezTo>
                    <a:cubicBezTo>
                      <a:pt x="9" y="12"/>
                      <a:pt x="9" y="13"/>
                      <a:pt x="10" y="14"/>
                    </a:cubicBezTo>
                    <a:cubicBezTo>
                      <a:pt x="10" y="15"/>
                      <a:pt x="11" y="16"/>
                      <a:pt x="12" y="16"/>
                    </a:cubicBezTo>
                    <a:cubicBezTo>
                      <a:pt x="14" y="16"/>
                      <a:pt x="17" y="15"/>
                      <a:pt x="17" y="13"/>
                    </a:cubicBezTo>
                    <a:cubicBezTo>
                      <a:pt x="17" y="13"/>
                      <a:pt x="17" y="13"/>
                      <a:pt x="17" y="12"/>
                    </a:cubicBezTo>
                    <a:cubicBezTo>
                      <a:pt x="17" y="11"/>
                      <a:pt x="17" y="11"/>
                      <a:pt x="16" y="11"/>
                    </a:cubicBezTo>
                    <a:cubicBezTo>
                      <a:pt x="16" y="10"/>
                      <a:pt x="15" y="9"/>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 name="Freeform 492"/>
              <p:cNvSpPr>
                <a:spLocks noEditPoints="1"/>
              </p:cNvSpPr>
              <p:nvPr/>
            </p:nvSpPr>
            <p:spPr bwMode="auto">
              <a:xfrm>
                <a:off x="-5056188" y="2908300"/>
                <a:ext cx="53975" cy="49213"/>
              </a:xfrm>
              <a:custGeom>
                <a:avLst/>
                <a:gdLst>
                  <a:gd name="T0" fmla="*/ 12 w 25"/>
                  <a:gd name="T1" fmla="*/ 23 h 23"/>
                  <a:gd name="T2" fmla="*/ 9 w 25"/>
                  <a:gd name="T3" fmla="*/ 23 h 23"/>
                  <a:gd name="T4" fmla="*/ 1 w 25"/>
                  <a:gd name="T5" fmla="*/ 17 h 23"/>
                  <a:gd name="T6" fmla="*/ 0 w 25"/>
                  <a:gd name="T7" fmla="*/ 8 h 23"/>
                  <a:gd name="T8" fmla="*/ 12 w 25"/>
                  <a:gd name="T9" fmla="*/ 0 h 23"/>
                  <a:gd name="T10" fmla="*/ 16 w 25"/>
                  <a:gd name="T11" fmla="*/ 0 h 23"/>
                  <a:gd name="T12" fmla="*/ 24 w 25"/>
                  <a:gd name="T13" fmla="*/ 15 h 23"/>
                  <a:gd name="T14" fmla="*/ 12 w 25"/>
                  <a:gd name="T15" fmla="*/ 23 h 23"/>
                  <a:gd name="T16" fmla="*/ 12 w 25"/>
                  <a:gd name="T17" fmla="*/ 8 h 23"/>
                  <a:gd name="T18" fmla="*/ 8 w 25"/>
                  <a:gd name="T19" fmla="*/ 10 h 23"/>
                  <a:gd name="T20" fmla="*/ 9 w 25"/>
                  <a:gd name="T21" fmla="*/ 13 h 23"/>
                  <a:gd name="T22" fmla="*/ 11 w 25"/>
                  <a:gd name="T23" fmla="*/ 15 h 23"/>
                  <a:gd name="T24" fmla="*/ 16 w 25"/>
                  <a:gd name="T25" fmla="*/ 13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11" y="23"/>
                      <a:pt x="10" y="23"/>
                      <a:pt x="9" y="23"/>
                    </a:cubicBezTo>
                    <a:cubicBezTo>
                      <a:pt x="6" y="22"/>
                      <a:pt x="3" y="20"/>
                      <a:pt x="1" y="17"/>
                    </a:cubicBezTo>
                    <a:cubicBezTo>
                      <a:pt x="0" y="14"/>
                      <a:pt x="0" y="11"/>
                      <a:pt x="0" y="8"/>
                    </a:cubicBezTo>
                    <a:cubicBezTo>
                      <a:pt x="2" y="3"/>
                      <a:pt x="6" y="0"/>
                      <a:pt x="12" y="0"/>
                    </a:cubicBezTo>
                    <a:cubicBezTo>
                      <a:pt x="13" y="0"/>
                      <a:pt x="14" y="0"/>
                      <a:pt x="16" y="0"/>
                    </a:cubicBezTo>
                    <a:cubicBezTo>
                      <a:pt x="22" y="2"/>
                      <a:pt x="25" y="9"/>
                      <a:pt x="24" y="15"/>
                    </a:cubicBezTo>
                    <a:cubicBezTo>
                      <a:pt x="22" y="20"/>
                      <a:pt x="18" y="23"/>
                      <a:pt x="12" y="23"/>
                    </a:cubicBezTo>
                    <a:close/>
                    <a:moveTo>
                      <a:pt x="12" y="8"/>
                    </a:moveTo>
                    <a:cubicBezTo>
                      <a:pt x="10" y="8"/>
                      <a:pt x="9" y="9"/>
                      <a:pt x="8" y="10"/>
                    </a:cubicBezTo>
                    <a:cubicBezTo>
                      <a:pt x="8" y="11"/>
                      <a:pt x="8" y="12"/>
                      <a:pt x="9" y="13"/>
                    </a:cubicBezTo>
                    <a:cubicBezTo>
                      <a:pt x="9" y="14"/>
                      <a:pt x="10" y="15"/>
                      <a:pt x="11" y="15"/>
                    </a:cubicBezTo>
                    <a:cubicBezTo>
                      <a:pt x="13" y="16"/>
                      <a:pt x="15" y="15"/>
                      <a:pt x="16" y="13"/>
                    </a:cubicBezTo>
                    <a:cubicBezTo>
                      <a:pt x="16" y="11"/>
                      <a:pt x="15"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493"/>
              <p:cNvSpPr>
                <a:spLocks noEditPoints="1"/>
              </p:cNvSpPr>
              <p:nvPr/>
            </p:nvSpPr>
            <p:spPr bwMode="auto">
              <a:xfrm>
                <a:off x="-5048250" y="2876550"/>
                <a:ext cx="53975" cy="50800"/>
              </a:xfrm>
              <a:custGeom>
                <a:avLst/>
                <a:gdLst>
                  <a:gd name="T0" fmla="*/ 13 w 25"/>
                  <a:gd name="T1" fmla="*/ 24 h 24"/>
                  <a:gd name="T2" fmla="*/ 9 w 25"/>
                  <a:gd name="T3" fmla="*/ 23 h 24"/>
                  <a:gd name="T4" fmla="*/ 2 w 25"/>
                  <a:gd name="T5" fmla="*/ 17 h 24"/>
                  <a:gd name="T6" fmla="*/ 1 w 25"/>
                  <a:gd name="T7" fmla="*/ 8 h 24"/>
                  <a:gd name="T8" fmla="*/ 8 w 25"/>
                  <a:gd name="T9" fmla="*/ 1 h 24"/>
                  <a:gd name="T10" fmla="*/ 17 w 25"/>
                  <a:gd name="T11" fmla="*/ 1 h 24"/>
                  <a:gd name="T12" fmla="*/ 24 w 25"/>
                  <a:gd name="T13" fmla="*/ 7 h 24"/>
                  <a:gd name="T14" fmla="*/ 24 w 25"/>
                  <a:gd name="T15" fmla="*/ 16 h 24"/>
                  <a:gd name="T16" fmla="*/ 13 w 25"/>
                  <a:gd name="T17" fmla="*/ 24 h 24"/>
                  <a:gd name="T18" fmla="*/ 12 w 25"/>
                  <a:gd name="T19" fmla="*/ 8 h 24"/>
                  <a:gd name="T20" fmla="*/ 11 w 25"/>
                  <a:gd name="T21" fmla="*/ 9 h 24"/>
                  <a:gd name="T22" fmla="*/ 9 w 25"/>
                  <a:gd name="T23" fmla="*/ 11 h 24"/>
                  <a:gd name="T24" fmla="*/ 9 w 25"/>
                  <a:gd name="T25" fmla="*/ 13 h 24"/>
                  <a:gd name="T26" fmla="*/ 12 w 25"/>
                  <a:gd name="T27" fmla="*/ 15 h 24"/>
                  <a:gd name="T28" fmla="*/ 13 w 25"/>
                  <a:gd name="T29" fmla="*/ 16 h 24"/>
                  <a:gd name="T30" fmla="*/ 17 w 25"/>
                  <a:gd name="T31" fmla="*/ 13 h 24"/>
                  <a:gd name="T32" fmla="*/ 16 w 25"/>
                  <a:gd name="T33" fmla="*/ 11 h 24"/>
                  <a:gd name="T34" fmla="*/ 14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2" y="24"/>
                      <a:pt x="10" y="23"/>
                      <a:pt x="9" y="23"/>
                    </a:cubicBezTo>
                    <a:cubicBezTo>
                      <a:pt x="6" y="22"/>
                      <a:pt x="3" y="20"/>
                      <a:pt x="2" y="17"/>
                    </a:cubicBezTo>
                    <a:cubicBezTo>
                      <a:pt x="1" y="14"/>
                      <a:pt x="0" y="11"/>
                      <a:pt x="1" y="8"/>
                    </a:cubicBezTo>
                    <a:cubicBezTo>
                      <a:pt x="2" y="5"/>
                      <a:pt x="5" y="2"/>
                      <a:pt x="8" y="1"/>
                    </a:cubicBezTo>
                    <a:cubicBezTo>
                      <a:pt x="10" y="0"/>
                      <a:pt x="14" y="0"/>
                      <a:pt x="17" y="1"/>
                    </a:cubicBezTo>
                    <a:cubicBezTo>
                      <a:pt x="20" y="2"/>
                      <a:pt x="22" y="4"/>
                      <a:pt x="24" y="7"/>
                    </a:cubicBezTo>
                    <a:cubicBezTo>
                      <a:pt x="25" y="10"/>
                      <a:pt x="25" y="13"/>
                      <a:pt x="24" y="16"/>
                    </a:cubicBezTo>
                    <a:cubicBezTo>
                      <a:pt x="23" y="21"/>
                      <a:pt x="18" y="24"/>
                      <a:pt x="13" y="24"/>
                    </a:cubicBezTo>
                    <a:close/>
                    <a:moveTo>
                      <a:pt x="12" y="8"/>
                    </a:moveTo>
                    <a:cubicBezTo>
                      <a:pt x="12" y="8"/>
                      <a:pt x="11" y="8"/>
                      <a:pt x="11" y="9"/>
                    </a:cubicBezTo>
                    <a:cubicBezTo>
                      <a:pt x="10" y="9"/>
                      <a:pt x="9" y="10"/>
                      <a:pt x="9" y="11"/>
                    </a:cubicBezTo>
                    <a:cubicBezTo>
                      <a:pt x="9" y="12"/>
                      <a:pt x="9" y="13"/>
                      <a:pt x="9" y="13"/>
                    </a:cubicBezTo>
                    <a:cubicBezTo>
                      <a:pt x="10" y="14"/>
                      <a:pt x="11" y="15"/>
                      <a:pt x="12" y="15"/>
                    </a:cubicBezTo>
                    <a:cubicBezTo>
                      <a:pt x="12" y="16"/>
                      <a:pt x="13" y="16"/>
                      <a:pt x="13" y="16"/>
                    </a:cubicBezTo>
                    <a:cubicBezTo>
                      <a:pt x="15" y="16"/>
                      <a:pt x="16" y="15"/>
                      <a:pt x="17" y="13"/>
                    </a:cubicBezTo>
                    <a:cubicBezTo>
                      <a:pt x="17" y="12"/>
                      <a:pt x="17" y="11"/>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494"/>
              <p:cNvSpPr>
                <a:spLocks noEditPoints="1"/>
              </p:cNvSpPr>
              <p:nvPr/>
            </p:nvSpPr>
            <p:spPr bwMode="auto">
              <a:xfrm>
                <a:off x="-5033963" y="2844800"/>
                <a:ext cx="52388" cy="50800"/>
              </a:xfrm>
              <a:custGeom>
                <a:avLst/>
                <a:gdLst>
                  <a:gd name="T0" fmla="*/ 12 w 25"/>
                  <a:gd name="T1" fmla="*/ 24 h 24"/>
                  <a:gd name="T2" fmla="*/ 8 w 25"/>
                  <a:gd name="T3" fmla="*/ 24 h 24"/>
                  <a:gd name="T4" fmla="*/ 1 w 25"/>
                  <a:gd name="T5" fmla="*/ 17 h 24"/>
                  <a:gd name="T6" fmla="*/ 1 w 25"/>
                  <a:gd name="T7" fmla="*/ 8 h 24"/>
                  <a:gd name="T8" fmla="*/ 7 w 25"/>
                  <a:gd name="T9" fmla="*/ 2 h 24"/>
                  <a:gd name="T10" fmla="*/ 17 w 25"/>
                  <a:gd name="T11" fmla="*/ 2 h 24"/>
                  <a:gd name="T12" fmla="*/ 23 w 25"/>
                  <a:gd name="T13" fmla="*/ 8 h 24"/>
                  <a:gd name="T14" fmla="*/ 23 w 25"/>
                  <a:gd name="T15" fmla="*/ 17 h 24"/>
                  <a:gd name="T16" fmla="*/ 12 w 25"/>
                  <a:gd name="T17" fmla="*/ 24 h 24"/>
                  <a:gd name="T18" fmla="*/ 12 w 25"/>
                  <a:gd name="T19" fmla="*/ 9 h 24"/>
                  <a:gd name="T20" fmla="*/ 10 w 25"/>
                  <a:gd name="T21" fmla="*/ 9 h 24"/>
                  <a:gd name="T22" fmla="*/ 8 w 25"/>
                  <a:gd name="T23" fmla="*/ 11 h 24"/>
                  <a:gd name="T24" fmla="*/ 9 w 25"/>
                  <a:gd name="T25" fmla="*/ 14 h 24"/>
                  <a:gd name="T26" fmla="*/ 11 w 25"/>
                  <a:gd name="T27" fmla="*/ 16 h 24"/>
                  <a:gd name="T28" fmla="*/ 16 w 25"/>
                  <a:gd name="T29" fmla="*/ 14 h 24"/>
                  <a:gd name="T30" fmla="*/ 16 w 25"/>
                  <a:gd name="T31" fmla="*/ 12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1" y="24"/>
                      <a:pt x="9" y="24"/>
                      <a:pt x="8" y="24"/>
                    </a:cubicBezTo>
                    <a:cubicBezTo>
                      <a:pt x="5" y="22"/>
                      <a:pt x="2" y="20"/>
                      <a:pt x="1" y="17"/>
                    </a:cubicBezTo>
                    <a:cubicBezTo>
                      <a:pt x="0" y="14"/>
                      <a:pt x="0" y="11"/>
                      <a:pt x="1" y="8"/>
                    </a:cubicBezTo>
                    <a:cubicBezTo>
                      <a:pt x="2" y="5"/>
                      <a:pt x="4" y="3"/>
                      <a:pt x="7" y="2"/>
                    </a:cubicBezTo>
                    <a:cubicBezTo>
                      <a:pt x="10" y="0"/>
                      <a:pt x="14" y="1"/>
                      <a:pt x="17" y="2"/>
                    </a:cubicBezTo>
                    <a:cubicBezTo>
                      <a:pt x="20" y="3"/>
                      <a:pt x="22" y="5"/>
                      <a:pt x="23" y="8"/>
                    </a:cubicBezTo>
                    <a:cubicBezTo>
                      <a:pt x="24" y="11"/>
                      <a:pt x="25" y="14"/>
                      <a:pt x="23" y="17"/>
                    </a:cubicBezTo>
                    <a:cubicBezTo>
                      <a:pt x="22" y="22"/>
                      <a:pt x="17" y="24"/>
                      <a:pt x="12" y="24"/>
                    </a:cubicBezTo>
                    <a:close/>
                    <a:moveTo>
                      <a:pt x="12" y="9"/>
                    </a:moveTo>
                    <a:cubicBezTo>
                      <a:pt x="11" y="9"/>
                      <a:pt x="11" y="9"/>
                      <a:pt x="10" y="9"/>
                    </a:cubicBezTo>
                    <a:cubicBezTo>
                      <a:pt x="9" y="9"/>
                      <a:pt x="9" y="10"/>
                      <a:pt x="8" y="11"/>
                    </a:cubicBezTo>
                    <a:cubicBezTo>
                      <a:pt x="8" y="12"/>
                      <a:pt x="8" y="13"/>
                      <a:pt x="9" y="14"/>
                    </a:cubicBezTo>
                    <a:cubicBezTo>
                      <a:pt x="9" y="15"/>
                      <a:pt x="10" y="16"/>
                      <a:pt x="11" y="16"/>
                    </a:cubicBezTo>
                    <a:cubicBezTo>
                      <a:pt x="13" y="17"/>
                      <a:pt x="15" y="16"/>
                      <a:pt x="16" y="14"/>
                    </a:cubicBezTo>
                    <a:cubicBezTo>
                      <a:pt x="16" y="13"/>
                      <a:pt x="16" y="12"/>
                      <a:pt x="16" y="12"/>
                    </a:cubicBezTo>
                    <a:cubicBezTo>
                      <a:pt x="15" y="11"/>
                      <a:pt x="15" y="10"/>
                      <a:pt x="13" y="9"/>
                    </a:cubicBezTo>
                    <a:cubicBezTo>
                      <a:pt x="13" y="9"/>
                      <a:pt x="12"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495"/>
              <p:cNvSpPr>
                <a:spLocks noEditPoints="1"/>
              </p:cNvSpPr>
              <p:nvPr/>
            </p:nvSpPr>
            <p:spPr bwMode="auto">
              <a:xfrm>
                <a:off x="-5103813" y="2947988"/>
                <a:ext cx="55563" cy="50800"/>
              </a:xfrm>
              <a:custGeom>
                <a:avLst/>
                <a:gdLst>
                  <a:gd name="T0" fmla="*/ 12 w 26"/>
                  <a:gd name="T1" fmla="*/ 24 h 24"/>
                  <a:gd name="T2" fmla="*/ 10 w 26"/>
                  <a:gd name="T3" fmla="*/ 24 h 24"/>
                  <a:gd name="T4" fmla="*/ 2 w 26"/>
                  <a:gd name="T5" fmla="*/ 19 h 24"/>
                  <a:gd name="T6" fmla="*/ 1 w 26"/>
                  <a:gd name="T7" fmla="*/ 10 h 24"/>
                  <a:gd name="T8" fmla="*/ 12 w 26"/>
                  <a:gd name="T9" fmla="*/ 0 h 24"/>
                  <a:gd name="T10" fmla="*/ 15 w 26"/>
                  <a:gd name="T11" fmla="*/ 0 h 24"/>
                  <a:gd name="T12" fmla="*/ 24 w 26"/>
                  <a:gd name="T13" fmla="*/ 15 h 24"/>
                  <a:gd name="T14" fmla="*/ 19 w 26"/>
                  <a:gd name="T15" fmla="*/ 22 h 24"/>
                  <a:gd name="T16" fmla="*/ 12 w 26"/>
                  <a:gd name="T17" fmla="*/ 24 h 24"/>
                  <a:gd name="T18" fmla="*/ 12 w 26"/>
                  <a:gd name="T19" fmla="*/ 8 h 24"/>
                  <a:gd name="T20" fmla="*/ 9 w 26"/>
                  <a:gd name="T21" fmla="*/ 11 h 24"/>
                  <a:gd name="T22" fmla="*/ 9 w 26"/>
                  <a:gd name="T23" fmla="*/ 14 h 24"/>
                  <a:gd name="T24" fmla="*/ 12 w 26"/>
                  <a:gd name="T25" fmla="*/ 16 h 24"/>
                  <a:gd name="T26" fmla="*/ 15 w 26"/>
                  <a:gd name="T27" fmla="*/ 16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2" y="24"/>
                      <a:pt x="11" y="24"/>
                      <a:pt x="10" y="24"/>
                    </a:cubicBezTo>
                    <a:cubicBezTo>
                      <a:pt x="7" y="23"/>
                      <a:pt x="4" y="21"/>
                      <a:pt x="2" y="19"/>
                    </a:cubicBezTo>
                    <a:cubicBezTo>
                      <a:pt x="0" y="16"/>
                      <a:pt x="0" y="13"/>
                      <a:pt x="1" y="10"/>
                    </a:cubicBezTo>
                    <a:cubicBezTo>
                      <a:pt x="2" y="4"/>
                      <a:pt x="7" y="0"/>
                      <a:pt x="12" y="0"/>
                    </a:cubicBezTo>
                    <a:cubicBezTo>
                      <a:pt x="13" y="0"/>
                      <a:pt x="14" y="0"/>
                      <a:pt x="15" y="0"/>
                    </a:cubicBezTo>
                    <a:cubicBezTo>
                      <a:pt x="22" y="2"/>
                      <a:pt x="26" y="9"/>
                      <a:pt x="24" y="15"/>
                    </a:cubicBezTo>
                    <a:cubicBezTo>
                      <a:pt x="24" y="18"/>
                      <a:pt x="22" y="21"/>
                      <a:pt x="19" y="22"/>
                    </a:cubicBezTo>
                    <a:cubicBezTo>
                      <a:pt x="17" y="24"/>
                      <a:pt x="15" y="24"/>
                      <a:pt x="12" y="24"/>
                    </a:cubicBezTo>
                    <a:close/>
                    <a:moveTo>
                      <a:pt x="12" y="8"/>
                    </a:moveTo>
                    <a:cubicBezTo>
                      <a:pt x="11" y="8"/>
                      <a:pt x="9" y="10"/>
                      <a:pt x="9" y="11"/>
                    </a:cubicBezTo>
                    <a:cubicBezTo>
                      <a:pt x="8" y="12"/>
                      <a:pt x="8" y="14"/>
                      <a:pt x="9" y="14"/>
                    </a:cubicBezTo>
                    <a:cubicBezTo>
                      <a:pt x="10" y="15"/>
                      <a:pt x="10" y="16"/>
                      <a:pt x="12" y="16"/>
                    </a:cubicBezTo>
                    <a:cubicBezTo>
                      <a:pt x="13" y="16"/>
                      <a:pt x="14" y="16"/>
                      <a:pt x="15" y="16"/>
                    </a:cubicBezTo>
                    <a:cubicBezTo>
                      <a:pt x="16" y="15"/>
                      <a:pt x="16" y="14"/>
                      <a:pt x="16" y="13"/>
                    </a:cubicBezTo>
                    <a:cubicBezTo>
                      <a:pt x="17" y="11"/>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496"/>
              <p:cNvSpPr>
                <a:spLocks noEditPoints="1"/>
              </p:cNvSpPr>
              <p:nvPr/>
            </p:nvSpPr>
            <p:spPr bwMode="auto">
              <a:xfrm>
                <a:off x="-5094288" y="2914650"/>
                <a:ext cx="55563" cy="52388"/>
              </a:xfrm>
              <a:custGeom>
                <a:avLst/>
                <a:gdLst>
                  <a:gd name="T0" fmla="*/ 12 w 26"/>
                  <a:gd name="T1" fmla="*/ 24 h 24"/>
                  <a:gd name="T2" fmla="*/ 9 w 26"/>
                  <a:gd name="T3" fmla="*/ 23 h 24"/>
                  <a:gd name="T4" fmla="*/ 2 w 26"/>
                  <a:gd name="T5" fmla="*/ 18 h 24"/>
                  <a:gd name="T6" fmla="*/ 1 w 26"/>
                  <a:gd name="T7" fmla="*/ 8 h 24"/>
                  <a:gd name="T8" fmla="*/ 12 w 26"/>
                  <a:gd name="T9" fmla="*/ 0 h 24"/>
                  <a:gd name="T10" fmla="*/ 16 w 26"/>
                  <a:gd name="T11" fmla="*/ 0 h 24"/>
                  <a:gd name="T12" fmla="*/ 24 w 26"/>
                  <a:gd name="T13" fmla="*/ 15 h 24"/>
                  <a:gd name="T14" fmla="*/ 18 w 26"/>
                  <a:gd name="T15" fmla="*/ 22 h 24"/>
                  <a:gd name="T16" fmla="*/ 12 w 26"/>
                  <a:gd name="T17" fmla="*/ 24 h 24"/>
                  <a:gd name="T18" fmla="*/ 12 w 26"/>
                  <a:gd name="T19" fmla="*/ 8 h 24"/>
                  <a:gd name="T20" fmla="*/ 8 w 26"/>
                  <a:gd name="T21" fmla="*/ 11 h 24"/>
                  <a:gd name="T22" fmla="*/ 9 w 26"/>
                  <a:gd name="T23" fmla="*/ 14 h 24"/>
                  <a:gd name="T24" fmla="*/ 11 w 26"/>
                  <a:gd name="T25" fmla="*/ 15 h 24"/>
                  <a:gd name="T26" fmla="*/ 14 w 26"/>
                  <a:gd name="T27" fmla="*/ 15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10" y="24"/>
                      <a:pt x="9" y="23"/>
                    </a:cubicBezTo>
                    <a:cubicBezTo>
                      <a:pt x="6" y="23"/>
                      <a:pt x="3" y="21"/>
                      <a:pt x="2" y="18"/>
                    </a:cubicBezTo>
                    <a:cubicBezTo>
                      <a:pt x="0" y="15"/>
                      <a:pt x="0" y="12"/>
                      <a:pt x="1" y="8"/>
                    </a:cubicBezTo>
                    <a:cubicBezTo>
                      <a:pt x="2" y="3"/>
                      <a:pt x="7" y="0"/>
                      <a:pt x="12" y="0"/>
                    </a:cubicBezTo>
                    <a:cubicBezTo>
                      <a:pt x="13" y="0"/>
                      <a:pt x="15" y="0"/>
                      <a:pt x="16" y="0"/>
                    </a:cubicBezTo>
                    <a:cubicBezTo>
                      <a:pt x="22" y="2"/>
                      <a:pt x="26" y="9"/>
                      <a:pt x="24" y="15"/>
                    </a:cubicBezTo>
                    <a:cubicBezTo>
                      <a:pt x="23" y="18"/>
                      <a:pt x="21" y="20"/>
                      <a:pt x="18" y="22"/>
                    </a:cubicBezTo>
                    <a:cubicBezTo>
                      <a:pt x="17" y="23"/>
                      <a:pt x="14" y="24"/>
                      <a:pt x="12" y="24"/>
                    </a:cubicBezTo>
                    <a:close/>
                    <a:moveTo>
                      <a:pt x="12" y="8"/>
                    </a:moveTo>
                    <a:cubicBezTo>
                      <a:pt x="10" y="8"/>
                      <a:pt x="9" y="9"/>
                      <a:pt x="8" y="11"/>
                    </a:cubicBezTo>
                    <a:cubicBezTo>
                      <a:pt x="8" y="12"/>
                      <a:pt x="8" y="13"/>
                      <a:pt x="9" y="14"/>
                    </a:cubicBezTo>
                    <a:cubicBezTo>
                      <a:pt x="9" y="15"/>
                      <a:pt x="10" y="15"/>
                      <a:pt x="11" y="15"/>
                    </a:cubicBezTo>
                    <a:cubicBezTo>
                      <a:pt x="12" y="16"/>
                      <a:pt x="13" y="16"/>
                      <a:pt x="14" y="15"/>
                    </a:cubicBezTo>
                    <a:cubicBezTo>
                      <a:pt x="15" y="15"/>
                      <a:pt x="16" y="14"/>
                      <a:pt x="16" y="13"/>
                    </a:cubicBezTo>
                    <a:cubicBezTo>
                      <a:pt x="17" y="11"/>
                      <a:pt x="16" y="8"/>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497"/>
              <p:cNvSpPr>
                <a:spLocks noEditPoints="1"/>
              </p:cNvSpPr>
              <p:nvPr/>
            </p:nvSpPr>
            <p:spPr bwMode="auto">
              <a:xfrm>
                <a:off x="-5086350" y="2881313"/>
                <a:ext cx="58738" cy="50800"/>
              </a:xfrm>
              <a:custGeom>
                <a:avLst/>
                <a:gdLst>
                  <a:gd name="T0" fmla="*/ 13 w 27"/>
                  <a:gd name="T1" fmla="*/ 24 h 24"/>
                  <a:gd name="T2" fmla="*/ 9 w 27"/>
                  <a:gd name="T3" fmla="*/ 24 h 24"/>
                  <a:gd name="T4" fmla="*/ 2 w 27"/>
                  <a:gd name="T5" fmla="*/ 18 h 24"/>
                  <a:gd name="T6" fmla="*/ 1 w 27"/>
                  <a:gd name="T7" fmla="*/ 8 h 24"/>
                  <a:gd name="T8" fmla="*/ 13 w 27"/>
                  <a:gd name="T9" fmla="*/ 0 h 24"/>
                  <a:gd name="T10" fmla="*/ 17 w 27"/>
                  <a:gd name="T11" fmla="*/ 1 h 24"/>
                  <a:gd name="T12" fmla="*/ 24 w 27"/>
                  <a:gd name="T13" fmla="*/ 16 h 24"/>
                  <a:gd name="T14" fmla="*/ 13 w 27"/>
                  <a:gd name="T15" fmla="*/ 24 h 24"/>
                  <a:gd name="T16" fmla="*/ 13 w 27"/>
                  <a:gd name="T17" fmla="*/ 8 h 24"/>
                  <a:gd name="T18" fmla="*/ 9 w 27"/>
                  <a:gd name="T19" fmla="*/ 11 h 24"/>
                  <a:gd name="T20" fmla="*/ 9 w 27"/>
                  <a:gd name="T21" fmla="*/ 14 h 24"/>
                  <a:gd name="T22" fmla="*/ 12 w 27"/>
                  <a:gd name="T23" fmla="*/ 16 h 24"/>
                  <a:gd name="T24" fmla="*/ 17 w 27"/>
                  <a:gd name="T25" fmla="*/ 13 h 24"/>
                  <a:gd name="T26" fmla="*/ 14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2" y="24"/>
                      <a:pt x="11" y="24"/>
                      <a:pt x="9" y="24"/>
                    </a:cubicBezTo>
                    <a:cubicBezTo>
                      <a:pt x="6" y="23"/>
                      <a:pt x="4" y="21"/>
                      <a:pt x="2" y="18"/>
                    </a:cubicBezTo>
                    <a:cubicBezTo>
                      <a:pt x="1" y="15"/>
                      <a:pt x="0" y="11"/>
                      <a:pt x="1" y="8"/>
                    </a:cubicBezTo>
                    <a:cubicBezTo>
                      <a:pt x="3" y="3"/>
                      <a:pt x="8" y="0"/>
                      <a:pt x="13" y="0"/>
                    </a:cubicBezTo>
                    <a:cubicBezTo>
                      <a:pt x="14" y="0"/>
                      <a:pt x="16" y="0"/>
                      <a:pt x="17" y="1"/>
                    </a:cubicBezTo>
                    <a:cubicBezTo>
                      <a:pt x="23" y="3"/>
                      <a:pt x="27" y="10"/>
                      <a:pt x="24" y="16"/>
                    </a:cubicBezTo>
                    <a:cubicBezTo>
                      <a:pt x="23" y="21"/>
                      <a:pt x="18" y="24"/>
                      <a:pt x="13" y="24"/>
                    </a:cubicBezTo>
                    <a:close/>
                    <a:moveTo>
                      <a:pt x="13" y="8"/>
                    </a:moveTo>
                    <a:cubicBezTo>
                      <a:pt x="11" y="8"/>
                      <a:pt x="10" y="9"/>
                      <a:pt x="9" y="11"/>
                    </a:cubicBezTo>
                    <a:cubicBezTo>
                      <a:pt x="9" y="12"/>
                      <a:pt x="9" y="13"/>
                      <a:pt x="9" y="14"/>
                    </a:cubicBezTo>
                    <a:cubicBezTo>
                      <a:pt x="10" y="15"/>
                      <a:pt x="11" y="16"/>
                      <a:pt x="12" y="16"/>
                    </a:cubicBezTo>
                    <a:cubicBezTo>
                      <a:pt x="14" y="17"/>
                      <a:pt x="16" y="15"/>
                      <a:pt x="17" y="13"/>
                    </a:cubicBezTo>
                    <a:cubicBezTo>
                      <a:pt x="17" y="11"/>
                      <a:pt x="16"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498"/>
              <p:cNvSpPr>
                <a:spLocks noEditPoints="1"/>
              </p:cNvSpPr>
              <p:nvPr/>
            </p:nvSpPr>
            <p:spPr bwMode="auto">
              <a:xfrm>
                <a:off x="-5073650" y="2847975"/>
                <a:ext cx="55563" cy="52388"/>
              </a:xfrm>
              <a:custGeom>
                <a:avLst/>
                <a:gdLst>
                  <a:gd name="T0" fmla="*/ 12 w 26"/>
                  <a:gd name="T1" fmla="*/ 24 h 24"/>
                  <a:gd name="T2" fmla="*/ 8 w 26"/>
                  <a:gd name="T3" fmla="*/ 23 h 24"/>
                  <a:gd name="T4" fmla="*/ 1 w 26"/>
                  <a:gd name="T5" fmla="*/ 17 h 24"/>
                  <a:gd name="T6" fmla="*/ 0 w 26"/>
                  <a:gd name="T7" fmla="*/ 13 h 24"/>
                  <a:gd name="T8" fmla="*/ 1 w 26"/>
                  <a:gd name="T9" fmla="*/ 8 h 24"/>
                  <a:gd name="T10" fmla="*/ 12 w 26"/>
                  <a:gd name="T11" fmla="*/ 0 h 24"/>
                  <a:gd name="T12" fmla="*/ 17 w 26"/>
                  <a:gd name="T13" fmla="*/ 1 h 24"/>
                  <a:gd name="T14" fmla="*/ 24 w 26"/>
                  <a:gd name="T15" fmla="*/ 16 h 24"/>
                  <a:gd name="T16" fmla="*/ 21 w 26"/>
                  <a:gd name="T17" fmla="*/ 20 h 24"/>
                  <a:gd name="T18" fmla="*/ 17 w 26"/>
                  <a:gd name="T19" fmla="*/ 23 h 24"/>
                  <a:gd name="T20" fmla="*/ 12 w 26"/>
                  <a:gd name="T21" fmla="*/ 24 h 24"/>
                  <a:gd name="T22" fmla="*/ 12 w 26"/>
                  <a:gd name="T23" fmla="*/ 8 h 24"/>
                  <a:gd name="T24" fmla="*/ 8 w 26"/>
                  <a:gd name="T25" fmla="*/ 11 h 24"/>
                  <a:gd name="T26" fmla="*/ 8 w 26"/>
                  <a:gd name="T27" fmla="*/ 12 h 24"/>
                  <a:gd name="T28" fmla="*/ 8 w 26"/>
                  <a:gd name="T29" fmla="*/ 14 h 24"/>
                  <a:gd name="T30" fmla="*/ 11 w 26"/>
                  <a:gd name="T31" fmla="*/ 16 h 24"/>
                  <a:gd name="T32" fmla="*/ 14 w 26"/>
                  <a:gd name="T33" fmla="*/ 16 h 24"/>
                  <a:gd name="T34" fmla="*/ 15 w 26"/>
                  <a:gd name="T35" fmla="*/ 15 h 24"/>
                  <a:gd name="T36" fmla="*/ 16 w 26"/>
                  <a:gd name="T37" fmla="*/ 13 h 24"/>
                  <a:gd name="T38" fmla="*/ 14 w 26"/>
                  <a:gd name="T39" fmla="*/ 8 h 24"/>
                  <a:gd name="T40" fmla="*/ 12 w 26"/>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4">
                    <a:moveTo>
                      <a:pt x="12" y="24"/>
                    </a:moveTo>
                    <a:cubicBezTo>
                      <a:pt x="11" y="24"/>
                      <a:pt x="9" y="24"/>
                      <a:pt x="8" y="23"/>
                    </a:cubicBezTo>
                    <a:cubicBezTo>
                      <a:pt x="5" y="22"/>
                      <a:pt x="3" y="20"/>
                      <a:pt x="1" y="17"/>
                    </a:cubicBezTo>
                    <a:cubicBezTo>
                      <a:pt x="1" y="16"/>
                      <a:pt x="0" y="14"/>
                      <a:pt x="0" y="13"/>
                    </a:cubicBezTo>
                    <a:cubicBezTo>
                      <a:pt x="0" y="11"/>
                      <a:pt x="0" y="9"/>
                      <a:pt x="1" y="8"/>
                    </a:cubicBezTo>
                    <a:cubicBezTo>
                      <a:pt x="3" y="3"/>
                      <a:pt x="7" y="0"/>
                      <a:pt x="12" y="0"/>
                    </a:cubicBezTo>
                    <a:cubicBezTo>
                      <a:pt x="14" y="0"/>
                      <a:pt x="15" y="0"/>
                      <a:pt x="17" y="1"/>
                    </a:cubicBezTo>
                    <a:cubicBezTo>
                      <a:pt x="23" y="3"/>
                      <a:pt x="26" y="10"/>
                      <a:pt x="24" y="16"/>
                    </a:cubicBezTo>
                    <a:cubicBezTo>
                      <a:pt x="23" y="18"/>
                      <a:pt x="22" y="19"/>
                      <a:pt x="21" y="20"/>
                    </a:cubicBezTo>
                    <a:cubicBezTo>
                      <a:pt x="20" y="21"/>
                      <a:pt x="19" y="22"/>
                      <a:pt x="17" y="23"/>
                    </a:cubicBezTo>
                    <a:cubicBezTo>
                      <a:pt x="16" y="24"/>
                      <a:pt x="14" y="24"/>
                      <a:pt x="12" y="24"/>
                    </a:cubicBezTo>
                    <a:close/>
                    <a:moveTo>
                      <a:pt x="12" y="8"/>
                    </a:moveTo>
                    <a:cubicBezTo>
                      <a:pt x="11" y="8"/>
                      <a:pt x="9" y="9"/>
                      <a:pt x="8" y="11"/>
                    </a:cubicBezTo>
                    <a:cubicBezTo>
                      <a:pt x="8" y="11"/>
                      <a:pt x="8" y="12"/>
                      <a:pt x="8" y="12"/>
                    </a:cubicBezTo>
                    <a:cubicBezTo>
                      <a:pt x="8" y="13"/>
                      <a:pt x="8" y="13"/>
                      <a:pt x="8" y="14"/>
                    </a:cubicBezTo>
                    <a:cubicBezTo>
                      <a:pt x="9" y="15"/>
                      <a:pt x="10" y="15"/>
                      <a:pt x="11" y="16"/>
                    </a:cubicBezTo>
                    <a:cubicBezTo>
                      <a:pt x="12" y="16"/>
                      <a:pt x="13" y="16"/>
                      <a:pt x="14" y="16"/>
                    </a:cubicBezTo>
                    <a:cubicBezTo>
                      <a:pt x="14" y="15"/>
                      <a:pt x="15" y="15"/>
                      <a:pt x="15" y="15"/>
                    </a:cubicBezTo>
                    <a:cubicBezTo>
                      <a:pt x="16" y="14"/>
                      <a:pt x="16" y="14"/>
                      <a:pt x="16" y="13"/>
                    </a:cubicBezTo>
                    <a:cubicBezTo>
                      <a:pt x="17" y="11"/>
                      <a:pt x="16"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Freeform 499"/>
              <p:cNvSpPr>
                <a:spLocks noEditPoints="1"/>
              </p:cNvSpPr>
              <p:nvPr/>
            </p:nvSpPr>
            <p:spPr bwMode="auto">
              <a:xfrm>
                <a:off x="-5133975" y="2921000"/>
                <a:ext cx="53975" cy="53975"/>
              </a:xfrm>
              <a:custGeom>
                <a:avLst/>
                <a:gdLst>
                  <a:gd name="T0" fmla="*/ 12 w 25"/>
                  <a:gd name="T1" fmla="*/ 25 h 25"/>
                  <a:gd name="T2" fmla="*/ 10 w 25"/>
                  <a:gd name="T3" fmla="*/ 25 h 25"/>
                  <a:gd name="T4" fmla="*/ 2 w 25"/>
                  <a:gd name="T5" fmla="*/ 19 h 25"/>
                  <a:gd name="T6" fmla="*/ 1 w 25"/>
                  <a:gd name="T7" fmla="*/ 10 h 25"/>
                  <a:gd name="T8" fmla="*/ 3 w 25"/>
                  <a:gd name="T9" fmla="*/ 5 h 25"/>
                  <a:gd name="T10" fmla="*/ 6 w 25"/>
                  <a:gd name="T11" fmla="*/ 2 h 25"/>
                  <a:gd name="T12" fmla="*/ 16 w 25"/>
                  <a:gd name="T13" fmla="*/ 0 h 25"/>
                  <a:gd name="T14" fmla="*/ 23 w 25"/>
                  <a:gd name="T15" fmla="*/ 6 h 25"/>
                  <a:gd name="T16" fmla="*/ 25 w 25"/>
                  <a:gd name="T17" fmla="*/ 11 h 25"/>
                  <a:gd name="T18" fmla="*/ 24 w 25"/>
                  <a:gd name="T19" fmla="*/ 15 h 25"/>
                  <a:gd name="T20" fmla="*/ 12 w 25"/>
                  <a:gd name="T21" fmla="*/ 25 h 25"/>
                  <a:gd name="T22" fmla="*/ 13 w 25"/>
                  <a:gd name="T23" fmla="*/ 8 h 25"/>
                  <a:gd name="T24" fmla="*/ 11 w 25"/>
                  <a:gd name="T25" fmla="*/ 9 h 25"/>
                  <a:gd name="T26" fmla="*/ 9 w 25"/>
                  <a:gd name="T27" fmla="*/ 10 h 25"/>
                  <a:gd name="T28" fmla="*/ 9 w 25"/>
                  <a:gd name="T29" fmla="*/ 11 h 25"/>
                  <a:gd name="T30" fmla="*/ 9 w 25"/>
                  <a:gd name="T31" fmla="*/ 15 h 25"/>
                  <a:gd name="T32" fmla="*/ 12 w 25"/>
                  <a:gd name="T33" fmla="*/ 17 h 25"/>
                  <a:gd name="T34" fmla="*/ 16 w 25"/>
                  <a:gd name="T35" fmla="*/ 14 h 25"/>
                  <a:gd name="T36" fmla="*/ 17 w 25"/>
                  <a:gd name="T37" fmla="*/ 12 h 25"/>
                  <a:gd name="T38" fmla="*/ 16 w 25"/>
                  <a:gd name="T39" fmla="*/ 10 h 25"/>
                  <a:gd name="T40" fmla="*/ 14 w 25"/>
                  <a:gd name="T41" fmla="*/ 8 h 25"/>
                  <a:gd name="T42" fmla="*/ 13 w 25"/>
                  <a:gd name="T4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5">
                    <a:moveTo>
                      <a:pt x="12" y="25"/>
                    </a:moveTo>
                    <a:cubicBezTo>
                      <a:pt x="12" y="25"/>
                      <a:pt x="11" y="25"/>
                      <a:pt x="10" y="25"/>
                    </a:cubicBezTo>
                    <a:cubicBezTo>
                      <a:pt x="7" y="24"/>
                      <a:pt x="4" y="22"/>
                      <a:pt x="2" y="19"/>
                    </a:cubicBezTo>
                    <a:cubicBezTo>
                      <a:pt x="1" y="17"/>
                      <a:pt x="0" y="13"/>
                      <a:pt x="1" y="10"/>
                    </a:cubicBezTo>
                    <a:cubicBezTo>
                      <a:pt x="1" y="8"/>
                      <a:pt x="2" y="6"/>
                      <a:pt x="3" y="5"/>
                    </a:cubicBezTo>
                    <a:cubicBezTo>
                      <a:pt x="4" y="4"/>
                      <a:pt x="5" y="3"/>
                      <a:pt x="6" y="2"/>
                    </a:cubicBezTo>
                    <a:cubicBezTo>
                      <a:pt x="9" y="0"/>
                      <a:pt x="13" y="0"/>
                      <a:pt x="16" y="0"/>
                    </a:cubicBezTo>
                    <a:cubicBezTo>
                      <a:pt x="19" y="1"/>
                      <a:pt x="22" y="3"/>
                      <a:pt x="23" y="6"/>
                    </a:cubicBezTo>
                    <a:cubicBezTo>
                      <a:pt x="24" y="8"/>
                      <a:pt x="24" y="9"/>
                      <a:pt x="25" y="11"/>
                    </a:cubicBezTo>
                    <a:cubicBezTo>
                      <a:pt x="25" y="12"/>
                      <a:pt x="25" y="14"/>
                      <a:pt x="24" y="15"/>
                    </a:cubicBezTo>
                    <a:cubicBezTo>
                      <a:pt x="23" y="21"/>
                      <a:pt x="18" y="25"/>
                      <a:pt x="12" y="25"/>
                    </a:cubicBezTo>
                    <a:close/>
                    <a:moveTo>
                      <a:pt x="13" y="8"/>
                    </a:moveTo>
                    <a:cubicBezTo>
                      <a:pt x="12" y="8"/>
                      <a:pt x="11" y="8"/>
                      <a:pt x="11" y="9"/>
                    </a:cubicBezTo>
                    <a:cubicBezTo>
                      <a:pt x="10" y="9"/>
                      <a:pt x="10" y="9"/>
                      <a:pt x="9" y="10"/>
                    </a:cubicBezTo>
                    <a:cubicBezTo>
                      <a:pt x="9" y="10"/>
                      <a:pt x="9" y="11"/>
                      <a:pt x="9" y="11"/>
                    </a:cubicBezTo>
                    <a:cubicBezTo>
                      <a:pt x="8" y="13"/>
                      <a:pt x="9" y="14"/>
                      <a:pt x="9" y="15"/>
                    </a:cubicBezTo>
                    <a:cubicBezTo>
                      <a:pt x="10" y="16"/>
                      <a:pt x="11" y="17"/>
                      <a:pt x="12" y="17"/>
                    </a:cubicBezTo>
                    <a:cubicBezTo>
                      <a:pt x="14" y="17"/>
                      <a:pt x="16" y="16"/>
                      <a:pt x="16" y="14"/>
                    </a:cubicBezTo>
                    <a:cubicBezTo>
                      <a:pt x="17" y="13"/>
                      <a:pt x="17" y="12"/>
                      <a:pt x="17" y="12"/>
                    </a:cubicBezTo>
                    <a:cubicBezTo>
                      <a:pt x="16" y="11"/>
                      <a:pt x="16" y="11"/>
                      <a:pt x="16"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500"/>
              <p:cNvSpPr>
                <a:spLocks noEditPoints="1"/>
              </p:cNvSpPr>
              <p:nvPr/>
            </p:nvSpPr>
            <p:spPr bwMode="auto">
              <a:xfrm>
                <a:off x="-5184775" y="2855913"/>
                <a:ext cx="80963" cy="85725"/>
              </a:xfrm>
              <a:custGeom>
                <a:avLst/>
                <a:gdLst>
                  <a:gd name="T0" fmla="*/ 18 w 38"/>
                  <a:gd name="T1" fmla="*/ 40 h 40"/>
                  <a:gd name="T2" fmla="*/ 14 w 38"/>
                  <a:gd name="T3" fmla="*/ 40 h 40"/>
                  <a:gd name="T4" fmla="*/ 7 w 38"/>
                  <a:gd name="T5" fmla="*/ 36 h 40"/>
                  <a:gd name="T6" fmla="*/ 3 w 38"/>
                  <a:gd name="T7" fmla="*/ 31 h 40"/>
                  <a:gd name="T8" fmla="*/ 1 w 38"/>
                  <a:gd name="T9" fmla="*/ 16 h 40"/>
                  <a:gd name="T10" fmla="*/ 11 w 38"/>
                  <a:gd name="T11" fmla="*/ 3 h 40"/>
                  <a:gd name="T12" fmla="*/ 25 w 38"/>
                  <a:gd name="T13" fmla="*/ 2 h 40"/>
                  <a:gd name="T14" fmla="*/ 36 w 38"/>
                  <a:gd name="T15" fmla="*/ 12 h 40"/>
                  <a:gd name="T16" fmla="*/ 37 w 38"/>
                  <a:gd name="T17" fmla="*/ 26 h 40"/>
                  <a:gd name="T18" fmla="*/ 28 w 38"/>
                  <a:gd name="T19" fmla="*/ 37 h 40"/>
                  <a:gd name="T20" fmla="*/ 21 w 38"/>
                  <a:gd name="T21" fmla="*/ 40 h 40"/>
                  <a:gd name="T22" fmla="*/ 18 w 38"/>
                  <a:gd name="T23" fmla="*/ 40 h 40"/>
                  <a:gd name="T24" fmla="*/ 20 w 38"/>
                  <a:gd name="T25" fmla="*/ 9 h 40"/>
                  <a:gd name="T26" fmla="*/ 15 w 38"/>
                  <a:gd name="T27" fmla="*/ 10 h 40"/>
                  <a:gd name="T28" fmla="*/ 9 w 38"/>
                  <a:gd name="T29" fmla="*/ 18 h 40"/>
                  <a:gd name="T30" fmla="*/ 10 w 38"/>
                  <a:gd name="T31" fmla="*/ 27 h 40"/>
                  <a:gd name="T32" fmla="*/ 12 w 38"/>
                  <a:gd name="T33" fmla="*/ 30 h 40"/>
                  <a:gd name="T34" fmla="*/ 16 w 38"/>
                  <a:gd name="T35" fmla="*/ 32 h 40"/>
                  <a:gd name="T36" fmla="*/ 20 w 38"/>
                  <a:gd name="T37" fmla="*/ 32 h 40"/>
                  <a:gd name="T38" fmla="*/ 24 w 38"/>
                  <a:gd name="T39" fmla="*/ 31 h 40"/>
                  <a:gd name="T40" fmla="*/ 29 w 38"/>
                  <a:gd name="T41" fmla="*/ 24 h 40"/>
                  <a:gd name="T42" fmla="*/ 28 w 38"/>
                  <a:gd name="T43" fmla="*/ 15 h 40"/>
                  <a:gd name="T44" fmla="*/ 23 w 38"/>
                  <a:gd name="T45" fmla="*/ 10 h 40"/>
                  <a:gd name="T46" fmla="*/ 20 w 38"/>
                  <a:gd name="T47"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8" h="40">
                    <a:moveTo>
                      <a:pt x="18" y="40"/>
                    </a:moveTo>
                    <a:cubicBezTo>
                      <a:pt x="17" y="40"/>
                      <a:pt x="15" y="40"/>
                      <a:pt x="14" y="40"/>
                    </a:cubicBezTo>
                    <a:cubicBezTo>
                      <a:pt x="11" y="39"/>
                      <a:pt x="9" y="38"/>
                      <a:pt x="7" y="36"/>
                    </a:cubicBezTo>
                    <a:cubicBezTo>
                      <a:pt x="5" y="35"/>
                      <a:pt x="4" y="33"/>
                      <a:pt x="3" y="31"/>
                    </a:cubicBezTo>
                    <a:cubicBezTo>
                      <a:pt x="0" y="26"/>
                      <a:pt x="0" y="21"/>
                      <a:pt x="1" y="16"/>
                    </a:cubicBezTo>
                    <a:cubicBezTo>
                      <a:pt x="3" y="11"/>
                      <a:pt x="6" y="6"/>
                      <a:pt x="11" y="3"/>
                    </a:cubicBezTo>
                    <a:cubicBezTo>
                      <a:pt x="15" y="1"/>
                      <a:pt x="20" y="0"/>
                      <a:pt x="25" y="2"/>
                    </a:cubicBezTo>
                    <a:cubicBezTo>
                      <a:pt x="30" y="3"/>
                      <a:pt x="34" y="7"/>
                      <a:pt x="36" y="12"/>
                    </a:cubicBezTo>
                    <a:cubicBezTo>
                      <a:pt x="38" y="16"/>
                      <a:pt x="38" y="21"/>
                      <a:pt x="37" y="26"/>
                    </a:cubicBezTo>
                    <a:cubicBezTo>
                      <a:pt x="35" y="31"/>
                      <a:pt x="32" y="35"/>
                      <a:pt x="28" y="37"/>
                    </a:cubicBezTo>
                    <a:cubicBezTo>
                      <a:pt x="26" y="39"/>
                      <a:pt x="23" y="40"/>
                      <a:pt x="21" y="40"/>
                    </a:cubicBezTo>
                    <a:cubicBezTo>
                      <a:pt x="20" y="40"/>
                      <a:pt x="19" y="40"/>
                      <a:pt x="18" y="40"/>
                    </a:cubicBezTo>
                    <a:close/>
                    <a:moveTo>
                      <a:pt x="20" y="9"/>
                    </a:moveTo>
                    <a:cubicBezTo>
                      <a:pt x="18" y="9"/>
                      <a:pt x="16" y="10"/>
                      <a:pt x="15" y="10"/>
                    </a:cubicBezTo>
                    <a:cubicBezTo>
                      <a:pt x="12" y="12"/>
                      <a:pt x="10" y="15"/>
                      <a:pt x="9" y="18"/>
                    </a:cubicBezTo>
                    <a:cubicBezTo>
                      <a:pt x="8" y="21"/>
                      <a:pt x="9" y="24"/>
                      <a:pt x="10" y="27"/>
                    </a:cubicBezTo>
                    <a:cubicBezTo>
                      <a:pt x="10" y="28"/>
                      <a:pt x="11" y="29"/>
                      <a:pt x="12" y="30"/>
                    </a:cubicBezTo>
                    <a:cubicBezTo>
                      <a:pt x="13" y="31"/>
                      <a:pt x="14" y="32"/>
                      <a:pt x="16" y="32"/>
                    </a:cubicBezTo>
                    <a:cubicBezTo>
                      <a:pt x="17" y="32"/>
                      <a:pt x="18" y="32"/>
                      <a:pt x="20" y="32"/>
                    </a:cubicBezTo>
                    <a:cubicBezTo>
                      <a:pt x="21" y="32"/>
                      <a:pt x="22" y="31"/>
                      <a:pt x="24" y="31"/>
                    </a:cubicBezTo>
                    <a:cubicBezTo>
                      <a:pt x="26" y="29"/>
                      <a:pt x="28" y="27"/>
                      <a:pt x="29" y="24"/>
                    </a:cubicBezTo>
                    <a:cubicBezTo>
                      <a:pt x="30" y="21"/>
                      <a:pt x="29" y="18"/>
                      <a:pt x="28" y="15"/>
                    </a:cubicBezTo>
                    <a:cubicBezTo>
                      <a:pt x="27" y="12"/>
                      <a:pt x="25" y="10"/>
                      <a:pt x="23" y="10"/>
                    </a:cubicBezTo>
                    <a:cubicBezTo>
                      <a:pt x="22" y="9"/>
                      <a:pt x="21" y="9"/>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501"/>
              <p:cNvSpPr>
                <a:spLocks noEditPoints="1"/>
              </p:cNvSpPr>
              <p:nvPr/>
            </p:nvSpPr>
            <p:spPr bwMode="auto">
              <a:xfrm>
                <a:off x="-5124450" y="2887663"/>
                <a:ext cx="55563" cy="53975"/>
              </a:xfrm>
              <a:custGeom>
                <a:avLst/>
                <a:gdLst>
                  <a:gd name="T0" fmla="*/ 13 w 26"/>
                  <a:gd name="T1" fmla="*/ 25 h 25"/>
                  <a:gd name="T2" fmla="*/ 10 w 26"/>
                  <a:gd name="T3" fmla="*/ 24 h 25"/>
                  <a:gd name="T4" fmla="*/ 2 w 26"/>
                  <a:gd name="T5" fmla="*/ 19 h 25"/>
                  <a:gd name="T6" fmla="*/ 1 w 26"/>
                  <a:gd name="T7" fmla="*/ 9 h 25"/>
                  <a:gd name="T8" fmla="*/ 13 w 26"/>
                  <a:gd name="T9" fmla="*/ 0 h 25"/>
                  <a:gd name="T10" fmla="*/ 17 w 26"/>
                  <a:gd name="T11" fmla="*/ 0 h 25"/>
                  <a:gd name="T12" fmla="*/ 25 w 26"/>
                  <a:gd name="T13" fmla="*/ 16 h 25"/>
                  <a:gd name="T14" fmla="*/ 13 w 26"/>
                  <a:gd name="T15" fmla="*/ 25 h 25"/>
                  <a:gd name="T16" fmla="*/ 13 w 26"/>
                  <a:gd name="T17" fmla="*/ 8 h 25"/>
                  <a:gd name="T18" fmla="*/ 9 w 26"/>
                  <a:gd name="T19" fmla="*/ 11 h 25"/>
                  <a:gd name="T20" fmla="*/ 10 w 26"/>
                  <a:gd name="T21" fmla="*/ 15 h 25"/>
                  <a:gd name="T22" fmla="*/ 12 w 26"/>
                  <a:gd name="T23" fmla="*/ 16 h 25"/>
                  <a:gd name="T24" fmla="*/ 17 w 26"/>
                  <a:gd name="T25" fmla="*/ 13 h 25"/>
                  <a:gd name="T26" fmla="*/ 14 w 26"/>
                  <a:gd name="T27" fmla="*/ 8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2" y="25"/>
                      <a:pt x="11" y="25"/>
                      <a:pt x="10" y="24"/>
                    </a:cubicBezTo>
                    <a:cubicBezTo>
                      <a:pt x="7" y="23"/>
                      <a:pt x="4" y="21"/>
                      <a:pt x="2" y="19"/>
                    </a:cubicBezTo>
                    <a:cubicBezTo>
                      <a:pt x="1" y="16"/>
                      <a:pt x="0" y="12"/>
                      <a:pt x="1" y="9"/>
                    </a:cubicBezTo>
                    <a:cubicBezTo>
                      <a:pt x="3" y="4"/>
                      <a:pt x="8" y="0"/>
                      <a:pt x="13" y="0"/>
                    </a:cubicBezTo>
                    <a:cubicBezTo>
                      <a:pt x="14" y="0"/>
                      <a:pt x="16" y="0"/>
                      <a:pt x="17" y="0"/>
                    </a:cubicBezTo>
                    <a:cubicBezTo>
                      <a:pt x="23" y="2"/>
                      <a:pt x="26" y="9"/>
                      <a:pt x="25" y="16"/>
                    </a:cubicBezTo>
                    <a:cubicBezTo>
                      <a:pt x="23" y="21"/>
                      <a:pt x="18" y="25"/>
                      <a:pt x="13" y="25"/>
                    </a:cubicBezTo>
                    <a:close/>
                    <a:moveTo>
                      <a:pt x="13" y="8"/>
                    </a:moveTo>
                    <a:cubicBezTo>
                      <a:pt x="12" y="8"/>
                      <a:pt x="10" y="9"/>
                      <a:pt x="9" y="11"/>
                    </a:cubicBezTo>
                    <a:cubicBezTo>
                      <a:pt x="9" y="12"/>
                      <a:pt x="9" y="14"/>
                      <a:pt x="10" y="15"/>
                    </a:cubicBezTo>
                    <a:cubicBezTo>
                      <a:pt x="10" y="15"/>
                      <a:pt x="11" y="16"/>
                      <a:pt x="12" y="16"/>
                    </a:cubicBezTo>
                    <a:cubicBezTo>
                      <a:pt x="14" y="17"/>
                      <a:pt x="16" y="16"/>
                      <a:pt x="17" y="13"/>
                    </a:cubicBezTo>
                    <a:cubicBezTo>
                      <a:pt x="17" y="11"/>
                      <a:pt x="16"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502"/>
              <p:cNvSpPr>
                <a:spLocks noEditPoints="1"/>
              </p:cNvSpPr>
              <p:nvPr/>
            </p:nvSpPr>
            <p:spPr bwMode="auto">
              <a:xfrm>
                <a:off x="-5111750" y="2851150"/>
                <a:ext cx="53975" cy="55563"/>
              </a:xfrm>
              <a:custGeom>
                <a:avLst/>
                <a:gdLst>
                  <a:gd name="T0" fmla="*/ 12 w 25"/>
                  <a:gd name="T1" fmla="*/ 26 h 26"/>
                  <a:gd name="T2" fmla="*/ 8 w 25"/>
                  <a:gd name="T3" fmla="*/ 25 h 26"/>
                  <a:gd name="T4" fmla="*/ 1 w 25"/>
                  <a:gd name="T5" fmla="*/ 19 h 26"/>
                  <a:gd name="T6" fmla="*/ 1 w 25"/>
                  <a:gd name="T7" fmla="*/ 9 h 26"/>
                  <a:gd name="T8" fmla="*/ 7 w 25"/>
                  <a:gd name="T9" fmla="*/ 2 h 26"/>
                  <a:gd name="T10" fmla="*/ 16 w 25"/>
                  <a:gd name="T11" fmla="*/ 2 h 26"/>
                  <a:gd name="T12" fmla="*/ 23 w 25"/>
                  <a:gd name="T13" fmla="*/ 8 h 26"/>
                  <a:gd name="T14" fmla="*/ 24 w 25"/>
                  <a:gd name="T15" fmla="*/ 17 h 26"/>
                  <a:gd name="T16" fmla="*/ 12 w 25"/>
                  <a:gd name="T17" fmla="*/ 26 h 26"/>
                  <a:gd name="T18" fmla="*/ 12 w 25"/>
                  <a:gd name="T19" fmla="*/ 9 h 26"/>
                  <a:gd name="T20" fmla="*/ 11 w 25"/>
                  <a:gd name="T21" fmla="*/ 9 h 26"/>
                  <a:gd name="T22" fmla="*/ 8 w 25"/>
                  <a:gd name="T23" fmla="*/ 12 h 26"/>
                  <a:gd name="T24" fmla="*/ 9 w 25"/>
                  <a:gd name="T25" fmla="*/ 16 h 26"/>
                  <a:gd name="T26" fmla="*/ 11 w 25"/>
                  <a:gd name="T27" fmla="*/ 17 h 26"/>
                  <a:gd name="T28" fmla="*/ 16 w 25"/>
                  <a:gd name="T29" fmla="*/ 15 h 26"/>
                  <a:gd name="T30" fmla="*/ 16 w 25"/>
                  <a:gd name="T31" fmla="*/ 11 h 26"/>
                  <a:gd name="T32" fmla="*/ 14 w 25"/>
                  <a:gd name="T33" fmla="*/ 9 h 26"/>
                  <a:gd name="T34" fmla="*/ 12 w 25"/>
                  <a:gd name="T35"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6">
                    <a:moveTo>
                      <a:pt x="12" y="26"/>
                    </a:moveTo>
                    <a:cubicBezTo>
                      <a:pt x="11" y="26"/>
                      <a:pt x="9" y="25"/>
                      <a:pt x="8" y="25"/>
                    </a:cubicBezTo>
                    <a:cubicBezTo>
                      <a:pt x="5" y="24"/>
                      <a:pt x="3" y="22"/>
                      <a:pt x="1" y="19"/>
                    </a:cubicBezTo>
                    <a:cubicBezTo>
                      <a:pt x="0" y="16"/>
                      <a:pt x="0" y="13"/>
                      <a:pt x="1" y="9"/>
                    </a:cubicBezTo>
                    <a:cubicBezTo>
                      <a:pt x="2" y="6"/>
                      <a:pt x="4" y="3"/>
                      <a:pt x="7" y="2"/>
                    </a:cubicBezTo>
                    <a:cubicBezTo>
                      <a:pt x="10" y="1"/>
                      <a:pt x="13" y="0"/>
                      <a:pt x="16" y="2"/>
                    </a:cubicBezTo>
                    <a:cubicBezTo>
                      <a:pt x="20" y="3"/>
                      <a:pt x="22" y="5"/>
                      <a:pt x="23" y="8"/>
                    </a:cubicBezTo>
                    <a:cubicBezTo>
                      <a:pt x="25" y="11"/>
                      <a:pt x="25" y="14"/>
                      <a:pt x="24" y="17"/>
                    </a:cubicBezTo>
                    <a:cubicBezTo>
                      <a:pt x="22" y="22"/>
                      <a:pt x="17" y="26"/>
                      <a:pt x="12" y="26"/>
                    </a:cubicBezTo>
                    <a:close/>
                    <a:moveTo>
                      <a:pt x="12" y="9"/>
                    </a:moveTo>
                    <a:cubicBezTo>
                      <a:pt x="12" y="9"/>
                      <a:pt x="11" y="9"/>
                      <a:pt x="11" y="9"/>
                    </a:cubicBezTo>
                    <a:cubicBezTo>
                      <a:pt x="10" y="10"/>
                      <a:pt x="9" y="11"/>
                      <a:pt x="8" y="12"/>
                    </a:cubicBezTo>
                    <a:cubicBezTo>
                      <a:pt x="8" y="13"/>
                      <a:pt x="8" y="14"/>
                      <a:pt x="9" y="16"/>
                    </a:cubicBezTo>
                    <a:cubicBezTo>
                      <a:pt x="9" y="16"/>
                      <a:pt x="10" y="17"/>
                      <a:pt x="11" y="17"/>
                    </a:cubicBezTo>
                    <a:cubicBezTo>
                      <a:pt x="13" y="18"/>
                      <a:pt x="15" y="17"/>
                      <a:pt x="16" y="15"/>
                    </a:cubicBezTo>
                    <a:cubicBezTo>
                      <a:pt x="17" y="13"/>
                      <a:pt x="16" y="12"/>
                      <a:pt x="16" y="11"/>
                    </a:cubicBezTo>
                    <a:cubicBezTo>
                      <a:pt x="15" y="10"/>
                      <a:pt x="15"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503"/>
              <p:cNvSpPr>
                <a:spLocks noEditPoints="1"/>
              </p:cNvSpPr>
              <p:nvPr/>
            </p:nvSpPr>
            <p:spPr bwMode="auto">
              <a:xfrm>
                <a:off x="-4973638" y="2797175"/>
                <a:ext cx="52388" cy="49213"/>
              </a:xfrm>
              <a:custGeom>
                <a:avLst/>
                <a:gdLst>
                  <a:gd name="T0" fmla="*/ 13 w 25"/>
                  <a:gd name="T1" fmla="*/ 23 h 23"/>
                  <a:gd name="T2" fmla="*/ 7 w 25"/>
                  <a:gd name="T3" fmla="*/ 22 h 23"/>
                  <a:gd name="T4" fmla="*/ 1 w 25"/>
                  <a:gd name="T5" fmla="*/ 15 h 23"/>
                  <a:gd name="T6" fmla="*/ 2 w 25"/>
                  <a:gd name="T7" fmla="*/ 6 h 23"/>
                  <a:gd name="T8" fmla="*/ 12 w 25"/>
                  <a:gd name="T9" fmla="*/ 0 h 23"/>
                  <a:gd name="T10" fmla="*/ 18 w 25"/>
                  <a:gd name="T11" fmla="*/ 2 h 23"/>
                  <a:gd name="T12" fmla="*/ 24 w 25"/>
                  <a:gd name="T13" fmla="*/ 9 h 23"/>
                  <a:gd name="T14" fmla="*/ 23 w 25"/>
                  <a:gd name="T15" fmla="*/ 17 h 23"/>
                  <a:gd name="T16" fmla="*/ 13 w 25"/>
                  <a:gd name="T17" fmla="*/ 23 h 23"/>
                  <a:gd name="T18" fmla="*/ 12 w 25"/>
                  <a:gd name="T19" fmla="*/ 8 h 23"/>
                  <a:gd name="T20" fmla="*/ 9 w 25"/>
                  <a:gd name="T21" fmla="*/ 10 h 23"/>
                  <a:gd name="T22" fmla="*/ 9 w 25"/>
                  <a:gd name="T23" fmla="*/ 12 h 23"/>
                  <a:gd name="T24" fmla="*/ 11 w 25"/>
                  <a:gd name="T25" fmla="*/ 15 h 23"/>
                  <a:gd name="T26" fmla="*/ 16 w 25"/>
                  <a:gd name="T27" fmla="*/ 14 h 23"/>
                  <a:gd name="T28" fmla="*/ 16 w 25"/>
                  <a:gd name="T29" fmla="*/ 11 h 23"/>
                  <a:gd name="T30" fmla="*/ 14 w 25"/>
                  <a:gd name="T31" fmla="*/ 9 h 23"/>
                  <a:gd name="T32" fmla="*/ 12 w 25"/>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3">
                    <a:moveTo>
                      <a:pt x="13" y="23"/>
                    </a:moveTo>
                    <a:cubicBezTo>
                      <a:pt x="11" y="23"/>
                      <a:pt x="9" y="23"/>
                      <a:pt x="7" y="22"/>
                    </a:cubicBezTo>
                    <a:cubicBezTo>
                      <a:pt x="5" y="20"/>
                      <a:pt x="2" y="18"/>
                      <a:pt x="1" y="15"/>
                    </a:cubicBezTo>
                    <a:cubicBezTo>
                      <a:pt x="0" y="12"/>
                      <a:pt x="0" y="9"/>
                      <a:pt x="2" y="6"/>
                    </a:cubicBezTo>
                    <a:cubicBezTo>
                      <a:pt x="4" y="2"/>
                      <a:pt x="7" y="0"/>
                      <a:pt x="12" y="0"/>
                    </a:cubicBezTo>
                    <a:cubicBezTo>
                      <a:pt x="14" y="0"/>
                      <a:pt x="16" y="1"/>
                      <a:pt x="18" y="2"/>
                    </a:cubicBezTo>
                    <a:cubicBezTo>
                      <a:pt x="21" y="3"/>
                      <a:pt x="23" y="6"/>
                      <a:pt x="24" y="9"/>
                    </a:cubicBezTo>
                    <a:cubicBezTo>
                      <a:pt x="25" y="12"/>
                      <a:pt x="25" y="15"/>
                      <a:pt x="23" y="17"/>
                    </a:cubicBezTo>
                    <a:cubicBezTo>
                      <a:pt x="22" y="21"/>
                      <a:pt x="18" y="23"/>
                      <a:pt x="13" y="23"/>
                    </a:cubicBezTo>
                    <a:close/>
                    <a:moveTo>
                      <a:pt x="12" y="8"/>
                    </a:moveTo>
                    <a:cubicBezTo>
                      <a:pt x="11" y="8"/>
                      <a:pt x="10" y="8"/>
                      <a:pt x="9" y="10"/>
                    </a:cubicBezTo>
                    <a:cubicBezTo>
                      <a:pt x="9" y="11"/>
                      <a:pt x="9" y="12"/>
                      <a:pt x="9" y="12"/>
                    </a:cubicBezTo>
                    <a:cubicBezTo>
                      <a:pt x="9" y="13"/>
                      <a:pt x="10" y="14"/>
                      <a:pt x="11" y="15"/>
                    </a:cubicBezTo>
                    <a:cubicBezTo>
                      <a:pt x="13" y="16"/>
                      <a:pt x="15" y="15"/>
                      <a:pt x="16" y="14"/>
                    </a:cubicBezTo>
                    <a:cubicBezTo>
                      <a:pt x="17" y="13"/>
                      <a:pt x="17" y="12"/>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504"/>
              <p:cNvSpPr>
                <a:spLocks noEditPoints="1"/>
              </p:cNvSpPr>
              <p:nvPr/>
            </p:nvSpPr>
            <p:spPr bwMode="auto">
              <a:xfrm>
                <a:off x="-4959350" y="2768600"/>
                <a:ext cx="53975" cy="52388"/>
              </a:xfrm>
              <a:custGeom>
                <a:avLst/>
                <a:gdLst>
                  <a:gd name="T0" fmla="*/ 13 w 25"/>
                  <a:gd name="T1" fmla="*/ 24 h 24"/>
                  <a:gd name="T2" fmla="*/ 7 w 25"/>
                  <a:gd name="T3" fmla="*/ 22 h 24"/>
                  <a:gd name="T4" fmla="*/ 1 w 25"/>
                  <a:gd name="T5" fmla="*/ 14 h 24"/>
                  <a:gd name="T6" fmla="*/ 2 w 25"/>
                  <a:gd name="T7" fmla="*/ 6 h 24"/>
                  <a:gd name="T8" fmla="*/ 10 w 25"/>
                  <a:gd name="T9" fmla="*/ 1 h 24"/>
                  <a:gd name="T10" fmla="*/ 12 w 25"/>
                  <a:gd name="T11" fmla="*/ 0 h 24"/>
                  <a:gd name="T12" fmla="*/ 19 w 25"/>
                  <a:gd name="T13" fmla="*/ 2 h 24"/>
                  <a:gd name="T14" fmla="*/ 24 w 25"/>
                  <a:gd name="T15" fmla="*/ 9 h 24"/>
                  <a:gd name="T16" fmla="*/ 23 w 25"/>
                  <a:gd name="T17" fmla="*/ 18 h 24"/>
                  <a:gd name="T18" fmla="*/ 13 w 25"/>
                  <a:gd name="T19" fmla="*/ 24 h 24"/>
                  <a:gd name="T20" fmla="*/ 12 w 25"/>
                  <a:gd name="T21" fmla="*/ 8 h 24"/>
                  <a:gd name="T22" fmla="*/ 11 w 25"/>
                  <a:gd name="T23" fmla="*/ 9 h 24"/>
                  <a:gd name="T24" fmla="*/ 9 w 25"/>
                  <a:gd name="T25" fmla="*/ 10 h 24"/>
                  <a:gd name="T26" fmla="*/ 9 w 25"/>
                  <a:gd name="T27" fmla="*/ 12 h 24"/>
                  <a:gd name="T28" fmla="*/ 11 w 25"/>
                  <a:gd name="T29" fmla="*/ 15 h 24"/>
                  <a:gd name="T30" fmla="*/ 16 w 25"/>
                  <a:gd name="T31" fmla="*/ 14 h 24"/>
                  <a:gd name="T32" fmla="*/ 16 w 25"/>
                  <a:gd name="T33" fmla="*/ 12 h 24"/>
                  <a:gd name="T34" fmla="*/ 14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9" y="23"/>
                      <a:pt x="7" y="22"/>
                    </a:cubicBezTo>
                    <a:cubicBezTo>
                      <a:pt x="4" y="20"/>
                      <a:pt x="2" y="18"/>
                      <a:pt x="1" y="14"/>
                    </a:cubicBezTo>
                    <a:cubicBezTo>
                      <a:pt x="0" y="12"/>
                      <a:pt x="1" y="8"/>
                      <a:pt x="2" y="6"/>
                    </a:cubicBezTo>
                    <a:cubicBezTo>
                      <a:pt x="4" y="3"/>
                      <a:pt x="6" y="1"/>
                      <a:pt x="10" y="1"/>
                    </a:cubicBezTo>
                    <a:cubicBezTo>
                      <a:pt x="10" y="0"/>
                      <a:pt x="11" y="0"/>
                      <a:pt x="12" y="0"/>
                    </a:cubicBezTo>
                    <a:cubicBezTo>
                      <a:pt x="14" y="0"/>
                      <a:pt x="17" y="1"/>
                      <a:pt x="19" y="2"/>
                    </a:cubicBezTo>
                    <a:cubicBezTo>
                      <a:pt x="21" y="4"/>
                      <a:pt x="23" y="6"/>
                      <a:pt x="24" y="9"/>
                    </a:cubicBezTo>
                    <a:cubicBezTo>
                      <a:pt x="25" y="12"/>
                      <a:pt x="25" y="16"/>
                      <a:pt x="23" y="18"/>
                    </a:cubicBezTo>
                    <a:cubicBezTo>
                      <a:pt x="21" y="21"/>
                      <a:pt x="18" y="24"/>
                      <a:pt x="13" y="24"/>
                    </a:cubicBezTo>
                    <a:close/>
                    <a:moveTo>
                      <a:pt x="12" y="8"/>
                    </a:moveTo>
                    <a:cubicBezTo>
                      <a:pt x="11" y="9"/>
                      <a:pt x="11" y="9"/>
                      <a:pt x="11" y="9"/>
                    </a:cubicBezTo>
                    <a:cubicBezTo>
                      <a:pt x="11" y="9"/>
                      <a:pt x="10" y="9"/>
                      <a:pt x="9" y="10"/>
                    </a:cubicBezTo>
                    <a:cubicBezTo>
                      <a:pt x="9" y="11"/>
                      <a:pt x="9" y="12"/>
                      <a:pt x="9" y="12"/>
                    </a:cubicBezTo>
                    <a:cubicBezTo>
                      <a:pt x="9" y="13"/>
                      <a:pt x="10" y="14"/>
                      <a:pt x="11" y="15"/>
                    </a:cubicBezTo>
                    <a:cubicBezTo>
                      <a:pt x="13" y="16"/>
                      <a:pt x="15" y="15"/>
                      <a:pt x="16" y="14"/>
                    </a:cubicBezTo>
                    <a:cubicBezTo>
                      <a:pt x="17" y="13"/>
                      <a:pt x="16" y="12"/>
                      <a:pt x="16" y="12"/>
                    </a:cubicBezTo>
                    <a:cubicBezTo>
                      <a:pt x="16" y="11"/>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505"/>
              <p:cNvSpPr>
                <a:spLocks noEditPoints="1"/>
              </p:cNvSpPr>
              <p:nvPr/>
            </p:nvSpPr>
            <p:spPr bwMode="auto">
              <a:xfrm>
                <a:off x="-4941888" y="2743200"/>
                <a:ext cx="53975" cy="49213"/>
              </a:xfrm>
              <a:custGeom>
                <a:avLst/>
                <a:gdLst>
                  <a:gd name="T0" fmla="*/ 13 w 25"/>
                  <a:gd name="T1" fmla="*/ 23 h 23"/>
                  <a:gd name="T2" fmla="*/ 6 w 25"/>
                  <a:gd name="T3" fmla="*/ 21 h 23"/>
                  <a:gd name="T4" fmla="*/ 1 w 25"/>
                  <a:gd name="T5" fmla="*/ 14 h 23"/>
                  <a:gd name="T6" fmla="*/ 2 w 25"/>
                  <a:gd name="T7" fmla="*/ 5 h 23"/>
                  <a:gd name="T8" fmla="*/ 10 w 25"/>
                  <a:gd name="T9" fmla="*/ 0 h 23"/>
                  <a:gd name="T10" fmla="*/ 19 w 25"/>
                  <a:gd name="T11" fmla="*/ 2 h 23"/>
                  <a:gd name="T12" fmla="*/ 24 w 25"/>
                  <a:gd name="T13" fmla="*/ 9 h 23"/>
                  <a:gd name="T14" fmla="*/ 23 w 25"/>
                  <a:gd name="T15" fmla="*/ 18 h 23"/>
                  <a:gd name="T16" fmla="*/ 13 w 25"/>
                  <a:gd name="T17" fmla="*/ 23 h 23"/>
                  <a:gd name="T18" fmla="*/ 12 w 25"/>
                  <a:gd name="T19" fmla="*/ 8 h 23"/>
                  <a:gd name="T20" fmla="*/ 11 w 25"/>
                  <a:gd name="T21" fmla="*/ 8 h 23"/>
                  <a:gd name="T22" fmla="*/ 9 w 25"/>
                  <a:gd name="T23" fmla="*/ 9 h 23"/>
                  <a:gd name="T24" fmla="*/ 9 w 25"/>
                  <a:gd name="T25" fmla="*/ 12 h 23"/>
                  <a:gd name="T26" fmla="*/ 11 w 25"/>
                  <a:gd name="T27" fmla="*/ 14 h 23"/>
                  <a:gd name="T28" fmla="*/ 16 w 25"/>
                  <a:gd name="T29" fmla="*/ 14 h 23"/>
                  <a:gd name="T30" fmla="*/ 16 w 25"/>
                  <a:gd name="T31" fmla="*/ 12 h 23"/>
                  <a:gd name="T32" fmla="*/ 14 w 25"/>
                  <a:gd name="T33" fmla="*/ 9 h 23"/>
                  <a:gd name="T34" fmla="*/ 12 w 25"/>
                  <a:gd name="T3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3" y="23"/>
                    </a:moveTo>
                    <a:cubicBezTo>
                      <a:pt x="11" y="23"/>
                      <a:pt x="8" y="22"/>
                      <a:pt x="6" y="21"/>
                    </a:cubicBezTo>
                    <a:cubicBezTo>
                      <a:pt x="3" y="19"/>
                      <a:pt x="1" y="17"/>
                      <a:pt x="1" y="14"/>
                    </a:cubicBezTo>
                    <a:cubicBezTo>
                      <a:pt x="0" y="11"/>
                      <a:pt x="1" y="8"/>
                      <a:pt x="2" y="5"/>
                    </a:cubicBezTo>
                    <a:cubicBezTo>
                      <a:pt x="4" y="2"/>
                      <a:pt x="7" y="1"/>
                      <a:pt x="10" y="0"/>
                    </a:cubicBezTo>
                    <a:cubicBezTo>
                      <a:pt x="13" y="0"/>
                      <a:pt x="16" y="0"/>
                      <a:pt x="19" y="2"/>
                    </a:cubicBezTo>
                    <a:cubicBezTo>
                      <a:pt x="21" y="4"/>
                      <a:pt x="23" y="6"/>
                      <a:pt x="24" y="9"/>
                    </a:cubicBezTo>
                    <a:cubicBezTo>
                      <a:pt x="25" y="13"/>
                      <a:pt x="24" y="16"/>
                      <a:pt x="23" y="18"/>
                    </a:cubicBezTo>
                    <a:cubicBezTo>
                      <a:pt x="21" y="21"/>
                      <a:pt x="17" y="23"/>
                      <a:pt x="13" y="23"/>
                    </a:cubicBezTo>
                    <a:close/>
                    <a:moveTo>
                      <a:pt x="12" y="8"/>
                    </a:moveTo>
                    <a:cubicBezTo>
                      <a:pt x="11" y="8"/>
                      <a:pt x="11" y="8"/>
                      <a:pt x="11" y="8"/>
                    </a:cubicBezTo>
                    <a:cubicBezTo>
                      <a:pt x="10" y="8"/>
                      <a:pt x="9" y="9"/>
                      <a:pt x="9" y="9"/>
                    </a:cubicBezTo>
                    <a:cubicBezTo>
                      <a:pt x="8" y="10"/>
                      <a:pt x="8" y="11"/>
                      <a:pt x="9" y="12"/>
                    </a:cubicBezTo>
                    <a:cubicBezTo>
                      <a:pt x="9" y="13"/>
                      <a:pt x="10" y="14"/>
                      <a:pt x="11" y="14"/>
                    </a:cubicBezTo>
                    <a:cubicBezTo>
                      <a:pt x="12" y="15"/>
                      <a:pt x="15" y="15"/>
                      <a:pt x="16" y="14"/>
                    </a:cubicBezTo>
                    <a:cubicBezTo>
                      <a:pt x="16" y="13"/>
                      <a:pt x="16" y="12"/>
                      <a:pt x="16" y="12"/>
                    </a:cubicBezTo>
                    <a:cubicBezTo>
                      <a:pt x="16" y="11"/>
                      <a:pt x="15" y="10"/>
                      <a:pt x="14" y="9"/>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506"/>
              <p:cNvSpPr>
                <a:spLocks noEditPoints="1"/>
              </p:cNvSpPr>
              <p:nvPr/>
            </p:nvSpPr>
            <p:spPr bwMode="auto">
              <a:xfrm>
                <a:off x="-4924425" y="2717800"/>
                <a:ext cx="55563" cy="49213"/>
              </a:xfrm>
              <a:custGeom>
                <a:avLst/>
                <a:gdLst>
                  <a:gd name="T0" fmla="*/ 13 w 26"/>
                  <a:gd name="T1" fmla="*/ 23 h 23"/>
                  <a:gd name="T2" fmla="*/ 6 w 26"/>
                  <a:gd name="T3" fmla="*/ 21 h 23"/>
                  <a:gd name="T4" fmla="*/ 1 w 26"/>
                  <a:gd name="T5" fmla="*/ 13 h 23"/>
                  <a:gd name="T6" fmla="*/ 3 w 26"/>
                  <a:gd name="T7" fmla="*/ 4 h 23"/>
                  <a:gd name="T8" fmla="*/ 12 w 26"/>
                  <a:gd name="T9" fmla="*/ 0 h 23"/>
                  <a:gd name="T10" fmla="*/ 19 w 26"/>
                  <a:gd name="T11" fmla="*/ 2 h 23"/>
                  <a:gd name="T12" fmla="*/ 22 w 26"/>
                  <a:gd name="T13" fmla="*/ 19 h 23"/>
                  <a:gd name="T14" fmla="*/ 13 w 26"/>
                  <a:gd name="T15" fmla="*/ 23 h 23"/>
                  <a:gd name="T16" fmla="*/ 12 w 26"/>
                  <a:gd name="T17" fmla="*/ 8 h 23"/>
                  <a:gd name="T18" fmla="*/ 9 w 26"/>
                  <a:gd name="T19" fmla="*/ 9 h 23"/>
                  <a:gd name="T20" fmla="*/ 9 w 26"/>
                  <a:gd name="T21" fmla="*/ 11 h 23"/>
                  <a:gd name="T22" fmla="*/ 11 w 26"/>
                  <a:gd name="T23" fmla="*/ 14 h 23"/>
                  <a:gd name="T24" fmla="*/ 16 w 26"/>
                  <a:gd name="T25" fmla="*/ 14 h 23"/>
                  <a:gd name="T26" fmla="*/ 14 w 26"/>
                  <a:gd name="T27" fmla="*/ 9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1" y="23"/>
                      <a:pt x="8" y="22"/>
                      <a:pt x="6" y="21"/>
                    </a:cubicBezTo>
                    <a:cubicBezTo>
                      <a:pt x="3" y="19"/>
                      <a:pt x="1" y="16"/>
                      <a:pt x="1" y="13"/>
                    </a:cubicBezTo>
                    <a:cubicBezTo>
                      <a:pt x="0" y="10"/>
                      <a:pt x="1" y="7"/>
                      <a:pt x="3" y="4"/>
                    </a:cubicBezTo>
                    <a:cubicBezTo>
                      <a:pt x="5" y="2"/>
                      <a:pt x="8" y="0"/>
                      <a:pt x="12" y="0"/>
                    </a:cubicBezTo>
                    <a:cubicBezTo>
                      <a:pt x="14" y="0"/>
                      <a:pt x="17" y="1"/>
                      <a:pt x="19" y="2"/>
                    </a:cubicBezTo>
                    <a:cubicBezTo>
                      <a:pt x="25" y="6"/>
                      <a:pt x="26" y="14"/>
                      <a:pt x="22" y="19"/>
                    </a:cubicBezTo>
                    <a:cubicBezTo>
                      <a:pt x="20" y="21"/>
                      <a:pt x="17" y="23"/>
                      <a:pt x="13" y="23"/>
                    </a:cubicBezTo>
                    <a:close/>
                    <a:moveTo>
                      <a:pt x="12" y="8"/>
                    </a:moveTo>
                    <a:cubicBezTo>
                      <a:pt x="11" y="8"/>
                      <a:pt x="10" y="8"/>
                      <a:pt x="9" y="9"/>
                    </a:cubicBezTo>
                    <a:cubicBezTo>
                      <a:pt x="9" y="10"/>
                      <a:pt x="9" y="11"/>
                      <a:pt x="9" y="11"/>
                    </a:cubicBezTo>
                    <a:cubicBezTo>
                      <a:pt x="9" y="13"/>
                      <a:pt x="10" y="13"/>
                      <a:pt x="11" y="14"/>
                    </a:cubicBezTo>
                    <a:cubicBezTo>
                      <a:pt x="12" y="15"/>
                      <a:pt x="15" y="15"/>
                      <a:pt x="16" y="14"/>
                    </a:cubicBezTo>
                    <a:cubicBezTo>
                      <a:pt x="17"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507"/>
              <p:cNvSpPr>
                <a:spLocks noEditPoints="1"/>
              </p:cNvSpPr>
              <p:nvPr/>
            </p:nvSpPr>
            <p:spPr bwMode="auto">
              <a:xfrm>
                <a:off x="-4905375" y="2692400"/>
                <a:ext cx="55563" cy="49213"/>
              </a:xfrm>
              <a:custGeom>
                <a:avLst/>
                <a:gdLst>
                  <a:gd name="T0" fmla="*/ 13 w 26"/>
                  <a:gd name="T1" fmla="*/ 23 h 23"/>
                  <a:gd name="T2" fmla="*/ 5 w 26"/>
                  <a:gd name="T3" fmla="*/ 21 h 23"/>
                  <a:gd name="T4" fmla="*/ 1 w 26"/>
                  <a:gd name="T5" fmla="*/ 13 h 23"/>
                  <a:gd name="T6" fmla="*/ 3 w 26"/>
                  <a:gd name="T7" fmla="*/ 4 h 23"/>
                  <a:gd name="T8" fmla="*/ 12 w 26"/>
                  <a:gd name="T9" fmla="*/ 0 h 23"/>
                  <a:gd name="T10" fmla="*/ 19 w 26"/>
                  <a:gd name="T11" fmla="*/ 3 h 23"/>
                  <a:gd name="T12" fmla="*/ 22 w 26"/>
                  <a:gd name="T13" fmla="*/ 19 h 23"/>
                  <a:gd name="T14" fmla="*/ 13 w 26"/>
                  <a:gd name="T15" fmla="*/ 23 h 23"/>
                  <a:gd name="T16" fmla="*/ 12 w 26"/>
                  <a:gd name="T17" fmla="*/ 8 h 23"/>
                  <a:gd name="T18" fmla="*/ 9 w 26"/>
                  <a:gd name="T19" fmla="*/ 9 h 23"/>
                  <a:gd name="T20" fmla="*/ 9 w 26"/>
                  <a:gd name="T21" fmla="*/ 12 h 23"/>
                  <a:gd name="T22" fmla="*/ 10 w 26"/>
                  <a:gd name="T23" fmla="*/ 14 h 23"/>
                  <a:gd name="T24" fmla="*/ 16 w 26"/>
                  <a:gd name="T25" fmla="*/ 14 h 23"/>
                  <a:gd name="T26" fmla="*/ 14 w 26"/>
                  <a:gd name="T27" fmla="*/ 9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0" y="23"/>
                      <a:pt x="8" y="23"/>
                      <a:pt x="5" y="21"/>
                    </a:cubicBezTo>
                    <a:cubicBezTo>
                      <a:pt x="3" y="19"/>
                      <a:pt x="1" y="16"/>
                      <a:pt x="1" y="13"/>
                    </a:cubicBezTo>
                    <a:cubicBezTo>
                      <a:pt x="0" y="10"/>
                      <a:pt x="1" y="7"/>
                      <a:pt x="3" y="4"/>
                    </a:cubicBezTo>
                    <a:cubicBezTo>
                      <a:pt x="5" y="2"/>
                      <a:pt x="8" y="0"/>
                      <a:pt x="12" y="0"/>
                    </a:cubicBezTo>
                    <a:cubicBezTo>
                      <a:pt x="14" y="0"/>
                      <a:pt x="17" y="1"/>
                      <a:pt x="19" y="3"/>
                    </a:cubicBezTo>
                    <a:cubicBezTo>
                      <a:pt x="25" y="7"/>
                      <a:pt x="26" y="15"/>
                      <a:pt x="22" y="19"/>
                    </a:cubicBezTo>
                    <a:cubicBezTo>
                      <a:pt x="20" y="22"/>
                      <a:pt x="17" y="23"/>
                      <a:pt x="13" y="23"/>
                    </a:cubicBezTo>
                    <a:close/>
                    <a:moveTo>
                      <a:pt x="12" y="8"/>
                    </a:moveTo>
                    <a:cubicBezTo>
                      <a:pt x="11" y="8"/>
                      <a:pt x="10" y="8"/>
                      <a:pt x="9" y="9"/>
                    </a:cubicBezTo>
                    <a:cubicBezTo>
                      <a:pt x="9" y="10"/>
                      <a:pt x="9" y="11"/>
                      <a:pt x="9" y="12"/>
                    </a:cubicBezTo>
                    <a:cubicBezTo>
                      <a:pt x="9" y="13"/>
                      <a:pt x="9" y="14"/>
                      <a:pt x="10" y="14"/>
                    </a:cubicBezTo>
                    <a:cubicBezTo>
                      <a:pt x="12" y="16"/>
                      <a:pt x="15" y="16"/>
                      <a:pt x="16" y="14"/>
                    </a:cubicBezTo>
                    <a:cubicBezTo>
                      <a:pt x="17" y="13"/>
                      <a:pt x="16" y="11"/>
                      <a:pt x="14" y="9"/>
                    </a:cubicBezTo>
                    <a:cubicBezTo>
                      <a:pt x="13"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508"/>
              <p:cNvSpPr>
                <a:spLocks noEditPoints="1"/>
              </p:cNvSpPr>
              <p:nvPr/>
            </p:nvSpPr>
            <p:spPr bwMode="auto">
              <a:xfrm>
                <a:off x="-4883150" y="2668588"/>
                <a:ext cx="52388" cy="49213"/>
              </a:xfrm>
              <a:custGeom>
                <a:avLst/>
                <a:gdLst>
                  <a:gd name="T0" fmla="*/ 13 w 25"/>
                  <a:gd name="T1" fmla="*/ 23 h 23"/>
                  <a:gd name="T2" fmla="*/ 4 w 25"/>
                  <a:gd name="T3" fmla="*/ 20 h 23"/>
                  <a:gd name="T4" fmla="*/ 0 w 25"/>
                  <a:gd name="T5" fmla="*/ 12 h 23"/>
                  <a:gd name="T6" fmla="*/ 2 w 25"/>
                  <a:gd name="T7" fmla="*/ 4 h 23"/>
                  <a:gd name="T8" fmla="*/ 11 w 25"/>
                  <a:gd name="T9" fmla="*/ 0 h 23"/>
                  <a:gd name="T10" fmla="*/ 19 w 25"/>
                  <a:gd name="T11" fmla="*/ 3 h 23"/>
                  <a:gd name="T12" fmla="*/ 21 w 25"/>
                  <a:gd name="T13" fmla="*/ 20 h 23"/>
                  <a:gd name="T14" fmla="*/ 13 w 25"/>
                  <a:gd name="T15" fmla="*/ 23 h 23"/>
                  <a:gd name="T16" fmla="*/ 11 w 25"/>
                  <a:gd name="T17" fmla="*/ 8 h 23"/>
                  <a:gd name="T18" fmla="*/ 9 w 25"/>
                  <a:gd name="T19" fmla="*/ 9 h 23"/>
                  <a:gd name="T20" fmla="*/ 8 w 25"/>
                  <a:gd name="T21" fmla="*/ 11 h 23"/>
                  <a:gd name="T22" fmla="*/ 9 w 25"/>
                  <a:gd name="T23" fmla="*/ 14 h 23"/>
                  <a:gd name="T24" fmla="*/ 13 w 25"/>
                  <a:gd name="T25" fmla="*/ 15 h 23"/>
                  <a:gd name="T26" fmla="*/ 15 w 25"/>
                  <a:gd name="T27" fmla="*/ 14 h 23"/>
                  <a:gd name="T28" fmla="*/ 14 w 25"/>
                  <a:gd name="T29" fmla="*/ 9 h 23"/>
                  <a:gd name="T30" fmla="*/ 11 w 25"/>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3" y="23"/>
                    </a:moveTo>
                    <a:cubicBezTo>
                      <a:pt x="10" y="23"/>
                      <a:pt x="7" y="22"/>
                      <a:pt x="4" y="20"/>
                    </a:cubicBezTo>
                    <a:cubicBezTo>
                      <a:pt x="2" y="18"/>
                      <a:pt x="0" y="15"/>
                      <a:pt x="0" y="12"/>
                    </a:cubicBezTo>
                    <a:cubicBezTo>
                      <a:pt x="0" y="9"/>
                      <a:pt x="1" y="6"/>
                      <a:pt x="2" y="4"/>
                    </a:cubicBezTo>
                    <a:cubicBezTo>
                      <a:pt x="5" y="1"/>
                      <a:pt x="8" y="0"/>
                      <a:pt x="11" y="0"/>
                    </a:cubicBezTo>
                    <a:cubicBezTo>
                      <a:pt x="14" y="0"/>
                      <a:pt x="17" y="1"/>
                      <a:pt x="19" y="3"/>
                    </a:cubicBezTo>
                    <a:cubicBezTo>
                      <a:pt x="24" y="8"/>
                      <a:pt x="25" y="15"/>
                      <a:pt x="21" y="20"/>
                    </a:cubicBezTo>
                    <a:cubicBezTo>
                      <a:pt x="19" y="22"/>
                      <a:pt x="16" y="23"/>
                      <a:pt x="13" y="23"/>
                    </a:cubicBezTo>
                    <a:close/>
                    <a:moveTo>
                      <a:pt x="11" y="8"/>
                    </a:moveTo>
                    <a:cubicBezTo>
                      <a:pt x="10" y="8"/>
                      <a:pt x="9" y="8"/>
                      <a:pt x="9" y="9"/>
                    </a:cubicBezTo>
                    <a:cubicBezTo>
                      <a:pt x="8" y="10"/>
                      <a:pt x="8" y="11"/>
                      <a:pt x="8" y="11"/>
                    </a:cubicBezTo>
                    <a:cubicBezTo>
                      <a:pt x="8" y="12"/>
                      <a:pt x="9" y="13"/>
                      <a:pt x="9" y="14"/>
                    </a:cubicBezTo>
                    <a:cubicBezTo>
                      <a:pt x="10" y="15"/>
                      <a:pt x="11" y="15"/>
                      <a:pt x="13" y="15"/>
                    </a:cubicBezTo>
                    <a:cubicBezTo>
                      <a:pt x="13" y="15"/>
                      <a:pt x="14" y="15"/>
                      <a:pt x="15" y="14"/>
                    </a:cubicBezTo>
                    <a:cubicBezTo>
                      <a:pt x="16" y="13"/>
                      <a:pt x="15" y="11"/>
                      <a:pt x="14"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509"/>
              <p:cNvSpPr>
                <a:spLocks noEditPoints="1"/>
              </p:cNvSpPr>
              <p:nvPr/>
            </p:nvSpPr>
            <p:spPr bwMode="auto">
              <a:xfrm>
                <a:off x="-5000625" y="2771775"/>
                <a:ext cx="57150" cy="50800"/>
              </a:xfrm>
              <a:custGeom>
                <a:avLst/>
                <a:gdLst>
                  <a:gd name="T0" fmla="*/ 13 w 26"/>
                  <a:gd name="T1" fmla="*/ 24 h 24"/>
                  <a:gd name="T2" fmla="*/ 7 w 26"/>
                  <a:gd name="T3" fmla="*/ 22 h 24"/>
                  <a:gd name="T4" fmla="*/ 1 w 26"/>
                  <a:gd name="T5" fmla="*/ 15 h 24"/>
                  <a:gd name="T6" fmla="*/ 2 w 26"/>
                  <a:gd name="T7" fmla="*/ 6 h 24"/>
                  <a:gd name="T8" fmla="*/ 2 w 26"/>
                  <a:gd name="T9" fmla="*/ 6 h 24"/>
                  <a:gd name="T10" fmla="*/ 12 w 26"/>
                  <a:gd name="T11" fmla="*/ 0 h 24"/>
                  <a:gd name="T12" fmla="*/ 18 w 26"/>
                  <a:gd name="T13" fmla="*/ 2 h 24"/>
                  <a:gd name="T14" fmla="*/ 23 w 26"/>
                  <a:gd name="T15" fmla="*/ 18 h 24"/>
                  <a:gd name="T16" fmla="*/ 13 w 26"/>
                  <a:gd name="T17" fmla="*/ 24 h 24"/>
                  <a:gd name="T18" fmla="*/ 9 w 26"/>
                  <a:gd name="T19" fmla="*/ 10 h 24"/>
                  <a:gd name="T20" fmla="*/ 9 w 26"/>
                  <a:gd name="T21" fmla="*/ 13 h 24"/>
                  <a:gd name="T22" fmla="*/ 11 w 26"/>
                  <a:gd name="T23" fmla="*/ 15 h 24"/>
                  <a:gd name="T24" fmla="*/ 16 w 26"/>
                  <a:gd name="T25" fmla="*/ 14 h 24"/>
                  <a:gd name="T26" fmla="*/ 16 w 26"/>
                  <a:gd name="T27" fmla="*/ 14 h 24"/>
                  <a:gd name="T28" fmla="*/ 14 w 26"/>
                  <a:gd name="T29" fmla="*/ 9 h 24"/>
                  <a:gd name="T30" fmla="*/ 12 w 26"/>
                  <a:gd name="T31" fmla="*/ 8 h 24"/>
                  <a:gd name="T32" fmla="*/ 9 w 26"/>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1" y="24"/>
                      <a:pt x="9" y="23"/>
                      <a:pt x="7" y="22"/>
                    </a:cubicBezTo>
                    <a:cubicBezTo>
                      <a:pt x="4" y="21"/>
                      <a:pt x="2" y="18"/>
                      <a:pt x="1" y="15"/>
                    </a:cubicBezTo>
                    <a:cubicBezTo>
                      <a:pt x="0" y="12"/>
                      <a:pt x="0" y="9"/>
                      <a:pt x="2" y="6"/>
                    </a:cubicBezTo>
                    <a:cubicBezTo>
                      <a:pt x="2" y="6"/>
                      <a:pt x="2" y="6"/>
                      <a:pt x="2" y="6"/>
                    </a:cubicBezTo>
                    <a:cubicBezTo>
                      <a:pt x="4" y="2"/>
                      <a:pt x="8" y="0"/>
                      <a:pt x="12" y="0"/>
                    </a:cubicBezTo>
                    <a:cubicBezTo>
                      <a:pt x="14" y="0"/>
                      <a:pt x="16" y="1"/>
                      <a:pt x="18" y="2"/>
                    </a:cubicBezTo>
                    <a:cubicBezTo>
                      <a:pt x="24" y="5"/>
                      <a:pt x="26" y="12"/>
                      <a:pt x="23" y="18"/>
                    </a:cubicBezTo>
                    <a:cubicBezTo>
                      <a:pt x="21" y="21"/>
                      <a:pt x="17" y="24"/>
                      <a:pt x="13" y="24"/>
                    </a:cubicBezTo>
                    <a:close/>
                    <a:moveTo>
                      <a:pt x="9" y="10"/>
                    </a:moveTo>
                    <a:cubicBezTo>
                      <a:pt x="8" y="11"/>
                      <a:pt x="8" y="12"/>
                      <a:pt x="9" y="13"/>
                    </a:cubicBezTo>
                    <a:cubicBezTo>
                      <a:pt x="9" y="14"/>
                      <a:pt x="10" y="15"/>
                      <a:pt x="11" y="15"/>
                    </a:cubicBezTo>
                    <a:cubicBezTo>
                      <a:pt x="13" y="16"/>
                      <a:pt x="15" y="16"/>
                      <a:pt x="16" y="14"/>
                    </a:cubicBezTo>
                    <a:cubicBezTo>
                      <a:pt x="16" y="14"/>
                      <a:pt x="16" y="14"/>
                      <a:pt x="16" y="14"/>
                    </a:cubicBezTo>
                    <a:cubicBezTo>
                      <a:pt x="17" y="12"/>
                      <a:pt x="16" y="10"/>
                      <a:pt x="14" y="9"/>
                    </a:cubicBezTo>
                    <a:cubicBezTo>
                      <a:pt x="14" y="8"/>
                      <a:pt x="13" y="8"/>
                      <a:pt x="12" y="8"/>
                    </a:cubicBezTo>
                    <a:cubicBezTo>
                      <a:pt x="11" y="8"/>
                      <a:pt x="10" y="9"/>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Freeform 510"/>
              <p:cNvSpPr>
                <a:spLocks noEditPoints="1"/>
              </p:cNvSpPr>
              <p:nvPr/>
            </p:nvSpPr>
            <p:spPr bwMode="auto">
              <a:xfrm>
                <a:off x="-4983163" y="2743200"/>
                <a:ext cx="55563" cy="52388"/>
              </a:xfrm>
              <a:custGeom>
                <a:avLst/>
                <a:gdLst>
                  <a:gd name="T0" fmla="*/ 13 w 26"/>
                  <a:gd name="T1" fmla="*/ 24 h 24"/>
                  <a:gd name="T2" fmla="*/ 6 w 26"/>
                  <a:gd name="T3" fmla="*/ 22 h 24"/>
                  <a:gd name="T4" fmla="*/ 0 w 26"/>
                  <a:gd name="T5" fmla="*/ 14 h 24"/>
                  <a:gd name="T6" fmla="*/ 2 w 26"/>
                  <a:gd name="T7" fmla="*/ 5 h 24"/>
                  <a:gd name="T8" fmla="*/ 2 w 26"/>
                  <a:gd name="T9" fmla="*/ 5 h 24"/>
                  <a:gd name="T10" fmla="*/ 12 w 26"/>
                  <a:gd name="T11" fmla="*/ 0 h 24"/>
                  <a:gd name="T12" fmla="*/ 18 w 26"/>
                  <a:gd name="T13" fmla="*/ 2 h 24"/>
                  <a:gd name="T14" fmla="*/ 22 w 26"/>
                  <a:gd name="T15" fmla="*/ 18 h 24"/>
                  <a:gd name="T16" fmla="*/ 13 w 26"/>
                  <a:gd name="T17" fmla="*/ 24 h 24"/>
                  <a:gd name="T18" fmla="*/ 9 w 26"/>
                  <a:gd name="T19" fmla="*/ 10 h 24"/>
                  <a:gd name="T20" fmla="*/ 8 w 26"/>
                  <a:gd name="T21" fmla="*/ 12 h 24"/>
                  <a:gd name="T22" fmla="*/ 10 w 26"/>
                  <a:gd name="T23" fmla="*/ 15 h 24"/>
                  <a:gd name="T24" fmla="*/ 13 w 26"/>
                  <a:gd name="T25" fmla="*/ 15 h 24"/>
                  <a:gd name="T26" fmla="*/ 15 w 26"/>
                  <a:gd name="T27" fmla="*/ 14 h 24"/>
                  <a:gd name="T28" fmla="*/ 16 w 26"/>
                  <a:gd name="T29" fmla="*/ 14 h 24"/>
                  <a:gd name="T30" fmla="*/ 14 w 26"/>
                  <a:gd name="T31" fmla="*/ 9 h 24"/>
                  <a:gd name="T32" fmla="*/ 9 w 26"/>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8" y="23"/>
                      <a:pt x="6" y="22"/>
                    </a:cubicBezTo>
                    <a:cubicBezTo>
                      <a:pt x="3" y="20"/>
                      <a:pt x="1" y="18"/>
                      <a:pt x="0" y="14"/>
                    </a:cubicBezTo>
                    <a:cubicBezTo>
                      <a:pt x="0" y="11"/>
                      <a:pt x="0" y="8"/>
                      <a:pt x="2" y="5"/>
                    </a:cubicBezTo>
                    <a:cubicBezTo>
                      <a:pt x="2" y="5"/>
                      <a:pt x="2" y="5"/>
                      <a:pt x="2" y="5"/>
                    </a:cubicBezTo>
                    <a:cubicBezTo>
                      <a:pt x="4" y="2"/>
                      <a:pt x="8" y="0"/>
                      <a:pt x="12" y="0"/>
                    </a:cubicBezTo>
                    <a:cubicBezTo>
                      <a:pt x="14" y="0"/>
                      <a:pt x="16" y="1"/>
                      <a:pt x="18" y="2"/>
                    </a:cubicBezTo>
                    <a:cubicBezTo>
                      <a:pt x="24" y="5"/>
                      <a:pt x="26" y="13"/>
                      <a:pt x="22" y="18"/>
                    </a:cubicBezTo>
                    <a:cubicBezTo>
                      <a:pt x="20" y="21"/>
                      <a:pt x="17" y="24"/>
                      <a:pt x="13" y="24"/>
                    </a:cubicBezTo>
                    <a:close/>
                    <a:moveTo>
                      <a:pt x="9" y="10"/>
                    </a:moveTo>
                    <a:cubicBezTo>
                      <a:pt x="8" y="10"/>
                      <a:pt x="8" y="11"/>
                      <a:pt x="8" y="12"/>
                    </a:cubicBezTo>
                    <a:cubicBezTo>
                      <a:pt x="9" y="13"/>
                      <a:pt x="9" y="14"/>
                      <a:pt x="10" y="15"/>
                    </a:cubicBezTo>
                    <a:cubicBezTo>
                      <a:pt x="11" y="15"/>
                      <a:pt x="12" y="15"/>
                      <a:pt x="13" y="15"/>
                    </a:cubicBezTo>
                    <a:cubicBezTo>
                      <a:pt x="14" y="15"/>
                      <a:pt x="15" y="15"/>
                      <a:pt x="15" y="14"/>
                    </a:cubicBezTo>
                    <a:cubicBezTo>
                      <a:pt x="16" y="14"/>
                      <a:pt x="16" y="14"/>
                      <a:pt x="16" y="14"/>
                    </a:cubicBezTo>
                    <a:cubicBezTo>
                      <a:pt x="17" y="12"/>
                      <a:pt x="16" y="10"/>
                      <a:pt x="14" y="9"/>
                    </a:cubicBezTo>
                    <a:cubicBezTo>
                      <a:pt x="12" y="7"/>
                      <a:pt x="10" y="8"/>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Freeform 511"/>
              <p:cNvSpPr>
                <a:spLocks noEditPoints="1"/>
              </p:cNvSpPr>
              <p:nvPr/>
            </p:nvSpPr>
            <p:spPr bwMode="auto">
              <a:xfrm>
                <a:off x="-4965700" y="2716213"/>
                <a:ext cx="55563" cy="50800"/>
              </a:xfrm>
              <a:custGeom>
                <a:avLst/>
                <a:gdLst>
                  <a:gd name="T0" fmla="*/ 13 w 26"/>
                  <a:gd name="T1" fmla="*/ 24 h 24"/>
                  <a:gd name="T2" fmla="*/ 6 w 26"/>
                  <a:gd name="T3" fmla="*/ 22 h 24"/>
                  <a:gd name="T4" fmla="*/ 1 w 26"/>
                  <a:gd name="T5" fmla="*/ 14 h 24"/>
                  <a:gd name="T6" fmla="*/ 2 w 26"/>
                  <a:gd name="T7" fmla="*/ 5 h 24"/>
                  <a:gd name="T8" fmla="*/ 12 w 26"/>
                  <a:gd name="T9" fmla="*/ 0 h 24"/>
                  <a:gd name="T10" fmla="*/ 19 w 26"/>
                  <a:gd name="T11" fmla="*/ 2 h 24"/>
                  <a:gd name="T12" fmla="*/ 22 w 26"/>
                  <a:gd name="T13" fmla="*/ 19 h 24"/>
                  <a:gd name="T14" fmla="*/ 13 w 26"/>
                  <a:gd name="T15" fmla="*/ 24 h 24"/>
                  <a:gd name="T16" fmla="*/ 12 w 26"/>
                  <a:gd name="T17" fmla="*/ 8 h 24"/>
                  <a:gd name="T18" fmla="*/ 9 w 26"/>
                  <a:gd name="T19" fmla="*/ 10 h 24"/>
                  <a:gd name="T20" fmla="*/ 9 w 26"/>
                  <a:gd name="T21" fmla="*/ 12 h 24"/>
                  <a:gd name="T22" fmla="*/ 10 w 26"/>
                  <a:gd name="T23" fmla="*/ 15 h 24"/>
                  <a:gd name="T24" fmla="*/ 16 w 26"/>
                  <a:gd name="T25" fmla="*/ 14 h 24"/>
                  <a:gd name="T26" fmla="*/ 14 w 26"/>
                  <a:gd name="T27" fmla="*/ 9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0" y="24"/>
                      <a:pt x="8" y="23"/>
                      <a:pt x="6" y="22"/>
                    </a:cubicBezTo>
                    <a:cubicBezTo>
                      <a:pt x="3" y="20"/>
                      <a:pt x="1" y="17"/>
                      <a:pt x="1" y="14"/>
                    </a:cubicBezTo>
                    <a:cubicBezTo>
                      <a:pt x="0" y="11"/>
                      <a:pt x="0" y="8"/>
                      <a:pt x="2" y="5"/>
                    </a:cubicBezTo>
                    <a:cubicBezTo>
                      <a:pt x="4" y="2"/>
                      <a:pt x="8" y="0"/>
                      <a:pt x="12" y="0"/>
                    </a:cubicBezTo>
                    <a:cubicBezTo>
                      <a:pt x="15" y="0"/>
                      <a:pt x="17" y="1"/>
                      <a:pt x="19" y="2"/>
                    </a:cubicBezTo>
                    <a:cubicBezTo>
                      <a:pt x="25" y="6"/>
                      <a:pt x="26" y="13"/>
                      <a:pt x="22" y="19"/>
                    </a:cubicBezTo>
                    <a:cubicBezTo>
                      <a:pt x="20" y="22"/>
                      <a:pt x="17" y="24"/>
                      <a:pt x="13" y="24"/>
                    </a:cubicBezTo>
                    <a:close/>
                    <a:moveTo>
                      <a:pt x="12" y="8"/>
                    </a:moveTo>
                    <a:cubicBezTo>
                      <a:pt x="11" y="8"/>
                      <a:pt x="10" y="9"/>
                      <a:pt x="9" y="10"/>
                    </a:cubicBezTo>
                    <a:cubicBezTo>
                      <a:pt x="8" y="10"/>
                      <a:pt x="8" y="11"/>
                      <a:pt x="9" y="12"/>
                    </a:cubicBezTo>
                    <a:cubicBezTo>
                      <a:pt x="9" y="13"/>
                      <a:pt x="9" y="14"/>
                      <a:pt x="10" y="15"/>
                    </a:cubicBezTo>
                    <a:cubicBezTo>
                      <a:pt x="12" y="16"/>
                      <a:pt x="15" y="16"/>
                      <a:pt x="16" y="14"/>
                    </a:cubicBezTo>
                    <a:cubicBezTo>
                      <a:pt x="17" y="12"/>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512"/>
              <p:cNvSpPr>
                <a:spLocks noEditPoints="1"/>
              </p:cNvSpPr>
              <p:nvPr/>
            </p:nvSpPr>
            <p:spPr bwMode="auto">
              <a:xfrm>
                <a:off x="-4946650" y="2687638"/>
                <a:ext cx="52388" cy="52388"/>
              </a:xfrm>
              <a:custGeom>
                <a:avLst/>
                <a:gdLst>
                  <a:gd name="T0" fmla="*/ 13 w 24"/>
                  <a:gd name="T1" fmla="*/ 24 h 24"/>
                  <a:gd name="T2" fmla="*/ 5 w 24"/>
                  <a:gd name="T3" fmla="*/ 22 h 24"/>
                  <a:gd name="T4" fmla="*/ 0 w 24"/>
                  <a:gd name="T5" fmla="*/ 14 h 24"/>
                  <a:gd name="T6" fmla="*/ 2 w 24"/>
                  <a:gd name="T7" fmla="*/ 5 h 24"/>
                  <a:gd name="T8" fmla="*/ 10 w 24"/>
                  <a:gd name="T9" fmla="*/ 0 h 24"/>
                  <a:gd name="T10" fmla="*/ 12 w 24"/>
                  <a:gd name="T11" fmla="*/ 0 h 24"/>
                  <a:gd name="T12" fmla="*/ 19 w 24"/>
                  <a:gd name="T13" fmla="*/ 3 h 24"/>
                  <a:gd name="T14" fmla="*/ 24 w 24"/>
                  <a:gd name="T15" fmla="*/ 11 h 24"/>
                  <a:gd name="T16" fmla="*/ 22 w 24"/>
                  <a:gd name="T17" fmla="*/ 19 h 24"/>
                  <a:gd name="T18" fmla="*/ 13 w 24"/>
                  <a:gd name="T19" fmla="*/ 24 h 24"/>
                  <a:gd name="T20" fmla="*/ 12 w 24"/>
                  <a:gd name="T21" fmla="*/ 8 h 24"/>
                  <a:gd name="T22" fmla="*/ 11 w 24"/>
                  <a:gd name="T23" fmla="*/ 8 h 24"/>
                  <a:gd name="T24" fmla="*/ 9 w 24"/>
                  <a:gd name="T25" fmla="*/ 10 h 24"/>
                  <a:gd name="T26" fmla="*/ 8 w 24"/>
                  <a:gd name="T27" fmla="*/ 13 h 24"/>
                  <a:gd name="T28" fmla="*/ 10 w 24"/>
                  <a:gd name="T29" fmla="*/ 15 h 24"/>
                  <a:gd name="T30" fmla="*/ 15 w 24"/>
                  <a:gd name="T31" fmla="*/ 15 h 24"/>
                  <a:gd name="T32" fmla="*/ 16 w 24"/>
                  <a:gd name="T33" fmla="*/ 12 h 24"/>
                  <a:gd name="T34" fmla="*/ 14 w 24"/>
                  <a:gd name="T35" fmla="*/ 9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0" y="24"/>
                      <a:pt x="8" y="23"/>
                      <a:pt x="5" y="22"/>
                    </a:cubicBezTo>
                    <a:cubicBezTo>
                      <a:pt x="3" y="20"/>
                      <a:pt x="1" y="17"/>
                      <a:pt x="0" y="14"/>
                    </a:cubicBezTo>
                    <a:cubicBezTo>
                      <a:pt x="0" y="11"/>
                      <a:pt x="1" y="8"/>
                      <a:pt x="2" y="5"/>
                    </a:cubicBezTo>
                    <a:cubicBezTo>
                      <a:pt x="4" y="3"/>
                      <a:pt x="7" y="1"/>
                      <a:pt x="10" y="0"/>
                    </a:cubicBezTo>
                    <a:cubicBezTo>
                      <a:pt x="11" y="0"/>
                      <a:pt x="11" y="0"/>
                      <a:pt x="12" y="0"/>
                    </a:cubicBezTo>
                    <a:cubicBezTo>
                      <a:pt x="14" y="0"/>
                      <a:pt x="17" y="1"/>
                      <a:pt x="19" y="3"/>
                    </a:cubicBezTo>
                    <a:cubicBezTo>
                      <a:pt x="22" y="5"/>
                      <a:pt x="23" y="8"/>
                      <a:pt x="24" y="11"/>
                    </a:cubicBezTo>
                    <a:cubicBezTo>
                      <a:pt x="24" y="14"/>
                      <a:pt x="24" y="17"/>
                      <a:pt x="22" y="19"/>
                    </a:cubicBezTo>
                    <a:cubicBezTo>
                      <a:pt x="20" y="22"/>
                      <a:pt x="16" y="24"/>
                      <a:pt x="13" y="24"/>
                    </a:cubicBezTo>
                    <a:close/>
                    <a:moveTo>
                      <a:pt x="12" y="8"/>
                    </a:moveTo>
                    <a:cubicBezTo>
                      <a:pt x="11" y="8"/>
                      <a:pt x="11" y="8"/>
                      <a:pt x="11" y="8"/>
                    </a:cubicBezTo>
                    <a:cubicBezTo>
                      <a:pt x="11" y="9"/>
                      <a:pt x="10" y="9"/>
                      <a:pt x="9" y="10"/>
                    </a:cubicBezTo>
                    <a:cubicBezTo>
                      <a:pt x="8" y="11"/>
                      <a:pt x="8" y="12"/>
                      <a:pt x="8" y="13"/>
                    </a:cubicBezTo>
                    <a:cubicBezTo>
                      <a:pt x="9" y="14"/>
                      <a:pt x="9" y="15"/>
                      <a:pt x="10" y="15"/>
                    </a:cubicBezTo>
                    <a:cubicBezTo>
                      <a:pt x="12" y="16"/>
                      <a:pt x="14" y="16"/>
                      <a:pt x="15" y="15"/>
                    </a:cubicBezTo>
                    <a:cubicBezTo>
                      <a:pt x="16" y="14"/>
                      <a:pt x="16" y="13"/>
                      <a:pt x="16" y="12"/>
                    </a:cubicBezTo>
                    <a:cubicBezTo>
                      <a:pt x="16" y="11"/>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513"/>
              <p:cNvSpPr>
                <a:spLocks noEditPoints="1"/>
              </p:cNvSpPr>
              <p:nvPr/>
            </p:nvSpPr>
            <p:spPr bwMode="auto">
              <a:xfrm>
                <a:off x="-4927600" y="2662238"/>
                <a:ext cx="53975" cy="50800"/>
              </a:xfrm>
              <a:custGeom>
                <a:avLst/>
                <a:gdLst>
                  <a:gd name="T0" fmla="*/ 13 w 25"/>
                  <a:gd name="T1" fmla="*/ 24 h 24"/>
                  <a:gd name="T2" fmla="*/ 5 w 25"/>
                  <a:gd name="T3" fmla="*/ 21 h 24"/>
                  <a:gd name="T4" fmla="*/ 1 w 25"/>
                  <a:gd name="T5" fmla="*/ 13 h 24"/>
                  <a:gd name="T6" fmla="*/ 3 w 25"/>
                  <a:gd name="T7" fmla="*/ 5 h 24"/>
                  <a:gd name="T8" fmla="*/ 11 w 25"/>
                  <a:gd name="T9" fmla="*/ 0 h 24"/>
                  <a:gd name="T10" fmla="*/ 12 w 25"/>
                  <a:gd name="T11" fmla="*/ 0 h 24"/>
                  <a:gd name="T12" fmla="*/ 20 w 25"/>
                  <a:gd name="T13" fmla="*/ 3 h 24"/>
                  <a:gd name="T14" fmla="*/ 24 w 25"/>
                  <a:gd name="T15" fmla="*/ 11 h 24"/>
                  <a:gd name="T16" fmla="*/ 22 w 25"/>
                  <a:gd name="T17" fmla="*/ 20 h 24"/>
                  <a:gd name="T18" fmla="*/ 13 w 25"/>
                  <a:gd name="T19" fmla="*/ 24 h 24"/>
                  <a:gd name="T20" fmla="*/ 12 w 25"/>
                  <a:gd name="T21" fmla="*/ 8 h 24"/>
                  <a:gd name="T22" fmla="*/ 12 w 25"/>
                  <a:gd name="T23" fmla="*/ 8 h 24"/>
                  <a:gd name="T24" fmla="*/ 10 w 25"/>
                  <a:gd name="T25" fmla="*/ 9 h 24"/>
                  <a:gd name="T26" fmla="*/ 9 w 25"/>
                  <a:gd name="T27" fmla="*/ 12 h 24"/>
                  <a:gd name="T28" fmla="*/ 10 w 25"/>
                  <a:gd name="T29" fmla="*/ 15 h 24"/>
                  <a:gd name="T30" fmla="*/ 16 w 25"/>
                  <a:gd name="T31" fmla="*/ 15 h 24"/>
                  <a:gd name="T32" fmla="*/ 16 w 25"/>
                  <a:gd name="T33" fmla="*/ 12 h 24"/>
                  <a:gd name="T34" fmla="*/ 15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0" y="24"/>
                      <a:pt x="8" y="23"/>
                      <a:pt x="5" y="21"/>
                    </a:cubicBezTo>
                    <a:cubicBezTo>
                      <a:pt x="3" y="19"/>
                      <a:pt x="1" y="16"/>
                      <a:pt x="1" y="13"/>
                    </a:cubicBezTo>
                    <a:cubicBezTo>
                      <a:pt x="0" y="10"/>
                      <a:pt x="1" y="7"/>
                      <a:pt x="3" y="5"/>
                    </a:cubicBezTo>
                    <a:cubicBezTo>
                      <a:pt x="5" y="2"/>
                      <a:pt x="8" y="0"/>
                      <a:pt x="11" y="0"/>
                    </a:cubicBezTo>
                    <a:cubicBezTo>
                      <a:pt x="12" y="0"/>
                      <a:pt x="12" y="0"/>
                      <a:pt x="12" y="0"/>
                    </a:cubicBezTo>
                    <a:cubicBezTo>
                      <a:pt x="15" y="0"/>
                      <a:pt x="18" y="1"/>
                      <a:pt x="20" y="3"/>
                    </a:cubicBezTo>
                    <a:cubicBezTo>
                      <a:pt x="23" y="5"/>
                      <a:pt x="24" y="8"/>
                      <a:pt x="24" y="11"/>
                    </a:cubicBezTo>
                    <a:cubicBezTo>
                      <a:pt x="25" y="14"/>
                      <a:pt x="24" y="17"/>
                      <a:pt x="22" y="20"/>
                    </a:cubicBezTo>
                    <a:cubicBezTo>
                      <a:pt x="20" y="22"/>
                      <a:pt x="17" y="24"/>
                      <a:pt x="13" y="24"/>
                    </a:cubicBezTo>
                    <a:close/>
                    <a:moveTo>
                      <a:pt x="12" y="8"/>
                    </a:moveTo>
                    <a:cubicBezTo>
                      <a:pt x="12" y="8"/>
                      <a:pt x="12" y="8"/>
                      <a:pt x="12" y="8"/>
                    </a:cubicBezTo>
                    <a:cubicBezTo>
                      <a:pt x="11" y="8"/>
                      <a:pt x="10" y="9"/>
                      <a:pt x="10" y="9"/>
                    </a:cubicBezTo>
                    <a:cubicBezTo>
                      <a:pt x="9" y="10"/>
                      <a:pt x="9" y="11"/>
                      <a:pt x="9" y="12"/>
                    </a:cubicBezTo>
                    <a:cubicBezTo>
                      <a:pt x="9" y="13"/>
                      <a:pt x="9" y="14"/>
                      <a:pt x="10" y="15"/>
                    </a:cubicBezTo>
                    <a:cubicBezTo>
                      <a:pt x="12" y="16"/>
                      <a:pt x="15" y="16"/>
                      <a:pt x="16" y="15"/>
                    </a:cubicBezTo>
                    <a:cubicBezTo>
                      <a:pt x="16" y="14"/>
                      <a:pt x="17" y="13"/>
                      <a:pt x="16"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514"/>
              <p:cNvSpPr>
                <a:spLocks noEditPoints="1"/>
              </p:cNvSpPr>
              <p:nvPr/>
            </p:nvSpPr>
            <p:spPr bwMode="auto">
              <a:xfrm>
                <a:off x="-5021263" y="2740025"/>
                <a:ext cx="55563" cy="50800"/>
              </a:xfrm>
              <a:custGeom>
                <a:avLst/>
                <a:gdLst>
                  <a:gd name="T0" fmla="*/ 12 w 26"/>
                  <a:gd name="T1" fmla="*/ 24 h 24"/>
                  <a:gd name="T2" fmla="*/ 6 w 26"/>
                  <a:gd name="T3" fmla="*/ 23 h 24"/>
                  <a:gd name="T4" fmla="*/ 0 w 26"/>
                  <a:gd name="T5" fmla="*/ 16 h 24"/>
                  <a:gd name="T6" fmla="*/ 2 w 26"/>
                  <a:gd name="T7" fmla="*/ 6 h 24"/>
                  <a:gd name="T8" fmla="*/ 12 w 26"/>
                  <a:gd name="T9" fmla="*/ 0 h 24"/>
                  <a:gd name="T10" fmla="*/ 18 w 26"/>
                  <a:gd name="T11" fmla="*/ 2 h 24"/>
                  <a:gd name="T12" fmla="*/ 23 w 26"/>
                  <a:gd name="T13" fmla="*/ 18 h 24"/>
                  <a:gd name="T14" fmla="*/ 12 w 26"/>
                  <a:gd name="T15" fmla="*/ 24 h 24"/>
                  <a:gd name="T16" fmla="*/ 12 w 26"/>
                  <a:gd name="T17" fmla="*/ 8 h 24"/>
                  <a:gd name="T18" fmla="*/ 9 w 26"/>
                  <a:gd name="T19" fmla="*/ 10 h 24"/>
                  <a:gd name="T20" fmla="*/ 8 w 26"/>
                  <a:gd name="T21" fmla="*/ 13 h 24"/>
                  <a:gd name="T22" fmla="*/ 10 w 26"/>
                  <a:gd name="T23" fmla="*/ 16 h 24"/>
                  <a:gd name="T24" fmla="*/ 12 w 26"/>
                  <a:gd name="T25" fmla="*/ 16 h 24"/>
                  <a:gd name="T26" fmla="*/ 16 w 26"/>
                  <a:gd name="T27" fmla="*/ 14 h 24"/>
                  <a:gd name="T28" fmla="*/ 14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10" y="24"/>
                      <a:pt x="8" y="24"/>
                      <a:pt x="6" y="23"/>
                    </a:cubicBezTo>
                    <a:cubicBezTo>
                      <a:pt x="3" y="21"/>
                      <a:pt x="1" y="19"/>
                      <a:pt x="0" y="16"/>
                    </a:cubicBezTo>
                    <a:cubicBezTo>
                      <a:pt x="0" y="12"/>
                      <a:pt x="0" y="9"/>
                      <a:pt x="2" y="6"/>
                    </a:cubicBezTo>
                    <a:cubicBezTo>
                      <a:pt x="4" y="2"/>
                      <a:pt x="8" y="0"/>
                      <a:pt x="12" y="0"/>
                    </a:cubicBezTo>
                    <a:cubicBezTo>
                      <a:pt x="14" y="0"/>
                      <a:pt x="16" y="1"/>
                      <a:pt x="18" y="2"/>
                    </a:cubicBezTo>
                    <a:cubicBezTo>
                      <a:pt x="24" y="5"/>
                      <a:pt x="26" y="13"/>
                      <a:pt x="23" y="18"/>
                    </a:cubicBezTo>
                    <a:cubicBezTo>
                      <a:pt x="21" y="22"/>
                      <a:pt x="17" y="24"/>
                      <a:pt x="12" y="24"/>
                    </a:cubicBezTo>
                    <a:close/>
                    <a:moveTo>
                      <a:pt x="12" y="8"/>
                    </a:moveTo>
                    <a:cubicBezTo>
                      <a:pt x="11" y="8"/>
                      <a:pt x="9" y="9"/>
                      <a:pt x="9" y="10"/>
                    </a:cubicBezTo>
                    <a:cubicBezTo>
                      <a:pt x="8" y="11"/>
                      <a:pt x="8" y="12"/>
                      <a:pt x="8" y="13"/>
                    </a:cubicBezTo>
                    <a:cubicBezTo>
                      <a:pt x="9" y="14"/>
                      <a:pt x="9" y="15"/>
                      <a:pt x="10" y="16"/>
                    </a:cubicBezTo>
                    <a:cubicBezTo>
                      <a:pt x="11" y="16"/>
                      <a:pt x="11" y="16"/>
                      <a:pt x="12" y="16"/>
                    </a:cubicBezTo>
                    <a:cubicBezTo>
                      <a:pt x="14" y="16"/>
                      <a:pt x="15" y="15"/>
                      <a:pt x="16" y="14"/>
                    </a:cubicBezTo>
                    <a:cubicBezTo>
                      <a:pt x="17" y="12"/>
                      <a:pt x="16" y="10"/>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515"/>
              <p:cNvSpPr>
                <a:spLocks noEditPoints="1"/>
              </p:cNvSpPr>
              <p:nvPr/>
            </p:nvSpPr>
            <p:spPr bwMode="auto">
              <a:xfrm>
                <a:off x="-5003800" y="2709863"/>
                <a:ext cx="55563" cy="52388"/>
              </a:xfrm>
              <a:custGeom>
                <a:avLst/>
                <a:gdLst>
                  <a:gd name="T0" fmla="*/ 13 w 26"/>
                  <a:gd name="T1" fmla="*/ 25 h 25"/>
                  <a:gd name="T2" fmla="*/ 6 w 26"/>
                  <a:gd name="T3" fmla="*/ 23 h 25"/>
                  <a:gd name="T4" fmla="*/ 1 w 26"/>
                  <a:gd name="T5" fmla="*/ 15 h 25"/>
                  <a:gd name="T6" fmla="*/ 2 w 26"/>
                  <a:gd name="T7" fmla="*/ 6 h 25"/>
                  <a:gd name="T8" fmla="*/ 12 w 26"/>
                  <a:gd name="T9" fmla="*/ 0 h 25"/>
                  <a:gd name="T10" fmla="*/ 19 w 26"/>
                  <a:gd name="T11" fmla="*/ 2 h 25"/>
                  <a:gd name="T12" fmla="*/ 23 w 26"/>
                  <a:gd name="T13" fmla="*/ 19 h 25"/>
                  <a:gd name="T14" fmla="*/ 13 w 26"/>
                  <a:gd name="T15" fmla="*/ 25 h 25"/>
                  <a:gd name="T16" fmla="*/ 12 w 26"/>
                  <a:gd name="T17" fmla="*/ 8 h 25"/>
                  <a:gd name="T18" fmla="*/ 9 w 26"/>
                  <a:gd name="T19" fmla="*/ 10 h 25"/>
                  <a:gd name="T20" fmla="*/ 9 w 26"/>
                  <a:gd name="T21" fmla="*/ 13 h 25"/>
                  <a:gd name="T22" fmla="*/ 10 w 26"/>
                  <a:gd name="T23" fmla="*/ 16 h 25"/>
                  <a:gd name="T24" fmla="*/ 13 w 26"/>
                  <a:gd name="T25" fmla="*/ 16 h 25"/>
                  <a:gd name="T26" fmla="*/ 16 w 26"/>
                  <a:gd name="T27" fmla="*/ 15 h 25"/>
                  <a:gd name="T28" fmla="*/ 15 w 26"/>
                  <a:gd name="T29" fmla="*/ 9 h 25"/>
                  <a:gd name="T30" fmla="*/ 12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10" y="25"/>
                      <a:pt x="8" y="24"/>
                      <a:pt x="6" y="23"/>
                    </a:cubicBezTo>
                    <a:cubicBezTo>
                      <a:pt x="3" y="21"/>
                      <a:pt x="1" y="18"/>
                      <a:pt x="1" y="15"/>
                    </a:cubicBezTo>
                    <a:cubicBezTo>
                      <a:pt x="0" y="12"/>
                      <a:pt x="0" y="9"/>
                      <a:pt x="2" y="6"/>
                    </a:cubicBezTo>
                    <a:cubicBezTo>
                      <a:pt x="5" y="2"/>
                      <a:pt x="8" y="0"/>
                      <a:pt x="12" y="0"/>
                    </a:cubicBezTo>
                    <a:cubicBezTo>
                      <a:pt x="15" y="0"/>
                      <a:pt x="17" y="1"/>
                      <a:pt x="19" y="2"/>
                    </a:cubicBezTo>
                    <a:cubicBezTo>
                      <a:pt x="25" y="6"/>
                      <a:pt x="26" y="14"/>
                      <a:pt x="23" y="19"/>
                    </a:cubicBezTo>
                    <a:cubicBezTo>
                      <a:pt x="21" y="22"/>
                      <a:pt x="17" y="25"/>
                      <a:pt x="13" y="25"/>
                    </a:cubicBezTo>
                    <a:close/>
                    <a:moveTo>
                      <a:pt x="12" y="8"/>
                    </a:moveTo>
                    <a:cubicBezTo>
                      <a:pt x="11" y="8"/>
                      <a:pt x="10" y="9"/>
                      <a:pt x="9" y="10"/>
                    </a:cubicBezTo>
                    <a:cubicBezTo>
                      <a:pt x="8" y="11"/>
                      <a:pt x="8" y="12"/>
                      <a:pt x="9" y="13"/>
                    </a:cubicBezTo>
                    <a:cubicBezTo>
                      <a:pt x="9" y="14"/>
                      <a:pt x="9" y="15"/>
                      <a:pt x="10" y="16"/>
                    </a:cubicBezTo>
                    <a:cubicBezTo>
                      <a:pt x="11" y="16"/>
                      <a:pt x="12" y="16"/>
                      <a:pt x="13" y="16"/>
                    </a:cubicBezTo>
                    <a:cubicBezTo>
                      <a:pt x="14" y="16"/>
                      <a:pt x="15" y="16"/>
                      <a:pt x="16" y="15"/>
                    </a:cubicBezTo>
                    <a:cubicBezTo>
                      <a:pt x="17" y="13"/>
                      <a:pt x="17"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516"/>
              <p:cNvSpPr>
                <a:spLocks noEditPoints="1"/>
              </p:cNvSpPr>
              <p:nvPr/>
            </p:nvSpPr>
            <p:spPr bwMode="auto">
              <a:xfrm>
                <a:off x="-4984750" y="2681288"/>
                <a:ext cx="55563" cy="50800"/>
              </a:xfrm>
              <a:custGeom>
                <a:avLst/>
                <a:gdLst>
                  <a:gd name="T0" fmla="*/ 13 w 26"/>
                  <a:gd name="T1" fmla="*/ 24 h 24"/>
                  <a:gd name="T2" fmla="*/ 6 w 26"/>
                  <a:gd name="T3" fmla="*/ 22 h 24"/>
                  <a:gd name="T4" fmla="*/ 0 w 26"/>
                  <a:gd name="T5" fmla="*/ 14 h 24"/>
                  <a:gd name="T6" fmla="*/ 3 w 26"/>
                  <a:gd name="T7" fmla="*/ 5 h 24"/>
                  <a:gd name="T8" fmla="*/ 12 w 26"/>
                  <a:gd name="T9" fmla="*/ 0 h 24"/>
                  <a:gd name="T10" fmla="*/ 20 w 26"/>
                  <a:gd name="T11" fmla="*/ 2 h 24"/>
                  <a:gd name="T12" fmla="*/ 22 w 26"/>
                  <a:gd name="T13" fmla="*/ 19 h 24"/>
                  <a:gd name="T14" fmla="*/ 13 w 26"/>
                  <a:gd name="T15" fmla="*/ 24 h 24"/>
                  <a:gd name="T16" fmla="*/ 12 w 26"/>
                  <a:gd name="T17" fmla="*/ 8 h 24"/>
                  <a:gd name="T18" fmla="*/ 9 w 26"/>
                  <a:gd name="T19" fmla="*/ 10 h 24"/>
                  <a:gd name="T20" fmla="*/ 8 w 26"/>
                  <a:gd name="T21" fmla="*/ 13 h 24"/>
                  <a:gd name="T22" fmla="*/ 10 w 26"/>
                  <a:gd name="T23" fmla="*/ 15 h 24"/>
                  <a:gd name="T24" fmla="*/ 13 w 26"/>
                  <a:gd name="T25" fmla="*/ 16 h 24"/>
                  <a:gd name="T26" fmla="*/ 16 w 26"/>
                  <a:gd name="T27" fmla="*/ 14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8" y="23"/>
                      <a:pt x="6" y="22"/>
                    </a:cubicBezTo>
                    <a:cubicBezTo>
                      <a:pt x="3" y="20"/>
                      <a:pt x="1" y="18"/>
                      <a:pt x="0" y="14"/>
                    </a:cubicBezTo>
                    <a:cubicBezTo>
                      <a:pt x="0" y="11"/>
                      <a:pt x="1" y="8"/>
                      <a:pt x="3" y="5"/>
                    </a:cubicBezTo>
                    <a:cubicBezTo>
                      <a:pt x="5" y="2"/>
                      <a:pt x="9" y="0"/>
                      <a:pt x="12" y="0"/>
                    </a:cubicBezTo>
                    <a:cubicBezTo>
                      <a:pt x="15" y="0"/>
                      <a:pt x="17" y="1"/>
                      <a:pt x="20" y="2"/>
                    </a:cubicBezTo>
                    <a:cubicBezTo>
                      <a:pt x="25" y="6"/>
                      <a:pt x="26" y="14"/>
                      <a:pt x="22" y="19"/>
                    </a:cubicBezTo>
                    <a:cubicBezTo>
                      <a:pt x="20" y="22"/>
                      <a:pt x="16" y="24"/>
                      <a:pt x="13" y="24"/>
                    </a:cubicBezTo>
                    <a:close/>
                    <a:moveTo>
                      <a:pt x="12" y="8"/>
                    </a:moveTo>
                    <a:cubicBezTo>
                      <a:pt x="11" y="8"/>
                      <a:pt x="10" y="9"/>
                      <a:pt x="9" y="10"/>
                    </a:cubicBezTo>
                    <a:cubicBezTo>
                      <a:pt x="8" y="11"/>
                      <a:pt x="8" y="12"/>
                      <a:pt x="8" y="13"/>
                    </a:cubicBezTo>
                    <a:cubicBezTo>
                      <a:pt x="9" y="14"/>
                      <a:pt x="9" y="15"/>
                      <a:pt x="10" y="15"/>
                    </a:cubicBezTo>
                    <a:cubicBezTo>
                      <a:pt x="11" y="16"/>
                      <a:pt x="12" y="16"/>
                      <a:pt x="13" y="16"/>
                    </a:cubicBezTo>
                    <a:cubicBezTo>
                      <a:pt x="14" y="16"/>
                      <a:pt x="15" y="15"/>
                      <a:pt x="16" y="14"/>
                    </a:cubicBezTo>
                    <a:cubicBezTo>
                      <a:pt x="17" y="13"/>
                      <a:pt x="17"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 name="Freeform 517"/>
              <p:cNvSpPr>
                <a:spLocks noEditPoints="1"/>
              </p:cNvSpPr>
              <p:nvPr/>
            </p:nvSpPr>
            <p:spPr bwMode="auto">
              <a:xfrm>
                <a:off x="-4964113" y="2652713"/>
                <a:ext cx="57150" cy="52388"/>
              </a:xfrm>
              <a:custGeom>
                <a:avLst/>
                <a:gdLst>
                  <a:gd name="T0" fmla="*/ 12 w 26"/>
                  <a:gd name="T1" fmla="*/ 24 h 24"/>
                  <a:gd name="T2" fmla="*/ 5 w 26"/>
                  <a:gd name="T3" fmla="*/ 22 h 24"/>
                  <a:gd name="T4" fmla="*/ 0 w 26"/>
                  <a:gd name="T5" fmla="*/ 14 h 24"/>
                  <a:gd name="T6" fmla="*/ 2 w 26"/>
                  <a:gd name="T7" fmla="*/ 5 h 24"/>
                  <a:gd name="T8" fmla="*/ 12 w 26"/>
                  <a:gd name="T9" fmla="*/ 0 h 24"/>
                  <a:gd name="T10" fmla="*/ 20 w 26"/>
                  <a:gd name="T11" fmla="*/ 3 h 24"/>
                  <a:gd name="T12" fmla="*/ 22 w 26"/>
                  <a:gd name="T13" fmla="*/ 20 h 24"/>
                  <a:gd name="T14" fmla="*/ 14 w 26"/>
                  <a:gd name="T15" fmla="*/ 24 h 24"/>
                  <a:gd name="T16" fmla="*/ 12 w 26"/>
                  <a:gd name="T17" fmla="*/ 24 h 24"/>
                  <a:gd name="T18" fmla="*/ 12 w 26"/>
                  <a:gd name="T19" fmla="*/ 8 h 24"/>
                  <a:gd name="T20" fmla="*/ 9 w 26"/>
                  <a:gd name="T21" fmla="*/ 10 h 24"/>
                  <a:gd name="T22" fmla="*/ 8 w 26"/>
                  <a:gd name="T23" fmla="*/ 13 h 24"/>
                  <a:gd name="T24" fmla="*/ 10 w 26"/>
                  <a:gd name="T25" fmla="*/ 15 h 24"/>
                  <a:gd name="T26" fmla="*/ 13 w 26"/>
                  <a:gd name="T27" fmla="*/ 16 h 24"/>
                  <a:gd name="T28" fmla="*/ 15 w 26"/>
                  <a:gd name="T29" fmla="*/ 15 h 24"/>
                  <a:gd name="T30" fmla="*/ 14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9" y="24"/>
                      <a:pt x="7" y="23"/>
                      <a:pt x="5" y="22"/>
                    </a:cubicBezTo>
                    <a:cubicBezTo>
                      <a:pt x="2" y="20"/>
                      <a:pt x="0" y="17"/>
                      <a:pt x="0" y="14"/>
                    </a:cubicBezTo>
                    <a:cubicBezTo>
                      <a:pt x="0" y="11"/>
                      <a:pt x="0" y="7"/>
                      <a:pt x="2" y="5"/>
                    </a:cubicBezTo>
                    <a:cubicBezTo>
                      <a:pt x="5" y="2"/>
                      <a:pt x="8" y="0"/>
                      <a:pt x="12" y="0"/>
                    </a:cubicBezTo>
                    <a:cubicBezTo>
                      <a:pt x="15" y="0"/>
                      <a:pt x="17" y="1"/>
                      <a:pt x="20" y="3"/>
                    </a:cubicBezTo>
                    <a:cubicBezTo>
                      <a:pt x="25" y="7"/>
                      <a:pt x="26" y="15"/>
                      <a:pt x="22" y="20"/>
                    </a:cubicBezTo>
                    <a:cubicBezTo>
                      <a:pt x="20" y="22"/>
                      <a:pt x="17" y="24"/>
                      <a:pt x="14" y="24"/>
                    </a:cubicBezTo>
                    <a:cubicBezTo>
                      <a:pt x="13" y="24"/>
                      <a:pt x="13" y="24"/>
                      <a:pt x="12" y="24"/>
                    </a:cubicBezTo>
                    <a:close/>
                    <a:moveTo>
                      <a:pt x="12" y="8"/>
                    </a:moveTo>
                    <a:cubicBezTo>
                      <a:pt x="11" y="8"/>
                      <a:pt x="10" y="9"/>
                      <a:pt x="9" y="10"/>
                    </a:cubicBezTo>
                    <a:cubicBezTo>
                      <a:pt x="8" y="11"/>
                      <a:pt x="8" y="12"/>
                      <a:pt x="8" y="13"/>
                    </a:cubicBezTo>
                    <a:cubicBezTo>
                      <a:pt x="8" y="14"/>
                      <a:pt x="9" y="15"/>
                      <a:pt x="10" y="15"/>
                    </a:cubicBezTo>
                    <a:cubicBezTo>
                      <a:pt x="10" y="16"/>
                      <a:pt x="11" y="16"/>
                      <a:pt x="13" y="16"/>
                    </a:cubicBezTo>
                    <a:cubicBezTo>
                      <a:pt x="14" y="16"/>
                      <a:pt x="15" y="15"/>
                      <a:pt x="15" y="15"/>
                    </a:cubicBezTo>
                    <a:cubicBezTo>
                      <a:pt x="17"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518"/>
              <p:cNvSpPr>
                <a:spLocks noEditPoints="1"/>
              </p:cNvSpPr>
              <p:nvPr/>
            </p:nvSpPr>
            <p:spPr bwMode="auto">
              <a:xfrm>
                <a:off x="-5043488" y="2706688"/>
                <a:ext cx="55563" cy="52388"/>
              </a:xfrm>
              <a:custGeom>
                <a:avLst/>
                <a:gdLst>
                  <a:gd name="T0" fmla="*/ 12 w 26"/>
                  <a:gd name="T1" fmla="*/ 24 h 24"/>
                  <a:gd name="T2" fmla="*/ 6 w 26"/>
                  <a:gd name="T3" fmla="*/ 23 h 24"/>
                  <a:gd name="T4" fmla="*/ 1 w 26"/>
                  <a:gd name="T5" fmla="*/ 15 h 24"/>
                  <a:gd name="T6" fmla="*/ 2 w 26"/>
                  <a:gd name="T7" fmla="*/ 6 h 24"/>
                  <a:gd name="T8" fmla="*/ 2 w 26"/>
                  <a:gd name="T9" fmla="*/ 6 h 24"/>
                  <a:gd name="T10" fmla="*/ 13 w 26"/>
                  <a:gd name="T11" fmla="*/ 0 h 24"/>
                  <a:gd name="T12" fmla="*/ 19 w 26"/>
                  <a:gd name="T13" fmla="*/ 1 h 24"/>
                  <a:gd name="T14" fmla="*/ 23 w 26"/>
                  <a:gd name="T15" fmla="*/ 18 h 24"/>
                  <a:gd name="T16" fmla="*/ 12 w 26"/>
                  <a:gd name="T17" fmla="*/ 24 h 24"/>
                  <a:gd name="T18" fmla="*/ 9 w 26"/>
                  <a:gd name="T19" fmla="*/ 10 h 24"/>
                  <a:gd name="T20" fmla="*/ 8 w 26"/>
                  <a:gd name="T21" fmla="*/ 13 h 24"/>
                  <a:gd name="T22" fmla="*/ 10 w 26"/>
                  <a:gd name="T23" fmla="*/ 16 h 24"/>
                  <a:gd name="T24" fmla="*/ 16 w 26"/>
                  <a:gd name="T25" fmla="*/ 14 h 24"/>
                  <a:gd name="T26" fmla="*/ 16 w 26"/>
                  <a:gd name="T27" fmla="*/ 14 h 24"/>
                  <a:gd name="T28" fmla="*/ 15 w 26"/>
                  <a:gd name="T29" fmla="*/ 8 h 24"/>
                  <a:gd name="T30" fmla="*/ 9 w 26"/>
                  <a:gd name="T31"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10" y="24"/>
                      <a:pt x="8" y="24"/>
                      <a:pt x="6" y="23"/>
                    </a:cubicBezTo>
                    <a:cubicBezTo>
                      <a:pt x="3" y="21"/>
                      <a:pt x="1" y="19"/>
                      <a:pt x="1" y="15"/>
                    </a:cubicBezTo>
                    <a:cubicBezTo>
                      <a:pt x="0" y="12"/>
                      <a:pt x="0" y="9"/>
                      <a:pt x="2" y="6"/>
                    </a:cubicBezTo>
                    <a:cubicBezTo>
                      <a:pt x="2" y="6"/>
                      <a:pt x="2" y="6"/>
                      <a:pt x="2" y="6"/>
                    </a:cubicBezTo>
                    <a:cubicBezTo>
                      <a:pt x="4" y="2"/>
                      <a:pt x="8" y="0"/>
                      <a:pt x="13" y="0"/>
                    </a:cubicBezTo>
                    <a:cubicBezTo>
                      <a:pt x="15" y="0"/>
                      <a:pt x="17" y="0"/>
                      <a:pt x="19" y="1"/>
                    </a:cubicBezTo>
                    <a:cubicBezTo>
                      <a:pt x="25" y="5"/>
                      <a:pt x="26" y="12"/>
                      <a:pt x="23" y="18"/>
                    </a:cubicBezTo>
                    <a:cubicBezTo>
                      <a:pt x="21" y="22"/>
                      <a:pt x="16" y="24"/>
                      <a:pt x="12" y="24"/>
                    </a:cubicBezTo>
                    <a:close/>
                    <a:moveTo>
                      <a:pt x="9" y="10"/>
                    </a:moveTo>
                    <a:cubicBezTo>
                      <a:pt x="8" y="11"/>
                      <a:pt x="8" y="12"/>
                      <a:pt x="8" y="13"/>
                    </a:cubicBezTo>
                    <a:cubicBezTo>
                      <a:pt x="9" y="14"/>
                      <a:pt x="9" y="15"/>
                      <a:pt x="10" y="16"/>
                    </a:cubicBezTo>
                    <a:cubicBezTo>
                      <a:pt x="12" y="17"/>
                      <a:pt x="15" y="16"/>
                      <a:pt x="16" y="14"/>
                    </a:cubicBezTo>
                    <a:cubicBezTo>
                      <a:pt x="16" y="14"/>
                      <a:pt x="16" y="14"/>
                      <a:pt x="16" y="14"/>
                    </a:cubicBezTo>
                    <a:cubicBezTo>
                      <a:pt x="17" y="12"/>
                      <a:pt x="17" y="9"/>
                      <a:pt x="15" y="8"/>
                    </a:cubicBezTo>
                    <a:cubicBezTo>
                      <a:pt x="13" y="7"/>
                      <a:pt x="10" y="8"/>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7" name="Freeform 519"/>
              <p:cNvSpPr>
                <a:spLocks noEditPoints="1"/>
              </p:cNvSpPr>
              <p:nvPr/>
            </p:nvSpPr>
            <p:spPr bwMode="auto">
              <a:xfrm>
                <a:off x="-5080000" y="2632075"/>
                <a:ext cx="84138" cy="84138"/>
              </a:xfrm>
              <a:custGeom>
                <a:avLst/>
                <a:gdLst>
                  <a:gd name="T0" fmla="*/ 18 w 39"/>
                  <a:gd name="T1" fmla="*/ 39 h 39"/>
                  <a:gd name="T2" fmla="*/ 9 w 39"/>
                  <a:gd name="T3" fmla="*/ 37 h 39"/>
                  <a:gd name="T4" fmla="*/ 1 w 39"/>
                  <a:gd name="T5" fmla="*/ 26 h 39"/>
                  <a:gd name="T6" fmla="*/ 4 w 39"/>
                  <a:gd name="T7" fmla="*/ 10 h 39"/>
                  <a:gd name="T8" fmla="*/ 17 w 39"/>
                  <a:gd name="T9" fmla="*/ 1 h 39"/>
                  <a:gd name="T10" fmla="*/ 31 w 39"/>
                  <a:gd name="T11" fmla="*/ 4 h 39"/>
                  <a:gd name="T12" fmla="*/ 38 w 39"/>
                  <a:gd name="T13" fmla="*/ 16 h 39"/>
                  <a:gd name="T14" fmla="*/ 35 w 39"/>
                  <a:gd name="T15" fmla="*/ 30 h 39"/>
                  <a:gd name="T16" fmla="*/ 18 w 39"/>
                  <a:gd name="T17" fmla="*/ 39 h 39"/>
                  <a:gd name="T18" fmla="*/ 21 w 39"/>
                  <a:gd name="T19" fmla="*/ 9 h 39"/>
                  <a:gd name="T20" fmla="*/ 18 w 39"/>
                  <a:gd name="T21" fmla="*/ 9 h 39"/>
                  <a:gd name="T22" fmla="*/ 11 w 39"/>
                  <a:gd name="T23" fmla="*/ 14 h 39"/>
                  <a:gd name="T24" fmla="*/ 9 w 39"/>
                  <a:gd name="T25" fmla="*/ 24 h 39"/>
                  <a:gd name="T26" fmla="*/ 13 w 39"/>
                  <a:gd name="T27" fmla="*/ 30 h 39"/>
                  <a:gd name="T28" fmla="*/ 18 w 39"/>
                  <a:gd name="T29" fmla="*/ 31 h 39"/>
                  <a:gd name="T30" fmla="*/ 28 w 39"/>
                  <a:gd name="T31" fmla="*/ 26 h 39"/>
                  <a:gd name="T32" fmla="*/ 30 w 39"/>
                  <a:gd name="T33" fmla="*/ 17 h 39"/>
                  <a:gd name="T34" fmla="*/ 26 w 39"/>
                  <a:gd name="T35" fmla="*/ 10 h 39"/>
                  <a:gd name="T36" fmla="*/ 21 w 39"/>
                  <a:gd name="T37"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9" h="39">
                    <a:moveTo>
                      <a:pt x="18" y="39"/>
                    </a:moveTo>
                    <a:cubicBezTo>
                      <a:pt x="15" y="39"/>
                      <a:pt x="12" y="38"/>
                      <a:pt x="9" y="37"/>
                    </a:cubicBezTo>
                    <a:cubicBezTo>
                      <a:pt x="5" y="34"/>
                      <a:pt x="2" y="30"/>
                      <a:pt x="1" y="26"/>
                    </a:cubicBezTo>
                    <a:cubicBezTo>
                      <a:pt x="0" y="21"/>
                      <a:pt x="1" y="15"/>
                      <a:pt x="4" y="10"/>
                    </a:cubicBezTo>
                    <a:cubicBezTo>
                      <a:pt x="7" y="5"/>
                      <a:pt x="12" y="2"/>
                      <a:pt x="17" y="1"/>
                    </a:cubicBezTo>
                    <a:cubicBezTo>
                      <a:pt x="22" y="0"/>
                      <a:pt x="27" y="1"/>
                      <a:pt x="31" y="4"/>
                    </a:cubicBezTo>
                    <a:cubicBezTo>
                      <a:pt x="35" y="7"/>
                      <a:pt x="37" y="11"/>
                      <a:pt x="38" y="16"/>
                    </a:cubicBezTo>
                    <a:cubicBezTo>
                      <a:pt x="39" y="21"/>
                      <a:pt x="37" y="26"/>
                      <a:pt x="35" y="30"/>
                    </a:cubicBezTo>
                    <a:cubicBezTo>
                      <a:pt x="31" y="36"/>
                      <a:pt x="25" y="39"/>
                      <a:pt x="18" y="39"/>
                    </a:cubicBezTo>
                    <a:close/>
                    <a:moveTo>
                      <a:pt x="21" y="9"/>
                    </a:moveTo>
                    <a:cubicBezTo>
                      <a:pt x="20" y="9"/>
                      <a:pt x="19" y="9"/>
                      <a:pt x="18" y="9"/>
                    </a:cubicBezTo>
                    <a:cubicBezTo>
                      <a:pt x="15" y="10"/>
                      <a:pt x="13" y="12"/>
                      <a:pt x="11" y="14"/>
                    </a:cubicBezTo>
                    <a:cubicBezTo>
                      <a:pt x="9" y="17"/>
                      <a:pt x="8" y="21"/>
                      <a:pt x="9" y="24"/>
                    </a:cubicBezTo>
                    <a:cubicBezTo>
                      <a:pt x="9" y="26"/>
                      <a:pt x="10" y="28"/>
                      <a:pt x="13" y="30"/>
                    </a:cubicBezTo>
                    <a:cubicBezTo>
                      <a:pt x="14" y="31"/>
                      <a:pt x="16" y="31"/>
                      <a:pt x="18" y="31"/>
                    </a:cubicBezTo>
                    <a:cubicBezTo>
                      <a:pt x="22" y="31"/>
                      <a:pt x="26" y="29"/>
                      <a:pt x="28" y="26"/>
                    </a:cubicBezTo>
                    <a:cubicBezTo>
                      <a:pt x="30" y="23"/>
                      <a:pt x="30" y="20"/>
                      <a:pt x="30" y="17"/>
                    </a:cubicBezTo>
                    <a:cubicBezTo>
                      <a:pt x="30" y="14"/>
                      <a:pt x="28" y="12"/>
                      <a:pt x="26" y="10"/>
                    </a:cubicBezTo>
                    <a:cubicBezTo>
                      <a:pt x="25" y="9"/>
                      <a:pt x="23"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8" name="Freeform 520"/>
              <p:cNvSpPr>
                <a:spLocks noEditPoints="1"/>
              </p:cNvSpPr>
              <p:nvPr/>
            </p:nvSpPr>
            <p:spPr bwMode="auto">
              <a:xfrm>
                <a:off x="-5024438" y="2674938"/>
                <a:ext cx="57150" cy="53975"/>
              </a:xfrm>
              <a:custGeom>
                <a:avLst/>
                <a:gdLst>
                  <a:gd name="T0" fmla="*/ 12 w 26"/>
                  <a:gd name="T1" fmla="*/ 25 h 25"/>
                  <a:gd name="T2" fmla="*/ 6 w 26"/>
                  <a:gd name="T3" fmla="*/ 23 h 25"/>
                  <a:gd name="T4" fmla="*/ 0 w 26"/>
                  <a:gd name="T5" fmla="*/ 16 h 25"/>
                  <a:gd name="T6" fmla="*/ 2 w 26"/>
                  <a:gd name="T7" fmla="*/ 6 h 25"/>
                  <a:gd name="T8" fmla="*/ 13 w 26"/>
                  <a:gd name="T9" fmla="*/ 0 h 25"/>
                  <a:gd name="T10" fmla="*/ 20 w 26"/>
                  <a:gd name="T11" fmla="*/ 3 h 25"/>
                  <a:gd name="T12" fmla="*/ 22 w 26"/>
                  <a:gd name="T13" fmla="*/ 19 h 25"/>
                  <a:gd name="T14" fmla="*/ 12 w 26"/>
                  <a:gd name="T15" fmla="*/ 25 h 25"/>
                  <a:gd name="T16" fmla="*/ 13 w 26"/>
                  <a:gd name="T17" fmla="*/ 8 h 25"/>
                  <a:gd name="T18" fmla="*/ 9 w 26"/>
                  <a:gd name="T19" fmla="*/ 10 h 25"/>
                  <a:gd name="T20" fmla="*/ 8 w 26"/>
                  <a:gd name="T21" fmla="*/ 14 h 25"/>
                  <a:gd name="T22" fmla="*/ 10 w 26"/>
                  <a:gd name="T23" fmla="*/ 16 h 25"/>
                  <a:gd name="T24" fmla="*/ 12 w 26"/>
                  <a:gd name="T25" fmla="*/ 17 h 25"/>
                  <a:gd name="T26" fmla="*/ 16 w 26"/>
                  <a:gd name="T27" fmla="*/ 15 h 25"/>
                  <a:gd name="T28" fmla="*/ 15 w 26"/>
                  <a:gd name="T29" fmla="*/ 9 h 25"/>
                  <a:gd name="T30" fmla="*/ 13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2" y="25"/>
                    </a:moveTo>
                    <a:cubicBezTo>
                      <a:pt x="10" y="25"/>
                      <a:pt x="8" y="24"/>
                      <a:pt x="6" y="23"/>
                    </a:cubicBezTo>
                    <a:cubicBezTo>
                      <a:pt x="3" y="22"/>
                      <a:pt x="1" y="19"/>
                      <a:pt x="0" y="16"/>
                    </a:cubicBezTo>
                    <a:cubicBezTo>
                      <a:pt x="0" y="12"/>
                      <a:pt x="0" y="9"/>
                      <a:pt x="2" y="6"/>
                    </a:cubicBezTo>
                    <a:cubicBezTo>
                      <a:pt x="5" y="2"/>
                      <a:pt x="9" y="0"/>
                      <a:pt x="13" y="0"/>
                    </a:cubicBezTo>
                    <a:cubicBezTo>
                      <a:pt x="15" y="0"/>
                      <a:pt x="18" y="1"/>
                      <a:pt x="20" y="3"/>
                    </a:cubicBezTo>
                    <a:cubicBezTo>
                      <a:pt x="25" y="6"/>
                      <a:pt x="26" y="14"/>
                      <a:pt x="22" y="19"/>
                    </a:cubicBezTo>
                    <a:cubicBezTo>
                      <a:pt x="20" y="23"/>
                      <a:pt x="16" y="25"/>
                      <a:pt x="12" y="25"/>
                    </a:cubicBezTo>
                    <a:close/>
                    <a:moveTo>
                      <a:pt x="13" y="8"/>
                    </a:moveTo>
                    <a:cubicBezTo>
                      <a:pt x="11" y="8"/>
                      <a:pt x="10" y="9"/>
                      <a:pt x="9" y="10"/>
                    </a:cubicBezTo>
                    <a:cubicBezTo>
                      <a:pt x="8" y="11"/>
                      <a:pt x="8" y="13"/>
                      <a:pt x="8" y="14"/>
                    </a:cubicBezTo>
                    <a:cubicBezTo>
                      <a:pt x="9" y="15"/>
                      <a:pt x="9" y="16"/>
                      <a:pt x="10" y="16"/>
                    </a:cubicBezTo>
                    <a:cubicBezTo>
                      <a:pt x="11" y="17"/>
                      <a:pt x="11" y="17"/>
                      <a:pt x="12" y="17"/>
                    </a:cubicBezTo>
                    <a:cubicBezTo>
                      <a:pt x="14" y="17"/>
                      <a:pt x="15" y="16"/>
                      <a:pt x="16" y="15"/>
                    </a:cubicBezTo>
                    <a:cubicBezTo>
                      <a:pt x="17" y="13"/>
                      <a:pt x="17" y="10"/>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521"/>
              <p:cNvSpPr>
                <a:spLocks noEditPoints="1"/>
              </p:cNvSpPr>
              <p:nvPr/>
            </p:nvSpPr>
            <p:spPr bwMode="auto">
              <a:xfrm>
                <a:off x="-5003800" y="2644775"/>
                <a:ext cx="55563" cy="53975"/>
              </a:xfrm>
              <a:custGeom>
                <a:avLst/>
                <a:gdLst>
                  <a:gd name="T0" fmla="*/ 13 w 26"/>
                  <a:gd name="T1" fmla="*/ 25 h 25"/>
                  <a:gd name="T2" fmla="*/ 6 w 26"/>
                  <a:gd name="T3" fmla="*/ 23 h 25"/>
                  <a:gd name="T4" fmla="*/ 1 w 26"/>
                  <a:gd name="T5" fmla="*/ 15 h 25"/>
                  <a:gd name="T6" fmla="*/ 3 w 26"/>
                  <a:gd name="T7" fmla="*/ 6 h 25"/>
                  <a:gd name="T8" fmla="*/ 12 w 26"/>
                  <a:gd name="T9" fmla="*/ 1 h 25"/>
                  <a:gd name="T10" fmla="*/ 21 w 26"/>
                  <a:gd name="T11" fmla="*/ 3 h 25"/>
                  <a:gd name="T12" fmla="*/ 25 w 26"/>
                  <a:gd name="T13" fmla="*/ 11 h 25"/>
                  <a:gd name="T14" fmla="*/ 23 w 26"/>
                  <a:gd name="T15" fmla="*/ 20 h 25"/>
                  <a:gd name="T16" fmla="*/ 13 w 26"/>
                  <a:gd name="T17" fmla="*/ 25 h 25"/>
                  <a:gd name="T18" fmla="*/ 13 w 26"/>
                  <a:gd name="T19" fmla="*/ 9 h 25"/>
                  <a:gd name="T20" fmla="*/ 13 w 26"/>
                  <a:gd name="T21" fmla="*/ 9 h 25"/>
                  <a:gd name="T22" fmla="*/ 10 w 26"/>
                  <a:gd name="T23" fmla="*/ 10 h 25"/>
                  <a:gd name="T24" fmla="*/ 9 w 26"/>
                  <a:gd name="T25" fmla="*/ 14 h 25"/>
                  <a:gd name="T26" fmla="*/ 11 w 26"/>
                  <a:gd name="T27" fmla="*/ 17 h 25"/>
                  <a:gd name="T28" fmla="*/ 13 w 26"/>
                  <a:gd name="T29" fmla="*/ 17 h 25"/>
                  <a:gd name="T30" fmla="*/ 16 w 26"/>
                  <a:gd name="T31" fmla="*/ 15 h 25"/>
                  <a:gd name="T32" fmla="*/ 17 w 26"/>
                  <a:gd name="T33" fmla="*/ 12 h 25"/>
                  <a:gd name="T34" fmla="*/ 16 w 26"/>
                  <a:gd name="T35" fmla="*/ 9 h 25"/>
                  <a:gd name="T36" fmla="*/ 13 w 26"/>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5">
                    <a:moveTo>
                      <a:pt x="13" y="25"/>
                    </a:moveTo>
                    <a:cubicBezTo>
                      <a:pt x="10" y="25"/>
                      <a:pt x="8" y="25"/>
                      <a:pt x="6" y="23"/>
                    </a:cubicBezTo>
                    <a:cubicBezTo>
                      <a:pt x="3" y="21"/>
                      <a:pt x="2" y="19"/>
                      <a:pt x="1" y="15"/>
                    </a:cubicBezTo>
                    <a:cubicBezTo>
                      <a:pt x="0" y="12"/>
                      <a:pt x="1" y="9"/>
                      <a:pt x="3" y="6"/>
                    </a:cubicBezTo>
                    <a:cubicBezTo>
                      <a:pt x="5" y="3"/>
                      <a:pt x="8" y="1"/>
                      <a:pt x="12" y="1"/>
                    </a:cubicBezTo>
                    <a:cubicBezTo>
                      <a:pt x="15" y="0"/>
                      <a:pt x="18" y="1"/>
                      <a:pt x="21" y="3"/>
                    </a:cubicBezTo>
                    <a:cubicBezTo>
                      <a:pt x="23" y="5"/>
                      <a:pt x="25" y="8"/>
                      <a:pt x="25" y="11"/>
                    </a:cubicBezTo>
                    <a:cubicBezTo>
                      <a:pt x="26" y="14"/>
                      <a:pt x="25" y="17"/>
                      <a:pt x="23" y="20"/>
                    </a:cubicBezTo>
                    <a:cubicBezTo>
                      <a:pt x="21" y="23"/>
                      <a:pt x="17" y="25"/>
                      <a:pt x="13" y="25"/>
                    </a:cubicBezTo>
                    <a:close/>
                    <a:moveTo>
                      <a:pt x="13" y="9"/>
                    </a:moveTo>
                    <a:cubicBezTo>
                      <a:pt x="13" y="9"/>
                      <a:pt x="13" y="9"/>
                      <a:pt x="13" y="9"/>
                    </a:cubicBezTo>
                    <a:cubicBezTo>
                      <a:pt x="12" y="9"/>
                      <a:pt x="11" y="9"/>
                      <a:pt x="10" y="10"/>
                    </a:cubicBezTo>
                    <a:cubicBezTo>
                      <a:pt x="9" y="12"/>
                      <a:pt x="9" y="13"/>
                      <a:pt x="9" y="14"/>
                    </a:cubicBezTo>
                    <a:cubicBezTo>
                      <a:pt x="9" y="15"/>
                      <a:pt x="10" y="16"/>
                      <a:pt x="11" y="17"/>
                    </a:cubicBezTo>
                    <a:cubicBezTo>
                      <a:pt x="11" y="17"/>
                      <a:pt x="12" y="17"/>
                      <a:pt x="13" y="17"/>
                    </a:cubicBezTo>
                    <a:cubicBezTo>
                      <a:pt x="14" y="17"/>
                      <a:pt x="16" y="17"/>
                      <a:pt x="16" y="15"/>
                    </a:cubicBezTo>
                    <a:cubicBezTo>
                      <a:pt x="17" y="15"/>
                      <a:pt x="17" y="14"/>
                      <a:pt x="17" y="12"/>
                    </a:cubicBezTo>
                    <a:cubicBezTo>
                      <a:pt x="17" y="11"/>
                      <a:pt x="17" y="10"/>
                      <a:pt x="16" y="9"/>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522"/>
              <p:cNvSpPr>
                <a:spLocks noEditPoints="1"/>
              </p:cNvSpPr>
              <p:nvPr/>
            </p:nvSpPr>
            <p:spPr bwMode="auto">
              <a:xfrm>
                <a:off x="-4851400" y="2633663"/>
                <a:ext cx="50800" cy="49213"/>
              </a:xfrm>
              <a:custGeom>
                <a:avLst/>
                <a:gdLst>
                  <a:gd name="T0" fmla="*/ 12 w 24"/>
                  <a:gd name="T1" fmla="*/ 23 h 23"/>
                  <a:gd name="T2" fmla="*/ 4 w 24"/>
                  <a:gd name="T3" fmla="*/ 20 h 23"/>
                  <a:gd name="T4" fmla="*/ 0 w 24"/>
                  <a:gd name="T5" fmla="*/ 11 h 23"/>
                  <a:gd name="T6" fmla="*/ 3 w 24"/>
                  <a:gd name="T7" fmla="*/ 3 h 23"/>
                  <a:gd name="T8" fmla="*/ 11 w 24"/>
                  <a:gd name="T9" fmla="*/ 0 h 23"/>
                  <a:gd name="T10" fmla="*/ 20 w 24"/>
                  <a:gd name="T11" fmla="*/ 4 h 23"/>
                  <a:gd name="T12" fmla="*/ 20 w 24"/>
                  <a:gd name="T13" fmla="*/ 20 h 23"/>
                  <a:gd name="T14" fmla="*/ 12 w 24"/>
                  <a:gd name="T15" fmla="*/ 23 h 23"/>
                  <a:gd name="T16" fmla="*/ 11 w 24"/>
                  <a:gd name="T17" fmla="*/ 8 h 23"/>
                  <a:gd name="T18" fmla="*/ 9 w 24"/>
                  <a:gd name="T19" fmla="*/ 9 h 23"/>
                  <a:gd name="T20" fmla="*/ 8 w 24"/>
                  <a:gd name="T21" fmla="*/ 11 h 23"/>
                  <a:gd name="T22" fmla="*/ 9 w 24"/>
                  <a:gd name="T23" fmla="*/ 14 h 23"/>
                  <a:gd name="T24" fmla="*/ 12 w 24"/>
                  <a:gd name="T25" fmla="*/ 15 h 23"/>
                  <a:gd name="T26" fmla="*/ 14 w 24"/>
                  <a:gd name="T27" fmla="*/ 15 h 23"/>
                  <a:gd name="T28" fmla="*/ 14 w 24"/>
                  <a:gd name="T29" fmla="*/ 9 h 23"/>
                  <a:gd name="T30" fmla="*/ 11 w 24"/>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3">
                    <a:moveTo>
                      <a:pt x="12" y="23"/>
                    </a:moveTo>
                    <a:cubicBezTo>
                      <a:pt x="9" y="23"/>
                      <a:pt x="6" y="22"/>
                      <a:pt x="4" y="20"/>
                    </a:cubicBezTo>
                    <a:cubicBezTo>
                      <a:pt x="1" y="18"/>
                      <a:pt x="0" y="14"/>
                      <a:pt x="0" y="11"/>
                    </a:cubicBezTo>
                    <a:cubicBezTo>
                      <a:pt x="0" y="8"/>
                      <a:pt x="1" y="5"/>
                      <a:pt x="3" y="3"/>
                    </a:cubicBezTo>
                    <a:cubicBezTo>
                      <a:pt x="5" y="1"/>
                      <a:pt x="8" y="0"/>
                      <a:pt x="11" y="0"/>
                    </a:cubicBezTo>
                    <a:cubicBezTo>
                      <a:pt x="14" y="0"/>
                      <a:pt x="17" y="1"/>
                      <a:pt x="20" y="4"/>
                    </a:cubicBezTo>
                    <a:cubicBezTo>
                      <a:pt x="24" y="9"/>
                      <a:pt x="24" y="16"/>
                      <a:pt x="20" y="20"/>
                    </a:cubicBezTo>
                    <a:cubicBezTo>
                      <a:pt x="18" y="22"/>
                      <a:pt x="15" y="23"/>
                      <a:pt x="12" y="23"/>
                    </a:cubicBezTo>
                    <a:close/>
                    <a:moveTo>
                      <a:pt x="11" y="8"/>
                    </a:moveTo>
                    <a:cubicBezTo>
                      <a:pt x="10" y="8"/>
                      <a:pt x="9" y="8"/>
                      <a:pt x="9" y="9"/>
                    </a:cubicBezTo>
                    <a:cubicBezTo>
                      <a:pt x="8" y="9"/>
                      <a:pt x="8" y="10"/>
                      <a:pt x="8" y="11"/>
                    </a:cubicBezTo>
                    <a:cubicBezTo>
                      <a:pt x="8" y="12"/>
                      <a:pt x="8" y="13"/>
                      <a:pt x="9" y="14"/>
                    </a:cubicBezTo>
                    <a:cubicBezTo>
                      <a:pt x="10" y="15"/>
                      <a:pt x="11" y="15"/>
                      <a:pt x="12" y="15"/>
                    </a:cubicBezTo>
                    <a:cubicBezTo>
                      <a:pt x="13" y="15"/>
                      <a:pt x="14" y="15"/>
                      <a:pt x="14" y="15"/>
                    </a:cubicBezTo>
                    <a:cubicBezTo>
                      <a:pt x="16" y="13"/>
                      <a:pt x="15" y="11"/>
                      <a:pt x="14"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523"/>
              <p:cNvSpPr>
                <a:spLocks noEditPoints="1"/>
              </p:cNvSpPr>
              <p:nvPr/>
            </p:nvSpPr>
            <p:spPr bwMode="auto">
              <a:xfrm>
                <a:off x="-4830763" y="2609850"/>
                <a:ext cx="52388" cy="52388"/>
              </a:xfrm>
              <a:custGeom>
                <a:avLst/>
                <a:gdLst>
                  <a:gd name="T0" fmla="*/ 13 w 24"/>
                  <a:gd name="T1" fmla="*/ 24 h 24"/>
                  <a:gd name="T2" fmla="*/ 4 w 24"/>
                  <a:gd name="T3" fmla="*/ 20 h 24"/>
                  <a:gd name="T4" fmla="*/ 0 w 24"/>
                  <a:gd name="T5" fmla="*/ 12 h 24"/>
                  <a:gd name="T6" fmla="*/ 4 w 24"/>
                  <a:gd name="T7" fmla="*/ 4 h 24"/>
                  <a:gd name="T8" fmla="*/ 12 w 24"/>
                  <a:gd name="T9" fmla="*/ 1 h 24"/>
                  <a:gd name="T10" fmla="*/ 21 w 24"/>
                  <a:gd name="T11" fmla="*/ 5 h 24"/>
                  <a:gd name="T12" fmla="*/ 24 w 24"/>
                  <a:gd name="T13" fmla="*/ 13 h 24"/>
                  <a:gd name="T14" fmla="*/ 20 w 24"/>
                  <a:gd name="T15" fmla="*/ 21 h 24"/>
                  <a:gd name="T16" fmla="*/ 13 w 24"/>
                  <a:gd name="T17" fmla="*/ 24 h 24"/>
                  <a:gd name="T18" fmla="*/ 11 w 24"/>
                  <a:gd name="T19" fmla="*/ 9 h 24"/>
                  <a:gd name="T20" fmla="*/ 9 w 24"/>
                  <a:gd name="T21" fmla="*/ 9 h 24"/>
                  <a:gd name="T22" fmla="*/ 8 w 24"/>
                  <a:gd name="T23" fmla="*/ 12 h 24"/>
                  <a:gd name="T24" fmla="*/ 10 w 24"/>
                  <a:gd name="T25" fmla="*/ 15 h 24"/>
                  <a:gd name="T26" fmla="*/ 13 w 24"/>
                  <a:gd name="T27" fmla="*/ 16 h 24"/>
                  <a:gd name="T28" fmla="*/ 15 w 24"/>
                  <a:gd name="T29" fmla="*/ 16 h 24"/>
                  <a:gd name="T30" fmla="*/ 16 w 24"/>
                  <a:gd name="T31" fmla="*/ 13 h 24"/>
                  <a:gd name="T32" fmla="*/ 14 w 24"/>
                  <a:gd name="T33" fmla="*/ 10 h 24"/>
                  <a:gd name="T34" fmla="*/ 12 w 24"/>
                  <a:gd name="T35" fmla="*/ 9 h 24"/>
                  <a:gd name="T36" fmla="*/ 11 w 24"/>
                  <a:gd name="T3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0" y="24"/>
                      <a:pt x="6" y="23"/>
                      <a:pt x="4" y="20"/>
                    </a:cubicBezTo>
                    <a:cubicBezTo>
                      <a:pt x="2" y="18"/>
                      <a:pt x="0" y="15"/>
                      <a:pt x="0" y="12"/>
                    </a:cubicBezTo>
                    <a:cubicBezTo>
                      <a:pt x="0" y="8"/>
                      <a:pt x="2" y="6"/>
                      <a:pt x="4" y="4"/>
                    </a:cubicBezTo>
                    <a:cubicBezTo>
                      <a:pt x="6" y="1"/>
                      <a:pt x="9" y="0"/>
                      <a:pt x="12" y="1"/>
                    </a:cubicBezTo>
                    <a:cubicBezTo>
                      <a:pt x="16" y="1"/>
                      <a:pt x="18" y="3"/>
                      <a:pt x="21" y="5"/>
                    </a:cubicBezTo>
                    <a:cubicBezTo>
                      <a:pt x="23" y="7"/>
                      <a:pt x="24" y="10"/>
                      <a:pt x="24" y="13"/>
                    </a:cubicBezTo>
                    <a:cubicBezTo>
                      <a:pt x="24" y="16"/>
                      <a:pt x="23" y="19"/>
                      <a:pt x="20" y="21"/>
                    </a:cubicBezTo>
                    <a:cubicBezTo>
                      <a:pt x="18" y="23"/>
                      <a:pt x="16" y="24"/>
                      <a:pt x="13" y="24"/>
                    </a:cubicBezTo>
                    <a:close/>
                    <a:moveTo>
                      <a:pt x="11" y="9"/>
                    </a:moveTo>
                    <a:cubicBezTo>
                      <a:pt x="11" y="9"/>
                      <a:pt x="10" y="9"/>
                      <a:pt x="9" y="9"/>
                    </a:cubicBezTo>
                    <a:cubicBezTo>
                      <a:pt x="9" y="10"/>
                      <a:pt x="8" y="11"/>
                      <a:pt x="8" y="12"/>
                    </a:cubicBezTo>
                    <a:cubicBezTo>
                      <a:pt x="8" y="13"/>
                      <a:pt x="9" y="14"/>
                      <a:pt x="10" y="15"/>
                    </a:cubicBezTo>
                    <a:cubicBezTo>
                      <a:pt x="11" y="16"/>
                      <a:pt x="12" y="16"/>
                      <a:pt x="13" y="16"/>
                    </a:cubicBezTo>
                    <a:cubicBezTo>
                      <a:pt x="13" y="16"/>
                      <a:pt x="14" y="16"/>
                      <a:pt x="15" y="16"/>
                    </a:cubicBezTo>
                    <a:cubicBezTo>
                      <a:pt x="15" y="15"/>
                      <a:pt x="16" y="14"/>
                      <a:pt x="16" y="13"/>
                    </a:cubicBezTo>
                    <a:cubicBezTo>
                      <a:pt x="16" y="12"/>
                      <a:pt x="15" y="11"/>
                      <a:pt x="14" y="10"/>
                    </a:cubicBezTo>
                    <a:cubicBezTo>
                      <a:pt x="14" y="9"/>
                      <a:pt x="13" y="9"/>
                      <a:pt x="12" y="9"/>
                    </a:cubicBezTo>
                    <a:lnTo>
                      <a:pt x="11"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2" name="Freeform 524"/>
              <p:cNvSpPr>
                <a:spLocks noEditPoints="1"/>
              </p:cNvSpPr>
              <p:nvPr/>
            </p:nvSpPr>
            <p:spPr bwMode="auto">
              <a:xfrm>
                <a:off x="-4806950" y="2590800"/>
                <a:ext cx="52388" cy="52388"/>
              </a:xfrm>
              <a:custGeom>
                <a:avLst/>
                <a:gdLst>
                  <a:gd name="T0" fmla="*/ 13 w 24"/>
                  <a:gd name="T1" fmla="*/ 24 h 24"/>
                  <a:gd name="T2" fmla="*/ 3 w 24"/>
                  <a:gd name="T3" fmla="*/ 19 h 24"/>
                  <a:gd name="T4" fmla="*/ 0 w 24"/>
                  <a:gd name="T5" fmla="*/ 10 h 24"/>
                  <a:gd name="T6" fmla="*/ 4 w 24"/>
                  <a:gd name="T7" fmla="*/ 3 h 24"/>
                  <a:gd name="T8" fmla="*/ 13 w 24"/>
                  <a:gd name="T9" fmla="*/ 0 h 24"/>
                  <a:gd name="T10" fmla="*/ 21 w 24"/>
                  <a:gd name="T11" fmla="*/ 5 h 24"/>
                  <a:gd name="T12" fmla="*/ 24 w 24"/>
                  <a:gd name="T13" fmla="*/ 13 h 24"/>
                  <a:gd name="T14" fmla="*/ 20 w 24"/>
                  <a:gd name="T15" fmla="*/ 21 h 24"/>
                  <a:gd name="T16" fmla="*/ 13 w 24"/>
                  <a:gd name="T17" fmla="*/ 24 h 24"/>
                  <a:gd name="T18" fmla="*/ 11 w 24"/>
                  <a:gd name="T19" fmla="*/ 8 h 24"/>
                  <a:gd name="T20" fmla="*/ 10 w 24"/>
                  <a:gd name="T21" fmla="*/ 9 h 24"/>
                  <a:gd name="T22" fmla="*/ 8 w 24"/>
                  <a:gd name="T23" fmla="*/ 11 h 24"/>
                  <a:gd name="T24" fmla="*/ 10 w 24"/>
                  <a:gd name="T25" fmla="*/ 14 h 24"/>
                  <a:gd name="T26" fmla="*/ 13 w 24"/>
                  <a:gd name="T27" fmla="*/ 16 h 24"/>
                  <a:gd name="T28" fmla="*/ 15 w 24"/>
                  <a:gd name="T29" fmla="*/ 15 h 24"/>
                  <a:gd name="T30" fmla="*/ 16 w 24"/>
                  <a:gd name="T31" fmla="*/ 13 h 24"/>
                  <a:gd name="T32" fmla="*/ 15 w 24"/>
                  <a:gd name="T33" fmla="*/ 10 h 24"/>
                  <a:gd name="T34" fmla="*/ 12 w 24"/>
                  <a:gd name="T35" fmla="*/ 8 h 24"/>
                  <a:gd name="T36" fmla="*/ 11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9" y="24"/>
                      <a:pt x="6" y="22"/>
                      <a:pt x="3" y="19"/>
                    </a:cubicBezTo>
                    <a:cubicBezTo>
                      <a:pt x="1" y="17"/>
                      <a:pt x="0" y="14"/>
                      <a:pt x="0" y="10"/>
                    </a:cubicBezTo>
                    <a:cubicBezTo>
                      <a:pt x="1" y="7"/>
                      <a:pt x="2" y="5"/>
                      <a:pt x="4" y="3"/>
                    </a:cubicBezTo>
                    <a:cubicBezTo>
                      <a:pt x="6" y="1"/>
                      <a:pt x="10" y="0"/>
                      <a:pt x="13" y="0"/>
                    </a:cubicBezTo>
                    <a:cubicBezTo>
                      <a:pt x="16" y="1"/>
                      <a:pt x="19" y="2"/>
                      <a:pt x="21" y="5"/>
                    </a:cubicBezTo>
                    <a:cubicBezTo>
                      <a:pt x="23" y="7"/>
                      <a:pt x="24" y="10"/>
                      <a:pt x="24" y="13"/>
                    </a:cubicBezTo>
                    <a:cubicBezTo>
                      <a:pt x="23" y="16"/>
                      <a:pt x="22" y="19"/>
                      <a:pt x="20" y="21"/>
                    </a:cubicBezTo>
                    <a:cubicBezTo>
                      <a:pt x="18" y="23"/>
                      <a:pt x="15" y="24"/>
                      <a:pt x="13" y="24"/>
                    </a:cubicBezTo>
                    <a:close/>
                    <a:moveTo>
                      <a:pt x="11" y="8"/>
                    </a:moveTo>
                    <a:cubicBezTo>
                      <a:pt x="11" y="8"/>
                      <a:pt x="10" y="8"/>
                      <a:pt x="10" y="9"/>
                    </a:cubicBezTo>
                    <a:cubicBezTo>
                      <a:pt x="9" y="9"/>
                      <a:pt x="8" y="10"/>
                      <a:pt x="8" y="11"/>
                    </a:cubicBezTo>
                    <a:cubicBezTo>
                      <a:pt x="8" y="12"/>
                      <a:pt x="9" y="13"/>
                      <a:pt x="10" y="14"/>
                    </a:cubicBezTo>
                    <a:cubicBezTo>
                      <a:pt x="10" y="15"/>
                      <a:pt x="12" y="16"/>
                      <a:pt x="13" y="16"/>
                    </a:cubicBezTo>
                    <a:cubicBezTo>
                      <a:pt x="13" y="16"/>
                      <a:pt x="14" y="16"/>
                      <a:pt x="15" y="15"/>
                    </a:cubicBezTo>
                    <a:cubicBezTo>
                      <a:pt x="15" y="14"/>
                      <a:pt x="16" y="14"/>
                      <a:pt x="16" y="13"/>
                    </a:cubicBezTo>
                    <a:cubicBezTo>
                      <a:pt x="16" y="12"/>
                      <a:pt x="15" y="11"/>
                      <a:pt x="15" y="10"/>
                    </a:cubicBezTo>
                    <a:cubicBezTo>
                      <a:pt x="14" y="9"/>
                      <a:pt x="13" y="8"/>
                      <a:pt x="12" y="8"/>
                    </a:cubicBezTo>
                    <a:lnTo>
                      <a:pt x="1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3" name="Freeform 525"/>
              <p:cNvSpPr>
                <a:spLocks noEditPoints="1"/>
              </p:cNvSpPr>
              <p:nvPr/>
            </p:nvSpPr>
            <p:spPr bwMode="auto">
              <a:xfrm>
                <a:off x="-4783138" y="2571750"/>
                <a:ext cx="52388" cy="50800"/>
              </a:xfrm>
              <a:custGeom>
                <a:avLst/>
                <a:gdLst>
                  <a:gd name="T0" fmla="*/ 13 w 24"/>
                  <a:gd name="T1" fmla="*/ 24 h 24"/>
                  <a:gd name="T2" fmla="*/ 4 w 24"/>
                  <a:gd name="T3" fmla="*/ 19 h 24"/>
                  <a:gd name="T4" fmla="*/ 1 w 24"/>
                  <a:gd name="T5" fmla="*/ 10 h 24"/>
                  <a:gd name="T6" fmla="*/ 5 w 24"/>
                  <a:gd name="T7" fmla="*/ 2 h 24"/>
                  <a:gd name="T8" fmla="*/ 9 w 24"/>
                  <a:gd name="T9" fmla="*/ 0 h 24"/>
                  <a:gd name="T10" fmla="*/ 9 w 24"/>
                  <a:gd name="T11" fmla="*/ 0 h 24"/>
                  <a:gd name="T12" fmla="*/ 14 w 24"/>
                  <a:gd name="T13" fmla="*/ 0 h 24"/>
                  <a:gd name="T14" fmla="*/ 22 w 24"/>
                  <a:gd name="T15" fmla="*/ 5 h 24"/>
                  <a:gd name="T16" fmla="*/ 24 w 24"/>
                  <a:gd name="T17" fmla="*/ 14 h 24"/>
                  <a:gd name="T18" fmla="*/ 23 w 24"/>
                  <a:gd name="T19" fmla="*/ 18 h 24"/>
                  <a:gd name="T20" fmla="*/ 20 w 24"/>
                  <a:gd name="T21" fmla="*/ 21 h 24"/>
                  <a:gd name="T22" fmla="*/ 13 w 24"/>
                  <a:gd name="T23" fmla="*/ 24 h 24"/>
                  <a:gd name="T24" fmla="*/ 11 w 24"/>
                  <a:gd name="T25" fmla="*/ 8 h 24"/>
                  <a:gd name="T26" fmla="*/ 10 w 24"/>
                  <a:gd name="T27" fmla="*/ 9 h 24"/>
                  <a:gd name="T28" fmla="*/ 9 w 24"/>
                  <a:gd name="T29" fmla="*/ 11 h 24"/>
                  <a:gd name="T30" fmla="*/ 10 w 24"/>
                  <a:gd name="T31" fmla="*/ 14 h 24"/>
                  <a:gd name="T32" fmla="*/ 13 w 24"/>
                  <a:gd name="T33" fmla="*/ 16 h 24"/>
                  <a:gd name="T34" fmla="*/ 15 w 24"/>
                  <a:gd name="T35" fmla="*/ 15 h 24"/>
                  <a:gd name="T36" fmla="*/ 15 w 24"/>
                  <a:gd name="T37" fmla="*/ 14 h 24"/>
                  <a:gd name="T38" fmla="*/ 16 w 24"/>
                  <a:gd name="T39" fmla="*/ 14 h 24"/>
                  <a:gd name="T40" fmla="*/ 16 w 24"/>
                  <a:gd name="T41" fmla="*/ 13 h 24"/>
                  <a:gd name="T42" fmla="*/ 15 w 24"/>
                  <a:gd name="T43" fmla="*/ 10 h 24"/>
                  <a:gd name="T44" fmla="*/ 12 w 24"/>
                  <a:gd name="T45" fmla="*/ 8 h 24"/>
                  <a:gd name="T46" fmla="*/ 11 w 24"/>
                  <a:gd name="T4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4">
                    <a:moveTo>
                      <a:pt x="13" y="24"/>
                    </a:moveTo>
                    <a:cubicBezTo>
                      <a:pt x="10" y="24"/>
                      <a:pt x="6" y="22"/>
                      <a:pt x="4" y="19"/>
                    </a:cubicBezTo>
                    <a:cubicBezTo>
                      <a:pt x="1" y="16"/>
                      <a:pt x="0" y="13"/>
                      <a:pt x="1" y="10"/>
                    </a:cubicBezTo>
                    <a:cubicBezTo>
                      <a:pt x="1" y="7"/>
                      <a:pt x="3" y="4"/>
                      <a:pt x="5" y="2"/>
                    </a:cubicBezTo>
                    <a:cubicBezTo>
                      <a:pt x="6" y="1"/>
                      <a:pt x="8" y="0"/>
                      <a:pt x="9" y="0"/>
                    </a:cubicBezTo>
                    <a:cubicBezTo>
                      <a:pt x="9" y="0"/>
                      <a:pt x="9" y="0"/>
                      <a:pt x="9" y="0"/>
                    </a:cubicBezTo>
                    <a:cubicBezTo>
                      <a:pt x="11" y="0"/>
                      <a:pt x="12" y="0"/>
                      <a:pt x="14" y="0"/>
                    </a:cubicBezTo>
                    <a:cubicBezTo>
                      <a:pt x="17" y="1"/>
                      <a:pt x="20" y="2"/>
                      <a:pt x="22" y="5"/>
                    </a:cubicBezTo>
                    <a:cubicBezTo>
                      <a:pt x="23" y="8"/>
                      <a:pt x="24" y="11"/>
                      <a:pt x="24" y="14"/>
                    </a:cubicBezTo>
                    <a:cubicBezTo>
                      <a:pt x="24" y="15"/>
                      <a:pt x="23" y="17"/>
                      <a:pt x="23" y="18"/>
                    </a:cubicBezTo>
                    <a:cubicBezTo>
                      <a:pt x="22" y="19"/>
                      <a:pt x="21" y="20"/>
                      <a:pt x="20" y="21"/>
                    </a:cubicBezTo>
                    <a:cubicBezTo>
                      <a:pt x="18" y="23"/>
                      <a:pt x="16" y="24"/>
                      <a:pt x="13" y="24"/>
                    </a:cubicBezTo>
                    <a:close/>
                    <a:moveTo>
                      <a:pt x="11" y="8"/>
                    </a:moveTo>
                    <a:cubicBezTo>
                      <a:pt x="10" y="9"/>
                      <a:pt x="10" y="9"/>
                      <a:pt x="10" y="9"/>
                    </a:cubicBezTo>
                    <a:cubicBezTo>
                      <a:pt x="9" y="9"/>
                      <a:pt x="9" y="10"/>
                      <a:pt x="9" y="11"/>
                    </a:cubicBezTo>
                    <a:cubicBezTo>
                      <a:pt x="9" y="12"/>
                      <a:pt x="9" y="13"/>
                      <a:pt x="10" y="14"/>
                    </a:cubicBezTo>
                    <a:cubicBezTo>
                      <a:pt x="11" y="15"/>
                      <a:pt x="12" y="16"/>
                      <a:pt x="13" y="16"/>
                    </a:cubicBezTo>
                    <a:cubicBezTo>
                      <a:pt x="14" y="16"/>
                      <a:pt x="14" y="15"/>
                      <a:pt x="15" y="15"/>
                    </a:cubicBezTo>
                    <a:cubicBezTo>
                      <a:pt x="15" y="14"/>
                      <a:pt x="15" y="14"/>
                      <a:pt x="15" y="14"/>
                    </a:cubicBezTo>
                    <a:cubicBezTo>
                      <a:pt x="16" y="14"/>
                      <a:pt x="16" y="14"/>
                      <a:pt x="16" y="14"/>
                    </a:cubicBezTo>
                    <a:cubicBezTo>
                      <a:pt x="16" y="14"/>
                      <a:pt x="16" y="13"/>
                      <a:pt x="16" y="13"/>
                    </a:cubicBezTo>
                    <a:cubicBezTo>
                      <a:pt x="16" y="12"/>
                      <a:pt x="16" y="11"/>
                      <a:pt x="15" y="10"/>
                    </a:cubicBezTo>
                    <a:cubicBezTo>
                      <a:pt x="14" y="9"/>
                      <a:pt x="13" y="8"/>
                      <a:pt x="12" y="8"/>
                    </a:cubicBezTo>
                    <a:cubicBezTo>
                      <a:pt x="12" y="8"/>
                      <a:pt x="11"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4" name="Freeform 526"/>
              <p:cNvSpPr>
                <a:spLocks noEditPoints="1"/>
              </p:cNvSpPr>
              <p:nvPr/>
            </p:nvSpPr>
            <p:spPr bwMode="auto">
              <a:xfrm>
                <a:off x="-4756150" y="2552700"/>
                <a:ext cx="52388" cy="50800"/>
              </a:xfrm>
              <a:custGeom>
                <a:avLst/>
                <a:gdLst>
                  <a:gd name="T0" fmla="*/ 13 w 25"/>
                  <a:gd name="T1" fmla="*/ 24 h 24"/>
                  <a:gd name="T2" fmla="*/ 3 w 25"/>
                  <a:gd name="T3" fmla="*/ 19 h 24"/>
                  <a:gd name="T4" fmla="*/ 1 w 25"/>
                  <a:gd name="T5" fmla="*/ 10 h 24"/>
                  <a:gd name="T6" fmla="*/ 5 w 25"/>
                  <a:gd name="T7" fmla="*/ 2 h 24"/>
                  <a:gd name="T8" fmla="*/ 11 w 25"/>
                  <a:gd name="T9" fmla="*/ 0 h 24"/>
                  <a:gd name="T10" fmla="*/ 22 w 25"/>
                  <a:gd name="T11" fmla="*/ 6 h 24"/>
                  <a:gd name="T12" fmla="*/ 19 w 25"/>
                  <a:gd name="T13" fmla="*/ 22 h 24"/>
                  <a:gd name="T14" fmla="*/ 13 w 25"/>
                  <a:gd name="T15" fmla="*/ 24 h 24"/>
                  <a:gd name="T16" fmla="*/ 11 w 25"/>
                  <a:gd name="T17" fmla="*/ 8 h 24"/>
                  <a:gd name="T18" fmla="*/ 10 w 25"/>
                  <a:gd name="T19" fmla="*/ 9 h 24"/>
                  <a:gd name="T20" fmla="*/ 9 w 25"/>
                  <a:gd name="T21" fmla="*/ 11 h 24"/>
                  <a:gd name="T22" fmla="*/ 10 w 25"/>
                  <a:gd name="T23" fmla="*/ 14 h 24"/>
                  <a:gd name="T24" fmla="*/ 13 w 25"/>
                  <a:gd name="T25" fmla="*/ 16 h 24"/>
                  <a:gd name="T26" fmla="*/ 14 w 25"/>
                  <a:gd name="T27" fmla="*/ 16 h 24"/>
                  <a:gd name="T28" fmla="*/ 15 w 25"/>
                  <a:gd name="T29" fmla="*/ 10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3" y="24"/>
                    </a:moveTo>
                    <a:cubicBezTo>
                      <a:pt x="9" y="24"/>
                      <a:pt x="5" y="22"/>
                      <a:pt x="3" y="19"/>
                    </a:cubicBezTo>
                    <a:cubicBezTo>
                      <a:pt x="1" y="16"/>
                      <a:pt x="0" y="13"/>
                      <a:pt x="1" y="10"/>
                    </a:cubicBezTo>
                    <a:cubicBezTo>
                      <a:pt x="1" y="7"/>
                      <a:pt x="3" y="4"/>
                      <a:pt x="5" y="2"/>
                    </a:cubicBezTo>
                    <a:cubicBezTo>
                      <a:pt x="7" y="1"/>
                      <a:pt x="9" y="0"/>
                      <a:pt x="11" y="0"/>
                    </a:cubicBezTo>
                    <a:cubicBezTo>
                      <a:pt x="15" y="0"/>
                      <a:pt x="19" y="2"/>
                      <a:pt x="22" y="6"/>
                    </a:cubicBezTo>
                    <a:cubicBezTo>
                      <a:pt x="25" y="11"/>
                      <a:pt x="24" y="18"/>
                      <a:pt x="19" y="22"/>
                    </a:cubicBezTo>
                    <a:cubicBezTo>
                      <a:pt x="17" y="23"/>
                      <a:pt x="15" y="24"/>
                      <a:pt x="13" y="24"/>
                    </a:cubicBezTo>
                    <a:close/>
                    <a:moveTo>
                      <a:pt x="11" y="8"/>
                    </a:moveTo>
                    <a:cubicBezTo>
                      <a:pt x="11" y="8"/>
                      <a:pt x="10" y="8"/>
                      <a:pt x="10" y="9"/>
                    </a:cubicBezTo>
                    <a:cubicBezTo>
                      <a:pt x="9" y="9"/>
                      <a:pt x="9" y="10"/>
                      <a:pt x="9" y="11"/>
                    </a:cubicBezTo>
                    <a:cubicBezTo>
                      <a:pt x="9" y="12"/>
                      <a:pt x="9" y="13"/>
                      <a:pt x="10" y="14"/>
                    </a:cubicBezTo>
                    <a:cubicBezTo>
                      <a:pt x="10" y="15"/>
                      <a:pt x="12" y="16"/>
                      <a:pt x="13" y="16"/>
                    </a:cubicBezTo>
                    <a:cubicBezTo>
                      <a:pt x="14" y="16"/>
                      <a:pt x="14" y="16"/>
                      <a:pt x="14" y="16"/>
                    </a:cubicBezTo>
                    <a:cubicBezTo>
                      <a:pt x="16" y="15"/>
                      <a:pt x="16" y="12"/>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5" name="Freeform 527"/>
              <p:cNvSpPr>
                <a:spLocks noEditPoints="1"/>
              </p:cNvSpPr>
              <p:nvPr/>
            </p:nvSpPr>
            <p:spPr bwMode="auto">
              <a:xfrm>
                <a:off x="-4730750" y="2535238"/>
                <a:ext cx="53975" cy="50800"/>
              </a:xfrm>
              <a:custGeom>
                <a:avLst/>
                <a:gdLst>
                  <a:gd name="T0" fmla="*/ 13 w 25"/>
                  <a:gd name="T1" fmla="*/ 24 h 24"/>
                  <a:gd name="T2" fmla="*/ 3 w 25"/>
                  <a:gd name="T3" fmla="*/ 18 h 24"/>
                  <a:gd name="T4" fmla="*/ 1 w 25"/>
                  <a:gd name="T5" fmla="*/ 9 h 24"/>
                  <a:gd name="T6" fmla="*/ 6 w 25"/>
                  <a:gd name="T7" fmla="*/ 2 h 24"/>
                  <a:gd name="T8" fmla="*/ 12 w 25"/>
                  <a:gd name="T9" fmla="*/ 0 h 24"/>
                  <a:gd name="T10" fmla="*/ 22 w 25"/>
                  <a:gd name="T11" fmla="*/ 6 h 24"/>
                  <a:gd name="T12" fmla="*/ 19 w 25"/>
                  <a:gd name="T13" fmla="*/ 22 h 24"/>
                  <a:gd name="T14" fmla="*/ 13 w 25"/>
                  <a:gd name="T15" fmla="*/ 24 h 24"/>
                  <a:gd name="T16" fmla="*/ 12 w 25"/>
                  <a:gd name="T17" fmla="*/ 8 h 24"/>
                  <a:gd name="T18" fmla="*/ 10 w 25"/>
                  <a:gd name="T19" fmla="*/ 9 h 24"/>
                  <a:gd name="T20" fmla="*/ 9 w 25"/>
                  <a:gd name="T21" fmla="*/ 11 h 24"/>
                  <a:gd name="T22" fmla="*/ 10 w 25"/>
                  <a:gd name="T23" fmla="*/ 14 h 24"/>
                  <a:gd name="T24" fmla="*/ 15 w 25"/>
                  <a:gd name="T25" fmla="*/ 16 h 24"/>
                  <a:gd name="T26" fmla="*/ 15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5" y="22"/>
                      <a:pt x="3" y="18"/>
                    </a:cubicBezTo>
                    <a:cubicBezTo>
                      <a:pt x="1" y="16"/>
                      <a:pt x="0" y="12"/>
                      <a:pt x="1" y="9"/>
                    </a:cubicBezTo>
                    <a:cubicBezTo>
                      <a:pt x="2" y="6"/>
                      <a:pt x="3" y="4"/>
                      <a:pt x="6" y="2"/>
                    </a:cubicBezTo>
                    <a:cubicBezTo>
                      <a:pt x="8" y="1"/>
                      <a:pt x="10" y="0"/>
                      <a:pt x="12" y="0"/>
                    </a:cubicBezTo>
                    <a:cubicBezTo>
                      <a:pt x="16" y="0"/>
                      <a:pt x="20" y="3"/>
                      <a:pt x="22" y="6"/>
                    </a:cubicBezTo>
                    <a:cubicBezTo>
                      <a:pt x="25" y="12"/>
                      <a:pt x="24" y="19"/>
                      <a:pt x="19" y="22"/>
                    </a:cubicBezTo>
                    <a:cubicBezTo>
                      <a:pt x="17" y="24"/>
                      <a:pt x="15" y="24"/>
                      <a:pt x="13" y="24"/>
                    </a:cubicBezTo>
                    <a:close/>
                    <a:moveTo>
                      <a:pt x="12" y="8"/>
                    </a:moveTo>
                    <a:cubicBezTo>
                      <a:pt x="11" y="8"/>
                      <a:pt x="11" y="8"/>
                      <a:pt x="10" y="9"/>
                    </a:cubicBezTo>
                    <a:cubicBezTo>
                      <a:pt x="9" y="9"/>
                      <a:pt x="9" y="10"/>
                      <a:pt x="9" y="11"/>
                    </a:cubicBezTo>
                    <a:cubicBezTo>
                      <a:pt x="9" y="12"/>
                      <a:pt x="9" y="13"/>
                      <a:pt x="10" y="14"/>
                    </a:cubicBezTo>
                    <a:cubicBezTo>
                      <a:pt x="11" y="16"/>
                      <a:pt x="13" y="17"/>
                      <a:pt x="15" y="16"/>
                    </a:cubicBezTo>
                    <a:cubicBezTo>
                      <a:pt x="16" y="15"/>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6" name="Freeform 528"/>
              <p:cNvSpPr>
                <a:spLocks noEditPoints="1"/>
              </p:cNvSpPr>
              <p:nvPr/>
            </p:nvSpPr>
            <p:spPr bwMode="auto">
              <a:xfrm>
                <a:off x="-4870450" y="2601913"/>
                <a:ext cx="53975" cy="50800"/>
              </a:xfrm>
              <a:custGeom>
                <a:avLst/>
                <a:gdLst>
                  <a:gd name="T0" fmla="*/ 13 w 25"/>
                  <a:gd name="T1" fmla="*/ 24 h 24"/>
                  <a:gd name="T2" fmla="*/ 4 w 25"/>
                  <a:gd name="T3" fmla="*/ 20 h 24"/>
                  <a:gd name="T4" fmla="*/ 0 w 25"/>
                  <a:gd name="T5" fmla="*/ 11 h 24"/>
                  <a:gd name="T6" fmla="*/ 4 w 25"/>
                  <a:gd name="T7" fmla="*/ 3 h 24"/>
                  <a:gd name="T8" fmla="*/ 12 w 25"/>
                  <a:gd name="T9" fmla="*/ 0 h 24"/>
                  <a:gd name="T10" fmla="*/ 21 w 25"/>
                  <a:gd name="T11" fmla="*/ 4 h 24"/>
                  <a:gd name="T12" fmla="*/ 21 w 25"/>
                  <a:gd name="T13" fmla="*/ 21 h 24"/>
                  <a:gd name="T14" fmla="*/ 13 w 25"/>
                  <a:gd name="T15" fmla="*/ 24 h 24"/>
                  <a:gd name="T16" fmla="*/ 12 w 25"/>
                  <a:gd name="T17" fmla="*/ 8 h 24"/>
                  <a:gd name="T18" fmla="*/ 10 w 25"/>
                  <a:gd name="T19" fmla="*/ 9 h 24"/>
                  <a:gd name="T20" fmla="*/ 9 w 25"/>
                  <a:gd name="T21" fmla="*/ 11 h 24"/>
                  <a:gd name="T22" fmla="*/ 10 w 25"/>
                  <a:gd name="T23" fmla="*/ 14 h 24"/>
                  <a:gd name="T24" fmla="*/ 15 w 25"/>
                  <a:gd name="T25" fmla="*/ 15 h 24"/>
                  <a:gd name="T26" fmla="*/ 15 w 25"/>
                  <a:gd name="T27" fmla="*/ 9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10" y="24"/>
                      <a:pt x="7" y="22"/>
                      <a:pt x="4" y="20"/>
                    </a:cubicBezTo>
                    <a:cubicBezTo>
                      <a:pt x="2" y="18"/>
                      <a:pt x="0" y="15"/>
                      <a:pt x="0" y="11"/>
                    </a:cubicBezTo>
                    <a:cubicBezTo>
                      <a:pt x="0" y="8"/>
                      <a:pt x="2" y="5"/>
                      <a:pt x="4" y="3"/>
                    </a:cubicBezTo>
                    <a:cubicBezTo>
                      <a:pt x="6" y="1"/>
                      <a:pt x="9" y="0"/>
                      <a:pt x="12" y="0"/>
                    </a:cubicBezTo>
                    <a:cubicBezTo>
                      <a:pt x="15" y="0"/>
                      <a:pt x="19" y="1"/>
                      <a:pt x="21" y="4"/>
                    </a:cubicBezTo>
                    <a:cubicBezTo>
                      <a:pt x="25" y="9"/>
                      <a:pt x="25" y="16"/>
                      <a:pt x="21" y="21"/>
                    </a:cubicBezTo>
                    <a:cubicBezTo>
                      <a:pt x="19" y="23"/>
                      <a:pt x="16" y="24"/>
                      <a:pt x="13" y="24"/>
                    </a:cubicBezTo>
                    <a:close/>
                    <a:moveTo>
                      <a:pt x="12" y="8"/>
                    </a:moveTo>
                    <a:cubicBezTo>
                      <a:pt x="11" y="8"/>
                      <a:pt x="10" y="8"/>
                      <a:pt x="10" y="9"/>
                    </a:cubicBezTo>
                    <a:cubicBezTo>
                      <a:pt x="9" y="10"/>
                      <a:pt x="9" y="11"/>
                      <a:pt x="9" y="11"/>
                    </a:cubicBezTo>
                    <a:cubicBezTo>
                      <a:pt x="8" y="12"/>
                      <a:pt x="9" y="14"/>
                      <a:pt x="10" y="14"/>
                    </a:cubicBezTo>
                    <a:cubicBezTo>
                      <a:pt x="11" y="16"/>
                      <a:pt x="14" y="16"/>
                      <a:pt x="15" y="15"/>
                    </a:cubicBezTo>
                    <a:cubicBezTo>
                      <a:pt x="17" y="13"/>
                      <a:pt x="17" y="11"/>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7" name="Freeform 529"/>
              <p:cNvSpPr>
                <a:spLocks noEditPoints="1"/>
              </p:cNvSpPr>
              <p:nvPr/>
            </p:nvSpPr>
            <p:spPr bwMode="auto">
              <a:xfrm>
                <a:off x="-4845050" y="2578100"/>
                <a:ext cx="53975" cy="52388"/>
              </a:xfrm>
              <a:custGeom>
                <a:avLst/>
                <a:gdLst>
                  <a:gd name="T0" fmla="*/ 12 w 25"/>
                  <a:gd name="T1" fmla="*/ 24 h 24"/>
                  <a:gd name="T2" fmla="*/ 11 w 25"/>
                  <a:gd name="T3" fmla="*/ 24 h 24"/>
                  <a:gd name="T4" fmla="*/ 3 w 25"/>
                  <a:gd name="T5" fmla="*/ 20 h 24"/>
                  <a:gd name="T6" fmla="*/ 0 w 25"/>
                  <a:gd name="T7" fmla="*/ 12 h 24"/>
                  <a:gd name="T8" fmla="*/ 1 w 25"/>
                  <a:gd name="T9" fmla="*/ 7 h 24"/>
                  <a:gd name="T10" fmla="*/ 4 w 25"/>
                  <a:gd name="T11" fmla="*/ 3 h 24"/>
                  <a:gd name="T12" fmla="*/ 11 w 25"/>
                  <a:gd name="T13" fmla="*/ 0 h 24"/>
                  <a:gd name="T14" fmla="*/ 20 w 25"/>
                  <a:gd name="T15" fmla="*/ 5 h 24"/>
                  <a:gd name="T16" fmla="*/ 20 w 25"/>
                  <a:gd name="T17" fmla="*/ 21 h 24"/>
                  <a:gd name="T18" fmla="*/ 16 w 25"/>
                  <a:gd name="T19" fmla="*/ 24 h 24"/>
                  <a:gd name="T20" fmla="*/ 12 w 25"/>
                  <a:gd name="T21" fmla="*/ 24 h 24"/>
                  <a:gd name="T22" fmla="*/ 11 w 25"/>
                  <a:gd name="T23" fmla="*/ 8 h 24"/>
                  <a:gd name="T24" fmla="*/ 9 w 25"/>
                  <a:gd name="T25" fmla="*/ 9 h 24"/>
                  <a:gd name="T26" fmla="*/ 8 w 25"/>
                  <a:gd name="T27" fmla="*/ 11 h 24"/>
                  <a:gd name="T28" fmla="*/ 8 w 25"/>
                  <a:gd name="T29" fmla="*/ 12 h 24"/>
                  <a:gd name="T30" fmla="*/ 9 w 25"/>
                  <a:gd name="T31" fmla="*/ 15 h 24"/>
                  <a:gd name="T32" fmla="*/ 12 w 25"/>
                  <a:gd name="T33" fmla="*/ 16 h 24"/>
                  <a:gd name="T34" fmla="*/ 13 w 25"/>
                  <a:gd name="T35" fmla="*/ 16 h 24"/>
                  <a:gd name="T36" fmla="*/ 14 w 25"/>
                  <a:gd name="T37" fmla="*/ 15 h 24"/>
                  <a:gd name="T38" fmla="*/ 14 w 25"/>
                  <a:gd name="T39" fmla="*/ 10 h 24"/>
                  <a:gd name="T40" fmla="*/ 11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2" y="24"/>
                    </a:moveTo>
                    <a:cubicBezTo>
                      <a:pt x="11" y="24"/>
                      <a:pt x="11" y="24"/>
                      <a:pt x="11" y="24"/>
                    </a:cubicBezTo>
                    <a:cubicBezTo>
                      <a:pt x="8" y="24"/>
                      <a:pt x="5" y="23"/>
                      <a:pt x="3" y="20"/>
                    </a:cubicBezTo>
                    <a:cubicBezTo>
                      <a:pt x="1" y="18"/>
                      <a:pt x="0" y="15"/>
                      <a:pt x="0" y="12"/>
                    </a:cubicBezTo>
                    <a:cubicBezTo>
                      <a:pt x="0" y="10"/>
                      <a:pt x="0" y="9"/>
                      <a:pt x="1" y="7"/>
                    </a:cubicBezTo>
                    <a:cubicBezTo>
                      <a:pt x="1" y="6"/>
                      <a:pt x="2" y="4"/>
                      <a:pt x="4" y="3"/>
                    </a:cubicBezTo>
                    <a:cubicBezTo>
                      <a:pt x="6" y="1"/>
                      <a:pt x="8" y="0"/>
                      <a:pt x="11" y="0"/>
                    </a:cubicBezTo>
                    <a:cubicBezTo>
                      <a:pt x="15" y="0"/>
                      <a:pt x="18" y="2"/>
                      <a:pt x="20" y="5"/>
                    </a:cubicBezTo>
                    <a:cubicBezTo>
                      <a:pt x="25" y="10"/>
                      <a:pt x="24" y="17"/>
                      <a:pt x="20" y="21"/>
                    </a:cubicBezTo>
                    <a:cubicBezTo>
                      <a:pt x="18" y="23"/>
                      <a:pt x="17" y="23"/>
                      <a:pt x="16" y="24"/>
                    </a:cubicBezTo>
                    <a:cubicBezTo>
                      <a:pt x="14" y="24"/>
                      <a:pt x="13" y="24"/>
                      <a:pt x="12" y="24"/>
                    </a:cubicBezTo>
                    <a:close/>
                    <a:moveTo>
                      <a:pt x="11" y="8"/>
                    </a:moveTo>
                    <a:cubicBezTo>
                      <a:pt x="11" y="8"/>
                      <a:pt x="10" y="9"/>
                      <a:pt x="9" y="9"/>
                    </a:cubicBezTo>
                    <a:cubicBezTo>
                      <a:pt x="8" y="10"/>
                      <a:pt x="8" y="10"/>
                      <a:pt x="8" y="11"/>
                    </a:cubicBezTo>
                    <a:cubicBezTo>
                      <a:pt x="8" y="11"/>
                      <a:pt x="8" y="11"/>
                      <a:pt x="8" y="12"/>
                    </a:cubicBezTo>
                    <a:cubicBezTo>
                      <a:pt x="8" y="13"/>
                      <a:pt x="8" y="14"/>
                      <a:pt x="9" y="15"/>
                    </a:cubicBezTo>
                    <a:cubicBezTo>
                      <a:pt x="10" y="16"/>
                      <a:pt x="11" y="16"/>
                      <a:pt x="12" y="16"/>
                    </a:cubicBezTo>
                    <a:cubicBezTo>
                      <a:pt x="12" y="16"/>
                      <a:pt x="13" y="16"/>
                      <a:pt x="13" y="16"/>
                    </a:cubicBezTo>
                    <a:cubicBezTo>
                      <a:pt x="14" y="16"/>
                      <a:pt x="14" y="16"/>
                      <a:pt x="14" y="15"/>
                    </a:cubicBezTo>
                    <a:cubicBezTo>
                      <a:pt x="16" y="14"/>
                      <a:pt x="16" y="12"/>
                      <a:pt x="14" y="10"/>
                    </a:cubicBezTo>
                    <a:cubicBezTo>
                      <a:pt x="14" y="9"/>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8" name="Freeform 530"/>
              <p:cNvSpPr>
                <a:spLocks noEditPoints="1"/>
              </p:cNvSpPr>
              <p:nvPr/>
            </p:nvSpPr>
            <p:spPr bwMode="auto">
              <a:xfrm>
                <a:off x="-4821238" y="2557463"/>
                <a:ext cx="55563" cy="50800"/>
              </a:xfrm>
              <a:custGeom>
                <a:avLst/>
                <a:gdLst>
                  <a:gd name="T0" fmla="*/ 13 w 26"/>
                  <a:gd name="T1" fmla="*/ 24 h 24"/>
                  <a:gd name="T2" fmla="*/ 11 w 26"/>
                  <a:gd name="T3" fmla="*/ 24 h 24"/>
                  <a:gd name="T4" fmla="*/ 3 w 26"/>
                  <a:gd name="T5" fmla="*/ 20 h 24"/>
                  <a:gd name="T6" fmla="*/ 0 w 26"/>
                  <a:gd name="T7" fmla="*/ 11 h 24"/>
                  <a:gd name="T8" fmla="*/ 5 w 26"/>
                  <a:gd name="T9" fmla="*/ 3 h 24"/>
                  <a:gd name="T10" fmla="*/ 12 w 26"/>
                  <a:gd name="T11" fmla="*/ 0 h 24"/>
                  <a:gd name="T12" fmla="*/ 22 w 26"/>
                  <a:gd name="T13" fmla="*/ 5 h 24"/>
                  <a:gd name="T14" fmla="*/ 20 w 26"/>
                  <a:gd name="T15" fmla="*/ 22 h 24"/>
                  <a:gd name="T16" fmla="*/ 13 w 26"/>
                  <a:gd name="T17" fmla="*/ 24 h 24"/>
                  <a:gd name="T18" fmla="*/ 12 w 26"/>
                  <a:gd name="T19" fmla="*/ 9 h 24"/>
                  <a:gd name="T20" fmla="*/ 10 w 26"/>
                  <a:gd name="T21" fmla="*/ 9 h 24"/>
                  <a:gd name="T22" fmla="*/ 8 w 26"/>
                  <a:gd name="T23" fmla="*/ 12 h 24"/>
                  <a:gd name="T24" fmla="*/ 9 w 26"/>
                  <a:gd name="T25" fmla="*/ 15 h 24"/>
                  <a:gd name="T26" fmla="*/ 12 w 26"/>
                  <a:gd name="T27" fmla="*/ 16 h 24"/>
                  <a:gd name="T28" fmla="*/ 15 w 26"/>
                  <a:gd name="T29" fmla="*/ 15 h 24"/>
                  <a:gd name="T30" fmla="*/ 15 w 26"/>
                  <a:gd name="T31" fmla="*/ 10 h 24"/>
                  <a:gd name="T32" fmla="*/ 12 w 26"/>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2" y="24"/>
                      <a:pt x="11" y="24"/>
                    </a:cubicBezTo>
                    <a:cubicBezTo>
                      <a:pt x="8" y="24"/>
                      <a:pt x="5" y="22"/>
                      <a:pt x="3" y="20"/>
                    </a:cubicBezTo>
                    <a:cubicBezTo>
                      <a:pt x="1" y="18"/>
                      <a:pt x="0" y="14"/>
                      <a:pt x="0" y="11"/>
                    </a:cubicBezTo>
                    <a:cubicBezTo>
                      <a:pt x="1" y="8"/>
                      <a:pt x="2" y="5"/>
                      <a:pt x="5" y="3"/>
                    </a:cubicBezTo>
                    <a:cubicBezTo>
                      <a:pt x="7" y="1"/>
                      <a:pt x="9" y="0"/>
                      <a:pt x="12" y="0"/>
                    </a:cubicBezTo>
                    <a:cubicBezTo>
                      <a:pt x="16" y="0"/>
                      <a:pt x="19" y="2"/>
                      <a:pt x="22" y="5"/>
                    </a:cubicBezTo>
                    <a:cubicBezTo>
                      <a:pt x="26" y="11"/>
                      <a:pt x="25" y="18"/>
                      <a:pt x="20" y="22"/>
                    </a:cubicBezTo>
                    <a:cubicBezTo>
                      <a:pt x="18" y="24"/>
                      <a:pt x="15" y="24"/>
                      <a:pt x="13" y="24"/>
                    </a:cubicBezTo>
                    <a:close/>
                    <a:moveTo>
                      <a:pt x="12" y="9"/>
                    </a:moveTo>
                    <a:cubicBezTo>
                      <a:pt x="11" y="9"/>
                      <a:pt x="10" y="9"/>
                      <a:pt x="10" y="9"/>
                    </a:cubicBezTo>
                    <a:cubicBezTo>
                      <a:pt x="9" y="10"/>
                      <a:pt x="8" y="11"/>
                      <a:pt x="8" y="12"/>
                    </a:cubicBezTo>
                    <a:cubicBezTo>
                      <a:pt x="8" y="13"/>
                      <a:pt x="9" y="14"/>
                      <a:pt x="9" y="15"/>
                    </a:cubicBezTo>
                    <a:cubicBezTo>
                      <a:pt x="10" y="16"/>
                      <a:pt x="11" y="16"/>
                      <a:pt x="12" y="16"/>
                    </a:cubicBezTo>
                    <a:cubicBezTo>
                      <a:pt x="13" y="16"/>
                      <a:pt x="14" y="16"/>
                      <a:pt x="15" y="15"/>
                    </a:cubicBezTo>
                    <a:cubicBezTo>
                      <a:pt x="16" y="14"/>
                      <a:pt x="16" y="12"/>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9" name="Freeform 531"/>
              <p:cNvSpPr>
                <a:spLocks noEditPoints="1"/>
              </p:cNvSpPr>
              <p:nvPr/>
            </p:nvSpPr>
            <p:spPr bwMode="auto">
              <a:xfrm>
                <a:off x="-4795838" y="2536825"/>
                <a:ext cx="55563" cy="52388"/>
              </a:xfrm>
              <a:custGeom>
                <a:avLst/>
                <a:gdLst>
                  <a:gd name="T0" fmla="*/ 13 w 26"/>
                  <a:gd name="T1" fmla="*/ 24 h 24"/>
                  <a:gd name="T2" fmla="*/ 11 w 26"/>
                  <a:gd name="T3" fmla="*/ 24 h 24"/>
                  <a:gd name="T4" fmla="*/ 3 w 26"/>
                  <a:gd name="T5" fmla="*/ 19 h 24"/>
                  <a:gd name="T6" fmla="*/ 1 w 26"/>
                  <a:gd name="T7" fmla="*/ 10 h 24"/>
                  <a:gd name="T8" fmla="*/ 5 w 26"/>
                  <a:gd name="T9" fmla="*/ 2 h 24"/>
                  <a:gd name="T10" fmla="*/ 12 w 26"/>
                  <a:gd name="T11" fmla="*/ 0 h 24"/>
                  <a:gd name="T12" fmla="*/ 22 w 26"/>
                  <a:gd name="T13" fmla="*/ 5 h 24"/>
                  <a:gd name="T14" fmla="*/ 20 w 26"/>
                  <a:gd name="T15" fmla="*/ 22 h 24"/>
                  <a:gd name="T16" fmla="*/ 13 w 26"/>
                  <a:gd name="T17" fmla="*/ 24 h 24"/>
                  <a:gd name="T18" fmla="*/ 12 w 26"/>
                  <a:gd name="T19" fmla="*/ 8 h 24"/>
                  <a:gd name="T20" fmla="*/ 10 w 26"/>
                  <a:gd name="T21" fmla="*/ 9 h 24"/>
                  <a:gd name="T22" fmla="*/ 9 w 26"/>
                  <a:gd name="T23" fmla="*/ 11 h 24"/>
                  <a:gd name="T24" fmla="*/ 9 w 26"/>
                  <a:gd name="T25" fmla="*/ 14 h 24"/>
                  <a:gd name="T26" fmla="*/ 12 w 26"/>
                  <a:gd name="T27" fmla="*/ 16 h 24"/>
                  <a:gd name="T28" fmla="*/ 13 w 26"/>
                  <a:gd name="T29" fmla="*/ 16 h 24"/>
                  <a:gd name="T30" fmla="*/ 15 w 26"/>
                  <a:gd name="T31" fmla="*/ 15 h 24"/>
                  <a:gd name="T32" fmla="*/ 15 w 26"/>
                  <a:gd name="T33" fmla="*/ 10 h 24"/>
                  <a:gd name="T34" fmla="*/ 12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3" y="24"/>
                    </a:moveTo>
                    <a:cubicBezTo>
                      <a:pt x="12" y="24"/>
                      <a:pt x="11" y="24"/>
                      <a:pt x="11" y="24"/>
                    </a:cubicBezTo>
                    <a:cubicBezTo>
                      <a:pt x="8" y="23"/>
                      <a:pt x="5" y="22"/>
                      <a:pt x="3" y="19"/>
                    </a:cubicBezTo>
                    <a:cubicBezTo>
                      <a:pt x="1" y="17"/>
                      <a:pt x="0" y="13"/>
                      <a:pt x="1" y="10"/>
                    </a:cubicBezTo>
                    <a:cubicBezTo>
                      <a:pt x="1" y="7"/>
                      <a:pt x="3" y="4"/>
                      <a:pt x="5" y="2"/>
                    </a:cubicBezTo>
                    <a:cubicBezTo>
                      <a:pt x="7" y="1"/>
                      <a:pt x="10" y="0"/>
                      <a:pt x="12" y="0"/>
                    </a:cubicBezTo>
                    <a:cubicBezTo>
                      <a:pt x="16" y="0"/>
                      <a:pt x="20" y="2"/>
                      <a:pt x="22" y="5"/>
                    </a:cubicBezTo>
                    <a:cubicBezTo>
                      <a:pt x="26" y="11"/>
                      <a:pt x="25" y="18"/>
                      <a:pt x="20" y="22"/>
                    </a:cubicBezTo>
                    <a:cubicBezTo>
                      <a:pt x="17" y="23"/>
                      <a:pt x="15" y="24"/>
                      <a:pt x="13" y="24"/>
                    </a:cubicBezTo>
                    <a:close/>
                    <a:moveTo>
                      <a:pt x="12" y="8"/>
                    </a:moveTo>
                    <a:cubicBezTo>
                      <a:pt x="11" y="8"/>
                      <a:pt x="11" y="8"/>
                      <a:pt x="10" y="9"/>
                    </a:cubicBezTo>
                    <a:cubicBezTo>
                      <a:pt x="9" y="9"/>
                      <a:pt x="9" y="11"/>
                      <a:pt x="9" y="11"/>
                    </a:cubicBezTo>
                    <a:cubicBezTo>
                      <a:pt x="8" y="12"/>
                      <a:pt x="9" y="13"/>
                      <a:pt x="9" y="14"/>
                    </a:cubicBezTo>
                    <a:cubicBezTo>
                      <a:pt x="10" y="15"/>
                      <a:pt x="11" y="16"/>
                      <a:pt x="12" y="16"/>
                    </a:cubicBezTo>
                    <a:cubicBezTo>
                      <a:pt x="13" y="16"/>
                      <a:pt x="13" y="16"/>
                      <a:pt x="13" y="16"/>
                    </a:cubicBezTo>
                    <a:cubicBezTo>
                      <a:pt x="13" y="16"/>
                      <a:pt x="14" y="16"/>
                      <a:pt x="15" y="15"/>
                    </a:cubicBezTo>
                    <a:cubicBezTo>
                      <a:pt x="16" y="14"/>
                      <a:pt x="17" y="12"/>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0" name="Freeform 532"/>
              <p:cNvSpPr>
                <a:spLocks noEditPoints="1"/>
              </p:cNvSpPr>
              <p:nvPr/>
            </p:nvSpPr>
            <p:spPr bwMode="auto">
              <a:xfrm>
                <a:off x="-4767263" y="2517775"/>
                <a:ext cx="53975" cy="52388"/>
              </a:xfrm>
              <a:custGeom>
                <a:avLst/>
                <a:gdLst>
                  <a:gd name="T0" fmla="*/ 12 w 25"/>
                  <a:gd name="T1" fmla="*/ 24 h 24"/>
                  <a:gd name="T2" fmla="*/ 2 w 25"/>
                  <a:gd name="T3" fmla="*/ 19 h 24"/>
                  <a:gd name="T4" fmla="*/ 0 w 25"/>
                  <a:gd name="T5" fmla="*/ 10 h 24"/>
                  <a:gd name="T6" fmla="*/ 5 w 25"/>
                  <a:gd name="T7" fmla="*/ 2 h 24"/>
                  <a:gd name="T8" fmla="*/ 12 w 25"/>
                  <a:gd name="T9" fmla="*/ 0 h 24"/>
                  <a:gd name="T10" fmla="*/ 22 w 25"/>
                  <a:gd name="T11" fmla="*/ 6 h 24"/>
                  <a:gd name="T12" fmla="*/ 19 w 25"/>
                  <a:gd name="T13" fmla="*/ 22 h 24"/>
                  <a:gd name="T14" fmla="*/ 12 w 25"/>
                  <a:gd name="T15" fmla="*/ 24 h 24"/>
                  <a:gd name="T16" fmla="*/ 12 w 25"/>
                  <a:gd name="T17" fmla="*/ 8 h 24"/>
                  <a:gd name="T18" fmla="*/ 10 w 25"/>
                  <a:gd name="T19" fmla="*/ 9 h 24"/>
                  <a:gd name="T20" fmla="*/ 8 w 25"/>
                  <a:gd name="T21" fmla="*/ 11 h 24"/>
                  <a:gd name="T22" fmla="*/ 9 w 25"/>
                  <a:gd name="T23" fmla="*/ 14 h 24"/>
                  <a:gd name="T24" fmla="*/ 12 w 25"/>
                  <a:gd name="T25" fmla="*/ 16 h 24"/>
                  <a:gd name="T26" fmla="*/ 14 w 25"/>
                  <a:gd name="T27" fmla="*/ 16 h 24"/>
                  <a:gd name="T28" fmla="*/ 15 w 25"/>
                  <a:gd name="T29" fmla="*/ 10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8" y="24"/>
                      <a:pt x="5" y="22"/>
                      <a:pt x="2" y="19"/>
                    </a:cubicBezTo>
                    <a:cubicBezTo>
                      <a:pt x="0" y="16"/>
                      <a:pt x="0" y="13"/>
                      <a:pt x="0" y="10"/>
                    </a:cubicBezTo>
                    <a:cubicBezTo>
                      <a:pt x="1" y="6"/>
                      <a:pt x="3" y="4"/>
                      <a:pt x="5" y="2"/>
                    </a:cubicBezTo>
                    <a:cubicBezTo>
                      <a:pt x="7" y="1"/>
                      <a:pt x="9" y="0"/>
                      <a:pt x="12" y="0"/>
                    </a:cubicBezTo>
                    <a:cubicBezTo>
                      <a:pt x="16" y="0"/>
                      <a:pt x="20" y="2"/>
                      <a:pt x="22" y="6"/>
                    </a:cubicBezTo>
                    <a:cubicBezTo>
                      <a:pt x="25" y="12"/>
                      <a:pt x="24" y="19"/>
                      <a:pt x="19" y="22"/>
                    </a:cubicBezTo>
                    <a:cubicBezTo>
                      <a:pt x="17" y="24"/>
                      <a:pt x="15" y="24"/>
                      <a:pt x="12" y="24"/>
                    </a:cubicBezTo>
                    <a:close/>
                    <a:moveTo>
                      <a:pt x="12" y="8"/>
                    </a:moveTo>
                    <a:cubicBezTo>
                      <a:pt x="11" y="8"/>
                      <a:pt x="10" y="8"/>
                      <a:pt x="10" y="9"/>
                    </a:cubicBezTo>
                    <a:cubicBezTo>
                      <a:pt x="9" y="9"/>
                      <a:pt x="8" y="10"/>
                      <a:pt x="8" y="11"/>
                    </a:cubicBezTo>
                    <a:cubicBezTo>
                      <a:pt x="8" y="12"/>
                      <a:pt x="8" y="13"/>
                      <a:pt x="9" y="14"/>
                    </a:cubicBezTo>
                    <a:cubicBezTo>
                      <a:pt x="10" y="15"/>
                      <a:pt x="11" y="16"/>
                      <a:pt x="12" y="16"/>
                    </a:cubicBezTo>
                    <a:cubicBezTo>
                      <a:pt x="13" y="16"/>
                      <a:pt x="14" y="16"/>
                      <a:pt x="14" y="16"/>
                    </a:cubicBezTo>
                    <a:cubicBezTo>
                      <a:pt x="16" y="14"/>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1" name="Freeform 533"/>
              <p:cNvSpPr>
                <a:spLocks noEditPoints="1"/>
              </p:cNvSpPr>
              <p:nvPr/>
            </p:nvSpPr>
            <p:spPr bwMode="auto">
              <a:xfrm>
                <a:off x="-4881563" y="2563813"/>
                <a:ext cx="50800" cy="52388"/>
              </a:xfrm>
              <a:custGeom>
                <a:avLst/>
                <a:gdLst>
                  <a:gd name="T0" fmla="*/ 12 w 24"/>
                  <a:gd name="T1" fmla="*/ 25 h 25"/>
                  <a:gd name="T2" fmla="*/ 3 w 24"/>
                  <a:gd name="T3" fmla="*/ 21 h 25"/>
                  <a:gd name="T4" fmla="*/ 0 w 24"/>
                  <a:gd name="T5" fmla="*/ 13 h 25"/>
                  <a:gd name="T6" fmla="*/ 4 w 24"/>
                  <a:gd name="T7" fmla="*/ 4 h 25"/>
                  <a:gd name="T8" fmla="*/ 12 w 24"/>
                  <a:gd name="T9" fmla="*/ 1 h 25"/>
                  <a:gd name="T10" fmla="*/ 21 w 24"/>
                  <a:gd name="T11" fmla="*/ 5 h 25"/>
                  <a:gd name="T12" fmla="*/ 24 w 24"/>
                  <a:gd name="T13" fmla="*/ 13 h 25"/>
                  <a:gd name="T14" fmla="*/ 20 w 24"/>
                  <a:gd name="T15" fmla="*/ 22 h 25"/>
                  <a:gd name="T16" fmla="*/ 12 w 24"/>
                  <a:gd name="T17" fmla="*/ 25 h 25"/>
                  <a:gd name="T18" fmla="*/ 12 w 24"/>
                  <a:gd name="T19" fmla="*/ 9 h 25"/>
                  <a:gd name="T20" fmla="*/ 9 w 24"/>
                  <a:gd name="T21" fmla="*/ 10 h 25"/>
                  <a:gd name="T22" fmla="*/ 8 w 24"/>
                  <a:gd name="T23" fmla="*/ 13 h 25"/>
                  <a:gd name="T24" fmla="*/ 9 w 24"/>
                  <a:gd name="T25" fmla="*/ 15 h 25"/>
                  <a:gd name="T26" fmla="*/ 15 w 24"/>
                  <a:gd name="T27" fmla="*/ 16 h 25"/>
                  <a:gd name="T28" fmla="*/ 16 w 24"/>
                  <a:gd name="T29" fmla="*/ 13 h 25"/>
                  <a:gd name="T30" fmla="*/ 15 w 24"/>
                  <a:gd name="T31" fmla="*/ 10 h 25"/>
                  <a:gd name="T32" fmla="*/ 12 w 24"/>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5">
                    <a:moveTo>
                      <a:pt x="12" y="25"/>
                    </a:moveTo>
                    <a:cubicBezTo>
                      <a:pt x="9" y="25"/>
                      <a:pt x="6" y="23"/>
                      <a:pt x="3" y="21"/>
                    </a:cubicBezTo>
                    <a:cubicBezTo>
                      <a:pt x="1" y="19"/>
                      <a:pt x="0" y="16"/>
                      <a:pt x="0" y="13"/>
                    </a:cubicBezTo>
                    <a:cubicBezTo>
                      <a:pt x="0" y="9"/>
                      <a:pt x="1" y="6"/>
                      <a:pt x="4" y="4"/>
                    </a:cubicBezTo>
                    <a:cubicBezTo>
                      <a:pt x="6" y="2"/>
                      <a:pt x="9" y="0"/>
                      <a:pt x="12" y="1"/>
                    </a:cubicBezTo>
                    <a:cubicBezTo>
                      <a:pt x="16" y="1"/>
                      <a:pt x="19" y="2"/>
                      <a:pt x="21" y="5"/>
                    </a:cubicBezTo>
                    <a:cubicBezTo>
                      <a:pt x="23" y="7"/>
                      <a:pt x="24" y="10"/>
                      <a:pt x="24" y="13"/>
                    </a:cubicBezTo>
                    <a:cubicBezTo>
                      <a:pt x="24" y="17"/>
                      <a:pt x="22" y="19"/>
                      <a:pt x="20" y="22"/>
                    </a:cubicBezTo>
                    <a:cubicBezTo>
                      <a:pt x="18" y="24"/>
                      <a:pt x="15" y="25"/>
                      <a:pt x="12" y="25"/>
                    </a:cubicBezTo>
                    <a:close/>
                    <a:moveTo>
                      <a:pt x="12" y="9"/>
                    </a:moveTo>
                    <a:cubicBezTo>
                      <a:pt x="11" y="9"/>
                      <a:pt x="10" y="9"/>
                      <a:pt x="9" y="10"/>
                    </a:cubicBezTo>
                    <a:cubicBezTo>
                      <a:pt x="8" y="10"/>
                      <a:pt x="8" y="12"/>
                      <a:pt x="8" y="13"/>
                    </a:cubicBezTo>
                    <a:cubicBezTo>
                      <a:pt x="8" y="14"/>
                      <a:pt x="8" y="15"/>
                      <a:pt x="9" y="15"/>
                    </a:cubicBezTo>
                    <a:cubicBezTo>
                      <a:pt x="10" y="17"/>
                      <a:pt x="13" y="17"/>
                      <a:pt x="15" y="16"/>
                    </a:cubicBezTo>
                    <a:cubicBezTo>
                      <a:pt x="15" y="15"/>
                      <a:pt x="16" y="14"/>
                      <a:pt x="16" y="13"/>
                    </a:cubicBezTo>
                    <a:cubicBezTo>
                      <a:pt x="16" y="12"/>
                      <a:pt x="16" y="11"/>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2" name="Freeform 534"/>
              <p:cNvSpPr>
                <a:spLocks noEditPoints="1"/>
              </p:cNvSpPr>
              <p:nvPr/>
            </p:nvSpPr>
            <p:spPr bwMode="auto">
              <a:xfrm>
                <a:off x="-4856163" y="2541588"/>
                <a:ext cx="52388" cy="52388"/>
              </a:xfrm>
              <a:custGeom>
                <a:avLst/>
                <a:gdLst>
                  <a:gd name="T0" fmla="*/ 12 w 24"/>
                  <a:gd name="T1" fmla="*/ 24 h 24"/>
                  <a:gd name="T2" fmla="*/ 3 w 24"/>
                  <a:gd name="T3" fmla="*/ 20 h 24"/>
                  <a:gd name="T4" fmla="*/ 0 w 24"/>
                  <a:gd name="T5" fmla="*/ 11 h 24"/>
                  <a:gd name="T6" fmla="*/ 4 w 24"/>
                  <a:gd name="T7" fmla="*/ 3 h 24"/>
                  <a:gd name="T8" fmla="*/ 13 w 24"/>
                  <a:gd name="T9" fmla="*/ 0 h 24"/>
                  <a:gd name="T10" fmla="*/ 21 w 24"/>
                  <a:gd name="T11" fmla="*/ 4 h 24"/>
                  <a:gd name="T12" fmla="*/ 24 w 24"/>
                  <a:gd name="T13" fmla="*/ 13 h 24"/>
                  <a:gd name="T14" fmla="*/ 20 w 24"/>
                  <a:gd name="T15" fmla="*/ 21 h 24"/>
                  <a:gd name="T16" fmla="*/ 12 w 24"/>
                  <a:gd name="T17" fmla="*/ 24 h 24"/>
                  <a:gd name="T18" fmla="*/ 12 w 24"/>
                  <a:gd name="T19" fmla="*/ 8 h 24"/>
                  <a:gd name="T20" fmla="*/ 9 w 24"/>
                  <a:gd name="T21" fmla="*/ 9 h 24"/>
                  <a:gd name="T22" fmla="*/ 8 w 24"/>
                  <a:gd name="T23" fmla="*/ 12 h 24"/>
                  <a:gd name="T24" fmla="*/ 9 w 24"/>
                  <a:gd name="T25" fmla="*/ 15 h 24"/>
                  <a:gd name="T26" fmla="*/ 12 w 24"/>
                  <a:gd name="T27" fmla="*/ 16 h 24"/>
                  <a:gd name="T28" fmla="*/ 14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9" y="24"/>
                      <a:pt x="5" y="23"/>
                      <a:pt x="3" y="20"/>
                    </a:cubicBezTo>
                    <a:cubicBezTo>
                      <a:pt x="1" y="18"/>
                      <a:pt x="0" y="14"/>
                      <a:pt x="0" y="11"/>
                    </a:cubicBezTo>
                    <a:cubicBezTo>
                      <a:pt x="0" y="8"/>
                      <a:pt x="1" y="5"/>
                      <a:pt x="4" y="3"/>
                    </a:cubicBezTo>
                    <a:cubicBezTo>
                      <a:pt x="6" y="1"/>
                      <a:pt x="10" y="0"/>
                      <a:pt x="13" y="0"/>
                    </a:cubicBezTo>
                    <a:cubicBezTo>
                      <a:pt x="16" y="0"/>
                      <a:pt x="19" y="2"/>
                      <a:pt x="21" y="4"/>
                    </a:cubicBezTo>
                    <a:cubicBezTo>
                      <a:pt x="23" y="7"/>
                      <a:pt x="24" y="10"/>
                      <a:pt x="24" y="13"/>
                    </a:cubicBezTo>
                    <a:cubicBezTo>
                      <a:pt x="24" y="16"/>
                      <a:pt x="22" y="19"/>
                      <a:pt x="20" y="21"/>
                    </a:cubicBezTo>
                    <a:cubicBezTo>
                      <a:pt x="18" y="23"/>
                      <a:pt x="15" y="24"/>
                      <a:pt x="12" y="24"/>
                    </a:cubicBezTo>
                    <a:close/>
                    <a:moveTo>
                      <a:pt x="12" y="8"/>
                    </a:moveTo>
                    <a:cubicBezTo>
                      <a:pt x="11" y="8"/>
                      <a:pt x="10" y="8"/>
                      <a:pt x="9" y="9"/>
                    </a:cubicBezTo>
                    <a:cubicBezTo>
                      <a:pt x="8" y="10"/>
                      <a:pt x="8" y="11"/>
                      <a:pt x="8" y="12"/>
                    </a:cubicBezTo>
                    <a:cubicBezTo>
                      <a:pt x="8" y="13"/>
                      <a:pt x="8" y="14"/>
                      <a:pt x="9" y="15"/>
                    </a:cubicBezTo>
                    <a:cubicBezTo>
                      <a:pt x="10" y="15"/>
                      <a:pt x="11" y="16"/>
                      <a:pt x="12" y="16"/>
                    </a:cubicBezTo>
                    <a:cubicBezTo>
                      <a:pt x="13" y="16"/>
                      <a:pt x="14" y="16"/>
                      <a:pt x="14" y="15"/>
                    </a:cubicBezTo>
                    <a:cubicBezTo>
                      <a:pt x="16" y="14"/>
                      <a:pt x="16" y="13"/>
                      <a:pt x="16"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3" name="Freeform 535"/>
              <p:cNvSpPr>
                <a:spLocks noEditPoints="1"/>
              </p:cNvSpPr>
              <p:nvPr/>
            </p:nvSpPr>
            <p:spPr bwMode="auto">
              <a:xfrm>
                <a:off x="-4830763" y="2517775"/>
                <a:ext cx="53975" cy="53975"/>
              </a:xfrm>
              <a:custGeom>
                <a:avLst/>
                <a:gdLst>
                  <a:gd name="T0" fmla="*/ 13 w 25"/>
                  <a:gd name="T1" fmla="*/ 25 h 25"/>
                  <a:gd name="T2" fmla="*/ 3 w 25"/>
                  <a:gd name="T3" fmla="*/ 20 h 25"/>
                  <a:gd name="T4" fmla="*/ 0 w 25"/>
                  <a:gd name="T5" fmla="*/ 12 h 25"/>
                  <a:gd name="T6" fmla="*/ 5 w 25"/>
                  <a:gd name="T7" fmla="*/ 3 h 25"/>
                  <a:gd name="T8" fmla="*/ 14 w 25"/>
                  <a:gd name="T9" fmla="*/ 1 h 25"/>
                  <a:gd name="T10" fmla="*/ 22 w 25"/>
                  <a:gd name="T11" fmla="*/ 6 h 25"/>
                  <a:gd name="T12" fmla="*/ 24 w 25"/>
                  <a:gd name="T13" fmla="*/ 14 h 25"/>
                  <a:gd name="T14" fmla="*/ 20 w 25"/>
                  <a:gd name="T15" fmla="*/ 22 h 25"/>
                  <a:gd name="T16" fmla="*/ 13 w 25"/>
                  <a:gd name="T17" fmla="*/ 25 h 25"/>
                  <a:gd name="T18" fmla="*/ 12 w 25"/>
                  <a:gd name="T19" fmla="*/ 9 h 25"/>
                  <a:gd name="T20" fmla="*/ 10 w 25"/>
                  <a:gd name="T21" fmla="*/ 10 h 25"/>
                  <a:gd name="T22" fmla="*/ 8 w 25"/>
                  <a:gd name="T23" fmla="*/ 12 h 25"/>
                  <a:gd name="T24" fmla="*/ 9 w 25"/>
                  <a:gd name="T25" fmla="*/ 15 h 25"/>
                  <a:gd name="T26" fmla="*/ 13 w 25"/>
                  <a:gd name="T27" fmla="*/ 17 h 25"/>
                  <a:gd name="T28" fmla="*/ 15 w 25"/>
                  <a:gd name="T29" fmla="*/ 16 h 25"/>
                  <a:gd name="T30" fmla="*/ 16 w 25"/>
                  <a:gd name="T31" fmla="*/ 13 h 25"/>
                  <a:gd name="T32" fmla="*/ 15 w 25"/>
                  <a:gd name="T33" fmla="*/ 10 h 25"/>
                  <a:gd name="T34" fmla="*/ 13 w 25"/>
                  <a:gd name="T35" fmla="*/ 9 h 25"/>
                  <a:gd name="T36" fmla="*/ 12 w 25"/>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9" y="25"/>
                      <a:pt x="5" y="23"/>
                      <a:pt x="3" y="20"/>
                    </a:cubicBezTo>
                    <a:cubicBezTo>
                      <a:pt x="1" y="18"/>
                      <a:pt x="0" y="15"/>
                      <a:pt x="0" y="12"/>
                    </a:cubicBezTo>
                    <a:cubicBezTo>
                      <a:pt x="1" y="8"/>
                      <a:pt x="2" y="5"/>
                      <a:pt x="5" y="3"/>
                    </a:cubicBezTo>
                    <a:cubicBezTo>
                      <a:pt x="7" y="1"/>
                      <a:pt x="11" y="0"/>
                      <a:pt x="14" y="1"/>
                    </a:cubicBezTo>
                    <a:cubicBezTo>
                      <a:pt x="17" y="1"/>
                      <a:pt x="20" y="3"/>
                      <a:pt x="22" y="6"/>
                    </a:cubicBezTo>
                    <a:cubicBezTo>
                      <a:pt x="24" y="8"/>
                      <a:pt x="25" y="11"/>
                      <a:pt x="24" y="14"/>
                    </a:cubicBezTo>
                    <a:cubicBezTo>
                      <a:pt x="24" y="18"/>
                      <a:pt x="22" y="20"/>
                      <a:pt x="20" y="22"/>
                    </a:cubicBezTo>
                    <a:cubicBezTo>
                      <a:pt x="18" y="24"/>
                      <a:pt x="15" y="25"/>
                      <a:pt x="13" y="25"/>
                    </a:cubicBezTo>
                    <a:close/>
                    <a:moveTo>
                      <a:pt x="12" y="9"/>
                    </a:moveTo>
                    <a:cubicBezTo>
                      <a:pt x="12" y="9"/>
                      <a:pt x="11" y="9"/>
                      <a:pt x="10" y="10"/>
                    </a:cubicBezTo>
                    <a:cubicBezTo>
                      <a:pt x="9" y="10"/>
                      <a:pt x="8" y="11"/>
                      <a:pt x="8" y="12"/>
                    </a:cubicBezTo>
                    <a:cubicBezTo>
                      <a:pt x="8" y="13"/>
                      <a:pt x="9" y="14"/>
                      <a:pt x="9" y="15"/>
                    </a:cubicBezTo>
                    <a:cubicBezTo>
                      <a:pt x="10" y="16"/>
                      <a:pt x="11" y="17"/>
                      <a:pt x="13" y="17"/>
                    </a:cubicBezTo>
                    <a:cubicBezTo>
                      <a:pt x="13" y="17"/>
                      <a:pt x="14" y="17"/>
                      <a:pt x="15" y="16"/>
                    </a:cubicBezTo>
                    <a:cubicBezTo>
                      <a:pt x="16" y="15"/>
                      <a:pt x="16" y="15"/>
                      <a:pt x="16" y="13"/>
                    </a:cubicBezTo>
                    <a:cubicBezTo>
                      <a:pt x="16" y="13"/>
                      <a:pt x="16" y="11"/>
                      <a:pt x="15" y="10"/>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4" name="Freeform 536"/>
              <p:cNvSpPr>
                <a:spLocks noEditPoints="1"/>
              </p:cNvSpPr>
              <p:nvPr/>
            </p:nvSpPr>
            <p:spPr bwMode="auto">
              <a:xfrm>
                <a:off x="-4802188" y="2498725"/>
                <a:ext cx="55563" cy="52388"/>
              </a:xfrm>
              <a:custGeom>
                <a:avLst/>
                <a:gdLst>
                  <a:gd name="T0" fmla="*/ 12 w 26"/>
                  <a:gd name="T1" fmla="*/ 24 h 24"/>
                  <a:gd name="T2" fmla="*/ 3 w 26"/>
                  <a:gd name="T3" fmla="*/ 19 h 24"/>
                  <a:gd name="T4" fmla="*/ 0 w 26"/>
                  <a:gd name="T5" fmla="*/ 10 h 24"/>
                  <a:gd name="T6" fmla="*/ 5 w 26"/>
                  <a:gd name="T7" fmla="*/ 2 h 24"/>
                  <a:gd name="T8" fmla="*/ 12 w 26"/>
                  <a:gd name="T9" fmla="*/ 0 h 24"/>
                  <a:gd name="T10" fmla="*/ 22 w 26"/>
                  <a:gd name="T11" fmla="*/ 5 h 24"/>
                  <a:gd name="T12" fmla="*/ 19 w 26"/>
                  <a:gd name="T13" fmla="*/ 22 h 24"/>
                  <a:gd name="T14" fmla="*/ 12 w 26"/>
                  <a:gd name="T15" fmla="*/ 24 h 24"/>
                  <a:gd name="T16" fmla="*/ 12 w 26"/>
                  <a:gd name="T17" fmla="*/ 8 h 24"/>
                  <a:gd name="T18" fmla="*/ 10 w 26"/>
                  <a:gd name="T19" fmla="*/ 9 h 24"/>
                  <a:gd name="T20" fmla="*/ 8 w 26"/>
                  <a:gd name="T21" fmla="*/ 12 h 24"/>
                  <a:gd name="T22" fmla="*/ 9 w 26"/>
                  <a:gd name="T23" fmla="*/ 15 h 24"/>
                  <a:gd name="T24" fmla="*/ 12 w 26"/>
                  <a:gd name="T25" fmla="*/ 16 h 24"/>
                  <a:gd name="T26" fmla="*/ 15 w 26"/>
                  <a:gd name="T27" fmla="*/ 16 h 24"/>
                  <a:gd name="T28" fmla="*/ 16 w 26"/>
                  <a:gd name="T29" fmla="*/ 10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5" y="23"/>
                      <a:pt x="3" y="19"/>
                    </a:cubicBezTo>
                    <a:cubicBezTo>
                      <a:pt x="1" y="17"/>
                      <a:pt x="0" y="14"/>
                      <a:pt x="0" y="10"/>
                    </a:cubicBezTo>
                    <a:cubicBezTo>
                      <a:pt x="1" y="7"/>
                      <a:pt x="3" y="4"/>
                      <a:pt x="5" y="2"/>
                    </a:cubicBezTo>
                    <a:cubicBezTo>
                      <a:pt x="7" y="1"/>
                      <a:pt x="10" y="0"/>
                      <a:pt x="12" y="0"/>
                    </a:cubicBezTo>
                    <a:cubicBezTo>
                      <a:pt x="16" y="0"/>
                      <a:pt x="20" y="2"/>
                      <a:pt x="22" y="5"/>
                    </a:cubicBezTo>
                    <a:cubicBezTo>
                      <a:pt x="26" y="11"/>
                      <a:pt x="25" y="18"/>
                      <a:pt x="19" y="22"/>
                    </a:cubicBezTo>
                    <a:cubicBezTo>
                      <a:pt x="17" y="24"/>
                      <a:pt x="15" y="24"/>
                      <a:pt x="12" y="24"/>
                    </a:cubicBezTo>
                    <a:close/>
                    <a:moveTo>
                      <a:pt x="12" y="8"/>
                    </a:moveTo>
                    <a:cubicBezTo>
                      <a:pt x="12" y="8"/>
                      <a:pt x="11" y="8"/>
                      <a:pt x="10" y="9"/>
                    </a:cubicBezTo>
                    <a:cubicBezTo>
                      <a:pt x="9" y="10"/>
                      <a:pt x="8" y="11"/>
                      <a:pt x="8" y="12"/>
                    </a:cubicBezTo>
                    <a:cubicBezTo>
                      <a:pt x="8" y="13"/>
                      <a:pt x="8" y="14"/>
                      <a:pt x="9" y="15"/>
                    </a:cubicBezTo>
                    <a:cubicBezTo>
                      <a:pt x="10" y="16"/>
                      <a:pt x="11" y="16"/>
                      <a:pt x="12" y="16"/>
                    </a:cubicBezTo>
                    <a:cubicBezTo>
                      <a:pt x="13" y="16"/>
                      <a:pt x="14" y="16"/>
                      <a:pt x="15" y="16"/>
                    </a:cubicBezTo>
                    <a:cubicBezTo>
                      <a:pt x="16" y="14"/>
                      <a:pt x="17" y="12"/>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5" name="Freeform 537"/>
              <p:cNvSpPr>
                <a:spLocks noEditPoints="1"/>
              </p:cNvSpPr>
              <p:nvPr/>
            </p:nvSpPr>
            <p:spPr bwMode="auto">
              <a:xfrm>
                <a:off x="-4894263" y="2527300"/>
                <a:ext cx="57150" cy="50800"/>
              </a:xfrm>
              <a:custGeom>
                <a:avLst/>
                <a:gdLst>
                  <a:gd name="T0" fmla="*/ 13 w 27"/>
                  <a:gd name="T1" fmla="*/ 24 h 24"/>
                  <a:gd name="T2" fmla="*/ 12 w 27"/>
                  <a:gd name="T3" fmla="*/ 24 h 24"/>
                  <a:gd name="T4" fmla="*/ 4 w 27"/>
                  <a:gd name="T5" fmla="*/ 21 h 24"/>
                  <a:gd name="T6" fmla="*/ 1 w 27"/>
                  <a:gd name="T7" fmla="*/ 12 h 24"/>
                  <a:gd name="T8" fmla="*/ 2 w 27"/>
                  <a:gd name="T9" fmla="*/ 7 h 24"/>
                  <a:gd name="T10" fmla="*/ 5 w 27"/>
                  <a:gd name="T11" fmla="*/ 3 h 24"/>
                  <a:gd name="T12" fmla="*/ 13 w 27"/>
                  <a:gd name="T13" fmla="*/ 0 h 24"/>
                  <a:gd name="T14" fmla="*/ 22 w 27"/>
                  <a:gd name="T15" fmla="*/ 4 h 24"/>
                  <a:gd name="T16" fmla="*/ 21 w 27"/>
                  <a:gd name="T17" fmla="*/ 21 h 24"/>
                  <a:gd name="T18" fmla="*/ 17 w 27"/>
                  <a:gd name="T19" fmla="*/ 24 h 24"/>
                  <a:gd name="T20" fmla="*/ 13 w 27"/>
                  <a:gd name="T21" fmla="*/ 24 h 24"/>
                  <a:gd name="T22" fmla="*/ 13 w 27"/>
                  <a:gd name="T23" fmla="*/ 8 h 24"/>
                  <a:gd name="T24" fmla="*/ 10 w 27"/>
                  <a:gd name="T25" fmla="*/ 9 h 24"/>
                  <a:gd name="T26" fmla="*/ 9 w 27"/>
                  <a:gd name="T27" fmla="*/ 11 h 24"/>
                  <a:gd name="T28" fmla="*/ 9 w 27"/>
                  <a:gd name="T29" fmla="*/ 12 h 24"/>
                  <a:gd name="T30" fmla="*/ 10 w 27"/>
                  <a:gd name="T31" fmla="*/ 15 h 24"/>
                  <a:gd name="T32" fmla="*/ 13 w 27"/>
                  <a:gd name="T33" fmla="*/ 16 h 24"/>
                  <a:gd name="T34" fmla="*/ 13 w 27"/>
                  <a:gd name="T35" fmla="*/ 16 h 24"/>
                  <a:gd name="T36" fmla="*/ 14 w 27"/>
                  <a:gd name="T37" fmla="*/ 16 h 24"/>
                  <a:gd name="T38" fmla="*/ 16 w 27"/>
                  <a:gd name="T39" fmla="*/ 15 h 24"/>
                  <a:gd name="T40" fmla="*/ 16 w 27"/>
                  <a:gd name="T41" fmla="*/ 9 h 24"/>
                  <a:gd name="T42" fmla="*/ 13 w 27"/>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 h="24">
                    <a:moveTo>
                      <a:pt x="13" y="24"/>
                    </a:moveTo>
                    <a:cubicBezTo>
                      <a:pt x="12" y="24"/>
                      <a:pt x="12" y="24"/>
                      <a:pt x="12" y="24"/>
                    </a:cubicBezTo>
                    <a:cubicBezTo>
                      <a:pt x="9" y="24"/>
                      <a:pt x="6" y="23"/>
                      <a:pt x="4" y="21"/>
                    </a:cubicBezTo>
                    <a:cubicBezTo>
                      <a:pt x="2" y="18"/>
                      <a:pt x="0" y="15"/>
                      <a:pt x="1" y="12"/>
                    </a:cubicBezTo>
                    <a:cubicBezTo>
                      <a:pt x="1" y="10"/>
                      <a:pt x="1" y="8"/>
                      <a:pt x="2" y="7"/>
                    </a:cubicBezTo>
                    <a:cubicBezTo>
                      <a:pt x="3" y="5"/>
                      <a:pt x="4" y="4"/>
                      <a:pt x="5" y="3"/>
                    </a:cubicBezTo>
                    <a:cubicBezTo>
                      <a:pt x="7" y="1"/>
                      <a:pt x="10" y="0"/>
                      <a:pt x="13" y="0"/>
                    </a:cubicBezTo>
                    <a:cubicBezTo>
                      <a:pt x="17" y="0"/>
                      <a:pt x="20" y="1"/>
                      <a:pt x="22" y="4"/>
                    </a:cubicBezTo>
                    <a:cubicBezTo>
                      <a:pt x="27" y="9"/>
                      <a:pt x="26" y="17"/>
                      <a:pt x="21" y="21"/>
                    </a:cubicBezTo>
                    <a:cubicBezTo>
                      <a:pt x="20" y="22"/>
                      <a:pt x="18" y="23"/>
                      <a:pt x="17" y="24"/>
                    </a:cubicBezTo>
                    <a:cubicBezTo>
                      <a:pt x="16" y="24"/>
                      <a:pt x="14" y="24"/>
                      <a:pt x="13" y="24"/>
                    </a:cubicBezTo>
                    <a:close/>
                    <a:moveTo>
                      <a:pt x="13" y="8"/>
                    </a:moveTo>
                    <a:cubicBezTo>
                      <a:pt x="12" y="8"/>
                      <a:pt x="11" y="8"/>
                      <a:pt x="10" y="9"/>
                    </a:cubicBezTo>
                    <a:cubicBezTo>
                      <a:pt x="10" y="10"/>
                      <a:pt x="9" y="10"/>
                      <a:pt x="9" y="11"/>
                    </a:cubicBezTo>
                    <a:cubicBezTo>
                      <a:pt x="9" y="11"/>
                      <a:pt x="9" y="12"/>
                      <a:pt x="9" y="12"/>
                    </a:cubicBezTo>
                    <a:cubicBezTo>
                      <a:pt x="9" y="13"/>
                      <a:pt x="9" y="14"/>
                      <a:pt x="10" y="15"/>
                    </a:cubicBezTo>
                    <a:cubicBezTo>
                      <a:pt x="11" y="16"/>
                      <a:pt x="12" y="16"/>
                      <a:pt x="13" y="16"/>
                    </a:cubicBezTo>
                    <a:cubicBezTo>
                      <a:pt x="13" y="16"/>
                      <a:pt x="13" y="16"/>
                      <a:pt x="13" y="16"/>
                    </a:cubicBezTo>
                    <a:cubicBezTo>
                      <a:pt x="13" y="16"/>
                      <a:pt x="14" y="16"/>
                      <a:pt x="14" y="16"/>
                    </a:cubicBezTo>
                    <a:cubicBezTo>
                      <a:pt x="15" y="16"/>
                      <a:pt x="15" y="16"/>
                      <a:pt x="16" y="15"/>
                    </a:cubicBezTo>
                    <a:cubicBezTo>
                      <a:pt x="18" y="14"/>
                      <a:pt x="18" y="11"/>
                      <a:pt x="16"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6" name="Freeform 538"/>
              <p:cNvSpPr>
                <a:spLocks noEditPoints="1"/>
              </p:cNvSpPr>
              <p:nvPr/>
            </p:nvSpPr>
            <p:spPr bwMode="auto">
              <a:xfrm>
                <a:off x="-4911725" y="2449513"/>
                <a:ext cx="87313" cy="80963"/>
              </a:xfrm>
              <a:custGeom>
                <a:avLst/>
                <a:gdLst>
                  <a:gd name="T0" fmla="*/ 18 w 41"/>
                  <a:gd name="T1" fmla="*/ 38 h 38"/>
                  <a:gd name="T2" fmla="*/ 17 w 41"/>
                  <a:gd name="T3" fmla="*/ 38 h 38"/>
                  <a:gd name="T4" fmla="*/ 4 w 41"/>
                  <a:gd name="T5" fmla="*/ 32 h 38"/>
                  <a:gd name="T6" fmla="*/ 0 w 41"/>
                  <a:gd name="T7" fmla="*/ 18 h 38"/>
                  <a:gd name="T8" fmla="*/ 3 w 41"/>
                  <a:gd name="T9" fmla="*/ 11 h 38"/>
                  <a:gd name="T10" fmla="*/ 5 w 41"/>
                  <a:gd name="T11" fmla="*/ 8 h 38"/>
                  <a:gd name="T12" fmla="*/ 8 w 41"/>
                  <a:gd name="T13" fmla="*/ 5 h 38"/>
                  <a:gd name="T14" fmla="*/ 21 w 41"/>
                  <a:gd name="T15" fmla="*/ 0 h 38"/>
                  <a:gd name="T16" fmla="*/ 35 w 41"/>
                  <a:gd name="T17" fmla="*/ 7 h 38"/>
                  <a:gd name="T18" fmla="*/ 31 w 41"/>
                  <a:gd name="T19" fmla="*/ 34 h 38"/>
                  <a:gd name="T20" fmla="*/ 28 w 41"/>
                  <a:gd name="T21" fmla="*/ 36 h 38"/>
                  <a:gd name="T22" fmla="*/ 24 w 41"/>
                  <a:gd name="T23" fmla="*/ 37 h 38"/>
                  <a:gd name="T24" fmla="*/ 18 w 41"/>
                  <a:gd name="T25" fmla="*/ 38 h 38"/>
                  <a:gd name="T26" fmla="*/ 21 w 41"/>
                  <a:gd name="T27" fmla="*/ 9 h 38"/>
                  <a:gd name="T28" fmla="*/ 13 w 41"/>
                  <a:gd name="T29" fmla="*/ 12 h 38"/>
                  <a:gd name="T30" fmla="*/ 11 w 41"/>
                  <a:gd name="T31" fmla="*/ 13 h 38"/>
                  <a:gd name="T32" fmla="*/ 10 w 41"/>
                  <a:gd name="T33" fmla="*/ 15 h 38"/>
                  <a:gd name="T34" fmla="*/ 8 w 41"/>
                  <a:gd name="T35" fmla="*/ 20 h 38"/>
                  <a:gd name="T36" fmla="*/ 10 w 41"/>
                  <a:gd name="T37" fmla="*/ 27 h 38"/>
                  <a:gd name="T38" fmla="*/ 18 w 41"/>
                  <a:gd name="T39" fmla="*/ 30 h 38"/>
                  <a:gd name="T40" fmla="*/ 22 w 41"/>
                  <a:gd name="T41" fmla="*/ 30 h 38"/>
                  <a:gd name="T42" fmla="*/ 24 w 41"/>
                  <a:gd name="T43" fmla="*/ 29 h 38"/>
                  <a:gd name="T44" fmla="*/ 26 w 41"/>
                  <a:gd name="T45" fmla="*/ 27 h 38"/>
                  <a:gd name="T46" fmla="*/ 28 w 41"/>
                  <a:gd name="T47" fmla="*/ 12 h 38"/>
                  <a:gd name="T48" fmla="*/ 21 w 41"/>
                  <a:gd name="T49" fmla="*/ 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38">
                    <a:moveTo>
                      <a:pt x="18" y="38"/>
                    </a:moveTo>
                    <a:cubicBezTo>
                      <a:pt x="17" y="38"/>
                      <a:pt x="17" y="38"/>
                      <a:pt x="17" y="38"/>
                    </a:cubicBezTo>
                    <a:cubicBezTo>
                      <a:pt x="12" y="38"/>
                      <a:pt x="8" y="36"/>
                      <a:pt x="4" y="32"/>
                    </a:cubicBezTo>
                    <a:cubicBezTo>
                      <a:pt x="1" y="29"/>
                      <a:pt x="0" y="24"/>
                      <a:pt x="0" y="18"/>
                    </a:cubicBezTo>
                    <a:cubicBezTo>
                      <a:pt x="1" y="16"/>
                      <a:pt x="1" y="14"/>
                      <a:pt x="3" y="11"/>
                    </a:cubicBezTo>
                    <a:cubicBezTo>
                      <a:pt x="3" y="10"/>
                      <a:pt x="4" y="9"/>
                      <a:pt x="5" y="8"/>
                    </a:cubicBezTo>
                    <a:cubicBezTo>
                      <a:pt x="6" y="7"/>
                      <a:pt x="7" y="6"/>
                      <a:pt x="8" y="5"/>
                    </a:cubicBezTo>
                    <a:cubicBezTo>
                      <a:pt x="12" y="2"/>
                      <a:pt x="16" y="0"/>
                      <a:pt x="21" y="0"/>
                    </a:cubicBezTo>
                    <a:cubicBezTo>
                      <a:pt x="27" y="0"/>
                      <a:pt x="32" y="3"/>
                      <a:pt x="35" y="7"/>
                    </a:cubicBezTo>
                    <a:cubicBezTo>
                      <a:pt x="41" y="15"/>
                      <a:pt x="39" y="27"/>
                      <a:pt x="31" y="34"/>
                    </a:cubicBezTo>
                    <a:cubicBezTo>
                      <a:pt x="30" y="34"/>
                      <a:pt x="29" y="35"/>
                      <a:pt x="28" y="36"/>
                    </a:cubicBezTo>
                    <a:cubicBezTo>
                      <a:pt x="27" y="36"/>
                      <a:pt x="26" y="37"/>
                      <a:pt x="24" y="37"/>
                    </a:cubicBezTo>
                    <a:cubicBezTo>
                      <a:pt x="22" y="38"/>
                      <a:pt x="20" y="38"/>
                      <a:pt x="18" y="38"/>
                    </a:cubicBezTo>
                    <a:close/>
                    <a:moveTo>
                      <a:pt x="21" y="9"/>
                    </a:moveTo>
                    <a:cubicBezTo>
                      <a:pt x="18" y="9"/>
                      <a:pt x="15" y="10"/>
                      <a:pt x="13" y="12"/>
                    </a:cubicBezTo>
                    <a:cubicBezTo>
                      <a:pt x="12" y="12"/>
                      <a:pt x="12" y="13"/>
                      <a:pt x="11" y="13"/>
                    </a:cubicBezTo>
                    <a:cubicBezTo>
                      <a:pt x="11" y="14"/>
                      <a:pt x="10" y="15"/>
                      <a:pt x="10" y="15"/>
                    </a:cubicBezTo>
                    <a:cubicBezTo>
                      <a:pt x="9" y="17"/>
                      <a:pt x="8" y="18"/>
                      <a:pt x="8" y="20"/>
                    </a:cubicBezTo>
                    <a:cubicBezTo>
                      <a:pt x="8" y="22"/>
                      <a:pt x="9" y="25"/>
                      <a:pt x="10" y="27"/>
                    </a:cubicBezTo>
                    <a:cubicBezTo>
                      <a:pt x="12" y="29"/>
                      <a:pt x="15" y="30"/>
                      <a:pt x="18" y="30"/>
                    </a:cubicBezTo>
                    <a:cubicBezTo>
                      <a:pt x="19" y="30"/>
                      <a:pt x="20" y="30"/>
                      <a:pt x="22" y="30"/>
                    </a:cubicBezTo>
                    <a:cubicBezTo>
                      <a:pt x="22" y="29"/>
                      <a:pt x="23" y="29"/>
                      <a:pt x="24" y="29"/>
                    </a:cubicBezTo>
                    <a:cubicBezTo>
                      <a:pt x="25" y="28"/>
                      <a:pt x="25" y="28"/>
                      <a:pt x="26" y="27"/>
                    </a:cubicBezTo>
                    <a:cubicBezTo>
                      <a:pt x="31" y="24"/>
                      <a:pt x="32" y="17"/>
                      <a:pt x="28" y="12"/>
                    </a:cubicBezTo>
                    <a:cubicBezTo>
                      <a:pt x="27" y="10"/>
                      <a:pt x="24"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7" name="Freeform 539"/>
              <p:cNvSpPr>
                <a:spLocks noEditPoints="1"/>
              </p:cNvSpPr>
              <p:nvPr/>
            </p:nvSpPr>
            <p:spPr bwMode="auto">
              <a:xfrm>
                <a:off x="-4867275" y="2503488"/>
                <a:ext cx="58738" cy="53975"/>
              </a:xfrm>
              <a:custGeom>
                <a:avLst/>
                <a:gdLst>
                  <a:gd name="T0" fmla="*/ 12 w 27"/>
                  <a:gd name="T1" fmla="*/ 25 h 25"/>
                  <a:gd name="T2" fmla="*/ 12 w 27"/>
                  <a:gd name="T3" fmla="*/ 24 h 25"/>
                  <a:gd name="T4" fmla="*/ 3 w 27"/>
                  <a:gd name="T5" fmla="*/ 20 h 25"/>
                  <a:gd name="T6" fmla="*/ 1 w 27"/>
                  <a:gd name="T7" fmla="*/ 11 h 25"/>
                  <a:gd name="T8" fmla="*/ 5 w 27"/>
                  <a:gd name="T9" fmla="*/ 3 h 25"/>
                  <a:gd name="T10" fmla="*/ 13 w 27"/>
                  <a:gd name="T11" fmla="*/ 0 h 25"/>
                  <a:gd name="T12" fmla="*/ 23 w 27"/>
                  <a:gd name="T13" fmla="*/ 5 h 25"/>
                  <a:gd name="T14" fmla="*/ 20 w 27"/>
                  <a:gd name="T15" fmla="*/ 22 h 25"/>
                  <a:gd name="T16" fmla="*/ 12 w 27"/>
                  <a:gd name="T17" fmla="*/ 25 h 25"/>
                  <a:gd name="T18" fmla="*/ 13 w 27"/>
                  <a:gd name="T19" fmla="*/ 8 h 25"/>
                  <a:gd name="T20" fmla="*/ 10 w 27"/>
                  <a:gd name="T21" fmla="*/ 9 h 25"/>
                  <a:gd name="T22" fmla="*/ 9 w 27"/>
                  <a:gd name="T23" fmla="*/ 12 h 25"/>
                  <a:gd name="T24" fmla="*/ 9 w 27"/>
                  <a:gd name="T25" fmla="*/ 15 h 25"/>
                  <a:gd name="T26" fmla="*/ 12 w 27"/>
                  <a:gd name="T27" fmla="*/ 16 h 25"/>
                  <a:gd name="T28" fmla="*/ 12 w 27"/>
                  <a:gd name="T29" fmla="*/ 16 h 25"/>
                  <a:gd name="T30" fmla="*/ 15 w 27"/>
                  <a:gd name="T31" fmla="*/ 15 h 25"/>
                  <a:gd name="T32" fmla="*/ 16 w 27"/>
                  <a:gd name="T33" fmla="*/ 10 h 25"/>
                  <a:gd name="T34" fmla="*/ 13 w 27"/>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5">
                    <a:moveTo>
                      <a:pt x="12" y="25"/>
                    </a:moveTo>
                    <a:cubicBezTo>
                      <a:pt x="12" y="24"/>
                      <a:pt x="12" y="24"/>
                      <a:pt x="12" y="24"/>
                    </a:cubicBezTo>
                    <a:cubicBezTo>
                      <a:pt x="8" y="24"/>
                      <a:pt x="5" y="23"/>
                      <a:pt x="3" y="20"/>
                    </a:cubicBezTo>
                    <a:cubicBezTo>
                      <a:pt x="1" y="18"/>
                      <a:pt x="0" y="15"/>
                      <a:pt x="1" y="11"/>
                    </a:cubicBezTo>
                    <a:cubicBezTo>
                      <a:pt x="1" y="8"/>
                      <a:pt x="3" y="5"/>
                      <a:pt x="5" y="3"/>
                    </a:cubicBezTo>
                    <a:cubicBezTo>
                      <a:pt x="8" y="1"/>
                      <a:pt x="10" y="0"/>
                      <a:pt x="13" y="0"/>
                    </a:cubicBezTo>
                    <a:cubicBezTo>
                      <a:pt x="17" y="0"/>
                      <a:pt x="20" y="2"/>
                      <a:pt x="23" y="5"/>
                    </a:cubicBezTo>
                    <a:cubicBezTo>
                      <a:pt x="27" y="10"/>
                      <a:pt x="26" y="18"/>
                      <a:pt x="20" y="22"/>
                    </a:cubicBezTo>
                    <a:cubicBezTo>
                      <a:pt x="18" y="24"/>
                      <a:pt x="15" y="25"/>
                      <a:pt x="12" y="25"/>
                    </a:cubicBezTo>
                    <a:close/>
                    <a:moveTo>
                      <a:pt x="13" y="8"/>
                    </a:moveTo>
                    <a:cubicBezTo>
                      <a:pt x="12" y="8"/>
                      <a:pt x="11" y="8"/>
                      <a:pt x="10" y="9"/>
                    </a:cubicBezTo>
                    <a:cubicBezTo>
                      <a:pt x="9" y="10"/>
                      <a:pt x="9" y="11"/>
                      <a:pt x="9" y="12"/>
                    </a:cubicBezTo>
                    <a:cubicBezTo>
                      <a:pt x="8" y="13"/>
                      <a:pt x="9" y="14"/>
                      <a:pt x="9" y="15"/>
                    </a:cubicBezTo>
                    <a:cubicBezTo>
                      <a:pt x="10" y="16"/>
                      <a:pt x="11" y="16"/>
                      <a:pt x="12" y="16"/>
                    </a:cubicBezTo>
                    <a:cubicBezTo>
                      <a:pt x="12" y="16"/>
                      <a:pt x="12" y="16"/>
                      <a:pt x="12" y="16"/>
                    </a:cubicBezTo>
                    <a:cubicBezTo>
                      <a:pt x="14" y="16"/>
                      <a:pt x="15" y="16"/>
                      <a:pt x="15" y="15"/>
                    </a:cubicBezTo>
                    <a:cubicBezTo>
                      <a:pt x="17" y="14"/>
                      <a:pt x="18" y="11"/>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8" name="Freeform 540"/>
              <p:cNvSpPr>
                <a:spLocks noEditPoints="1"/>
              </p:cNvSpPr>
              <p:nvPr/>
            </p:nvSpPr>
            <p:spPr bwMode="auto">
              <a:xfrm>
                <a:off x="-4838700" y="2481263"/>
                <a:ext cx="58738" cy="52388"/>
              </a:xfrm>
              <a:custGeom>
                <a:avLst/>
                <a:gdLst>
                  <a:gd name="T0" fmla="*/ 13 w 27"/>
                  <a:gd name="T1" fmla="*/ 24 h 24"/>
                  <a:gd name="T2" fmla="*/ 11 w 27"/>
                  <a:gd name="T3" fmla="*/ 24 h 24"/>
                  <a:gd name="T4" fmla="*/ 3 w 27"/>
                  <a:gd name="T5" fmla="*/ 20 h 24"/>
                  <a:gd name="T6" fmla="*/ 1 w 27"/>
                  <a:gd name="T7" fmla="*/ 10 h 24"/>
                  <a:gd name="T8" fmla="*/ 6 w 27"/>
                  <a:gd name="T9" fmla="*/ 2 h 24"/>
                  <a:gd name="T10" fmla="*/ 13 w 27"/>
                  <a:gd name="T11" fmla="*/ 0 h 24"/>
                  <a:gd name="T12" fmla="*/ 23 w 27"/>
                  <a:gd name="T13" fmla="*/ 5 h 24"/>
                  <a:gd name="T14" fmla="*/ 20 w 27"/>
                  <a:gd name="T15" fmla="*/ 22 h 24"/>
                  <a:gd name="T16" fmla="*/ 13 w 27"/>
                  <a:gd name="T17" fmla="*/ 24 h 24"/>
                  <a:gd name="T18" fmla="*/ 13 w 27"/>
                  <a:gd name="T19" fmla="*/ 8 h 24"/>
                  <a:gd name="T20" fmla="*/ 11 w 27"/>
                  <a:gd name="T21" fmla="*/ 9 h 24"/>
                  <a:gd name="T22" fmla="*/ 9 w 27"/>
                  <a:gd name="T23" fmla="*/ 12 h 24"/>
                  <a:gd name="T24" fmla="*/ 10 w 27"/>
                  <a:gd name="T25" fmla="*/ 15 h 24"/>
                  <a:gd name="T26" fmla="*/ 12 w 27"/>
                  <a:gd name="T27" fmla="*/ 16 h 24"/>
                  <a:gd name="T28" fmla="*/ 13 w 27"/>
                  <a:gd name="T29" fmla="*/ 16 h 24"/>
                  <a:gd name="T30" fmla="*/ 16 w 27"/>
                  <a:gd name="T31" fmla="*/ 15 h 24"/>
                  <a:gd name="T32" fmla="*/ 17 w 27"/>
                  <a:gd name="T33" fmla="*/ 9 h 24"/>
                  <a:gd name="T34" fmla="*/ 13 w 27"/>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4">
                    <a:moveTo>
                      <a:pt x="13" y="24"/>
                    </a:moveTo>
                    <a:cubicBezTo>
                      <a:pt x="12" y="24"/>
                      <a:pt x="12" y="24"/>
                      <a:pt x="11" y="24"/>
                    </a:cubicBezTo>
                    <a:cubicBezTo>
                      <a:pt x="8" y="24"/>
                      <a:pt x="5" y="22"/>
                      <a:pt x="3" y="20"/>
                    </a:cubicBezTo>
                    <a:cubicBezTo>
                      <a:pt x="1" y="17"/>
                      <a:pt x="0" y="14"/>
                      <a:pt x="1" y="10"/>
                    </a:cubicBezTo>
                    <a:cubicBezTo>
                      <a:pt x="1" y="7"/>
                      <a:pt x="3" y="4"/>
                      <a:pt x="6" y="2"/>
                    </a:cubicBezTo>
                    <a:cubicBezTo>
                      <a:pt x="8" y="1"/>
                      <a:pt x="11" y="0"/>
                      <a:pt x="13" y="0"/>
                    </a:cubicBezTo>
                    <a:cubicBezTo>
                      <a:pt x="17" y="0"/>
                      <a:pt x="21" y="2"/>
                      <a:pt x="23" y="5"/>
                    </a:cubicBezTo>
                    <a:cubicBezTo>
                      <a:pt x="27" y="10"/>
                      <a:pt x="26" y="18"/>
                      <a:pt x="20" y="22"/>
                    </a:cubicBezTo>
                    <a:cubicBezTo>
                      <a:pt x="18" y="23"/>
                      <a:pt x="15" y="24"/>
                      <a:pt x="13" y="24"/>
                    </a:cubicBezTo>
                    <a:close/>
                    <a:moveTo>
                      <a:pt x="13" y="8"/>
                    </a:moveTo>
                    <a:cubicBezTo>
                      <a:pt x="12" y="8"/>
                      <a:pt x="11" y="8"/>
                      <a:pt x="11" y="9"/>
                    </a:cubicBezTo>
                    <a:cubicBezTo>
                      <a:pt x="9" y="10"/>
                      <a:pt x="9" y="11"/>
                      <a:pt x="9" y="12"/>
                    </a:cubicBezTo>
                    <a:cubicBezTo>
                      <a:pt x="9" y="13"/>
                      <a:pt x="9" y="14"/>
                      <a:pt x="10" y="15"/>
                    </a:cubicBezTo>
                    <a:cubicBezTo>
                      <a:pt x="10" y="15"/>
                      <a:pt x="11" y="16"/>
                      <a:pt x="12" y="16"/>
                    </a:cubicBezTo>
                    <a:cubicBezTo>
                      <a:pt x="13" y="16"/>
                      <a:pt x="13" y="16"/>
                      <a:pt x="13" y="16"/>
                    </a:cubicBezTo>
                    <a:cubicBezTo>
                      <a:pt x="14" y="16"/>
                      <a:pt x="15" y="16"/>
                      <a:pt x="16" y="15"/>
                    </a:cubicBezTo>
                    <a:cubicBezTo>
                      <a:pt x="17" y="14"/>
                      <a:pt x="18" y="11"/>
                      <a:pt x="17"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9" name="Freeform 541"/>
              <p:cNvSpPr>
                <a:spLocks noEditPoints="1"/>
              </p:cNvSpPr>
              <p:nvPr/>
            </p:nvSpPr>
            <p:spPr bwMode="auto">
              <a:xfrm>
                <a:off x="-4689475" y="2511425"/>
                <a:ext cx="52388" cy="52388"/>
              </a:xfrm>
              <a:custGeom>
                <a:avLst/>
                <a:gdLst>
                  <a:gd name="T0" fmla="*/ 13 w 25"/>
                  <a:gd name="T1" fmla="*/ 24 h 24"/>
                  <a:gd name="T2" fmla="*/ 9 w 25"/>
                  <a:gd name="T3" fmla="*/ 24 h 24"/>
                  <a:gd name="T4" fmla="*/ 2 w 25"/>
                  <a:gd name="T5" fmla="*/ 18 h 24"/>
                  <a:gd name="T6" fmla="*/ 1 w 25"/>
                  <a:gd name="T7" fmla="*/ 9 h 24"/>
                  <a:gd name="T8" fmla="*/ 7 w 25"/>
                  <a:gd name="T9" fmla="*/ 1 h 24"/>
                  <a:gd name="T10" fmla="*/ 12 w 25"/>
                  <a:gd name="T11" fmla="*/ 0 h 24"/>
                  <a:gd name="T12" fmla="*/ 22 w 25"/>
                  <a:gd name="T13" fmla="*/ 7 h 24"/>
                  <a:gd name="T14" fmla="*/ 18 w 25"/>
                  <a:gd name="T15" fmla="*/ 23 h 24"/>
                  <a:gd name="T16" fmla="*/ 13 w 25"/>
                  <a:gd name="T17" fmla="*/ 24 h 24"/>
                  <a:gd name="T18" fmla="*/ 12 w 25"/>
                  <a:gd name="T19" fmla="*/ 8 h 24"/>
                  <a:gd name="T20" fmla="*/ 10 w 25"/>
                  <a:gd name="T21" fmla="*/ 9 h 24"/>
                  <a:gd name="T22" fmla="*/ 9 w 25"/>
                  <a:gd name="T23" fmla="*/ 11 h 24"/>
                  <a:gd name="T24" fmla="*/ 9 w 25"/>
                  <a:gd name="T25" fmla="*/ 14 h 24"/>
                  <a:gd name="T26" fmla="*/ 12 w 25"/>
                  <a:gd name="T27" fmla="*/ 16 h 24"/>
                  <a:gd name="T28" fmla="*/ 14 w 25"/>
                  <a:gd name="T29" fmla="*/ 16 h 24"/>
                  <a:gd name="T30" fmla="*/ 15 w 25"/>
                  <a:gd name="T31" fmla="*/ 11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2" y="24"/>
                      <a:pt x="10" y="24"/>
                      <a:pt x="9" y="24"/>
                    </a:cubicBezTo>
                    <a:cubicBezTo>
                      <a:pt x="6" y="23"/>
                      <a:pt x="4" y="20"/>
                      <a:pt x="2" y="18"/>
                    </a:cubicBezTo>
                    <a:cubicBezTo>
                      <a:pt x="1" y="15"/>
                      <a:pt x="0" y="12"/>
                      <a:pt x="1" y="9"/>
                    </a:cubicBezTo>
                    <a:cubicBezTo>
                      <a:pt x="2" y="6"/>
                      <a:pt x="4" y="3"/>
                      <a:pt x="7" y="1"/>
                    </a:cubicBezTo>
                    <a:cubicBezTo>
                      <a:pt x="8" y="1"/>
                      <a:pt x="10" y="0"/>
                      <a:pt x="12" y="0"/>
                    </a:cubicBezTo>
                    <a:cubicBezTo>
                      <a:pt x="16" y="0"/>
                      <a:pt x="20" y="3"/>
                      <a:pt x="22" y="7"/>
                    </a:cubicBezTo>
                    <a:cubicBezTo>
                      <a:pt x="25" y="13"/>
                      <a:pt x="23" y="20"/>
                      <a:pt x="18" y="23"/>
                    </a:cubicBezTo>
                    <a:cubicBezTo>
                      <a:pt x="16" y="24"/>
                      <a:pt x="15" y="24"/>
                      <a:pt x="13" y="24"/>
                    </a:cubicBezTo>
                    <a:close/>
                    <a:moveTo>
                      <a:pt x="12" y="8"/>
                    </a:moveTo>
                    <a:cubicBezTo>
                      <a:pt x="11" y="8"/>
                      <a:pt x="11" y="8"/>
                      <a:pt x="10" y="9"/>
                    </a:cubicBezTo>
                    <a:cubicBezTo>
                      <a:pt x="9" y="9"/>
                      <a:pt x="9" y="10"/>
                      <a:pt x="9" y="11"/>
                    </a:cubicBezTo>
                    <a:cubicBezTo>
                      <a:pt x="9" y="12"/>
                      <a:pt x="9" y="13"/>
                      <a:pt x="9" y="14"/>
                    </a:cubicBezTo>
                    <a:cubicBezTo>
                      <a:pt x="10" y="15"/>
                      <a:pt x="11" y="16"/>
                      <a:pt x="12" y="16"/>
                    </a:cubicBezTo>
                    <a:cubicBezTo>
                      <a:pt x="13" y="16"/>
                      <a:pt x="14" y="16"/>
                      <a:pt x="14" y="16"/>
                    </a:cubicBezTo>
                    <a:cubicBezTo>
                      <a:pt x="16" y="15"/>
                      <a:pt x="16" y="13"/>
                      <a:pt x="15" y="11"/>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0" name="Freeform 542"/>
              <p:cNvSpPr>
                <a:spLocks noEditPoints="1"/>
              </p:cNvSpPr>
              <p:nvPr/>
            </p:nvSpPr>
            <p:spPr bwMode="auto">
              <a:xfrm>
                <a:off x="-4662488" y="2498725"/>
                <a:ext cx="53975" cy="52388"/>
              </a:xfrm>
              <a:custGeom>
                <a:avLst/>
                <a:gdLst>
                  <a:gd name="T0" fmla="*/ 13 w 25"/>
                  <a:gd name="T1" fmla="*/ 24 h 24"/>
                  <a:gd name="T2" fmla="*/ 9 w 25"/>
                  <a:gd name="T3" fmla="*/ 23 h 24"/>
                  <a:gd name="T4" fmla="*/ 2 w 25"/>
                  <a:gd name="T5" fmla="*/ 17 h 24"/>
                  <a:gd name="T6" fmla="*/ 1 w 25"/>
                  <a:gd name="T7" fmla="*/ 8 h 24"/>
                  <a:gd name="T8" fmla="*/ 7 w 25"/>
                  <a:gd name="T9" fmla="*/ 1 h 24"/>
                  <a:gd name="T10" fmla="*/ 12 w 25"/>
                  <a:gd name="T11" fmla="*/ 0 h 24"/>
                  <a:gd name="T12" fmla="*/ 23 w 25"/>
                  <a:gd name="T13" fmla="*/ 7 h 24"/>
                  <a:gd name="T14" fmla="*/ 17 w 25"/>
                  <a:gd name="T15" fmla="*/ 23 h 24"/>
                  <a:gd name="T16" fmla="*/ 13 w 25"/>
                  <a:gd name="T17" fmla="*/ 24 h 24"/>
                  <a:gd name="T18" fmla="*/ 12 w 25"/>
                  <a:gd name="T19" fmla="*/ 8 h 24"/>
                  <a:gd name="T20" fmla="*/ 11 w 25"/>
                  <a:gd name="T21" fmla="*/ 8 h 24"/>
                  <a:gd name="T22" fmla="*/ 9 w 25"/>
                  <a:gd name="T23" fmla="*/ 10 h 24"/>
                  <a:gd name="T24" fmla="*/ 9 w 25"/>
                  <a:gd name="T25" fmla="*/ 13 h 24"/>
                  <a:gd name="T26" fmla="*/ 12 w 25"/>
                  <a:gd name="T27" fmla="*/ 15 h 24"/>
                  <a:gd name="T28" fmla="*/ 14 w 25"/>
                  <a:gd name="T29" fmla="*/ 15 h 24"/>
                  <a:gd name="T30" fmla="*/ 15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1" y="24"/>
                      <a:pt x="10" y="23"/>
                      <a:pt x="9" y="23"/>
                    </a:cubicBezTo>
                    <a:cubicBezTo>
                      <a:pt x="6" y="22"/>
                      <a:pt x="4" y="20"/>
                      <a:pt x="2" y="17"/>
                    </a:cubicBezTo>
                    <a:cubicBezTo>
                      <a:pt x="1" y="14"/>
                      <a:pt x="0" y="11"/>
                      <a:pt x="1" y="8"/>
                    </a:cubicBezTo>
                    <a:cubicBezTo>
                      <a:pt x="2" y="4"/>
                      <a:pt x="4" y="2"/>
                      <a:pt x="7" y="1"/>
                    </a:cubicBezTo>
                    <a:cubicBezTo>
                      <a:pt x="9" y="0"/>
                      <a:pt x="10" y="0"/>
                      <a:pt x="12" y="0"/>
                    </a:cubicBezTo>
                    <a:cubicBezTo>
                      <a:pt x="16" y="0"/>
                      <a:pt x="21" y="3"/>
                      <a:pt x="23" y="7"/>
                    </a:cubicBezTo>
                    <a:cubicBezTo>
                      <a:pt x="25" y="13"/>
                      <a:pt x="23" y="20"/>
                      <a:pt x="17" y="23"/>
                    </a:cubicBezTo>
                    <a:cubicBezTo>
                      <a:pt x="16" y="23"/>
                      <a:pt x="14" y="24"/>
                      <a:pt x="13" y="24"/>
                    </a:cubicBezTo>
                    <a:close/>
                    <a:moveTo>
                      <a:pt x="12" y="8"/>
                    </a:moveTo>
                    <a:cubicBezTo>
                      <a:pt x="11" y="8"/>
                      <a:pt x="11" y="8"/>
                      <a:pt x="11" y="8"/>
                    </a:cubicBezTo>
                    <a:cubicBezTo>
                      <a:pt x="10" y="8"/>
                      <a:pt x="9" y="9"/>
                      <a:pt x="9" y="10"/>
                    </a:cubicBezTo>
                    <a:cubicBezTo>
                      <a:pt x="9" y="11"/>
                      <a:pt x="9" y="12"/>
                      <a:pt x="9" y="13"/>
                    </a:cubicBezTo>
                    <a:cubicBezTo>
                      <a:pt x="10" y="14"/>
                      <a:pt x="11" y="15"/>
                      <a:pt x="12" y="15"/>
                    </a:cubicBezTo>
                    <a:cubicBezTo>
                      <a:pt x="13" y="16"/>
                      <a:pt x="13" y="16"/>
                      <a:pt x="14" y="15"/>
                    </a:cubicBezTo>
                    <a:cubicBezTo>
                      <a:pt x="16" y="15"/>
                      <a:pt x="16" y="12"/>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1" name="Freeform 543"/>
              <p:cNvSpPr>
                <a:spLocks noEditPoints="1"/>
              </p:cNvSpPr>
              <p:nvPr/>
            </p:nvSpPr>
            <p:spPr bwMode="auto">
              <a:xfrm>
                <a:off x="-4632325" y="2486025"/>
                <a:ext cx="53975" cy="50800"/>
              </a:xfrm>
              <a:custGeom>
                <a:avLst/>
                <a:gdLst>
                  <a:gd name="T0" fmla="*/ 12 w 25"/>
                  <a:gd name="T1" fmla="*/ 24 h 24"/>
                  <a:gd name="T2" fmla="*/ 1 w 25"/>
                  <a:gd name="T3" fmla="*/ 16 h 24"/>
                  <a:gd name="T4" fmla="*/ 1 w 25"/>
                  <a:gd name="T5" fmla="*/ 7 h 24"/>
                  <a:gd name="T6" fmla="*/ 7 w 25"/>
                  <a:gd name="T7" fmla="*/ 0 h 24"/>
                  <a:gd name="T8" fmla="*/ 11 w 25"/>
                  <a:gd name="T9" fmla="*/ 0 h 24"/>
                  <a:gd name="T10" fmla="*/ 22 w 25"/>
                  <a:gd name="T11" fmla="*/ 8 h 24"/>
                  <a:gd name="T12" fmla="*/ 16 w 25"/>
                  <a:gd name="T13" fmla="*/ 23 h 24"/>
                  <a:gd name="T14" fmla="*/ 12 w 25"/>
                  <a:gd name="T15" fmla="*/ 24 h 24"/>
                  <a:gd name="T16" fmla="*/ 11 w 25"/>
                  <a:gd name="T17" fmla="*/ 8 h 24"/>
                  <a:gd name="T18" fmla="*/ 10 w 25"/>
                  <a:gd name="T19" fmla="*/ 8 h 24"/>
                  <a:gd name="T20" fmla="*/ 9 w 25"/>
                  <a:gd name="T21" fmla="*/ 10 h 24"/>
                  <a:gd name="T22" fmla="*/ 9 w 25"/>
                  <a:gd name="T23" fmla="*/ 13 h 24"/>
                  <a:gd name="T24" fmla="*/ 12 w 25"/>
                  <a:gd name="T25" fmla="*/ 16 h 24"/>
                  <a:gd name="T26" fmla="*/ 13 w 25"/>
                  <a:gd name="T27" fmla="*/ 15 h 24"/>
                  <a:gd name="T28" fmla="*/ 15 w 25"/>
                  <a:gd name="T29" fmla="*/ 10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8" y="24"/>
                      <a:pt x="3" y="21"/>
                      <a:pt x="1" y="16"/>
                    </a:cubicBezTo>
                    <a:cubicBezTo>
                      <a:pt x="0" y="13"/>
                      <a:pt x="0" y="10"/>
                      <a:pt x="1" y="7"/>
                    </a:cubicBezTo>
                    <a:cubicBezTo>
                      <a:pt x="2" y="4"/>
                      <a:pt x="4" y="2"/>
                      <a:pt x="7" y="0"/>
                    </a:cubicBezTo>
                    <a:cubicBezTo>
                      <a:pt x="8" y="0"/>
                      <a:pt x="10" y="0"/>
                      <a:pt x="11" y="0"/>
                    </a:cubicBezTo>
                    <a:cubicBezTo>
                      <a:pt x="16" y="0"/>
                      <a:pt x="20" y="3"/>
                      <a:pt x="22" y="8"/>
                    </a:cubicBezTo>
                    <a:cubicBezTo>
                      <a:pt x="25" y="14"/>
                      <a:pt x="22" y="21"/>
                      <a:pt x="16" y="23"/>
                    </a:cubicBezTo>
                    <a:cubicBezTo>
                      <a:pt x="15" y="23"/>
                      <a:pt x="14" y="24"/>
                      <a:pt x="12" y="24"/>
                    </a:cubicBezTo>
                    <a:close/>
                    <a:moveTo>
                      <a:pt x="11" y="8"/>
                    </a:moveTo>
                    <a:cubicBezTo>
                      <a:pt x="11" y="8"/>
                      <a:pt x="10" y="8"/>
                      <a:pt x="10" y="8"/>
                    </a:cubicBezTo>
                    <a:cubicBezTo>
                      <a:pt x="9" y="8"/>
                      <a:pt x="9" y="9"/>
                      <a:pt x="9" y="10"/>
                    </a:cubicBezTo>
                    <a:cubicBezTo>
                      <a:pt x="8" y="11"/>
                      <a:pt x="8" y="12"/>
                      <a:pt x="9" y="13"/>
                    </a:cubicBezTo>
                    <a:cubicBezTo>
                      <a:pt x="9" y="15"/>
                      <a:pt x="11" y="16"/>
                      <a:pt x="12" y="16"/>
                    </a:cubicBezTo>
                    <a:cubicBezTo>
                      <a:pt x="13" y="15"/>
                      <a:pt x="13" y="15"/>
                      <a:pt x="13" y="15"/>
                    </a:cubicBezTo>
                    <a:cubicBezTo>
                      <a:pt x="15" y="15"/>
                      <a:pt x="15" y="13"/>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2" name="Freeform 544"/>
              <p:cNvSpPr>
                <a:spLocks noEditPoints="1"/>
              </p:cNvSpPr>
              <p:nvPr/>
            </p:nvSpPr>
            <p:spPr bwMode="auto">
              <a:xfrm>
                <a:off x="-4603750" y="2473325"/>
                <a:ext cx="50800" cy="50800"/>
              </a:xfrm>
              <a:custGeom>
                <a:avLst/>
                <a:gdLst>
                  <a:gd name="T0" fmla="*/ 13 w 24"/>
                  <a:gd name="T1" fmla="*/ 24 h 24"/>
                  <a:gd name="T2" fmla="*/ 2 w 24"/>
                  <a:gd name="T3" fmla="*/ 17 h 24"/>
                  <a:gd name="T4" fmla="*/ 2 w 24"/>
                  <a:gd name="T5" fmla="*/ 7 h 24"/>
                  <a:gd name="T6" fmla="*/ 8 w 24"/>
                  <a:gd name="T7" fmla="*/ 1 h 24"/>
                  <a:gd name="T8" fmla="*/ 8 w 24"/>
                  <a:gd name="T9" fmla="*/ 1 h 24"/>
                  <a:gd name="T10" fmla="*/ 12 w 24"/>
                  <a:gd name="T11" fmla="*/ 0 h 24"/>
                  <a:gd name="T12" fmla="*/ 23 w 24"/>
                  <a:gd name="T13" fmla="*/ 9 h 24"/>
                  <a:gd name="T14" fmla="*/ 23 w 24"/>
                  <a:gd name="T15" fmla="*/ 18 h 24"/>
                  <a:gd name="T16" fmla="*/ 16 w 24"/>
                  <a:gd name="T17" fmla="*/ 24 h 24"/>
                  <a:gd name="T18" fmla="*/ 13 w 24"/>
                  <a:gd name="T19" fmla="*/ 24 h 24"/>
                  <a:gd name="T20" fmla="*/ 11 w 24"/>
                  <a:gd name="T21" fmla="*/ 9 h 24"/>
                  <a:gd name="T22" fmla="*/ 9 w 24"/>
                  <a:gd name="T23" fmla="*/ 10 h 24"/>
                  <a:gd name="T24" fmla="*/ 9 w 24"/>
                  <a:gd name="T25" fmla="*/ 14 h 24"/>
                  <a:gd name="T26" fmla="*/ 13 w 24"/>
                  <a:gd name="T27" fmla="*/ 16 h 24"/>
                  <a:gd name="T28" fmla="*/ 13 w 24"/>
                  <a:gd name="T29" fmla="*/ 16 h 24"/>
                  <a:gd name="T30" fmla="*/ 14 w 24"/>
                  <a:gd name="T31" fmla="*/ 16 h 24"/>
                  <a:gd name="T32" fmla="*/ 15 w 24"/>
                  <a:gd name="T33" fmla="*/ 15 h 24"/>
                  <a:gd name="T34" fmla="*/ 15 w 24"/>
                  <a:gd name="T35" fmla="*/ 11 h 24"/>
                  <a:gd name="T36" fmla="*/ 11 w 24"/>
                  <a:gd name="T3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8" y="24"/>
                      <a:pt x="4" y="21"/>
                      <a:pt x="2" y="17"/>
                    </a:cubicBezTo>
                    <a:cubicBezTo>
                      <a:pt x="0" y="13"/>
                      <a:pt x="0" y="10"/>
                      <a:pt x="2" y="7"/>
                    </a:cubicBezTo>
                    <a:cubicBezTo>
                      <a:pt x="3" y="4"/>
                      <a:pt x="5" y="2"/>
                      <a:pt x="8" y="1"/>
                    </a:cubicBezTo>
                    <a:cubicBezTo>
                      <a:pt x="8" y="1"/>
                      <a:pt x="8" y="1"/>
                      <a:pt x="8" y="1"/>
                    </a:cubicBezTo>
                    <a:cubicBezTo>
                      <a:pt x="9" y="1"/>
                      <a:pt x="10" y="0"/>
                      <a:pt x="12" y="0"/>
                    </a:cubicBezTo>
                    <a:cubicBezTo>
                      <a:pt x="17" y="0"/>
                      <a:pt x="21" y="4"/>
                      <a:pt x="23" y="9"/>
                    </a:cubicBezTo>
                    <a:cubicBezTo>
                      <a:pt x="24" y="12"/>
                      <a:pt x="24" y="15"/>
                      <a:pt x="23" y="18"/>
                    </a:cubicBezTo>
                    <a:cubicBezTo>
                      <a:pt x="21" y="21"/>
                      <a:pt x="19" y="23"/>
                      <a:pt x="16" y="24"/>
                    </a:cubicBezTo>
                    <a:cubicBezTo>
                      <a:pt x="15" y="24"/>
                      <a:pt x="14" y="24"/>
                      <a:pt x="13" y="24"/>
                    </a:cubicBezTo>
                    <a:close/>
                    <a:moveTo>
                      <a:pt x="11" y="9"/>
                    </a:moveTo>
                    <a:cubicBezTo>
                      <a:pt x="10" y="9"/>
                      <a:pt x="9" y="10"/>
                      <a:pt x="9" y="10"/>
                    </a:cubicBezTo>
                    <a:cubicBezTo>
                      <a:pt x="9" y="11"/>
                      <a:pt x="9" y="12"/>
                      <a:pt x="9" y="14"/>
                    </a:cubicBezTo>
                    <a:cubicBezTo>
                      <a:pt x="10" y="15"/>
                      <a:pt x="12" y="16"/>
                      <a:pt x="13" y="16"/>
                    </a:cubicBezTo>
                    <a:cubicBezTo>
                      <a:pt x="13" y="16"/>
                      <a:pt x="13" y="16"/>
                      <a:pt x="13" y="16"/>
                    </a:cubicBezTo>
                    <a:cubicBezTo>
                      <a:pt x="14" y="16"/>
                      <a:pt x="14" y="16"/>
                      <a:pt x="14" y="16"/>
                    </a:cubicBezTo>
                    <a:cubicBezTo>
                      <a:pt x="15" y="16"/>
                      <a:pt x="15" y="15"/>
                      <a:pt x="15" y="15"/>
                    </a:cubicBezTo>
                    <a:cubicBezTo>
                      <a:pt x="16" y="14"/>
                      <a:pt x="16" y="12"/>
                      <a:pt x="15" y="11"/>
                    </a:cubicBezTo>
                    <a:cubicBezTo>
                      <a:pt x="15" y="9"/>
                      <a:pt x="13" y="8"/>
                      <a:pt x="1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3" name="Freeform 545"/>
              <p:cNvSpPr>
                <a:spLocks noEditPoints="1"/>
              </p:cNvSpPr>
              <p:nvPr/>
            </p:nvSpPr>
            <p:spPr bwMode="auto">
              <a:xfrm>
                <a:off x="-4573588" y="2463800"/>
                <a:ext cx="53975" cy="52388"/>
              </a:xfrm>
              <a:custGeom>
                <a:avLst/>
                <a:gdLst>
                  <a:gd name="T0" fmla="*/ 12 w 25"/>
                  <a:gd name="T1" fmla="*/ 24 h 24"/>
                  <a:gd name="T2" fmla="*/ 1 w 25"/>
                  <a:gd name="T3" fmla="*/ 15 h 24"/>
                  <a:gd name="T4" fmla="*/ 2 w 25"/>
                  <a:gd name="T5" fmla="*/ 6 h 24"/>
                  <a:gd name="T6" fmla="*/ 8 w 25"/>
                  <a:gd name="T7" fmla="*/ 0 h 24"/>
                  <a:gd name="T8" fmla="*/ 12 w 25"/>
                  <a:gd name="T9" fmla="*/ 0 h 24"/>
                  <a:gd name="T10" fmla="*/ 23 w 25"/>
                  <a:gd name="T11" fmla="*/ 9 h 24"/>
                  <a:gd name="T12" fmla="*/ 16 w 25"/>
                  <a:gd name="T13" fmla="*/ 23 h 24"/>
                  <a:gd name="T14" fmla="*/ 12 w 25"/>
                  <a:gd name="T15" fmla="*/ 24 h 24"/>
                  <a:gd name="T16" fmla="*/ 12 w 25"/>
                  <a:gd name="T17" fmla="*/ 8 h 24"/>
                  <a:gd name="T18" fmla="*/ 11 w 25"/>
                  <a:gd name="T19" fmla="*/ 8 h 24"/>
                  <a:gd name="T20" fmla="*/ 9 w 25"/>
                  <a:gd name="T21" fmla="*/ 9 h 24"/>
                  <a:gd name="T22" fmla="*/ 9 w 25"/>
                  <a:gd name="T23" fmla="*/ 13 h 24"/>
                  <a:gd name="T24" fmla="*/ 12 w 25"/>
                  <a:gd name="T25" fmla="*/ 16 h 24"/>
                  <a:gd name="T26" fmla="*/ 13 w 25"/>
                  <a:gd name="T27" fmla="*/ 16 h 24"/>
                  <a:gd name="T28" fmla="*/ 15 w 25"/>
                  <a:gd name="T29" fmla="*/ 11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7" y="24"/>
                      <a:pt x="3" y="20"/>
                      <a:pt x="1" y="15"/>
                    </a:cubicBezTo>
                    <a:cubicBezTo>
                      <a:pt x="0" y="12"/>
                      <a:pt x="0" y="9"/>
                      <a:pt x="2" y="6"/>
                    </a:cubicBezTo>
                    <a:cubicBezTo>
                      <a:pt x="3" y="3"/>
                      <a:pt x="5" y="1"/>
                      <a:pt x="8" y="0"/>
                    </a:cubicBezTo>
                    <a:cubicBezTo>
                      <a:pt x="9" y="0"/>
                      <a:pt x="10" y="0"/>
                      <a:pt x="12" y="0"/>
                    </a:cubicBezTo>
                    <a:cubicBezTo>
                      <a:pt x="17" y="0"/>
                      <a:pt x="21" y="3"/>
                      <a:pt x="23" y="9"/>
                    </a:cubicBezTo>
                    <a:cubicBezTo>
                      <a:pt x="25" y="15"/>
                      <a:pt x="22" y="21"/>
                      <a:pt x="16" y="23"/>
                    </a:cubicBezTo>
                    <a:cubicBezTo>
                      <a:pt x="15" y="24"/>
                      <a:pt x="14" y="24"/>
                      <a:pt x="12" y="24"/>
                    </a:cubicBezTo>
                    <a:close/>
                    <a:moveTo>
                      <a:pt x="12" y="8"/>
                    </a:moveTo>
                    <a:cubicBezTo>
                      <a:pt x="11" y="8"/>
                      <a:pt x="11" y="8"/>
                      <a:pt x="11" y="8"/>
                    </a:cubicBezTo>
                    <a:cubicBezTo>
                      <a:pt x="10" y="8"/>
                      <a:pt x="9" y="9"/>
                      <a:pt x="9" y="9"/>
                    </a:cubicBezTo>
                    <a:cubicBezTo>
                      <a:pt x="9" y="10"/>
                      <a:pt x="9" y="12"/>
                      <a:pt x="9" y="13"/>
                    </a:cubicBezTo>
                    <a:cubicBezTo>
                      <a:pt x="10" y="15"/>
                      <a:pt x="11" y="16"/>
                      <a:pt x="12" y="16"/>
                    </a:cubicBezTo>
                    <a:cubicBezTo>
                      <a:pt x="13" y="16"/>
                      <a:pt x="13" y="16"/>
                      <a:pt x="13" y="16"/>
                    </a:cubicBezTo>
                    <a:cubicBezTo>
                      <a:pt x="15" y="15"/>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4" name="Freeform 546"/>
              <p:cNvSpPr>
                <a:spLocks noEditPoints="1"/>
              </p:cNvSpPr>
              <p:nvPr/>
            </p:nvSpPr>
            <p:spPr bwMode="auto">
              <a:xfrm>
                <a:off x="-4543425" y="2455863"/>
                <a:ext cx="50800" cy="50800"/>
              </a:xfrm>
              <a:custGeom>
                <a:avLst/>
                <a:gdLst>
                  <a:gd name="T0" fmla="*/ 12 w 24"/>
                  <a:gd name="T1" fmla="*/ 24 h 24"/>
                  <a:gd name="T2" fmla="*/ 1 w 24"/>
                  <a:gd name="T3" fmla="*/ 15 h 24"/>
                  <a:gd name="T4" fmla="*/ 2 w 24"/>
                  <a:gd name="T5" fmla="*/ 5 h 24"/>
                  <a:gd name="T6" fmla="*/ 9 w 24"/>
                  <a:gd name="T7" fmla="*/ 0 h 24"/>
                  <a:gd name="T8" fmla="*/ 12 w 24"/>
                  <a:gd name="T9" fmla="*/ 0 h 24"/>
                  <a:gd name="T10" fmla="*/ 18 w 24"/>
                  <a:gd name="T11" fmla="*/ 1 h 24"/>
                  <a:gd name="T12" fmla="*/ 23 w 24"/>
                  <a:gd name="T13" fmla="*/ 9 h 24"/>
                  <a:gd name="T14" fmla="*/ 22 w 24"/>
                  <a:gd name="T15" fmla="*/ 18 h 24"/>
                  <a:gd name="T16" fmla="*/ 15 w 24"/>
                  <a:gd name="T17" fmla="*/ 23 h 24"/>
                  <a:gd name="T18" fmla="*/ 12 w 24"/>
                  <a:gd name="T19" fmla="*/ 24 h 24"/>
                  <a:gd name="T20" fmla="*/ 12 w 24"/>
                  <a:gd name="T21" fmla="*/ 8 h 24"/>
                  <a:gd name="T22" fmla="*/ 11 w 24"/>
                  <a:gd name="T23" fmla="*/ 8 h 24"/>
                  <a:gd name="T24" fmla="*/ 9 w 24"/>
                  <a:gd name="T25" fmla="*/ 9 h 24"/>
                  <a:gd name="T26" fmla="*/ 9 w 24"/>
                  <a:gd name="T27" fmla="*/ 13 h 24"/>
                  <a:gd name="T28" fmla="*/ 12 w 24"/>
                  <a:gd name="T29" fmla="*/ 16 h 24"/>
                  <a:gd name="T30" fmla="*/ 13 w 24"/>
                  <a:gd name="T31" fmla="*/ 16 h 24"/>
                  <a:gd name="T32" fmla="*/ 15 w 24"/>
                  <a:gd name="T33" fmla="*/ 14 h 24"/>
                  <a:gd name="T34" fmla="*/ 15 w 24"/>
                  <a:gd name="T35" fmla="*/ 11 h 24"/>
                  <a:gd name="T36" fmla="*/ 13 w 24"/>
                  <a:gd name="T37" fmla="*/ 8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7" y="24"/>
                      <a:pt x="3" y="20"/>
                      <a:pt x="1" y="15"/>
                    </a:cubicBezTo>
                    <a:cubicBezTo>
                      <a:pt x="0" y="12"/>
                      <a:pt x="1" y="8"/>
                      <a:pt x="2" y="5"/>
                    </a:cubicBezTo>
                    <a:cubicBezTo>
                      <a:pt x="4" y="3"/>
                      <a:pt x="6" y="1"/>
                      <a:pt x="9" y="0"/>
                    </a:cubicBezTo>
                    <a:cubicBezTo>
                      <a:pt x="10" y="0"/>
                      <a:pt x="11" y="0"/>
                      <a:pt x="12" y="0"/>
                    </a:cubicBezTo>
                    <a:cubicBezTo>
                      <a:pt x="14" y="0"/>
                      <a:pt x="16" y="0"/>
                      <a:pt x="18" y="1"/>
                    </a:cubicBezTo>
                    <a:cubicBezTo>
                      <a:pt x="20" y="3"/>
                      <a:pt x="22" y="6"/>
                      <a:pt x="23" y="9"/>
                    </a:cubicBezTo>
                    <a:cubicBezTo>
                      <a:pt x="24" y="12"/>
                      <a:pt x="23" y="15"/>
                      <a:pt x="22" y="18"/>
                    </a:cubicBezTo>
                    <a:cubicBezTo>
                      <a:pt x="21" y="20"/>
                      <a:pt x="18" y="22"/>
                      <a:pt x="15" y="23"/>
                    </a:cubicBezTo>
                    <a:cubicBezTo>
                      <a:pt x="14" y="24"/>
                      <a:pt x="13" y="24"/>
                      <a:pt x="12" y="24"/>
                    </a:cubicBezTo>
                    <a:close/>
                    <a:moveTo>
                      <a:pt x="12" y="8"/>
                    </a:moveTo>
                    <a:cubicBezTo>
                      <a:pt x="11" y="8"/>
                      <a:pt x="11" y="8"/>
                      <a:pt x="11" y="8"/>
                    </a:cubicBezTo>
                    <a:cubicBezTo>
                      <a:pt x="10" y="8"/>
                      <a:pt x="9" y="9"/>
                      <a:pt x="9" y="9"/>
                    </a:cubicBezTo>
                    <a:cubicBezTo>
                      <a:pt x="9" y="10"/>
                      <a:pt x="9" y="11"/>
                      <a:pt x="9" y="13"/>
                    </a:cubicBezTo>
                    <a:cubicBezTo>
                      <a:pt x="9" y="15"/>
                      <a:pt x="11" y="16"/>
                      <a:pt x="12" y="16"/>
                    </a:cubicBezTo>
                    <a:cubicBezTo>
                      <a:pt x="13" y="16"/>
                      <a:pt x="13" y="16"/>
                      <a:pt x="13" y="16"/>
                    </a:cubicBezTo>
                    <a:cubicBezTo>
                      <a:pt x="14" y="15"/>
                      <a:pt x="14" y="15"/>
                      <a:pt x="15" y="14"/>
                    </a:cubicBezTo>
                    <a:cubicBezTo>
                      <a:pt x="15" y="13"/>
                      <a:pt x="15" y="12"/>
                      <a:pt x="15" y="11"/>
                    </a:cubicBezTo>
                    <a:cubicBezTo>
                      <a:pt x="15" y="10"/>
                      <a:pt x="14"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5" name="Freeform 547"/>
              <p:cNvSpPr>
                <a:spLocks noEditPoints="1"/>
              </p:cNvSpPr>
              <p:nvPr/>
            </p:nvSpPr>
            <p:spPr bwMode="auto">
              <a:xfrm>
                <a:off x="-4697413" y="2478088"/>
                <a:ext cx="53975" cy="50800"/>
              </a:xfrm>
              <a:custGeom>
                <a:avLst/>
                <a:gdLst>
                  <a:gd name="T0" fmla="*/ 12 w 25"/>
                  <a:gd name="T1" fmla="*/ 24 h 24"/>
                  <a:gd name="T2" fmla="*/ 2 w 25"/>
                  <a:gd name="T3" fmla="*/ 17 h 24"/>
                  <a:gd name="T4" fmla="*/ 1 w 25"/>
                  <a:gd name="T5" fmla="*/ 8 h 24"/>
                  <a:gd name="T6" fmla="*/ 6 w 25"/>
                  <a:gd name="T7" fmla="*/ 1 h 24"/>
                  <a:gd name="T8" fmla="*/ 12 w 25"/>
                  <a:gd name="T9" fmla="*/ 0 h 24"/>
                  <a:gd name="T10" fmla="*/ 22 w 25"/>
                  <a:gd name="T11" fmla="*/ 7 h 24"/>
                  <a:gd name="T12" fmla="*/ 17 w 25"/>
                  <a:gd name="T13" fmla="*/ 23 h 24"/>
                  <a:gd name="T14" fmla="*/ 12 w 25"/>
                  <a:gd name="T15" fmla="*/ 24 h 24"/>
                  <a:gd name="T16" fmla="*/ 12 w 25"/>
                  <a:gd name="T17" fmla="*/ 8 h 24"/>
                  <a:gd name="T18" fmla="*/ 10 w 25"/>
                  <a:gd name="T19" fmla="*/ 8 h 24"/>
                  <a:gd name="T20" fmla="*/ 8 w 25"/>
                  <a:gd name="T21" fmla="*/ 10 h 24"/>
                  <a:gd name="T22" fmla="*/ 9 w 25"/>
                  <a:gd name="T23" fmla="*/ 13 h 24"/>
                  <a:gd name="T24" fmla="*/ 14 w 25"/>
                  <a:gd name="T25" fmla="*/ 15 h 24"/>
                  <a:gd name="T26" fmla="*/ 15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8" y="24"/>
                      <a:pt x="4" y="21"/>
                      <a:pt x="2" y="17"/>
                    </a:cubicBezTo>
                    <a:cubicBezTo>
                      <a:pt x="0" y="14"/>
                      <a:pt x="0" y="11"/>
                      <a:pt x="1" y="8"/>
                    </a:cubicBezTo>
                    <a:cubicBezTo>
                      <a:pt x="1" y="5"/>
                      <a:pt x="4" y="2"/>
                      <a:pt x="6" y="1"/>
                    </a:cubicBezTo>
                    <a:cubicBezTo>
                      <a:pt x="8" y="0"/>
                      <a:pt x="10" y="0"/>
                      <a:pt x="12" y="0"/>
                    </a:cubicBezTo>
                    <a:cubicBezTo>
                      <a:pt x="16" y="0"/>
                      <a:pt x="20" y="2"/>
                      <a:pt x="22" y="7"/>
                    </a:cubicBezTo>
                    <a:cubicBezTo>
                      <a:pt x="25" y="13"/>
                      <a:pt x="23" y="20"/>
                      <a:pt x="17" y="23"/>
                    </a:cubicBezTo>
                    <a:cubicBezTo>
                      <a:pt x="16" y="23"/>
                      <a:pt x="14" y="24"/>
                      <a:pt x="12" y="24"/>
                    </a:cubicBezTo>
                    <a:close/>
                    <a:moveTo>
                      <a:pt x="12" y="8"/>
                    </a:moveTo>
                    <a:cubicBezTo>
                      <a:pt x="11" y="8"/>
                      <a:pt x="11" y="8"/>
                      <a:pt x="10" y="8"/>
                    </a:cubicBezTo>
                    <a:cubicBezTo>
                      <a:pt x="9" y="9"/>
                      <a:pt x="9" y="9"/>
                      <a:pt x="8" y="10"/>
                    </a:cubicBezTo>
                    <a:cubicBezTo>
                      <a:pt x="8" y="11"/>
                      <a:pt x="8" y="12"/>
                      <a:pt x="9" y="13"/>
                    </a:cubicBezTo>
                    <a:cubicBezTo>
                      <a:pt x="10" y="15"/>
                      <a:pt x="12" y="16"/>
                      <a:pt x="14" y="15"/>
                    </a:cubicBezTo>
                    <a:cubicBezTo>
                      <a:pt x="15" y="15"/>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6" name="Freeform 548"/>
              <p:cNvSpPr>
                <a:spLocks noEditPoints="1"/>
              </p:cNvSpPr>
              <p:nvPr/>
            </p:nvSpPr>
            <p:spPr bwMode="auto">
              <a:xfrm>
                <a:off x="-4668838" y="2462213"/>
                <a:ext cx="55563" cy="52388"/>
              </a:xfrm>
              <a:custGeom>
                <a:avLst/>
                <a:gdLst>
                  <a:gd name="T0" fmla="*/ 13 w 26"/>
                  <a:gd name="T1" fmla="*/ 24 h 24"/>
                  <a:gd name="T2" fmla="*/ 2 w 26"/>
                  <a:gd name="T3" fmla="*/ 17 h 24"/>
                  <a:gd name="T4" fmla="*/ 2 w 26"/>
                  <a:gd name="T5" fmla="*/ 8 h 24"/>
                  <a:gd name="T6" fmla="*/ 8 w 26"/>
                  <a:gd name="T7" fmla="*/ 1 h 24"/>
                  <a:gd name="T8" fmla="*/ 12 w 26"/>
                  <a:gd name="T9" fmla="*/ 0 h 24"/>
                  <a:gd name="T10" fmla="*/ 23 w 26"/>
                  <a:gd name="T11" fmla="*/ 7 h 24"/>
                  <a:gd name="T12" fmla="*/ 18 w 26"/>
                  <a:gd name="T13" fmla="*/ 23 h 24"/>
                  <a:gd name="T14" fmla="*/ 13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0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9" y="24"/>
                      <a:pt x="4" y="21"/>
                      <a:pt x="2" y="17"/>
                    </a:cubicBezTo>
                    <a:cubicBezTo>
                      <a:pt x="1" y="14"/>
                      <a:pt x="0" y="11"/>
                      <a:pt x="2" y="8"/>
                    </a:cubicBezTo>
                    <a:cubicBezTo>
                      <a:pt x="3" y="5"/>
                      <a:pt x="5" y="2"/>
                      <a:pt x="8" y="1"/>
                    </a:cubicBezTo>
                    <a:cubicBezTo>
                      <a:pt x="9" y="0"/>
                      <a:pt x="11" y="0"/>
                      <a:pt x="12" y="0"/>
                    </a:cubicBezTo>
                    <a:cubicBezTo>
                      <a:pt x="17" y="0"/>
                      <a:pt x="22" y="3"/>
                      <a:pt x="23" y="7"/>
                    </a:cubicBezTo>
                    <a:cubicBezTo>
                      <a:pt x="26" y="13"/>
                      <a:pt x="23" y="21"/>
                      <a:pt x="18" y="23"/>
                    </a:cubicBezTo>
                    <a:cubicBezTo>
                      <a:pt x="16" y="24"/>
                      <a:pt x="15" y="24"/>
                      <a:pt x="13" y="24"/>
                    </a:cubicBezTo>
                    <a:close/>
                    <a:moveTo>
                      <a:pt x="12" y="8"/>
                    </a:moveTo>
                    <a:cubicBezTo>
                      <a:pt x="12" y="8"/>
                      <a:pt x="11" y="8"/>
                      <a:pt x="11" y="8"/>
                    </a:cubicBezTo>
                    <a:cubicBezTo>
                      <a:pt x="10" y="9"/>
                      <a:pt x="9" y="9"/>
                      <a:pt x="9" y="10"/>
                    </a:cubicBezTo>
                    <a:cubicBezTo>
                      <a:pt x="9" y="11"/>
                      <a:pt x="9" y="12"/>
                      <a:pt x="9" y="13"/>
                    </a:cubicBezTo>
                    <a:cubicBezTo>
                      <a:pt x="10" y="15"/>
                      <a:pt x="13" y="17"/>
                      <a:pt x="14" y="16"/>
                    </a:cubicBezTo>
                    <a:cubicBezTo>
                      <a:pt x="16" y="15"/>
                      <a:pt x="17" y="13"/>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Freeform 549"/>
              <p:cNvSpPr>
                <a:spLocks noEditPoints="1"/>
              </p:cNvSpPr>
              <p:nvPr/>
            </p:nvSpPr>
            <p:spPr bwMode="auto">
              <a:xfrm>
                <a:off x="-4637088" y="2449513"/>
                <a:ext cx="53975" cy="50800"/>
              </a:xfrm>
              <a:custGeom>
                <a:avLst/>
                <a:gdLst>
                  <a:gd name="T0" fmla="*/ 12 w 25"/>
                  <a:gd name="T1" fmla="*/ 24 h 24"/>
                  <a:gd name="T2" fmla="*/ 7 w 25"/>
                  <a:gd name="T3" fmla="*/ 23 h 24"/>
                  <a:gd name="T4" fmla="*/ 1 w 25"/>
                  <a:gd name="T5" fmla="*/ 17 h 24"/>
                  <a:gd name="T6" fmla="*/ 1 w 25"/>
                  <a:gd name="T7" fmla="*/ 7 h 24"/>
                  <a:gd name="T8" fmla="*/ 7 w 25"/>
                  <a:gd name="T9" fmla="*/ 1 h 24"/>
                  <a:gd name="T10" fmla="*/ 12 w 25"/>
                  <a:gd name="T11" fmla="*/ 0 h 24"/>
                  <a:gd name="T12" fmla="*/ 23 w 25"/>
                  <a:gd name="T13" fmla="*/ 8 h 24"/>
                  <a:gd name="T14" fmla="*/ 16 w 25"/>
                  <a:gd name="T15" fmla="*/ 23 h 24"/>
                  <a:gd name="T16" fmla="*/ 12 w 25"/>
                  <a:gd name="T17" fmla="*/ 24 h 24"/>
                  <a:gd name="T18" fmla="*/ 12 w 25"/>
                  <a:gd name="T19" fmla="*/ 8 h 24"/>
                  <a:gd name="T20" fmla="*/ 10 w 25"/>
                  <a:gd name="T21" fmla="*/ 8 h 24"/>
                  <a:gd name="T22" fmla="*/ 8 w 25"/>
                  <a:gd name="T23" fmla="*/ 10 h 24"/>
                  <a:gd name="T24" fmla="*/ 8 w 25"/>
                  <a:gd name="T25" fmla="*/ 13 h 24"/>
                  <a:gd name="T26" fmla="*/ 11 w 25"/>
                  <a:gd name="T27" fmla="*/ 16 h 24"/>
                  <a:gd name="T28" fmla="*/ 13 w 25"/>
                  <a:gd name="T29" fmla="*/ 16 h 24"/>
                  <a:gd name="T30" fmla="*/ 15 w 25"/>
                  <a:gd name="T31" fmla="*/ 11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1" y="24"/>
                      <a:pt x="9" y="24"/>
                      <a:pt x="7" y="23"/>
                    </a:cubicBezTo>
                    <a:cubicBezTo>
                      <a:pt x="4" y="22"/>
                      <a:pt x="2" y="19"/>
                      <a:pt x="1" y="17"/>
                    </a:cubicBezTo>
                    <a:cubicBezTo>
                      <a:pt x="0" y="14"/>
                      <a:pt x="0" y="10"/>
                      <a:pt x="1" y="7"/>
                    </a:cubicBezTo>
                    <a:cubicBezTo>
                      <a:pt x="2" y="4"/>
                      <a:pt x="4" y="2"/>
                      <a:pt x="7" y="1"/>
                    </a:cubicBezTo>
                    <a:cubicBezTo>
                      <a:pt x="9" y="0"/>
                      <a:pt x="10" y="0"/>
                      <a:pt x="12" y="0"/>
                    </a:cubicBezTo>
                    <a:cubicBezTo>
                      <a:pt x="16" y="0"/>
                      <a:pt x="21" y="3"/>
                      <a:pt x="23" y="8"/>
                    </a:cubicBezTo>
                    <a:cubicBezTo>
                      <a:pt x="25" y="14"/>
                      <a:pt x="22" y="21"/>
                      <a:pt x="16" y="23"/>
                    </a:cubicBezTo>
                    <a:cubicBezTo>
                      <a:pt x="15" y="24"/>
                      <a:pt x="14" y="24"/>
                      <a:pt x="12" y="24"/>
                    </a:cubicBezTo>
                    <a:close/>
                    <a:moveTo>
                      <a:pt x="12" y="8"/>
                    </a:moveTo>
                    <a:cubicBezTo>
                      <a:pt x="11" y="8"/>
                      <a:pt x="11" y="8"/>
                      <a:pt x="10" y="8"/>
                    </a:cubicBezTo>
                    <a:cubicBezTo>
                      <a:pt x="9" y="9"/>
                      <a:pt x="9" y="9"/>
                      <a:pt x="8" y="10"/>
                    </a:cubicBezTo>
                    <a:cubicBezTo>
                      <a:pt x="8" y="11"/>
                      <a:pt x="8" y="12"/>
                      <a:pt x="8" y="13"/>
                    </a:cubicBezTo>
                    <a:cubicBezTo>
                      <a:pt x="9" y="14"/>
                      <a:pt x="10" y="15"/>
                      <a:pt x="11" y="16"/>
                    </a:cubicBezTo>
                    <a:cubicBezTo>
                      <a:pt x="12" y="16"/>
                      <a:pt x="13" y="16"/>
                      <a:pt x="13" y="16"/>
                    </a:cubicBezTo>
                    <a:cubicBezTo>
                      <a:pt x="15" y="15"/>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8" name="Freeform 550"/>
              <p:cNvSpPr>
                <a:spLocks noEditPoints="1"/>
              </p:cNvSpPr>
              <p:nvPr/>
            </p:nvSpPr>
            <p:spPr bwMode="auto">
              <a:xfrm>
                <a:off x="-4606925" y="2438400"/>
                <a:ext cx="53975" cy="52388"/>
              </a:xfrm>
              <a:custGeom>
                <a:avLst/>
                <a:gdLst>
                  <a:gd name="T0" fmla="*/ 13 w 25"/>
                  <a:gd name="T1" fmla="*/ 24 h 24"/>
                  <a:gd name="T2" fmla="*/ 7 w 25"/>
                  <a:gd name="T3" fmla="*/ 22 h 24"/>
                  <a:gd name="T4" fmla="*/ 1 w 25"/>
                  <a:gd name="T5" fmla="*/ 16 h 24"/>
                  <a:gd name="T6" fmla="*/ 1 w 25"/>
                  <a:gd name="T7" fmla="*/ 6 h 24"/>
                  <a:gd name="T8" fmla="*/ 8 w 25"/>
                  <a:gd name="T9" fmla="*/ 0 h 24"/>
                  <a:gd name="T10" fmla="*/ 12 w 25"/>
                  <a:gd name="T11" fmla="*/ 0 h 24"/>
                  <a:gd name="T12" fmla="*/ 23 w 25"/>
                  <a:gd name="T13" fmla="*/ 8 h 24"/>
                  <a:gd name="T14" fmla="*/ 16 w 25"/>
                  <a:gd name="T15" fmla="*/ 23 h 24"/>
                  <a:gd name="T16" fmla="*/ 13 w 25"/>
                  <a:gd name="T17" fmla="*/ 24 h 24"/>
                  <a:gd name="T18" fmla="*/ 12 w 25"/>
                  <a:gd name="T19" fmla="*/ 8 h 24"/>
                  <a:gd name="T20" fmla="*/ 11 w 25"/>
                  <a:gd name="T21" fmla="*/ 8 h 24"/>
                  <a:gd name="T22" fmla="*/ 9 w 25"/>
                  <a:gd name="T23" fmla="*/ 10 h 24"/>
                  <a:gd name="T24" fmla="*/ 9 w 25"/>
                  <a:gd name="T25" fmla="*/ 13 h 24"/>
                  <a:gd name="T26" fmla="*/ 11 w 25"/>
                  <a:gd name="T27" fmla="*/ 15 h 24"/>
                  <a:gd name="T28" fmla="*/ 13 w 25"/>
                  <a:gd name="T29" fmla="*/ 15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1" y="24"/>
                      <a:pt x="9" y="23"/>
                      <a:pt x="7" y="22"/>
                    </a:cubicBezTo>
                    <a:cubicBezTo>
                      <a:pt x="4" y="21"/>
                      <a:pt x="2" y="19"/>
                      <a:pt x="1" y="16"/>
                    </a:cubicBezTo>
                    <a:cubicBezTo>
                      <a:pt x="0" y="13"/>
                      <a:pt x="0" y="9"/>
                      <a:pt x="1" y="6"/>
                    </a:cubicBezTo>
                    <a:cubicBezTo>
                      <a:pt x="3" y="3"/>
                      <a:pt x="5" y="1"/>
                      <a:pt x="8" y="0"/>
                    </a:cubicBezTo>
                    <a:cubicBezTo>
                      <a:pt x="9" y="0"/>
                      <a:pt x="11" y="0"/>
                      <a:pt x="12" y="0"/>
                    </a:cubicBezTo>
                    <a:cubicBezTo>
                      <a:pt x="17" y="0"/>
                      <a:pt x="22" y="3"/>
                      <a:pt x="23" y="8"/>
                    </a:cubicBezTo>
                    <a:cubicBezTo>
                      <a:pt x="25" y="14"/>
                      <a:pt x="22" y="21"/>
                      <a:pt x="16" y="23"/>
                    </a:cubicBezTo>
                    <a:cubicBezTo>
                      <a:pt x="15" y="23"/>
                      <a:pt x="14" y="24"/>
                      <a:pt x="13" y="24"/>
                    </a:cubicBezTo>
                    <a:close/>
                    <a:moveTo>
                      <a:pt x="12" y="8"/>
                    </a:moveTo>
                    <a:cubicBezTo>
                      <a:pt x="11" y="8"/>
                      <a:pt x="11" y="8"/>
                      <a:pt x="11" y="8"/>
                    </a:cubicBezTo>
                    <a:cubicBezTo>
                      <a:pt x="10" y="8"/>
                      <a:pt x="9" y="9"/>
                      <a:pt x="9" y="10"/>
                    </a:cubicBezTo>
                    <a:cubicBezTo>
                      <a:pt x="8" y="11"/>
                      <a:pt x="8" y="12"/>
                      <a:pt x="9" y="13"/>
                    </a:cubicBezTo>
                    <a:cubicBezTo>
                      <a:pt x="9" y="14"/>
                      <a:pt x="10" y="15"/>
                      <a:pt x="11" y="15"/>
                    </a:cubicBezTo>
                    <a:cubicBezTo>
                      <a:pt x="12" y="16"/>
                      <a:pt x="13" y="16"/>
                      <a:pt x="13" y="15"/>
                    </a:cubicBezTo>
                    <a:cubicBezTo>
                      <a:pt x="15" y="15"/>
                      <a:pt x="16" y="13"/>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Freeform 551"/>
              <p:cNvSpPr>
                <a:spLocks noEditPoints="1"/>
              </p:cNvSpPr>
              <p:nvPr/>
            </p:nvSpPr>
            <p:spPr bwMode="auto">
              <a:xfrm>
                <a:off x="-4576763" y="2427288"/>
                <a:ext cx="57150" cy="52388"/>
              </a:xfrm>
              <a:custGeom>
                <a:avLst/>
                <a:gdLst>
                  <a:gd name="T0" fmla="*/ 13 w 26"/>
                  <a:gd name="T1" fmla="*/ 24 h 24"/>
                  <a:gd name="T2" fmla="*/ 2 w 26"/>
                  <a:gd name="T3" fmla="*/ 15 h 24"/>
                  <a:gd name="T4" fmla="*/ 2 w 26"/>
                  <a:gd name="T5" fmla="*/ 6 h 24"/>
                  <a:gd name="T6" fmla="*/ 9 w 26"/>
                  <a:gd name="T7" fmla="*/ 0 h 24"/>
                  <a:gd name="T8" fmla="*/ 12 w 26"/>
                  <a:gd name="T9" fmla="*/ 0 h 24"/>
                  <a:gd name="T10" fmla="*/ 24 w 26"/>
                  <a:gd name="T11" fmla="*/ 9 h 24"/>
                  <a:gd name="T12" fmla="*/ 16 w 26"/>
                  <a:gd name="T13" fmla="*/ 24 h 24"/>
                  <a:gd name="T14" fmla="*/ 13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1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3" y="21"/>
                      <a:pt x="2" y="15"/>
                    </a:cubicBezTo>
                    <a:cubicBezTo>
                      <a:pt x="0" y="12"/>
                      <a:pt x="1" y="9"/>
                      <a:pt x="2" y="6"/>
                    </a:cubicBezTo>
                    <a:cubicBezTo>
                      <a:pt x="4" y="3"/>
                      <a:pt x="6" y="1"/>
                      <a:pt x="9" y="0"/>
                    </a:cubicBezTo>
                    <a:cubicBezTo>
                      <a:pt x="10" y="0"/>
                      <a:pt x="11" y="0"/>
                      <a:pt x="12" y="0"/>
                    </a:cubicBezTo>
                    <a:cubicBezTo>
                      <a:pt x="18" y="0"/>
                      <a:pt x="23" y="3"/>
                      <a:pt x="24" y="9"/>
                    </a:cubicBezTo>
                    <a:cubicBezTo>
                      <a:pt x="26" y="15"/>
                      <a:pt x="22" y="22"/>
                      <a:pt x="16" y="24"/>
                    </a:cubicBezTo>
                    <a:cubicBezTo>
                      <a:pt x="15" y="24"/>
                      <a:pt x="14" y="24"/>
                      <a:pt x="13" y="24"/>
                    </a:cubicBezTo>
                    <a:close/>
                    <a:moveTo>
                      <a:pt x="12" y="8"/>
                    </a:moveTo>
                    <a:cubicBezTo>
                      <a:pt x="11" y="8"/>
                      <a:pt x="11" y="8"/>
                      <a:pt x="11" y="8"/>
                    </a:cubicBezTo>
                    <a:cubicBezTo>
                      <a:pt x="10" y="8"/>
                      <a:pt x="10" y="9"/>
                      <a:pt x="9" y="10"/>
                    </a:cubicBezTo>
                    <a:cubicBezTo>
                      <a:pt x="9" y="11"/>
                      <a:pt x="9" y="12"/>
                      <a:pt x="9" y="13"/>
                    </a:cubicBezTo>
                    <a:cubicBezTo>
                      <a:pt x="10" y="15"/>
                      <a:pt x="12" y="16"/>
                      <a:pt x="14" y="16"/>
                    </a:cubicBezTo>
                    <a:cubicBezTo>
                      <a:pt x="16" y="15"/>
                      <a:pt x="17" y="13"/>
                      <a:pt x="16" y="11"/>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Freeform 552"/>
              <p:cNvSpPr>
                <a:spLocks noEditPoints="1"/>
              </p:cNvSpPr>
              <p:nvPr/>
            </p:nvSpPr>
            <p:spPr bwMode="auto">
              <a:xfrm>
                <a:off x="-4699000" y="2438400"/>
                <a:ext cx="55563" cy="52388"/>
              </a:xfrm>
              <a:custGeom>
                <a:avLst/>
                <a:gdLst>
                  <a:gd name="T0" fmla="*/ 13 w 26"/>
                  <a:gd name="T1" fmla="*/ 24 h 24"/>
                  <a:gd name="T2" fmla="*/ 2 w 26"/>
                  <a:gd name="T3" fmla="*/ 17 h 24"/>
                  <a:gd name="T4" fmla="*/ 1 w 26"/>
                  <a:gd name="T5" fmla="*/ 8 h 24"/>
                  <a:gd name="T6" fmla="*/ 7 w 26"/>
                  <a:gd name="T7" fmla="*/ 1 h 24"/>
                  <a:gd name="T8" fmla="*/ 13 w 26"/>
                  <a:gd name="T9" fmla="*/ 0 h 24"/>
                  <a:gd name="T10" fmla="*/ 24 w 26"/>
                  <a:gd name="T11" fmla="*/ 7 h 24"/>
                  <a:gd name="T12" fmla="*/ 18 w 26"/>
                  <a:gd name="T13" fmla="*/ 23 h 24"/>
                  <a:gd name="T14" fmla="*/ 13 w 26"/>
                  <a:gd name="T15" fmla="*/ 24 h 24"/>
                  <a:gd name="T16" fmla="*/ 13 w 26"/>
                  <a:gd name="T17" fmla="*/ 8 h 24"/>
                  <a:gd name="T18" fmla="*/ 11 w 26"/>
                  <a:gd name="T19" fmla="*/ 8 h 24"/>
                  <a:gd name="T20" fmla="*/ 9 w 26"/>
                  <a:gd name="T21" fmla="*/ 10 h 24"/>
                  <a:gd name="T22" fmla="*/ 9 w 26"/>
                  <a:gd name="T23" fmla="*/ 13 h 24"/>
                  <a:gd name="T24" fmla="*/ 14 w 26"/>
                  <a:gd name="T25" fmla="*/ 15 h 24"/>
                  <a:gd name="T26" fmla="*/ 16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4" y="21"/>
                      <a:pt x="2" y="17"/>
                    </a:cubicBezTo>
                    <a:cubicBezTo>
                      <a:pt x="0" y="14"/>
                      <a:pt x="0" y="11"/>
                      <a:pt x="1" y="8"/>
                    </a:cubicBezTo>
                    <a:cubicBezTo>
                      <a:pt x="2" y="5"/>
                      <a:pt x="4" y="2"/>
                      <a:pt x="7" y="1"/>
                    </a:cubicBezTo>
                    <a:cubicBezTo>
                      <a:pt x="9" y="0"/>
                      <a:pt x="11" y="0"/>
                      <a:pt x="13" y="0"/>
                    </a:cubicBezTo>
                    <a:cubicBezTo>
                      <a:pt x="17" y="0"/>
                      <a:pt x="22" y="2"/>
                      <a:pt x="24" y="7"/>
                    </a:cubicBezTo>
                    <a:cubicBezTo>
                      <a:pt x="26" y="13"/>
                      <a:pt x="24" y="20"/>
                      <a:pt x="18" y="23"/>
                    </a:cubicBezTo>
                    <a:cubicBezTo>
                      <a:pt x="16" y="23"/>
                      <a:pt x="15" y="24"/>
                      <a:pt x="13" y="24"/>
                    </a:cubicBezTo>
                    <a:close/>
                    <a:moveTo>
                      <a:pt x="13" y="8"/>
                    </a:moveTo>
                    <a:cubicBezTo>
                      <a:pt x="12" y="8"/>
                      <a:pt x="11" y="8"/>
                      <a:pt x="11" y="8"/>
                    </a:cubicBezTo>
                    <a:cubicBezTo>
                      <a:pt x="10" y="9"/>
                      <a:pt x="9" y="9"/>
                      <a:pt x="9" y="10"/>
                    </a:cubicBezTo>
                    <a:cubicBezTo>
                      <a:pt x="9" y="11"/>
                      <a:pt x="9" y="13"/>
                      <a:pt x="9" y="13"/>
                    </a:cubicBezTo>
                    <a:cubicBezTo>
                      <a:pt x="10" y="15"/>
                      <a:pt x="13" y="16"/>
                      <a:pt x="14" y="15"/>
                    </a:cubicBezTo>
                    <a:cubicBezTo>
                      <a:pt x="16" y="14"/>
                      <a:pt x="17" y="12"/>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Freeform 553"/>
              <p:cNvSpPr>
                <a:spLocks noEditPoints="1"/>
              </p:cNvSpPr>
              <p:nvPr/>
            </p:nvSpPr>
            <p:spPr bwMode="auto">
              <a:xfrm>
                <a:off x="-4667250" y="2424113"/>
                <a:ext cx="53975" cy="50800"/>
              </a:xfrm>
              <a:custGeom>
                <a:avLst/>
                <a:gdLst>
                  <a:gd name="T0" fmla="*/ 12 w 25"/>
                  <a:gd name="T1" fmla="*/ 24 h 24"/>
                  <a:gd name="T2" fmla="*/ 1 w 25"/>
                  <a:gd name="T3" fmla="*/ 17 h 24"/>
                  <a:gd name="T4" fmla="*/ 1 w 25"/>
                  <a:gd name="T5" fmla="*/ 8 h 24"/>
                  <a:gd name="T6" fmla="*/ 7 w 25"/>
                  <a:gd name="T7" fmla="*/ 1 h 24"/>
                  <a:gd name="T8" fmla="*/ 17 w 25"/>
                  <a:gd name="T9" fmla="*/ 1 h 24"/>
                  <a:gd name="T10" fmla="*/ 23 w 25"/>
                  <a:gd name="T11" fmla="*/ 7 h 24"/>
                  <a:gd name="T12" fmla="*/ 23 w 25"/>
                  <a:gd name="T13" fmla="*/ 17 h 24"/>
                  <a:gd name="T14" fmla="*/ 17 w 25"/>
                  <a:gd name="T15" fmla="*/ 23 h 24"/>
                  <a:gd name="T16" fmla="*/ 12 w 25"/>
                  <a:gd name="T17" fmla="*/ 24 h 24"/>
                  <a:gd name="T18" fmla="*/ 12 w 25"/>
                  <a:gd name="T19" fmla="*/ 8 h 24"/>
                  <a:gd name="T20" fmla="*/ 11 w 25"/>
                  <a:gd name="T21" fmla="*/ 8 h 24"/>
                  <a:gd name="T22" fmla="*/ 9 w 25"/>
                  <a:gd name="T23" fmla="*/ 11 h 24"/>
                  <a:gd name="T24" fmla="*/ 9 w 25"/>
                  <a:gd name="T25" fmla="*/ 14 h 24"/>
                  <a:gd name="T26" fmla="*/ 14 w 25"/>
                  <a:gd name="T27" fmla="*/ 16 h 24"/>
                  <a:gd name="T28" fmla="*/ 16 w 25"/>
                  <a:gd name="T29" fmla="*/ 14 h 24"/>
                  <a:gd name="T30" fmla="*/ 16 w 25"/>
                  <a:gd name="T31" fmla="*/ 10 h 24"/>
                  <a:gd name="T32" fmla="*/ 14 w 25"/>
                  <a:gd name="T33" fmla="*/ 8 h 24"/>
                  <a:gd name="T34" fmla="*/ 12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8" y="24"/>
                      <a:pt x="3" y="21"/>
                      <a:pt x="1" y="17"/>
                    </a:cubicBezTo>
                    <a:cubicBezTo>
                      <a:pt x="0" y="14"/>
                      <a:pt x="0" y="11"/>
                      <a:pt x="1" y="8"/>
                    </a:cubicBezTo>
                    <a:cubicBezTo>
                      <a:pt x="2" y="5"/>
                      <a:pt x="4" y="2"/>
                      <a:pt x="7" y="1"/>
                    </a:cubicBezTo>
                    <a:cubicBezTo>
                      <a:pt x="10" y="0"/>
                      <a:pt x="14" y="0"/>
                      <a:pt x="17" y="1"/>
                    </a:cubicBezTo>
                    <a:cubicBezTo>
                      <a:pt x="20" y="2"/>
                      <a:pt x="22" y="4"/>
                      <a:pt x="23" y="7"/>
                    </a:cubicBezTo>
                    <a:cubicBezTo>
                      <a:pt x="25" y="10"/>
                      <a:pt x="25" y="14"/>
                      <a:pt x="23" y="17"/>
                    </a:cubicBezTo>
                    <a:cubicBezTo>
                      <a:pt x="22" y="19"/>
                      <a:pt x="20" y="22"/>
                      <a:pt x="17" y="23"/>
                    </a:cubicBezTo>
                    <a:cubicBezTo>
                      <a:pt x="16" y="24"/>
                      <a:pt x="14" y="24"/>
                      <a:pt x="12" y="24"/>
                    </a:cubicBezTo>
                    <a:close/>
                    <a:moveTo>
                      <a:pt x="12" y="8"/>
                    </a:moveTo>
                    <a:cubicBezTo>
                      <a:pt x="12" y="8"/>
                      <a:pt x="11" y="8"/>
                      <a:pt x="11" y="8"/>
                    </a:cubicBezTo>
                    <a:cubicBezTo>
                      <a:pt x="10" y="9"/>
                      <a:pt x="9" y="10"/>
                      <a:pt x="9" y="11"/>
                    </a:cubicBezTo>
                    <a:cubicBezTo>
                      <a:pt x="8" y="12"/>
                      <a:pt x="8" y="13"/>
                      <a:pt x="9" y="14"/>
                    </a:cubicBezTo>
                    <a:cubicBezTo>
                      <a:pt x="10" y="16"/>
                      <a:pt x="12" y="17"/>
                      <a:pt x="14" y="16"/>
                    </a:cubicBezTo>
                    <a:cubicBezTo>
                      <a:pt x="14" y="15"/>
                      <a:pt x="15" y="15"/>
                      <a:pt x="16" y="14"/>
                    </a:cubicBezTo>
                    <a:cubicBezTo>
                      <a:pt x="16" y="13"/>
                      <a:pt x="16" y="12"/>
                      <a:pt x="16" y="10"/>
                    </a:cubicBezTo>
                    <a:cubicBezTo>
                      <a:pt x="16" y="9"/>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Freeform 554"/>
              <p:cNvSpPr>
                <a:spLocks noEditPoints="1"/>
              </p:cNvSpPr>
              <p:nvPr/>
            </p:nvSpPr>
            <p:spPr bwMode="auto">
              <a:xfrm>
                <a:off x="-4633913" y="2411413"/>
                <a:ext cx="53975" cy="50800"/>
              </a:xfrm>
              <a:custGeom>
                <a:avLst/>
                <a:gdLst>
                  <a:gd name="T0" fmla="*/ 12 w 25"/>
                  <a:gd name="T1" fmla="*/ 24 h 24"/>
                  <a:gd name="T2" fmla="*/ 1 w 25"/>
                  <a:gd name="T3" fmla="*/ 17 h 24"/>
                  <a:gd name="T4" fmla="*/ 1 w 25"/>
                  <a:gd name="T5" fmla="*/ 7 h 24"/>
                  <a:gd name="T6" fmla="*/ 8 w 25"/>
                  <a:gd name="T7" fmla="*/ 1 h 24"/>
                  <a:gd name="T8" fmla="*/ 12 w 25"/>
                  <a:gd name="T9" fmla="*/ 0 h 24"/>
                  <a:gd name="T10" fmla="*/ 13 w 25"/>
                  <a:gd name="T11" fmla="*/ 0 h 24"/>
                  <a:gd name="T12" fmla="*/ 17 w 25"/>
                  <a:gd name="T13" fmla="*/ 1 h 24"/>
                  <a:gd name="T14" fmla="*/ 24 w 25"/>
                  <a:gd name="T15" fmla="*/ 8 h 24"/>
                  <a:gd name="T16" fmla="*/ 23 w 25"/>
                  <a:gd name="T17" fmla="*/ 17 h 24"/>
                  <a:gd name="T18" fmla="*/ 20 w 25"/>
                  <a:gd name="T19" fmla="*/ 21 h 24"/>
                  <a:gd name="T20" fmla="*/ 17 w 25"/>
                  <a:gd name="T21" fmla="*/ 23 h 24"/>
                  <a:gd name="T22" fmla="*/ 12 w 25"/>
                  <a:gd name="T23" fmla="*/ 24 h 24"/>
                  <a:gd name="T24" fmla="*/ 12 w 25"/>
                  <a:gd name="T25" fmla="*/ 8 h 24"/>
                  <a:gd name="T26" fmla="*/ 11 w 25"/>
                  <a:gd name="T27" fmla="*/ 8 h 24"/>
                  <a:gd name="T28" fmla="*/ 8 w 25"/>
                  <a:gd name="T29" fmla="*/ 10 h 24"/>
                  <a:gd name="T30" fmla="*/ 8 w 25"/>
                  <a:gd name="T31" fmla="*/ 13 h 24"/>
                  <a:gd name="T32" fmla="*/ 14 w 25"/>
                  <a:gd name="T33" fmla="*/ 16 h 24"/>
                  <a:gd name="T34" fmla="*/ 15 w 25"/>
                  <a:gd name="T35" fmla="*/ 15 h 24"/>
                  <a:gd name="T36" fmla="*/ 15 w 25"/>
                  <a:gd name="T37" fmla="*/ 15 h 24"/>
                  <a:gd name="T38" fmla="*/ 16 w 25"/>
                  <a:gd name="T39" fmla="*/ 14 h 24"/>
                  <a:gd name="T40" fmla="*/ 16 w 25"/>
                  <a:gd name="T41" fmla="*/ 11 h 24"/>
                  <a:gd name="T42" fmla="*/ 14 w 25"/>
                  <a:gd name="T43" fmla="*/ 8 h 24"/>
                  <a:gd name="T44" fmla="*/ 12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2" y="24"/>
                    </a:moveTo>
                    <a:cubicBezTo>
                      <a:pt x="7" y="24"/>
                      <a:pt x="3" y="21"/>
                      <a:pt x="1" y="17"/>
                    </a:cubicBezTo>
                    <a:cubicBezTo>
                      <a:pt x="0" y="14"/>
                      <a:pt x="0" y="10"/>
                      <a:pt x="1" y="7"/>
                    </a:cubicBezTo>
                    <a:cubicBezTo>
                      <a:pt x="2" y="4"/>
                      <a:pt x="5" y="2"/>
                      <a:pt x="8" y="1"/>
                    </a:cubicBezTo>
                    <a:cubicBezTo>
                      <a:pt x="9" y="0"/>
                      <a:pt x="11" y="0"/>
                      <a:pt x="12" y="0"/>
                    </a:cubicBezTo>
                    <a:cubicBezTo>
                      <a:pt x="13" y="0"/>
                      <a:pt x="13" y="0"/>
                      <a:pt x="13" y="0"/>
                    </a:cubicBezTo>
                    <a:cubicBezTo>
                      <a:pt x="14" y="0"/>
                      <a:pt x="16" y="0"/>
                      <a:pt x="17" y="1"/>
                    </a:cubicBezTo>
                    <a:cubicBezTo>
                      <a:pt x="20" y="2"/>
                      <a:pt x="22" y="5"/>
                      <a:pt x="24" y="8"/>
                    </a:cubicBezTo>
                    <a:cubicBezTo>
                      <a:pt x="25" y="11"/>
                      <a:pt x="24" y="14"/>
                      <a:pt x="23" y="17"/>
                    </a:cubicBezTo>
                    <a:cubicBezTo>
                      <a:pt x="22" y="19"/>
                      <a:pt x="22" y="20"/>
                      <a:pt x="20" y="21"/>
                    </a:cubicBezTo>
                    <a:cubicBezTo>
                      <a:pt x="19" y="22"/>
                      <a:pt x="18" y="23"/>
                      <a:pt x="17" y="23"/>
                    </a:cubicBezTo>
                    <a:cubicBezTo>
                      <a:pt x="15" y="24"/>
                      <a:pt x="14" y="24"/>
                      <a:pt x="12" y="24"/>
                    </a:cubicBezTo>
                    <a:close/>
                    <a:moveTo>
                      <a:pt x="12" y="8"/>
                    </a:moveTo>
                    <a:cubicBezTo>
                      <a:pt x="12" y="8"/>
                      <a:pt x="11" y="8"/>
                      <a:pt x="11" y="8"/>
                    </a:cubicBezTo>
                    <a:cubicBezTo>
                      <a:pt x="10" y="9"/>
                      <a:pt x="9" y="9"/>
                      <a:pt x="8" y="10"/>
                    </a:cubicBezTo>
                    <a:cubicBezTo>
                      <a:pt x="8" y="11"/>
                      <a:pt x="8" y="12"/>
                      <a:pt x="8" y="13"/>
                    </a:cubicBezTo>
                    <a:cubicBezTo>
                      <a:pt x="9" y="15"/>
                      <a:pt x="12" y="17"/>
                      <a:pt x="14" y="16"/>
                    </a:cubicBezTo>
                    <a:cubicBezTo>
                      <a:pt x="14" y="16"/>
                      <a:pt x="14" y="15"/>
                      <a:pt x="15" y="15"/>
                    </a:cubicBezTo>
                    <a:cubicBezTo>
                      <a:pt x="15" y="15"/>
                      <a:pt x="15" y="15"/>
                      <a:pt x="15" y="15"/>
                    </a:cubicBezTo>
                    <a:cubicBezTo>
                      <a:pt x="15" y="15"/>
                      <a:pt x="16" y="14"/>
                      <a:pt x="16" y="14"/>
                    </a:cubicBezTo>
                    <a:cubicBezTo>
                      <a:pt x="16" y="13"/>
                      <a:pt x="16" y="12"/>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Freeform 555"/>
              <p:cNvSpPr>
                <a:spLocks noEditPoints="1"/>
              </p:cNvSpPr>
              <p:nvPr/>
            </p:nvSpPr>
            <p:spPr bwMode="auto">
              <a:xfrm>
                <a:off x="-4602163" y="2400300"/>
                <a:ext cx="55563" cy="50800"/>
              </a:xfrm>
              <a:custGeom>
                <a:avLst/>
                <a:gdLst>
                  <a:gd name="T0" fmla="*/ 12 w 26"/>
                  <a:gd name="T1" fmla="*/ 24 h 24"/>
                  <a:gd name="T2" fmla="*/ 1 w 26"/>
                  <a:gd name="T3" fmla="*/ 16 h 24"/>
                  <a:gd name="T4" fmla="*/ 1 w 26"/>
                  <a:gd name="T5" fmla="*/ 6 h 24"/>
                  <a:gd name="T6" fmla="*/ 9 w 26"/>
                  <a:gd name="T7" fmla="*/ 0 h 24"/>
                  <a:gd name="T8" fmla="*/ 12 w 26"/>
                  <a:gd name="T9" fmla="*/ 0 h 24"/>
                  <a:gd name="T10" fmla="*/ 24 w 26"/>
                  <a:gd name="T11" fmla="*/ 8 h 24"/>
                  <a:gd name="T12" fmla="*/ 16 w 26"/>
                  <a:gd name="T13" fmla="*/ 23 h 24"/>
                  <a:gd name="T14" fmla="*/ 12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0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2" y="24"/>
                    </a:moveTo>
                    <a:cubicBezTo>
                      <a:pt x="7" y="24"/>
                      <a:pt x="3" y="21"/>
                      <a:pt x="1" y="16"/>
                    </a:cubicBezTo>
                    <a:cubicBezTo>
                      <a:pt x="0" y="13"/>
                      <a:pt x="0" y="9"/>
                      <a:pt x="1" y="6"/>
                    </a:cubicBezTo>
                    <a:cubicBezTo>
                      <a:pt x="3" y="3"/>
                      <a:pt x="5" y="1"/>
                      <a:pt x="9" y="0"/>
                    </a:cubicBezTo>
                    <a:cubicBezTo>
                      <a:pt x="10" y="0"/>
                      <a:pt x="11" y="0"/>
                      <a:pt x="12" y="0"/>
                    </a:cubicBezTo>
                    <a:cubicBezTo>
                      <a:pt x="18" y="0"/>
                      <a:pt x="22" y="3"/>
                      <a:pt x="24" y="8"/>
                    </a:cubicBezTo>
                    <a:cubicBezTo>
                      <a:pt x="26" y="14"/>
                      <a:pt x="22" y="21"/>
                      <a:pt x="16" y="23"/>
                    </a:cubicBezTo>
                    <a:cubicBezTo>
                      <a:pt x="15" y="24"/>
                      <a:pt x="14" y="24"/>
                      <a:pt x="12" y="24"/>
                    </a:cubicBezTo>
                    <a:close/>
                    <a:moveTo>
                      <a:pt x="12" y="8"/>
                    </a:moveTo>
                    <a:cubicBezTo>
                      <a:pt x="12" y="8"/>
                      <a:pt x="12" y="8"/>
                      <a:pt x="11" y="8"/>
                    </a:cubicBezTo>
                    <a:cubicBezTo>
                      <a:pt x="10" y="8"/>
                      <a:pt x="9" y="9"/>
                      <a:pt x="9" y="10"/>
                    </a:cubicBezTo>
                    <a:cubicBezTo>
                      <a:pt x="8" y="11"/>
                      <a:pt x="8" y="12"/>
                      <a:pt x="9" y="13"/>
                    </a:cubicBezTo>
                    <a:cubicBezTo>
                      <a:pt x="9" y="15"/>
                      <a:pt x="12" y="16"/>
                      <a:pt x="14" y="16"/>
                    </a:cubicBezTo>
                    <a:cubicBezTo>
                      <a:pt x="16" y="15"/>
                      <a:pt x="17" y="13"/>
                      <a:pt x="16" y="10"/>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Freeform 556"/>
              <p:cNvSpPr>
                <a:spLocks noEditPoints="1"/>
              </p:cNvSpPr>
              <p:nvPr/>
            </p:nvSpPr>
            <p:spPr bwMode="auto">
              <a:xfrm>
                <a:off x="-4699000" y="2398713"/>
                <a:ext cx="58738" cy="52388"/>
              </a:xfrm>
              <a:custGeom>
                <a:avLst/>
                <a:gdLst>
                  <a:gd name="T0" fmla="*/ 13 w 27"/>
                  <a:gd name="T1" fmla="*/ 25 h 25"/>
                  <a:gd name="T2" fmla="*/ 2 w 27"/>
                  <a:gd name="T3" fmla="*/ 18 h 25"/>
                  <a:gd name="T4" fmla="*/ 1 w 27"/>
                  <a:gd name="T5" fmla="*/ 9 h 25"/>
                  <a:gd name="T6" fmla="*/ 8 w 27"/>
                  <a:gd name="T7" fmla="*/ 2 h 25"/>
                  <a:gd name="T8" fmla="*/ 14 w 27"/>
                  <a:gd name="T9" fmla="*/ 0 h 25"/>
                  <a:gd name="T10" fmla="*/ 25 w 27"/>
                  <a:gd name="T11" fmla="*/ 8 h 25"/>
                  <a:gd name="T12" fmla="*/ 18 w 27"/>
                  <a:gd name="T13" fmla="*/ 24 h 25"/>
                  <a:gd name="T14" fmla="*/ 13 w 27"/>
                  <a:gd name="T15" fmla="*/ 25 h 25"/>
                  <a:gd name="T16" fmla="*/ 14 w 27"/>
                  <a:gd name="T17" fmla="*/ 8 h 25"/>
                  <a:gd name="T18" fmla="*/ 11 w 27"/>
                  <a:gd name="T19" fmla="*/ 9 h 25"/>
                  <a:gd name="T20" fmla="*/ 9 w 27"/>
                  <a:gd name="T21" fmla="*/ 11 h 25"/>
                  <a:gd name="T22" fmla="*/ 9 w 27"/>
                  <a:gd name="T23" fmla="*/ 14 h 25"/>
                  <a:gd name="T24" fmla="*/ 13 w 27"/>
                  <a:gd name="T25" fmla="*/ 17 h 25"/>
                  <a:gd name="T26" fmla="*/ 15 w 27"/>
                  <a:gd name="T27" fmla="*/ 16 h 25"/>
                  <a:gd name="T28" fmla="*/ 17 w 27"/>
                  <a:gd name="T29" fmla="*/ 11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8" y="25"/>
                      <a:pt x="4" y="22"/>
                      <a:pt x="2" y="18"/>
                    </a:cubicBezTo>
                    <a:cubicBezTo>
                      <a:pt x="1" y="15"/>
                      <a:pt x="0" y="12"/>
                      <a:pt x="1" y="9"/>
                    </a:cubicBezTo>
                    <a:cubicBezTo>
                      <a:pt x="3" y="6"/>
                      <a:pt x="5" y="3"/>
                      <a:pt x="8" y="2"/>
                    </a:cubicBezTo>
                    <a:cubicBezTo>
                      <a:pt x="10" y="1"/>
                      <a:pt x="12" y="0"/>
                      <a:pt x="14" y="0"/>
                    </a:cubicBezTo>
                    <a:cubicBezTo>
                      <a:pt x="18" y="0"/>
                      <a:pt x="23" y="3"/>
                      <a:pt x="25" y="8"/>
                    </a:cubicBezTo>
                    <a:cubicBezTo>
                      <a:pt x="27" y="14"/>
                      <a:pt x="24" y="21"/>
                      <a:pt x="18" y="24"/>
                    </a:cubicBezTo>
                    <a:cubicBezTo>
                      <a:pt x="17" y="24"/>
                      <a:pt x="15" y="25"/>
                      <a:pt x="13" y="25"/>
                    </a:cubicBezTo>
                    <a:close/>
                    <a:moveTo>
                      <a:pt x="14" y="8"/>
                    </a:moveTo>
                    <a:cubicBezTo>
                      <a:pt x="13" y="8"/>
                      <a:pt x="12" y="9"/>
                      <a:pt x="11" y="9"/>
                    </a:cubicBezTo>
                    <a:cubicBezTo>
                      <a:pt x="10" y="9"/>
                      <a:pt x="9" y="10"/>
                      <a:pt x="9" y="11"/>
                    </a:cubicBezTo>
                    <a:cubicBezTo>
                      <a:pt x="9" y="12"/>
                      <a:pt x="9" y="13"/>
                      <a:pt x="9" y="14"/>
                    </a:cubicBezTo>
                    <a:cubicBezTo>
                      <a:pt x="10" y="16"/>
                      <a:pt x="11" y="17"/>
                      <a:pt x="13" y="17"/>
                    </a:cubicBezTo>
                    <a:cubicBezTo>
                      <a:pt x="14" y="17"/>
                      <a:pt x="14" y="17"/>
                      <a:pt x="15" y="16"/>
                    </a:cubicBezTo>
                    <a:cubicBezTo>
                      <a:pt x="17" y="15"/>
                      <a:pt x="18" y="13"/>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Freeform 557"/>
              <p:cNvSpPr>
                <a:spLocks noEditPoints="1"/>
              </p:cNvSpPr>
              <p:nvPr/>
            </p:nvSpPr>
            <p:spPr bwMode="auto">
              <a:xfrm>
                <a:off x="-4699000" y="2325688"/>
                <a:ext cx="85725" cy="79375"/>
              </a:xfrm>
              <a:custGeom>
                <a:avLst/>
                <a:gdLst>
                  <a:gd name="T0" fmla="*/ 19 w 40"/>
                  <a:gd name="T1" fmla="*/ 37 h 37"/>
                  <a:gd name="T2" fmla="*/ 13 w 40"/>
                  <a:gd name="T3" fmla="*/ 36 h 37"/>
                  <a:gd name="T4" fmla="*/ 2 w 40"/>
                  <a:gd name="T5" fmla="*/ 27 h 37"/>
                  <a:gd name="T6" fmla="*/ 2 w 40"/>
                  <a:gd name="T7" fmla="*/ 12 h 37"/>
                  <a:gd name="T8" fmla="*/ 6 w 40"/>
                  <a:gd name="T9" fmla="*/ 6 h 37"/>
                  <a:gd name="T10" fmla="*/ 13 w 40"/>
                  <a:gd name="T11" fmla="*/ 2 h 37"/>
                  <a:gd name="T12" fmla="*/ 28 w 40"/>
                  <a:gd name="T13" fmla="*/ 1 h 37"/>
                  <a:gd name="T14" fmla="*/ 39 w 40"/>
                  <a:gd name="T15" fmla="*/ 12 h 37"/>
                  <a:gd name="T16" fmla="*/ 38 w 40"/>
                  <a:gd name="T17" fmla="*/ 26 h 37"/>
                  <a:gd name="T18" fmla="*/ 27 w 40"/>
                  <a:gd name="T19" fmla="*/ 36 h 37"/>
                  <a:gd name="T20" fmla="*/ 19 w 40"/>
                  <a:gd name="T21" fmla="*/ 37 h 37"/>
                  <a:gd name="T22" fmla="*/ 21 w 40"/>
                  <a:gd name="T23" fmla="*/ 8 h 37"/>
                  <a:gd name="T24" fmla="*/ 16 w 40"/>
                  <a:gd name="T25" fmla="*/ 9 h 37"/>
                  <a:gd name="T26" fmla="*/ 12 w 40"/>
                  <a:gd name="T27" fmla="*/ 12 h 37"/>
                  <a:gd name="T28" fmla="*/ 9 w 40"/>
                  <a:gd name="T29" fmla="*/ 15 h 37"/>
                  <a:gd name="T30" fmla="*/ 9 w 40"/>
                  <a:gd name="T31" fmla="*/ 23 h 37"/>
                  <a:gd name="T32" fmla="*/ 15 w 40"/>
                  <a:gd name="T33" fmla="*/ 28 h 37"/>
                  <a:gd name="T34" fmla="*/ 19 w 40"/>
                  <a:gd name="T35" fmla="*/ 29 h 37"/>
                  <a:gd name="T36" fmla="*/ 19 w 40"/>
                  <a:gd name="T37" fmla="*/ 29 h 37"/>
                  <a:gd name="T38" fmla="*/ 24 w 40"/>
                  <a:gd name="T39" fmla="*/ 28 h 37"/>
                  <a:gd name="T40" fmla="*/ 30 w 40"/>
                  <a:gd name="T41" fmla="*/ 22 h 37"/>
                  <a:gd name="T42" fmla="*/ 31 w 40"/>
                  <a:gd name="T43" fmla="*/ 14 h 37"/>
                  <a:gd name="T44" fmla="*/ 26 w 40"/>
                  <a:gd name="T45" fmla="*/ 9 h 37"/>
                  <a:gd name="T46" fmla="*/ 21 w 40"/>
                  <a:gd name="T4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37">
                    <a:moveTo>
                      <a:pt x="19" y="37"/>
                    </a:moveTo>
                    <a:cubicBezTo>
                      <a:pt x="17" y="37"/>
                      <a:pt x="15" y="37"/>
                      <a:pt x="13" y="36"/>
                    </a:cubicBezTo>
                    <a:cubicBezTo>
                      <a:pt x="8" y="34"/>
                      <a:pt x="4" y="31"/>
                      <a:pt x="2" y="27"/>
                    </a:cubicBezTo>
                    <a:cubicBezTo>
                      <a:pt x="0" y="22"/>
                      <a:pt x="0" y="17"/>
                      <a:pt x="2" y="12"/>
                    </a:cubicBezTo>
                    <a:cubicBezTo>
                      <a:pt x="3" y="10"/>
                      <a:pt x="5" y="8"/>
                      <a:pt x="6" y="6"/>
                    </a:cubicBezTo>
                    <a:cubicBezTo>
                      <a:pt x="8" y="4"/>
                      <a:pt x="11" y="3"/>
                      <a:pt x="13" y="2"/>
                    </a:cubicBezTo>
                    <a:cubicBezTo>
                      <a:pt x="18" y="0"/>
                      <a:pt x="24" y="0"/>
                      <a:pt x="28" y="1"/>
                    </a:cubicBezTo>
                    <a:cubicBezTo>
                      <a:pt x="33" y="3"/>
                      <a:pt x="37" y="7"/>
                      <a:pt x="39" y="12"/>
                    </a:cubicBezTo>
                    <a:cubicBezTo>
                      <a:pt x="40" y="16"/>
                      <a:pt x="40" y="21"/>
                      <a:pt x="38" y="26"/>
                    </a:cubicBezTo>
                    <a:cubicBezTo>
                      <a:pt x="35" y="30"/>
                      <a:pt x="32" y="34"/>
                      <a:pt x="27" y="36"/>
                    </a:cubicBezTo>
                    <a:cubicBezTo>
                      <a:pt x="25" y="37"/>
                      <a:pt x="22" y="37"/>
                      <a:pt x="19" y="37"/>
                    </a:cubicBezTo>
                    <a:close/>
                    <a:moveTo>
                      <a:pt x="21" y="8"/>
                    </a:moveTo>
                    <a:cubicBezTo>
                      <a:pt x="20" y="8"/>
                      <a:pt x="18" y="9"/>
                      <a:pt x="16" y="9"/>
                    </a:cubicBezTo>
                    <a:cubicBezTo>
                      <a:pt x="15" y="10"/>
                      <a:pt x="13" y="11"/>
                      <a:pt x="12" y="12"/>
                    </a:cubicBezTo>
                    <a:cubicBezTo>
                      <a:pt x="11" y="13"/>
                      <a:pt x="10" y="14"/>
                      <a:pt x="9" y="15"/>
                    </a:cubicBezTo>
                    <a:cubicBezTo>
                      <a:pt x="8" y="18"/>
                      <a:pt x="8" y="21"/>
                      <a:pt x="9" y="23"/>
                    </a:cubicBezTo>
                    <a:cubicBezTo>
                      <a:pt x="10" y="26"/>
                      <a:pt x="12" y="27"/>
                      <a:pt x="15" y="28"/>
                    </a:cubicBezTo>
                    <a:cubicBezTo>
                      <a:pt x="16" y="29"/>
                      <a:pt x="18" y="29"/>
                      <a:pt x="19" y="29"/>
                    </a:cubicBezTo>
                    <a:cubicBezTo>
                      <a:pt x="19" y="29"/>
                      <a:pt x="19" y="29"/>
                      <a:pt x="19" y="29"/>
                    </a:cubicBezTo>
                    <a:cubicBezTo>
                      <a:pt x="21" y="29"/>
                      <a:pt x="23" y="29"/>
                      <a:pt x="24" y="28"/>
                    </a:cubicBezTo>
                    <a:cubicBezTo>
                      <a:pt x="27" y="27"/>
                      <a:pt x="29" y="25"/>
                      <a:pt x="30" y="22"/>
                    </a:cubicBezTo>
                    <a:cubicBezTo>
                      <a:pt x="31" y="20"/>
                      <a:pt x="32" y="18"/>
                      <a:pt x="31" y="14"/>
                    </a:cubicBezTo>
                    <a:cubicBezTo>
                      <a:pt x="30" y="12"/>
                      <a:pt x="28" y="10"/>
                      <a:pt x="26" y="9"/>
                    </a:cubicBezTo>
                    <a:cubicBezTo>
                      <a:pt x="24" y="8"/>
                      <a:pt x="23" y="8"/>
                      <a:pt x="2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Freeform 558"/>
              <p:cNvSpPr>
                <a:spLocks noEditPoints="1"/>
              </p:cNvSpPr>
              <p:nvPr/>
            </p:nvSpPr>
            <p:spPr bwMode="auto">
              <a:xfrm>
                <a:off x="-4664075" y="2384425"/>
                <a:ext cx="57150" cy="52388"/>
              </a:xfrm>
              <a:custGeom>
                <a:avLst/>
                <a:gdLst>
                  <a:gd name="T0" fmla="*/ 13 w 27"/>
                  <a:gd name="T1" fmla="*/ 24 h 24"/>
                  <a:gd name="T2" fmla="*/ 8 w 27"/>
                  <a:gd name="T3" fmla="*/ 23 h 24"/>
                  <a:gd name="T4" fmla="*/ 1 w 27"/>
                  <a:gd name="T5" fmla="*/ 17 h 24"/>
                  <a:gd name="T6" fmla="*/ 1 w 27"/>
                  <a:gd name="T7" fmla="*/ 7 h 24"/>
                  <a:gd name="T8" fmla="*/ 8 w 27"/>
                  <a:gd name="T9" fmla="*/ 1 h 24"/>
                  <a:gd name="T10" fmla="*/ 13 w 27"/>
                  <a:gd name="T11" fmla="*/ 0 h 24"/>
                  <a:gd name="T12" fmla="*/ 24 w 27"/>
                  <a:gd name="T13" fmla="*/ 7 h 24"/>
                  <a:gd name="T14" fmla="*/ 17 w 27"/>
                  <a:gd name="T15" fmla="*/ 23 h 24"/>
                  <a:gd name="T16" fmla="*/ 13 w 27"/>
                  <a:gd name="T17" fmla="*/ 24 h 24"/>
                  <a:gd name="T18" fmla="*/ 13 w 27"/>
                  <a:gd name="T19" fmla="*/ 8 h 24"/>
                  <a:gd name="T20" fmla="*/ 11 w 27"/>
                  <a:gd name="T21" fmla="*/ 8 h 24"/>
                  <a:gd name="T22" fmla="*/ 9 w 27"/>
                  <a:gd name="T23" fmla="*/ 11 h 24"/>
                  <a:gd name="T24" fmla="*/ 9 w 27"/>
                  <a:gd name="T25" fmla="*/ 14 h 24"/>
                  <a:gd name="T26" fmla="*/ 11 w 27"/>
                  <a:gd name="T27" fmla="*/ 16 h 24"/>
                  <a:gd name="T28" fmla="*/ 14 w 27"/>
                  <a:gd name="T29" fmla="*/ 16 h 24"/>
                  <a:gd name="T30" fmla="*/ 17 w 27"/>
                  <a:gd name="T31" fmla="*/ 10 h 24"/>
                  <a:gd name="T32" fmla="*/ 13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3" y="24"/>
                    </a:moveTo>
                    <a:cubicBezTo>
                      <a:pt x="11" y="24"/>
                      <a:pt x="9" y="24"/>
                      <a:pt x="8" y="23"/>
                    </a:cubicBezTo>
                    <a:cubicBezTo>
                      <a:pt x="5" y="22"/>
                      <a:pt x="2" y="20"/>
                      <a:pt x="1" y="17"/>
                    </a:cubicBezTo>
                    <a:cubicBezTo>
                      <a:pt x="0" y="14"/>
                      <a:pt x="0" y="10"/>
                      <a:pt x="1" y="7"/>
                    </a:cubicBezTo>
                    <a:cubicBezTo>
                      <a:pt x="3" y="4"/>
                      <a:pt x="5" y="2"/>
                      <a:pt x="8" y="1"/>
                    </a:cubicBezTo>
                    <a:cubicBezTo>
                      <a:pt x="10" y="0"/>
                      <a:pt x="11" y="0"/>
                      <a:pt x="13" y="0"/>
                    </a:cubicBezTo>
                    <a:cubicBezTo>
                      <a:pt x="18" y="0"/>
                      <a:pt x="23" y="3"/>
                      <a:pt x="24" y="7"/>
                    </a:cubicBezTo>
                    <a:cubicBezTo>
                      <a:pt x="27" y="14"/>
                      <a:pt x="23" y="21"/>
                      <a:pt x="17" y="23"/>
                    </a:cubicBezTo>
                    <a:cubicBezTo>
                      <a:pt x="16" y="24"/>
                      <a:pt x="14" y="24"/>
                      <a:pt x="13" y="24"/>
                    </a:cubicBezTo>
                    <a:close/>
                    <a:moveTo>
                      <a:pt x="13" y="8"/>
                    </a:moveTo>
                    <a:cubicBezTo>
                      <a:pt x="12" y="8"/>
                      <a:pt x="12" y="8"/>
                      <a:pt x="11" y="8"/>
                    </a:cubicBezTo>
                    <a:cubicBezTo>
                      <a:pt x="10" y="9"/>
                      <a:pt x="9" y="9"/>
                      <a:pt x="9" y="11"/>
                    </a:cubicBezTo>
                    <a:cubicBezTo>
                      <a:pt x="8" y="11"/>
                      <a:pt x="8" y="13"/>
                      <a:pt x="9" y="14"/>
                    </a:cubicBezTo>
                    <a:cubicBezTo>
                      <a:pt x="9" y="15"/>
                      <a:pt x="10" y="15"/>
                      <a:pt x="11" y="16"/>
                    </a:cubicBezTo>
                    <a:cubicBezTo>
                      <a:pt x="12" y="16"/>
                      <a:pt x="13" y="16"/>
                      <a:pt x="14" y="16"/>
                    </a:cubicBezTo>
                    <a:cubicBezTo>
                      <a:pt x="16" y="15"/>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Freeform 559"/>
              <p:cNvSpPr>
                <a:spLocks noEditPoints="1"/>
              </p:cNvSpPr>
              <p:nvPr/>
            </p:nvSpPr>
            <p:spPr bwMode="auto">
              <a:xfrm>
                <a:off x="-4629150" y="2371725"/>
                <a:ext cx="55563" cy="52388"/>
              </a:xfrm>
              <a:custGeom>
                <a:avLst/>
                <a:gdLst>
                  <a:gd name="T0" fmla="*/ 12 w 26"/>
                  <a:gd name="T1" fmla="*/ 24 h 24"/>
                  <a:gd name="T2" fmla="*/ 7 w 26"/>
                  <a:gd name="T3" fmla="*/ 23 h 24"/>
                  <a:gd name="T4" fmla="*/ 1 w 26"/>
                  <a:gd name="T5" fmla="*/ 16 h 24"/>
                  <a:gd name="T6" fmla="*/ 1 w 26"/>
                  <a:gd name="T7" fmla="*/ 7 h 24"/>
                  <a:gd name="T8" fmla="*/ 8 w 26"/>
                  <a:gd name="T9" fmla="*/ 1 h 24"/>
                  <a:gd name="T10" fmla="*/ 13 w 26"/>
                  <a:gd name="T11" fmla="*/ 0 h 24"/>
                  <a:gd name="T12" fmla="*/ 24 w 26"/>
                  <a:gd name="T13" fmla="*/ 8 h 24"/>
                  <a:gd name="T14" fmla="*/ 16 w 26"/>
                  <a:gd name="T15" fmla="*/ 23 h 24"/>
                  <a:gd name="T16" fmla="*/ 12 w 26"/>
                  <a:gd name="T17" fmla="*/ 24 h 24"/>
                  <a:gd name="T18" fmla="*/ 13 w 26"/>
                  <a:gd name="T19" fmla="*/ 8 h 24"/>
                  <a:gd name="T20" fmla="*/ 11 w 26"/>
                  <a:gd name="T21" fmla="*/ 8 h 24"/>
                  <a:gd name="T22" fmla="*/ 8 w 26"/>
                  <a:gd name="T23" fmla="*/ 10 h 24"/>
                  <a:gd name="T24" fmla="*/ 8 w 26"/>
                  <a:gd name="T25" fmla="*/ 13 h 24"/>
                  <a:gd name="T26" fmla="*/ 10 w 26"/>
                  <a:gd name="T27" fmla="*/ 16 h 24"/>
                  <a:gd name="T28" fmla="*/ 14 w 26"/>
                  <a:gd name="T29" fmla="*/ 16 h 24"/>
                  <a:gd name="T30" fmla="*/ 17 w 26"/>
                  <a:gd name="T31" fmla="*/ 11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9" y="24"/>
                      <a:pt x="7" y="23"/>
                    </a:cubicBezTo>
                    <a:cubicBezTo>
                      <a:pt x="4" y="22"/>
                      <a:pt x="2" y="19"/>
                      <a:pt x="1" y="16"/>
                    </a:cubicBezTo>
                    <a:cubicBezTo>
                      <a:pt x="0" y="13"/>
                      <a:pt x="0" y="10"/>
                      <a:pt x="1" y="7"/>
                    </a:cubicBezTo>
                    <a:cubicBezTo>
                      <a:pt x="3" y="4"/>
                      <a:pt x="5" y="2"/>
                      <a:pt x="8" y="1"/>
                    </a:cubicBezTo>
                    <a:cubicBezTo>
                      <a:pt x="10" y="0"/>
                      <a:pt x="11" y="0"/>
                      <a:pt x="13" y="0"/>
                    </a:cubicBezTo>
                    <a:cubicBezTo>
                      <a:pt x="18" y="0"/>
                      <a:pt x="23" y="3"/>
                      <a:pt x="24" y="8"/>
                    </a:cubicBezTo>
                    <a:cubicBezTo>
                      <a:pt x="26" y="14"/>
                      <a:pt x="23" y="21"/>
                      <a:pt x="16" y="23"/>
                    </a:cubicBezTo>
                    <a:cubicBezTo>
                      <a:pt x="15" y="24"/>
                      <a:pt x="14" y="24"/>
                      <a:pt x="12" y="24"/>
                    </a:cubicBezTo>
                    <a:close/>
                    <a:moveTo>
                      <a:pt x="13" y="8"/>
                    </a:moveTo>
                    <a:cubicBezTo>
                      <a:pt x="12" y="8"/>
                      <a:pt x="12" y="8"/>
                      <a:pt x="11" y="8"/>
                    </a:cubicBezTo>
                    <a:cubicBezTo>
                      <a:pt x="10" y="9"/>
                      <a:pt x="9" y="9"/>
                      <a:pt x="8" y="10"/>
                    </a:cubicBezTo>
                    <a:cubicBezTo>
                      <a:pt x="8" y="11"/>
                      <a:pt x="8" y="12"/>
                      <a:pt x="8" y="13"/>
                    </a:cubicBezTo>
                    <a:cubicBezTo>
                      <a:pt x="9" y="14"/>
                      <a:pt x="9" y="15"/>
                      <a:pt x="10" y="16"/>
                    </a:cubicBezTo>
                    <a:cubicBezTo>
                      <a:pt x="11" y="16"/>
                      <a:pt x="13" y="16"/>
                      <a:pt x="14" y="16"/>
                    </a:cubicBezTo>
                    <a:cubicBezTo>
                      <a:pt x="16" y="15"/>
                      <a:pt x="17" y="13"/>
                      <a:pt x="17"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Freeform 560"/>
              <p:cNvSpPr>
                <a:spLocks noEditPoints="1"/>
              </p:cNvSpPr>
              <p:nvPr/>
            </p:nvSpPr>
            <p:spPr bwMode="auto">
              <a:xfrm>
                <a:off x="-4498975" y="2444750"/>
                <a:ext cx="53975" cy="52388"/>
              </a:xfrm>
              <a:custGeom>
                <a:avLst/>
                <a:gdLst>
                  <a:gd name="T0" fmla="*/ 13 w 25"/>
                  <a:gd name="T1" fmla="*/ 24 h 24"/>
                  <a:gd name="T2" fmla="*/ 1 w 25"/>
                  <a:gd name="T3" fmla="*/ 14 h 24"/>
                  <a:gd name="T4" fmla="*/ 3 w 25"/>
                  <a:gd name="T5" fmla="*/ 4 h 24"/>
                  <a:gd name="T6" fmla="*/ 10 w 25"/>
                  <a:gd name="T7" fmla="*/ 0 h 24"/>
                  <a:gd name="T8" fmla="*/ 12 w 25"/>
                  <a:gd name="T9" fmla="*/ 0 h 24"/>
                  <a:gd name="T10" fmla="*/ 23 w 25"/>
                  <a:gd name="T11" fmla="*/ 10 h 24"/>
                  <a:gd name="T12" fmla="*/ 15 w 25"/>
                  <a:gd name="T13" fmla="*/ 24 h 24"/>
                  <a:gd name="T14" fmla="*/ 13 w 25"/>
                  <a:gd name="T15" fmla="*/ 24 h 24"/>
                  <a:gd name="T16" fmla="*/ 12 w 25"/>
                  <a:gd name="T17" fmla="*/ 8 h 24"/>
                  <a:gd name="T18" fmla="*/ 11 w 25"/>
                  <a:gd name="T19" fmla="*/ 8 h 24"/>
                  <a:gd name="T20" fmla="*/ 10 w 25"/>
                  <a:gd name="T21" fmla="*/ 9 h 24"/>
                  <a:gd name="T22" fmla="*/ 9 w 25"/>
                  <a:gd name="T23" fmla="*/ 12 h 24"/>
                  <a:gd name="T24" fmla="*/ 13 w 25"/>
                  <a:gd name="T25" fmla="*/ 16 h 24"/>
                  <a:gd name="T26" fmla="*/ 15 w 25"/>
                  <a:gd name="T27" fmla="*/ 11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7" y="24"/>
                      <a:pt x="2" y="20"/>
                      <a:pt x="1" y="14"/>
                    </a:cubicBezTo>
                    <a:cubicBezTo>
                      <a:pt x="0" y="11"/>
                      <a:pt x="1" y="7"/>
                      <a:pt x="3" y="4"/>
                    </a:cubicBezTo>
                    <a:cubicBezTo>
                      <a:pt x="5" y="2"/>
                      <a:pt x="7" y="0"/>
                      <a:pt x="10" y="0"/>
                    </a:cubicBezTo>
                    <a:cubicBezTo>
                      <a:pt x="11" y="0"/>
                      <a:pt x="11" y="0"/>
                      <a:pt x="12" y="0"/>
                    </a:cubicBezTo>
                    <a:cubicBezTo>
                      <a:pt x="18" y="0"/>
                      <a:pt x="23" y="4"/>
                      <a:pt x="23" y="10"/>
                    </a:cubicBezTo>
                    <a:cubicBezTo>
                      <a:pt x="25" y="16"/>
                      <a:pt x="21" y="23"/>
                      <a:pt x="15" y="24"/>
                    </a:cubicBezTo>
                    <a:cubicBezTo>
                      <a:pt x="14" y="24"/>
                      <a:pt x="13" y="24"/>
                      <a:pt x="13" y="24"/>
                    </a:cubicBezTo>
                    <a:close/>
                    <a:moveTo>
                      <a:pt x="12" y="8"/>
                    </a:moveTo>
                    <a:cubicBezTo>
                      <a:pt x="11" y="8"/>
                      <a:pt x="11" y="8"/>
                      <a:pt x="11" y="8"/>
                    </a:cubicBezTo>
                    <a:cubicBezTo>
                      <a:pt x="11" y="8"/>
                      <a:pt x="10" y="9"/>
                      <a:pt x="10" y="9"/>
                    </a:cubicBezTo>
                    <a:cubicBezTo>
                      <a:pt x="9" y="10"/>
                      <a:pt x="9" y="11"/>
                      <a:pt x="9" y="12"/>
                    </a:cubicBezTo>
                    <a:cubicBezTo>
                      <a:pt x="10" y="15"/>
                      <a:pt x="11" y="16"/>
                      <a:pt x="13" y="16"/>
                    </a:cubicBezTo>
                    <a:cubicBezTo>
                      <a:pt x="15" y="16"/>
                      <a:pt x="16" y="13"/>
                      <a:pt x="15"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Freeform 561"/>
              <p:cNvSpPr>
                <a:spLocks noEditPoints="1"/>
              </p:cNvSpPr>
              <p:nvPr/>
            </p:nvSpPr>
            <p:spPr bwMode="auto">
              <a:xfrm>
                <a:off x="-4465638" y="2438400"/>
                <a:ext cx="50800" cy="53975"/>
              </a:xfrm>
              <a:custGeom>
                <a:avLst/>
                <a:gdLst>
                  <a:gd name="T0" fmla="*/ 12 w 24"/>
                  <a:gd name="T1" fmla="*/ 25 h 25"/>
                  <a:gd name="T2" fmla="*/ 9 w 24"/>
                  <a:gd name="T3" fmla="*/ 24 h 25"/>
                  <a:gd name="T4" fmla="*/ 5 w 24"/>
                  <a:gd name="T5" fmla="*/ 22 h 25"/>
                  <a:gd name="T6" fmla="*/ 0 w 24"/>
                  <a:gd name="T7" fmla="*/ 14 h 25"/>
                  <a:gd name="T8" fmla="*/ 2 w 24"/>
                  <a:gd name="T9" fmla="*/ 5 h 25"/>
                  <a:gd name="T10" fmla="*/ 5 w 24"/>
                  <a:gd name="T11" fmla="*/ 2 h 25"/>
                  <a:gd name="T12" fmla="*/ 6 w 24"/>
                  <a:gd name="T13" fmla="*/ 2 h 25"/>
                  <a:gd name="T14" fmla="*/ 10 w 24"/>
                  <a:gd name="T15" fmla="*/ 0 h 25"/>
                  <a:gd name="T16" fmla="*/ 23 w 24"/>
                  <a:gd name="T17" fmla="*/ 11 h 25"/>
                  <a:gd name="T18" fmla="*/ 13 w 24"/>
                  <a:gd name="T19" fmla="*/ 24 h 25"/>
                  <a:gd name="T20" fmla="*/ 12 w 24"/>
                  <a:gd name="T21" fmla="*/ 25 h 25"/>
                  <a:gd name="T22" fmla="*/ 10 w 24"/>
                  <a:gd name="T23" fmla="*/ 9 h 25"/>
                  <a:gd name="T24" fmla="*/ 9 w 24"/>
                  <a:gd name="T25" fmla="*/ 10 h 25"/>
                  <a:gd name="T26" fmla="*/ 8 w 24"/>
                  <a:gd name="T27" fmla="*/ 13 h 25"/>
                  <a:gd name="T28" fmla="*/ 10 w 24"/>
                  <a:gd name="T29" fmla="*/ 16 h 25"/>
                  <a:gd name="T30" fmla="*/ 11 w 24"/>
                  <a:gd name="T31" fmla="*/ 16 h 25"/>
                  <a:gd name="T32" fmla="*/ 11 w 24"/>
                  <a:gd name="T33" fmla="*/ 16 h 25"/>
                  <a:gd name="T34" fmla="*/ 12 w 24"/>
                  <a:gd name="T35" fmla="*/ 16 h 25"/>
                  <a:gd name="T36" fmla="*/ 15 w 24"/>
                  <a:gd name="T37" fmla="*/ 12 h 25"/>
                  <a:gd name="T38" fmla="*/ 11 w 24"/>
                  <a:gd name="T39" fmla="*/ 8 h 25"/>
                  <a:gd name="T40" fmla="*/ 10 w 24"/>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2" y="25"/>
                    </a:moveTo>
                    <a:cubicBezTo>
                      <a:pt x="11" y="25"/>
                      <a:pt x="10" y="24"/>
                      <a:pt x="9" y="24"/>
                    </a:cubicBezTo>
                    <a:cubicBezTo>
                      <a:pt x="7" y="24"/>
                      <a:pt x="6" y="23"/>
                      <a:pt x="5" y="22"/>
                    </a:cubicBezTo>
                    <a:cubicBezTo>
                      <a:pt x="3" y="20"/>
                      <a:pt x="1" y="17"/>
                      <a:pt x="0" y="14"/>
                    </a:cubicBezTo>
                    <a:cubicBezTo>
                      <a:pt x="0" y="11"/>
                      <a:pt x="1" y="8"/>
                      <a:pt x="2" y="5"/>
                    </a:cubicBezTo>
                    <a:cubicBezTo>
                      <a:pt x="3" y="4"/>
                      <a:pt x="4" y="3"/>
                      <a:pt x="5" y="2"/>
                    </a:cubicBezTo>
                    <a:cubicBezTo>
                      <a:pt x="6" y="2"/>
                      <a:pt x="6" y="2"/>
                      <a:pt x="6" y="2"/>
                    </a:cubicBezTo>
                    <a:cubicBezTo>
                      <a:pt x="7" y="1"/>
                      <a:pt x="8" y="1"/>
                      <a:pt x="10" y="0"/>
                    </a:cubicBezTo>
                    <a:cubicBezTo>
                      <a:pt x="16" y="0"/>
                      <a:pt x="22" y="4"/>
                      <a:pt x="23" y="11"/>
                    </a:cubicBezTo>
                    <a:cubicBezTo>
                      <a:pt x="24" y="18"/>
                      <a:pt x="19" y="24"/>
                      <a:pt x="13" y="24"/>
                    </a:cubicBezTo>
                    <a:cubicBezTo>
                      <a:pt x="13" y="25"/>
                      <a:pt x="12" y="25"/>
                      <a:pt x="12" y="25"/>
                    </a:cubicBezTo>
                    <a:close/>
                    <a:moveTo>
                      <a:pt x="10" y="9"/>
                    </a:moveTo>
                    <a:cubicBezTo>
                      <a:pt x="10" y="9"/>
                      <a:pt x="9" y="9"/>
                      <a:pt x="9" y="10"/>
                    </a:cubicBezTo>
                    <a:cubicBezTo>
                      <a:pt x="8" y="11"/>
                      <a:pt x="8" y="12"/>
                      <a:pt x="8" y="13"/>
                    </a:cubicBezTo>
                    <a:cubicBezTo>
                      <a:pt x="9" y="14"/>
                      <a:pt x="9" y="15"/>
                      <a:pt x="10" y="16"/>
                    </a:cubicBezTo>
                    <a:cubicBezTo>
                      <a:pt x="10" y="16"/>
                      <a:pt x="11" y="16"/>
                      <a:pt x="11" y="16"/>
                    </a:cubicBezTo>
                    <a:cubicBezTo>
                      <a:pt x="11" y="16"/>
                      <a:pt x="11" y="16"/>
                      <a:pt x="11" y="16"/>
                    </a:cubicBezTo>
                    <a:cubicBezTo>
                      <a:pt x="12" y="16"/>
                      <a:pt x="12" y="16"/>
                      <a:pt x="12" y="16"/>
                    </a:cubicBezTo>
                    <a:cubicBezTo>
                      <a:pt x="14" y="16"/>
                      <a:pt x="15" y="14"/>
                      <a:pt x="15" y="12"/>
                    </a:cubicBezTo>
                    <a:cubicBezTo>
                      <a:pt x="15" y="10"/>
                      <a:pt x="13" y="8"/>
                      <a:pt x="11" y="8"/>
                    </a:cubicBezTo>
                    <a:cubicBezTo>
                      <a:pt x="11" y="8"/>
                      <a:pt x="10" y="9"/>
                      <a:pt x="1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Freeform 562"/>
              <p:cNvSpPr>
                <a:spLocks noEditPoints="1"/>
              </p:cNvSpPr>
              <p:nvPr/>
            </p:nvSpPr>
            <p:spPr bwMode="auto">
              <a:xfrm>
                <a:off x="-4433888" y="2436813"/>
                <a:ext cx="49213" cy="50800"/>
              </a:xfrm>
              <a:custGeom>
                <a:avLst/>
                <a:gdLst>
                  <a:gd name="T0" fmla="*/ 11 w 23"/>
                  <a:gd name="T1" fmla="*/ 24 h 24"/>
                  <a:gd name="T2" fmla="*/ 8 w 23"/>
                  <a:gd name="T3" fmla="*/ 23 h 24"/>
                  <a:gd name="T4" fmla="*/ 4 w 23"/>
                  <a:gd name="T5" fmla="*/ 21 h 24"/>
                  <a:gd name="T6" fmla="*/ 0 w 23"/>
                  <a:gd name="T7" fmla="*/ 13 h 24"/>
                  <a:gd name="T8" fmla="*/ 2 w 23"/>
                  <a:gd name="T9" fmla="*/ 4 h 24"/>
                  <a:gd name="T10" fmla="*/ 5 w 23"/>
                  <a:gd name="T11" fmla="*/ 1 h 24"/>
                  <a:gd name="T12" fmla="*/ 10 w 23"/>
                  <a:gd name="T13" fmla="*/ 0 h 24"/>
                  <a:gd name="T14" fmla="*/ 11 w 23"/>
                  <a:gd name="T15" fmla="*/ 0 h 24"/>
                  <a:gd name="T16" fmla="*/ 22 w 23"/>
                  <a:gd name="T17" fmla="*/ 11 h 24"/>
                  <a:gd name="T18" fmla="*/ 12 w 23"/>
                  <a:gd name="T19" fmla="*/ 24 h 24"/>
                  <a:gd name="T20" fmla="*/ 11 w 23"/>
                  <a:gd name="T21" fmla="*/ 24 h 24"/>
                  <a:gd name="T22" fmla="*/ 11 w 23"/>
                  <a:gd name="T23" fmla="*/ 8 h 24"/>
                  <a:gd name="T24" fmla="*/ 11 w 23"/>
                  <a:gd name="T25" fmla="*/ 8 h 24"/>
                  <a:gd name="T26" fmla="*/ 10 w 23"/>
                  <a:gd name="T27" fmla="*/ 8 h 24"/>
                  <a:gd name="T28" fmla="*/ 9 w 23"/>
                  <a:gd name="T29" fmla="*/ 9 h 24"/>
                  <a:gd name="T30" fmla="*/ 8 w 23"/>
                  <a:gd name="T31" fmla="*/ 12 h 24"/>
                  <a:gd name="T32" fmla="*/ 9 w 23"/>
                  <a:gd name="T33" fmla="*/ 15 h 24"/>
                  <a:gd name="T34" fmla="*/ 10 w 23"/>
                  <a:gd name="T35" fmla="*/ 16 h 24"/>
                  <a:gd name="T36" fmla="*/ 11 w 23"/>
                  <a:gd name="T37" fmla="*/ 16 h 24"/>
                  <a:gd name="T38" fmla="*/ 12 w 23"/>
                  <a:gd name="T39" fmla="*/ 16 h 24"/>
                  <a:gd name="T40" fmla="*/ 14 w 23"/>
                  <a:gd name="T41" fmla="*/ 11 h 24"/>
                  <a:gd name="T42" fmla="*/ 11 w 23"/>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24">
                    <a:moveTo>
                      <a:pt x="11" y="24"/>
                    </a:moveTo>
                    <a:cubicBezTo>
                      <a:pt x="10" y="24"/>
                      <a:pt x="9" y="24"/>
                      <a:pt x="8" y="23"/>
                    </a:cubicBezTo>
                    <a:cubicBezTo>
                      <a:pt x="6" y="23"/>
                      <a:pt x="5" y="22"/>
                      <a:pt x="4" y="21"/>
                    </a:cubicBezTo>
                    <a:cubicBezTo>
                      <a:pt x="2" y="19"/>
                      <a:pt x="0" y="16"/>
                      <a:pt x="0" y="13"/>
                    </a:cubicBezTo>
                    <a:cubicBezTo>
                      <a:pt x="0" y="10"/>
                      <a:pt x="0" y="7"/>
                      <a:pt x="2" y="4"/>
                    </a:cubicBezTo>
                    <a:cubicBezTo>
                      <a:pt x="3" y="3"/>
                      <a:pt x="4" y="2"/>
                      <a:pt x="5" y="1"/>
                    </a:cubicBezTo>
                    <a:cubicBezTo>
                      <a:pt x="7" y="0"/>
                      <a:pt x="8" y="0"/>
                      <a:pt x="10" y="0"/>
                    </a:cubicBezTo>
                    <a:cubicBezTo>
                      <a:pt x="11" y="0"/>
                      <a:pt x="11" y="0"/>
                      <a:pt x="11" y="0"/>
                    </a:cubicBezTo>
                    <a:cubicBezTo>
                      <a:pt x="17" y="0"/>
                      <a:pt x="22" y="4"/>
                      <a:pt x="22" y="11"/>
                    </a:cubicBezTo>
                    <a:cubicBezTo>
                      <a:pt x="23" y="18"/>
                      <a:pt x="18" y="23"/>
                      <a:pt x="12" y="24"/>
                    </a:cubicBezTo>
                    <a:lnTo>
                      <a:pt x="11" y="24"/>
                    </a:lnTo>
                    <a:close/>
                    <a:moveTo>
                      <a:pt x="11" y="8"/>
                    </a:moveTo>
                    <a:cubicBezTo>
                      <a:pt x="11" y="8"/>
                      <a:pt x="11" y="8"/>
                      <a:pt x="11" y="8"/>
                    </a:cubicBezTo>
                    <a:cubicBezTo>
                      <a:pt x="10" y="8"/>
                      <a:pt x="10" y="8"/>
                      <a:pt x="10" y="8"/>
                    </a:cubicBezTo>
                    <a:cubicBezTo>
                      <a:pt x="9" y="8"/>
                      <a:pt x="9" y="9"/>
                      <a:pt x="9" y="9"/>
                    </a:cubicBezTo>
                    <a:cubicBezTo>
                      <a:pt x="8" y="10"/>
                      <a:pt x="8" y="11"/>
                      <a:pt x="8" y="12"/>
                    </a:cubicBezTo>
                    <a:cubicBezTo>
                      <a:pt x="8" y="13"/>
                      <a:pt x="9" y="14"/>
                      <a:pt x="9" y="15"/>
                    </a:cubicBezTo>
                    <a:cubicBezTo>
                      <a:pt x="10" y="15"/>
                      <a:pt x="10" y="15"/>
                      <a:pt x="10" y="16"/>
                    </a:cubicBezTo>
                    <a:cubicBezTo>
                      <a:pt x="11" y="16"/>
                      <a:pt x="11" y="16"/>
                      <a:pt x="11" y="16"/>
                    </a:cubicBezTo>
                    <a:cubicBezTo>
                      <a:pt x="12" y="16"/>
                      <a:pt x="12" y="16"/>
                      <a:pt x="12" y="16"/>
                    </a:cubicBezTo>
                    <a:cubicBezTo>
                      <a:pt x="13" y="16"/>
                      <a:pt x="15" y="14"/>
                      <a:pt x="14" y="11"/>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Freeform 563"/>
              <p:cNvSpPr>
                <a:spLocks noEditPoints="1"/>
              </p:cNvSpPr>
              <p:nvPr/>
            </p:nvSpPr>
            <p:spPr bwMode="auto">
              <a:xfrm>
                <a:off x="-4403725" y="2432050"/>
                <a:ext cx="49213" cy="53975"/>
              </a:xfrm>
              <a:custGeom>
                <a:avLst/>
                <a:gdLst>
                  <a:gd name="T0" fmla="*/ 12 w 23"/>
                  <a:gd name="T1" fmla="*/ 25 h 25"/>
                  <a:gd name="T2" fmla="*/ 0 w 23"/>
                  <a:gd name="T3" fmla="*/ 13 h 25"/>
                  <a:gd name="T4" fmla="*/ 11 w 23"/>
                  <a:gd name="T5" fmla="*/ 0 h 25"/>
                  <a:gd name="T6" fmla="*/ 11 w 23"/>
                  <a:gd name="T7" fmla="*/ 0 h 25"/>
                  <a:gd name="T8" fmla="*/ 23 w 23"/>
                  <a:gd name="T9" fmla="*/ 12 h 25"/>
                  <a:gd name="T10" fmla="*/ 20 w 23"/>
                  <a:gd name="T11" fmla="*/ 21 h 25"/>
                  <a:gd name="T12" fmla="*/ 12 w 23"/>
                  <a:gd name="T13" fmla="*/ 25 h 25"/>
                  <a:gd name="T14" fmla="*/ 11 w 23"/>
                  <a:gd name="T15" fmla="*/ 8 h 25"/>
                  <a:gd name="T16" fmla="*/ 8 w 23"/>
                  <a:gd name="T17" fmla="*/ 13 h 25"/>
                  <a:gd name="T18" fmla="*/ 12 w 23"/>
                  <a:gd name="T19" fmla="*/ 17 h 25"/>
                  <a:gd name="T20" fmla="*/ 12 w 23"/>
                  <a:gd name="T21" fmla="*/ 17 h 25"/>
                  <a:gd name="T22" fmla="*/ 14 w 23"/>
                  <a:gd name="T23" fmla="*/ 16 h 25"/>
                  <a:gd name="T24" fmla="*/ 15 w 23"/>
                  <a:gd name="T25" fmla="*/ 12 h 25"/>
                  <a:gd name="T26" fmla="*/ 11 w 23"/>
                  <a:gd name="T2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5">
                    <a:moveTo>
                      <a:pt x="12" y="25"/>
                    </a:moveTo>
                    <a:cubicBezTo>
                      <a:pt x="6" y="25"/>
                      <a:pt x="1" y="20"/>
                      <a:pt x="0" y="13"/>
                    </a:cubicBezTo>
                    <a:cubicBezTo>
                      <a:pt x="0" y="7"/>
                      <a:pt x="5" y="1"/>
                      <a:pt x="11" y="0"/>
                    </a:cubicBezTo>
                    <a:cubicBezTo>
                      <a:pt x="11" y="0"/>
                      <a:pt x="11" y="0"/>
                      <a:pt x="11" y="0"/>
                    </a:cubicBezTo>
                    <a:cubicBezTo>
                      <a:pt x="18" y="0"/>
                      <a:pt x="23" y="6"/>
                      <a:pt x="23" y="12"/>
                    </a:cubicBezTo>
                    <a:cubicBezTo>
                      <a:pt x="23" y="15"/>
                      <a:pt x="22" y="18"/>
                      <a:pt x="20" y="21"/>
                    </a:cubicBezTo>
                    <a:cubicBezTo>
                      <a:pt x="18" y="23"/>
                      <a:pt x="15" y="25"/>
                      <a:pt x="12" y="25"/>
                    </a:cubicBezTo>
                    <a:close/>
                    <a:moveTo>
                      <a:pt x="11" y="8"/>
                    </a:moveTo>
                    <a:cubicBezTo>
                      <a:pt x="10" y="9"/>
                      <a:pt x="8" y="11"/>
                      <a:pt x="8" y="13"/>
                    </a:cubicBezTo>
                    <a:cubicBezTo>
                      <a:pt x="9" y="15"/>
                      <a:pt x="10" y="17"/>
                      <a:pt x="12" y="17"/>
                    </a:cubicBezTo>
                    <a:cubicBezTo>
                      <a:pt x="12" y="17"/>
                      <a:pt x="12" y="17"/>
                      <a:pt x="12" y="17"/>
                    </a:cubicBezTo>
                    <a:cubicBezTo>
                      <a:pt x="13" y="17"/>
                      <a:pt x="14" y="16"/>
                      <a:pt x="14" y="16"/>
                    </a:cubicBezTo>
                    <a:cubicBezTo>
                      <a:pt x="15" y="15"/>
                      <a:pt x="15" y="14"/>
                      <a:pt x="15" y="12"/>
                    </a:cubicBezTo>
                    <a:cubicBezTo>
                      <a:pt x="15" y="10"/>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Freeform 564"/>
              <p:cNvSpPr>
                <a:spLocks noEditPoints="1"/>
              </p:cNvSpPr>
              <p:nvPr/>
            </p:nvSpPr>
            <p:spPr bwMode="auto">
              <a:xfrm>
                <a:off x="-4371975" y="2432050"/>
                <a:ext cx="49213" cy="52388"/>
              </a:xfrm>
              <a:custGeom>
                <a:avLst/>
                <a:gdLst>
                  <a:gd name="T0" fmla="*/ 11 w 23"/>
                  <a:gd name="T1" fmla="*/ 24 h 24"/>
                  <a:gd name="T2" fmla="*/ 0 w 23"/>
                  <a:gd name="T3" fmla="*/ 12 h 24"/>
                  <a:gd name="T4" fmla="*/ 3 w 23"/>
                  <a:gd name="T5" fmla="*/ 4 h 24"/>
                  <a:gd name="T6" fmla="*/ 11 w 23"/>
                  <a:gd name="T7" fmla="*/ 0 h 24"/>
                  <a:gd name="T8" fmla="*/ 12 w 23"/>
                  <a:gd name="T9" fmla="*/ 0 h 24"/>
                  <a:gd name="T10" fmla="*/ 20 w 23"/>
                  <a:gd name="T11" fmla="*/ 4 h 24"/>
                  <a:gd name="T12" fmla="*/ 23 w 23"/>
                  <a:gd name="T13" fmla="*/ 12 h 24"/>
                  <a:gd name="T14" fmla="*/ 19 w 23"/>
                  <a:gd name="T15" fmla="*/ 21 h 24"/>
                  <a:gd name="T16" fmla="*/ 12 w 23"/>
                  <a:gd name="T17" fmla="*/ 24 h 24"/>
                  <a:gd name="T18" fmla="*/ 11 w 23"/>
                  <a:gd name="T19" fmla="*/ 24 h 24"/>
                  <a:gd name="T20" fmla="*/ 12 w 23"/>
                  <a:gd name="T21" fmla="*/ 8 h 24"/>
                  <a:gd name="T22" fmla="*/ 11 w 23"/>
                  <a:gd name="T23" fmla="*/ 8 h 24"/>
                  <a:gd name="T24" fmla="*/ 9 w 23"/>
                  <a:gd name="T25" fmla="*/ 9 h 24"/>
                  <a:gd name="T26" fmla="*/ 8 w 23"/>
                  <a:gd name="T27" fmla="*/ 12 h 24"/>
                  <a:gd name="T28" fmla="*/ 11 w 23"/>
                  <a:gd name="T29" fmla="*/ 16 h 24"/>
                  <a:gd name="T30" fmla="*/ 11 w 23"/>
                  <a:gd name="T31" fmla="*/ 16 h 24"/>
                  <a:gd name="T32" fmla="*/ 13 w 23"/>
                  <a:gd name="T33" fmla="*/ 15 h 24"/>
                  <a:gd name="T34" fmla="*/ 15 w 23"/>
                  <a:gd name="T35" fmla="*/ 12 h 24"/>
                  <a:gd name="T36" fmla="*/ 14 w 23"/>
                  <a:gd name="T37" fmla="*/ 9 h 24"/>
                  <a:gd name="T38" fmla="*/ 12 w 23"/>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24">
                    <a:moveTo>
                      <a:pt x="11" y="24"/>
                    </a:moveTo>
                    <a:cubicBezTo>
                      <a:pt x="5" y="24"/>
                      <a:pt x="0" y="19"/>
                      <a:pt x="0" y="12"/>
                    </a:cubicBezTo>
                    <a:cubicBezTo>
                      <a:pt x="0" y="9"/>
                      <a:pt x="1" y="6"/>
                      <a:pt x="3" y="4"/>
                    </a:cubicBezTo>
                    <a:cubicBezTo>
                      <a:pt x="5" y="1"/>
                      <a:pt x="8" y="0"/>
                      <a:pt x="11" y="0"/>
                    </a:cubicBezTo>
                    <a:cubicBezTo>
                      <a:pt x="12" y="0"/>
                      <a:pt x="12" y="0"/>
                      <a:pt x="12" y="0"/>
                    </a:cubicBezTo>
                    <a:cubicBezTo>
                      <a:pt x="14" y="0"/>
                      <a:pt x="17" y="1"/>
                      <a:pt x="20" y="4"/>
                    </a:cubicBezTo>
                    <a:cubicBezTo>
                      <a:pt x="22" y="6"/>
                      <a:pt x="23" y="9"/>
                      <a:pt x="23" y="12"/>
                    </a:cubicBezTo>
                    <a:cubicBezTo>
                      <a:pt x="23" y="15"/>
                      <a:pt x="21" y="18"/>
                      <a:pt x="19" y="21"/>
                    </a:cubicBezTo>
                    <a:cubicBezTo>
                      <a:pt x="17" y="23"/>
                      <a:pt x="15" y="24"/>
                      <a:pt x="12" y="24"/>
                    </a:cubicBezTo>
                    <a:lnTo>
                      <a:pt x="11" y="24"/>
                    </a:lnTo>
                    <a:close/>
                    <a:moveTo>
                      <a:pt x="12" y="8"/>
                    </a:moveTo>
                    <a:cubicBezTo>
                      <a:pt x="11" y="8"/>
                      <a:pt x="11" y="8"/>
                      <a:pt x="11" y="8"/>
                    </a:cubicBezTo>
                    <a:cubicBezTo>
                      <a:pt x="10" y="8"/>
                      <a:pt x="10" y="9"/>
                      <a:pt x="9" y="9"/>
                    </a:cubicBezTo>
                    <a:cubicBezTo>
                      <a:pt x="8" y="10"/>
                      <a:pt x="8" y="11"/>
                      <a:pt x="8" y="12"/>
                    </a:cubicBezTo>
                    <a:cubicBezTo>
                      <a:pt x="8" y="14"/>
                      <a:pt x="10" y="16"/>
                      <a:pt x="11" y="16"/>
                    </a:cubicBezTo>
                    <a:cubicBezTo>
                      <a:pt x="11" y="16"/>
                      <a:pt x="11" y="16"/>
                      <a:pt x="11" y="16"/>
                    </a:cubicBezTo>
                    <a:cubicBezTo>
                      <a:pt x="12" y="16"/>
                      <a:pt x="13" y="16"/>
                      <a:pt x="13" y="15"/>
                    </a:cubicBezTo>
                    <a:cubicBezTo>
                      <a:pt x="14" y="14"/>
                      <a:pt x="15" y="13"/>
                      <a:pt x="15" y="12"/>
                    </a:cubicBezTo>
                    <a:cubicBezTo>
                      <a:pt x="15" y="11"/>
                      <a:pt x="14" y="10"/>
                      <a:pt x="14" y="9"/>
                    </a:cubicBezTo>
                    <a:cubicBezTo>
                      <a:pt x="13" y="9"/>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Freeform 565"/>
              <p:cNvSpPr>
                <a:spLocks noEditPoints="1"/>
              </p:cNvSpPr>
              <p:nvPr/>
            </p:nvSpPr>
            <p:spPr bwMode="auto">
              <a:xfrm>
                <a:off x="-4341813" y="2432050"/>
                <a:ext cx="49213" cy="53975"/>
              </a:xfrm>
              <a:custGeom>
                <a:avLst/>
                <a:gdLst>
                  <a:gd name="T0" fmla="*/ 12 w 23"/>
                  <a:gd name="T1" fmla="*/ 25 h 25"/>
                  <a:gd name="T2" fmla="*/ 12 w 23"/>
                  <a:gd name="T3" fmla="*/ 25 h 25"/>
                  <a:gd name="T4" fmla="*/ 1 w 23"/>
                  <a:gd name="T5" fmla="*/ 12 h 25"/>
                  <a:gd name="T6" fmla="*/ 12 w 23"/>
                  <a:gd name="T7" fmla="*/ 0 h 25"/>
                  <a:gd name="T8" fmla="*/ 12 w 23"/>
                  <a:gd name="T9" fmla="*/ 0 h 25"/>
                  <a:gd name="T10" fmla="*/ 20 w 23"/>
                  <a:gd name="T11" fmla="*/ 4 h 25"/>
                  <a:gd name="T12" fmla="*/ 23 w 23"/>
                  <a:gd name="T13" fmla="*/ 13 h 25"/>
                  <a:gd name="T14" fmla="*/ 12 w 23"/>
                  <a:gd name="T15" fmla="*/ 25 h 25"/>
                  <a:gd name="T16" fmla="*/ 12 w 23"/>
                  <a:gd name="T17" fmla="*/ 4 h 25"/>
                  <a:gd name="T18" fmla="*/ 12 w 23"/>
                  <a:gd name="T19" fmla="*/ 8 h 25"/>
                  <a:gd name="T20" fmla="*/ 9 w 23"/>
                  <a:gd name="T21" fmla="*/ 12 h 25"/>
                  <a:gd name="T22" fmla="*/ 12 w 23"/>
                  <a:gd name="T23" fmla="*/ 16 h 25"/>
                  <a:gd name="T24" fmla="*/ 15 w 23"/>
                  <a:gd name="T25" fmla="*/ 13 h 25"/>
                  <a:gd name="T26" fmla="*/ 14 w 23"/>
                  <a:gd name="T27" fmla="*/ 9 h 25"/>
                  <a:gd name="T28" fmla="*/ 12 w 23"/>
                  <a:gd name="T29" fmla="*/ 8 h 25"/>
                  <a:gd name="T30" fmla="*/ 12 w 23"/>
                  <a:gd name="T31"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25">
                    <a:moveTo>
                      <a:pt x="12" y="25"/>
                    </a:moveTo>
                    <a:cubicBezTo>
                      <a:pt x="12" y="25"/>
                      <a:pt x="12" y="25"/>
                      <a:pt x="12" y="25"/>
                    </a:cubicBezTo>
                    <a:cubicBezTo>
                      <a:pt x="5" y="24"/>
                      <a:pt x="0" y="19"/>
                      <a:pt x="1" y="12"/>
                    </a:cubicBezTo>
                    <a:cubicBezTo>
                      <a:pt x="1" y="6"/>
                      <a:pt x="6" y="0"/>
                      <a:pt x="12" y="0"/>
                    </a:cubicBezTo>
                    <a:cubicBezTo>
                      <a:pt x="12" y="0"/>
                      <a:pt x="12" y="0"/>
                      <a:pt x="12" y="0"/>
                    </a:cubicBezTo>
                    <a:cubicBezTo>
                      <a:pt x="15" y="0"/>
                      <a:pt x="18" y="2"/>
                      <a:pt x="20" y="4"/>
                    </a:cubicBezTo>
                    <a:cubicBezTo>
                      <a:pt x="22" y="6"/>
                      <a:pt x="23" y="10"/>
                      <a:pt x="23" y="13"/>
                    </a:cubicBezTo>
                    <a:cubicBezTo>
                      <a:pt x="23" y="20"/>
                      <a:pt x="18" y="25"/>
                      <a:pt x="12" y="25"/>
                    </a:cubicBezTo>
                    <a:close/>
                    <a:moveTo>
                      <a:pt x="12" y="4"/>
                    </a:moveTo>
                    <a:cubicBezTo>
                      <a:pt x="12" y="8"/>
                      <a:pt x="12" y="8"/>
                      <a:pt x="12" y="8"/>
                    </a:cubicBezTo>
                    <a:cubicBezTo>
                      <a:pt x="10" y="8"/>
                      <a:pt x="9" y="10"/>
                      <a:pt x="9" y="12"/>
                    </a:cubicBezTo>
                    <a:cubicBezTo>
                      <a:pt x="9" y="15"/>
                      <a:pt x="10" y="16"/>
                      <a:pt x="12" y="16"/>
                    </a:cubicBezTo>
                    <a:cubicBezTo>
                      <a:pt x="14" y="16"/>
                      <a:pt x="15" y="15"/>
                      <a:pt x="15" y="13"/>
                    </a:cubicBezTo>
                    <a:cubicBezTo>
                      <a:pt x="15" y="11"/>
                      <a:pt x="15" y="10"/>
                      <a:pt x="14" y="9"/>
                    </a:cubicBezTo>
                    <a:cubicBezTo>
                      <a:pt x="14" y="9"/>
                      <a:pt x="13" y="8"/>
                      <a:pt x="12" y="8"/>
                    </a:cubicBezTo>
                    <a:lnTo>
                      <a:pt x="12"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4" name="Freeform 566"/>
              <p:cNvSpPr>
                <a:spLocks noEditPoints="1"/>
              </p:cNvSpPr>
              <p:nvPr/>
            </p:nvSpPr>
            <p:spPr bwMode="auto">
              <a:xfrm>
                <a:off x="-4494213" y="2408238"/>
                <a:ext cx="50800" cy="52388"/>
              </a:xfrm>
              <a:custGeom>
                <a:avLst/>
                <a:gdLst>
                  <a:gd name="T0" fmla="*/ 12 w 24"/>
                  <a:gd name="T1" fmla="*/ 24 h 24"/>
                  <a:gd name="T2" fmla="*/ 0 w 24"/>
                  <a:gd name="T3" fmla="*/ 14 h 24"/>
                  <a:gd name="T4" fmla="*/ 2 w 24"/>
                  <a:gd name="T5" fmla="*/ 5 h 24"/>
                  <a:gd name="T6" fmla="*/ 10 w 24"/>
                  <a:gd name="T7" fmla="*/ 0 h 24"/>
                  <a:gd name="T8" fmla="*/ 12 w 24"/>
                  <a:gd name="T9" fmla="*/ 0 h 24"/>
                  <a:gd name="T10" fmla="*/ 23 w 24"/>
                  <a:gd name="T11" fmla="*/ 10 h 24"/>
                  <a:gd name="T12" fmla="*/ 14 w 24"/>
                  <a:gd name="T13" fmla="*/ 24 h 24"/>
                  <a:gd name="T14" fmla="*/ 12 w 24"/>
                  <a:gd name="T15" fmla="*/ 24 h 24"/>
                  <a:gd name="T16" fmla="*/ 12 w 24"/>
                  <a:gd name="T17" fmla="*/ 8 h 24"/>
                  <a:gd name="T18" fmla="*/ 11 w 24"/>
                  <a:gd name="T19" fmla="*/ 8 h 24"/>
                  <a:gd name="T20" fmla="*/ 9 w 24"/>
                  <a:gd name="T21" fmla="*/ 10 h 24"/>
                  <a:gd name="T22" fmla="*/ 8 w 24"/>
                  <a:gd name="T23" fmla="*/ 13 h 24"/>
                  <a:gd name="T24" fmla="*/ 13 w 24"/>
                  <a:gd name="T25" fmla="*/ 16 h 24"/>
                  <a:gd name="T26" fmla="*/ 15 w 24"/>
                  <a:gd name="T27" fmla="*/ 11 h 24"/>
                  <a:gd name="T28" fmla="*/ 12 w 24"/>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12" y="24"/>
                    </a:moveTo>
                    <a:cubicBezTo>
                      <a:pt x="7" y="24"/>
                      <a:pt x="2" y="20"/>
                      <a:pt x="0" y="14"/>
                    </a:cubicBezTo>
                    <a:cubicBezTo>
                      <a:pt x="0" y="11"/>
                      <a:pt x="0" y="8"/>
                      <a:pt x="2" y="5"/>
                    </a:cubicBezTo>
                    <a:cubicBezTo>
                      <a:pt x="4" y="2"/>
                      <a:pt x="7" y="1"/>
                      <a:pt x="10" y="0"/>
                    </a:cubicBezTo>
                    <a:cubicBezTo>
                      <a:pt x="10" y="0"/>
                      <a:pt x="11" y="0"/>
                      <a:pt x="12" y="0"/>
                    </a:cubicBezTo>
                    <a:cubicBezTo>
                      <a:pt x="18" y="0"/>
                      <a:pt x="23" y="4"/>
                      <a:pt x="23" y="10"/>
                    </a:cubicBezTo>
                    <a:cubicBezTo>
                      <a:pt x="24" y="17"/>
                      <a:pt x="20" y="23"/>
                      <a:pt x="14" y="24"/>
                    </a:cubicBezTo>
                    <a:cubicBezTo>
                      <a:pt x="13" y="24"/>
                      <a:pt x="13" y="24"/>
                      <a:pt x="12" y="24"/>
                    </a:cubicBezTo>
                    <a:close/>
                    <a:moveTo>
                      <a:pt x="12" y="8"/>
                    </a:moveTo>
                    <a:cubicBezTo>
                      <a:pt x="11" y="8"/>
                      <a:pt x="11" y="8"/>
                      <a:pt x="11" y="8"/>
                    </a:cubicBezTo>
                    <a:cubicBezTo>
                      <a:pt x="10" y="8"/>
                      <a:pt x="9" y="9"/>
                      <a:pt x="9" y="10"/>
                    </a:cubicBezTo>
                    <a:cubicBezTo>
                      <a:pt x="8" y="10"/>
                      <a:pt x="8" y="12"/>
                      <a:pt x="8" y="13"/>
                    </a:cubicBezTo>
                    <a:cubicBezTo>
                      <a:pt x="9" y="15"/>
                      <a:pt x="11" y="16"/>
                      <a:pt x="13" y="16"/>
                    </a:cubicBezTo>
                    <a:cubicBezTo>
                      <a:pt x="14" y="16"/>
                      <a:pt x="16" y="14"/>
                      <a:pt x="15"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5" name="Freeform 567"/>
              <p:cNvSpPr>
                <a:spLocks noEditPoints="1"/>
              </p:cNvSpPr>
              <p:nvPr/>
            </p:nvSpPr>
            <p:spPr bwMode="auto">
              <a:xfrm>
                <a:off x="-4462463" y="2405063"/>
                <a:ext cx="52388" cy="50800"/>
              </a:xfrm>
              <a:custGeom>
                <a:avLst/>
                <a:gdLst>
                  <a:gd name="T0" fmla="*/ 12 w 24"/>
                  <a:gd name="T1" fmla="*/ 24 h 24"/>
                  <a:gd name="T2" fmla="*/ 0 w 24"/>
                  <a:gd name="T3" fmla="*/ 13 h 24"/>
                  <a:gd name="T4" fmla="*/ 3 w 24"/>
                  <a:gd name="T5" fmla="*/ 4 h 24"/>
                  <a:gd name="T6" fmla="*/ 11 w 24"/>
                  <a:gd name="T7" fmla="*/ 0 h 24"/>
                  <a:gd name="T8" fmla="*/ 12 w 24"/>
                  <a:gd name="T9" fmla="*/ 0 h 24"/>
                  <a:gd name="T10" fmla="*/ 24 w 24"/>
                  <a:gd name="T11" fmla="*/ 10 h 24"/>
                  <a:gd name="T12" fmla="*/ 14 w 24"/>
                  <a:gd name="T13" fmla="*/ 24 h 24"/>
                  <a:gd name="T14" fmla="*/ 12 w 24"/>
                  <a:gd name="T15" fmla="*/ 24 h 24"/>
                  <a:gd name="T16" fmla="*/ 12 w 24"/>
                  <a:gd name="T17" fmla="*/ 8 h 24"/>
                  <a:gd name="T18" fmla="*/ 12 w 24"/>
                  <a:gd name="T19" fmla="*/ 8 h 24"/>
                  <a:gd name="T20" fmla="*/ 9 w 24"/>
                  <a:gd name="T21" fmla="*/ 9 h 24"/>
                  <a:gd name="T22" fmla="*/ 8 w 24"/>
                  <a:gd name="T23" fmla="*/ 12 h 24"/>
                  <a:gd name="T24" fmla="*/ 13 w 24"/>
                  <a:gd name="T25" fmla="*/ 16 h 24"/>
                  <a:gd name="T26" fmla="*/ 16 w 24"/>
                  <a:gd name="T27" fmla="*/ 11 h 24"/>
                  <a:gd name="T28" fmla="*/ 12 w 24"/>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12" y="24"/>
                    </a:moveTo>
                    <a:cubicBezTo>
                      <a:pt x="6" y="24"/>
                      <a:pt x="1" y="19"/>
                      <a:pt x="0" y="13"/>
                    </a:cubicBezTo>
                    <a:cubicBezTo>
                      <a:pt x="0" y="10"/>
                      <a:pt x="1" y="7"/>
                      <a:pt x="3" y="4"/>
                    </a:cubicBezTo>
                    <a:cubicBezTo>
                      <a:pt x="5" y="2"/>
                      <a:pt x="7" y="0"/>
                      <a:pt x="11" y="0"/>
                    </a:cubicBezTo>
                    <a:cubicBezTo>
                      <a:pt x="11" y="0"/>
                      <a:pt x="12" y="0"/>
                      <a:pt x="12" y="0"/>
                    </a:cubicBezTo>
                    <a:cubicBezTo>
                      <a:pt x="18" y="0"/>
                      <a:pt x="23" y="4"/>
                      <a:pt x="24" y="10"/>
                    </a:cubicBezTo>
                    <a:cubicBezTo>
                      <a:pt x="24" y="17"/>
                      <a:pt x="20" y="23"/>
                      <a:pt x="14" y="24"/>
                    </a:cubicBezTo>
                    <a:cubicBezTo>
                      <a:pt x="13" y="24"/>
                      <a:pt x="13" y="24"/>
                      <a:pt x="12" y="24"/>
                    </a:cubicBezTo>
                    <a:close/>
                    <a:moveTo>
                      <a:pt x="12" y="8"/>
                    </a:moveTo>
                    <a:cubicBezTo>
                      <a:pt x="12" y="8"/>
                      <a:pt x="12" y="8"/>
                      <a:pt x="12" y="8"/>
                    </a:cubicBezTo>
                    <a:cubicBezTo>
                      <a:pt x="11" y="8"/>
                      <a:pt x="10" y="8"/>
                      <a:pt x="9" y="9"/>
                    </a:cubicBezTo>
                    <a:cubicBezTo>
                      <a:pt x="9" y="10"/>
                      <a:pt x="8" y="11"/>
                      <a:pt x="8" y="12"/>
                    </a:cubicBezTo>
                    <a:cubicBezTo>
                      <a:pt x="9" y="14"/>
                      <a:pt x="11" y="16"/>
                      <a:pt x="13" y="16"/>
                    </a:cubicBezTo>
                    <a:cubicBezTo>
                      <a:pt x="14" y="16"/>
                      <a:pt x="16" y="13"/>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6" name="Freeform 568"/>
              <p:cNvSpPr>
                <a:spLocks noEditPoints="1"/>
              </p:cNvSpPr>
              <p:nvPr/>
            </p:nvSpPr>
            <p:spPr bwMode="auto">
              <a:xfrm>
                <a:off x="-4429125" y="2400300"/>
                <a:ext cx="50800" cy="50800"/>
              </a:xfrm>
              <a:custGeom>
                <a:avLst/>
                <a:gdLst>
                  <a:gd name="T0" fmla="*/ 12 w 24"/>
                  <a:gd name="T1" fmla="*/ 24 h 24"/>
                  <a:gd name="T2" fmla="*/ 5 w 24"/>
                  <a:gd name="T3" fmla="*/ 21 h 24"/>
                  <a:gd name="T4" fmla="*/ 1 w 24"/>
                  <a:gd name="T5" fmla="*/ 13 h 24"/>
                  <a:gd name="T6" fmla="*/ 3 w 24"/>
                  <a:gd name="T7" fmla="*/ 4 h 24"/>
                  <a:gd name="T8" fmla="*/ 11 w 24"/>
                  <a:gd name="T9" fmla="*/ 0 h 24"/>
                  <a:gd name="T10" fmla="*/ 24 w 24"/>
                  <a:gd name="T11" fmla="*/ 11 h 24"/>
                  <a:gd name="T12" fmla="*/ 13 w 24"/>
                  <a:gd name="T13" fmla="*/ 24 h 24"/>
                  <a:gd name="T14" fmla="*/ 12 w 24"/>
                  <a:gd name="T15" fmla="*/ 24 h 24"/>
                  <a:gd name="T16" fmla="*/ 12 w 24"/>
                  <a:gd name="T17" fmla="*/ 8 h 24"/>
                  <a:gd name="T18" fmla="*/ 12 w 24"/>
                  <a:gd name="T19" fmla="*/ 8 h 24"/>
                  <a:gd name="T20" fmla="*/ 9 w 24"/>
                  <a:gd name="T21" fmla="*/ 9 h 24"/>
                  <a:gd name="T22" fmla="*/ 9 w 24"/>
                  <a:gd name="T23" fmla="*/ 12 h 24"/>
                  <a:gd name="T24" fmla="*/ 10 w 24"/>
                  <a:gd name="T25" fmla="*/ 15 h 24"/>
                  <a:gd name="T26" fmla="*/ 13 w 24"/>
                  <a:gd name="T27" fmla="*/ 16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10" y="24"/>
                      <a:pt x="7" y="23"/>
                      <a:pt x="5" y="21"/>
                    </a:cubicBezTo>
                    <a:cubicBezTo>
                      <a:pt x="2" y="19"/>
                      <a:pt x="1" y="16"/>
                      <a:pt x="1" y="13"/>
                    </a:cubicBezTo>
                    <a:cubicBezTo>
                      <a:pt x="0" y="10"/>
                      <a:pt x="1" y="7"/>
                      <a:pt x="3" y="4"/>
                    </a:cubicBezTo>
                    <a:cubicBezTo>
                      <a:pt x="5" y="2"/>
                      <a:pt x="8" y="0"/>
                      <a:pt x="11" y="0"/>
                    </a:cubicBezTo>
                    <a:cubicBezTo>
                      <a:pt x="18" y="0"/>
                      <a:pt x="24" y="5"/>
                      <a:pt x="24" y="11"/>
                    </a:cubicBezTo>
                    <a:cubicBezTo>
                      <a:pt x="24" y="18"/>
                      <a:pt x="20" y="24"/>
                      <a:pt x="13" y="24"/>
                    </a:cubicBezTo>
                    <a:lnTo>
                      <a:pt x="12" y="24"/>
                    </a:lnTo>
                    <a:close/>
                    <a:moveTo>
                      <a:pt x="12" y="8"/>
                    </a:moveTo>
                    <a:cubicBezTo>
                      <a:pt x="12" y="8"/>
                      <a:pt x="12" y="8"/>
                      <a:pt x="12" y="8"/>
                    </a:cubicBezTo>
                    <a:cubicBezTo>
                      <a:pt x="11" y="8"/>
                      <a:pt x="10" y="9"/>
                      <a:pt x="9" y="9"/>
                    </a:cubicBezTo>
                    <a:cubicBezTo>
                      <a:pt x="9" y="10"/>
                      <a:pt x="9" y="11"/>
                      <a:pt x="9" y="12"/>
                    </a:cubicBezTo>
                    <a:cubicBezTo>
                      <a:pt x="9" y="14"/>
                      <a:pt x="9" y="14"/>
                      <a:pt x="10" y="15"/>
                    </a:cubicBezTo>
                    <a:cubicBezTo>
                      <a:pt x="11" y="16"/>
                      <a:pt x="12" y="16"/>
                      <a:pt x="13" y="16"/>
                    </a:cubicBezTo>
                    <a:cubicBezTo>
                      <a:pt x="15"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7" name="Freeform 569"/>
              <p:cNvSpPr>
                <a:spLocks noEditPoints="1"/>
              </p:cNvSpPr>
              <p:nvPr/>
            </p:nvSpPr>
            <p:spPr bwMode="auto">
              <a:xfrm>
                <a:off x="-4395788" y="2398713"/>
                <a:ext cx="49213" cy="50800"/>
              </a:xfrm>
              <a:custGeom>
                <a:avLst/>
                <a:gdLst>
                  <a:gd name="T0" fmla="*/ 12 w 23"/>
                  <a:gd name="T1" fmla="*/ 24 h 24"/>
                  <a:gd name="T2" fmla="*/ 4 w 23"/>
                  <a:gd name="T3" fmla="*/ 21 h 24"/>
                  <a:gd name="T4" fmla="*/ 0 w 23"/>
                  <a:gd name="T5" fmla="*/ 13 h 24"/>
                  <a:gd name="T6" fmla="*/ 3 w 23"/>
                  <a:gd name="T7" fmla="*/ 4 h 24"/>
                  <a:gd name="T8" fmla="*/ 11 w 23"/>
                  <a:gd name="T9" fmla="*/ 0 h 24"/>
                  <a:gd name="T10" fmla="*/ 12 w 23"/>
                  <a:gd name="T11" fmla="*/ 0 h 24"/>
                  <a:gd name="T12" fmla="*/ 23 w 23"/>
                  <a:gd name="T13" fmla="*/ 12 h 24"/>
                  <a:gd name="T14" fmla="*/ 12 w 23"/>
                  <a:gd name="T15" fmla="*/ 24 h 24"/>
                  <a:gd name="T16" fmla="*/ 12 w 23"/>
                  <a:gd name="T17" fmla="*/ 8 h 24"/>
                  <a:gd name="T18" fmla="*/ 9 w 23"/>
                  <a:gd name="T19" fmla="*/ 9 h 24"/>
                  <a:gd name="T20" fmla="*/ 8 w 23"/>
                  <a:gd name="T21" fmla="*/ 12 h 24"/>
                  <a:gd name="T22" fmla="*/ 9 w 23"/>
                  <a:gd name="T23" fmla="*/ 15 h 24"/>
                  <a:gd name="T24" fmla="*/ 12 w 23"/>
                  <a:gd name="T25" fmla="*/ 16 h 24"/>
                  <a:gd name="T26" fmla="*/ 12 w 23"/>
                  <a:gd name="T27" fmla="*/ 16 h 24"/>
                  <a:gd name="T28" fmla="*/ 15 w 23"/>
                  <a:gd name="T29" fmla="*/ 12 h 24"/>
                  <a:gd name="T30" fmla="*/ 12 w 23"/>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24">
                    <a:moveTo>
                      <a:pt x="12" y="24"/>
                    </a:moveTo>
                    <a:cubicBezTo>
                      <a:pt x="9" y="24"/>
                      <a:pt x="6" y="23"/>
                      <a:pt x="4" y="21"/>
                    </a:cubicBezTo>
                    <a:cubicBezTo>
                      <a:pt x="1" y="19"/>
                      <a:pt x="0" y="16"/>
                      <a:pt x="0" y="13"/>
                    </a:cubicBezTo>
                    <a:cubicBezTo>
                      <a:pt x="0" y="10"/>
                      <a:pt x="1" y="6"/>
                      <a:pt x="3" y="4"/>
                    </a:cubicBezTo>
                    <a:cubicBezTo>
                      <a:pt x="5" y="2"/>
                      <a:pt x="8" y="0"/>
                      <a:pt x="11" y="0"/>
                    </a:cubicBezTo>
                    <a:cubicBezTo>
                      <a:pt x="12" y="0"/>
                      <a:pt x="12" y="0"/>
                      <a:pt x="12" y="0"/>
                    </a:cubicBezTo>
                    <a:cubicBezTo>
                      <a:pt x="18" y="0"/>
                      <a:pt x="23" y="5"/>
                      <a:pt x="23" y="12"/>
                    </a:cubicBezTo>
                    <a:cubicBezTo>
                      <a:pt x="23" y="19"/>
                      <a:pt x="18" y="24"/>
                      <a:pt x="12" y="24"/>
                    </a:cubicBezTo>
                    <a:close/>
                    <a:moveTo>
                      <a:pt x="12" y="8"/>
                    </a:moveTo>
                    <a:cubicBezTo>
                      <a:pt x="11" y="8"/>
                      <a:pt x="10" y="8"/>
                      <a:pt x="9" y="9"/>
                    </a:cubicBezTo>
                    <a:cubicBezTo>
                      <a:pt x="8" y="10"/>
                      <a:pt x="8" y="11"/>
                      <a:pt x="8" y="12"/>
                    </a:cubicBezTo>
                    <a:cubicBezTo>
                      <a:pt x="8" y="13"/>
                      <a:pt x="9" y="14"/>
                      <a:pt x="9" y="15"/>
                    </a:cubicBezTo>
                    <a:cubicBezTo>
                      <a:pt x="10" y="16"/>
                      <a:pt x="11" y="16"/>
                      <a:pt x="12" y="16"/>
                    </a:cubicBezTo>
                    <a:cubicBezTo>
                      <a:pt x="12" y="16"/>
                      <a:pt x="12" y="16"/>
                      <a:pt x="12" y="16"/>
                    </a:cubicBezTo>
                    <a:cubicBezTo>
                      <a:pt x="14" y="16"/>
                      <a:pt x="15" y="14"/>
                      <a:pt x="15" y="12"/>
                    </a:cubicBezTo>
                    <a:cubicBezTo>
                      <a:pt x="15"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8" name="Freeform 570"/>
              <p:cNvSpPr>
                <a:spLocks noEditPoints="1"/>
              </p:cNvSpPr>
              <p:nvPr/>
            </p:nvSpPr>
            <p:spPr bwMode="auto">
              <a:xfrm>
                <a:off x="-4362450" y="2398713"/>
                <a:ext cx="50800" cy="50800"/>
              </a:xfrm>
              <a:custGeom>
                <a:avLst/>
                <a:gdLst>
                  <a:gd name="T0" fmla="*/ 12 w 24"/>
                  <a:gd name="T1" fmla="*/ 24 h 24"/>
                  <a:gd name="T2" fmla="*/ 12 w 24"/>
                  <a:gd name="T3" fmla="*/ 24 h 24"/>
                  <a:gd name="T4" fmla="*/ 7 w 24"/>
                  <a:gd name="T5" fmla="*/ 23 h 24"/>
                  <a:gd name="T6" fmla="*/ 4 w 24"/>
                  <a:gd name="T7" fmla="*/ 21 h 24"/>
                  <a:gd name="T8" fmla="*/ 0 w 24"/>
                  <a:gd name="T9" fmla="*/ 12 h 24"/>
                  <a:gd name="T10" fmla="*/ 4 w 24"/>
                  <a:gd name="T11" fmla="*/ 3 h 24"/>
                  <a:gd name="T12" fmla="*/ 7 w 24"/>
                  <a:gd name="T13" fmla="*/ 1 h 24"/>
                  <a:gd name="T14" fmla="*/ 12 w 24"/>
                  <a:gd name="T15" fmla="*/ 0 h 24"/>
                  <a:gd name="T16" fmla="*/ 12 w 24"/>
                  <a:gd name="T17" fmla="*/ 0 h 24"/>
                  <a:gd name="T18" fmla="*/ 20 w 24"/>
                  <a:gd name="T19" fmla="*/ 4 h 24"/>
                  <a:gd name="T20" fmla="*/ 24 w 24"/>
                  <a:gd name="T21" fmla="*/ 12 h 24"/>
                  <a:gd name="T22" fmla="*/ 12 w 24"/>
                  <a:gd name="T23" fmla="*/ 24 h 24"/>
                  <a:gd name="T24" fmla="*/ 12 w 24"/>
                  <a:gd name="T25" fmla="*/ 8 h 24"/>
                  <a:gd name="T26" fmla="*/ 11 w 24"/>
                  <a:gd name="T27" fmla="*/ 8 h 24"/>
                  <a:gd name="T28" fmla="*/ 9 w 24"/>
                  <a:gd name="T29" fmla="*/ 9 h 24"/>
                  <a:gd name="T30" fmla="*/ 8 w 24"/>
                  <a:gd name="T31" fmla="*/ 12 h 24"/>
                  <a:gd name="T32" fmla="*/ 10 w 24"/>
                  <a:gd name="T33" fmla="*/ 15 h 24"/>
                  <a:gd name="T34" fmla="*/ 11 w 24"/>
                  <a:gd name="T35" fmla="*/ 16 h 24"/>
                  <a:gd name="T36" fmla="*/ 12 w 24"/>
                  <a:gd name="T37" fmla="*/ 16 h 24"/>
                  <a:gd name="T38" fmla="*/ 12 w 24"/>
                  <a:gd name="T39" fmla="*/ 16 h 24"/>
                  <a:gd name="T40" fmla="*/ 16 w 24"/>
                  <a:gd name="T41" fmla="*/ 12 h 24"/>
                  <a:gd name="T42" fmla="*/ 15 w 24"/>
                  <a:gd name="T43" fmla="*/ 9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2" y="24"/>
                    </a:moveTo>
                    <a:cubicBezTo>
                      <a:pt x="12" y="24"/>
                      <a:pt x="12" y="24"/>
                      <a:pt x="12" y="24"/>
                    </a:cubicBezTo>
                    <a:cubicBezTo>
                      <a:pt x="10" y="24"/>
                      <a:pt x="9" y="24"/>
                      <a:pt x="7" y="23"/>
                    </a:cubicBezTo>
                    <a:cubicBezTo>
                      <a:pt x="6" y="22"/>
                      <a:pt x="5" y="22"/>
                      <a:pt x="4" y="21"/>
                    </a:cubicBezTo>
                    <a:cubicBezTo>
                      <a:pt x="2" y="18"/>
                      <a:pt x="0" y="15"/>
                      <a:pt x="0" y="12"/>
                    </a:cubicBezTo>
                    <a:cubicBezTo>
                      <a:pt x="0" y="9"/>
                      <a:pt x="1" y="6"/>
                      <a:pt x="4" y="3"/>
                    </a:cubicBezTo>
                    <a:cubicBezTo>
                      <a:pt x="5" y="2"/>
                      <a:pt x="6" y="1"/>
                      <a:pt x="7" y="1"/>
                    </a:cubicBezTo>
                    <a:cubicBezTo>
                      <a:pt x="9" y="0"/>
                      <a:pt x="10" y="0"/>
                      <a:pt x="12" y="0"/>
                    </a:cubicBezTo>
                    <a:cubicBezTo>
                      <a:pt x="12" y="0"/>
                      <a:pt x="12" y="0"/>
                      <a:pt x="12" y="0"/>
                    </a:cubicBezTo>
                    <a:cubicBezTo>
                      <a:pt x="15" y="0"/>
                      <a:pt x="18" y="1"/>
                      <a:pt x="20" y="4"/>
                    </a:cubicBezTo>
                    <a:cubicBezTo>
                      <a:pt x="23" y="6"/>
                      <a:pt x="24" y="9"/>
                      <a:pt x="24" y="12"/>
                    </a:cubicBezTo>
                    <a:cubicBezTo>
                      <a:pt x="23" y="19"/>
                      <a:pt x="18" y="24"/>
                      <a:pt x="12" y="24"/>
                    </a:cubicBezTo>
                    <a:close/>
                    <a:moveTo>
                      <a:pt x="12" y="8"/>
                    </a:moveTo>
                    <a:cubicBezTo>
                      <a:pt x="11" y="8"/>
                      <a:pt x="11" y="8"/>
                      <a:pt x="11" y="8"/>
                    </a:cubicBezTo>
                    <a:cubicBezTo>
                      <a:pt x="10" y="8"/>
                      <a:pt x="10" y="9"/>
                      <a:pt x="9" y="9"/>
                    </a:cubicBezTo>
                    <a:cubicBezTo>
                      <a:pt x="9" y="10"/>
                      <a:pt x="8" y="11"/>
                      <a:pt x="8" y="12"/>
                    </a:cubicBezTo>
                    <a:cubicBezTo>
                      <a:pt x="8" y="13"/>
                      <a:pt x="9" y="14"/>
                      <a:pt x="10" y="15"/>
                    </a:cubicBezTo>
                    <a:cubicBezTo>
                      <a:pt x="10" y="15"/>
                      <a:pt x="10" y="15"/>
                      <a:pt x="11" y="16"/>
                    </a:cubicBezTo>
                    <a:cubicBezTo>
                      <a:pt x="11" y="16"/>
                      <a:pt x="12" y="16"/>
                      <a:pt x="12" y="16"/>
                    </a:cubicBezTo>
                    <a:cubicBezTo>
                      <a:pt x="12" y="16"/>
                      <a:pt x="12" y="16"/>
                      <a:pt x="12" y="16"/>
                    </a:cubicBezTo>
                    <a:cubicBezTo>
                      <a:pt x="14" y="16"/>
                      <a:pt x="16" y="14"/>
                      <a:pt x="16" y="12"/>
                    </a:cubicBezTo>
                    <a:cubicBezTo>
                      <a:pt x="16"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9" name="Freeform 571"/>
              <p:cNvSpPr>
                <a:spLocks noEditPoints="1"/>
              </p:cNvSpPr>
              <p:nvPr/>
            </p:nvSpPr>
            <p:spPr bwMode="auto">
              <a:xfrm>
                <a:off x="-4483100" y="2371725"/>
                <a:ext cx="53975" cy="52388"/>
              </a:xfrm>
              <a:custGeom>
                <a:avLst/>
                <a:gdLst>
                  <a:gd name="T0" fmla="*/ 12 w 25"/>
                  <a:gd name="T1" fmla="*/ 24 h 24"/>
                  <a:gd name="T2" fmla="*/ 0 w 25"/>
                  <a:gd name="T3" fmla="*/ 14 h 24"/>
                  <a:gd name="T4" fmla="*/ 2 w 25"/>
                  <a:gd name="T5" fmla="*/ 5 h 24"/>
                  <a:gd name="T6" fmla="*/ 10 w 25"/>
                  <a:gd name="T7" fmla="*/ 0 h 24"/>
                  <a:gd name="T8" fmla="*/ 10 w 25"/>
                  <a:gd name="T9" fmla="*/ 0 h 24"/>
                  <a:gd name="T10" fmla="*/ 12 w 25"/>
                  <a:gd name="T11" fmla="*/ 0 h 24"/>
                  <a:gd name="T12" fmla="*/ 24 w 25"/>
                  <a:gd name="T13" fmla="*/ 10 h 24"/>
                  <a:gd name="T14" fmla="*/ 14 w 25"/>
                  <a:gd name="T15" fmla="*/ 24 h 24"/>
                  <a:gd name="T16" fmla="*/ 12 w 25"/>
                  <a:gd name="T17" fmla="*/ 24 h 24"/>
                  <a:gd name="T18" fmla="*/ 11 w 25"/>
                  <a:gd name="T19" fmla="*/ 8 h 24"/>
                  <a:gd name="T20" fmla="*/ 9 w 25"/>
                  <a:gd name="T21" fmla="*/ 9 h 24"/>
                  <a:gd name="T22" fmla="*/ 8 w 25"/>
                  <a:gd name="T23" fmla="*/ 12 h 24"/>
                  <a:gd name="T24" fmla="*/ 13 w 25"/>
                  <a:gd name="T25" fmla="*/ 16 h 24"/>
                  <a:gd name="T26" fmla="*/ 13 w 25"/>
                  <a:gd name="T27" fmla="*/ 16 h 24"/>
                  <a:gd name="T28" fmla="*/ 16 w 25"/>
                  <a:gd name="T29" fmla="*/ 11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6" y="24"/>
                      <a:pt x="1" y="20"/>
                      <a:pt x="0" y="14"/>
                    </a:cubicBezTo>
                    <a:cubicBezTo>
                      <a:pt x="0" y="11"/>
                      <a:pt x="0" y="7"/>
                      <a:pt x="2" y="5"/>
                    </a:cubicBezTo>
                    <a:cubicBezTo>
                      <a:pt x="4" y="2"/>
                      <a:pt x="7" y="0"/>
                      <a:pt x="10" y="0"/>
                    </a:cubicBezTo>
                    <a:cubicBezTo>
                      <a:pt x="10" y="0"/>
                      <a:pt x="10" y="0"/>
                      <a:pt x="10" y="0"/>
                    </a:cubicBezTo>
                    <a:cubicBezTo>
                      <a:pt x="11" y="0"/>
                      <a:pt x="11" y="0"/>
                      <a:pt x="12" y="0"/>
                    </a:cubicBezTo>
                    <a:cubicBezTo>
                      <a:pt x="18" y="0"/>
                      <a:pt x="23" y="4"/>
                      <a:pt x="24" y="10"/>
                    </a:cubicBezTo>
                    <a:cubicBezTo>
                      <a:pt x="25" y="17"/>
                      <a:pt x="20" y="23"/>
                      <a:pt x="14" y="24"/>
                    </a:cubicBezTo>
                    <a:cubicBezTo>
                      <a:pt x="13" y="24"/>
                      <a:pt x="13" y="24"/>
                      <a:pt x="12" y="24"/>
                    </a:cubicBezTo>
                    <a:close/>
                    <a:moveTo>
                      <a:pt x="11" y="8"/>
                    </a:moveTo>
                    <a:cubicBezTo>
                      <a:pt x="10" y="8"/>
                      <a:pt x="9" y="9"/>
                      <a:pt x="9" y="9"/>
                    </a:cubicBezTo>
                    <a:cubicBezTo>
                      <a:pt x="8" y="10"/>
                      <a:pt x="8" y="11"/>
                      <a:pt x="8" y="12"/>
                    </a:cubicBezTo>
                    <a:cubicBezTo>
                      <a:pt x="8" y="15"/>
                      <a:pt x="10" y="16"/>
                      <a:pt x="13" y="16"/>
                    </a:cubicBezTo>
                    <a:cubicBezTo>
                      <a:pt x="13" y="16"/>
                      <a:pt x="13" y="16"/>
                      <a:pt x="13" y="16"/>
                    </a:cubicBezTo>
                    <a:cubicBezTo>
                      <a:pt x="15" y="15"/>
                      <a:pt x="16" y="13"/>
                      <a:pt x="16" y="11"/>
                    </a:cubicBezTo>
                    <a:cubicBezTo>
                      <a:pt x="16" y="9"/>
                      <a:pt x="14" y="7"/>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572"/>
              <p:cNvSpPr>
                <a:spLocks noEditPoints="1"/>
              </p:cNvSpPr>
              <p:nvPr/>
            </p:nvSpPr>
            <p:spPr bwMode="auto">
              <a:xfrm>
                <a:off x="-4449763" y="2368550"/>
                <a:ext cx="53975" cy="50800"/>
              </a:xfrm>
              <a:custGeom>
                <a:avLst/>
                <a:gdLst>
                  <a:gd name="T0" fmla="*/ 12 w 25"/>
                  <a:gd name="T1" fmla="*/ 24 h 24"/>
                  <a:gd name="T2" fmla="*/ 0 w 25"/>
                  <a:gd name="T3" fmla="*/ 13 h 24"/>
                  <a:gd name="T4" fmla="*/ 2 w 25"/>
                  <a:gd name="T5" fmla="*/ 4 h 24"/>
                  <a:gd name="T6" fmla="*/ 11 w 25"/>
                  <a:gd name="T7" fmla="*/ 0 h 24"/>
                  <a:gd name="T8" fmla="*/ 12 w 25"/>
                  <a:gd name="T9" fmla="*/ 0 h 24"/>
                  <a:gd name="T10" fmla="*/ 24 w 25"/>
                  <a:gd name="T11" fmla="*/ 11 h 24"/>
                  <a:gd name="T12" fmla="*/ 13 w 25"/>
                  <a:gd name="T13" fmla="*/ 24 h 24"/>
                  <a:gd name="T14" fmla="*/ 12 w 25"/>
                  <a:gd name="T15" fmla="*/ 24 h 24"/>
                  <a:gd name="T16" fmla="*/ 12 w 25"/>
                  <a:gd name="T17" fmla="*/ 8 h 24"/>
                  <a:gd name="T18" fmla="*/ 12 w 25"/>
                  <a:gd name="T19" fmla="*/ 8 h 24"/>
                  <a:gd name="T20" fmla="*/ 9 w 25"/>
                  <a:gd name="T21" fmla="*/ 9 h 24"/>
                  <a:gd name="T22" fmla="*/ 8 w 25"/>
                  <a:gd name="T23" fmla="*/ 12 h 24"/>
                  <a:gd name="T24" fmla="*/ 12 w 25"/>
                  <a:gd name="T25" fmla="*/ 16 h 24"/>
                  <a:gd name="T26" fmla="*/ 16 w 25"/>
                  <a:gd name="T27" fmla="*/ 11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6" y="24"/>
                      <a:pt x="1" y="19"/>
                      <a:pt x="0" y="13"/>
                    </a:cubicBezTo>
                    <a:cubicBezTo>
                      <a:pt x="0" y="10"/>
                      <a:pt x="0" y="7"/>
                      <a:pt x="2" y="4"/>
                    </a:cubicBezTo>
                    <a:cubicBezTo>
                      <a:pt x="4" y="2"/>
                      <a:pt x="7" y="0"/>
                      <a:pt x="11" y="0"/>
                    </a:cubicBezTo>
                    <a:cubicBezTo>
                      <a:pt x="11" y="0"/>
                      <a:pt x="12" y="0"/>
                      <a:pt x="12" y="0"/>
                    </a:cubicBezTo>
                    <a:cubicBezTo>
                      <a:pt x="18" y="0"/>
                      <a:pt x="24" y="4"/>
                      <a:pt x="24" y="11"/>
                    </a:cubicBezTo>
                    <a:cubicBezTo>
                      <a:pt x="25" y="17"/>
                      <a:pt x="20" y="23"/>
                      <a:pt x="13" y="24"/>
                    </a:cubicBezTo>
                    <a:cubicBezTo>
                      <a:pt x="13" y="24"/>
                      <a:pt x="12" y="24"/>
                      <a:pt x="12" y="24"/>
                    </a:cubicBezTo>
                    <a:close/>
                    <a:moveTo>
                      <a:pt x="12" y="8"/>
                    </a:moveTo>
                    <a:cubicBezTo>
                      <a:pt x="12" y="8"/>
                      <a:pt x="12" y="8"/>
                      <a:pt x="12" y="8"/>
                    </a:cubicBezTo>
                    <a:cubicBezTo>
                      <a:pt x="10" y="8"/>
                      <a:pt x="9" y="8"/>
                      <a:pt x="9" y="9"/>
                    </a:cubicBezTo>
                    <a:cubicBezTo>
                      <a:pt x="8" y="10"/>
                      <a:pt x="8" y="11"/>
                      <a:pt x="8" y="12"/>
                    </a:cubicBezTo>
                    <a:cubicBezTo>
                      <a:pt x="8" y="14"/>
                      <a:pt x="10" y="16"/>
                      <a:pt x="12" y="16"/>
                    </a:cubicBezTo>
                    <a:cubicBezTo>
                      <a:pt x="15" y="15"/>
                      <a:pt x="16" y="14"/>
                      <a:pt x="16" y="11"/>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573"/>
              <p:cNvSpPr>
                <a:spLocks noEditPoints="1"/>
              </p:cNvSpPr>
              <p:nvPr/>
            </p:nvSpPr>
            <p:spPr bwMode="auto">
              <a:xfrm>
                <a:off x="-4414838" y="2363788"/>
                <a:ext cx="52388" cy="53975"/>
              </a:xfrm>
              <a:custGeom>
                <a:avLst/>
                <a:gdLst>
                  <a:gd name="T0" fmla="*/ 12 w 24"/>
                  <a:gd name="T1" fmla="*/ 25 h 25"/>
                  <a:gd name="T2" fmla="*/ 0 w 24"/>
                  <a:gd name="T3" fmla="*/ 13 h 25"/>
                  <a:gd name="T4" fmla="*/ 3 w 24"/>
                  <a:gd name="T5" fmla="*/ 5 h 25"/>
                  <a:gd name="T6" fmla="*/ 11 w 24"/>
                  <a:gd name="T7" fmla="*/ 0 h 25"/>
                  <a:gd name="T8" fmla="*/ 16 w 24"/>
                  <a:gd name="T9" fmla="*/ 1 h 25"/>
                  <a:gd name="T10" fmla="*/ 16 w 24"/>
                  <a:gd name="T11" fmla="*/ 1 h 25"/>
                  <a:gd name="T12" fmla="*/ 20 w 24"/>
                  <a:gd name="T13" fmla="*/ 3 h 25"/>
                  <a:gd name="T14" fmla="*/ 24 w 24"/>
                  <a:gd name="T15" fmla="*/ 12 h 25"/>
                  <a:gd name="T16" fmla="*/ 21 w 24"/>
                  <a:gd name="T17" fmla="*/ 21 h 25"/>
                  <a:gd name="T18" fmla="*/ 17 w 24"/>
                  <a:gd name="T19" fmla="*/ 23 h 25"/>
                  <a:gd name="T20" fmla="*/ 13 w 24"/>
                  <a:gd name="T21" fmla="*/ 25 h 25"/>
                  <a:gd name="T22" fmla="*/ 12 w 24"/>
                  <a:gd name="T23" fmla="*/ 25 h 25"/>
                  <a:gd name="T24" fmla="*/ 12 w 24"/>
                  <a:gd name="T25" fmla="*/ 8 h 25"/>
                  <a:gd name="T26" fmla="*/ 12 w 24"/>
                  <a:gd name="T27" fmla="*/ 8 h 25"/>
                  <a:gd name="T28" fmla="*/ 9 w 24"/>
                  <a:gd name="T29" fmla="*/ 10 h 25"/>
                  <a:gd name="T30" fmla="*/ 8 w 24"/>
                  <a:gd name="T31" fmla="*/ 13 h 25"/>
                  <a:gd name="T32" fmla="*/ 12 w 24"/>
                  <a:gd name="T33" fmla="*/ 16 h 25"/>
                  <a:gd name="T34" fmla="*/ 14 w 24"/>
                  <a:gd name="T35" fmla="*/ 16 h 25"/>
                  <a:gd name="T36" fmla="*/ 14 w 24"/>
                  <a:gd name="T37" fmla="*/ 16 h 25"/>
                  <a:gd name="T38" fmla="*/ 15 w 24"/>
                  <a:gd name="T39" fmla="*/ 15 h 25"/>
                  <a:gd name="T40" fmla="*/ 16 w 24"/>
                  <a:gd name="T41" fmla="*/ 12 h 25"/>
                  <a:gd name="T42" fmla="*/ 15 w 24"/>
                  <a:gd name="T43" fmla="*/ 9 h 25"/>
                  <a:gd name="T44" fmla="*/ 13 w 24"/>
                  <a:gd name="T45" fmla="*/ 9 h 25"/>
                  <a:gd name="T46" fmla="*/ 12 w 24"/>
                  <a:gd name="T4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5">
                    <a:moveTo>
                      <a:pt x="12" y="25"/>
                    </a:moveTo>
                    <a:cubicBezTo>
                      <a:pt x="6" y="25"/>
                      <a:pt x="0" y="20"/>
                      <a:pt x="0" y="13"/>
                    </a:cubicBezTo>
                    <a:cubicBezTo>
                      <a:pt x="0" y="10"/>
                      <a:pt x="1" y="7"/>
                      <a:pt x="3" y="5"/>
                    </a:cubicBezTo>
                    <a:cubicBezTo>
                      <a:pt x="5" y="2"/>
                      <a:pt x="8" y="1"/>
                      <a:pt x="11" y="0"/>
                    </a:cubicBezTo>
                    <a:cubicBezTo>
                      <a:pt x="13" y="0"/>
                      <a:pt x="14" y="0"/>
                      <a:pt x="16" y="1"/>
                    </a:cubicBezTo>
                    <a:cubicBezTo>
                      <a:pt x="16" y="1"/>
                      <a:pt x="16" y="1"/>
                      <a:pt x="16" y="1"/>
                    </a:cubicBezTo>
                    <a:cubicBezTo>
                      <a:pt x="18" y="1"/>
                      <a:pt x="19" y="2"/>
                      <a:pt x="20" y="3"/>
                    </a:cubicBezTo>
                    <a:cubicBezTo>
                      <a:pt x="23" y="6"/>
                      <a:pt x="24" y="9"/>
                      <a:pt x="24" y="12"/>
                    </a:cubicBezTo>
                    <a:cubicBezTo>
                      <a:pt x="24" y="15"/>
                      <a:pt x="23" y="18"/>
                      <a:pt x="21" y="21"/>
                    </a:cubicBezTo>
                    <a:cubicBezTo>
                      <a:pt x="20" y="22"/>
                      <a:pt x="19" y="23"/>
                      <a:pt x="17" y="23"/>
                    </a:cubicBezTo>
                    <a:cubicBezTo>
                      <a:pt x="16" y="24"/>
                      <a:pt x="14" y="24"/>
                      <a:pt x="13" y="25"/>
                    </a:cubicBezTo>
                    <a:lnTo>
                      <a:pt x="12" y="25"/>
                    </a:lnTo>
                    <a:close/>
                    <a:moveTo>
                      <a:pt x="12" y="8"/>
                    </a:moveTo>
                    <a:cubicBezTo>
                      <a:pt x="12" y="8"/>
                      <a:pt x="12" y="8"/>
                      <a:pt x="12" y="8"/>
                    </a:cubicBezTo>
                    <a:cubicBezTo>
                      <a:pt x="11" y="8"/>
                      <a:pt x="10" y="9"/>
                      <a:pt x="9" y="10"/>
                    </a:cubicBezTo>
                    <a:cubicBezTo>
                      <a:pt x="8" y="11"/>
                      <a:pt x="8" y="12"/>
                      <a:pt x="8" y="13"/>
                    </a:cubicBezTo>
                    <a:cubicBezTo>
                      <a:pt x="8" y="15"/>
                      <a:pt x="10" y="17"/>
                      <a:pt x="12" y="16"/>
                    </a:cubicBezTo>
                    <a:cubicBezTo>
                      <a:pt x="13" y="16"/>
                      <a:pt x="13" y="16"/>
                      <a:pt x="14" y="16"/>
                    </a:cubicBezTo>
                    <a:cubicBezTo>
                      <a:pt x="14" y="16"/>
                      <a:pt x="14" y="16"/>
                      <a:pt x="14" y="16"/>
                    </a:cubicBezTo>
                    <a:cubicBezTo>
                      <a:pt x="14" y="16"/>
                      <a:pt x="15" y="15"/>
                      <a:pt x="15" y="15"/>
                    </a:cubicBezTo>
                    <a:cubicBezTo>
                      <a:pt x="16" y="14"/>
                      <a:pt x="16" y="13"/>
                      <a:pt x="16" y="12"/>
                    </a:cubicBezTo>
                    <a:cubicBezTo>
                      <a:pt x="16" y="11"/>
                      <a:pt x="15" y="10"/>
                      <a:pt x="15" y="9"/>
                    </a:cubicBezTo>
                    <a:cubicBezTo>
                      <a:pt x="14" y="9"/>
                      <a:pt x="14" y="9"/>
                      <a:pt x="13"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2" name="Freeform 574"/>
              <p:cNvSpPr>
                <a:spLocks noEditPoints="1"/>
              </p:cNvSpPr>
              <p:nvPr/>
            </p:nvSpPr>
            <p:spPr bwMode="auto">
              <a:xfrm>
                <a:off x="-4379913" y="2363788"/>
                <a:ext cx="50800" cy="50800"/>
              </a:xfrm>
              <a:custGeom>
                <a:avLst/>
                <a:gdLst>
                  <a:gd name="T0" fmla="*/ 12 w 24"/>
                  <a:gd name="T1" fmla="*/ 24 h 24"/>
                  <a:gd name="T2" fmla="*/ 0 w 24"/>
                  <a:gd name="T3" fmla="*/ 12 h 24"/>
                  <a:gd name="T4" fmla="*/ 3 w 24"/>
                  <a:gd name="T5" fmla="*/ 4 h 24"/>
                  <a:gd name="T6" fmla="*/ 12 w 24"/>
                  <a:gd name="T7" fmla="*/ 0 h 24"/>
                  <a:gd name="T8" fmla="*/ 12 w 24"/>
                  <a:gd name="T9" fmla="*/ 0 h 24"/>
                  <a:gd name="T10" fmla="*/ 21 w 24"/>
                  <a:gd name="T11" fmla="*/ 3 h 24"/>
                  <a:gd name="T12" fmla="*/ 24 w 24"/>
                  <a:gd name="T13" fmla="*/ 12 h 24"/>
                  <a:gd name="T14" fmla="*/ 21 w 24"/>
                  <a:gd name="T15" fmla="*/ 20 h 24"/>
                  <a:gd name="T16" fmla="*/ 12 w 24"/>
                  <a:gd name="T17" fmla="*/ 24 h 24"/>
                  <a:gd name="T18" fmla="*/ 12 w 24"/>
                  <a:gd name="T19" fmla="*/ 8 h 24"/>
                  <a:gd name="T20" fmla="*/ 9 w 24"/>
                  <a:gd name="T21" fmla="*/ 9 h 24"/>
                  <a:gd name="T22" fmla="*/ 8 w 24"/>
                  <a:gd name="T23" fmla="*/ 12 h 24"/>
                  <a:gd name="T24" fmla="*/ 12 w 24"/>
                  <a:gd name="T25" fmla="*/ 16 h 24"/>
                  <a:gd name="T26" fmla="*/ 12 w 24"/>
                  <a:gd name="T27" fmla="*/ 16 h 24"/>
                  <a:gd name="T28" fmla="*/ 15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6" y="24"/>
                      <a:pt x="0" y="19"/>
                      <a:pt x="0" y="12"/>
                    </a:cubicBezTo>
                    <a:cubicBezTo>
                      <a:pt x="0" y="9"/>
                      <a:pt x="1" y="6"/>
                      <a:pt x="3" y="4"/>
                    </a:cubicBezTo>
                    <a:cubicBezTo>
                      <a:pt x="5" y="1"/>
                      <a:pt x="9" y="0"/>
                      <a:pt x="12" y="0"/>
                    </a:cubicBezTo>
                    <a:cubicBezTo>
                      <a:pt x="12" y="0"/>
                      <a:pt x="12" y="0"/>
                      <a:pt x="12" y="0"/>
                    </a:cubicBezTo>
                    <a:cubicBezTo>
                      <a:pt x="15" y="0"/>
                      <a:pt x="18" y="1"/>
                      <a:pt x="21" y="3"/>
                    </a:cubicBezTo>
                    <a:cubicBezTo>
                      <a:pt x="23" y="5"/>
                      <a:pt x="24" y="9"/>
                      <a:pt x="24" y="12"/>
                    </a:cubicBezTo>
                    <a:cubicBezTo>
                      <a:pt x="24" y="15"/>
                      <a:pt x="23" y="18"/>
                      <a:pt x="21" y="20"/>
                    </a:cubicBezTo>
                    <a:cubicBezTo>
                      <a:pt x="18" y="23"/>
                      <a:pt x="15" y="24"/>
                      <a:pt x="12" y="24"/>
                    </a:cubicBezTo>
                    <a:close/>
                    <a:moveTo>
                      <a:pt x="12" y="8"/>
                    </a:moveTo>
                    <a:cubicBezTo>
                      <a:pt x="11" y="8"/>
                      <a:pt x="10" y="8"/>
                      <a:pt x="9" y="9"/>
                    </a:cubicBezTo>
                    <a:cubicBezTo>
                      <a:pt x="8" y="10"/>
                      <a:pt x="8" y="11"/>
                      <a:pt x="8" y="12"/>
                    </a:cubicBezTo>
                    <a:cubicBezTo>
                      <a:pt x="8" y="14"/>
                      <a:pt x="10" y="16"/>
                      <a:pt x="12" y="16"/>
                    </a:cubicBezTo>
                    <a:cubicBezTo>
                      <a:pt x="12" y="16"/>
                      <a:pt x="12" y="16"/>
                      <a:pt x="12" y="16"/>
                    </a:cubicBezTo>
                    <a:cubicBezTo>
                      <a:pt x="13" y="16"/>
                      <a:pt x="14" y="15"/>
                      <a:pt x="15" y="15"/>
                    </a:cubicBezTo>
                    <a:cubicBezTo>
                      <a:pt x="16" y="14"/>
                      <a:pt x="16" y="13"/>
                      <a:pt x="16" y="12"/>
                    </a:cubicBezTo>
                    <a:cubicBezTo>
                      <a:pt x="16" y="11"/>
                      <a:pt x="16"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3" name="Freeform 575"/>
              <p:cNvSpPr>
                <a:spLocks noEditPoints="1"/>
              </p:cNvSpPr>
              <p:nvPr/>
            </p:nvSpPr>
            <p:spPr bwMode="auto">
              <a:xfrm>
                <a:off x="-4473575" y="2333625"/>
                <a:ext cx="57150" cy="53975"/>
              </a:xfrm>
              <a:custGeom>
                <a:avLst/>
                <a:gdLst>
                  <a:gd name="T0" fmla="*/ 13 w 26"/>
                  <a:gd name="T1" fmla="*/ 25 h 25"/>
                  <a:gd name="T2" fmla="*/ 1 w 26"/>
                  <a:gd name="T3" fmla="*/ 14 h 25"/>
                  <a:gd name="T4" fmla="*/ 3 w 26"/>
                  <a:gd name="T5" fmla="*/ 5 h 25"/>
                  <a:gd name="T6" fmla="*/ 11 w 26"/>
                  <a:gd name="T7" fmla="*/ 1 h 25"/>
                  <a:gd name="T8" fmla="*/ 13 w 26"/>
                  <a:gd name="T9" fmla="*/ 0 h 25"/>
                  <a:gd name="T10" fmla="*/ 25 w 26"/>
                  <a:gd name="T11" fmla="*/ 11 h 25"/>
                  <a:gd name="T12" fmla="*/ 14 w 26"/>
                  <a:gd name="T13" fmla="*/ 25 h 25"/>
                  <a:gd name="T14" fmla="*/ 13 w 26"/>
                  <a:gd name="T15" fmla="*/ 25 h 25"/>
                  <a:gd name="T16" fmla="*/ 13 w 26"/>
                  <a:gd name="T17" fmla="*/ 9 h 25"/>
                  <a:gd name="T18" fmla="*/ 12 w 26"/>
                  <a:gd name="T19" fmla="*/ 9 h 25"/>
                  <a:gd name="T20" fmla="*/ 9 w 26"/>
                  <a:gd name="T21" fmla="*/ 10 h 25"/>
                  <a:gd name="T22" fmla="*/ 9 w 26"/>
                  <a:gd name="T23" fmla="*/ 13 h 25"/>
                  <a:gd name="T24" fmla="*/ 13 w 26"/>
                  <a:gd name="T25" fmla="*/ 17 h 25"/>
                  <a:gd name="T26" fmla="*/ 17 w 26"/>
                  <a:gd name="T27" fmla="*/ 12 h 25"/>
                  <a:gd name="T28" fmla="*/ 13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2" y="20"/>
                      <a:pt x="1" y="14"/>
                    </a:cubicBezTo>
                    <a:cubicBezTo>
                      <a:pt x="0" y="11"/>
                      <a:pt x="1" y="8"/>
                      <a:pt x="3" y="5"/>
                    </a:cubicBezTo>
                    <a:cubicBezTo>
                      <a:pt x="5" y="3"/>
                      <a:pt x="8" y="1"/>
                      <a:pt x="11" y="1"/>
                    </a:cubicBezTo>
                    <a:cubicBezTo>
                      <a:pt x="12" y="1"/>
                      <a:pt x="12" y="0"/>
                      <a:pt x="13" y="0"/>
                    </a:cubicBezTo>
                    <a:cubicBezTo>
                      <a:pt x="19" y="0"/>
                      <a:pt x="25" y="5"/>
                      <a:pt x="25" y="11"/>
                    </a:cubicBezTo>
                    <a:cubicBezTo>
                      <a:pt x="26" y="18"/>
                      <a:pt x="21" y="24"/>
                      <a:pt x="14" y="25"/>
                    </a:cubicBezTo>
                    <a:cubicBezTo>
                      <a:pt x="14" y="25"/>
                      <a:pt x="13" y="25"/>
                      <a:pt x="13" y="25"/>
                    </a:cubicBezTo>
                    <a:close/>
                    <a:moveTo>
                      <a:pt x="13" y="9"/>
                    </a:moveTo>
                    <a:cubicBezTo>
                      <a:pt x="12" y="9"/>
                      <a:pt x="12" y="9"/>
                      <a:pt x="12" y="9"/>
                    </a:cubicBezTo>
                    <a:cubicBezTo>
                      <a:pt x="11" y="9"/>
                      <a:pt x="10" y="9"/>
                      <a:pt x="9" y="10"/>
                    </a:cubicBezTo>
                    <a:cubicBezTo>
                      <a:pt x="9" y="11"/>
                      <a:pt x="8" y="12"/>
                      <a:pt x="9" y="13"/>
                    </a:cubicBezTo>
                    <a:cubicBezTo>
                      <a:pt x="9" y="15"/>
                      <a:pt x="11" y="17"/>
                      <a:pt x="13" y="17"/>
                    </a:cubicBezTo>
                    <a:cubicBezTo>
                      <a:pt x="16" y="16"/>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4" name="Freeform 576"/>
              <p:cNvSpPr>
                <a:spLocks noEditPoints="1"/>
              </p:cNvSpPr>
              <p:nvPr/>
            </p:nvSpPr>
            <p:spPr bwMode="auto">
              <a:xfrm>
                <a:off x="-4457700" y="2266950"/>
                <a:ext cx="88900" cy="79375"/>
              </a:xfrm>
              <a:custGeom>
                <a:avLst/>
                <a:gdLst>
                  <a:gd name="T0" fmla="*/ 21 w 41"/>
                  <a:gd name="T1" fmla="*/ 37 h 37"/>
                  <a:gd name="T2" fmla="*/ 15 w 41"/>
                  <a:gd name="T3" fmla="*/ 36 h 37"/>
                  <a:gd name="T4" fmla="*/ 8 w 41"/>
                  <a:gd name="T5" fmla="*/ 33 h 37"/>
                  <a:gd name="T6" fmla="*/ 1 w 41"/>
                  <a:gd name="T7" fmla="*/ 21 h 37"/>
                  <a:gd name="T8" fmla="*/ 6 w 41"/>
                  <a:gd name="T9" fmla="*/ 7 h 37"/>
                  <a:gd name="T10" fmla="*/ 12 w 41"/>
                  <a:gd name="T11" fmla="*/ 3 h 37"/>
                  <a:gd name="T12" fmla="*/ 19 w 41"/>
                  <a:gd name="T13" fmla="*/ 1 h 37"/>
                  <a:gd name="T14" fmla="*/ 34 w 41"/>
                  <a:gd name="T15" fmla="*/ 5 h 37"/>
                  <a:gd name="T16" fmla="*/ 41 w 41"/>
                  <a:gd name="T17" fmla="*/ 18 h 37"/>
                  <a:gd name="T18" fmla="*/ 35 w 41"/>
                  <a:gd name="T19" fmla="*/ 31 h 37"/>
                  <a:gd name="T20" fmla="*/ 22 w 41"/>
                  <a:gd name="T21" fmla="*/ 37 h 37"/>
                  <a:gd name="T22" fmla="*/ 21 w 41"/>
                  <a:gd name="T23" fmla="*/ 37 h 37"/>
                  <a:gd name="T24" fmla="*/ 21 w 41"/>
                  <a:gd name="T25" fmla="*/ 9 h 37"/>
                  <a:gd name="T26" fmla="*/ 20 w 41"/>
                  <a:gd name="T27" fmla="*/ 9 h 37"/>
                  <a:gd name="T28" fmla="*/ 15 w 41"/>
                  <a:gd name="T29" fmla="*/ 10 h 37"/>
                  <a:gd name="T30" fmla="*/ 12 w 41"/>
                  <a:gd name="T31" fmla="*/ 13 h 37"/>
                  <a:gd name="T32" fmla="*/ 9 w 41"/>
                  <a:gd name="T33" fmla="*/ 20 h 37"/>
                  <a:gd name="T34" fmla="*/ 13 w 41"/>
                  <a:gd name="T35" fmla="*/ 27 h 37"/>
                  <a:gd name="T36" fmla="*/ 17 w 41"/>
                  <a:gd name="T37" fmla="*/ 29 h 37"/>
                  <a:gd name="T38" fmla="*/ 22 w 41"/>
                  <a:gd name="T39" fmla="*/ 29 h 37"/>
                  <a:gd name="T40" fmla="*/ 29 w 41"/>
                  <a:gd name="T41" fmla="*/ 25 h 37"/>
                  <a:gd name="T42" fmla="*/ 32 w 41"/>
                  <a:gd name="T43" fmla="*/ 18 h 37"/>
                  <a:gd name="T44" fmla="*/ 29 w 41"/>
                  <a:gd name="T45" fmla="*/ 11 h 37"/>
                  <a:gd name="T46" fmla="*/ 21 w 41"/>
                  <a:gd name="T47" fmla="*/ 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7">
                    <a:moveTo>
                      <a:pt x="21" y="37"/>
                    </a:moveTo>
                    <a:cubicBezTo>
                      <a:pt x="19" y="37"/>
                      <a:pt x="17" y="37"/>
                      <a:pt x="15" y="36"/>
                    </a:cubicBezTo>
                    <a:cubicBezTo>
                      <a:pt x="12" y="36"/>
                      <a:pt x="10" y="35"/>
                      <a:pt x="8" y="33"/>
                    </a:cubicBezTo>
                    <a:cubicBezTo>
                      <a:pt x="4" y="30"/>
                      <a:pt x="2" y="26"/>
                      <a:pt x="1" y="21"/>
                    </a:cubicBezTo>
                    <a:cubicBezTo>
                      <a:pt x="0" y="16"/>
                      <a:pt x="2" y="11"/>
                      <a:pt x="6" y="7"/>
                    </a:cubicBezTo>
                    <a:cubicBezTo>
                      <a:pt x="7" y="5"/>
                      <a:pt x="9" y="4"/>
                      <a:pt x="12" y="3"/>
                    </a:cubicBezTo>
                    <a:cubicBezTo>
                      <a:pt x="14" y="2"/>
                      <a:pt x="17" y="1"/>
                      <a:pt x="19" y="1"/>
                    </a:cubicBezTo>
                    <a:cubicBezTo>
                      <a:pt x="25" y="0"/>
                      <a:pt x="30" y="2"/>
                      <a:pt x="34" y="5"/>
                    </a:cubicBezTo>
                    <a:cubicBezTo>
                      <a:pt x="38" y="8"/>
                      <a:pt x="40" y="13"/>
                      <a:pt x="41" y="18"/>
                    </a:cubicBezTo>
                    <a:cubicBezTo>
                      <a:pt x="41" y="23"/>
                      <a:pt x="39" y="27"/>
                      <a:pt x="35" y="31"/>
                    </a:cubicBezTo>
                    <a:cubicBezTo>
                      <a:pt x="32" y="35"/>
                      <a:pt x="27" y="37"/>
                      <a:pt x="22" y="37"/>
                    </a:cubicBezTo>
                    <a:cubicBezTo>
                      <a:pt x="22" y="37"/>
                      <a:pt x="21" y="37"/>
                      <a:pt x="21" y="37"/>
                    </a:cubicBezTo>
                    <a:close/>
                    <a:moveTo>
                      <a:pt x="21" y="9"/>
                    </a:moveTo>
                    <a:cubicBezTo>
                      <a:pt x="21" y="9"/>
                      <a:pt x="20" y="9"/>
                      <a:pt x="20" y="9"/>
                    </a:cubicBezTo>
                    <a:cubicBezTo>
                      <a:pt x="18" y="9"/>
                      <a:pt x="17" y="9"/>
                      <a:pt x="15" y="10"/>
                    </a:cubicBezTo>
                    <a:cubicBezTo>
                      <a:pt x="14" y="11"/>
                      <a:pt x="13" y="12"/>
                      <a:pt x="12" y="13"/>
                    </a:cubicBezTo>
                    <a:cubicBezTo>
                      <a:pt x="10" y="15"/>
                      <a:pt x="9" y="17"/>
                      <a:pt x="9" y="20"/>
                    </a:cubicBezTo>
                    <a:cubicBezTo>
                      <a:pt x="9" y="23"/>
                      <a:pt x="11" y="25"/>
                      <a:pt x="13" y="27"/>
                    </a:cubicBezTo>
                    <a:cubicBezTo>
                      <a:pt x="14" y="28"/>
                      <a:pt x="15" y="28"/>
                      <a:pt x="17" y="29"/>
                    </a:cubicBezTo>
                    <a:cubicBezTo>
                      <a:pt x="19" y="29"/>
                      <a:pt x="20" y="29"/>
                      <a:pt x="22" y="29"/>
                    </a:cubicBezTo>
                    <a:cubicBezTo>
                      <a:pt x="25" y="29"/>
                      <a:pt x="27" y="28"/>
                      <a:pt x="29" y="25"/>
                    </a:cubicBezTo>
                    <a:cubicBezTo>
                      <a:pt x="31" y="24"/>
                      <a:pt x="33" y="21"/>
                      <a:pt x="32" y="18"/>
                    </a:cubicBezTo>
                    <a:cubicBezTo>
                      <a:pt x="32" y="15"/>
                      <a:pt x="31" y="13"/>
                      <a:pt x="29" y="11"/>
                    </a:cubicBezTo>
                    <a:cubicBezTo>
                      <a:pt x="27" y="10"/>
                      <a:pt x="24"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5" name="Freeform 577"/>
              <p:cNvSpPr>
                <a:spLocks noEditPoints="1"/>
              </p:cNvSpPr>
              <p:nvPr/>
            </p:nvSpPr>
            <p:spPr bwMode="auto">
              <a:xfrm>
                <a:off x="-4435475" y="2328863"/>
                <a:ext cx="52388" cy="53975"/>
              </a:xfrm>
              <a:custGeom>
                <a:avLst/>
                <a:gdLst>
                  <a:gd name="T0" fmla="*/ 13 w 25"/>
                  <a:gd name="T1" fmla="*/ 25 h 25"/>
                  <a:gd name="T2" fmla="*/ 5 w 25"/>
                  <a:gd name="T3" fmla="*/ 22 h 25"/>
                  <a:gd name="T4" fmla="*/ 0 w 25"/>
                  <a:gd name="T5" fmla="*/ 14 h 25"/>
                  <a:gd name="T6" fmla="*/ 3 w 25"/>
                  <a:gd name="T7" fmla="*/ 5 h 25"/>
                  <a:gd name="T8" fmla="*/ 12 w 25"/>
                  <a:gd name="T9" fmla="*/ 1 h 25"/>
                  <a:gd name="T10" fmla="*/ 25 w 25"/>
                  <a:gd name="T11" fmla="*/ 12 h 25"/>
                  <a:gd name="T12" fmla="*/ 14 w 25"/>
                  <a:gd name="T13" fmla="*/ 25 h 25"/>
                  <a:gd name="T14" fmla="*/ 13 w 25"/>
                  <a:gd name="T15" fmla="*/ 25 h 25"/>
                  <a:gd name="T16" fmla="*/ 13 w 25"/>
                  <a:gd name="T17" fmla="*/ 9 h 25"/>
                  <a:gd name="T18" fmla="*/ 12 w 25"/>
                  <a:gd name="T19" fmla="*/ 9 h 25"/>
                  <a:gd name="T20" fmla="*/ 9 w 25"/>
                  <a:gd name="T21" fmla="*/ 10 h 25"/>
                  <a:gd name="T22" fmla="*/ 8 w 25"/>
                  <a:gd name="T23" fmla="*/ 13 h 25"/>
                  <a:gd name="T24" fmla="*/ 10 w 25"/>
                  <a:gd name="T25" fmla="*/ 16 h 25"/>
                  <a:gd name="T26" fmla="*/ 13 w 25"/>
                  <a:gd name="T27" fmla="*/ 17 h 25"/>
                  <a:gd name="T28" fmla="*/ 17 w 25"/>
                  <a:gd name="T29" fmla="*/ 12 h 25"/>
                  <a:gd name="T30" fmla="*/ 13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3" y="25"/>
                    </a:moveTo>
                    <a:cubicBezTo>
                      <a:pt x="10" y="25"/>
                      <a:pt x="7" y="24"/>
                      <a:pt x="5" y="22"/>
                    </a:cubicBezTo>
                    <a:cubicBezTo>
                      <a:pt x="2" y="20"/>
                      <a:pt x="1" y="17"/>
                      <a:pt x="0" y="14"/>
                    </a:cubicBezTo>
                    <a:cubicBezTo>
                      <a:pt x="0" y="11"/>
                      <a:pt x="1" y="7"/>
                      <a:pt x="3" y="5"/>
                    </a:cubicBezTo>
                    <a:cubicBezTo>
                      <a:pt x="5" y="2"/>
                      <a:pt x="8" y="1"/>
                      <a:pt x="12" y="1"/>
                    </a:cubicBezTo>
                    <a:cubicBezTo>
                      <a:pt x="19" y="0"/>
                      <a:pt x="25" y="5"/>
                      <a:pt x="25" y="12"/>
                    </a:cubicBezTo>
                    <a:cubicBezTo>
                      <a:pt x="25" y="19"/>
                      <a:pt x="20" y="24"/>
                      <a:pt x="14" y="25"/>
                    </a:cubicBezTo>
                    <a:lnTo>
                      <a:pt x="13" y="25"/>
                    </a:lnTo>
                    <a:close/>
                    <a:moveTo>
                      <a:pt x="13" y="9"/>
                    </a:moveTo>
                    <a:cubicBezTo>
                      <a:pt x="12" y="9"/>
                      <a:pt x="12" y="9"/>
                      <a:pt x="12" y="9"/>
                    </a:cubicBezTo>
                    <a:cubicBezTo>
                      <a:pt x="11" y="9"/>
                      <a:pt x="10" y="9"/>
                      <a:pt x="9" y="10"/>
                    </a:cubicBezTo>
                    <a:cubicBezTo>
                      <a:pt x="9" y="11"/>
                      <a:pt x="8" y="12"/>
                      <a:pt x="8" y="13"/>
                    </a:cubicBezTo>
                    <a:cubicBezTo>
                      <a:pt x="8" y="14"/>
                      <a:pt x="9" y="15"/>
                      <a:pt x="10" y="16"/>
                    </a:cubicBezTo>
                    <a:cubicBezTo>
                      <a:pt x="11" y="17"/>
                      <a:pt x="12" y="17"/>
                      <a:pt x="13" y="17"/>
                    </a:cubicBezTo>
                    <a:cubicBezTo>
                      <a:pt x="15" y="17"/>
                      <a:pt x="17" y="15"/>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6" name="Freeform 578"/>
              <p:cNvSpPr>
                <a:spLocks noEditPoints="1"/>
              </p:cNvSpPr>
              <p:nvPr/>
            </p:nvSpPr>
            <p:spPr bwMode="auto">
              <a:xfrm>
                <a:off x="-4398963" y="2328863"/>
                <a:ext cx="52388" cy="52388"/>
              </a:xfrm>
              <a:custGeom>
                <a:avLst/>
                <a:gdLst>
                  <a:gd name="T0" fmla="*/ 12 w 25"/>
                  <a:gd name="T1" fmla="*/ 24 h 24"/>
                  <a:gd name="T2" fmla="*/ 4 w 25"/>
                  <a:gd name="T3" fmla="*/ 21 h 24"/>
                  <a:gd name="T4" fmla="*/ 0 w 25"/>
                  <a:gd name="T5" fmla="*/ 12 h 24"/>
                  <a:gd name="T6" fmla="*/ 3 w 25"/>
                  <a:gd name="T7" fmla="*/ 4 h 24"/>
                  <a:gd name="T8" fmla="*/ 12 w 25"/>
                  <a:gd name="T9" fmla="*/ 0 h 24"/>
                  <a:gd name="T10" fmla="*/ 12 w 25"/>
                  <a:gd name="T11" fmla="*/ 0 h 24"/>
                  <a:gd name="T12" fmla="*/ 25 w 25"/>
                  <a:gd name="T13" fmla="*/ 12 h 24"/>
                  <a:gd name="T14" fmla="*/ 13 w 25"/>
                  <a:gd name="T15" fmla="*/ 24 h 24"/>
                  <a:gd name="T16" fmla="*/ 12 w 25"/>
                  <a:gd name="T17" fmla="*/ 24 h 24"/>
                  <a:gd name="T18" fmla="*/ 12 w 25"/>
                  <a:gd name="T19" fmla="*/ 8 h 24"/>
                  <a:gd name="T20" fmla="*/ 12 w 25"/>
                  <a:gd name="T21" fmla="*/ 8 h 24"/>
                  <a:gd name="T22" fmla="*/ 9 w 25"/>
                  <a:gd name="T23" fmla="*/ 9 h 24"/>
                  <a:gd name="T24" fmla="*/ 8 w 25"/>
                  <a:gd name="T25" fmla="*/ 12 h 24"/>
                  <a:gd name="T26" fmla="*/ 9 w 25"/>
                  <a:gd name="T27" fmla="*/ 15 h 24"/>
                  <a:gd name="T28" fmla="*/ 12 w 25"/>
                  <a:gd name="T29" fmla="*/ 16 h 24"/>
                  <a:gd name="T30" fmla="*/ 13 w 25"/>
                  <a:gd name="T31" fmla="*/ 16 h 24"/>
                  <a:gd name="T32" fmla="*/ 17 w 25"/>
                  <a:gd name="T33" fmla="*/ 12 h 24"/>
                  <a:gd name="T34" fmla="*/ 12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0" y="24"/>
                      <a:pt x="7" y="23"/>
                      <a:pt x="4" y="21"/>
                    </a:cubicBezTo>
                    <a:cubicBezTo>
                      <a:pt x="2" y="19"/>
                      <a:pt x="0" y="16"/>
                      <a:pt x="0" y="12"/>
                    </a:cubicBezTo>
                    <a:cubicBezTo>
                      <a:pt x="0" y="9"/>
                      <a:pt x="1" y="6"/>
                      <a:pt x="3" y="4"/>
                    </a:cubicBezTo>
                    <a:cubicBezTo>
                      <a:pt x="5" y="1"/>
                      <a:pt x="9" y="0"/>
                      <a:pt x="12" y="0"/>
                    </a:cubicBezTo>
                    <a:cubicBezTo>
                      <a:pt x="12" y="0"/>
                      <a:pt x="12" y="0"/>
                      <a:pt x="12" y="0"/>
                    </a:cubicBezTo>
                    <a:cubicBezTo>
                      <a:pt x="19" y="0"/>
                      <a:pt x="25" y="5"/>
                      <a:pt x="25" y="12"/>
                    </a:cubicBezTo>
                    <a:cubicBezTo>
                      <a:pt x="25" y="18"/>
                      <a:pt x="20" y="24"/>
                      <a:pt x="13" y="24"/>
                    </a:cubicBezTo>
                    <a:lnTo>
                      <a:pt x="12" y="24"/>
                    </a:lnTo>
                    <a:close/>
                    <a:moveTo>
                      <a:pt x="12" y="8"/>
                    </a:moveTo>
                    <a:cubicBezTo>
                      <a:pt x="12" y="8"/>
                      <a:pt x="12" y="8"/>
                      <a:pt x="12" y="8"/>
                    </a:cubicBezTo>
                    <a:cubicBezTo>
                      <a:pt x="11" y="8"/>
                      <a:pt x="10" y="8"/>
                      <a:pt x="9" y="9"/>
                    </a:cubicBezTo>
                    <a:cubicBezTo>
                      <a:pt x="8" y="10"/>
                      <a:pt x="8" y="11"/>
                      <a:pt x="8" y="12"/>
                    </a:cubicBezTo>
                    <a:cubicBezTo>
                      <a:pt x="8" y="13"/>
                      <a:pt x="9" y="14"/>
                      <a:pt x="9" y="15"/>
                    </a:cubicBezTo>
                    <a:cubicBezTo>
                      <a:pt x="10" y="15"/>
                      <a:pt x="11" y="16"/>
                      <a:pt x="12" y="16"/>
                    </a:cubicBezTo>
                    <a:cubicBezTo>
                      <a:pt x="13" y="16"/>
                      <a:pt x="13" y="16"/>
                      <a:pt x="13" y="16"/>
                    </a:cubicBezTo>
                    <a:cubicBezTo>
                      <a:pt x="15" y="16"/>
                      <a:pt x="17" y="14"/>
                      <a:pt x="17" y="12"/>
                    </a:cubicBezTo>
                    <a:cubicBezTo>
                      <a:pt x="17" y="9"/>
                      <a:pt x="15"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Freeform 579"/>
              <p:cNvSpPr>
                <a:spLocks noEditPoints="1"/>
              </p:cNvSpPr>
              <p:nvPr/>
            </p:nvSpPr>
            <p:spPr bwMode="auto">
              <a:xfrm>
                <a:off x="-4294188" y="2436813"/>
                <a:ext cx="49213" cy="50800"/>
              </a:xfrm>
              <a:custGeom>
                <a:avLst/>
                <a:gdLst>
                  <a:gd name="T0" fmla="*/ 12 w 23"/>
                  <a:gd name="T1" fmla="*/ 24 h 24"/>
                  <a:gd name="T2" fmla="*/ 10 w 23"/>
                  <a:gd name="T3" fmla="*/ 24 h 24"/>
                  <a:gd name="T4" fmla="*/ 3 w 23"/>
                  <a:gd name="T5" fmla="*/ 20 h 24"/>
                  <a:gd name="T6" fmla="*/ 0 w 23"/>
                  <a:gd name="T7" fmla="*/ 11 h 24"/>
                  <a:gd name="T8" fmla="*/ 4 w 23"/>
                  <a:gd name="T9" fmla="*/ 3 h 24"/>
                  <a:gd name="T10" fmla="*/ 13 w 23"/>
                  <a:gd name="T11" fmla="*/ 0 h 24"/>
                  <a:gd name="T12" fmla="*/ 21 w 23"/>
                  <a:gd name="T13" fmla="*/ 4 h 24"/>
                  <a:gd name="T14" fmla="*/ 23 w 23"/>
                  <a:gd name="T15" fmla="*/ 14 h 24"/>
                  <a:gd name="T16" fmla="*/ 12 w 23"/>
                  <a:gd name="T17" fmla="*/ 24 h 24"/>
                  <a:gd name="T18" fmla="*/ 11 w 23"/>
                  <a:gd name="T19" fmla="*/ 16 h 24"/>
                  <a:gd name="T20" fmla="*/ 12 w 23"/>
                  <a:gd name="T21" fmla="*/ 16 h 24"/>
                  <a:gd name="T22" fmla="*/ 15 w 23"/>
                  <a:gd name="T23" fmla="*/ 12 h 24"/>
                  <a:gd name="T24" fmla="*/ 14 w 23"/>
                  <a:gd name="T25" fmla="*/ 9 h 24"/>
                  <a:gd name="T26" fmla="*/ 12 w 23"/>
                  <a:gd name="T27" fmla="*/ 8 h 24"/>
                  <a:gd name="T28" fmla="*/ 12 w 23"/>
                  <a:gd name="T29" fmla="*/ 8 h 24"/>
                  <a:gd name="T30" fmla="*/ 10 w 23"/>
                  <a:gd name="T31" fmla="*/ 9 h 24"/>
                  <a:gd name="T32" fmla="*/ 9 w 23"/>
                  <a:gd name="T33" fmla="*/ 12 h 24"/>
                  <a:gd name="T34" fmla="*/ 9 w 23"/>
                  <a:gd name="T35" fmla="*/ 15 h 24"/>
                  <a:gd name="T36" fmla="*/ 11 w 23"/>
                  <a:gd name="T3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11" y="24"/>
                      <a:pt x="11" y="24"/>
                      <a:pt x="10" y="24"/>
                    </a:cubicBezTo>
                    <a:cubicBezTo>
                      <a:pt x="7" y="24"/>
                      <a:pt x="5" y="22"/>
                      <a:pt x="3" y="20"/>
                    </a:cubicBezTo>
                    <a:cubicBezTo>
                      <a:pt x="1" y="17"/>
                      <a:pt x="0" y="14"/>
                      <a:pt x="0" y="11"/>
                    </a:cubicBezTo>
                    <a:cubicBezTo>
                      <a:pt x="1" y="8"/>
                      <a:pt x="2" y="5"/>
                      <a:pt x="4" y="3"/>
                    </a:cubicBezTo>
                    <a:cubicBezTo>
                      <a:pt x="7" y="1"/>
                      <a:pt x="10" y="0"/>
                      <a:pt x="13" y="0"/>
                    </a:cubicBezTo>
                    <a:cubicBezTo>
                      <a:pt x="16" y="0"/>
                      <a:pt x="19" y="2"/>
                      <a:pt x="21" y="4"/>
                    </a:cubicBezTo>
                    <a:cubicBezTo>
                      <a:pt x="23" y="7"/>
                      <a:pt x="23" y="10"/>
                      <a:pt x="23" y="14"/>
                    </a:cubicBezTo>
                    <a:cubicBezTo>
                      <a:pt x="22" y="20"/>
                      <a:pt x="17" y="24"/>
                      <a:pt x="12" y="24"/>
                    </a:cubicBezTo>
                    <a:close/>
                    <a:moveTo>
                      <a:pt x="11" y="16"/>
                    </a:moveTo>
                    <a:cubicBezTo>
                      <a:pt x="12" y="16"/>
                      <a:pt x="12" y="16"/>
                      <a:pt x="12" y="16"/>
                    </a:cubicBezTo>
                    <a:cubicBezTo>
                      <a:pt x="13" y="16"/>
                      <a:pt x="15" y="14"/>
                      <a:pt x="15" y="12"/>
                    </a:cubicBezTo>
                    <a:cubicBezTo>
                      <a:pt x="15" y="11"/>
                      <a:pt x="15" y="10"/>
                      <a:pt x="14" y="9"/>
                    </a:cubicBezTo>
                    <a:cubicBezTo>
                      <a:pt x="14" y="9"/>
                      <a:pt x="13" y="8"/>
                      <a:pt x="12" y="8"/>
                    </a:cubicBezTo>
                    <a:cubicBezTo>
                      <a:pt x="12" y="8"/>
                      <a:pt x="12" y="8"/>
                      <a:pt x="12" y="8"/>
                    </a:cubicBezTo>
                    <a:cubicBezTo>
                      <a:pt x="11" y="8"/>
                      <a:pt x="10" y="8"/>
                      <a:pt x="10" y="9"/>
                    </a:cubicBezTo>
                    <a:cubicBezTo>
                      <a:pt x="9" y="10"/>
                      <a:pt x="9" y="11"/>
                      <a:pt x="9" y="12"/>
                    </a:cubicBezTo>
                    <a:cubicBezTo>
                      <a:pt x="8" y="13"/>
                      <a:pt x="9" y="14"/>
                      <a:pt x="9" y="15"/>
                    </a:cubicBezTo>
                    <a:cubicBezTo>
                      <a:pt x="10" y="16"/>
                      <a:pt x="11"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8" name="Freeform 580"/>
              <p:cNvSpPr>
                <a:spLocks noEditPoints="1"/>
              </p:cNvSpPr>
              <p:nvPr/>
            </p:nvSpPr>
            <p:spPr bwMode="auto">
              <a:xfrm>
                <a:off x="-4264025" y="2441575"/>
                <a:ext cx="52388" cy="50800"/>
              </a:xfrm>
              <a:custGeom>
                <a:avLst/>
                <a:gdLst>
                  <a:gd name="T0" fmla="*/ 12 w 24"/>
                  <a:gd name="T1" fmla="*/ 24 h 24"/>
                  <a:gd name="T2" fmla="*/ 10 w 24"/>
                  <a:gd name="T3" fmla="*/ 24 h 24"/>
                  <a:gd name="T4" fmla="*/ 1 w 24"/>
                  <a:gd name="T5" fmla="*/ 10 h 24"/>
                  <a:gd name="T6" fmla="*/ 12 w 24"/>
                  <a:gd name="T7" fmla="*/ 0 h 24"/>
                  <a:gd name="T8" fmla="*/ 14 w 24"/>
                  <a:gd name="T9" fmla="*/ 0 h 24"/>
                  <a:gd name="T10" fmla="*/ 14 w 24"/>
                  <a:gd name="T11" fmla="*/ 0 h 24"/>
                  <a:gd name="T12" fmla="*/ 21 w 24"/>
                  <a:gd name="T13" fmla="*/ 5 h 24"/>
                  <a:gd name="T14" fmla="*/ 23 w 24"/>
                  <a:gd name="T15" fmla="*/ 14 h 24"/>
                  <a:gd name="T16" fmla="*/ 12 w 24"/>
                  <a:gd name="T17" fmla="*/ 24 h 24"/>
                  <a:gd name="T18" fmla="*/ 12 w 24"/>
                  <a:gd name="T19" fmla="*/ 8 h 24"/>
                  <a:gd name="T20" fmla="*/ 9 w 24"/>
                  <a:gd name="T21" fmla="*/ 11 h 24"/>
                  <a:gd name="T22" fmla="*/ 12 w 24"/>
                  <a:gd name="T23" fmla="*/ 16 h 24"/>
                  <a:gd name="T24" fmla="*/ 12 w 24"/>
                  <a:gd name="T25" fmla="*/ 16 h 24"/>
                  <a:gd name="T26" fmla="*/ 15 w 24"/>
                  <a:gd name="T27" fmla="*/ 12 h 24"/>
                  <a:gd name="T28" fmla="*/ 15 w 24"/>
                  <a:gd name="T29" fmla="*/ 9 h 24"/>
                  <a:gd name="T30" fmla="*/ 13 w 24"/>
                  <a:gd name="T31" fmla="*/ 8 h 24"/>
                  <a:gd name="T32" fmla="*/ 12 w 24"/>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4">
                    <a:moveTo>
                      <a:pt x="12" y="24"/>
                    </a:moveTo>
                    <a:cubicBezTo>
                      <a:pt x="11" y="24"/>
                      <a:pt x="11" y="24"/>
                      <a:pt x="10" y="24"/>
                    </a:cubicBezTo>
                    <a:cubicBezTo>
                      <a:pt x="4" y="23"/>
                      <a:pt x="0" y="17"/>
                      <a:pt x="1" y="10"/>
                    </a:cubicBezTo>
                    <a:cubicBezTo>
                      <a:pt x="2" y="4"/>
                      <a:pt x="7" y="0"/>
                      <a:pt x="12" y="0"/>
                    </a:cubicBezTo>
                    <a:cubicBezTo>
                      <a:pt x="13" y="0"/>
                      <a:pt x="14" y="0"/>
                      <a:pt x="14" y="0"/>
                    </a:cubicBezTo>
                    <a:cubicBezTo>
                      <a:pt x="14" y="0"/>
                      <a:pt x="14" y="0"/>
                      <a:pt x="14" y="0"/>
                    </a:cubicBezTo>
                    <a:cubicBezTo>
                      <a:pt x="17" y="0"/>
                      <a:pt x="20" y="2"/>
                      <a:pt x="21" y="5"/>
                    </a:cubicBezTo>
                    <a:cubicBezTo>
                      <a:pt x="23" y="7"/>
                      <a:pt x="24" y="11"/>
                      <a:pt x="23" y="14"/>
                    </a:cubicBezTo>
                    <a:cubicBezTo>
                      <a:pt x="22" y="20"/>
                      <a:pt x="18" y="24"/>
                      <a:pt x="12" y="24"/>
                    </a:cubicBezTo>
                    <a:close/>
                    <a:moveTo>
                      <a:pt x="12" y="8"/>
                    </a:moveTo>
                    <a:cubicBezTo>
                      <a:pt x="11" y="8"/>
                      <a:pt x="9" y="9"/>
                      <a:pt x="9" y="11"/>
                    </a:cubicBezTo>
                    <a:cubicBezTo>
                      <a:pt x="9" y="14"/>
                      <a:pt x="10" y="16"/>
                      <a:pt x="12" y="16"/>
                    </a:cubicBezTo>
                    <a:cubicBezTo>
                      <a:pt x="12" y="16"/>
                      <a:pt x="12" y="16"/>
                      <a:pt x="12" y="16"/>
                    </a:cubicBezTo>
                    <a:cubicBezTo>
                      <a:pt x="13" y="16"/>
                      <a:pt x="15" y="15"/>
                      <a:pt x="15" y="12"/>
                    </a:cubicBezTo>
                    <a:cubicBezTo>
                      <a:pt x="16" y="11"/>
                      <a:pt x="15" y="10"/>
                      <a:pt x="15" y="9"/>
                    </a:cubicBezTo>
                    <a:cubicBezTo>
                      <a:pt x="14" y="9"/>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 name="Freeform 581"/>
              <p:cNvSpPr>
                <a:spLocks noEditPoints="1"/>
              </p:cNvSpPr>
              <p:nvPr/>
            </p:nvSpPr>
            <p:spPr bwMode="auto">
              <a:xfrm>
                <a:off x="-4232275" y="2444750"/>
                <a:ext cx="50800" cy="53975"/>
              </a:xfrm>
              <a:custGeom>
                <a:avLst/>
                <a:gdLst>
                  <a:gd name="T0" fmla="*/ 11 w 23"/>
                  <a:gd name="T1" fmla="*/ 25 h 25"/>
                  <a:gd name="T2" fmla="*/ 9 w 23"/>
                  <a:gd name="T3" fmla="*/ 24 h 25"/>
                  <a:gd name="T4" fmla="*/ 2 w 23"/>
                  <a:gd name="T5" fmla="*/ 19 h 25"/>
                  <a:gd name="T6" fmla="*/ 0 w 23"/>
                  <a:gd name="T7" fmla="*/ 11 h 25"/>
                  <a:gd name="T8" fmla="*/ 12 w 23"/>
                  <a:gd name="T9" fmla="*/ 0 h 25"/>
                  <a:gd name="T10" fmla="*/ 14 w 23"/>
                  <a:gd name="T11" fmla="*/ 1 h 25"/>
                  <a:gd name="T12" fmla="*/ 14 w 23"/>
                  <a:gd name="T13" fmla="*/ 1 h 25"/>
                  <a:gd name="T14" fmla="*/ 21 w 23"/>
                  <a:gd name="T15" fmla="*/ 6 h 25"/>
                  <a:gd name="T16" fmla="*/ 23 w 23"/>
                  <a:gd name="T17" fmla="*/ 15 h 25"/>
                  <a:gd name="T18" fmla="*/ 11 w 23"/>
                  <a:gd name="T19" fmla="*/ 25 h 25"/>
                  <a:gd name="T20" fmla="*/ 12 w 23"/>
                  <a:gd name="T21" fmla="*/ 8 h 25"/>
                  <a:gd name="T22" fmla="*/ 8 w 23"/>
                  <a:gd name="T23" fmla="*/ 12 h 25"/>
                  <a:gd name="T24" fmla="*/ 9 w 23"/>
                  <a:gd name="T25" fmla="*/ 15 h 25"/>
                  <a:gd name="T26" fmla="*/ 11 w 23"/>
                  <a:gd name="T27" fmla="*/ 16 h 25"/>
                  <a:gd name="T28" fmla="*/ 11 w 23"/>
                  <a:gd name="T29" fmla="*/ 16 h 25"/>
                  <a:gd name="T30" fmla="*/ 15 w 23"/>
                  <a:gd name="T31" fmla="*/ 13 h 25"/>
                  <a:gd name="T32" fmla="*/ 14 w 23"/>
                  <a:gd name="T33" fmla="*/ 10 h 25"/>
                  <a:gd name="T34" fmla="*/ 12 w 23"/>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5">
                    <a:moveTo>
                      <a:pt x="11" y="25"/>
                    </a:moveTo>
                    <a:cubicBezTo>
                      <a:pt x="11" y="25"/>
                      <a:pt x="10" y="25"/>
                      <a:pt x="9" y="24"/>
                    </a:cubicBezTo>
                    <a:cubicBezTo>
                      <a:pt x="6" y="24"/>
                      <a:pt x="4" y="22"/>
                      <a:pt x="2" y="19"/>
                    </a:cubicBezTo>
                    <a:cubicBezTo>
                      <a:pt x="0" y="17"/>
                      <a:pt x="0" y="14"/>
                      <a:pt x="0" y="11"/>
                    </a:cubicBezTo>
                    <a:cubicBezTo>
                      <a:pt x="1" y="5"/>
                      <a:pt x="6" y="0"/>
                      <a:pt x="12" y="0"/>
                    </a:cubicBezTo>
                    <a:cubicBezTo>
                      <a:pt x="13" y="0"/>
                      <a:pt x="13" y="0"/>
                      <a:pt x="14" y="1"/>
                    </a:cubicBezTo>
                    <a:cubicBezTo>
                      <a:pt x="14" y="1"/>
                      <a:pt x="14" y="1"/>
                      <a:pt x="14" y="1"/>
                    </a:cubicBezTo>
                    <a:cubicBezTo>
                      <a:pt x="17" y="1"/>
                      <a:pt x="19" y="3"/>
                      <a:pt x="21" y="6"/>
                    </a:cubicBezTo>
                    <a:cubicBezTo>
                      <a:pt x="23" y="8"/>
                      <a:pt x="23" y="12"/>
                      <a:pt x="23" y="15"/>
                    </a:cubicBezTo>
                    <a:cubicBezTo>
                      <a:pt x="21" y="21"/>
                      <a:pt x="17" y="25"/>
                      <a:pt x="11" y="25"/>
                    </a:cubicBezTo>
                    <a:close/>
                    <a:moveTo>
                      <a:pt x="12" y="8"/>
                    </a:moveTo>
                    <a:cubicBezTo>
                      <a:pt x="10" y="8"/>
                      <a:pt x="9" y="10"/>
                      <a:pt x="8" y="12"/>
                    </a:cubicBezTo>
                    <a:cubicBezTo>
                      <a:pt x="8" y="13"/>
                      <a:pt x="8" y="14"/>
                      <a:pt x="9" y="15"/>
                    </a:cubicBezTo>
                    <a:cubicBezTo>
                      <a:pt x="9" y="16"/>
                      <a:pt x="10" y="16"/>
                      <a:pt x="11" y="16"/>
                    </a:cubicBezTo>
                    <a:cubicBezTo>
                      <a:pt x="11" y="16"/>
                      <a:pt x="11" y="16"/>
                      <a:pt x="11" y="16"/>
                    </a:cubicBezTo>
                    <a:cubicBezTo>
                      <a:pt x="12" y="17"/>
                      <a:pt x="14" y="15"/>
                      <a:pt x="15" y="13"/>
                    </a:cubicBezTo>
                    <a:cubicBezTo>
                      <a:pt x="15" y="12"/>
                      <a:pt x="15" y="11"/>
                      <a:pt x="14" y="10"/>
                    </a:cubicBezTo>
                    <a:cubicBezTo>
                      <a:pt x="14" y="9"/>
                      <a:pt x="13" y="9"/>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 name="Freeform 582"/>
              <p:cNvSpPr>
                <a:spLocks noEditPoints="1"/>
              </p:cNvSpPr>
              <p:nvPr/>
            </p:nvSpPr>
            <p:spPr bwMode="auto">
              <a:xfrm>
                <a:off x="-4203700" y="2454275"/>
                <a:ext cx="53975" cy="50800"/>
              </a:xfrm>
              <a:custGeom>
                <a:avLst/>
                <a:gdLst>
                  <a:gd name="T0" fmla="*/ 12 w 25"/>
                  <a:gd name="T1" fmla="*/ 24 h 24"/>
                  <a:gd name="T2" fmla="*/ 10 w 25"/>
                  <a:gd name="T3" fmla="*/ 24 h 24"/>
                  <a:gd name="T4" fmla="*/ 2 w 25"/>
                  <a:gd name="T5" fmla="*/ 9 h 24"/>
                  <a:gd name="T6" fmla="*/ 13 w 25"/>
                  <a:gd name="T7" fmla="*/ 0 h 24"/>
                  <a:gd name="T8" fmla="*/ 16 w 25"/>
                  <a:gd name="T9" fmla="*/ 0 h 24"/>
                  <a:gd name="T10" fmla="*/ 23 w 25"/>
                  <a:gd name="T11" fmla="*/ 6 h 24"/>
                  <a:gd name="T12" fmla="*/ 24 w 25"/>
                  <a:gd name="T13" fmla="*/ 15 h 24"/>
                  <a:gd name="T14" fmla="*/ 18 w 25"/>
                  <a:gd name="T15" fmla="*/ 22 h 24"/>
                  <a:gd name="T16" fmla="*/ 12 w 25"/>
                  <a:gd name="T17" fmla="*/ 24 h 24"/>
                  <a:gd name="T18" fmla="*/ 13 w 25"/>
                  <a:gd name="T19" fmla="*/ 8 h 24"/>
                  <a:gd name="T20" fmla="*/ 10 w 25"/>
                  <a:gd name="T21" fmla="*/ 11 h 24"/>
                  <a:gd name="T22" fmla="*/ 12 w 25"/>
                  <a:gd name="T23" fmla="*/ 16 h 24"/>
                  <a:gd name="T24" fmla="*/ 12 w 25"/>
                  <a:gd name="T25" fmla="*/ 16 h 24"/>
                  <a:gd name="T26" fmla="*/ 14 w 25"/>
                  <a:gd name="T27" fmla="*/ 15 h 24"/>
                  <a:gd name="T28" fmla="*/ 16 w 25"/>
                  <a:gd name="T29" fmla="*/ 13 h 24"/>
                  <a:gd name="T30" fmla="*/ 16 w 25"/>
                  <a:gd name="T31" fmla="*/ 9 h 24"/>
                  <a:gd name="T32" fmla="*/ 14 w 25"/>
                  <a:gd name="T33" fmla="*/ 8 h 24"/>
                  <a:gd name="T34" fmla="*/ 13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2" y="24"/>
                      <a:pt x="11" y="24"/>
                      <a:pt x="10" y="24"/>
                    </a:cubicBezTo>
                    <a:cubicBezTo>
                      <a:pt x="4" y="22"/>
                      <a:pt x="0" y="16"/>
                      <a:pt x="2" y="9"/>
                    </a:cubicBezTo>
                    <a:cubicBezTo>
                      <a:pt x="3" y="4"/>
                      <a:pt x="8" y="0"/>
                      <a:pt x="13" y="0"/>
                    </a:cubicBezTo>
                    <a:cubicBezTo>
                      <a:pt x="14" y="0"/>
                      <a:pt x="15" y="0"/>
                      <a:pt x="16" y="0"/>
                    </a:cubicBezTo>
                    <a:cubicBezTo>
                      <a:pt x="19" y="1"/>
                      <a:pt x="21" y="3"/>
                      <a:pt x="23" y="6"/>
                    </a:cubicBezTo>
                    <a:cubicBezTo>
                      <a:pt x="24" y="8"/>
                      <a:pt x="25" y="12"/>
                      <a:pt x="24" y="15"/>
                    </a:cubicBezTo>
                    <a:cubicBezTo>
                      <a:pt x="23" y="18"/>
                      <a:pt x="21" y="20"/>
                      <a:pt x="18" y="22"/>
                    </a:cubicBezTo>
                    <a:cubicBezTo>
                      <a:pt x="17" y="23"/>
                      <a:pt x="15" y="24"/>
                      <a:pt x="12" y="24"/>
                    </a:cubicBezTo>
                    <a:close/>
                    <a:moveTo>
                      <a:pt x="13" y="8"/>
                    </a:moveTo>
                    <a:cubicBezTo>
                      <a:pt x="12" y="8"/>
                      <a:pt x="10" y="9"/>
                      <a:pt x="10" y="11"/>
                    </a:cubicBezTo>
                    <a:cubicBezTo>
                      <a:pt x="9" y="13"/>
                      <a:pt x="10" y="15"/>
                      <a:pt x="12" y="16"/>
                    </a:cubicBezTo>
                    <a:cubicBezTo>
                      <a:pt x="12" y="16"/>
                      <a:pt x="12" y="16"/>
                      <a:pt x="12" y="16"/>
                    </a:cubicBezTo>
                    <a:cubicBezTo>
                      <a:pt x="13" y="16"/>
                      <a:pt x="14" y="16"/>
                      <a:pt x="14" y="15"/>
                    </a:cubicBezTo>
                    <a:cubicBezTo>
                      <a:pt x="15" y="15"/>
                      <a:pt x="16" y="14"/>
                      <a:pt x="16" y="13"/>
                    </a:cubicBezTo>
                    <a:cubicBezTo>
                      <a:pt x="16" y="11"/>
                      <a:pt x="16" y="10"/>
                      <a:pt x="16" y="9"/>
                    </a:cubicBezTo>
                    <a:cubicBezTo>
                      <a:pt x="15"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 name="Freeform 583"/>
              <p:cNvSpPr>
                <a:spLocks noEditPoints="1"/>
              </p:cNvSpPr>
              <p:nvPr/>
            </p:nvSpPr>
            <p:spPr bwMode="auto">
              <a:xfrm>
                <a:off x="-4173538" y="2462213"/>
                <a:ext cx="53975" cy="52388"/>
              </a:xfrm>
              <a:custGeom>
                <a:avLst/>
                <a:gdLst>
                  <a:gd name="T0" fmla="*/ 12 w 25"/>
                  <a:gd name="T1" fmla="*/ 24 h 24"/>
                  <a:gd name="T2" fmla="*/ 9 w 25"/>
                  <a:gd name="T3" fmla="*/ 23 h 24"/>
                  <a:gd name="T4" fmla="*/ 2 w 25"/>
                  <a:gd name="T5" fmla="*/ 9 h 24"/>
                  <a:gd name="T6" fmla="*/ 13 w 25"/>
                  <a:gd name="T7" fmla="*/ 0 h 24"/>
                  <a:gd name="T8" fmla="*/ 16 w 25"/>
                  <a:gd name="T9" fmla="*/ 0 h 24"/>
                  <a:gd name="T10" fmla="*/ 20 w 25"/>
                  <a:gd name="T11" fmla="*/ 2 h 24"/>
                  <a:gd name="T12" fmla="*/ 23 w 25"/>
                  <a:gd name="T13" fmla="*/ 6 h 24"/>
                  <a:gd name="T14" fmla="*/ 24 w 25"/>
                  <a:gd name="T15" fmla="*/ 15 h 24"/>
                  <a:gd name="T16" fmla="*/ 18 w 25"/>
                  <a:gd name="T17" fmla="*/ 22 h 24"/>
                  <a:gd name="T18" fmla="*/ 14 w 25"/>
                  <a:gd name="T19" fmla="*/ 24 h 24"/>
                  <a:gd name="T20" fmla="*/ 12 w 25"/>
                  <a:gd name="T21" fmla="*/ 24 h 24"/>
                  <a:gd name="T22" fmla="*/ 13 w 25"/>
                  <a:gd name="T23" fmla="*/ 8 h 24"/>
                  <a:gd name="T24" fmla="*/ 10 w 25"/>
                  <a:gd name="T25" fmla="*/ 11 h 24"/>
                  <a:gd name="T26" fmla="*/ 12 w 25"/>
                  <a:gd name="T27" fmla="*/ 15 h 24"/>
                  <a:gd name="T28" fmla="*/ 13 w 25"/>
                  <a:gd name="T29" fmla="*/ 16 h 24"/>
                  <a:gd name="T30" fmla="*/ 14 w 25"/>
                  <a:gd name="T31" fmla="*/ 15 h 24"/>
                  <a:gd name="T32" fmla="*/ 16 w 25"/>
                  <a:gd name="T33" fmla="*/ 13 h 24"/>
                  <a:gd name="T34" fmla="*/ 16 w 25"/>
                  <a:gd name="T35" fmla="*/ 9 h 24"/>
                  <a:gd name="T36" fmla="*/ 15 w 25"/>
                  <a:gd name="T37" fmla="*/ 8 h 24"/>
                  <a:gd name="T38" fmla="*/ 14 w 25"/>
                  <a:gd name="T39" fmla="*/ 8 h 24"/>
                  <a:gd name="T40" fmla="*/ 13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2" y="24"/>
                    </a:moveTo>
                    <a:cubicBezTo>
                      <a:pt x="11" y="24"/>
                      <a:pt x="10" y="24"/>
                      <a:pt x="9" y="23"/>
                    </a:cubicBezTo>
                    <a:cubicBezTo>
                      <a:pt x="3" y="22"/>
                      <a:pt x="0" y="15"/>
                      <a:pt x="2" y="9"/>
                    </a:cubicBezTo>
                    <a:cubicBezTo>
                      <a:pt x="3" y="3"/>
                      <a:pt x="8" y="0"/>
                      <a:pt x="13" y="0"/>
                    </a:cubicBezTo>
                    <a:cubicBezTo>
                      <a:pt x="14" y="0"/>
                      <a:pt x="15" y="0"/>
                      <a:pt x="16" y="0"/>
                    </a:cubicBezTo>
                    <a:cubicBezTo>
                      <a:pt x="18" y="0"/>
                      <a:pt x="19" y="1"/>
                      <a:pt x="20" y="2"/>
                    </a:cubicBezTo>
                    <a:cubicBezTo>
                      <a:pt x="22" y="3"/>
                      <a:pt x="23" y="5"/>
                      <a:pt x="23" y="6"/>
                    </a:cubicBezTo>
                    <a:cubicBezTo>
                      <a:pt x="24" y="9"/>
                      <a:pt x="25" y="12"/>
                      <a:pt x="24" y="15"/>
                    </a:cubicBezTo>
                    <a:cubicBezTo>
                      <a:pt x="23" y="18"/>
                      <a:pt x="21" y="21"/>
                      <a:pt x="18" y="22"/>
                    </a:cubicBezTo>
                    <a:cubicBezTo>
                      <a:pt x="17" y="23"/>
                      <a:pt x="15" y="23"/>
                      <a:pt x="14" y="24"/>
                    </a:cubicBezTo>
                    <a:cubicBezTo>
                      <a:pt x="13" y="24"/>
                      <a:pt x="13" y="24"/>
                      <a:pt x="12" y="24"/>
                    </a:cubicBezTo>
                    <a:close/>
                    <a:moveTo>
                      <a:pt x="13" y="8"/>
                    </a:moveTo>
                    <a:cubicBezTo>
                      <a:pt x="12" y="8"/>
                      <a:pt x="10" y="9"/>
                      <a:pt x="10" y="11"/>
                    </a:cubicBezTo>
                    <a:cubicBezTo>
                      <a:pt x="9" y="13"/>
                      <a:pt x="10" y="15"/>
                      <a:pt x="12" y="15"/>
                    </a:cubicBezTo>
                    <a:cubicBezTo>
                      <a:pt x="12" y="16"/>
                      <a:pt x="12" y="16"/>
                      <a:pt x="13" y="16"/>
                    </a:cubicBezTo>
                    <a:cubicBezTo>
                      <a:pt x="13" y="15"/>
                      <a:pt x="14" y="15"/>
                      <a:pt x="14" y="15"/>
                    </a:cubicBezTo>
                    <a:cubicBezTo>
                      <a:pt x="15" y="15"/>
                      <a:pt x="16" y="14"/>
                      <a:pt x="16" y="13"/>
                    </a:cubicBezTo>
                    <a:cubicBezTo>
                      <a:pt x="16" y="11"/>
                      <a:pt x="16" y="10"/>
                      <a:pt x="16" y="9"/>
                    </a:cubicBezTo>
                    <a:cubicBezTo>
                      <a:pt x="16" y="9"/>
                      <a:pt x="15" y="9"/>
                      <a:pt x="15" y="8"/>
                    </a:cubicBezTo>
                    <a:cubicBezTo>
                      <a:pt x="15" y="8"/>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 name="Freeform 584"/>
              <p:cNvSpPr>
                <a:spLocks noEditPoints="1"/>
              </p:cNvSpPr>
              <p:nvPr/>
            </p:nvSpPr>
            <p:spPr bwMode="auto">
              <a:xfrm>
                <a:off x="-4143375" y="2470150"/>
                <a:ext cx="53975" cy="52388"/>
              </a:xfrm>
              <a:custGeom>
                <a:avLst/>
                <a:gdLst>
                  <a:gd name="T0" fmla="*/ 12 w 25"/>
                  <a:gd name="T1" fmla="*/ 24 h 24"/>
                  <a:gd name="T2" fmla="*/ 9 w 25"/>
                  <a:gd name="T3" fmla="*/ 24 h 24"/>
                  <a:gd name="T4" fmla="*/ 2 w 25"/>
                  <a:gd name="T5" fmla="*/ 9 h 24"/>
                  <a:gd name="T6" fmla="*/ 13 w 25"/>
                  <a:gd name="T7" fmla="*/ 0 h 24"/>
                  <a:gd name="T8" fmla="*/ 17 w 25"/>
                  <a:gd name="T9" fmla="*/ 1 h 24"/>
                  <a:gd name="T10" fmla="*/ 23 w 25"/>
                  <a:gd name="T11" fmla="*/ 6 h 24"/>
                  <a:gd name="T12" fmla="*/ 23 w 25"/>
                  <a:gd name="T13" fmla="*/ 16 h 24"/>
                  <a:gd name="T14" fmla="*/ 12 w 25"/>
                  <a:gd name="T15" fmla="*/ 24 h 24"/>
                  <a:gd name="T16" fmla="*/ 13 w 25"/>
                  <a:gd name="T17" fmla="*/ 8 h 24"/>
                  <a:gd name="T18" fmla="*/ 10 w 25"/>
                  <a:gd name="T19" fmla="*/ 11 h 24"/>
                  <a:gd name="T20" fmla="*/ 11 w 25"/>
                  <a:gd name="T21" fmla="*/ 16 h 24"/>
                  <a:gd name="T22" fmla="*/ 12 w 25"/>
                  <a:gd name="T23" fmla="*/ 16 h 24"/>
                  <a:gd name="T24" fmla="*/ 16 w 25"/>
                  <a:gd name="T25" fmla="*/ 13 h 24"/>
                  <a:gd name="T26" fmla="*/ 16 w 25"/>
                  <a:gd name="T27" fmla="*/ 10 h 24"/>
                  <a:gd name="T28" fmla="*/ 14 w 25"/>
                  <a:gd name="T29" fmla="*/ 8 h 24"/>
                  <a:gd name="T30" fmla="*/ 13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1" y="24"/>
                      <a:pt x="10" y="24"/>
                      <a:pt x="9" y="24"/>
                    </a:cubicBezTo>
                    <a:cubicBezTo>
                      <a:pt x="3" y="22"/>
                      <a:pt x="0" y="15"/>
                      <a:pt x="2" y="9"/>
                    </a:cubicBezTo>
                    <a:cubicBezTo>
                      <a:pt x="4" y="4"/>
                      <a:pt x="8" y="0"/>
                      <a:pt x="13" y="0"/>
                    </a:cubicBezTo>
                    <a:cubicBezTo>
                      <a:pt x="14" y="0"/>
                      <a:pt x="15" y="0"/>
                      <a:pt x="17" y="1"/>
                    </a:cubicBezTo>
                    <a:cubicBezTo>
                      <a:pt x="19" y="2"/>
                      <a:pt x="22" y="4"/>
                      <a:pt x="23" y="6"/>
                    </a:cubicBezTo>
                    <a:cubicBezTo>
                      <a:pt x="24" y="9"/>
                      <a:pt x="25" y="13"/>
                      <a:pt x="23" y="16"/>
                    </a:cubicBezTo>
                    <a:cubicBezTo>
                      <a:pt x="21" y="21"/>
                      <a:pt x="17" y="24"/>
                      <a:pt x="12" y="24"/>
                    </a:cubicBezTo>
                    <a:close/>
                    <a:moveTo>
                      <a:pt x="13" y="8"/>
                    </a:moveTo>
                    <a:cubicBezTo>
                      <a:pt x="12" y="8"/>
                      <a:pt x="10" y="9"/>
                      <a:pt x="10" y="11"/>
                    </a:cubicBezTo>
                    <a:cubicBezTo>
                      <a:pt x="9" y="13"/>
                      <a:pt x="10" y="15"/>
                      <a:pt x="11" y="16"/>
                    </a:cubicBezTo>
                    <a:cubicBezTo>
                      <a:pt x="12" y="16"/>
                      <a:pt x="12" y="16"/>
                      <a:pt x="12" y="16"/>
                    </a:cubicBezTo>
                    <a:cubicBezTo>
                      <a:pt x="14" y="16"/>
                      <a:pt x="15" y="15"/>
                      <a:pt x="16" y="13"/>
                    </a:cubicBezTo>
                    <a:cubicBezTo>
                      <a:pt x="16" y="12"/>
                      <a:pt x="16" y="11"/>
                      <a:pt x="16" y="10"/>
                    </a:cubicBezTo>
                    <a:cubicBezTo>
                      <a:pt x="15"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 name="Freeform 585"/>
              <p:cNvSpPr>
                <a:spLocks noEditPoints="1"/>
              </p:cNvSpPr>
              <p:nvPr/>
            </p:nvSpPr>
            <p:spPr bwMode="auto">
              <a:xfrm>
                <a:off x="-4281488" y="2401888"/>
                <a:ext cx="52388" cy="53975"/>
              </a:xfrm>
              <a:custGeom>
                <a:avLst/>
                <a:gdLst>
                  <a:gd name="T0" fmla="*/ 12 w 24"/>
                  <a:gd name="T1" fmla="*/ 25 h 25"/>
                  <a:gd name="T2" fmla="*/ 11 w 24"/>
                  <a:gd name="T3" fmla="*/ 25 h 25"/>
                  <a:gd name="T4" fmla="*/ 1 w 24"/>
                  <a:gd name="T5" fmla="*/ 11 h 25"/>
                  <a:gd name="T6" fmla="*/ 12 w 24"/>
                  <a:gd name="T7" fmla="*/ 0 h 25"/>
                  <a:gd name="T8" fmla="*/ 14 w 24"/>
                  <a:gd name="T9" fmla="*/ 0 h 25"/>
                  <a:gd name="T10" fmla="*/ 22 w 24"/>
                  <a:gd name="T11" fmla="*/ 5 h 25"/>
                  <a:gd name="T12" fmla="*/ 24 w 24"/>
                  <a:gd name="T13" fmla="*/ 14 h 25"/>
                  <a:gd name="T14" fmla="*/ 12 w 24"/>
                  <a:gd name="T15" fmla="*/ 25 h 25"/>
                  <a:gd name="T16" fmla="*/ 12 w 24"/>
                  <a:gd name="T17" fmla="*/ 8 h 25"/>
                  <a:gd name="T18" fmla="*/ 9 w 24"/>
                  <a:gd name="T19" fmla="*/ 12 h 25"/>
                  <a:gd name="T20" fmla="*/ 12 w 24"/>
                  <a:gd name="T21" fmla="*/ 17 h 25"/>
                  <a:gd name="T22" fmla="*/ 12 w 24"/>
                  <a:gd name="T23" fmla="*/ 17 h 25"/>
                  <a:gd name="T24" fmla="*/ 16 w 24"/>
                  <a:gd name="T25" fmla="*/ 13 h 25"/>
                  <a:gd name="T26" fmla="*/ 15 w 24"/>
                  <a:gd name="T27" fmla="*/ 10 h 25"/>
                  <a:gd name="T28" fmla="*/ 13 w 24"/>
                  <a:gd name="T29" fmla="*/ 8 h 25"/>
                  <a:gd name="T30" fmla="*/ 12 w 24"/>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5">
                    <a:moveTo>
                      <a:pt x="12" y="25"/>
                    </a:moveTo>
                    <a:cubicBezTo>
                      <a:pt x="12" y="25"/>
                      <a:pt x="11" y="25"/>
                      <a:pt x="11" y="25"/>
                    </a:cubicBezTo>
                    <a:cubicBezTo>
                      <a:pt x="4" y="24"/>
                      <a:pt x="0" y="18"/>
                      <a:pt x="1" y="11"/>
                    </a:cubicBezTo>
                    <a:cubicBezTo>
                      <a:pt x="1" y="5"/>
                      <a:pt x="6" y="0"/>
                      <a:pt x="12" y="0"/>
                    </a:cubicBezTo>
                    <a:cubicBezTo>
                      <a:pt x="13" y="0"/>
                      <a:pt x="13" y="0"/>
                      <a:pt x="14" y="0"/>
                    </a:cubicBezTo>
                    <a:cubicBezTo>
                      <a:pt x="17" y="1"/>
                      <a:pt x="20" y="2"/>
                      <a:pt x="22" y="5"/>
                    </a:cubicBezTo>
                    <a:cubicBezTo>
                      <a:pt x="23" y="8"/>
                      <a:pt x="24" y="11"/>
                      <a:pt x="24" y="14"/>
                    </a:cubicBezTo>
                    <a:cubicBezTo>
                      <a:pt x="23" y="20"/>
                      <a:pt x="18" y="25"/>
                      <a:pt x="12" y="25"/>
                    </a:cubicBezTo>
                    <a:close/>
                    <a:moveTo>
                      <a:pt x="12" y="8"/>
                    </a:moveTo>
                    <a:cubicBezTo>
                      <a:pt x="10" y="8"/>
                      <a:pt x="9" y="10"/>
                      <a:pt x="9" y="12"/>
                    </a:cubicBezTo>
                    <a:cubicBezTo>
                      <a:pt x="8" y="14"/>
                      <a:pt x="10" y="16"/>
                      <a:pt x="12" y="17"/>
                    </a:cubicBezTo>
                    <a:cubicBezTo>
                      <a:pt x="12" y="17"/>
                      <a:pt x="12" y="17"/>
                      <a:pt x="12" y="17"/>
                    </a:cubicBezTo>
                    <a:cubicBezTo>
                      <a:pt x="14" y="17"/>
                      <a:pt x="15" y="15"/>
                      <a:pt x="16" y="13"/>
                    </a:cubicBezTo>
                    <a:cubicBezTo>
                      <a:pt x="16" y="12"/>
                      <a:pt x="16" y="11"/>
                      <a:pt x="15" y="10"/>
                    </a:cubicBezTo>
                    <a:cubicBezTo>
                      <a:pt x="14"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 name="Freeform 586"/>
              <p:cNvSpPr>
                <a:spLocks noEditPoints="1"/>
              </p:cNvSpPr>
              <p:nvPr/>
            </p:nvSpPr>
            <p:spPr bwMode="auto">
              <a:xfrm>
                <a:off x="-4248150" y="2406650"/>
                <a:ext cx="52388" cy="53975"/>
              </a:xfrm>
              <a:custGeom>
                <a:avLst/>
                <a:gdLst>
                  <a:gd name="T0" fmla="*/ 12 w 25"/>
                  <a:gd name="T1" fmla="*/ 25 h 25"/>
                  <a:gd name="T2" fmla="*/ 10 w 25"/>
                  <a:gd name="T3" fmla="*/ 25 h 25"/>
                  <a:gd name="T4" fmla="*/ 3 w 25"/>
                  <a:gd name="T5" fmla="*/ 20 h 25"/>
                  <a:gd name="T6" fmla="*/ 1 w 25"/>
                  <a:gd name="T7" fmla="*/ 11 h 25"/>
                  <a:gd name="T8" fmla="*/ 5 w 25"/>
                  <a:gd name="T9" fmla="*/ 3 h 25"/>
                  <a:gd name="T10" fmla="*/ 14 w 25"/>
                  <a:gd name="T11" fmla="*/ 1 h 25"/>
                  <a:gd name="T12" fmla="*/ 22 w 25"/>
                  <a:gd name="T13" fmla="*/ 6 h 25"/>
                  <a:gd name="T14" fmla="*/ 24 w 25"/>
                  <a:gd name="T15" fmla="*/ 15 h 25"/>
                  <a:gd name="T16" fmla="*/ 12 w 25"/>
                  <a:gd name="T17" fmla="*/ 25 h 25"/>
                  <a:gd name="T18" fmla="*/ 12 w 25"/>
                  <a:gd name="T19" fmla="*/ 9 h 25"/>
                  <a:gd name="T20" fmla="*/ 10 w 25"/>
                  <a:gd name="T21" fmla="*/ 9 h 25"/>
                  <a:gd name="T22" fmla="*/ 9 w 25"/>
                  <a:gd name="T23" fmla="*/ 12 h 25"/>
                  <a:gd name="T24" fmla="*/ 9 w 25"/>
                  <a:gd name="T25" fmla="*/ 15 h 25"/>
                  <a:gd name="T26" fmla="*/ 12 w 25"/>
                  <a:gd name="T27" fmla="*/ 17 h 25"/>
                  <a:gd name="T28" fmla="*/ 16 w 25"/>
                  <a:gd name="T29" fmla="*/ 13 h 25"/>
                  <a:gd name="T30" fmla="*/ 15 w 25"/>
                  <a:gd name="T31" fmla="*/ 10 h 25"/>
                  <a:gd name="T32" fmla="*/ 13 w 25"/>
                  <a:gd name="T33" fmla="*/ 9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12" y="25"/>
                      <a:pt x="11" y="25"/>
                      <a:pt x="10" y="25"/>
                    </a:cubicBezTo>
                    <a:cubicBezTo>
                      <a:pt x="7" y="24"/>
                      <a:pt x="5" y="22"/>
                      <a:pt x="3" y="20"/>
                    </a:cubicBezTo>
                    <a:cubicBezTo>
                      <a:pt x="1" y="17"/>
                      <a:pt x="0" y="14"/>
                      <a:pt x="1" y="11"/>
                    </a:cubicBezTo>
                    <a:cubicBezTo>
                      <a:pt x="1" y="8"/>
                      <a:pt x="3" y="5"/>
                      <a:pt x="5" y="3"/>
                    </a:cubicBezTo>
                    <a:cubicBezTo>
                      <a:pt x="8" y="1"/>
                      <a:pt x="11" y="0"/>
                      <a:pt x="14" y="1"/>
                    </a:cubicBezTo>
                    <a:cubicBezTo>
                      <a:pt x="18" y="1"/>
                      <a:pt x="20" y="3"/>
                      <a:pt x="22" y="6"/>
                    </a:cubicBezTo>
                    <a:cubicBezTo>
                      <a:pt x="24" y="8"/>
                      <a:pt x="25" y="12"/>
                      <a:pt x="24" y="15"/>
                    </a:cubicBezTo>
                    <a:cubicBezTo>
                      <a:pt x="23" y="21"/>
                      <a:pt x="18" y="25"/>
                      <a:pt x="12" y="25"/>
                    </a:cubicBezTo>
                    <a:close/>
                    <a:moveTo>
                      <a:pt x="12" y="9"/>
                    </a:moveTo>
                    <a:cubicBezTo>
                      <a:pt x="12" y="9"/>
                      <a:pt x="11" y="9"/>
                      <a:pt x="10" y="9"/>
                    </a:cubicBezTo>
                    <a:cubicBezTo>
                      <a:pt x="10" y="10"/>
                      <a:pt x="9" y="11"/>
                      <a:pt x="9" y="12"/>
                    </a:cubicBezTo>
                    <a:cubicBezTo>
                      <a:pt x="9" y="13"/>
                      <a:pt x="9" y="14"/>
                      <a:pt x="9" y="15"/>
                    </a:cubicBezTo>
                    <a:cubicBezTo>
                      <a:pt x="10" y="16"/>
                      <a:pt x="11" y="17"/>
                      <a:pt x="12" y="17"/>
                    </a:cubicBezTo>
                    <a:cubicBezTo>
                      <a:pt x="14" y="17"/>
                      <a:pt x="16" y="15"/>
                      <a:pt x="16" y="13"/>
                    </a:cubicBezTo>
                    <a:cubicBezTo>
                      <a:pt x="16" y="12"/>
                      <a:pt x="16" y="11"/>
                      <a:pt x="15"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 name="Freeform 587"/>
              <p:cNvSpPr>
                <a:spLocks noEditPoints="1"/>
              </p:cNvSpPr>
              <p:nvPr/>
            </p:nvSpPr>
            <p:spPr bwMode="auto">
              <a:xfrm>
                <a:off x="-4216400" y="2413000"/>
                <a:ext cx="53975" cy="53975"/>
              </a:xfrm>
              <a:custGeom>
                <a:avLst/>
                <a:gdLst>
                  <a:gd name="T0" fmla="*/ 12 w 25"/>
                  <a:gd name="T1" fmla="*/ 25 h 25"/>
                  <a:gd name="T2" fmla="*/ 10 w 25"/>
                  <a:gd name="T3" fmla="*/ 24 h 25"/>
                  <a:gd name="T4" fmla="*/ 1 w 25"/>
                  <a:gd name="T5" fmla="*/ 10 h 25"/>
                  <a:gd name="T6" fmla="*/ 12 w 25"/>
                  <a:gd name="T7" fmla="*/ 0 h 25"/>
                  <a:gd name="T8" fmla="*/ 15 w 25"/>
                  <a:gd name="T9" fmla="*/ 1 h 25"/>
                  <a:gd name="T10" fmla="*/ 22 w 25"/>
                  <a:gd name="T11" fmla="*/ 6 h 25"/>
                  <a:gd name="T12" fmla="*/ 24 w 25"/>
                  <a:gd name="T13" fmla="*/ 15 h 25"/>
                  <a:gd name="T14" fmla="*/ 12 w 25"/>
                  <a:gd name="T15" fmla="*/ 25 h 25"/>
                  <a:gd name="T16" fmla="*/ 12 w 25"/>
                  <a:gd name="T17" fmla="*/ 9 h 25"/>
                  <a:gd name="T18" fmla="*/ 9 w 25"/>
                  <a:gd name="T19" fmla="*/ 12 h 25"/>
                  <a:gd name="T20" fmla="*/ 12 w 25"/>
                  <a:gd name="T21" fmla="*/ 17 h 25"/>
                  <a:gd name="T22" fmla="*/ 12 w 25"/>
                  <a:gd name="T23" fmla="*/ 17 h 25"/>
                  <a:gd name="T24" fmla="*/ 16 w 25"/>
                  <a:gd name="T25" fmla="*/ 13 h 25"/>
                  <a:gd name="T26" fmla="*/ 16 w 25"/>
                  <a:gd name="T27" fmla="*/ 10 h 25"/>
                  <a:gd name="T28" fmla="*/ 13 w 25"/>
                  <a:gd name="T29" fmla="*/ 9 h 25"/>
                  <a:gd name="T30" fmla="*/ 12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2" y="25"/>
                    </a:moveTo>
                    <a:cubicBezTo>
                      <a:pt x="11" y="25"/>
                      <a:pt x="11" y="25"/>
                      <a:pt x="10" y="24"/>
                    </a:cubicBezTo>
                    <a:cubicBezTo>
                      <a:pt x="4" y="23"/>
                      <a:pt x="0" y="17"/>
                      <a:pt x="1" y="10"/>
                    </a:cubicBezTo>
                    <a:cubicBezTo>
                      <a:pt x="2" y="5"/>
                      <a:pt x="7" y="0"/>
                      <a:pt x="12" y="0"/>
                    </a:cubicBezTo>
                    <a:cubicBezTo>
                      <a:pt x="13" y="0"/>
                      <a:pt x="14" y="1"/>
                      <a:pt x="15" y="1"/>
                    </a:cubicBezTo>
                    <a:cubicBezTo>
                      <a:pt x="18" y="1"/>
                      <a:pt x="21" y="3"/>
                      <a:pt x="22" y="6"/>
                    </a:cubicBezTo>
                    <a:cubicBezTo>
                      <a:pt x="24" y="9"/>
                      <a:pt x="25" y="12"/>
                      <a:pt x="24" y="15"/>
                    </a:cubicBezTo>
                    <a:cubicBezTo>
                      <a:pt x="22" y="21"/>
                      <a:pt x="18" y="25"/>
                      <a:pt x="12" y="25"/>
                    </a:cubicBezTo>
                    <a:close/>
                    <a:moveTo>
                      <a:pt x="12" y="9"/>
                    </a:moveTo>
                    <a:cubicBezTo>
                      <a:pt x="11" y="9"/>
                      <a:pt x="9" y="10"/>
                      <a:pt x="9" y="12"/>
                    </a:cubicBezTo>
                    <a:cubicBezTo>
                      <a:pt x="8" y="14"/>
                      <a:pt x="10" y="16"/>
                      <a:pt x="12" y="17"/>
                    </a:cubicBezTo>
                    <a:cubicBezTo>
                      <a:pt x="12" y="17"/>
                      <a:pt x="12" y="17"/>
                      <a:pt x="12" y="17"/>
                    </a:cubicBezTo>
                    <a:cubicBezTo>
                      <a:pt x="14" y="17"/>
                      <a:pt x="15" y="15"/>
                      <a:pt x="16" y="13"/>
                    </a:cubicBezTo>
                    <a:cubicBezTo>
                      <a:pt x="16" y="12"/>
                      <a:pt x="16" y="11"/>
                      <a:pt x="16"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 name="Freeform 588"/>
              <p:cNvSpPr>
                <a:spLocks noEditPoints="1"/>
              </p:cNvSpPr>
              <p:nvPr/>
            </p:nvSpPr>
            <p:spPr bwMode="auto">
              <a:xfrm>
                <a:off x="-4184650" y="2420938"/>
                <a:ext cx="52388" cy="52388"/>
              </a:xfrm>
              <a:custGeom>
                <a:avLst/>
                <a:gdLst>
                  <a:gd name="T0" fmla="*/ 12 w 24"/>
                  <a:gd name="T1" fmla="*/ 24 h 24"/>
                  <a:gd name="T2" fmla="*/ 9 w 24"/>
                  <a:gd name="T3" fmla="*/ 24 h 24"/>
                  <a:gd name="T4" fmla="*/ 5 w 24"/>
                  <a:gd name="T5" fmla="*/ 22 h 24"/>
                  <a:gd name="T6" fmla="*/ 2 w 24"/>
                  <a:gd name="T7" fmla="*/ 18 h 24"/>
                  <a:gd name="T8" fmla="*/ 1 w 24"/>
                  <a:gd name="T9" fmla="*/ 9 h 24"/>
                  <a:gd name="T10" fmla="*/ 6 w 24"/>
                  <a:gd name="T11" fmla="*/ 2 h 24"/>
                  <a:gd name="T12" fmla="*/ 11 w 24"/>
                  <a:gd name="T13" fmla="*/ 0 h 24"/>
                  <a:gd name="T14" fmla="*/ 11 w 24"/>
                  <a:gd name="T15" fmla="*/ 0 h 24"/>
                  <a:gd name="T16" fmla="*/ 16 w 24"/>
                  <a:gd name="T17" fmla="*/ 1 h 24"/>
                  <a:gd name="T18" fmla="*/ 23 w 24"/>
                  <a:gd name="T19" fmla="*/ 6 h 24"/>
                  <a:gd name="T20" fmla="*/ 24 w 24"/>
                  <a:gd name="T21" fmla="*/ 15 h 24"/>
                  <a:gd name="T22" fmla="*/ 12 w 24"/>
                  <a:gd name="T23" fmla="*/ 24 h 24"/>
                  <a:gd name="T24" fmla="*/ 12 w 24"/>
                  <a:gd name="T25" fmla="*/ 8 h 24"/>
                  <a:gd name="T26" fmla="*/ 11 w 24"/>
                  <a:gd name="T27" fmla="*/ 9 h 24"/>
                  <a:gd name="T28" fmla="*/ 9 w 24"/>
                  <a:gd name="T29" fmla="*/ 11 h 24"/>
                  <a:gd name="T30" fmla="*/ 9 w 24"/>
                  <a:gd name="T31" fmla="*/ 14 h 24"/>
                  <a:gd name="T32" fmla="*/ 10 w 24"/>
                  <a:gd name="T33" fmla="*/ 15 h 24"/>
                  <a:gd name="T34" fmla="*/ 10 w 24"/>
                  <a:gd name="T35" fmla="*/ 16 h 24"/>
                  <a:gd name="T36" fmla="*/ 11 w 24"/>
                  <a:gd name="T37" fmla="*/ 16 h 24"/>
                  <a:gd name="T38" fmla="*/ 16 w 24"/>
                  <a:gd name="T39" fmla="*/ 13 h 24"/>
                  <a:gd name="T40" fmla="*/ 15 w 24"/>
                  <a:gd name="T41" fmla="*/ 10 h 24"/>
                  <a:gd name="T42" fmla="*/ 13 w 24"/>
                  <a:gd name="T43" fmla="*/ 8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2" y="24"/>
                    </a:moveTo>
                    <a:cubicBezTo>
                      <a:pt x="11" y="24"/>
                      <a:pt x="10" y="24"/>
                      <a:pt x="9" y="24"/>
                    </a:cubicBezTo>
                    <a:cubicBezTo>
                      <a:pt x="8" y="24"/>
                      <a:pt x="6" y="23"/>
                      <a:pt x="5" y="22"/>
                    </a:cubicBezTo>
                    <a:cubicBezTo>
                      <a:pt x="4" y="21"/>
                      <a:pt x="3" y="20"/>
                      <a:pt x="2" y="18"/>
                    </a:cubicBezTo>
                    <a:cubicBezTo>
                      <a:pt x="1" y="16"/>
                      <a:pt x="0" y="12"/>
                      <a:pt x="1" y="9"/>
                    </a:cubicBezTo>
                    <a:cubicBezTo>
                      <a:pt x="2" y="6"/>
                      <a:pt x="4" y="4"/>
                      <a:pt x="6" y="2"/>
                    </a:cubicBezTo>
                    <a:cubicBezTo>
                      <a:pt x="8" y="1"/>
                      <a:pt x="9" y="0"/>
                      <a:pt x="11" y="0"/>
                    </a:cubicBezTo>
                    <a:cubicBezTo>
                      <a:pt x="11" y="0"/>
                      <a:pt x="11" y="0"/>
                      <a:pt x="11" y="0"/>
                    </a:cubicBezTo>
                    <a:cubicBezTo>
                      <a:pt x="12" y="0"/>
                      <a:pt x="14" y="0"/>
                      <a:pt x="16" y="1"/>
                    </a:cubicBezTo>
                    <a:cubicBezTo>
                      <a:pt x="19" y="1"/>
                      <a:pt x="21" y="3"/>
                      <a:pt x="23" y="6"/>
                    </a:cubicBezTo>
                    <a:cubicBezTo>
                      <a:pt x="24" y="9"/>
                      <a:pt x="24" y="12"/>
                      <a:pt x="24" y="15"/>
                    </a:cubicBezTo>
                    <a:cubicBezTo>
                      <a:pt x="22" y="21"/>
                      <a:pt x="17" y="24"/>
                      <a:pt x="12" y="24"/>
                    </a:cubicBezTo>
                    <a:close/>
                    <a:moveTo>
                      <a:pt x="12" y="8"/>
                    </a:moveTo>
                    <a:cubicBezTo>
                      <a:pt x="11" y="8"/>
                      <a:pt x="11" y="8"/>
                      <a:pt x="11" y="9"/>
                    </a:cubicBezTo>
                    <a:cubicBezTo>
                      <a:pt x="10" y="9"/>
                      <a:pt x="9" y="10"/>
                      <a:pt x="9" y="11"/>
                    </a:cubicBezTo>
                    <a:cubicBezTo>
                      <a:pt x="9" y="12"/>
                      <a:pt x="9" y="14"/>
                      <a:pt x="9" y="14"/>
                    </a:cubicBezTo>
                    <a:cubicBezTo>
                      <a:pt x="9" y="15"/>
                      <a:pt x="10" y="15"/>
                      <a:pt x="10" y="15"/>
                    </a:cubicBezTo>
                    <a:cubicBezTo>
                      <a:pt x="10" y="16"/>
                      <a:pt x="10" y="16"/>
                      <a:pt x="10" y="16"/>
                    </a:cubicBezTo>
                    <a:cubicBezTo>
                      <a:pt x="11" y="16"/>
                      <a:pt x="11" y="16"/>
                      <a:pt x="11" y="16"/>
                    </a:cubicBezTo>
                    <a:cubicBezTo>
                      <a:pt x="13" y="17"/>
                      <a:pt x="15" y="15"/>
                      <a:pt x="16" y="13"/>
                    </a:cubicBezTo>
                    <a:cubicBezTo>
                      <a:pt x="16" y="12"/>
                      <a:pt x="16" y="11"/>
                      <a:pt x="15" y="10"/>
                    </a:cubicBezTo>
                    <a:cubicBezTo>
                      <a:pt x="15" y="9"/>
                      <a:pt x="14"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 name="Freeform 589"/>
              <p:cNvSpPr>
                <a:spLocks noEditPoints="1"/>
              </p:cNvSpPr>
              <p:nvPr/>
            </p:nvSpPr>
            <p:spPr bwMode="auto">
              <a:xfrm>
                <a:off x="-4151313" y="2430463"/>
                <a:ext cx="50800" cy="53975"/>
              </a:xfrm>
              <a:custGeom>
                <a:avLst/>
                <a:gdLst>
                  <a:gd name="T0" fmla="*/ 12 w 24"/>
                  <a:gd name="T1" fmla="*/ 25 h 25"/>
                  <a:gd name="T2" fmla="*/ 8 w 24"/>
                  <a:gd name="T3" fmla="*/ 24 h 25"/>
                  <a:gd name="T4" fmla="*/ 2 w 24"/>
                  <a:gd name="T5" fmla="*/ 18 h 25"/>
                  <a:gd name="T6" fmla="*/ 1 w 24"/>
                  <a:gd name="T7" fmla="*/ 9 h 25"/>
                  <a:gd name="T8" fmla="*/ 6 w 24"/>
                  <a:gd name="T9" fmla="*/ 2 h 25"/>
                  <a:gd name="T10" fmla="*/ 16 w 24"/>
                  <a:gd name="T11" fmla="*/ 1 h 25"/>
                  <a:gd name="T12" fmla="*/ 23 w 24"/>
                  <a:gd name="T13" fmla="*/ 7 h 25"/>
                  <a:gd name="T14" fmla="*/ 23 w 24"/>
                  <a:gd name="T15" fmla="*/ 16 h 25"/>
                  <a:gd name="T16" fmla="*/ 12 w 24"/>
                  <a:gd name="T17" fmla="*/ 25 h 25"/>
                  <a:gd name="T18" fmla="*/ 12 w 24"/>
                  <a:gd name="T19" fmla="*/ 8 h 25"/>
                  <a:gd name="T20" fmla="*/ 10 w 24"/>
                  <a:gd name="T21" fmla="*/ 9 h 25"/>
                  <a:gd name="T22" fmla="*/ 9 w 24"/>
                  <a:gd name="T23" fmla="*/ 11 h 25"/>
                  <a:gd name="T24" fmla="*/ 9 w 24"/>
                  <a:gd name="T25" fmla="*/ 15 h 25"/>
                  <a:gd name="T26" fmla="*/ 11 w 24"/>
                  <a:gd name="T27" fmla="*/ 16 h 25"/>
                  <a:gd name="T28" fmla="*/ 12 w 24"/>
                  <a:gd name="T29" fmla="*/ 17 h 25"/>
                  <a:gd name="T30" fmla="*/ 15 w 24"/>
                  <a:gd name="T31" fmla="*/ 14 h 25"/>
                  <a:gd name="T32" fmla="*/ 15 w 24"/>
                  <a:gd name="T33" fmla="*/ 10 h 25"/>
                  <a:gd name="T34" fmla="*/ 13 w 24"/>
                  <a:gd name="T35" fmla="*/ 9 h 25"/>
                  <a:gd name="T36" fmla="*/ 12 w 24"/>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1" y="25"/>
                      <a:pt x="9" y="24"/>
                      <a:pt x="8" y="24"/>
                    </a:cubicBezTo>
                    <a:cubicBezTo>
                      <a:pt x="5" y="23"/>
                      <a:pt x="3" y="21"/>
                      <a:pt x="2" y="18"/>
                    </a:cubicBezTo>
                    <a:cubicBezTo>
                      <a:pt x="0" y="15"/>
                      <a:pt x="0" y="12"/>
                      <a:pt x="1" y="9"/>
                    </a:cubicBezTo>
                    <a:cubicBezTo>
                      <a:pt x="2" y="6"/>
                      <a:pt x="4" y="4"/>
                      <a:pt x="6" y="2"/>
                    </a:cubicBezTo>
                    <a:cubicBezTo>
                      <a:pt x="9" y="0"/>
                      <a:pt x="13" y="0"/>
                      <a:pt x="16" y="1"/>
                    </a:cubicBezTo>
                    <a:cubicBezTo>
                      <a:pt x="19" y="2"/>
                      <a:pt x="21" y="4"/>
                      <a:pt x="23" y="7"/>
                    </a:cubicBezTo>
                    <a:cubicBezTo>
                      <a:pt x="24" y="10"/>
                      <a:pt x="24" y="13"/>
                      <a:pt x="23" y="16"/>
                    </a:cubicBezTo>
                    <a:cubicBezTo>
                      <a:pt x="21" y="21"/>
                      <a:pt x="17" y="25"/>
                      <a:pt x="12" y="25"/>
                    </a:cubicBezTo>
                    <a:close/>
                    <a:moveTo>
                      <a:pt x="12" y="8"/>
                    </a:moveTo>
                    <a:cubicBezTo>
                      <a:pt x="12" y="8"/>
                      <a:pt x="11" y="9"/>
                      <a:pt x="10" y="9"/>
                    </a:cubicBezTo>
                    <a:cubicBezTo>
                      <a:pt x="10" y="9"/>
                      <a:pt x="9" y="10"/>
                      <a:pt x="9" y="11"/>
                    </a:cubicBezTo>
                    <a:cubicBezTo>
                      <a:pt x="8" y="13"/>
                      <a:pt x="8" y="14"/>
                      <a:pt x="9" y="15"/>
                    </a:cubicBezTo>
                    <a:cubicBezTo>
                      <a:pt x="9" y="15"/>
                      <a:pt x="10" y="16"/>
                      <a:pt x="11" y="16"/>
                    </a:cubicBezTo>
                    <a:cubicBezTo>
                      <a:pt x="12" y="17"/>
                      <a:pt x="12" y="17"/>
                      <a:pt x="12" y="17"/>
                    </a:cubicBezTo>
                    <a:cubicBezTo>
                      <a:pt x="13" y="17"/>
                      <a:pt x="15" y="15"/>
                      <a:pt x="15" y="14"/>
                    </a:cubicBezTo>
                    <a:cubicBezTo>
                      <a:pt x="16" y="13"/>
                      <a:pt x="16" y="11"/>
                      <a:pt x="15" y="10"/>
                    </a:cubicBezTo>
                    <a:cubicBezTo>
                      <a:pt x="15" y="10"/>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 name="Freeform 590"/>
              <p:cNvSpPr>
                <a:spLocks noEditPoints="1"/>
              </p:cNvSpPr>
              <p:nvPr/>
            </p:nvSpPr>
            <p:spPr bwMode="auto">
              <a:xfrm>
                <a:off x="-4262438" y="2370138"/>
                <a:ext cx="57150" cy="53975"/>
              </a:xfrm>
              <a:custGeom>
                <a:avLst/>
                <a:gdLst>
                  <a:gd name="T0" fmla="*/ 13 w 26"/>
                  <a:gd name="T1" fmla="*/ 25 h 25"/>
                  <a:gd name="T2" fmla="*/ 12 w 26"/>
                  <a:gd name="T3" fmla="*/ 24 h 25"/>
                  <a:gd name="T4" fmla="*/ 1 w 26"/>
                  <a:gd name="T5" fmla="*/ 11 h 25"/>
                  <a:gd name="T6" fmla="*/ 13 w 26"/>
                  <a:gd name="T7" fmla="*/ 0 h 25"/>
                  <a:gd name="T8" fmla="*/ 15 w 26"/>
                  <a:gd name="T9" fmla="*/ 0 h 25"/>
                  <a:gd name="T10" fmla="*/ 23 w 26"/>
                  <a:gd name="T11" fmla="*/ 5 h 25"/>
                  <a:gd name="T12" fmla="*/ 25 w 26"/>
                  <a:gd name="T13" fmla="*/ 14 h 25"/>
                  <a:gd name="T14" fmla="*/ 20 w 26"/>
                  <a:gd name="T15" fmla="*/ 22 h 25"/>
                  <a:gd name="T16" fmla="*/ 13 w 26"/>
                  <a:gd name="T17" fmla="*/ 25 h 25"/>
                  <a:gd name="T18" fmla="*/ 13 w 26"/>
                  <a:gd name="T19" fmla="*/ 8 h 25"/>
                  <a:gd name="T20" fmla="*/ 9 w 26"/>
                  <a:gd name="T21" fmla="*/ 12 h 25"/>
                  <a:gd name="T22" fmla="*/ 12 w 26"/>
                  <a:gd name="T23" fmla="*/ 16 h 25"/>
                  <a:gd name="T24" fmla="*/ 13 w 26"/>
                  <a:gd name="T25" fmla="*/ 16 h 25"/>
                  <a:gd name="T26" fmla="*/ 15 w 26"/>
                  <a:gd name="T27" fmla="*/ 16 h 25"/>
                  <a:gd name="T28" fmla="*/ 17 w 26"/>
                  <a:gd name="T29" fmla="*/ 13 h 25"/>
                  <a:gd name="T30" fmla="*/ 16 w 26"/>
                  <a:gd name="T31" fmla="*/ 10 h 25"/>
                  <a:gd name="T32" fmla="*/ 14 w 26"/>
                  <a:gd name="T33" fmla="*/ 8 h 25"/>
                  <a:gd name="T34" fmla="*/ 13 w 26"/>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5">
                    <a:moveTo>
                      <a:pt x="13" y="25"/>
                    </a:moveTo>
                    <a:cubicBezTo>
                      <a:pt x="13" y="25"/>
                      <a:pt x="12" y="25"/>
                      <a:pt x="12" y="24"/>
                    </a:cubicBezTo>
                    <a:cubicBezTo>
                      <a:pt x="5" y="24"/>
                      <a:pt x="0" y="18"/>
                      <a:pt x="1" y="11"/>
                    </a:cubicBezTo>
                    <a:cubicBezTo>
                      <a:pt x="2" y="5"/>
                      <a:pt x="7" y="0"/>
                      <a:pt x="13" y="0"/>
                    </a:cubicBezTo>
                    <a:cubicBezTo>
                      <a:pt x="14" y="0"/>
                      <a:pt x="14" y="0"/>
                      <a:pt x="15" y="0"/>
                    </a:cubicBezTo>
                    <a:cubicBezTo>
                      <a:pt x="18" y="1"/>
                      <a:pt x="21" y="3"/>
                      <a:pt x="23" y="5"/>
                    </a:cubicBezTo>
                    <a:cubicBezTo>
                      <a:pt x="25" y="8"/>
                      <a:pt x="26" y="11"/>
                      <a:pt x="25" y="14"/>
                    </a:cubicBezTo>
                    <a:cubicBezTo>
                      <a:pt x="25" y="18"/>
                      <a:pt x="23" y="20"/>
                      <a:pt x="20" y="22"/>
                    </a:cubicBezTo>
                    <a:cubicBezTo>
                      <a:pt x="18" y="24"/>
                      <a:pt x="16" y="25"/>
                      <a:pt x="13" y="25"/>
                    </a:cubicBezTo>
                    <a:close/>
                    <a:moveTo>
                      <a:pt x="13" y="8"/>
                    </a:moveTo>
                    <a:cubicBezTo>
                      <a:pt x="11" y="8"/>
                      <a:pt x="9" y="10"/>
                      <a:pt x="9" y="12"/>
                    </a:cubicBezTo>
                    <a:cubicBezTo>
                      <a:pt x="9" y="14"/>
                      <a:pt x="10" y="16"/>
                      <a:pt x="12" y="16"/>
                    </a:cubicBezTo>
                    <a:cubicBezTo>
                      <a:pt x="13" y="16"/>
                      <a:pt x="13" y="16"/>
                      <a:pt x="13" y="16"/>
                    </a:cubicBezTo>
                    <a:cubicBezTo>
                      <a:pt x="14" y="16"/>
                      <a:pt x="15" y="16"/>
                      <a:pt x="15" y="16"/>
                    </a:cubicBezTo>
                    <a:cubicBezTo>
                      <a:pt x="16" y="15"/>
                      <a:pt x="17" y="14"/>
                      <a:pt x="17" y="13"/>
                    </a:cubicBezTo>
                    <a:cubicBezTo>
                      <a:pt x="17" y="12"/>
                      <a:pt x="17" y="11"/>
                      <a:pt x="16" y="10"/>
                    </a:cubicBezTo>
                    <a:cubicBezTo>
                      <a:pt x="16" y="10"/>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9" name="Freeform 591"/>
              <p:cNvSpPr>
                <a:spLocks noEditPoints="1"/>
              </p:cNvSpPr>
              <p:nvPr/>
            </p:nvSpPr>
            <p:spPr bwMode="auto">
              <a:xfrm>
                <a:off x="-4227513" y="2376488"/>
                <a:ext cx="55563" cy="50800"/>
              </a:xfrm>
              <a:custGeom>
                <a:avLst/>
                <a:gdLst>
                  <a:gd name="T0" fmla="*/ 13 w 26"/>
                  <a:gd name="T1" fmla="*/ 24 h 24"/>
                  <a:gd name="T2" fmla="*/ 11 w 26"/>
                  <a:gd name="T3" fmla="*/ 24 h 24"/>
                  <a:gd name="T4" fmla="*/ 1 w 26"/>
                  <a:gd name="T5" fmla="*/ 10 h 24"/>
                  <a:gd name="T6" fmla="*/ 13 w 26"/>
                  <a:gd name="T7" fmla="*/ 0 h 24"/>
                  <a:gd name="T8" fmla="*/ 15 w 26"/>
                  <a:gd name="T9" fmla="*/ 0 h 24"/>
                  <a:gd name="T10" fmla="*/ 23 w 26"/>
                  <a:gd name="T11" fmla="*/ 6 h 24"/>
                  <a:gd name="T12" fmla="*/ 25 w 26"/>
                  <a:gd name="T13" fmla="*/ 15 h 24"/>
                  <a:gd name="T14" fmla="*/ 20 w 26"/>
                  <a:gd name="T15" fmla="*/ 22 h 24"/>
                  <a:gd name="T16" fmla="*/ 13 w 26"/>
                  <a:gd name="T17" fmla="*/ 24 h 24"/>
                  <a:gd name="T18" fmla="*/ 13 w 26"/>
                  <a:gd name="T19" fmla="*/ 8 h 24"/>
                  <a:gd name="T20" fmla="*/ 9 w 26"/>
                  <a:gd name="T21" fmla="*/ 11 h 24"/>
                  <a:gd name="T22" fmla="*/ 12 w 26"/>
                  <a:gd name="T23" fmla="*/ 16 h 24"/>
                  <a:gd name="T24" fmla="*/ 15 w 26"/>
                  <a:gd name="T25" fmla="*/ 15 h 24"/>
                  <a:gd name="T26" fmla="*/ 17 w 26"/>
                  <a:gd name="T27" fmla="*/ 13 h 24"/>
                  <a:gd name="T28" fmla="*/ 16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1" y="24"/>
                    </a:cubicBezTo>
                    <a:cubicBezTo>
                      <a:pt x="4" y="23"/>
                      <a:pt x="0" y="17"/>
                      <a:pt x="1" y="10"/>
                    </a:cubicBezTo>
                    <a:cubicBezTo>
                      <a:pt x="2" y="4"/>
                      <a:pt x="7" y="0"/>
                      <a:pt x="13" y="0"/>
                    </a:cubicBezTo>
                    <a:cubicBezTo>
                      <a:pt x="14" y="0"/>
                      <a:pt x="15" y="0"/>
                      <a:pt x="15" y="0"/>
                    </a:cubicBezTo>
                    <a:cubicBezTo>
                      <a:pt x="19" y="1"/>
                      <a:pt x="21" y="3"/>
                      <a:pt x="23" y="6"/>
                    </a:cubicBezTo>
                    <a:cubicBezTo>
                      <a:pt x="25" y="8"/>
                      <a:pt x="26" y="11"/>
                      <a:pt x="25" y="15"/>
                    </a:cubicBezTo>
                    <a:cubicBezTo>
                      <a:pt x="24" y="18"/>
                      <a:pt x="22" y="21"/>
                      <a:pt x="20" y="22"/>
                    </a:cubicBezTo>
                    <a:cubicBezTo>
                      <a:pt x="18" y="24"/>
                      <a:pt x="15" y="24"/>
                      <a:pt x="13" y="24"/>
                    </a:cubicBezTo>
                    <a:close/>
                    <a:moveTo>
                      <a:pt x="13" y="8"/>
                    </a:moveTo>
                    <a:cubicBezTo>
                      <a:pt x="11" y="8"/>
                      <a:pt x="9" y="10"/>
                      <a:pt x="9" y="11"/>
                    </a:cubicBezTo>
                    <a:cubicBezTo>
                      <a:pt x="9" y="14"/>
                      <a:pt x="10" y="16"/>
                      <a:pt x="12" y="16"/>
                    </a:cubicBezTo>
                    <a:cubicBezTo>
                      <a:pt x="13" y="16"/>
                      <a:pt x="14" y="16"/>
                      <a:pt x="15" y="15"/>
                    </a:cubicBezTo>
                    <a:cubicBezTo>
                      <a:pt x="16" y="15"/>
                      <a:pt x="17" y="14"/>
                      <a:pt x="17" y="13"/>
                    </a:cubicBezTo>
                    <a:cubicBezTo>
                      <a:pt x="17" y="12"/>
                      <a:pt x="17" y="11"/>
                      <a:pt x="16"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0" name="Freeform 592"/>
              <p:cNvSpPr>
                <a:spLocks noEditPoints="1"/>
              </p:cNvSpPr>
              <p:nvPr/>
            </p:nvSpPr>
            <p:spPr bwMode="auto">
              <a:xfrm>
                <a:off x="-4192588" y="2382838"/>
                <a:ext cx="53975" cy="53975"/>
              </a:xfrm>
              <a:custGeom>
                <a:avLst/>
                <a:gdLst>
                  <a:gd name="T0" fmla="*/ 12 w 25"/>
                  <a:gd name="T1" fmla="*/ 25 h 25"/>
                  <a:gd name="T2" fmla="*/ 10 w 25"/>
                  <a:gd name="T3" fmla="*/ 24 h 25"/>
                  <a:gd name="T4" fmla="*/ 1 w 25"/>
                  <a:gd name="T5" fmla="*/ 10 h 25"/>
                  <a:gd name="T6" fmla="*/ 13 w 25"/>
                  <a:gd name="T7" fmla="*/ 0 h 25"/>
                  <a:gd name="T8" fmla="*/ 16 w 25"/>
                  <a:gd name="T9" fmla="*/ 1 h 25"/>
                  <a:gd name="T10" fmla="*/ 23 w 25"/>
                  <a:gd name="T11" fmla="*/ 6 h 25"/>
                  <a:gd name="T12" fmla="*/ 24 w 25"/>
                  <a:gd name="T13" fmla="*/ 16 h 25"/>
                  <a:gd name="T14" fmla="*/ 19 w 25"/>
                  <a:gd name="T15" fmla="*/ 23 h 25"/>
                  <a:gd name="T16" fmla="*/ 12 w 25"/>
                  <a:gd name="T17" fmla="*/ 25 h 25"/>
                  <a:gd name="T18" fmla="*/ 13 w 25"/>
                  <a:gd name="T19" fmla="*/ 9 h 25"/>
                  <a:gd name="T20" fmla="*/ 9 w 25"/>
                  <a:gd name="T21" fmla="*/ 12 h 25"/>
                  <a:gd name="T22" fmla="*/ 12 w 25"/>
                  <a:gd name="T23" fmla="*/ 17 h 25"/>
                  <a:gd name="T24" fmla="*/ 15 w 25"/>
                  <a:gd name="T25" fmla="*/ 16 h 25"/>
                  <a:gd name="T26" fmla="*/ 17 w 25"/>
                  <a:gd name="T27" fmla="*/ 14 h 25"/>
                  <a:gd name="T28" fmla="*/ 16 w 25"/>
                  <a:gd name="T29" fmla="*/ 10 h 25"/>
                  <a:gd name="T30" fmla="*/ 14 w 25"/>
                  <a:gd name="T31" fmla="*/ 9 h 25"/>
                  <a:gd name="T32" fmla="*/ 13 w 25"/>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5">
                    <a:moveTo>
                      <a:pt x="12" y="25"/>
                    </a:moveTo>
                    <a:cubicBezTo>
                      <a:pt x="12" y="25"/>
                      <a:pt x="11" y="25"/>
                      <a:pt x="10" y="24"/>
                    </a:cubicBezTo>
                    <a:cubicBezTo>
                      <a:pt x="4" y="23"/>
                      <a:pt x="0" y="16"/>
                      <a:pt x="1" y="10"/>
                    </a:cubicBezTo>
                    <a:cubicBezTo>
                      <a:pt x="2" y="4"/>
                      <a:pt x="7" y="0"/>
                      <a:pt x="13" y="0"/>
                    </a:cubicBezTo>
                    <a:cubicBezTo>
                      <a:pt x="14" y="0"/>
                      <a:pt x="15" y="1"/>
                      <a:pt x="16" y="1"/>
                    </a:cubicBezTo>
                    <a:cubicBezTo>
                      <a:pt x="19" y="2"/>
                      <a:pt x="22" y="4"/>
                      <a:pt x="23" y="6"/>
                    </a:cubicBezTo>
                    <a:cubicBezTo>
                      <a:pt x="25" y="9"/>
                      <a:pt x="25" y="12"/>
                      <a:pt x="24" y="16"/>
                    </a:cubicBezTo>
                    <a:cubicBezTo>
                      <a:pt x="24" y="19"/>
                      <a:pt x="22" y="21"/>
                      <a:pt x="19" y="23"/>
                    </a:cubicBezTo>
                    <a:cubicBezTo>
                      <a:pt x="17" y="24"/>
                      <a:pt x="15" y="25"/>
                      <a:pt x="12" y="25"/>
                    </a:cubicBezTo>
                    <a:close/>
                    <a:moveTo>
                      <a:pt x="13" y="9"/>
                    </a:moveTo>
                    <a:cubicBezTo>
                      <a:pt x="11" y="9"/>
                      <a:pt x="9" y="10"/>
                      <a:pt x="9" y="12"/>
                    </a:cubicBezTo>
                    <a:cubicBezTo>
                      <a:pt x="8" y="14"/>
                      <a:pt x="10" y="16"/>
                      <a:pt x="12" y="17"/>
                    </a:cubicBezTo>
                    <a:cubicBezTo>
                      <a:pt x="13" y="17"/>
                      <a:pt x="14" y="17"/>
                      <a:pt x="15" y="16"/>
                    </a:cubicBezTo>
                    <a:cubicBezTo>
                      <a:pt x="16" y="15"/>
                      <a:pt x="16" y="15"/>
                      <a:pt x="17" y="14"/>
                    </a:cubicBezTo>
                    <a:cubicBezTo>
                      <a:pt x="17" y="12"/>
                      <a:pt x="17" y="11"/>
                      <a:pt x="16" y="10"/>
                    </a:cubicBezTo>
                    <a:cubicBezTo>
                      <a:pt x="16" y="9"/>
                      <a:pt x="14"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1" name="Freeform 593"/>
              <p:cNvSpPr>
                <a:spLocks noEditPoints="1"/>
              </p:cNvSpPr>
              <p:nvPr/>
            </p:nvSpPr>
            <p:spPr bwMode="auto">
              <a:xfrm>
                <a:off x="-4160838" y="2393950"/>
                <a:ext cx="55563" cy="50800"/>
              </a:xfrm>
              <a:custGeom>
                <a:avLst/>
                <a:gdLst>
                  <a:gd name="T0" fmla="*/ 13 w 26"/>
                  <a:gd name="T1" fmla="*/ 24 h 24"/>
                  <a:gd name="T2" fmla="*/ 10 w 26"/>
                  <a:gd name="T3" fmla="*/ 23 h 24"/>
                  <a:gd name="T4" fmla="*/ 2 w 26"/>
                  <a:gd name="T5" fmla="*/ 9 h 24"/>
                  <a:gd name="T6" fmla="*/ 13 w 26"/>
                  <a:gd name="T7" fmla="*/ 0 h 24"/>
                  <a:gd name="T8" fmla="*/ 17 w 26"/>
                  <a:gd name="T9" fmla="*/ 0 h 24"/>
                  <a:gd name="T10" fmla="*/ 24 w 26"/>
                  <a:gd name="T11" fmla="*/ 6 h 24"/>
                  <a:gd name="T12" fmla="*/ 25 w 26"/>
                  <a:gd name="T13" fmla="*/ 15 h 24"/>
                  <a:gd name="T14" fmla="*/ 19 w 26"/>
                  <a:gd name="T15" fmla="*/ 22 h 24"/>
                  <a:gd name="T16" fmla="*/ 13 w 26"/>
                  <a:gd name="T17" fmla="*/ 24 h 24"/>
                  <a:gd name="T18" fmla="*/ 13 w 26"/>
                  <a:gd name="T19" fmla="*/ 8 h 24"/>
                  <a:gd name="T20" fmla="*/ 9 w 26"/>
                  <a:gd name="T21" fmla="*/ 11 h 24"/>
                  <a:gd name="T22" fmla="*/ 12 w 26"/>
                  <a:gd name="T23" fmla="*/ 16 h 24"/>
                  <a:gd name="T24" fmla="*/ 15 w 26"/>
                  <a:gd name="T25" fmla="*/ 15 h 24"/>
                  <a:gd name="T26" fmla="*/ 17 w 26"/>
                  <a:gd name="T27" fmla="*/ 13 h 24"/>
                  <a:gd name="T28" fmla="*/ 17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0" y="23"/>
                    </a:cubicBezTo>
                    <a:cubicBezTo>
                      <a:pt x="4" y="22"/>
                      <a:pt x="0" y="15"/>
                      <a:pt x="2" y="9"/>
                    </a:cubicBezTo>
                    <a:cubicBezTo>
                      <a:pt x="3" y="3"/>
                      <a:pt x="8" y="0"/>
                      <a:pt x="13" y="0"/>
                    </a:cubicBezTo>
                    <a:cubicBezTo>
                      <a:pt x="14" y="0"/>
                      <a:pt x="15" y="0"/>
                      <a:pt x="17" y="0"/>
                    </a:cubicBezTo>
                    <a:cubicBezTo>
                      <a:pt x="20" y="1"/>
                      <a:pt x="22" y="3"/>
                      <a:pt x="24" y="6"/>
                    </a:cubicBezTo>
                    <a:cubicBezTo>
                      <a:pt x="25" y="9"/>
                      <a:pt x="26" y="12"/>
                      <a:pt x="25" y="15"/>
                    </a:cubicBezTo>
                    <a:cubicBezTo>
                      <a:pt x="24" y="18"/>
                      <a:pt x="22" y="21"/>
                      <a:pt x="19" y="22"/>
                    </a:cubicBezTo>
                    <a:cubicBezTo>
                      <a:pt x="17" y="23"/>
                      <a:pt x="15" y="24"/>
                      <a:pt x="13" y="24"/>
                    </a:cubicBezTo>
                    <a:close/>
                    <a:moveTo>
                      <a:pt x="13" y="8"/>
                    </a:moveTo>
                    <a:cubicBezTo>
                      <a:pt x="11" y="8"/>
                      <a:pt x="10" y="9"/>
                      <a:pt x="9" y="11"/>
                    </a:cubicBezTo>
                    <a:cubicBezTo>
                      <a:pt x="9" y="13"/>
                      <a:pt x="10" y="15"/>
                      <a:pt x="12" y="16"/>
                    </a:cubicBezTo>
                    <a:cubicBezTo>
                      <a:pt x="13" y="16"/>
                      <a:pt x="14" y="16"/>
                      <a:pt x="15" y="15"/>
                    </a:cubicBezTo>
                    <a:cubicBezTo>
                      <a:pt x="16" y="15"/>
                      <a:pt x="17" y="14"/>
                      <a:pt x="17" y="13"/>
                    </a:cubicBezTo>
                    <a:cubicBezTo>
                      <a:pt x="17" y="12"/>
                      <a:pt x="17" y="11"/>
                      <a:pt x="17" y="10"/>
                    </a:cubicBezTo>
                    <a:cubicBezTo>
                      <a:pt x="16" y="9"/>
                      <a:pt x="15" y="8"/>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2" name="Freeform 594"/>
              <p:cNvSpPr>
                <a:spLocks noEditPoints="1"/>
              </p:cNvSpPr>
              <p:nvPr/>
            </p:nvSpPr>
            <p:spPr bwMode="auto">
              <a:xfrm>
                <a:off x="-4238625" y="2338388"/>
                <a:ext cx="57150" cy="52388"/>
              </a:xfrm>
              <a:custGeom>
                <a:avLst/>
                <a:gdLst>
                  <a:gd name="T0" fmla="*/ 13 w 26"/>
                  <a:gd name="T1" fmla="*/ 25 h 25"/>
                  <a:gd name="T2" fmla="*/ 11 w 26"/>
                  <a:gd name="T3" fmla="*/ 25 h 25"/>
                  <a:gd name="T4" fmla="*/ 3 w 26"/>
                  <a:gd name="T5" fmla="*/ 20 h 25"/>
                  <a:gd name="T6" fmla="*/ 1 w 26"/>
                  <a:gd name="T7" fmla="*/ 11 h 25"/>
                  <a:gd name="T8" fmla="*/ 5 w 26"/>
                  <a:gd name="T9" fmla="*/ 3 h 25"/>
                  <a:gd name="T10" fmla="*/ 15 w 26"/>
                  <a:gd name="T11" fmla="*/ 1 h 25"/>
                  <a:gd name="T12" fmla="*/ 23 w 26"/>
                  <a:gd name="T13" fmla="*/ 6 h 25"/>
                  <a:gd name="T14" fmla="*/ 25 w 26"/>
                  <a:gd name="T15" fmla="*/ 15 h 25"/>
                  <a:gd name="T16" fmla="*/ 13 w 26"/>
                  <a:gd name="T17" fmla="*/ 25 h 25"/>
                  <a:gd name="T18" fmla="*/ 13 w 26"/>
                  <a:gd name="T19" fmla="*/ 9 h 25"/>
                  <a:gd name="T20" fmla="*/ 10 w 26"/>
                  <a:gd name="T21" fmla="*/ 9 h 25"/>
                  <a:gd name="T22" fmla="*/ 9 w 26"/>
                  <a:gd name="T23" fmla="*/ 12 h 25"/>
                  <a:gd name="T24" fmla="*/ 9 w 26"/>
                  <a:gd name="T25" fmla="*/ 15 h 25"/>
                  <a:gd name="T26" fmla="*/ 12 w 26"/>
                  <a:gd name="T27" fmla="*/ 17 h 25"/>
                  <a:gd name="T28" fmla="*/ 17 w 26"/>
                  <a:gd name="T29" fmla="*/ 13 h 25"/>
                  <a:gd name="T30" fmla="*/ 17 w 26"/>
                  <a:gd name="T31" fmla="*/ 11 h 25"/>
                  <a:gd name="T32" fmla="*/ 13 w 26"/>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2" y="25"/>
                      <a:pt x="11" y="25"/>
                      <a:pt x="11" y="25"/>
                    </a:cubicBezTo>
                    <a:cubicBezTo>
                      <a:pt x="8" y="24"/>
                      <a:pt x="5" y="22"/>
                      <a:pt x="3" y="20"/>
                    </a:cubicBezTo>
                    <a:cubicBezTo>
                      <a:pt x="1" y="17"/>
                      <a:pt x="0" y="14"/>
                      <a:pt x="1" y="11"/>
                    </a:cubicBezTo>
                    <a:cubicBezTo>
                      <a:pt x="1" y="8"/>
                      <a:pt x="3" y="5"/>
                      <a:pt x="5" y="3"/>
                    </a:cubicBezTo>
                    <a:cubicBezTo>
                      <a:pt x="8" y="1"/>
                      <a:pt x="12" y="0"/>
                      <a:pt x="15" y="1"/>
                    </a:cubicBezTo>
                    <a:cubicBezTo>
                      <a:pt x="18" y="1"/>
                      <a:pt x="21" y="3"/>
                      <a:pt x="23" y="6"/>
                    </a:cubicBezTo>
                    <a:cubicBezTo>
                      <a:pt x="25" y="9"/>
                      <a:pt x="26" y="12"/>
                      <a:pt x="25" y="15"/>
                    </a:cubicBezTo>
                    <a:cubicBezTo>
                      <a:pt x="24" y="21"/>
                      <a:pt x="19" y="25"/>
                      <a:pt x="13" y="25"/>
                    </a:cubicBezTo>
                    <a:close/>
                    <a:moveTo>
                      <a:pt x="13" y="9"/>
                    </a:moveTo>
                    <a:cubicBezTo>
                      <a:pt x="12" y="9"/>
                      <a:pt x="11" y="9"/>
                      <a:pt x="10" y="9"/>
                    </a:cubicBezTo>
                    <a:cubicBezTo>
                      <a:pt x="9" y="10"/>
                      <a:pt x="9" y="11"/>
                      <a:pt x="9" y="12"/>
                    </a:cubicBezTo>
                    <a:cubicBezTo>
                      <a:pt x="8" y="13"/>
                      <a:pt x="9" y="14"/>
                      <a:pt x="9" y="15"/>
                    </a:cubicBezTo>
                    <a:cubicBezTo>
                      <a:pt x="10" y="16"/>
                      <a:pt x="11" y="17"/>
                      <a:pt x="12" y="17"/>
                    </a:cubicBezTo>
                    <a:cubicBezTo>
                      <a:pt x="14" y="17"/>
                      <a:pt x="17" y="16"/>
                      <a:pt x="17" y="13"/>
                    </a:cubicBezTo>
                    <a:cubicBezTo>
                      <a:pt x="17" y="12"/>
                      <a:pt x="17" y="11"/>
                      <a:pt x="17" y="11"/>
                    </a:cubicBezTo>
                    <a:cubicBezTo>
                      <a:pt x="16"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3" name="Freeform 595"/>
              <p:cNvSpPr>
                <a:spLocks noEditPoints="1"/>
              </p:cNvSpPr>
              <p:nvPr/>
            </p:nvSpPr>
            <p:spPr bwMode="auto">
              <a:xfrm>
                <a:off x="-4208463" y="2284413"/>
                <a:ext cx="87313" cy="79375"/>
              </a:xfrm>
              <a:custGeom>
                <a:avLst/>
                <a:gdLst>
                  <a:gd name="T0" fmla="*/ 21 w 40"/>
                  <a:gd name="T1" fmla="*/ 37 h 37"/>
                  <a:gd name="T2" fmla="*/ 16 w 40"/>
                  <a:gd name="T3" fmla="*/ 36 h 37"/>
                  <a:gd name="T4" fmla="*/ 10 w 40"/>
                  <a:gd name="T5" fmla="*/ 34 h 37"/>
                  <a:gd name="T6" fmla="*/ 4 w 40"/>
                  <a:gd name="T7" fmla="*/ 29 h 37"/>
                  <a:gd name="T8" fmla="*/ 1 w 40"/>
                  <a:gd name="T9" fmla="*/ 15 h 37"/>
                  <a:gd name="T10" fmla="*/ 9 w 40"/>
                  <a:gd name="T11" fmla="*/ 3 h 37"/>
                  <a:gd name="T12" fmla="*/ 16 w 40"/>
                  <a:gd name="T13" fmla="*/ 0 h 37"/>
                  <a:gd name="T14" fmla="*/ 24 w 40"/>
                  <a:gd name="T15" fmla="*/ 1 h 37"/>
                  <a:gd name="T16" fmla="*/ 37 w 40"/>
                  <a:gd name="T17" fmla="*/ 9 h 37"/>
                  <a:gd name="T18" fmla="*/ 40 w 40"/>
                  <a:gd name="T19" fmla="*/ 16 h 37"/>
                  <a:gd name="T20" fmla="*/ 39 w 40"/>
                  <a:gd name="T21" fmla="*/ 23 h 37"/>
                  <a:gd name="T22" fmla="*/ 21 w 40"/>
                  <a:gd name="T23" fmla="*/ 37 h 37"/>
                  <a:gd name="T24" fmla="*/ 19 w 40"/>
                  <a:gd name="T25" fmla="*/ 8 h 37"/>
                  <a:gd name="T26" fmla="*/ 18 w 40"/>
                  <a:gd name="T27" fmla="*/ 8 h 37"/>
                  <a:gd name="T28" fmla="*/ 13 w 40"/>
                  <a:gd name="T29" fmla="*/ 10 h 37"/>
                  <a:gd name="T30" fmla="*/ 9 w 40"/>
                  <a:gd name="T31" fmla="*/ 16 h 37"/>
                  <a:gd name="T32" fmla="*/ 11 w 40"/>
                  <a:gd name="T33" fmla="*/ 24 h 37"/>
                  <a:gd name="T34" fmla="*/ 14 w 40"/>
                  <a:gd name="T35" fmla="*/ 27 h 37"/>
                  <a:gd name="T36" fmla="*/ 18 w 40"/>
                  <a:gd name="T37" fmla="*/ 29 h 37"/>
                  <a:gd name="T38" fmla="*/ 21 w 40"/>
                  <a:gd name="T39" fmla="*/ 29 h 37"/>
                  <a:gd name="T40" fmla="*/ 32 w 40"/>
                  <a:gd name="T41" fmla="*/ 21 h 37"/>
                  <a:gd name="T42" fmla="*/ 32 w 40"/>
                  <a:gd name="T43" fmla="*/ 17 h 37"/>
                  <a:gd name="T44" fmla="*/ 30 w 40"/>
                  <a:gd name="T45" fmla="*/ 14 h 37"/>
                  <a:gd name="T46" fmla="*/ 22 w 40"/>
                  <a:gd name="T47" fmla="*/ 9 h 37"/>
                  <a:gd name="T48" fmla="*/ 19 w 40"/>
                  <a:gd name="T49"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 h="37">
                    <a:moveTo>
                      <a:pt x="21" y="37"/>
                    </a:moveTo>
                    <a:cubicBezTo>
                      <a:pt x="19" y="37"/>
                      <a:pt x="18" y="37"/>
                      <a:pt x="16" y="36"/>
                    </a:cubicBezTo>
                    <a:cubicBezTo>
                      <a:pt x="14" y="36"/>
                      <a:pt x="12" y="35"/>
                      <a:pt x="10" y="34"/>
                    </a:cubicBezTo>
                    <a:cubicBezTo>
                      <a:pt x="7" y="32"/>
                      <a:pt x="6" y="31"/>
                      <a:pt x="4" y="29"/>
                    </a:cubicBezTo>
                    <a:cubicBezTo>
                      <a:pt x="1" y="25"/>
                      <a:pt x="0" y="20"/>
                      <a:pt x="1" y="15"/>
                    </a:cubicBezTo>
                    <a:cubicBezTo>
                      <a:pt x="2" y="10"/>
                      <a:pt x="5" y="6"/>
                      <a:pt x="9" y="3"/>
                    </a:cubicBezTo>
                    <a:cubicBezTo>
                      <a:pt x="11" y="2"/>
                      <a:pt x="14" y="1"/>
                      <a:pt x="16" y="0"/>
                    </a:cubicBezTo>
                    <a:cubicBezTo>
                      <a:pt x="18" y="0"/>
                      <a:pt x="21" y="0"/>
                      <a:pt x="24" y="1"/>
                    </a:cubicBezTo>
                    <a:cubicBezTo>
                      <a:pt x="29" y="2"/>
                      <a:pt x="34" y="5"/>
                      <a:pt x="37" y="9"/>
                    </a:cubicBezTo>
                    <a:cubicBezTo>
                      <a:pt x="38" y="11"/>
                      <a:pt x="39" y="13"/>
                      <a:pt x="40" y="16"/>
                    </a:cubicBezTo>
                    <a:cubicBezTo>
                      <a:pt x="40" y="18"/>
                      <a:pt x="40" y="21"/>
                      <a:pt x="39" y="23"/>
                    </a:cubicBezTo>
                    <a:cubicBezTo>
                      <a:pt x="37" y="31"/>
                      <a:pt x="30" y="37"/>
                      <a:pt x="21" y="37"/>
                    </a:cubicBezTo>
                    <a:close/>
                    <a:moveTo>
                      <a:pt x="19" y="8"/>
                    </a:moveTo>
                    <a:cubicBezTo>
                      <a:pt x="19" y="8"/>
                      <a:pt x="18" y="8"/>
                      <a:pt x="18" y="8"/>
                    </a:cubicBezTo>
                    <a:cubicBezTo>
                      <a:pt x="16" y="9"/>
                      <a:pt x="15" y="9"/>
                      <a:pt x="13" y="10"/>
                    </a:cubicBezTo>
                    <a:cubicBezTo>
                      <a:pt x="11" y="11"/>
                      <a:pt x="9" y="14"/>
                      <a:pt x="9" y="16"/>
                    </a:cubicBezTo>
                    <a:cubicBezTo>
                      <a:pt x="8" y="19"/>
                      <a:pt x="9" y="22"/>
                      <a:pt x="11" y="24"/>
                    </a:cubicBezTo>
                    <a:cubicBezTo>
                      <a:pt x="12" y="25"/>
                      <a:pt x="13" y="26"/>
                      <a:pt x="14" y="27"/>
                    </a:cubicBezTo>
                    <a:cubicBezTo>
                      <a:pt x="15" y="28"/>
                      <a:pt x="17" y="28"/>
                      <a:pt x="18" y="29"/>
                    </a:cubicBezTo>
                    <a:cubicBezTo>
                      <a:pt x="19" y="29"/>
                      <a:pt x="20" y="29"/>
                      <a:pt x="21" y="29"/>
                    </a:cubicBezTo>
                    <a:cubicBezTo>
                      <a:pt x="26" y="29"/>
                      <a:pt x="30" y="26"/>
                      <a:pt x="32" y="21"/>
                    </a:cubicBezTo>
                    <a:cubicBezTo>
                      <a:pt x="32" y="20"/>
                      <a:pt x="32" y="19"/>
                      <a:pt x="32" y="17"/>
                    </a:cubicBezTo>
                    <a:cubicBezTo>
                      <a:pt x="32" y="16"/>
                      <a:pt x="31" y="15"/>
                      <a:pt x="30" y="14"/>
                    </a:cubicBezTo>
                    <a:cubicBezTo>
                      <a:pt x="28" y="11"/>
                      <a:pt x="26" y="9"/>
                      <a:pt x="22" y="9"/>
                    </a:cubicBezTo>
                    <a:cubicBezTo>
                      <a:pt x="21" y="8"/>
                      <a:pt x="20"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4" name="Freeform 596"/>
              <p:cNvSpPr>
                <a:spLocks noEditPoints="1"/>
              </p:cNvSpPr>
              <p:nvPr/>
            </p:nvSpPr>
            <p:spPr bwMode="auto">
              <a:xfrm>
                <a:off x="-4203700" y="2346325"/>
                <a:ext cx="55563" cy="52388"/>
              </a:xfrm>
              <a:custGeom>
                <a:avLst/>
                <a:gdLst>
                  <a:gd name="T0" fmla="*/ 13 w 26"/>
                  <a:gd name="T1" fmla="*/ 24 h 24"/>
                  <a:gd name="T2" fmla="*/ 11 w 26"/>
                  <a:gd name="T3" fmla="*/ 24 h 24"/>
                  <a:gd name="T4" fmla="*/ 1 w 26"/>
                  <a:gd name="T5" fmla="*/ 10 h 24"/>
                  <a:gd name="T6" fmla="*/ 13 w 26"/>
                  <a:gd name="T7" fmla="*/ 0 h 24"/>
                  <a:gd name="T8" fmla="*/ 16 w 26"/>
                  <a:gd name="T9" fmla="*/ 0 h 24"/>
                  <a:gd name="T10" fmla="*/ 24 w 26"/>
                  <a:gd name="T11" fmla="*/ 6 h 24"/>
                  <a:gd name="T12" fmla="*/ 25 w 26"/>
                  <a:gd name="T13" fmla="*/ 15 h 24"/>
                  <a:gd name="T14" fmla="*/ 13 w 26"/>
                  <a:gd name="T15" fmla="*/ 24 h 24"/>
                  <a:gd name="T16" fmla="*/ 13 w 26"/>
                  <a:gd name="T17" fmla="*/ 8 h 24"/>
                  <a:gd name="T18" fmla="*/ 9 w 26"/>
                  <a:gd name="T19" fmla="*/ 11 h 24"/>
                  <a:gd name="T20" fmla="*/ 13 w 26"/>
                  <a:gd name="T21" fmla="*/ 16 h 24"/>
                  <a:gd name="T22" fmla="*/ 13 w 26"/>
                  <a:gd name="T23" fmla="*/ 16 h 24"/>
                  <a:gd name="T24" fmla="*/ 18 w 26"/>
                  <a:gd name="T25" fmla="*/ 13 h 24"/>
                  <a:gd name="T26" fmla="*/ 17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3" y="24"/>
                      <a:pt x="12" y="24"/>
                      <a:pt x="11" y="24"/>
                    </a:cubicBezTo>
                    <a:cubicBezTo>
                      <a:pt x="4" y="22"/>
                      <a:pt x="0" y="16"/>
                      <a:pt x="1" y="10"/>
                    </a:cubicBezTo>
                    <a:cubicBezTo>
                      <a:pt x="2" y="4"/>
                      <a:pt x="7" y="0"/>
                      <a:pt x="13" y="0"/>
                    </a:cubicBezTo>
                    <a:cubicBezTo>
                      <a:pt x="14" y="0"/>
                      <a:pt x="15" y="0"/>
                      <a:pt x="16" y="0"/>
                    </a:cubicBezTo>
                    <a:cubicBezTo>
                      <a:pt x="19" y="1"/>
                      <a:pt x="22" y="3"/>
                      <a:pt x="24" y="6"/>
                    </a:cubicBezTo>
                    <a:cubicBezTo>
                      <a:pt x="26" y="9"/>
                      <a:pt x="26" y="12"/>
                      <a:pt x="25" y="15"/>
                    </a:cubicBezTo>
                    <a:cubicBezTo>
                      <a:pt x="24" y="20"/>
                      <a:pt x="19" y="24"/>
                      <a:pt x="13" y="24"/>
                    </a:cubicBezTo>
                    <a:close/>
                    <a:moveTo>
                      <a:pt x="13" y="8"/>
                    </a:moveTo>
                    <a:cubicBezTo>
                      <a:pt x="11" y="8"/>
                      <a:pt x="9" y="9"/>
                      <a:pt x="9" y="11"/>
                    </a:cubicBezTo>
                    <a:cubicBezTo>
                      <a:pt x="9" y="13"/>
                      <a:pt x="10" y="15"/>
                      <a:pt x="13" y="16"/>
                    </a:cubicBezTo>
                    <a:cubicBezTo>
                      <a:pt x="13" y="16"/>
                      <a:pt x="13" y="16"/>
                      <a:pt x="13" y="16"/>
                    </a:cubicBezTo>
                    <a:cubicBezTo>
                      <a:pt x="15" y="16"/>
                      <a:pt x="17" y="15"/>
                      <a:pt x="18" y="13"/>
                    </a:cubicBezTo>
                    <a:cubicBezTo>
                      <a:pt x="18" y="12"/>
                      <a:pt x="18" y="11"/>
                      <a:pt x="17" y="10"/>
                    </a:cubicBezTo>
                    <a:cubicBezTo>
                      <a:pt x="16" y="9"/>
                      <a:pt x="15" y="8"/>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5" name="Freeform 597"/>
              <p:cNvSpPr>
                <a:spLocks noEditPoints="1"/>
              </p:cNvSpPr>
              <p:nvPr/>
            </p:nvSpPr>
            <p:spPr bwMode="auto">
              <a:xfrm>
                <a:off x="-4167188" y="2354263"/>
                <a:ext cx="55563" cy="52388"/>
              </a:xfrm>
              <a:custGeom>
                <a:avLst/>
                <a:gdLst>
                  <a:gd name="T0" fmla="*/ 13 w 26"/>
                  <a:gd name="T1" fmla="*/ 24 h 24"/>
                  <a:gd name="T2" fmla="*/ 9 w 26"/>
                  <a:gd name="T3" fmla="*/ 24 h 24"/>
                  <a:gd name="T4" fmla="*/ 5 w 26"/>
                  <a:gd name="T5" fmla="*/ 21 h 24"/>
                  <a:gd name="T6" fmla="*/ 2 w 26"/>
                  <a:gd name="T7" fmla="*/ 18 h 24"/>
                  <a:gd name="T8" fmla="*/ 1 w 26"/>
                  <a:gd name="T9" fmla="*/ 9 h 24"/>
                  <a:gd name="T10" fmla="*/ 6 w 26"/>
                  <a:gd name="T11" fmla="*/ 1 h 24"/>
                  <a:gd name="T12" fmla="*/ 11 w 26"/>
                  <a:gd name="T13" fmla="*/ 0 h 24"/>
                  <a:gd name="T14" fmla="*/ 11 w 26"/>
                  <a:gd name="T15" fmla="*/ 0 h 24"/>
                  <a:gd name="T16" fmla="*/ 16 w 26"/>
                  <a:gd name="T17" fmla="*/ 0 h 24"/>
                  <a:gd name="T18" fmla="*/ 24 w 26"/>
                  <a:gd name="T19" fmla="*/ 6 h 24"/>
                  <a:gd name="T20" fmla="*/ 25 w 26"/>
                  <a:gd name="T21" fmla="*/ 15 h 24"/>
                  <a:gd name="T22" fmla="*/ 13 w 26"/>
                  <a:gd name="T23" fmla="*/ 24 h 24"/>
                  <a:gd name="T24" fmla="*/ 12 w 26"/>
                  <a:gd name="T25" fmla="*/ 8 h 24"/>
                  <a:gd name="T26" fmla="*/ 10 w 26"/>
                  <a:gd name="T27" fmla="*/ 8 h 24"/>
                  <a:gd name="T28" fmla="*/ 8 w 26"/>
                  <a:gd name="T29" fmla="*/ 11 h 24"/>
                  <a:gd name="T30" fmla="*/ 9 w 26"/>
                  <a:gd name="T31" fmla="*/ 14 h 24"/>
                  <a:gd name="T32" fmla="*/ 10 w 26"/>
                  <a:gd name="T33" fmla="*/ 15 h 24"/>
                  <a:gd name="T34" fmla="*/ 10 w 26"/>
                  <a:gd name="T35" fmla="*/ 15 h 24"/>
                  <a:gd name="T36" fmla="*/ 12 w 26"/>
                  <a:gd name="T37" fmla="*/ 16 h 24"/>
                  <a:gd name="T38" fmla="*/ 17 w 26"/>
                  <a:gd name="T39" fmla="*/ 13 h 24"/>
                  <a:gd name="T40" fmla="*/ 17 w 26"/>
                  <a:gd name="T41" fmla="*/ 10 h 24"/>
                  <a:gd name="T42" fmla="*/ 14 w 26"/>
                  <a:gd name="T43" fmla="*/ 8 h 24"/>
                  <a:gd name="T44" fmla="*/ 12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3" y="24"/>
                    </a:moveTo>
                    <a:cubicBezTo>
                      <a:pt x="12" y="24"/>
                      <a:pt x="11" y="24"/>
                      <a:pt x="9" y="24"/>
                    </a:cubicBezTo>
                    <a:cubicBezTo>
                      <a:pt x="8" y="23"/>
                      <a:pt x="6" y="22"/>
                      <a:pt x="5" y="21"/>
                    </a:cubicBezTo>
                    <a:cubicBezTo>
                      <a:pt x="4" y="21"/>
                      <a:pt x="3" y="19"/>
                      <a:pt x="2" y="18"/>
                    </a:cubicBezTo>
                    <a:cubicBezTo>
                      <a:pt x="0" y="15"/>
                      <a:pt x="0" y="12"/>
                      <a:pt x="1" y="9"/>
                    </a:cubicBezTo>
                    <a:cubicBezTo>
                      <a:pt x="1" y="6"/>
                      <a:pt x="3" y="3"/>
                      <a:pt x="6" y="1"/>
                    </a:cubicBezTo>
                    <a:cubicBezTo>
                      <a:pt x="8" y="1"/>
                      <a:pt x="9" y="0"/>
                      <a:pt x="11" y="0"/>
                    </a:cubicBezTo>
                    <a:cubicBezTo>
                      <a:pt x="11" y="0"/>
                      <a:pt x="11" y="0"/>
                      <a:pt x="11" y="0"/>
                    </a:cubicBezTo>
                    <a:cubicBezTo>
                      <a:pt x="13" y="0"/>
                      <a:pt x="14" y="0"/>
                      <a:pt x="16" y="0"/>
                    </a:cubicBezTo>
                    <a:cubicBezTo>
                      <a:pt x="19" y="1"/>
                      <a:pt x="22" y="3"/>
                      <a:pt x="24" y="6"/>
                    </a:cubicBezTo>
                    <a:cubicBezTo>
                      <a:pt x="25" y="9"/>
                      <a:pt x="26" y="12"/>
                      <a:pt x="25" y="15"/>
                    </a:cubicBezTo>
                    <a:cubicBezTo>
                      <a:pt x="23" y="21"/>
                      <a:pt x="18" y="24"/>
                      <a:pt x="13" y="24"/>
                    </a:cubicBezTo>
                    <a:close/>
                    <a:moveTo>
                      <a:pt x="12" y="8"/>
                    </a:moveTo>
                    <a:cubicBezTo>
                      <a:pt x="11" y="8"/>
                      <a:pt x="11" y="8"/>
                      <a:pt x="10" y="8"/>
                    </a:cubicBezTo>
                    <a:cubicBezTo>
                      <a:pt x="9" y="9"/>
                      <a:pt x="9" y="10"/>
                      <a:pt x="8" y="11"/>
                    </a:cubicBezTo>
                    <a:cubicBezTo>
                      <a:pt x="8" y="12"/>
                      <a:pt x="8" y="13"/>
                      <a:pt x="9" y="14"/>
                    </a:cubicBezTo>
                    <a:cubicBezTo>
                      <a:pt x="9" y="14"/>
                      <a:pt x="10" y="15"/>
                      <a:pt x="10" y="15"/>
                    </a:cubicBezTo>
                    <a:cubicBezTo>
                      <a:pt x="10" y="15"/>
                      <a:pt x="10" y="15"/>
                      <a:pt x="10" y="15"/>
                    </a:cubicBezTo>
                    <a:cubicBezTo>
                      <a:pt x="11" y="15"/>
                      <a:pt x="11" y="16"/>
                      <a:pt x="12" y="16"/>
                    </a:cubicBezTo>
                    <a:cubicBezTo>
                      <a:pt x="14" y="16"/>
                      <a:pt x="16" y="15"/>
                      <a:pt x="17" y="13"/>
                    </a:cubicBezTo>
                    <a:cubicBezTo>
                      <a:pt x="17" y="12"/>
                      <a:pt x="17" y="11"/>
                      <a:pt x="17" y="10"/>
                    </a:cubicBezTo>
                    <a:cubicBezTo>
                      <a:pt x="16" y="9"/>
                      <a:pt x="15" y="8"/>
                      <a:pt x="14"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6" name="Freeform 598"/>
              <p:cNvSpPr>
                <a:spLocks noEditPoints="1"/>
              </p:cNvSpPr>
              <p:nvPr/>
            </p:nvSpPr>
            <p:spPr bwMode="auto">
              <a:xfrm>
                <a:off x="-4098925" y="2487613"/>
                <a:ext cx="52388" cy="52388"/>
              </a:xfrm>
              <a:custGeom>
                <a:avLst/>
                <a:gdLst>
                  <a:gd name="T0" fmla="*/ 11 w 24"/>
                  <a:gd name="T1" fmla="*/ 24 h 24"/>
                  <a:gd name="T2" fmla="*/ 7 w 24"/>
                  <a:gd name="T3" fmla="*/ 23 h 24"/>
                  <a:gd name="T4" fmla="*/ 3 w 24"/>
                  <a:gd name="T5" fmla="*/ 21 h 24"/>
                  <a:gd name="T6" fmla="*/ 1 w 24"/>
                  <a:gd name="T7" fmla="*/ 17 h 24"/>
                  <a:gd name="T8" fmla="*/ 2 w 24"/>
                  <a:gd name="T9" fmla="*/ 8 h 24"/>
                  <a:gd name="T10" fmla="*/ 8 w 24"/>
                  <a:gd name="T11" fmla="*/ 1 h 24"/>
                  <a:gd name="T12" fmla="*/ 12 w 24"/>
                  <a:gd name="T13" fmla="*/ 0 h 24"/>
                  <a:gd name="T14" fmla="*/ 12 w 24"/>
                  <a:gd name="T15" fmla="*/ 0 h 24"/>
                  <a:gd name="T16" fmla="*/ 17 w 24"/>
                  <a:gd name="T17" fmla="*/ 1 h 24"/>
                  <a:gd name="T18" fmla="*/ 23 w 24"/>
                  <a:gd name="T19" fmla="*/ 7 h 24"/>
                  <a:gd name="T20" fmla="*/ 22 w 24"/>
                  <a:gd name="T21" fmla="*/ 17 h 24"/>
                  <a:gd name="T22" fmla="*/ 11 w 24"/>
                  <a:gd name="T23" fmla="*/ 24 h 24"/>
                  <a:gd name="T24" fmla="*/ 12 w 24"/>
                  <a:gd name="T25" fmla="*/ 8 h 24"/>
                  <a:gd name="T26" fmla="*/ 11 w 24"/>
                  <a:gd name="T27" fmla="*/ 8 h 24"/>
                  <a:gd name="T28" fmla="*/ 9 w 24"/>
                  <a:gd name="T29" fmla="*/ 11 h 24"/>
                  <a:gd name="T30" fmla="*/ 9 w 24"/>
                  <a:gd name="T31" fmla="*/ 14 h 24"/>
                  <a:gd name="T32" fmla="*/ 9 w 24"/>
                  <a:gd name="T33" fmla="*/ 15 h 24"/>
                  <a:gd name="T34" fmla="*/ 10 w 24"/>
                  <a:gd name="T35" fmla="*/ 15 h 24"/>
                  <a:gd name="T36" fmla="*/ 10 w 24"/>
                  <a:gd name="T37" fmla="*/ 16 h 24"/>
                  <a:gd name="T38" fmla="*/ 15 w 24"/>
                  <a:gd name="T39" fmla="*/ 13 h 24"/>
                  <a:gd name="T40" fmla="*/ 15 w 24"/>
                  <a:gd name="T41" fmla="*/ 10 h 24"/>
                  <a:gd name="T42" fmla="*/ 14 w 24"/>
                  <a:gd name="T43" fmla="*/ 8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1" y="24"/>
                    </a:moveTo>
                    <a:cubicBezTo>
                      <a:pt x="10" y="24"/>
                      <a:pt x="8" y="24"/>
                      <a:pt x="7" y="23"/>
                    </a:cubicBezTo>
                    <a:cubicBezTo>
                      <a:pt x="6" y="23"/>
                      <a:pt x="4" y="22"/>
                      <a:pt x="3" y="21"/>
                    </a:cubicBezTo>
                    <a:cubicBezTo>
                      <a:pt x="2" y="19"/>
                      <a:pt x="2" y="18"/>
                      <a:pt x="1" y="17"/>
                    </a:cubicBezTo>
                    <a:cubicBezTo>
                      <a:pt x="0" y="14"/>
                      <a:pt x="0" y="11"/>
                      <a:pt x="2" y="8"/>
                    </a:cubicBezTo>
                    <a:cubicBezTo>
                      <a:pt x="3" y="5"/>
                      <a:pt x="5" y="3"/>
                      <a:pt x="8" y="1"/>
                    </a:cubicBezTo>
                    <a:cubicBezTo>
                      <a:pt x="9" y="1"/>
                      <a:pt x="11" y="0"/>
                      <a:pt x="12" y="0"/>
                    </a:cubicBezTo>
                    <a:cubicBezTo>
                      <a:pt x="12" y="0"/>
                      <a:pt x="12" y="0"/>
                      <a:pt x="12" y="0"/>
                    </a:cubicBezTo>
                    <a:cubicBezTo>
                      <a:pt x="14" y="0"/>
                      <a:pt x="15" y="0"/>
                      <a:pt x="17" y="1"/>
                    </a:cubicBezTo>
                    <a:cubicBezTo>
                      <a:pt x="20" y="2"/>
                      <a:pt x="22" y="5"/>
                      <a:pt x="23" y="7"/>
                    </a:cubicBezTo>
                    <a:cubicBezTo>
                      <a:pt x="24" y="10"/>
                      <a:pt x="24" y="14"/>
                      <a:pt x="22" y="17"/>
                    </a:cubicBezTo>
                    <a:cubicBezTo>
                      <a:pt x="20" y="21"/>
                      <a:pt x="16" y="24"/>
                      <a:pt x="11" y="24"/>
                    </a:cubicBezTo>
                    <a:close/>
                    <a:moveTo>
                      <a:pt x="12" y="8"/>
                    </a:moveTo>
                    <a:cubicBezTo>
                      <a:pt x="12" y="8"/>
                      <a:pt x="12" y="8"/>
                      <a:pt x="11" y="8"/>
                    </a:cubicBezTo>
                    <a:cubicBezTo>
                      <a:pt x="10" y="9"/>
                      <a:pt x="9" y="10"/>
                      <a:pt x="9" y="11"/>
                    </a:cubicBezTo>
                    <a:cubicBezTo>
                      <a:pt x="9" y="12"/>
                      <a:pt x="9" y="13"/>
                      <a:pt x="9" y="14"/>
                    </a:cubicBezTo>
                    <a:cubicBezTo>
                      <a:pt x="9" y="14"/>
                      <a:pt x="9" y="15"/>
                      <a:pt x="9" y="15"/>
                    </a:cubicBezTo>
                    <a:cubicBezTo>
                      <a:pt x="10" y="15"/>
                      <a:pt x="10" y="15"/>
                      <a:pt x="10" y="15"/>
                    </a:cubicBezTo>
                    <a:cubicBezTo>
                      <a:pt x="10" y="16"/>
                      <a:pt x="10" y="16"/>
                      <a:pt x="10" y="16"/>
                    </a:cubicBezTo>
                    <a:cubicBezTo>
                      <a:pt x="12" y="17"/>
                      <a:pt x="14" y="15"/>
                      <a:pt x="15" y="13"/>
                    </a:cubicBezTo>
                    <a:cubicBezTo>
                      <a:pt x="15" y="12"/>
                      <a:pt x="16" y="11"/>
                      <a:pt x="15" y="10"/>
                    </a:cubicBezTo>
                    <a:cubicBezTo>
                      <a:pt x="15" y="10"/>
                      <a:pt x="14"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7" name="Freeform 599"/>
              <p:cNvSpPr>
                <a:spLocks noEditPoints="1"/>
              </p:cNvSpPr>
              <p:nvPr/>
            </p:nvSpPr>
            <p:spPr bwMode="auto">
              <a:xfrm>
                <a:off x="-4070350" y="2500313"/>
                <a:ext cx="52388" cy="52388"/>
              </a:xfrm>
              <a:custGeom>
                <a:avLst/>
                <a:gdLst>
                  <a:gd name="T0" fmla="*/ 12 w 24"/>
                  <a:gd name="T1" fmla="*/ 24 h 24"/>
                  <a:gd name="T2" fmla="*/ 7 w 24"/>
                  <a:gd name="T3" fmla="*/ 23 h 24"/>
                  <a:gd name="T4" fmla="*/ 1 w 24"/>
                  <a:gd name="T5" fmla="*/ 16 h 24"/>
                  <a:gd name="T6" fmla="*/ 2 w 24"/>
                  <a:gd name="T7" fmla="*/ 7 h 24"/>
                  <a:gd name="T8" fmla="*/ 8 w 24"/>
                  <a:gd name="T9" fmla="*/ 1 h 24"/>
                  <a:gd name="T10" fmla="*/ 18 w 24"/>
                  <a:gd name="T11" fmla="*/ 1 h 24"/>
                  <a:gd name="T12" fmla="*/ 23 w 24"/>
                  <a:gd name="T13" fmla="*/ 8 h 24"/>
                  <a:gd name="T14" fmla="*/ 22 w 24"/>
                  <a:gd name="T15" fmla="*/ 17 h 24"/>
                  <a:gd name="T16" fmla="*/ 12 w 24"/>
                  <a:gd name="T17" fmla="*/ 24 h 24"/>
                  <a:gd name="T18" fmla="*/ 13 w 24"/>
                  <a:gd name="T19" fmla="*/ 8 h 24"/>
                  <a:gd name="T20" fmla="*/ 12 w 24"/>
                  <a:gd name="T21" fmla="*/ 9 h 24"/>
                  <a:gd name="T22" fmla="*/ 9 w 24"/>
                  <a:gd name="T23" fmla="*/ 11 h 24"/>
                  <a:gd name="T24" fmla="*/ 9 w 24"/>
                  <a:gd name="T25" fmla="*/ 14 h 24"/>
                  <a:gd name="T26" fmla="*/ 11 w 24"/>
                  <a:gd name="T27" fmla="*/ 16 h 24"/>
                  <a:gd name="T28" fmla="*/ 12 w 24"/>
                  <a:gd name="T29" fmla="*/ 16 h 24"/>
                  <a:gd name="T30" fmla="*/ 15 w 24"/>
                  <a:gd name="T31" fmla="*/ 14 h 24"/>
                  <a:gd name="T32" fmla="*/ 15 w 24"/>
                  <a:gd name="T33" fmla="*/ 10 h 24"/>
                  <a:gd name="T34" fmla="*/ 14 w 24"/>
                  <a:gd name="T35" fmla="*/ 9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0" y="24"/>
                      <a:pt x="8" y="24"/>
                      <a:pt x="7" y="23"/>
                    </a:cubicBezTo>
                    <a:cubicBezTo>
                      <a:pt x="4" y="22"/>
                      <a:pt x="2" y="19"/>
                      <a:pt x="1" y="16"/>
                    </a:cubicBezTo>
                    <a:cubicBezTo>
                      <a:pt x="0" y="13"/>
                      <a:pt x="1" y="10"/>
                      <a:pt x="2" y="7"/>
                    </a:cubicBezTo>
                    <a:cubicBezTo>
                      <a:pt x="3" y="5"/>
                      <a:pt x="6" y="2"/>
                      <a:pt x="8" y="1"/>
                    </a:cubicBezTo>
                    <a:cubicBezTo>
                      <a:pt x="12" y="0"/>
                      <a:pt x="15" y="0"/>
                      <a:pt x="18" y="1"/>
                    </a:cubicBezTo>
                    <a:cubicBezTo>
                      <a:pt x="20" y="3"/>
                      <a:pt x="22" y="5"/>
                      <a:pt x="23" y="8"/>
                    </a:cubicBezTo>
                    <a:cubicBezTo>
                      <a:pt x="24" y="11"/>
                      <a:pt x="24" y="15"/>
                      <a:pt x="22" y="17"/>
                    </a:cubicBezTo>
                    <a:cubicBezTo>
                      <a:pt x="20" y="22"/>
                      <a:pt x="16" y="24"/>
                      <a:pt x="12" y="24"/>
                    </a:cubicBezTo>
                    <a:close/>
                    <a:moveTo>
                      <a:pt x="13" y="8"/>
                    </a:moveTo>
                    <a:cubicBezTo>
                      <a:pt x="12" y="8"/>
                      <a:pt x="12" y="8"/>
                      <a:pt x="12" y="9"/>
                    </a:cubicBezTo>
                    <a:cubicBezTo>
                      <a:pt x="11" y="9"/>
                      <a:pt x="10" y="10"/>
                      <a:pt x="9" y="11"/>
                    </a:cubicBezTo>
                    <a:cubicBezTo>
                      <a:pt x="9" y="12"/>
                      <a:pt x="9" y="13"/>
                      <a:pt x="9" y="14"/>
                    </a:cubicBezTo>
                    <a:cubicBezTo>
                      <a:pt x="9" y="15"/>
                      <a:pt x="10" y="16"/>
                      <a:pt x="11" y="16"/>
                    </a:cubicBezTo>
                    <a:cubicBezTo>
                      <a:pt x="11" y="16"/>
                      <a:pt x="11" y="16"/>
                      <a:pt x="12" y="16"/>
                    </a:cubicBezTo>
                    <a:cubicBezTo>
                      <a:pt x="13" y="16"/>
                      <a:pt x="14" y="15"/>
                      <a:pt x="15" y="14"/>
                    </a:cubicBezTo>
                    <a:cubicBezTo>
                      <a:pt x="16" y="13"/>
                      <a:pt x="16" y="11"/>
                      <a:pt x="15" y="10"/>
                    </a:cubicBezTo>
                    <a:cubicBezTo>
                      <a:pt x="15"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8" name="Freeform 600"/>
              <p:cNvSpPr>
                <a:spLocks noEditPoints="1"/>
              </p:cNvSpPr>
              <p:nvPr/>
            </p:nvSpPr>
            <p:spPr bwMode="auto">
              <a:xfrm>
                <a:off x="-4044950" y="2516188"/>
                <a:ext cx="53975" cy="50800"/>
              </a:xfrm>
              <a:custGeom>
                <a:avLst/>
                <a:gdLst>
                  <a:gd name="T0" fmla="*/ 12 w 25"/>
                  <a:gd name="T1" fmla="*/ 24 h 24"/>
                  <a:gd name="T2" fmla="*/ 7 w 25"/>
                  <a:gd name="T3" fmla="*/ 23 h 24"/>
                  <a:gd name="T4" fmla="*/ 3 w 25"/>
                  <a:gd name="T5" fmla="*/ 7 h 24"/>
                  <a:gd name="T6" fmla="*/ 14 w 25"/>
                  <a:gd name="T7" fmla="*/ 0 h 24"/>
                  <a:gd name="T8" fmla="*/ 19 w 25"/>
                  <a:gd name="T9" fmla="*/ 1 h 24"/>
                  <a:gd name="T10" fmla="*/ 24 w 25"/>
                  <a:gd name="T11" fmla="*/ 8 h 24"/>
                  <a:gd name="T12" fmla="*/ 23 w 25"/>
                  <a:gd name="T13" fmla="*/ 18 h 24"/>
                  <a:gd name="T14" fmla="*/ 12 w 25"/>
                  <a:gd name="T15" fmla="*/ 24 h 24"/>
                  <a:gd name="T16" fmla="*/ 14 w 25"/>
                  <a:gd name="T17" fmla="*/ 8 h 24"/>
                  <a:gd name="T18" fmla="*/ 10 w 25"/>
                  <a:gd name="T19" fmla="*/ 10 h 24"/>
                  <a:gd name="T20" fmla="*/ 11 w 25"/>
                  <a:gd name="T21" fmla="*/ 15 h 24"/>
                  <a:gd name="T22" fmla="*/ 12 w 25"/>
                  <a:gd name="T23" fmla="*/ 16 h 24"/>
                  <a:gd name="T24" fmla="*/ 16 w 25"/>
                  <a:gd name="T25" fmla="*/ 14 h 24"/>
                  <a:gd name="T26" fmla="*/ 16 w 25"/>
                  <a:gd name="T27" fmla="*/ 10 h 24"/>
                  <a:gd name="T28" fmla="*/ 15 w 25"/>
                  <a:gd name="T29" fmla="*/ 8 h 24"/>
                  <a:gd name="T30" fmla="*/ 14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1" y="24"/>
                      <a:pt x="9" y="23"/>
                      <a:pt x="7" y="23"/>
                    </a:cubicBezTo>
                    <a:cubicBezTo>
                      <a:pt x="2" y="20"/>
                      <a:pt x="0" y="13"/>
                      <a:pt x="3" y="7"/>
                    </a:cubicBezTo>
                    <a:cubicBezTo>
                      <a:pt x="5" y="3"/>
                      <a:pt x="9" y="0"/>
                      <a:pt x="14" y="0"/>
                    </a:cubicBezTo>
                    <a:cubicBezTo>
                      <a:pt x="16" y="0"/>
                      <a:pt x="17" y="0"/>
                      <a:pt x="19" y="1"/>
                    </a:cubicBezTo>
                    <a:cubicBezTo>
                      <a:pt x="22" y="3"/>
                      <a:pt x="24" y="5"/>
                      <a:pt x="24" y="8"/>
                    </a:cubicBezTo>
                    <a:cubicBezTo>
                      <a:pt x="25" y="11"/>
                      <a:pt x="25" y="15"/>
                      <a:pt x="23" y="18"/>
                    </a:cubicBezTo>
                    <a:cubicBezTo>
                      <a:pt x="21" y="22"/>
                      <a:pt x="17" y="24"/>
                      <a:pt x="12" y="24"/>
                    </a:cubicBezTo>
                    <a:close/>
                    <a:moveTo>
                      <a:pt x="14" y="8"/>
                    </a:moveTo>
                    <a:cubicBezTo>
                      <a:pt x="12" y="8"/>
                      <a:pt x="11" y="9"/>
                      <a:pt x="10" y="10"/>
                    </a:cubicBezTo>
                    <a:cubicBezTo>
                      <a:pt x="9" y="12"/>
                      <a:pt x="10" y="15"/>
                      <a:pt x="11" y="15"/>
                    </a:cubicBezTo>
                    <a:cubicBezTo>
                      <a:pt x="12" y="16"/>
                      <a:pt x="12" y="16"/>
                      <a:pt x="12" y="16"/>
                    </a:cubicBezTo>
                    <a:cubicBezTo>
                      <a:pt x="14" y="16"/>
                      <a:pt x="15" y="15"/>
                      <a:pt x="16" y="14"/>
                    </a:cubicBezTo>
                    <a:cubicBezTo>
                      <a:pt x="17" y="13"/>
                      <a:pt x="17" y="11"/>
                      <a:pt x="16" y="10"/>
                    </a:cubicBezTo>
                    <a:cubicBezTo>
                      <a:pt x="16" y="10"/>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9" name="Freeform 601"/>
              <p:cNvSpPr>
                <a:spLocks noEditPoints="1"/>
              </p:cNvSpPr>
              <p:nvPr/>
            </p:nvSpPr>
            <p:spPr bwMode="auto">
              <a:xfrm>
                <a:off x="-4016375" y="2530475"/>
                <a:ext cx="53975" cy="52388"/>
              </a:xfrm>
              <a:custGeom>
                <a:avLst/>
                <a:gdLst>
                  <a:gd name="T0" fmla="*/ 12 w 25"/>
                  <a:gd name="T1" fmla="*/ 24 h 24"/>
                  <a:gd name="T2" fmla="*/ 6 w 25"/>
                  <a:gd name="T3" fmla="*/ 23 h 24"/>
                  <a:gd name="T4" fmla="*/ 3 w 25"/>
                  <a:gd name="T5" fmla="*/ 7 h 24"/>
                  <a:gd name="T6" fmla="*/ 13 w 25"/>
                  <a:gd name="T7" fmla="*/ 0 h 24"/>
                  <a:gd name="T8" fmla="*/ 19 w 25"/>
                  <a:gd name="T9" fmla="*/ 2 h 24"/>
                  <a:gd name="T10" fmla="*/ 19 w 25"/>
                  <a:gd name="T11" fmla="*/ 2 h 24"/>
                  <a:gd name="T12" fmla="*/ 24 w 25"/>
                  <a:gd name="T13" fmla="*/ 9 h 24"/>
                  <a:gd name="T14" fmla="*/ 22 w 25"/>
                  <a:gd name="T15" fmla="*/ 18 h 24"/>
                  <a:gd name="T16" fmla="*/ 12 w 25"/>
                  <a:gd name="T17" fmla="*/ 24 h 24"/>
                  <a:gd name="T18" fmla="*/ 13 w 25"/>
                  <a:gd name="T19" fmla="*/ 8 h 24"/>
                  <a:gd name="T20" fmla="*/ 10 w 25"/>
                  <a:gd name="T21" fmla="*/ 11 h 24"/>
                  <a:gd name="T22" fmla="*/ 11 w 25"/>
                  <a:gd name="T23" fmla="*/ 16 h 24"/>
                  <a:gd name="T24" fmla="*/ 11 w 25"/>
                  <a:gd name="T25" fmla="*/ 16 h 24"/>
                  <a:gd name="T26" fmla="*/ 16 w 25"/>
                  <a:gd name="T27" fmla="*/ 14 h 24"/>
                  <a:gd name="T28" fmla="*/ 16 w 25"/>
                  <a:gd name="T29" fmla="*/ 11 h 24"/>
                  <a:gd name="T30" fmla="*/ 15 w 25"/>
                  <a:gd name="T31" fmla="*/ 9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8" y="24"/>
                      <a:pt x="6" y="23"/>
                    </a:cubicBezTo>
                    <a:cubicBezTo>
                      <a:pt x="1" y="19"/>
                      <a:pt x="0" y="12"/>
                      <a:pt x="3" y="7"/>
                    </a:cubicBezTo>
                    <a:cubicBezTo>
                      <a:pt x="5" y="3"/>
                      <a:pt x="9" y="0"/>
                      <a:pt x="13" y="0"/>
                    </a:cubicBezTo>
                    <a:cubicBezTo>
                      <a:pt x="15" y="0"/>
                      <a:pt x="17" y="1"/>
                      <a:pt x="19" y="2"/>
                    </a:cubicBezTo>
                    <a:cubicBezTo>
                      <a:pt x="19" y="2"/>
                      <a:pt x="19" y="2"/>
                      <a:pt x="19" y="2"/>
                    </a:cubicBezTo>
                    <a:cubicBezTo>
                      <a:pt x="22" y="4"/>
                      <a:pt x="23" y="6"/>
                      <a:pt x="24" y="9"/>
                    </a:cubicBezTo>
                    <a:cubicBezTo>
                      <a:pt x="25" y="12"/>
                      <a:pt x="24" y="16"/>
                      <a:pt x="22" y="18"/>
                    </a:cubicBezTo>
                    <a:cubicBezTo>
                      <a:pt x="20" y="22"/>
                      <a:pt x="16" y="24"/>
                      <a:pt x="12" y="24"/>
                    </a:cubicBezTo>
                    <a:close/>
                    <a:moveTo>
                      <a:pt x="13" y="8"/>
                    </a:moveTo>
                    <a:cubicBezTo>
                      <a:pt x="12" y="8"/>
                      <a:pt x="11" y="9"/>
                      <a:pt x="10" y="11"/>
                    </a:cubicBezTo>
                    <a:cubicBezTo>
                      <a:pt x="9" y="13"/>
                      <a:pt x="9" y="15"/>
                      <a:pt x="11" y="16"/>
                    </a:cubicBezTo>
                    <a:cubicBezTo>
                      <a:pt x="11" y="16"/>
                      <a:pt x="11" y="16"/>
                      <a:pt x="11" y="16"/>
                    </a:cubicBezTo>
                    <a:cubicBezTo>
                      <a:pt x="12" y="17"/>
                      <a:pt x="14" y="16"/>
                      <a:pt x="16" y="14"/>
                    </a:cubicBezTo>
                    <a:cubicBezTo>
                      <a:pt x="16" y="13"/>
                      <a:pt x="16" y="12"/>
                      <a:pt x="16" y="11"/>
                    </a:cubicBezTo>
                    <a:cubicBezTo>
                      <a:pt x="16"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0" name="Freeform 602"/>
              <p:cNvSpPr>
                <a:spLocks noEditPoints="1"/>
              </p:cNvSpPr>
              <p:nvPr/>
            </p:nvSpPr>
            <p:spPr bwMode="auto">
              <a:xfrm>
                <a:off x="-3990975" y="2547938"/>
                <a:ext cx="53975" cy="52388"/>
              </a:xfrm>
              <a:custGeom>
                <a:avLst/>
                <a:gdLst>
                  <a:gd name="T0" fmla="*/ 12 w 25"/>
                  <a:gd name="T1" fmla="*/ 24 h 24"/>
                  <a:gd name="T2" fmla="*/ 6 w 25"/>
                  <a:gd name="T3" fmla="*/ 22 h 24"/>
                  <a:gd name="T4" fmla="*/ 4 w 25"/>
                  <a:gd name="T5" fmla="*/ 6 h 24"/>
                  <a:gd name="T6" fmla="*/ 14 w 25"/>
                  <a:gd name="T7" fmla="*/ 0 h 24"/>
                  <a:gd name="T8" fmla="*/ 20 w 25"/>
                  <a:gd name="T9" fmla="*/ 2 h 24"/>
                  <a:gd name="T10" fmla="*/ 20 w 25"/>
                  <a:gd name="T11" fmla="*/ 2 h 24"/>
                  <a:gd name="T12" fmla="*/ 25 w 25"/>
                  <a:gd name="T13" fmla="*/ 9 h 24"/>
                  <a:gd name="T14" fmla="*/ 22 w 25"/>
                  <a:gd name="T15" fmla="*/ 19 h 24"/>
                  <a:gd name="T16" fmla="*/ 12 w 25"/>
                  <a:gd name="T17" fmla="*/ 24 h 24"/>
                  <a:gd name="T18" fmla="*/ 14 w 25"/>
                  <a:gd name="T19" fmla="*/ 8 h 24"/>
                  <a:gd name="T20" fmla="*/ 10 w 25"/>
                  <a:gd name="T21" fmla="*/ 10 h 24"/>
                  <a:gd name="T22" fmla="*/ 11 w 25"/>
                  <a:gd name="T23" fmla="*/ 15 h 24"/>
                  <a:gd name="T24" fmla="*/ 11 w 25"/>
                  <a:gd name="T25" fmla="*/ 16 h 24"/>
                  <a:gd name="T26" fmla="*/ 16 w 25"/>
                  <a:gd name="T27" fmla="*/ 14 h 24"/>
                  <a:gd name="T28" fmla="*/ 17 w 25"/>
                  <a:gd name="T29" fmla="*/ 11 h 24"/>
                  <a:gd name="T30" fmla="*/ 15 w 25"/>
                  <a:gd name="T31" fmla="*/ 9 h 24"/>
                  <a:gd name="T32" fmla="*/ 14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8" y="23"/>
                      <a:pt x="6" y="22"/>
                    </a:cubicBezTo>
                    <a:cubicBezTo>
                      <a:pt x="1" y="19"/>
                      <a:pt x="0" y="12"/>
                      <a:pt x="4" y="6"/>
                    </a:cubicBezTo>
                    <a:cubicBezTo>
                      <a:pt x="6" y="2"/>
                      <a:pt x="10" y="0"/>
                      <a:pt x="14" y="0"/>
                    </a:cubicBezTo>
                    <a:cubicBezTo>
                      <a:pt x="16" y="0"/>
                      <a:pt x="18" y="1"/>
                      <a:pt x="20" y="2"/>
                    </a:cubicBezTo>
                    <a:cubicBezTo>
                      <a:pt x="20" y="2"/>
                      <a:pt x="20" y="2"/>
                      <a:pt x="20" y="2"/>
                    </a:cubicBezTo>
                    <a:cubicBezTo>
                      <a:pt x="22" y="4"/>
                      <a:pt x="24" y="6"/>
                      <a:pt x="25" y="9"/>
                    </a:cubicBezTo>
                    <a:cubicBezTo>
                      <a:pt x="25" y="13"/>
                      <a:pt x="24" y="16"/>
                      <a:pt x="22" y="19"/>
                    </a:cubicBezTo>
                    <a:cubicBezTo>
                      <a:pt x="20" y="22"/>
                      <a:pt x="16" y="24"/>
                      <a:pt x="12" y="24"/>
                    </a:cubicBezTo>
                    <a:close/>
                    <a:moveTo>
                      <a:pt x="14" y="8"/>
                    </a:moveTo>
                    <a:cubicBezTo>
                      <a:pt x="12" y="8"/>
                      <a:pt x="11" y="9"/>
                      <a:pt x="10" y="10"/>
                    </a:cubicBezTo>
                    <a:cubicBezTo>
                      <a:pt x="9" y="12"/>
                      <a:pt x="9" y="15"/>
                      <a:pt x="11" y="15"/>
                    </a:cubicBezTo>
                    <a:cubicBezTo>
                      <a:pt x="11" y="16"/>
                      <a:pt x="11" y="16"/>
                      <a:pt x="11" y="16"/>
                    </a:cubicBezTo>
                    <a:cubicBezTo>
                      <a:pt x="12" y="16"/>
                      <a:pt x="14" y="16"/>
                      <a:pt x="16" y="14"/>
                    </a:cubicBezTo>
                    <a:cubicBezTo>
                      <a:pt x="16" y="13"/>
                      <a:pt x="17" y="12"/>
                      <a:pt x="17" y="11"/>
                    </a:cubicBezTo>
                    <a:cubicBezTo>
                      <a:pt x="16" y="10"/>
                      <a:pt x="16" y="9"/>
                      <a:pt x="15"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1" name="Freeform 603"/>
              <p:cNvSpPr>
                <a:spLocks noEditPoints="1"/>
              </p:cNvSpPr>
              <p:nvPr/>
            </p:nvSpPr>
            <p:spPr bwMode="auto">
              <a:xfrm>
                <a:off x="-3963988" y="2566988"/>
                <a:ext cx="52388" cy="49213"/>
              </a:xfrm>
              <a:custGeom>
                <a:avLst/>
                <a:gdLst>
                  <a:gd name="T0" fmla="*/ 12 w 25"/>
                  <a:gd name="T1" fmla="*/ 23 h 23"/>
                  <a:gd name="T2" fmla="*/ 6 w 25"/>
                  <a:gd name="T3" fmla="*/ 21 h 23"/>
                  <a:gd name="T4" fmla="*/ 4 w 25"/>
                  <a:gd name="T5" fmla="*/ 5 h 23"/>
                  <a:gd name="T6" fmla="*/ 14 w 25"/>
                  <a:gd name="T7" fmla="*/ 0 h 23"/>
                  <a:gd name="T8" fmla="*/ 20 w 25"/>
                  <a:gd name="T9" fmla="*/ 2 h 23"/>
                  <a:gd name="T10" fmla="*/ 25 w 25"/>
                  <a:gd name="T11" fmla="*/ 9 h 23"/>
                  <a:gd name="T12" fmla="*/ 22 w 25"/>
                  <a:gd name="T13" fmla="*/ 19 h 23"/>
                  <a:gd name="T14" fmla="*/ 12 w 25"/>
                  <a:gd name="T15" fmla="*/ 23 h 23"/>
                  <a:gd name="T16" fmla="*/ 14 w 25"/>
                  <a:gd name="T17" fmla="*/ 8 h 23"/>
                  <a:gd name="T18" fmla="*/ 10 w 25"/>
                  <a:gd name="T19" fmla="*/ 10 h 23"/>
                  <a:gd name="T20" fmla="*/ 10 w 25"/>
                  <a:gd name="T21" fmla="*/ 15 h 23"/>
                  <a:gd name="T22" fmla="*/ 16 w 25"/>
                  <a:gd name="T23" fmla="*/ 14 h 23"/>
                  <a:gd name="T24" fmla="*/ 16 w 25"/>
                  <a:gd name="T25" fmla="*/ 10 h 23"/>
                  <a:gd name="T26" fmla="*/ 15 w 25"/>
                  <a:gd name="T27" fmla="*/ 8 h 23"/>
                  <a:gd name="T28" fmla="*/ 14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10" y="23"/>
                      <a:pt x="8" y="23"/>
                      <a:pt x="6" y="21"/>
                    </a:cubicBezTo>
                    <a:cubicBezTo>
                      <a:pt x="1" y="18"/>
                      <a:pt x="0" y="10"/>
                      <a:pt x="4" y="5"/>
                    </a:cubicBezTo>
                    <a:cubicBezTo>
                      <a:pt x="6" y="2"/>
                      <a:pt x="10" y="0"/>
                      <a:pt x="14" y="0"/>
                    </a:cubicBezTo>
                    <a:cubicBezTo>
                      <a:pt x="16" y="0"/>
                      <a:pt x="18" y="0"/>
                      <a:pt x="20" y="2"/>
                    </a:cubicBezTo>
                    <a:cubicBezTo>
                      <a:pt x="23" y="4"/>
                      <a:pt x="24" y="6"/>
                      <a:pt x="25" y="9"/>
                    </a:cubicBezTo>
                    <a:cubicBezTo>
                      <a:pt x="25" y="13"/>
                      <a:pt x="24" y="16"/>
                      <a:pt x="22" y="19"/>
                    </a:cubicBezTo>
                    <a:cubicBezTo>
                      <a:pt x="20" y="22"/>
                      <a:pt x="16" y="23"/>
                      <a:pt x="12" y="23"/>
                    </a:cubicBezTo>
                    <a:close/>
                    <a:moveTo>
                      <a:pt x="14" y="8"/>
                    </a:moveTo>
                    <a:cubicBezTo>
                      <a:pt x="12" y="8"/>
                      <a:pt x="11" y="8"/>
                      <a:pt x="10" y="10"/>
                    </a:cubicBezTo>
                    <a:cubicBezTo>
                      <a:pt x="9" y="11"/>
                      <a:pt x="9" y="14"/>
                      <a:pt x="10" y="15"/>
                    </a:cubicBezTo>
                    <a:cubicBezTo>
                      <a:pt x="12" y="16"/>
                      <a:pt x="14" y="15"/>
                      <a:pt x="16" y="14"/>
                    </a:cubicBezTo>
                    <a:cubicBezTo>
                      <a:pt x="16" y="13"/>
                      <a:pt x="17" y="11"/>
                      <a:pt x="16" y="10"/>
                    </a:cubicBezTo>
                    <a:cubicBezTo>
                      <a:pt x="16" y="10"/>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2" name="Freeform 604"/>
              <p:cNvSpPr>
                <a:spLocks noEditPoints="1"/>
              </p:cNvSpPr>
              <p:nvPr/>
            </p:nvSpPr>
            <p:spPr bwMode="auto">
              <a:xfrm>
                <a:off x="-4078288" y="2460625"/>
                <a:ext cx="55563" cy="50800"/>
              </a:xfrm>
              <a:custGeom>
                <a:avLst/>
                <a:gdLst>
                  <a:gd name="T0" fmla="*/ 13 w 26"/>
                  <a:gd name="T1" fmla="*/ 24 h 24"/>
                  <a:gd name="T2" fmla="*/ 9 w 26"/>
                  <a:gd name="T3" fmla="*/ 23 h 24"/>
                  <a:gd name="T4" fmla="*/ 3 w 26"/>
                  <a:gd name="T5" fmla="*/ 8 h 24"/>
                  <a:gd name="T6" fmla="*/ 14 w 26"/>
                  <a:gd name="T7" fmla="*/ 0 h 24"/>
                  <a:gd name="T8" fmla="*/ 19 w 26"/>
                  <a:gd name="T9" fmla="*/ 1 h 24"/>
                  <a:gd name="T10" fmla="*/ 25 w 26"/>
                  <a:gd name="T11" fmla="*/ 8 h 24"/>
                  <a:gd name="T12" fmla="*/ 24 w 26"/>
                  <a:gd name="T13" fmla="*/ 17 h 24"/>
                  <a:gd name="T14" fmla="*/ 13 w 26"/>
                  <a:gd name="T15" fmla="*/ 24 h 24"/>
                  <a:gd name="T16" fmla="*/ 14 w 26"/>
                  <a:gd name="T17" fmla="*/ 8 h 24"/>
                  <a:gd name="T18" fmla="*/ 10 w 26"/>
                  <a:gd name="T19" fmla="*/ 11 h 24"/>
                  <a:gd name="T20" fmla="*/ 12 w 26"/>
                  <a:gd name="T21" fmla="*/ 16 h 24"/>
                  <a:gd name="T22" fmla="*/ 17 w 26"/>
                  <a:gd name="T23" fmla="*/ 14 h 24"/>
                  <a:gd name="T24" fmla="*/ 17 w 26"/>
                  <a:gd name="T25" fmla="*/ 11 h 24"/>
                  <a:gd name="T26" fmla="*/ 15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2" y="24"/>
                      <a:pt x="10" y="24"/>
                      <a:pt x="9" y="23"/>
                    </a:cubicBezTo>
                    <a:cubicBezTo>
                      <a:pt x="3" y="21"/>
                      <a:pt x="0" y="14"/>
                      <a:pt x="3" y="8"/>
                    </a:cubicBezTo>
                    <a:cubicBezTo>
                      <a:pt x="5" y="3"/>
                      <a:pt x="9" y="0"/>
                      <a:pt x="14" y="0"/>
                    </a:cubicBezTo>
                    <a:cubicBezTo>
                      <a:pt x="16" y="0"/>
                      <a:pt x="17" y="0"/>
                      <a:pt x="19" y="1"/>
                    </a:cubicBezTo>
                    <a:cubicBezTo>
                      <a:pt x="22" y="2"/>
                      <a:pt x="24" y="5"/>
                      <a:pt x="25" y="8"/>
                    </a:cubicBezTo>
                    <a:cubicBezTo>
                      <a:pt x="26" y="11"/>
                      <a:pt x="26" y="14"/>
                      <a:pt x="24" y="17"/>
                    </a:cubicBezTo>
                    <a:cubicBezTo>
                      <a:pt x="22" y="21"/>
                      <a:pt x="18" y="24"/>
                      <a:pt x="13" y="24"/>
                    </a:cubicBezTo>
                    <a:close/>
                    <a:moveTo>
                      <a:pt x="14" y="8"/>
                    </a:moveTo>
                    <a:cubicBezTo>
                      <a:pt x="12" y="8"/>
                      <a:pt x="11" y="9"/>
                      <a:pt x="10" y="11"/>
                    </a:cubicBezTo>
                    <a:cubicBezTo>
                      <a:pt x="10" y="13"/>
                      <a:pt x="10" y="15"/>
                      <a:pt x="12" y="16"/>
                    </a:cubicBezTo>
                    <a:cubicBezTo>
                      <a:pt x="14" y="17"/>
                      <a:pt x="16" y="16"/>
                      <a:pt x="17" y="14"/>
                    </a:cubicBezTo>
                    <a:cubicBezTo>
                      <a:pt x="18" y="13"/>
                      <a:pt x="18" y="12"/>
                      <a:pt x="17" y="11"/>
                    </a:cubicBezTo>
                    <a:cubicBezTo>
                      <a:pt x="17" y="10"/>
                      <a:pt x="16" y="9"/>
                      <a:pt x="15"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3" name="Freeform 605"/>
              <p:cNvSpPr>
                <a:spLocks noEditPoints="1"/>
              </p:cNvSpPr>
              <p:nvPr/>
            </p:nvSpPr>
            <p:spPr bwMode="auto">
              <a:xfrm>
                <a:off x="-4048125" y="2474913"/>
                <a:ext cx="55563" cy="52388"/>
              </a:xfrm>
              <a:custGeom>
                <a:avLst/>
                <a:gdLst>
                  <a:gd name="T0" fmla="*/ 13 w 26"/>
                  <a:gd name="T1" fmla="*/ 24 h 24"/>
                  <a:gd name="T2" fmla="*/ 8 w 26"/>
                  <a:gd name="T3" fmla="*/ 23 h 24"/>
                  <a:gd name="T4" fmla="*/ 3 w 26"/>
                  <a:gd name="T5" fmla="*/ 7 h 24"/>
                  <a:gd name="T6" fmla="*/ 14 w 26"/>
                  <a:gd name="T7" fmla="*/ 0 h 24"/>
                  <a:gd name="T8" fmla="*/ 19 w 26"/>
                  <a:gd name="T9" fmla="*/ 1 h 24"/>
                  <a:gd name="T10" fmla="*/ 25 w 26"/>
                  <a:gd name="T11" fmla="*/ 8 h 24"/>
                  <a:gd name="T12" fmla="*/ 24 w 26"/>
                  <a:gd name="T13" fmla="*/ 17 h 24"/>
                  <a:gd name="T14" fmla="*/ 13 w 26"/>
                  <a:gd name="T15" fmla="*/ 24 h 24"/>
                  <a:gd name="T16" fmla="*/ 14 w 26"/>
                  <a:gd name="T17" fmla="*/ 8 h 24"/>
                  <a:gd name="T18" fmla="*/ 10 w 26"/>
                  <a:gd name="T19" fmla="*/ 10 h 24"/>
                  <a:gd name="T20" fmla="*/ 12 w 26"/>
                  <a:gd name="T21" fmla="*/ 15 h 24"/>
                  <a:gd name="T22" fmla="*/ 17 w 26"/>
                  <a:gd name="T23" fmla="*/ 13 h 24"/>
                  <a:gd name="T24" fmla="*/ 17 w 26"/>
                  <a:gd name="T25" fmla="*/ 10 h 24"/>
                  <a:gd name="T26" fmla="*/ 15 w 26"/>
                  <a:gd name="T27" fmla="*/ 8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1" y="24"/>
                      <a:pt x="10" y="23"/>
                      <a:pt x="8" y="23"/>
                    </a:cubicBezTo>
                    <a:cubicBezTo>
                      <a:pt x="2" y="20"/>
                      <a:pt x="0" y="13"/>
                      <a:pt x="3" y="7"/>
                    </a:cubicBezTo>
                    <a:cubicBezTo>
                      <a:pt x="5" y="2"/>
                      <a:pt x="9" y="0"/>
                      <a:pt x="14" y="0"/>
                    </a:cubicBezTo>
                    <a:cubicBezTo>
                      <a:pt x="16" y="0"/>
                      <a:pt x="17" y="0"/>
                      <a:pt x="19" y="1"/>
                    </a:cubicBezTo>
                    <a:cubicBezTo>
                      <a:pt x="22" y="2"/>
                      <a:pt x="24" y="5"/>
                      <a:pt x="25" y="8"/>
                    </a:cubicBezTo>
                    <a:cubicBezTo>
                      <a:pt x="26" y="11"/>
                      <a:pt x="26" y="14"/>
                      <a:pt x="24" y="17"/>
                    </a:cubicBezTo>
                    <a:cubicBezTo>
                      <a:pt x="22" y="21"/>
                      <a:pt x="18" y="24"/>
                      <a:pt x="13" y="24"/>
                    </a:cubicBezTo>
                    <a:close/>
                    <a:moveTo>
                      <a:pt x="14" y="8"/>
                    </a:moveTo>
                    <a:cubicBezTo>
                      <a:pt x="12" y="8"/>
                      <a:pt x="11" y="9"/>
                      <a:pt x="10" y="10"/>
                    </a:cubicBezTo>
                    <a:cubicBezTo>
                      <a:pt x="9" y="12"/>
                      <a:pt x="10" y="15"/>
                      <a:pt x="12" y="15"/>
                    </a:cubicBezTo>
                    <a:cubicBezTo>
                      <a:pt x="13" y="16"/>
                      <a:pt x="16" y="15"/>
                      <a:pt x="17" y="13"/>
                    </a:cubicBezTo>
                    <a:cubicBezTo>
                      <a:pt x="17" y="12"/>
                      <a:pt x="17" y="11"/>
                      <a:pt x="17" y="10"/>
                    </a:cubicBezTo>
                    <a:cubicBezTo>
                      <a:pt x="17" y="9"/>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4" name="Freeform 606"/>
              <p:cNvSpPr>
                <a:spLocks noEditPoints="1"/>
              </p:cNvSpPr>
              <p:nvPr/>
            </p:nvSpPr>
            <p:spPr bwMode="auto">
              <a:xfrm>
                <a:off x="-4016375" y="2490788"/>
                <a:ext cx="52388" cy="50800"/>
              </a:xfrm>
              <a:custGeom>
                <a:avLst/>
                <a:gdLst>
                  <a:gd name="T0" fmla="*/ 12 w 24"/>
                  <a:gd name="T1" fmla="*/ 24 h 24"/>
                  <a:gd name="T2" fmla="*/ 6 w 24"/>
                  <a:gd name="T3" fmla="*/ 23 h 24"/>
                  <a:gd name="T4" fmla="*/ 1 w 24"/>
                  <a:gd name="T5" fmla="*/ 15 h 24"/>
                  <a:gd name="T6" fmla="*/ 2 w 24"/>
                  <a:gd name="T7" fmla="*/ 6 h 24"/>
                  <a:gd name="T8" fmla="*/ 9 w 24"/>
                  <a:gd name="T9" fmla="*/ 0 h 24"/>
                  <a:gd name="T10" fmla="*/ 18 w 24"/>
                  <a:gd name="T11" fmla="*/ 2 h 24"/>
                  <a:gd name="T12" fmla="*/ 24 w 24"/>
                  <a:gd name="T13" fmla="*/ 9 h 24"/>
                  <a:gd name="T14" fmla="*/ 22 w 24"/>
                  <a:gd name="T15" fmla="*/ 18 h 24"/>
                  <a:gd name="T16" fmla="*/ 12 w 24"/>
                  <a:gd name="T17" fmla="*/ 24 h 24"/>
                  <a:gd name="T18" fmla="*/ 12 w 24"/>
                  <a:gd name="T19" fmla="*/ 8 h 24"/>
                  <a:gd name="T20" fmla="*/ 11 w 24"/>
                  <a:gd name="T21" fmla="*/ 8 h 24"/>
                  <a:gd name="T22" fmla="*/ 9 w 24"/>
                  <a:gd name="T23" fmla="*/ 10 h 24"/>
                  <a:gd name="T24" fmla="*/ 9 w 24"/>
                  <a:gd name="T25" fmla="*/ 13 h 24"/>
                  <a:gd name="T26" fmla="*/ 10 w 24"/>
                  <a:gd name="T27" fmla="*/ 16 h 24"/>
                  <a:gd name="T28" fmla="*/ 15 w 24"/>
                  <a:gd name="T29" fmla="*/ 14 h 24"/>
                  <a:gd name="T30" fmla="*/ 16 w 24"/>
                  <a:gd name="T31" fmla="*/ 11 h 24"/>
                  <a:gd name="T32" fmla="*/ 14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10" y="24"/>
                      <a:pt x="8" y="24"/>
                      <a:pt x="6" y="23"/>
                    </a:cubicBezTo>
                    <a:cubicBezTo>
                      <a:pt x="3" y="21"/>
                      <a:pt x="1" y="19"/>
                      <a:pt x="1" y="15"/>
                    </a:cubicBezTo>
                    <a:cubicBezTo>
                      <a:pt x="0" y="12"/>
                      <a:pt x="0" y="9"/>
                      <a:pt x="2" y="6"/>
                    </a:cubicBezTo>
                    <a:cubicBezTo>
                      <a:pt x="3" y="4"/>
                      <a:pt x="6" y="1"/>
                      <a:pt x="9" y="0"/>
                    </a:cubicBezTo>
                    <a:cubicBezTo>
                      <a:pt x="12" y="0"/>
                      <a:pt x="15" y="0"/>
                      <a:pt x="18" y="2"/>
                    </a:cubicBezTo>
                    <a:cubicBezTo>
                      <a:pt x="21" y="3"/>
                      <a:pt x="23" y="6"/>
                      <a:pt x="24" y="9"/>
                    </a:cubicBezTo>
                    <a:cubicBezTo>
                      <a:pt x="24" y="12"/>
                      <a:pt x="24" y="15"/>
                      <a:pt x="22" y="18"/>
                    </a:cubicBezTo>
                    <a:cubicBezTo>
                      <a:pt x="20" y="22"/>
                      <a:pt x="16" y="24"/>
                      <a:pt x="12" y="24"/>
                    </a:cubicBezTo>
                    <a:close/>
                    <a:moveTo>
                      <a:pt x="12" y="8"/>
                    </a:moveTo>
                    <a:cubicBezTo>
                      <a:pt x="11" y="8"/>
                      <a:pt x="11" y="8"/>
                      <a:pt x="11" y="8"/>
                    </a:cubicBezTo>
                    <a:cubicBezTo>
                      <a:pt x="10" y="9"/>
                      <a:pt x="9" y="9"/>
                      <a:pt x="9" y="10"/>
                    </a:cubicBezTo>
                    <a:cubicBezTo>
                      <a:pt x="8" y="12"/>
                      <a:pt x="8" y="13"/>
                      <a:pt x="9" y="13"/>
                    </a:cubicBezTo>
                    <a:cubicBezTo>
                      <a:pt x="9" y="14"/>
                      <a:pt x="9" y="15"/>
                      <a:pt x="10" y="16"/>
                    </a:cubicBezTo>
                    <a:cubicBezTo>
                      <a:pt x="12" y="17"/>
                      <a:pt x="14" y="16"/>
                      <a:pt x="15" y="14"/>
                    </a:cubicBezTo>
                    <a:cubicBezTo>
                      <a:pt x="16" y="13"/>
                      <a:pt x="16" y="12"/>
                      <a:pt x="16" y="11"/>
                    </a:cubicBezTo>
                    <a:cubicBezTo>
                      <a:pt x="15" y="10"/>
                      <a:pt x="15"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5" name="Freeform 608"/>
              <p:cNvSpPr>
                <a:spLocks noEditPoints="1"/>
              </p:cNvSpPr>
              <p:nvPr/>
            </p:nvSpPr>
            <p:spPr bwMode="auto">
              <a:xfrm>
                <a:off x="-3987800" y="2505076"/>
                <a:ext cx="52388" cy="53975"/>
              </a:xfrm>
              <a:custGeom>
                <a:avLst/>
                <a:gdLst>
                  <a:gd name="T0" fmla="*/ 12 w 25"/>
                  <a:gd name="T1" fmla="*/ 25 h 25"/>
                  <a:gd name="T2" fmla="*/ 6 w 25"/>
                  <a:gd name="T3" fmla="*/ 23 h 25"/>
                  <a:gd name="T4" fmla="*/ 1 w 25"/>
                  <a:gd name="T5" fmla="*/ 16 h 25"/>
                  <a:gd name="T6" fmla="*/ 2 w 25"/>
                  <a:gd name="T7" fmla="*/ 7 h 25"/>
                  <a:gd name="T8" fmla="*/ 10 w 25"/>
                  <a:gd name="T9" fmla="*/ 1 h 25"/>
                  <a:gd name="T10" fmla="*/ 19 w 25"/>
                  <a:gd name="T11" fmla="*/ 3 h 25"/>
                  <a:gd name="T12" fmla="*/ 24 w 25"/>
                  <a:gd name="T13" fmla="*/ 10 h 25"/>
                  <a:gd name="T14" fmla="*/ 22 w 25"/>
                  <a:gd name="T15" fmla="*/ 19 h 25"/>
                  <a:gd name="T16" fmla="*/ 12 w 25"/>
                  <a:gd name="T17" fmla="*/ 25 h 25"/>
                  <a:gd name="T18" fmla="*/ 12 w 25"/>
                  <a:gd name="T19" fmla="*/ 9 h 25"/>
                  <a:gd name="T20" fmla="*/ 12 w 25"/>
                  <a:gd name="T21" fmla="*/ 9 h 25"/>
                  <a:gd name="T22" fmla="*/ 9 w 25"/>
                  <a:gd name="T23" fmla="*/ 11 h 25"/>
                  <a:gd name="T24" fmla="*/ 9 w 25"/>
                  <a:gd name="T25" fmla="*/ 14 h 25"/>
                  <a:gd name="T26" fmla="*/ 10 w 25"/>
                  <a:gd name="T27" fmla="*/ 16 h 25"/>
                  <a:gd name="T28" fmla="*/ 15 w 25"/>
                  <a:gd name="T29" fmla="*/ 15 h 25"/>
                  <a:gd name="T30" fmla="*/ 16 w 25"/>
                  <a:gd name="T31" fmla="*/ 12 h 25"/>
                  <a:gd name="T32" fmla="*/ 14 w 25"/>
                  <a:gd name="T33" fmla="*/ 10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10" y="25"/>
                      <a:pt x="8" y="24"/>
                      <a:pt x="6" y="23"/>
                    </a:cubicBezTo>
                    <a:cubicBezTo>
                      <a:pt x="3" y="22"/>
                      <a:pt x="1" y="19"/>
                      <a:pt x="1" y="16"/>
                    </a:cubicBezTo>
                    <a:cubicBezTo>
                      <a:pt x="0" y="13"/>
                      <a:pt x="1" y="10"/>
                      <a:pt x="2" y="7"/>
                    </a:cubicBezTo>
                    <a:cubicBezTo>
                      <a:pt x="4" y="4"/>
                      <a:pt x="6" y="2"/>
                      <a:pt x="10" y="1"/>
                    </a:cubicBezTo>
                    <a:cubicBezTo>
                      <a:pt x="13" y="0"/>
                      <a:pt x="16" y="1"/>
                      <a:pt x="19" y="3"/>
                    </a:cubicBezTo>
                    <a:cubicBezTo>
                      <a:pt x="21" y="4"/>
                      <a:pt x="23" y="7"/>
                      <a:pt x="24" y="10"/>
                    </a:cubicBezTo>
                    <a:cubicBezTo>
                      <a:pt x="25" y="13"/>
                      <a:pt x="24" y="17"/>
                      <a:pt x="22" y="19"/>
                    </a:cubicBezTo>
                    <a:cubicBezTo>
                      <a:pt x="20" y="23"/>
                      <a:pt x="16" y="25"/>
                      <a:pt x="12" y="25"/>
                    </a:cubicBezTo>
                    <a:close/>
                    <a:moveTo>
                      <a:pt x="12" y="9"/>
                    </a:moveTo>
                    <a:cubicBezTo>
                      <a:pt x="12" y="9"/>
                      <a:pt x="12" y="9"/>
                      <a:pt x="12" y="9"/>
                    </a:cubicBezTo>
                    <a:cubicBezTo>
                      <a:pt x="11" y="9"/>
                      <a:pt x="10" y="10"/>
                      <a:pt x="9" y="11"/>
                    </a:cubicBezTo>
                    <a:cubicBezTo>
                      <a:pt x="9" y="12"/>
                      <a:pt x="8" y="13"/>
                      <a:pt x="9" y="14"/>
                    </a:cubicBezTo>
                    <a:cubicBezTo>
                      <a:pt x="9" y="15"/>
                      <a:pt x="9" y="16"/>
                      <a:pt x="10" y="16"/>
                    </a:cubicBezTo>
                    <a:cubicBezTo>
                      <a:pt x="12" y="17"/>
                      <a:pt x="14" y="17"/>
                      <a:pt x="15" y="15"/>
                    </a:cubicBezTo>
                    <a:cubicBezTo>
                      <a:pt x="16" y="14"/>
                      <a:pt x="16" y="13"/>
                      <a:pt x="16" y="12"/>
                    </a:cubicBezTo>
                    <a:cubicBezTo>
                      <a:pt x="16" y="11"/>
                      <a:pt x="15" y="10"/>
                      <a:pt x="14"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Freeform 609"/>
              <p:cNvSpPr>
                <a:spLocks noEditPoints="1"/>
              </p:cNvSpPr>
              <p:nvPr/>
            </p:nvSpPr>
            <p:spPr bwMode="auto">
              <a:xfrm>
                <a:off x="-3960812" y="2524126"/>
                <a:ext cx="52388" cy="52388"/>
              </a:xfrm>
              <a:custGeom>
                <a:avLst/>
                <a:gdLst>
                  <a:gd name="T0" fmla="*/ 12 w 24"/>
                  <a:gd name="T1" fmla="*/ 24 h 24"/>
                  <a:gd name="T2" fmla="*/ 5 w 24"/>
                  <a:gd name="T3" fmla="*/ 22 h 24"/>
                  <a:gd name="T4" fmla="*/ 0 w 24"/>
                  <a:gd name="T5" fmla="*/ 15 h 24"/>
                  <a:gd name="T6" fmla="*/ 2 w 24"/>
                  <a:gd name="T7" fmla="*/ 6 h 24"/>
                  <a:gd name="T8" fmla="*/ 10 w 24"/>
                  <a:gd name="T9" fmla="*/ 1 h 24"/>
                  <a:gd name="T10" fmla="*/ 19 w 24"/>
                  <a:gd name="T11" fmla="*/ 2 h 24"/>
                  <a:gd name="T12" fmla="*/ 24 w 24"/>
                  <a:gd name="T13" fmla="*/ 10 h 24"/>
                  <a:gd name="T14" fmla="*/ 22 w 24"/>
                  <a:gd name="T15" fmla="*/ 19 h 24"/>
                  <a:gd name="T16" fmla="*/ 12 w 24"/>
                  <a:gd name="T17" fmla="*/ 24 h 24"/>
                  <a:gd name="T18" fmla="*/ 12 w 24"/>
                  <a:gd name="T19" fmla="*/ 8 h 24"/>
                  <a:gd name="T20" fmla="*/ 12 w 24"/>
                  <a:gd name="T21" fmla="*/ 8 h 24"/>
                  <a:gd name="T22" fmla="*/ 9 w 24"/>
                  <a:gd name="T23" fmla="*/ 10 h 24"/>
                  <a:gd name="T24" fmla="*/ 8 w 24"/>
                  <a:gd name="T25" fmla="*/ 13 h 24"/>
                  <a:gd name="T26" fmla="*/ 10 w 24"/>
                  <a:gd name="T27" fmla="*/ 16 h 24"/>
                  <a:gd name="T28" fmla="*/ 15 w 24"/>
                  <a:gd name="T29" fmla="*/ 14 h 24"/>
                  <a:gd name="T30" fmla="*/ 16 w 24"/>
                  <a:gd name="T31" fmla="*/ 11 h 24"/>
                  <a:gd name="T32" fmla="*/ 14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9" y="24"/>
                      <a:pt x="7" y="24"/>
                      <a:pt x="5" y="22"/>
                    </a:cubicBezTo>
                    <a:cubicBezTo>
                      <a:pt x="3" y="21"/>
                      <a:pt x="1" y="18"/>
                      <a:pt x="0" y="15"/>
                    </a:cubicBezTo>
                    <a:cubicBezTo>
                      <a:pt x="0" y="12"/>
                      <a:pt x="1" y="9"/>
                      <a:pt x="2" y="6"/>
                    </a:cubicBezTo>
                    <a:cubicBezTo>
                      <a:pt x="4" y="3"/>
                      <a:pt x="7" y="1"/>
                      <a:pt x="10" y="1"/>
                    </a:cubicBezTo>
                    <a:cubicBezTo>
                      <a:pt x="13" y="0"/>
                      <a:pt x="16" y="1"/>
                      <a:pt x="19" y="2"/>
                    </a:cubicBezTo>
                    <a:cubicBezTo>
                      <a:pt x="22" y="4"/>
                      <a:pt x="23" y="7"/>
                      <a:pt x="24" y="10"/>
                    </a:cubicBezTo>
                    <a:cubicBezTo>
                      <a:pt x="24" y="13"/>
                      <a:pt x="23" y="17"/>
                      <a:pt x="22" y="19"/>
                    </a:cubicBezTo>
                    <a:cubicBezTo>
                      <a:pt x="19" y="22"/>
                      <a:pt x="15" y="24"/>
                      <a:pt x="12" y="24"/>
                    </a:cubicBezTo>
                    <a:close/>
                    <a:moveTo>
                      <a:pt x="12" y="8"/>
                    </a:moveTo>
                    <a:cubicBezTo>
                      <a:pt x="12" y="8"/>
                      <a:pt x="12" y="8"/>
                      <a:pt x="12" y="8"/>
                    </a:cubicBezTo>
                    <a:cubicBezTo>
                      <a:pt x="11" y="9"/>
                      <a:pt x="10" y="9"/>
                      <a:pt x="9" y="10"/>
                    </a:cubicBezTo>
                    <a:cubicBezTo>
                      <a:pt x="8" y="11"/>
                      <a:pt x="8" y="12"/>
                      <a:pt x="8" y="13"/>
                    </a:cubicBezTo>
                    <a:cubicBezTo>
                      <a:pt x="9" y="14"/>
                      <a:pt x="9" y="15"/>
                      <a:pt x="10" y="16"/>
                    </a:cubicBezTo>
                    <a:cubicBezTo>
                      <a:pt x="11" y="17"/>
                      <a:pt x="14" y="16"/>
                      <a:pt x="15" y="14"/>
                    </a:cubicBezTo>
                    <a:cubicBezTo>
                      <a:pt x="16" y="14"/>
                      <a:pt x="16" y="12"/>
                      <a:pt x="16" y="11"/>
                    </a:cubicBezTo>
                    <a:cubicBezTo>
                      <a:pt x="16" y="10"/>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Freeform 610"/>
              <p:cNvSpPr>
                <a:spLocks noEditPoints="1"/>
              </p:cNvSpPr>
              <p:nvPr/>
            </p:nvSpPr>
            <p:spPr bwMode="auto">
              <a:xfrm>
                <a:off x="-4048125" y="2436813"/>
                <a:ext cx="55563" cy="50800"/>
              </a:xfrm>
              <a:custGeom>
                <a:avLst/>
                <a:gdLst>
                  <a:gd name="T0" fmla="*/ 14 w 26"/>
                  <a:gd name="T1" fmla="*/ 24 h 24"/>
                  <a:gd name="T2" fmla="*/ 8 w 26"/>
                  <a:gd name="T3" fmla="*/ 23 h 24"/>
                  <a:gd name="T4" fmla="*/ 3 w 26"/>
                  <a:gd name="T5" fmla="*/ 7 h 24"/>
                  <a:gd name="T6" fmla="*/ 14 w 26"/>
                  <a:gd name="T7" fmla="*/ 0 h 24"/>
                  <a:gd name="T8" fmla="*/ 19 w 26"/>
                  <a:gd name="T9" fmla="*/ 1 h 24"/>
                  <a:gd name="T10" fmla="*/ 25 w 26"/>
                  <a:gd name="T11" fmla="*/ 8 h 24"/>
                  <a:gd name="T12" fmla="*/ 24 w 26"/>
                  <a:gd name="T13" fmla="*/ 17 h 24"/>
                  <a:gd name="T14" fmla="*/ 14 w 26"/>
                  <a:gd name="T15" fmla="*/ 24 h 24"/>
                  <a:gd name="T16" fmla="*/ 14 w 26"/>
                  <a:gd name="T17" fmla="*/ 8 h 24"/>
                  <a:gd name="T18" fmla="*/ 10 w 26"/>
                  <a:gd name="T19" fmla="*/ 10 h 24"/>
                  <a:gd name="T20" fmla="*/ 12 w 26"/>
                  <a:gd name="T21" fmla="*/ 15 h 24"/>
                  <a:gd name="T22" fmla="*/ 14 w 26"/>
                  <a:gd name="T23" fmla="*/ 16 h 24"/>
                  <a:gd name="T24" fmla="*/ 17 w 26"/>
                  <a:gd name="T25" fmla="*/ 14 h 24"/>
                  <a:gd name="T26" fmla="*/ 18 w 26"/>
                  <a:gd name="T27" fmla="*/ 10 h 24"/>
                  <a:gd name="T28" fmla="*/ 15 w 26"/>
                  <a:gd name="T29" fmla="*/ 8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2" y="24"/>
                      <a:pt x="10" y="24"/>
                      <a:pt x="8" y="23"/>
                    </a:cubicBezTo>
                    <a:cubicBezTo>
                      <a:pt x="3" y="20"/>
                      <a:pt x="0" y="13"/>
                      <a:pt x="3" y="7"/>
                    </a:cubicBezTo>
                    <a:cubicBezTo>
                      <a:pt x="5" y="2"/>
                      <a:pt x="9" y="0"/>
                      <a:pt x="14" y="0"/>
                    </a:cubicBezTo>
                    <a:cubicBezTo>
                      <a:pt x="16" y="0"/>
                      <a:pt x="17" y="0"/>
                      <a:pt x="19" y="1"/>
                    </a:cubicBezTo>
                    <a:cubicBezTo>
                      <a:pt x="22" y="2"/>
                      <a:pt x="24" y="5"/>
                      <a:pt x="25" y="8"/>
                    </a:cubicBezTo>
                    <a:cubicBezTo>
                      <a:pt x="26" y="11"/>
                      <a:pt x="26" y="14"/>
                      <a:pt x="24" y="17"/>
                    </a:cubicBezTo>
                    <a:cubicBezTo>
                      <a:pt x="22" y="21"/>
                      <a:pt x="18" y="24"/>
                      <a:pt x="14" y="24"/>
                    </a:cubicBezTo>
                    <a:close/>
                    <a:moveTo>
                      <a:pt x="14" y="8"/>
                    </a:moveTo>
                    <a:cubicBezTo>
                      <a:pt x="12" y="8"/>
                      <a:pt x="11" y="9"/>
                      <a:pt x="10" y="10"/>
                    </a:cubicBezTo>
                    <a:cubicBezTo>
                      <a:pt x="9" y="12"/>
                      <a:pt x="10" y="15"/>
                      <a:pt x="12" y="15"/>
                    </a:cubicBezTo>
                    <a:cubicBezTo>
                      <a:pt x="13" y="16"/>
                      <a:pt x="13" y="16"/>
                      <a:pt x="14" y="16"/>
                    </a:cubicBezTo>
                    <a:cubicBezTo>
                      <a:pt x="15" y="16"/>
                      <a:pt x="17" y="15"/>
                      <a:pt x="17" y="14"/>
                    </a:cubicBezTo>
                    <a:cubicBezTo>
                      <a:pt x="18" y="13"/>
                      <a:pt x="18" y="12"/>
                      <a:pt x="18" y="10"/>
                    </a:cubicBezTo>
                    <a:cubicBezTo>
                      <a:pt x="17" y="9"/>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Freeform 611"/>
              <p:cNvSpPr>
                <a:spLocks noEditPoints="1"/>
              </p:cNvSpPr>
              <p:nvPr/>
            </p:nvSpPr>
            <p:spPr bwMode="auto">
              <a:xfrm>
                <a:off x="-4017962" y="2451101"/>
                <a:ext cx="57150" cy="52388"/>
              </a:xfrm>
              <a:custGeom>
                <a:avLst/>
                <a:gdLst>
                  <a:gd name="T0" fmla="*/ 14 w 27"/>
                  <a:gd name="T1" fmla="*/ 24 h 24"/>
                  <a:gd name="T2" fmla="*/ 8 w 27"/>
                  <a:gd name="T3" fmla="*/ 23 h 24"/>
                  <a:gd name="T4" fmla="*/ 3 w 27"/>
                  <a:gd name="T5" fmla="*/ 7 h 24"/>
                  <a:gd name="T6" fmla="*/ 14 w 27"/>
                  <a:gd name="T7" fmla="*/ 0 h 24"/>
                  <a:gd name="T8" fmla="*/ 20 w 27"/>
                  <a:gd name="T9" fmla="*/ 1 h 24"/>
                  <a:gd name="T10" fmla="*/ 26 w 27"/>
                  <a:gd name="T11" fmla="*/ 9 h 24"/>
                  <a:gd name="T12" fmla="*/ 25 w 27"/>
                  <a:gd name="T13" fmla="*/ 18 h 24"/>
                  <a:gd name="T14" fmla="*/ 17 w 27"/>
                  <a:gd name="T15" fmla="*/ 24 h 24"/>
                  <a:gd name="T16" fmla="*/ 14 w 27"/>
                  <a:gd name="T17" fmla="*/ 24 h 24"/>
                  <a:gd name="T18" fmla="*/ 14 w 27"/>
                  <a:gd name="T19" fmla="*/ 8 h 24"/>
                  <a:gd name="T20" fmla="*/ 11 w 27"/>
                  <a:gd name="T21" fmla="*/ 10 h 24"/>
                  <a:gd name="T22" fmla="*/ 12 w 27"/>
                  <a:gd name="T23" fmla="*/ 16 h 24"/>
                  <a:gd name="T24" fmla="*/ 15 w 27"/>
                  <a:gd name="T25" fmla="*/ 16 h 24"/>
                  <a:gd name="T26" fmla="*/ 18 w 27"/>
                  <a:gd name="T27" fmla="*/ 14 h 24"/>
                  <a:gd name="T28" fmla="*/ 18 w 27"/>
                  <a:gd name="T29" fmla="*/ 11 h 24"/>
                  <a:gd name="T30" fmla="*/ 16 w 27"/>
                  <a:gd name="T31" fmla="*/ 9 h 24"/>
                  <a:gd name="T32" fmla="*/ 14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4" y="24"/>
                    </a:moveTo>
                    <a:cubicBezTo>
                      <a:pt x="12" y="24"/>
                      <a:pt x="10" y="24"/>
                      <a:pt x="8" y="23"/>
                    </a:cubicBezTo>
                    <a:cubicBezTo>
                      <a:pt x="3" y="20"/>
                      <a:pt x="0" y="13"/>
                      <a:pt x="3" y="7"/>
                    </a:cubicBezTo>
                    <a:cubicBezTo>
                      <a:pt x="5" y="2"/>
                      <a:pt x="9" y="0"/>
                      <a:pt x="14" y="0"/>
                    </a:cubicBezTo>
                    <a:cubicBezTo>
                      <a:pt x="16" y="0"/>
                      <a:pt x="18" y="0"/>
                      <a:pt x="20" y="1"/>
                    </a:cubicBezTo>
                    <a:cubicBezTo>
                      <a:pt x="23" y="3"/>
                      <a:pt x="25" y="5"/>
                      <a:pt x="26" y="9"/>
                    </a:cubicBezTo>
                    <a:cubicBezTo>
                      <a:pt x="27" y="12"/>
                      <a:pt x="26" y="15"/>
                      <a:pt x="25" y="18"/>
                    </a:cubicBezTo>
                    <a:cubicBezTo>
                      <a:pt x="23" y="21"/>
                      <a:pt x="20" y="23"/>
                      <a:pt x="17" y="24"/>
                    </a:cubicBezTo>
                    <a:cubicBezTo>
                      <a:pt x="16" y="24"/>
                      <a:pt x="15" y="24"/>
                      <a:pt x="14" y="24"/>
                    </a:cubicBezTo>
                    <a:close/>
                    <a:moveTo>
                      <a:pt x="14" y="8"/>
                    </a:moveTo>
                    <a:cubicBezTo>
                      <a:pt x="13" y="8"/>
                      <a:pt x="11" y="9"/>
                      <a:pt x="11" y="10"/>
                    </a:cubicBezTo>
                    <a:cubicBezTo>
                      <a:pt x="10" y="12"/>
                      <a:pt x="10" y="15"/>
                      <a:pt x="12" y="16"/>
                    </a:cubicBezTo>
                    <a:cubicBezTo>
                      <a:pt x="13" y="16"/>
                      <a:pt x="14" y="16"/>
                      <a:pt x="15" y="16"/>
                    </a:cubicBezTo>
                    <a:cubicBezTo>
                      <a:pt x="16" y="16"/>
                      <a:pt x="17" y="15"/>
                      <a:pt x="18" y="14"/>
                    </a:cubicBezTo>
                    <a:cubicBezTo>
                      <a:pt x="18" y="13"/>
                      <a:pt x="18" y="12"/>
                      <a:pt x="18" y="11"/>
                    </a:cubicBezTo>
                    <a:cubicBezTo>
                      <a:pt x="18" y="10"/>
                      <a:pt x="17" y="9"/>
                      <a:pt x="16" y="9"/>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Freeform 612"/>
              <p:cNvSpPr>
                <a:spLocks noEditPoints="1"/>
              </p:cNvSpPr>
              <p:nvPr/>
            </p:nvSpPr>
            <p:spPr bwMode="auto">
              <a:xfrm>
                <a:off x="-3987800" y="2468563"/>
                <a:ext cx="57150" cy="52388"/>
              </a:xfrm>
              <a:custGeom>
                <a:avLst/>
                <a:gdLst>
                  <a:gd name="T0" fmla="*/ 14 w 27"/>
                  <a:gd name="T1" fmla="*/ 24 h 24"/>
                  <a:gd name="T2" fmla="*/ 8 w 27"/>
                  <a:gd name="T3" fmla="*/ 23 h 24"/>
                  <a:gd name="T4" fmla="*/ 4 w 27"/>
                  <a:gd name="T5" fmla="*/ 6 h 24"/>
                  <a:gd name="T6" fmla="*/ 14 w 27"/>
                  <a:gd name="T7" fmla="*/ 0 h 24"/>
                  <a:gd name="T8" fmla="*/ 20 w 27"/>
                  <a:gd name="T9" fmla="*/ 2 h 24"/>
                  <a:gd name="T10" fmla="*/ 26 w 27"/>
                  <a:gd name="T11" fmla="*/ 9 h 24"/>
                  <a:gd name="T12" fmla="*/ 24 w 27"/>
                  <a:gd name="T13" fmla="*/ 18 h 24"/>
                  <a:gd name="T14" fmla="*/ 17 w 27"/>
                  <a:gd name="T15" fmla="*/ 24 h 24"/>
                  <a:gd name="T16" fmla="*/ 14 w 27"/>
                  <a:gd name="T17" fmla="*/ 24 h 24"/>
                  <a:gd name="T18" fmla="*/ 14 w 27"/>
                  <a:gd name="T19" fmla="*/ 8 h 24"/>
                  <a:gd name="T20" fmla="*/ 11 w 27"/>
                  <a:gd name="T21" fmla="*/ 10 h 24"/>
                  <a:gd name="T22" fmla="*/ 12 w 27"/>
                  <a:gd name="T23" fmla="*/ 15 h 24"/>
                  <a:gd name="T24" fmla="*/ 15 w 27"/>
                  <a:gd name="T25" fmla="*/ 16 h 24"/>
                  <a:gd name="T26" fmla="*/ 17 w 27"/>
                  <a:gd name="T27" fmla="*/ 14 h 24"/>
                  <a:gd name="T28" fmla="*/ 18 w 27"/>
                  <a:gd name="T29" fmla="*/ 11 h 24"/>
                  <a:gd name="T30" fmla="*/ 16 w 27"/>
                  <a:gd name="T31" fmla="*/ 9 h 24"/>
                  <a:gd name="T32" fmla="*/ 14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4" y="24"/>
                    </a:moveTo>
                    <a:cubicBezTo>
                      <a:pt x="12" y="24"/>
                      <a:pt x="10" y="24"/>
                      <a:pt x="8" y="23"/>
                    </a:cubicBezTo>
                    <a:cubicBezTo>
                      <a:pt x="2" y="19"/>
                      <a:pt x="0" y="12"/>
                      <a:pt x="4" y="6"/>
                    </a:cubicBezTo>
                    <a:cubicBezTo>
                      <a:pt x="6" y="2"/>
                      <a:pt x="10" y="0"/>
                      <a:pt x="14" y="0"/>
                    </a:cubicBezTo>
                    <a:cubicBezTo>
                      <a:pt x="16" y="0"/>
                      <a:pt x="18" y="0"/>
                      <a:pt x="20" y="2"/>
                    </a:cubicBezTo>
                    <a:cubicBezTo>
                      <a:pt x="23" y="3"/>
                      <a:pt x="25" y="6"/>
                      <a:pt x="26" y="9"/>
                    </a:cubicBezTo>
                    <a:cubicBezTo>
                      <a:pt x="27" y="12"/>
                      <a:pt x="26" y="16"/>
                      <a:pt x="24" y="18"/>
                    </a:cubicBezTo>
                    <a:cubicBezTo>
                      <a:pt x="23" y="21"/>
                      <a:pt x="20" y="23"/>
                      <a:pt x="17" y="24"/>
                    </a:cubicBezTo>
                    <a:cubicBezTo>
                      <a:pt x="16" y="24"/>
                      <a:pt x="15" y="24"/>
                      <a:pt x="14" y="24"/>
                    </a:cubicBezTo>
                    <a:close/>
                    <a:moveTo>
                      <a:pt x="14" y="8"/>
                    </a:moveTo>
                    <a:cubicBezTo>
                      <a:pt x="13" y="8"/>
                      <a:pt x="11" y="9"/>
                      <a:pt x="11" y="10"/>
                    </a:cubicBezTo>
                    <a:cubicBezTo>
                      <a:pt x="9" y="12"/>
                      <a:pt x="10" y="14"/>
                      <a:pt x="12" y="15"/>
                    </a:cubicBezTo>
                    <a:cubicBezTo>
                      <a:pt x="13" y="16"/>
                      <a:pt x="14" y="16"/>
                      <a:pt x="15" y="16"/>
                    </a:cubicBezTo>
                    <a:cubicBezTo>
                      <a:pt x="16" y="16"/>
                      <a:pt x="17" y="15"/>
                      <a:pt x="17" y="14"/>
                    </a:cubicBezTo>
                    <a:cubicBezTo>
                      <a:pt x="18" y="13"/>
                      <a:pt x="18"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Freeform 613"/>
              <p:cNvSpPr>
                <a:spLocks noEditPoints="1"/>
              </p:cNvSpPr>
              <p:nvPr/>
            </p:nvSpPr>
            <p:spPr bwMode="auto">
              <a:xfrm>
                <a:off x="-3957637" y="2486026"/>
                <a:ext cx="55563" cy="53975"/>
              </a:xfrm>
              <a:custGeom>
                <a:avLst/>
                <a:gdLst>
                  <a:gd name="T0" fmla="*/ 14 w 26"/>
                  <a:gd name="T1" fmla="*/ 25 h 25"/>
                  <a:gd name="T2" fmla="*/ 11 w 26"/>
                  <a:gd name="T3" fmla="*/ 24 h 25"/>
                  <a:gd name="T4" fmla="*/ 7 w 26"/>
                  <a:gd name="T5" fmla="*/ 23 h 25"/>
                  <a:gd name="T6" fmla="*/ 3 w 26"/>
                  <a:gd name="T7" fmla="*/ 6 h 25"/>
                  <a:gd name="T8" fmla="*/ 14 w 26"/>
                  <a:gd name="T9" fmla="*/ 0 h 25"/>
                  <a:gd name="T10" fmla="*/ 20 w 26"/>
                  <a:gd name="T11" fmla="*/ 2 h 25"/>
                  <a:gd name="T12" fmla="*/ 24 w 26"/>
                  <a:gd name="T13" fmla="*/ 6 h 25"/>
                  <a:gd name="T14" fmla="*/ 26 w 26"/>
                  <a:gd name="T15" fmla="*/ 10 h 25"/>
                  <a:gd name="T16" fmla="*/ 24 w 26"/>
                  <a:gd name="T17" fmla="*/ 19 h 25"/>
                  <a:gd name="T18" fmla="*/ 16 w 26"/>
                  <a:gd name="T19" fmla="*/ 24 h 25"/>
                  <a:gd name="T20" fmla="*/ 14 w 26"/>
                  <a:gd name="T21" fmla="*/ 25 h 25"/>
                  <a:gd name="T22" fmla="*/ 14 w 26"/>
                  <a:gd name="T23" fmla="*/ 9 h 25"/>
                  <a:gd name="T24" fmla="*/ 10 w 26"/>
                  <a:gd name="T25" fmla="*/ 10 h 25"/>
                  <a:gd name="T26" fmla="*/ 11 w 26"/>
                  <a:gd name="T27" fmla="*/ 16 h 25"/>
                  <a:gd name="T28" fmla="*/ 13 w 26"/>
                  <a:gd name="T29" fmla="*/ 16 h 25"/>
                  <a:gd name="T30" fmla="*/ 14 w 26"/>
                  <a:gd name="T31" fmla="*/ 16 h 25"/>
                  <a:gd name="T32" fmla="*/ 17 w 26"/>
                  <a:gd name="T33" fmla="*/ 15 h 25"/>
                  <a:gd name="T34" fmla="*/ 18 w 26"/>
                  <a:gd name="T35" fmla="*/ 12 h 25"/>
                  <a:gd name="T36" fmla="*/ 17 w 26"/>
                  <a:gd name="T37" fmla="*/ 10 h 25"/>
                  <a:gd name="T38" fmla="*/ 16 w 26"/>
                  <a:gd name="T39" fmla="*/ 9 h 25"/>
                  <a:gd name="T40" fmla="*/ 14 w 26"/>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5">
                    <a:moveTo>
                      <a:pt x="14" y="25"/>
                    </a:moveTo>
                    <a:cubicBezTo>
                      <a:pt x="13" y="25"/>
                      <a:pt x="12" y="25"/>
                      <a:pt x="11" y="24"/>
                    </a:cubicBezTo>
                    <a:cubicBezTo>
                      <a:pt x="10" y="24"/>
                      <a:pt x="8" y="24"/>
                      <a:pt x="7" y="23"/>
                    </a:cubicBezTo>
                    <a:cubicBezTo>
                      <a:pt x="1" y="19"/>
                      <a:pt x="0" y="12"/>
                      <a:pt x="3" y="6"/>
                    </a:cubicBezTo>
                    <a:cubicBezTo>
                      <a:pt x="6" y="3"/>
                      <a:pt x="9" y="0"/>
                      <a:pt x="14" y="0"/>
                    </a:cubicBezTo>
                    <a:cubicBezTo>
                      <a:pt x="16" y="0"/>
                      <a:pt x="18" y="1"/>
                      <a:pt x="20" y="2"/>
                    </a:cubicBezTo>
                    <a:cubicBezTo>
                      <a:pt x="22" y="3"/>
                      <a:pt x="23" y="4"/>
                      <a:pt x="24" y="6"/>
                    </a:cubicBezTo>
                    <a:cubicBezTo>
                      <a:pt x="25" y="7"/>
                      <a:pt x="25" y="9"/>
                      <a:pt x="26" y="10"/>
                    </a:cubicBezTo>
                    <a:cubicBezTo>
                      <a:pt x="26" y="13"/>
                      <a:pt x="25" y="17"/>
                      <a:pt x="24" y="19"/>
                    </a:cubicBezTo>
                    <a:cubicBezTo>
                      <a:pt x="22" y="22"/>
                      <a:pt x="19" y="24"/>
                      <a:pt x="16" y="24"/>
                    </a:cubicBezTo>
                    <a:cubicBezTo>
                      <a:pt x="15" y="25"/>
                      <a:pt x="14" y="25"/>
                      <a:pt x="14" y="25"/>
                    </a:cubicBezTo>
                    <a:close/>
                    <a:moveTo>
                      <a:pt x="14" y="9"/>
                    </a:moveTo>
                    <a:cubicBezTo>
                      <a:pt x="12" y="9"/>
                      <a:pt x="11" y="9"/>
                      <a:pt x="10" y="10"/>
                    </a:cubicBezTo>
                    <a:cubicBezTo>
                      <a:pt x="9" y="12"/>
                      <a:pt x="10" y="15"/>
                      <a:pt x="11" y="16"/>
                    </a:cubicBezTo>
                    <a:cubicBezTo>
                      <a:pt x="12" y="16"/>
                      <a:pt x="12" y="16"/>
                      <a:pt x="13" y="16"/>
                    </a:cubicBezTo>
                    <a:cubicBezTo>
                      <a:pt x="13" y="17"/>
                      <a:pt x="14" y="17"/>
                      <a:pt x="14" y="16"/>
                    </a:cubicBezTo>
                    <a:cubicBezTo>
                      <a:pt x="15" y="16"/>
                      <a:pt x="16" y="16"/>
                      <a:pt x="17" y="15"/>
                    </a:cubicBezTo>
                    <a:cubicBezTo>
                      <a:pt x="18" y="14"/>
                      <a:pt x="18" y="13"/>
                      <a:pt x="18" y="12"/>
                    </a:cubicBezTo>
                    <a:cubicBezTo>
                      <a:pt x="18" y="11"/>
                      <a:pt x="17" y="11"/>
                      <a:pt x="17" y="10"/>
                    </a:cubicBezTo>
                    <a:cubicBezTo>
                      <a:pt x="17" y="10"/>
                      <a:pt x="16" y="10"/>
                      <a:pt x="16"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Freeform 614"/>
              <p:cNvSpPr>
                <a:spLocks noEditPoints="1"/>
              </p:cNvSpPr>
              <p:nvPr/>
            </p:nvSpPr>
            <p:spPr bwMode="auto">
              <a:xfrm>
                <a:off x="-4017962" y="2413001"/>
                <a:ext cx="57150" cy="50800"/>
              </a:xfrm>
              <a:custGeom>
                <a:avLst/>
                <a:gdLst>
                  <a:gd name="T0" fmla="*/ 14 w 27"/>
                  <a:gd name="T1" fmla="*/ 24 h 24"/>
                  <a:gd name="T2" fmla="*/ 9 w 27"/>
                  <a:gd name="T3" fmla="*/ 23 h 24"/>
                  <a:gd name="T4" fmla="*/ 3 w 27"/>
                  <a:gd name="T5" fmla="*/ 6 h 24"/>
                  <a:gd name="T6" fmla="*/ 14 w 27"/>
                  <a:gd name="T7" fmla="*/ 0 h 24"/>
                  <a:gd name="T8" fmla="*/ 20 w 27"/>
                  <a:gd name="T9" fmla="*/ 1 h 24"/>
                  <a:gd name="T10" fmla="*/ 26 w 27"/>
                  <a:gd name="T11" fmla="*/ 9 h 24"/>
                  <a:gd name="T12" fmla="*/ 25 w 27"/>
                  <a:gd name="T13" fmla="*/ 18 h 24"/>
                  <a:gd name="T14" fmla="*/ 14 w 27"/>
                  <a:gd name="T15" fmla="*/ 24 h 24"/>
                  <a:gd name="T16" fmla="*/ 14 w 27"/>
                  <a:gd name="T17" fmla="*/ 8 h 24"/>
                  <a:gd name="T18" fmla="*/ 10 w 27"/>
                  <a:gd name="T19" fmla="*/ 10 h 24"/>
                  <a:gd name="T20" fmla="*/ 12 w 27"/>
                  <a:gd name="T21" fmla="*/ 16 h 24"/>
                  <a:gd name="T22" fmla="*/ 14 w 27"/>
                  <a:gd name="T23" fmla="*/ 16 h 24"/>
                  <a:gd name="T24" fmla="*/ 18 w 27"/>
                  <a:gd name="T25" fmla="*/ 14 h 24"/>
                  <a:gd name="T26" fmla="*/ 18 w 27"/>
                  <a:gd name="T27" fmla="*/ 11 h 24"/>
                  <a:gd name="T28" fmla="*/ 16 w 27"/>
                  <a:gd name="T29" fmla="*/ 8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12" y="24"/>
                      <a:pt x="10" y="24"/>
                      <a:pt x="9" y="23"/>
                    </a:cubicBezTo>
                    <a:cubicBezTo>
                      <a:pt x="3" y="20"/>
                      <a:pt x="0" y="12"/>
                      <a:pt x="3" y="6"/>
                    </a:cubicBezTo>
                    <a:cubicBezTo>
                      <a:pt x="5" y="2"/>
                      <a:pt x="9" y="0"/>
                      <a:pt x="14" y="0"/>
                    </a:cubicBezTo>
                    <a:cubicBezTo>
                      <a:pt x="16" y="0"/>
                      <a:pt x="18" y="0"/>
                      <a:pt x="20" y="1"/>
                    </a:cubicBezTo>
                    <a:cubicBezTo>
                      <a:pt x="23" y="3"/>
                      <a:pt x="25" y="5"/>
                      <a:pt x="26" y="9"/>
                    </a:cubicBezTo>
                    <a:cubicBezTo>
                      <a:pt x="27" y="12"/>
                      <a:pt x="27" y="15"/>
                      <a:pt x="25" y="18"/>
                    </a:cubicBezTo>
                    <a:cubicBezTo>
                      <a:pt x="23" y="22"/>
                      <a:pt x="19" y="24"/>
                      <a:pt x="14" y="24"/>
                    </a:cubicBezTo>
                    <a:close/>
                    <a:moveTo>
                      <a:pt x="14" y="8"/>
                    </a:moveTo>
                    <a:cubicBezTo>
                      <a:pt x="12" y="8"/>
                      <a:pt x="11" y="9"/>
                      <a:pt x="10" y="10"/>
                    </a:cubicBezTo>
                    <a:cubicBezTo>
                      <a:pt x="9" y="12"/>
                      <a:pt x="10" y="15"/>
                      <a:pt x="12" y="16"/>
                    </a:cubicBezTo>
                    <a:cubicBezTo>
                      <a:pt x="13" y="16"/>
                      <a:pt x="14" y="16"/>
                      <a:pt x="14" y="16"/>
                    </a:cubicBezTo>
                    <a:cubicBezTo>
                      <a:pt x="16" y="16"/>
                      <a:pt x="17" y="15"/>
                      <a:pt x="18" y="14"/>
                    </a:cubicBezTo>
                    <a:cubicBezTo>
                      <a:pt x="19" y="13"/>
                      <a:pt x="19" y="12"/>
                      <a:pt x="18" y="11"/>
                    </a:cubicBezTo>
                    <a:cubicBezTo>
                      <a:pt x="18" y="10"/>
                      <a:pt x="17" y="9"/>
                      <a:pt x="16" y="8"/>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2" name="Freeform 615"/>
              <p:cNvSpPr>
                <a:spLocks noEditPoints="1"/>
              </p:cNvSpPr>
              <p:nvPr/>
            </p:nvSpPr>
            <p:spPr bwMode="auto">
              <a:xfrm>
                <a:off x="-3975100" y="2371726"/>
                <a:ext cx="87313" cy="82550"/>
              </a:xfrm>
              <a:custGeom>
                <a:avLst/>
                <a:gdLst>
                  <a:gd name="T0" fmla="*/ 21 w 41"/>
                  <a:gd name="T1" fmla="*/ 38 h 38"/>
                  <a:gd name="T2" fmla="*/ 11 w 41"/>
                  <a:gd name="T3" fmla="*/ 35 h 38"/>
                  <a:gd name="T4" fmla="*/ 6 w 41"/>
                  <a:gd name="T5" fmla="*/ 30 h 38"/>
                  <a:gd name="T6" fmla="*/ 2 w 41"/>
                  <a:gd name="T7" fmla="*/ 24 h 38"/>
                  <a:gd name="T8" fmla="*/ 3 w 41"/>
                  <a:gd name="T9" fmla="*/ 10 h 38"/>
                  <a:gd name="T10" fmla="*/ 14 w 41"/>
                  <a:gd name="T11" fmla="*/ 1 h 38"/>
                  <a:gd name="T12" fmla="*/ 22 w 41"/>
                  <a:gd name="T13" fmla="*/ 0 h 38"/>
                  <a:gd name="T14" fmla="*/ 29 w 41"/>
                  <a:gd name="T15" fmla="*/ 3 h 38"/>
                  <a:gd name="T16" fmla="*/ 39 w 41"/>
                  <a:gd name="T17" fmla="*/ 15 h 38"/>
                  <a:gd name="T18" fmla="*/ 37 w 41"/>
                  <a:gd name="T19" fmla="*/ 29 h 38"/>
                  <a:gd name="T20" fmla="*/ 26 w 41"/>
                  <a:gd name="T21" fmla="*/ 37 h 38"/>
                  <a:gd name="T22" fmla="*/ 21 w 41"/>
                  <a:gd name="T23" fmla="*/ 38 h 38"/>
                  <a:gd name="T24" fmla="*/ 19 w 41"/>
                  <a:gd name="T25" fmla="*/ 8 h 38"/>
                  <a:gd name="T26" fmla="*/ 16 w 41"/>
                  <a:gd name="T27" fmla="*/ 9 h 38"/>
                  <a:gd name="T28" fmla="*/ 10 w 41"/>
                  <a:gd name="T29" fmla="*/ 13 h 38"/>
                  <a:gd name="T30" fmla="*/ 10 w 41"/>
                  <a:gd name="T31" fmla="*/ 21 h 38"/>
                  <a:gd name="T32" fmla="*/ 12 w 41"/>
                  <a:gd name="T33" fmla="*/ 25 h 38"/>
                  <a:gd name="T34" fmla="*/ 15 w 41"/>
                  <a:gd name="T35" fmla="*/ 28 h 38"/>
                  <a:gd name="T36" fmla="*/ 24 w 41"/>
                  <a:gd name="T37" fmla="*/ 29 h 38"/>
                  <a:gd name="T38" fmla="*/ 30 w 41"/>
                  <a:gd name="T39" fmla="*/ 25 h 38"/>
                  <a:gd name="T40" fmla="*/ 31 w 41"/>
                  <a:gd name="T41" fmla="*/ 17 h 38"/>
                  <a:gd name="T42" fmla="*/ 25 w 41"/>
                  <a:gd name="T43" fmla="*/ 10 h 38"/>
                  <a:gd name="T44" fmla="*/ 21 w 41"/>
                  <a:gd name="T45" fmla="*/ 8 h 38"/>
                  <a:gd name="T46" fmla="*/ 19 w 41"/>
                  <a:gd name="T47"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8">
                    <a:moveTo>
                      <a:pt x="21" y="38"/>
                    </a:moveTo>
                    <a:cubicBezTo>
                      <a:pt x="18" y="38"/>
                      <a:pt x="14" y="37"/>
                      <a:pt x="11" y="35"/>
                    </a:cubicBezTo>
                    <a:cubicBezTo>
                      <a:pt x="9" y="34"/>
                      <a:pt x="7" y="32"/>
                      <a:pt x="6" y="30"/>
                    </a:cubicBezTo>
                    <a:cubicBezTo>
                      <a:pt x="4" y="28"/>
                      <a:pt x="3" y="26"/>
                      <a:pt x="2" y="24"/>
                    </a:cubicBezTo>
                    <a:cubicBezTo>
                      <a:pt x="0" y="19"/>
                      <a:pt x="1" y="14"/>
                      <a:pt x="3" y="10"/>
                    </a:cubicBezTo>
                    <a:cubicBezTo>
                      <a:pt x="5" y="5"/>
                      <a:pt x="9" y="2"/>
                      <a:pt x="14" y="1"/>
                    </a:cubicBezTo>
                    <a:cubicBezTo>
                      <a:pt x="17" y="0"/>
                      <a:pt x="20" y="0"/>
                      <a:pt x="22" y="0"/>
                    </a:cubicBezTo>
                    <a:cubicBezTo>
                      <a:pt x="25" y="1"/>
                      <a:pt x="27" y="2"/>
                      <a:pt x="29" y="3"/>
                    </a:cubicBezTo>
                    <a:cubicBezTo>
                      <a:pt x="34" y="6"/>
                      <a:pt x="38" y="10"/>
                      <a:pt x="39" y="15"/>
                    </a:cubicBezTo>
                    <a:cubicBezTo>
                      <a:pt x="41" y="20"/>
                      <a:pt x="40" y="25"/>
                      <a:pt x="37" y="29"/>
                    </a:cubicBezTo>
                    <a:cubicBezTo>
                      <a:pt x="35" y="33"/>
                      <a:pt x="31" y="36"/>
                      <a:pt x="26" y="37"/>
                    </a:cubicBezTo>
                    <a:cubicBezTo>
                      <a:pt x="24" y="37"/>
                      <a:pt x="23" y="38"/>
                      <a:pt x="21" y="38"/>
                    </a:cubicBezTo>
                    <a:close/>
                    <a:moveTo>
                      <a:pt x="19" y="8"/>
                    </a:moveTo>
                    <a:cubicBezTo>
                      <a:pt x="18" y="8"/>
                      <a:pt x="17" y="8"/>
                      <a:pt x="16" y="9"/>
                    </a:cubicBezTo>
                    <a:cubicBezTo>
                      <a:pt x="14" y="9"/>
                      <a:pt x="11" y="11"/>
                      <a:pt x="10" y="13"/>
                    </a:cubicBezTo>
                    <a:cubicBezTo>
                      <a:pt x="9" y="16"/>
                      <a:pt x="9" y="18"/>
                      <a:pt x="10" y="21"/>
                    </a:cubicBezTo>
                    <a:cubicBezTo>
                      <a:pt x="10" y="22"/>
                      <a:pt x="11" y="24"/>
                      <a:pt x="12" y="25"/>
                    </a:cubicBezTo>
                    <a:cubicBezTo>
                      <a:pt x="13" y="26"/>
                      <a:pt x="14" y="27"/>
                      <a:pt x="15" y="28"/>
                    </a:cubicBezTo>
                    <a:cubicBezTo>
                      <a:pt x="18" y="29"/>
                      <a:pt x="21" y="30"/>
                      <a:pt x="24" y="29"/>
                    </a:cubicBezTo>
                    <a:cubicBezTo>
                      <a:pt x="27" y="29"/>
                      <a:pt x="29" y="27"/>
                      <a:pt x="30" y="25"/>
                    </a:cubicBezTo>
                    <a:cubicBezTo>
                      <a:pt x="32" y="23"/>
                      <a:pt x="32" y="20"/>
                      <a:pt x="31" y="17"/>
                    </a:cubicBezTo>
                    <a:cubicBezTo>
                      <a:pt x="30" y="14"/>
                      <a:pt x="28" y="12"/>
                      <a:pt x="25" y="10"/>
                    </a:cubicBezTo>
                    <a:cubicBezTo>
                      <a:pt x="24" y="9"/>
                      <a:pt x="22" y="9"/>
                      <a:pt x="21" y="8"/>
                    </a:cubicBezTo>
                    <a:cubicBezTo>
                      <a:pt x="20" y="8"/>
                      <a:pt x="20"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3" name="Freeform 616"/>
              <p:cNvSpPr>
                <a:spLocks noEditPoints="1"/>
              </p:cNvSpPr>
              <p:nvPr/>
            </p:nvSpPr>
            <p:spPr bwMode="auto">
              <a:xfrm>
                <a:off x="-3984625" y="2427288"/>
                <a:ext cx="57150" cy="53975"/>
              </a:xfrm>
              <a:custGeom>
                <a:avLst/>
                <a:gdLst>
                  <a:gd name="T0" fmla="*/ 13 w 26"/>
                  <a:gd name="T1" fmla="*/ 25 h 25"/>
                  <a:gd name="T2" fmla="*/ 7 w 26"/>
                  <a:gd name="T3" fmla="*/ 23 h 25"/>
                  <a:gd name="T4" fmla="*/ 1 w 26"/>
                  <a:gd name="T5" fmla="*/ 16 h 25"/>
                  <a:gd name="T6" fmla="*/ 2 w 26"/>
                  <a:gd name="T7" fmla="*/ 7 h 25"/>
                  <a:gd name="T8" fmla="*/ 10 w 26"/>
                  <a:gd name="T9" fmla="*/ 1 h 25"/>
                  <a:gd name="T10" fmla="*/ 19 w 26"/>
                  <a:gd name="T11" fmla="*/ 2 h 25"/>
                  <a:gd name="T12" fmla="*/ 25 w 26"/>
                  <a:gd name="T13" fmla="*/ 10 h 25"/>
                  <a:gd name="T14" fmla="*/ 24 w 26"/>
                  <a:gd name="T15" fmla="*/ 19 h 25"/>
                  <a:gd name="T16" fmla="*/ 13 w 26"/>
                  <a:gd name="T17" fmla="*/ 25 h 25"/>
                  <a:gd name="T18" fmla="*/ 13 w 26"/>
                  <a:gd name="T19" fmla="*/ 9 h 25"/>
                  <a:gd name="T20" fmla="*/ 12 w 26"/>
                  <a:gd name="T21" fmla="*/ 9 h 25"/>
                  <a:gd name="T22" fmla="*/ 9 w 26"/>
                  <a:gd name="T23" fmla="*/ 11 h 25"/>
                  <a:gd name="T24" fmla="*/ 9 w 26"/>
                  <a:gd name="T25" fmla="*/ 14 h 25"/>
                  <a:gd name="T26" fmla="*/ 11 w 26"/>
                  <a:gd name="T27" fmla="*/ 16 h 25"/>
                  <a:gd name="T28" fmla="*/ 13 w 26"/>
                  <a:gd name="T29" fmla="*/ 17 h 25"/>
                  <a:gd name="T30" fmla="*/ 17 w 26"/>
                  <a:gd name="T31" fmla="*/ 15 h 25"/>
                  <a:gd name="T32" fmla="*/ 17 w 26"/>
                  <a:gd name="T33" fmla="*/ 12 h 25"/>
                  <a:gd name="T34" fmla="*/ 15 w 26"/>
                  <a:gd name="T35" fmla="*/ 9 h 25"/>
                  <a:gd name="T36" fmla="*/ 13 w 26"/>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5">
                    <a:moveTo>
                      <a:pt x="13" y="25"/>
                    </a:moveTo>
                    <a:cubicBezTo>
                      <a:pt x="11" y="25"/>
                      <a:pt x="9" y="25"/>
                      <a:pt x="7" y="23"/>
                    </a:cubicBezTo>
                    <a:cubicBezTo>
                      <a:pt x="4" y="22"/>
                      <a:pt x="2" y="19"/>
                      <a:pt x="1" y="16"/>
                    </a:cubicBezTo>
                    <a:cubicBezTo>
                      <a:pt x="0" y="13"/>
                      <a:pt x="1" y="10"/>
                      <a:pt x="2" y="7"/>
                    </a:cubicBezTo>
                    <a:cubicBezTo>
                      <a:pt x="4" y="4"/>
                      <a:pt x="6" y="2"/>
                      <a:pt x="10" y="1"/>
                    </a:cubicBezTo>
                    <a:cubicBezTo>
                      <a:pt x="13" y="0"/>
                      <a:pt x="16" y="1"/>
                      <a:pt x="19" y="2"/>
                    </a:cubicBezTo>
                    <a:cubicBezTo>
                      <a:pt x="22" y="4"/>
                      <a:pt x="24" y="7"/>
                      <a:pt x="25" y="10"/>
                    </a:cubicBezTo>
                    <a:cubicBezTo>
                      <a:pt x="26" y="13"/>
                      <a:pt x="25" y="16"/>
                      <a:pt x="24" y="19"/>
                    </a:cubicBezTo>
                    <a:cubicBezTo>
                      <a:pt x="22" y="23"/>
                      <a:pt x="18" y="25"/>
                      <a:pt x="13" y="25"/>
                    </a:cubicBezTo>
                    <a:close/>
                    <a:moveTo>
                      <a:pt x="13" y="9"/>
                    </a:moveTo>
                    <a:cubicBezTo>
                      <a:pt x="12" y="9"/>
                      <a:pt x="12" y="9"/>
                      <a:pt x="12" y="9"/>
                    </a:cubicBezTo>
                    <a:cubicBezTo>
                      <a:pt x="11" y="9"/>
                      <a:pt x="10" y="10"/>
                      <a:pt x="9" y="11"/>
                    </a:cubicBezTo>
                    <a:cubicBezTo>
                      <a:pt x="9" y="12"/>
                      <a:pt x="9" y="13"/>
                      <a:pt x="9" y="14"/>
                    </a:cubicBezTo>
                    <a:cubicBezTo>
                      <a:pt x="9" y="15"/>
                      <a:pt x="10" y="16"/>
                      <a:pt x="11" y="16"/>
                    </a:cubicBezTo>
                    <a:cubicBezTo>
                      <a:pt x="12" y="17"/>
                      <a:pt x="12" y="17"/>
                      <a:pt x="13" y="17"/>
                    </a:cubicBezTo>
                    <a:cubicBezTo>
                      <a:pt x="15" y="17"/>
                      <a:pt x="16" y="16"/>
                      <a:pt x="17" y="15"/>
                    </a:cubicBezTo>
                    <a:cubicBezTo>
                      <a:pt x="18" y="14"/>
                      <a:pt x="17" y="13"/>
                      <a:pt x="17" y="12"/>
                    </a:cubicBezTo>
                    <a:cubicBezTo>
                      <a:pt x="17" y="11"/>
                      <a:pt x="16" y="10"/>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Freeform 617"/>
              <p:cNvSpPr>
                <a:spLocks noEditPoints="1"/>
              </p:cNvSpPr>
              <p:nvPr/>
            </p:nvSpPr>
            <p:spPr bwMode="auto">
              <a:xfrm>
                <a:off x="-3951287" y="2447926"/>
                <a:ext cx="53975" cy="52388"/>
              </a:xfrm>
              <a:custGeom>
                <a:avLst/>
                <a:gdLst>
                  <a:gd name="T0" fmla="*/ 13 w 25"/>
                  <a:gd name="T1" fmla="*/ 25 h 25"/>
                  <a:gd name="T2" fmla="*/ 6 w 25"/>
                  <a:gd name="T3" fmla="*/ 23 h 25"/>
                  <a:gd name="T4" fmla="*/ 1 w 25"/>
                  <a:gd name="T5" fmla="*/ 15 h 25"/>
                  <a:gd name="T6" fmla="*/ 2 w 25"/>
                  <a:gd name="T7" fmla="*/ 6 h 25"/>
                  <a:gd name="T8" fmla="*/ 10 w 25"/>
                  <a:gd name="T9" fmla="*/ 0 h 25"/>
                  <a:gd name="T10" fmla="*/ 12 w 25"/>
                  <a:gd name="T11" fmla="*/ 0 h 25"/>
                  <a:gd name="T12" fmla="*/ 19 w 25"/>
                  <a:gd name="T13" fmla="*/ 2 h 25"/>
                  <a:gd name="T14" fmla="*/ 25 w 25"/>
                  <a:gd name="T15" fmla="*/ 10 h 25"/>
                  <a:gd name="T16" fmla="*/ 23 w 25"/>
                  <a:gd name="T17" fmla="*/ 19 h 25"/>
                  <a:gd name="T18" fmla="*/ 13 w 25"/>
                  <a:gd name="T19" fmla="*/ 25 h 25"/>
                  <a:gd name="T20" fmla="*/ 12 w 25"/>
                  <a:gd name="T21" fmla="*/ 8 h 25"/>
                  <a:gd name="T22" fmla="*/ 11 w 25"/>
                  <a:gd name="T23" fmla="*/ 8 h 25"/>
                  <a:gd name="T24" fmla="*/ 9 w 25"/>
                  <a:gd name="T25" fmla="*/ 10 h 25"/>
                  <a:gd name="T26" fmla="*/ 8 w 25"/>
                  <a:gd name="T27" fmla="*/ 13 h 25"/>
                  <a:gd name="T28" fmla="*/ 10 w 25"/>
                  <a:gd name="T29" fmla="*/ 16 h 25"/>
                  <a:gd name="T30" fmla="*/ 13 w 25"/>
                  <a:gd name="T31" fmla="*/ 17 h 25"/>
                  <a:gd name="T32" fmla="*/ 16 w 25"/>
                  <a:gd name="T33" fmla="*/ 15 h 25"/>
                  <a:gd name="T34" fmla="*/ 17 w 25"/>
                  <a:gd name="T35" fmla="*/ 12 h 25"/>
                  <a:gd name="T36" fmla="*/ 15 w 25"/>
                  <a:gd name="T37" fmla="*/ 9 h 25"/>
                  <a:gd name="T38" fmla="*/ 12 w 25"/>
                  <a:gd name="T3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5">
                    <a:moveTo>
                      <a:pt x="13" y="25"/>
                    </a:moveTo>
                    <a:cubicBezTo>
                      <a:pt x="10" y="25"/>
                      <a:pt x="8" y="24"/>
                      <a:pt x="6" y="23"/>
                    </a:cubicBezTo>
                    <a:cubicBezTo>
                      <a:pt x="3" y="21"/>
                      <a:pt x="1" y="18"/>
                      <a:pt x="1" y="15"/>
                    </a:cubicBezTo>
                    <a:cubicBezTo>
                      <a:pt x="0" y="12"/>
                      <a:pt x="0" y="9"/>
                      <a:pt x="2" y="6"/>
                    </a:cubicBezTo>
                    <a:cubicBezTo>
                      <a:pt x="4" y="3"/>
                      <a:pt x="6" y="1"/>
                      <a:pt x="10" y="0"/>
                    </a:cubicBezTo>
                    <a:cubicBezTo>
                      <a:pt x="10" y="0"/>
                      <a:pt x="11" y="0"/>
                      <a:pt x="12" y="0"/>
                    </a:cubicBezTo>
                    <a:cubicBezTo>
                      <a:pt x="15" y="0"/>
                      <a:pt x="17" y="1"/>
                      <a:pt x="19" y="2"/>
                    </a:cubicBezTo>
                    <a:cubicBezTo>
                      <a:pt x="22" y="4"/>
                      <a:pt x="24" y="7"/>
                      <a:pt x="25" y="10"/>
                    </a:cubicBezTo>
                    <a:cubicBezTo>
                      <a:pt x="25" y="14"/>
                      <a:pt x="25" y="17"/>
                      <a:pt x="23" y="19"/>
                    </a:cubicBezTo>
                    <a:cubicBezTo>
                      <a:pt x="21" y="23"/>
                      <a:pt x="17" y="25"/>
                      <a:pt x="13" y="25"/>
                    </a:cubicBezTo>
                    <a:close/>
                    <a:moveTo>
                      <a:pt x="12" y="8"/>
                    </a:moveTo>
                    <a:cubicBezTo>
                      <a:pt x="11" y="8"/>
                      <a:pt x="11" y="8"/>
                      <a:pt x="11" y="8"/>
                    </a:cubicBezTo>
                    <a:cubicBezTo>
                      <a:pt x="10" y="9"/>
                      <a:pt x="9" y="9"/>
                      <a:pt x="9" y="10"/>
                    </a:cubicBezTo>
                    <a:cubicBezTo>
                      <a:pt x="8" y="11"/>
                      <a:pt x="8" y="12"/>
                      <a:pt x="8" y="13"/>
                    </a:cubicBezTo>
                    <a:cubicBezTo>
                      <a:pt x="9" y="14"/>
                      <a:pt x="9" y="15"/>
                      <a:pt x="10" y="16"/>
                    </a:cubicBezTo>
                    <a:cubicBezTo>
                      <a:pt x="11" y="16"/>
                      <a:pt x="12" y="17"/>
                      <a:pt x="13" y="17"/>
                    </a:cubicBezTo>
                    <a:cubicBezTo>
                      <a:pt x="14" y="17"/>
                      <a:pt x="15" y="16"/>
                      <a:pt x="16" y="15"/>
                    </a:cubicBezTo>
                    <a:cubicBezTo>
                      <a:pt x="17" y="14"/>
                      <a:pt x="17" y="13"/>
                      <a:pt x="17"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Freeform 618"/>
              <p:cNvSpPr>
                <a:spLocks noEditPoints="1"/>
              </p:cNvSpPr>
              <p:nvPr/>
            </p:nvSpPr>
            <p:spPr bwMode="auto">
              <a:xfrm>
                <a:off x="-3925887" y="2595563"/>
                <a:ext cx="50800" cy="50800"/>
              </a:xfrm>
              <a:custGeom>
                <a:avLst/>
                <a:gdLst>
                  <a:gd name="T0" fmla="*/ 11 w 24"/>
                  <a:gd name="T1" fmla="*/ 24 h 24"/>
                  <a:gd name="T2" fmla="*/ 4 w 24"/>
                  <a:gd name="T3" fmla="*/ 21 h 24"/>
                  <a:gd name="T4" fmla="*/ 0 w 24"/>
                  <a:gd name="T5" fmla="*/ 13 h 24"/>
                  <a:gd name="T6" fmla="*/ 3 w 24"/>
                  <a:gd name="T7" fmla="*/ 5 h 24"/>
                  <a:gd name="T8" fmla="*/ 11 w 24"/>
                  <a:gd name="T9" fmla="*/ 0 h 24"/>
                  <a:gd name="T10" fmla="*/ 20 w 24"/>
                  <a:gd name="T11" fmla="*/ 3 h 24"/>
                  <a:gd name="T12" fmla="*/ 24 w 24"/>
                  <a:gd name="T13" fmla="*/ 11 h 24"/>
                  <a:gd name="T14" fmla="*/ 21 w 24"/>
                  <a:gd name="T15" fmla="*/ 20 h 24"/>
                  <a:gd name="T16" fmla="*/ 11 w 24"/>
                  <a:gd name="T17" fmla="*/ 24 h 24"/>
                  <a:gd name="T18" fmla="*/ 13 w 24"/>
                  <a:gd name="T19" fmla="*/ 8 h 24"/>
                  <a:gd name="T20" fmla="*/ 12 w 24"/>
                  <a:gd name="T21" fmla="*/ 8 h 24"/>
                  <a:gd name="T22" fmla="*/ 10 w 24"/>
                  <a:gd name="T23" fmla="*/ 10 h 24"/>
                  <a:gd name="T24" fmla="*/ 9 w 24"/>
                  <a:gd name="T25" fmla="*/ 13 h 24"/>
                  <a:gd name="T26" fmla="*/ 9 w 24"/>
                  <a:gd name="T27" fmla="*/ 15 h 24"/>
                  <a:gd name="T28" fmla="*/ 11 w 24"/>
                  <a:gd name="T29" fmla="*/ 16 h 24"/>
                  <a:gd name="T30" fmla="*/ 15 w 24"/>
                  <a:gd name="T31" fmla="*/ 14 h 24"/>
                  <a:gd name="T32" fmla="*/ 16 w 24"/>
                  <a:gd name="T33" fmla="*/ 11 h 24"/>
                  <a:gd name="T34" fmla="*/ 15 w 24"/>
                  <a:gd name="T35" fmla="*/ 9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1" y="24"/>
                    </a:moveTo>
                    <a:cubicBezTo>
                      <a:pt x="9" y="24"/>
                      <a:pt x="6" y="23"/>
                      <a:pt x="4" y="21"/>
                    </a:cubicBezTo>
                    <a:cubicBezTo>
                      <a:pt x="2" y="19"/>
                      <a:pt x="0" y="17"/>
                      <a:pt x="0" y="13"/>
                    </a:cubicBezTo>
                    <a:cubicBezTo>
                      <a:pt x="0" y="10"/>
                      <a:pt x="1" y="7"/>
                      <a:pt x="3" y="5"/>
                    </a:cubicBezTo>
                    <a:cubicBezTo>
                      <a:pt x="5" y="2"/>
                      <a:pt x="8" y="1"/>
                      <a:pt x="11" y="0"/>
                    </a:cubicBezTo>
                    <a:cubicBezTo>
                      <a:pt x="14" y="0"/>
                      <a:pt x="18" y="1"/>
                      <a:pt x="20" y="3"/>
                    </a:cubicBezTo>
                    <a:cubicBezTo>
                      <a:pt x="22" y="5"/>
                      <a:pt x="24" y="8"/>
                      <a:pt x="24" y="11"/>
                    </a:cubicBezTo>
                    <a:cubicBezTo>
                      <a:pt x="24" y="14"/>
                      <a:pt x="23" y="17"/>
                      <a:pt x="21" y="20"/>
                    </a:cubicBezTo>
                    <a:cubicBezTo>
                      <a:pt x="18" y="22"/>
                      <a:pt x="15" y="24"/>
                      <a:pt x="11" y="24"/>
                    </a:cubicBezTo>
                    <a:close/>
                    <a:moveTo>
                      <a:pt x="13" y="8"/>
                    </a:moveTo>
                    <a:cubicBezTo>
                      <a:pt x="12" y="8"/>
                      <a:pt x="12" y="8"/>
                      <a:pt x="12" y="8"/>
                    </a:cubicBezTo>
                    <a:cubicBezTo>
                      <a:pt x="11" y="9"/>
                      <a:pt x="10" y="9"/>
                      <a:pt x="10" y="10"/>
                    </a:cubicBezTo>
                    <a:cubicBezTo>
                      <a:pt x="9" y="11"/>
                      <a:pt x="8" y="12"/>
                      <a:pt x="9" y="13"/>
                    </a:cubicBezTo>
                    <a:cubicBezTo>
                      <a:pt x="9" y="14"/>
                      <a:pt x="9" y="15"/>
                      <a:pt x="9" y="15"/>
                    </a:cubicBezTo>
                    <a:cubicBezTo>
                      <a:pt x="10" y="16"/>
                      <a:pt x="11" y="16"/>
                      <a:pt x="11" y="16"/>
                    </a:cubicBezTo>
                    <a:cubicBezTo>
                      <a:pt x="12" y="16"/>
                      <a:pt x="14" y="15"/>
                      <a:pt x="15" y="14"/>
                    </a:cubicBezTo>
                    <a:cubicBezTo>
                      <a:pt x="15" y="13"/>
                      <a:pt x="16" y="12"/>
                      <a:pt x="16" y="11"/>
                    </a:cubicBezTo>
                    <a:cubicBezTo>
                      <a:pt x="16" y="11"/>
                      <a:pt x="15"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Freeform 619"/>
              <p:cNvSpPr>
                <a:spLocks noEditPoints="1"/>
              </p:cNvSpPr>
              <p:nvPr/>
            </p:nvSpPr>
            <p:spPr bwMode="auto">
              <a:xfrm>
                <a:off x="-3902075" y="2616201"/>
                <a:ext cx="50800" cy="52388"/>
              </a:xfrm>
              <a:custGeom>
                <a:avLst/>
                <a:gdLst>
                  <a:gd name="T0" fmla="*/ 11 w 24"/>
                  <a:gd name="T1" fmla="*/ 24 h 24"/>
                  <a:gd name="T2" fmla="*/ 4 w 24"/>
                  <a:gd name="T3" fmla="*/ 21 h 24"/>
                  <a:gd name="T4" fmla="*/ 0 w 24"/>
                  <a:gd name="T5" fmla="*/ 13 h 24"/>
                  <a:gd name="T6" fmla="*/ 4 w 24"/>
                  <a:gd name="T7" fmla="*/ 4 h 24"/>
                  <a:gd name="T8" fmla="*/ 12 w 24"/>
                  <a:gd name="T9" fmla="*/ 0 h 24"/>
                  <a:gd name="T10" fmla="*/ 13 w 24"/>
                  <a:gd name="T11" fmla="*/ 0 h 24"/>
                  <a:gd name="T12" fmla="*/ 20 w 24"/>
                  <a:gd name="T13" fmla="*/ 3 h 24"/>
                  <a:gd name="T14" fmla="*/ 24 w 24"/>
                  <a:gd name="T15" fmla="*/ 11 h 24"/>
                  <a:gd name="T16" fmla="*/ 20 w 24"/>
                  <a:gd name="T17" fmla="*/ 20 h 24"/>
                  <a:gd name="T18" fmla="*/ 11 w 24"/>
                  <a:gd name="T19" fmla="*/ 24 h 24"/>
                  <a:gd name="T20" fmla="*/ 13 w 24"/>
                  <a:gd name="T21" fmla="*/ 8 h 24"/>
                  <a:gd name="T22" fmla="*/ 12 w 24"/>
                  <a:gd name="T23" fmla="*/ 8 h 24"/>
                  <a:gd name="T24" fmla="*/ 10 w 24"/>
                  <a:gd name="T25" fmla="*/ 10 h 24"/>
                  <a:gd name="T26" fmla="*/ 8 w 24"/>
                  <a:gd name="T27" fmla="*/ 13 h 24"/>
                  <a:gd name="T28" fmla="*/ 9 w 24"/>
                  <a:gd name="T29" fmla="*/ 15 h 24"/>
                  <a:gd name="T30" fmla="*/ 11 w 24"/>
                  <a:gd name="T31" fmla="*/ 16 h 24"/>
                  <a:gd name="T32" fmla="*/ 14 w 24"/>
                  <a:gd name="T33" fmla="*/ 14 h 24"/>
                  <a:gd name="T34" fmla="*/ 16 w 24"/>
                  <a:gd name="T35" fmla="*/ 11 h 24"/>
                  <a:gd name="T36" fmla="*/ 15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1" y="19"/>
                      <a:pt x="0" y="16"/>
                      <a:pt x="0" y="13"/>
                    </a:cubicBezTo>
                    <a:cubicBezTo>
                      <a:pt x="0" y="10"/>
                      <a:pt x="1" y="7"/>
                      <a:pt x="4" y="4"/>
                    </a:cubicBezTo>
                    <a:cubicBezTo>
                      <a:pt x="6" y="2"/>
                      <a:pt x="9" y="0"/>
                      <a:pt x="12" y="0"/>
                    </a:cubicBezTo>
                    <a:cubicBezTo>
                      <a:pt x="12" y="0"/>
                      <a:pt x="12" y="0"/>
                      <a:pt x="13" y="0"/>
                    </a:cubicBezTo>
                    <a:cubicBezTo>
                      <a:pt x="15" y="0"/>
                      <a:pt x="18" y="1"/>
                      <a:pt x="20" y="3"/>
                    </a:cubicBezTo>
                    <a:cubicBezTo>
                      <a:pt x="22" y="5"/>
                      <a:pt x="24" y="8"/>
                      <a:pt x="24" y="11"/>
                    </a:cubicBezTo>
                    <a:cubicBezTo>
                      <a:pt x="24" y="14"/>
                      <a:pt x="22" y="18"/>
                      <a:pt x="20" y="20"/>
                    </a:cubicBezTo>
                    <a:cubicBezTo>
                      <a:pt x="18" y="22"/>
                      <a:pt x="14" y="24"/>
                      <a:pt x="11" y="24"/>
                    </a:cubicBezTo>
                    <a:close/>
                    <a:moveTo>
                      <a:pt x="13" y="8"/>
                    </a:moveTo>
                    <a:cubicBezTo>
                      <a:pt x="12" y="8"/>
                      <a:pt x="12" y="8"/>
                      <a:pt x="12" y="8"/>
                    </a:cubicBezTo>
                    <a:cubicBezTo>
                      <a:pt x="11" y="8"/>
                      <a:pt x="10" y="9"/>
                      <a:pt x="10" y="10"/>
                    </a:cubicBezTo>
                    <a:cubicBezTo>
                      <a:pt x="9" y="11"/>
                      <a:pt x="8" y="12"/>
                      <a:pt x="8" y="13"/>
                    </a:cubicBezTo>
                    <a:cubicBezTo>
                      <a:pt x="8" y="13"/>
                      <a:pt x="8" y="14"/>
                      <a:pt x="9" y="15"/>
                    </a:cubicBezTo>
                    <a:cubicBezTo>
                      <a:pt x="10" y="16"/>
                      <a:pt x="10" y="16"/>
                      <a:pt x="11" y="16"/>
                    </a:cubicBezTo>
                    <a:cubicBezTo>
                      <a:pt x="12" y="16"/>
                      <a:pt x="13" y="15"/>
                      <a:pt x="14" y="14"/>
                    </a:cubicBezTo>
                    <a:cubicBezTo>
                      <a:pt x="15" y="13"/>
                      <a:pt x="16" y="12"/>
                      <a:pt x="16" y="11"/>
                    </a:cubicBezTo>
                    <a:cubicBezTo>
                      <a:pt x="16" y="11"/>
                      <a:pt x="15"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Freeform 620"/>
              <p:cNvSpPr>
                <a:spLocks noEditPoints="1"/>
              </p:cNvSpPr>
              <p:nvPr/>
            </p:nvSpPr>
            <p:spPr bwMode="auto">
              <a:xfrm>
                <a:off x="-3881437" y="2638426"/>
                <a:ext cx="52388" cy="50800"/>
              </a:xfrm>
              <a:custGeom>
                <a:avLst/>
                <a:gdLst>
                  <a:gd name="T0" fmla="*/ 11 w 24"/>
                  <a:gd name="T1" fmla="*/ 24 h 24"/>
                  <a:gd name="T2" fmla="*/ 4 w 24"/>
                  <a:gd name="T3" fmla="*/ 21 h 24"/>
                  <a:gd name="T4" fmla="*/ 1 w 24"/>
                  <a:gd name="T5" fmla="*/ 12 h 24"/>
                  <a:gd name="T6" fmla="*/ 4 w 24"/>
                  <a:gd name="T7" fmla="*/ 4 h 24"/>
                  <a:gd name="T8" fmla="*/ 13 w 24"/>
                  <a:gd name="T9" fmla="*/ 0 h 24"/>
                  <a:gd name="T10" fmla="*/ 13 w 24"/>
                  <a:gd name="T11" fmla="*/ 0 h 24"/>
                  <a:gd name="T12" fmla="*/ 21 w 24"/>
                  <a:gd name="T13" fmla="*/ 4 h 24"/>
                  <a:gd name="T14" fmla="*/ 24 w 24"/>
                  <a:gd name="T15" fmla="*/ 12 h 24"/>
                  <a:gd name="T16" fmla="*/ 20 w 24"/>
                  <a:gd name="T17" fmla="*/ 20 h 24"/>
                  <a:gd name="T18" fmla="*/ 11 w 24"/>
                  <a:gd name="T19" fmla="*/ 24 h 24"/>
                  <a:gd name="T20" fmla="*/ 13 w 24"/>
                  <a:gd name="T21" fmla="*/ 8 h 24"/>
                  <a:gd name="T22" fmla="*/ 13 w 24"/>
                  <a:gd name="T23" fmla="*/ 8 h 24"/>
                  <a:gd name="T24" fmla="*/ 10 w 24"/>
                  <a:gd name="T25" fmla="*/ 10 h 24"/>
                  <a:gd name="T26" fmla="*/ 9 w 24"/>
                  <a:gd name="T27" fmla="*/ 13 h 24"/>
                  <a:gd name="T28" fmla="*/ 9 w 24"/>
                  <a:gd name="T29" fmla="*/ 15 h 24"/>
                  <a:gd name="T30" fmla="*/ 11 w 24"/>
                  <a:gd name="T31" fmla="*/ 16 h 24"/>
                  <a:gd name="T32" fmla="*/ 15 w 24"/>
                  <a:gd name="T33" fmla="*/ 15 h 24"/>
                  <a:gd name="T34" fmla="*/ 16 w 24"/>
                  <a:gd name="T35" fmla="*/ 12 h 24"/>
                  <a:gd name="T36" fmla="*/ 15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2" y="19"/>
                      <a:pt x="0" y="16"/>
                      <a:pt x="1" y="12"/>
                    </a:cubicBezTo>
                    <a:cubicBezTo>
                      <a:pt x="1" y="9"/>
                      <a:pt x="2" y="6"/>
                      <a:pt x="4" y="4"/>
                    </a:cubicBezTo>
                    <a:cubicBezTo>
                      <a:pt x="7" y="2"/>
                      <a:pt x="9" y="1"/>
                      <a:pt x="13" y="0"/>
                    </a:cubicBezTo>
                    <a:cubicBezTo>
                      <a:pt x="13" y="0"/>
                      <a:pt x="13" y="0"/>
                      <a:pt x="13" y="0"/>
                    </a:cubicBezTo>
                    <a:cubicBezTo>
                      <a:pt x="16" y="0"/>
                      <a:pt x="19" y="2"/>
                      <a:pt x="21" y="4"/>
                    </a:cubicBezTo>
                    <a:cubicBezTo>
                      <a:pt x="23" y="6"/>
                      <a:pt x="24" y="9"/>
                      <a:pt x="24" y="12"/>
                    </a:cubicBezTo>
                    <a:cubicBezTo>
                      <a:pt x="24" y="15"/>
                      <a:pt x="23" y="18"/>
                      <a:pt x="20" y="20"/>
                    </a:cubicBezTo>
                    <a:cubicBezTo>
                      <a:pt x="18" y="23"/>
                      <a:pt x="15" y="24"/>
                      <a:pt x="11" y="24"/>
                    </a:cubicBezTo>
                    <a:close/>
                    <a:moveTo>
                      <a:pt x="13" y="8"/>
                    </a:moveTo>
                    <a:cubicBezTo>
                      <a:pt x="13" y="8"/>
                      <a:pt x="13" y="8"/>
                      <a:pt x="13" y="8"/>
                    </a:cubicBezTo>
                    <a:cubicBezTo>
                      <a:pt x="12" y="9"/>
                      <a:pt x="11" y="9"/>
                      <a:pt x="10" y="10"/>
                    </a:cubicBezTo>
                    <a:cubicBezTo>
                      <a:pt x="9" y="11"/>
                      <a:pt x="9" y="12"/>
                      <a:pt x="9" y="13"/>
                    </a:cubicBezTo>
                    <a:cubicBezTo>
                      <a:pt x="9" y="14"/>
                      <a:pt x="9" y="15"/>
                      <a:pt x="9" y="15"/>
                    </a:cubicBezTo>
                    <a:cubicBezTo>
                      <a:pt x="10" y="16"/>
                      <a:pt x="11" y="16"/>
                      <a:pt x="11" y="16"/>
                    </a:cubicBezTo>
                    <a:cubicBezTo>
                      <a:pt x="13" y="16"/>
                      <a:pt x="14" y="15"/>
                      <a:pt x="15" y="15"/>
                    </a:cubicBezTo>
                    <a:cubicBezTo>
                      <a:pt x="15" y="14"/>
                      <a:pt x="16" y="13"/>
                      <a:pt x="16" y="12"/>
                    </a:cubicBezTo>
                    <a:cubicBezTo>
                      <a:pt x="16" y="11"/>
                      <a:pt x="16" y="10"/>
                      <a:pt x="15"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Freeform 621"/>
              <p:cNvSpPr>
                <a:spLocks noEditPoints="1"/>
              </p:cNvSpPr>
              <p:nvPr/>
            </p:nvSpPr>
            <p:spPr bwMode="auto">
              <a:xfrm>
                <a:off x="-3860800" y="2662238"/>
                <a:ext cx="52388" cy="50800"/>
              </a:xfrm>
              <a:custGeom>
                <a:avLst/>
                <a:gdLst>
                  <a:gd name="T0" fmla="*/ 12 w 25"/>
                  <a:gd name="T1" fmla="*/ 24 h 24"/>
                  <a:gd name="T2" fmla="*/ 4 w 25"/>
                  <a:gd name="T3" fmla="*/ 20 h 24"/>
                  <a:gd name="T4" fmla="*/ 6 w 25"/>
                  <a:gd name="T5" fmla="*/ 4 h 24"/>
                  <a:gd name="T6" fmla="*/ 14 w 25"/>
                  <a:gd name="T7" fmla="*/ 0 h 24"/>
                  <a:gd name="T8" fmla="*/ 22 w 25"/>
                  <a:gd name="T9" fmla="*/ 4 h 24"/>
                  <a:gd name="T10" fmla="*/ 25 w 25"/>
                  <a:gd name="T11" fmla="*/ 12 h 24"/>
                  <a:gd name="T12" fmla="*/ 21 w 25"/>
                  <a:gd name="T13" fmla="*/ 21 h 24"/>
                  <a:gd name="T14" fmla="*/ 12 w 25"/>
                  <a:gd name="T15" fmla="*/ 24 h 24"/>
                  <a:gd name="T16" fmla="*/ 14 w 25"/>
                  <a:gd name="T17" fmla="*/ 8 h 24"/>
                  <a:gd name="T18" fmla="*/ 11 w 25"/>
                  <a:gd name="T19" fmla="*/ 9 h 24"/>
                  <a:gd name="T20" fmla="*/ 10 w 25"/>
                  <a:gd name="T21" fmla="*/ 15 h 24"/>
                  <a:gd name="T22" fmla="*/ 12 w 25"/>
                  <a:gd name="T23" fmla="*/ 15 h 24"/>
                  <a:gd name="T24" fmla="*/ 15 w 25"/>
                  <a:gd name="T25" fmla="*/ 14 h 24"/>
                  <a:gd name="T26" fmla="*/ 17 w 25"/>
                  <a:gd name="T27" fmla="*/ 11 h 24"/>
                  <a:gd name="T28" fmla="*/ 16 w 25"/>
                  <a:gd name="T29" fmla="*/ 9 h 24"/>
                  <a:gd name="T30" fmla="*/ 14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9" y="24"/>
                      <a:pt x="6" y="22"/>
                      <a:pt x="4" y="20"/>
                    </a:cubicBezTo>
                    <a:cubicBezTo>
                      <a:pt x="0" y="15"/>
                      <a:pt x="1" y="8"/>
                      <a:pt x="6" y="4"/>
                    </a:cubicBezTo>
                    <a:cubicBezTo>
                      <a:pt x="8" y="1"/>
                      <a:pt x="11" y="0"/>
                      <a:pt x="14" y="0"/>
                    </a:cubicBezTo>
                    <a:cubicBezTo>
                      <a:pt x="17" y="0"/>
                      <a:pt x="20" y="2"/>
                      <a:pt x="22" y="4"/>
                    </a:cubicBezTo>
                    <a:cubicBezTo>
                      <a:pt x="24" y="6"/>
                      <a:pt x="25" y="9"/>
                      <a:pt x="25" y="12"/>
                    </a:cubicBezTo>
                    <a:cubicBezTo>
                      <a:pt x="25" y="15"/>
                      <a:pt x="23" y="18"/>
                      <a:pt x="21" y="21"/>
                    </a:cubicBezTo>
                    <a:cubicBezTo>
                      <a:pt x="18" y="22"/>
                      <a:pt x="15" y="24"/>
                      <a:pt x="12" y="24"/>
                    </a:cubicBezTo>
                    <a:close/>
                    <a:moveTo>
                      <a:pt x="14" y="8"/>
                    </a:moveTo>
                    <a:cubicBezTo>
                      <a:pt x="13" y="8"/>
                      <a:pt x="12" y="9"/>
                      <a:pt x="11" y="9"/>
                    </a:cubicBezTo>
                    <a:cubicBezTo>
                      <a:pt x="9" y="11"/>
                      <a:pt x="9" y="13"/>
                      <a:pt x="10" y="15"/>
                    </a:cubicBezTo>
                    <a:cubicBezTo>
                      <a:pt x="11" y="15"/>
                      <a:pt x="12" y="15"/>
                      <a:pt x="12" y="15"/>
                    </a:cubicBezTo>
                    <a:cubicBezTo>
                      <a:pt x="13" y="15"/>
                      <a:pt x="15" y="15"/>
                      <a:pt x="15" y="14"/>
                    </a:cubicBezTo>
                    <a:cubicBezTo>
                      <a:pt x="16" y="14"/>
                      <a:pt x="17" y="13"/>
                      <a:pt x="17" y="11"/>
                    </a:cubicBezTo>
                    <a:cubicBezTo>
                      <a:pt x="17"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Freeform 622"/>
              <p:cNvSpPr>
                <a:spLocks noEditPoints="1"/>
              </p:cNvSpPr>
              <p:nvPr/>
            </p:nvSpPr>
            <p:spPr bwMode="auto">
              <a:xfrm>
                <a:off x="-3841750" y="2686051"/>
                <a:ext cx="55563" cy="50800"/>
              </a:xfrm>
              <a:custGeom>
                <a:avLst/>
                <a:gdLst>
                  <a:gd name="T0" fmla="*/ 13 w 26"/>
                  <a:gd name="T1" fmla="*/ 24 h 24"/>
                  <a:gd name="T2" fmla="*/ 4 w 26"/>
                  <a:gd name="T3" fmla="*/ 20 h 24"/>
                  <a:gd name="T4" fmla="*/ 6 w 26"/>
                  <a:gd name="T5" fmla="*/ 3 h 24"/>
                  <a:gd name="T6" fmla="*/ 15 w 26"/>
                  <a:gd name="T7" fmla="*/ 0 h 24"/>
                  <a:gd name="T8" fmla="*/ 23 w 26"/>
                  <a:gd name="T9" fmla="*/ 5 h 24"/>
                  <a:gd name="T10" fmla="*/ 25 w 26"/>
                  <a:gd name="T11" fmla="*/ 13 h 24"/>
                  <a:gd name="T12" fmla="*/ 21 w 26"/>
                  <a:gd name="T13" fmla="*/ 21 h 24"/>
                  <a:gd name="T14" fmla="*/ 13 w 26"/>
                  <a:gd name="T15" fmla="*/ 24 h 24"/>
                  <a:gd name="T16" fmla="*/ 15 w 26"/>
                  <a:gd name="T17" fmla="*/ 8 h 24"/>
                  <a:gd name="T18" fmla="*/ 12 w 26"/>
                  <a:gd name="T19" fmla="*/ 9 h 24"/>
                  <a:gd name="T20" fmla="*/ 11 w 26"/>
                  <a:gd name="T21" fmla="*/ 15 h 24"/>
                  <a:gd name="T22" fmla="*/ 13 w 26"/>
                  <a:gd name="T23" fmla="*/ 16 h 24"/>
                  <a:gd name="T24" fmla="*/ 16 w 26"/>
                  <a:gd name="T25" fmla="*/ 15 h 24"/>
                  <a:gd name="T26" fmla="*/ 17 w 26"/>
                  <a:gd name="T27" fmla="*/ 12 h 24"/>
                  <a:gd name="T28" fmla="*/ 17 w 26"/>
                  <a:gd name="T29" fmla="*/ 9 h 24"/>
                  <a:gd name="T30" fmla="*/ 15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9" y="24"/>
                      <a:pt x="6" y="22"/>
                      <a:pt x="4" y="20"/>
                    </a:cubicBezTo>
                    <a:cubicBezTo>
                      <a:pt x="0" y="15"/>
                      <a:pt x="1" y="8"/>
                      <a:pt x="6" y="3"/>
                    </a:cubicBezTo>
                    <a:cubicBezTo>
                      <a:pt x="9" y="1"/>
                      <a:pt x="12" y="0"/>
                      <a:pt x="15" y="0"/>
                    </a:cubicBezTo>
                    <a:cubicBezTo>
                      <a:pt x="18" y="0"/>
                      <a:pt x="21" y="2"/>
                      <a:pt x="23" y="5"/>
                    </a:cubicBezTo>
                    <a:cubicBezTo>
                      <a:pt x="25" y="7"/>
                      <a:pt x="26" y="10"/>
                      <a:pt x="25" y="13"/>
                    </a:cubicBezTo>
                    <a:cubicBezTo>
                      <a:pt x="25" y="16"/>
                      <a:pt x="23" y="19"/>
                      <a:pt x="21" y="21"/>
                    </a:cubicBezTo>
                    <a:cubicBezTo>
                      <a:pt x="18" y="23"/>
                      <a:pt x="16" y="24"/>
                      <a:pt x="13" y="24"/>
                    </a:cubicBezTo>
                    <a:close/>
                    <a:moveTo>
                      <a:pt x="15" y="8"/>
                    </a:moveTo>
                    <a:cubicBezTo>
                      <a:pt x="14" y="8"/>
                      <a:pt x="12" y="9"/>
                      <a:pt x="12" y="9"/>
                    </a:cubicBezTo>
                    <a:cubicBezTo>
                      <a:pt x="10" y="11"/>
                      <a:pt x="9" y="13"/>
                      <a:pt x="11" y="15"/>
                    </a:cubicBezTo>
                    <a:cubicBezTo>
                      <a:pt x="11" y="15"/>
                      <a:pt x="12" y="16"/>
                      <a:pt x="13" y="16"/>
                    </a:cubicBezTo>
                    <a:cubicBezTo>
                      <a:pt x="14" y="16"/>
                      <a:pt x="15" y="15"/>
                      <a:pt x="16" y="15"/>
                    </a:cubicBezTo>
                    <a:cubicBezTo>
                      <a:pt x="17" y="14"/>
                      <a:pt x="17" y="13"/>
                      <a:pt x="17" y="12"/>
                    </a:cubicBezTo>
                    <a:cubicBezTo>
                      <a:pt x="17" y="11"/>
                      <a:pt x="17" y="10"/>
                      <a:pt x="17" y="9"/>
                    </a:cubicBezTo>
                    <a:cubicBezTo>
                      <a:pt x="16" y="9"/>
                      <a:pt x="15" y="8"/>
                      <a:pt x="1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Freeform 623"/>
              <p:cNvSpPr>
                <a:spLocks noEditPoints="1"/>
              </p:cNvSpPr>
              <p:nvPr/>
            </p:nvSpPr>
            <p:spPr bwMode="auto">
              <a:xfrm>
                <a:off x="-3817937" y="2711451"/>
                <a:ext cx="50800" cy="49213"/>
              </a:xfrm>
              <a:custGeom>
                <a:avLst/>
                <a:gdLst>
                  <a:gd name="T0" fmla="*/ 11 w 24"/>
                  <a:gd name="T1" fmla="*/ 23 h 23"/>
                  <a:gd name="T2" fmla="*/ 2 w 24"/>
                  <a:gd name="T3" fmla="*/ 19 h 23"/>
                  <a:gd name="T4" fmla="*/ 0 w 24"/>
                  <a:gd name="T5" fmla="*/ 15 h 23"/>
                  <a:gd name="T6" fmla="*/ 0 w 24"/>
                  <a:gd name="T7" fmla="*/ 10 h 23"/>
                  <a:gd name="T8" fmla="*/ 5 w 24"/>
                  <a:gd name="T9" fmla="*/ 3 h 23"/>
                  <a:gd name="T10" fmla="*/ 13 w 24"/>
                  <a:gd name="T11" fmla="*/ 0 h 23"/>
                  <a:gd name="T12" fmla="*/ 18 w 24"/>
                  <a:gd name="T13" fmla="*/ 1 h 23"/>
                  <a:gd name="T14" fmla="*/ 21 w 24"/>
                  <a:gd name="T15" fmla="*/ 4 h 23"/>
                  <a:gd name="T16" fmla="*/ 23 w 24"/>
                  <a:gd name="T17" fmla="*/ 13 h 23"/>
                  <a:gd name="T18" fmla="*/ 18 w 24"/>
                  <a:gd name="T19" fmla="*/ 21 h 23"/>
                  <a:gd name="T20" fmla="*/ 11 w 24"/>
                  <a:gd name="T21" fmla="*/ 23 h 23"/>
                  <a:gd name="T22" fmla="*/ 12 w 24"/>
                  <a:gd name="T23" fmla="*/ 8 h 23"/>
                  <a:gd name="T24" fmla="*/ 10 w 24"/>
                  <a:gd name="T25" fmla="*/ 9 h 23"/>
                  <a:gd name="T26" fmla="*/ 8 w 24"/>
                  <a:gd name="T27" fmla="*/ 12 h 23"/>
                  <a:gd name="T28" fmla="*/ 8 w 24"/>
                  <a:gd name="T29" fmla="*/ 13 h 23"/>
                  <a:gd name="T30" fmla="*/ 8 w 24"/>
                  <a:gd name="T31" fmla="*/ 14 h 23"/>
                  <a:gd name="T32" fmla="*/ 13 w 24"/>
                  <a:gd name="T33" fmla="*/ 14 h 23"/>
                  <a:gd name="T34" fmla="*/ 15 w 24"/>
                  <a:gd name="T35" fmla="*/ 11 h 23"/>
                  <a:gd name="T36" fmla="*/ 15 w 24"/>
                  <a:gd name="T37" fmla="*/ 9 h 23"/>
                  <a:gd name="T38" fmla="*/ 14 w 24"/>
                  <a:gd name="T39" fmla="*/ 8 h 23"/>
                  <a:gd name="T40" fmla="*/ 13 w 24"/>
                  <a:gd name="T41" fmla="*/ 8 h 23"/>
                  <a:gd name="T42" fmla="*/ 12 w 24"/>
                  <a:gd name="T4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3">
                    <a:moveTo>
                      <a:pt x="11" y="23"/>
                    </a:moveTo>
                    <a:cubicBezTo>
                      <a:pt x="7" y="23"/>
                      <a:pt x="4" y="22"/>
                      <a:pt x="2" y="19"/>
                    </a:cubicBezTo>
                    <a:cubicBezTo>
                      <a:pt x="1" y="18"/>
                      <a:pt x="0" y="16"/>
                      <a:pt x="0" y="15"/>
                    </a:cubicBezTo>
                    <a:cubicBezTo>
                      <a:pt x="0" y="13"/>
                      <a:pt x="0" y="12"/>
                      <a:pt x="0" y="10"/>
                    </a:cubicBezTo>
                    <a:cubicBezTo>
                      <a:pt x="1" y="7"/>
                      <a:pt x="2" y="4"/>
                      <a:pt x="5" y="3"/>
                    </a:cubicBezTo>
                    <a:cubicBezTo>
                      <a:pt x="7" y="1"/>
                      <a:pt x="10" y="0"/>
                      <a:pt x="13" y="0"/>
                    </a:cubicBezTo>
                    <a:cubicBezTo>
                      <a:pt x="15" y="0"/>
                      <a:pt x="16" y="1"/>
                      <a:pt x="18" y="1"/>
                    </a:cubicBezTo>
                    <a:cubicBezTo>
                      <a:pt x="19" y="2"/>
                      <a:pt x="20" y="3"/>
                      <a:pt x="21" y="4"/>
                    </a:cubicBezTo>
                    <a:cubicBezTo>
                      <a:pt x="23" y="7"/>
                      <a:pt x="24" y="10"/>
                      <a:pt x="23" y="13"/>
                    </a:cubicBezTo>
                    <a:cubicBezTo>
                      <a:pt x="23" y="16"/>
                      <a:pt x="21" y="19"/>
                      <a:pt x="18" y="21"/>
                    </a:cubicBezTo>
                    <a:cubicBezTo>
                      <a:pt x="16" y="22"/>
                      <a:pt x="13" y="23"/>
                      <a:pt x="11" y="23"/>
                    </a:cubicBezTo>
                    <a:close/>
                    <a:moveTo>
                      <a:pt x="12" y="8"/>
                    </a:moveTo>
                    <a:cubicBezTo>
                      <a:pt x="11" y="8"/>
                      <a:pt x="10" y="8"/>
                      <a:pt x="10" y="9"/>
                    </a:cubicBezTo>
                    <a:cubicBezTo>
                      <a:pt x="9" y="10"/>
                      <a:pt x="8" y="11"/>
                      <a:pt x="8" y="12"/>
                    </a:cubicBezTo>
                    <a:cubicBezTo>
                      <a:pt x="8" y="12"/>
                      <a:pt x="8" y="13"/>
                      <a:pt x="8" y="13"/>
                    </a:cubicBezTo>
                    <a:cubicBezTo>
                      <a:pt x="8" y="13"/>
                      <a:pt x="8" y="14"/>
                      <a:pt x="8" y="14"/>
                    </a:cubicBezTo>
                    <a:cubicBezTo>
                      <a:pt x="9" y="15"/>
                      <a:pt x="12" y="15"/>
                      <a:pt x="13" y="14"/>
                    </a:cubicBezTo>
                    <a:cubicBezTo>
                      <a:pt x="14" y="14"/>
                      <a:pt x="15" y="13"/>
                      <a:pt x="15" y="11"/>
                    </a:cubicBezTo>
                    <a:cubicBezTo>
                      <a:pt x="15" y="11"/>
                      <a:pt x="15" y="10"/>
                      <a:pt x="15" y="9"/>
                    </a:cubicBezTo>
                    <a:cubicBezTo>
                      <a:pt x="14" y="8"/>
                      <a:pt x="14" y="8"/>
                      <a:pt x="14" y="8"/>
                    </a:cubicBezTo>
                    <a:cubicBezTo>
                      <a:pt x="14" y="8"/>
                      <a:pt x="13"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1" name="Freeform 624"/>
              <p:cNvSpPr>
                <a:spLocks noEditPoints="1"/>
              </p:cNvSpPr>
              <p:nvPr/>
            </p:nvSpPr>
            <p:spPr bwMode="auto">
              <a:xfrm>
                <a:off x="-3897312" y="2576513"/>
                <a:ext cx="52388" cy="50800"/>
              </a:xfrm>
              <a:custGeom>
                <a:avLst/>
                <a:gdLst>
                  <a:gd name="T0" fmla="*/ 13 w 25"/>
                  <a:gd name="T1" fmla="*/ 24 h 24"/>
                  <a:gd name="T2" fmla="*/ 5 w 25"/>
                  <a:gd name="T3" fmla="*/ 21 h 24"/>
                  <a:gd name="T4" fmla="*/ 4 w 25"/>
                  <a:gd name="T5" fmla="*/ 4 h 24"/>
                  <a:gd name="T6" fmla="*/ 14 w 25"/>
                  <a:gd name="T7" fmla="*/ 0 h 24"/>
                  <a:gd name="T8" fmla="*/ 21 w 25"/>
                  <a:gd name="T9" fmla="*/ 3 h 24"/>
                  <a:gd name="T10" fmla="*/ 25 w 25"/>
                  <a:gd name="T11" fmla="*/ 11 h 24"/>
                  <a:gd name="T12" fmla="*/ 22 w 25"/>
                  <a:gd name="T13" fmla="*/ 20 h 24"/>
                  <a:gd name="T14" fmla="*/ 14 w 25"/>
                  <a:gd name="T15" fmla="*/ 24 h 24"/>
                  <a:gd name="T16" fmla="*/ 13 w 25"/>
                  <a:gd name="T17" fmla="*/ 24 h 24"/>
                  <a:gd name="T18" fmla="*/ 14 w 25"/>
                  <a:gd name="T19" fmla="*/ 8 h 24"/>
                  <a:gd name="T20" fmla="*/ 10 w 25"/>
                  <a:gd name="T21" fmla="*/ 10 h 24"/>
                  <a:gd name="T22" fmla="*/ 10 w 25"/>
                  <a:gd name="T23" fmla="*/ 15 h 24"/>
                  <a:gd name="T24" fmla="*/ 13 w 25"/>
                  <a:gd name="T25" fmla="*/ 16 h 24"/>
                  <a:gd name="T26" fmla="*/ 13 w 25"/>
                  <a:gd name="T27" fmla="*/ 16 h 24"/>
                  <a:gd name="T28" fmla="*/ 16 w 25"/>
                  <a:gd name="T29" fmla="*/ 14 h 24"/>
                  <a:gd name="T30" fmla="*/ 17 w 25"/>
                  <a:gd name="T31" fmla="*/ 11 h 24"/>
                  <a:gd name="T32" fmla="*/ 16 w 25"/>
                  <a:gd name="T33" fmla="*/ 9 h 24"/>
                  <a:gd name="T34" fmla="*/ 14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3" y="24"/>
                    </a:moveTo>
                    <a:cubicBezTo>
                      <a:pt x="10" y="24"/>
                      <a:pt x="7" y="23"/>
                      <a:pt x="5" y="21"/>
                    </a:cubicBezTo>
                    <a:cubicBezTo>
                      <a:pt x="0" y="17"/>
                      <a:pt x="0" y="10"/>
                      <a:pt x="4" y="4"/>
                    </a:cubicBezTo>
                    <a:cubicBezTo>
                      <a:pt x="7" y="2"/>
                      <a:pt x="10" y="0"/>
                      <a:pt x="14" y="0"/>
                    </a:cubicBezTo>
                    <a:cubicBezTo>
                      <a:pt x="16" y="0"/>
                      <a:pt x="19" y="1"/>
                      <a:pt x="21" y="3"/>
                    </a:cubicBezTo>
                    <a:cubicBezTo>
                      <a:pt x="24" y="5"/>
                      <a:pt x="25" y="8"/>
                      <a:pt x="25" y="11"/>
                    </a:cubicBezTo>
                    <a:cubicBezTo>
                      <a:pt x="25" y="14"/>
                      <a:pt x="24" y="18"/>
                      <a:pt x="22" y="20"/>
                    </a:cubicBezTo>
                    <a:cubicBezTo>
                      <a:pt x="20" y="22"/>
                      <a:pt x="17" y="24"/>
                      <a:pt x="14" y="24"/>
                    </a:cubicBezTo>
                    <a:lnTo>
                      <a:pt x="13" y="24"/>
                    </a:lnTo>
                    <a:close/>
                    <a:moveTo>
                      <a:pt x="14" y="8"/>
                    </a:moveTo>
                    <a:cubicBezTo>
                      <a:pt x="12" y="8"/>
                      <a:pt x="11" y="9"/>
                      <a:pt x="10" y="10"/>
                    </a:cubicBezTo>
                    <a:cubicBezTo>
                      <a:pt x="9" y="11"/>
                      <a:pt x="9" y="14"/>
                      <a:pt x="10" y="15"/>
                    </a:cubicBezTo>
                    <a:cubicBezTo>
                      <a:pt x="11" y="16"/>
                      <a:pt x="12" y="16"/>
                      <a:pt x="13" y="16"/>
                    </a:cubicBezTo>
                    <a:cubicBezTo>
                      <a:pt x="13" y="16"/>
                      <a:pt x="13" y="16"/>
                      <a:pt x="13" y="16"/>
                    </a:cubicBezTo>
                    <a:cubicBezTo>
                      <a:pt x="14" y="16"/>
                      <a:pt x="15" y="15"/>
                      <a:pt x="16" y="14"/>
                    </a:cubicBezTo>
                    <a:cubicBezTo>
                      <a:pt x="17" y="14"/>
                      <a:pt x="17" y="13"/>
                      <a:pt x="17" y="11"/>
                    </a:cubicBezTo>
                    <a:cubicBezTo>
                      <a:pt x="17" y="11"/>
                      <a:pt x="17" y="10"/>
                      <a:pt x="16"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Freeform 625"/>
              <p:cNvSpPr>
                <a:spLocks noEditPoints="1"/>
              </p:cNvSpPr>
              <p:nvPr/>
            </p:nvSpPr>
            <p:spPr bwMode="auto">
              <a:xfrm>
                <a:off x="-3875087" y="2597151"/>
                <a:ext cx="53975" cy="52388"/>
              </a:xfrm>
              <a:custGeom>
                <a:avLst/>
                <a:gdLst>
                  <a:gd name="T0" fmla="*/ 13 w 25"/>
                  <a:gd name="T1" fmla="*/ 24 h 24"/>
                  <a:gd name="T2" fmla="*/ 5 w 25"/>
                  <a:gd name="T3" fmla="*/ 21 h 24"/>
                  <a:gd name="T4" fmla="*/ 5 w 25"/>
                  <a:gd name="T5" fmla="*/ 4 h 24"/>
                  <a:gd name="T6" fmla="*/ 14 w 25"/>
                  <a:gd name="T7" fmla="*/ 0 h 24"/>
                  <a:gd name="T8" fmla="*/ 22 w 25"/>
                  <a:gd name="T9" fmla="*/ 4 h 24"/>
                  <a:gd name="T10" fmla="*/ 25 w 25"/>
                  <a:gd name="T11" fmla="*/ 12 h 24"/>
                  <a:gd name="T12" fmla="*/ 22 w 25"/>
                  <a:gd name="T13" fmla="*/ 21 h 24"/>
                  <a:gd name="T14" fmla="*/ 13 w 25"/>
                  <a:gd name="T15" fmla="*/ 24 h 24"/>
                  <a:gd name="T16" fmla="*/ 14 w 25"/>
                  <a:gd name="T17" fmla="*/ 9 h 24"/>
                  <a:gd name="T18" fmla="*/ 11 w 25"/>
                  <a:gd name="T19" fmla="*/ 10 h 24"/>
                  <a:gd name="T20" fmla="*/ 11 w 25"/>
                  <a:gd name="T21" fmla="*/ 15 h 24"/>
                  <a:gd name="T22" fmla="*/ 13 w 25"/>
                  <a:gd name="T23" fmla="*/ 16 h 24"/>
                  <a:gd name="T24" fmla="*/ 13 w 25"/>
                  <a:gd name="T25" fmla="*/ 16 h 24"/>
                  <a:gd name="T26" fmla="*/ 16 w 25"/>
                  <a:gd name="T27" fmla="*/ 15 h 24"/>
                  <a:gd name="T28" fmla="*/ 17 w 25"/>
                  <a:gd name="T29" fmla="*/ 12 h 24"/>
                  <a:gd name="T30" fmla="*/ 16 w 25"/>
                  <a:gd name="T31" fmla="*/ 10 h 24"/>
                  <a:gd name="T32" fmla="*/ 14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0" y="24"/>
                      <a:pt x="7" y="23"/>
                      <a:pt x="5" y="21"/>
                    </a:cubicBezTo>
                    <a:cubicBezTo>
                      <a:pt x="0" y="17"/>
                      <a:pt x="0" y="9"/>
                      <a:pt x="5" y="4"/>
                    </a:cubicBezTo>
                    <a:cubicBezTo>
                      <a:pt x="7" y="2"/>
                      <a:pt x="10" y="0"/>
                      <a:pt x="14" y="0"/>
                    </a:cubicBezTo>
                    <a:cubicBezTo>
                      <a:pt x="17" y="0"/>
                      <a:pt x="20" y="2"/>
                      <a:pt x="22" y="4"/>
                    </a:cubicBezTo>
                    <a:cubicBezTo>
                      <a:pt x="24" y="6"/>
                      <a:pt x="25" y="9"/>
                      <a:pt x="25" y="12"/>
                    </a:cubicBezTo>
                    <a:cubicBezTo>
                      <a:pt x="25" y="15"/>
                      <a:pt x="24" y="18"/>
                      <a:pt x="22" y="21"/>
                    </a:cubicBezTo>
                    <a:cubicBezTo>
                      <a:pt x="20" y="23"/>
                      <a:pt x="17" y="24"/>
                      <a:pt x="13" y="24"/>
                    </a:cubicBezTo>
                    <a:close/>
                    <a:moveTo>
                      <a:pt x="14" y="9"/>
                    </a:moveTo>
                    <a:cubicBezTo>
                      <a:pt x="13" y="9"/>
                      <a:pt x="12" y="9"/>
                      <a:pt x="11" y="10"/>
                    </a:cubicBezTo>
                    <a:cubicBezTo>
                      <a:pt x="9" y="12"/>
                      <a:pt x="9" y="14"/>
                      <a:pt x="11" y="15"/>
                    </a:cubicBezTo>
                    <a:cubicBezTo>
                      <a:pt x="11" y="16"/>
                      <a:pt x="12" y="16"/>
                      <a:pt x="13" y="16"/>
                    </a:cubicBezTo>
                    <a:cubicBezTo>
                      <a:pt x="13" y="16"/>
                      <a:pt x="13" y="16"/>
                      <a:pt x="13" y="16"/>
                    </a:cubicBezTo>
                    <a:cubicBezTo>
                      <a:pt x="14" y="16"/>
                      <a:pt x="15" y="16"/>
                      <a:pt x="16" y="15"/>
                    </a:cubicBezTo>
                    <a:cubicBezTo>
                      <a:pt x="17" y="14"/>
                      <a:pt x="17" y="13"/>
                      <a:pt x="17" y="12"/>
                    </a:cubicBezTo>
                    <a:cubicBezTo>
                      <a:pt x="17" y="11"/>
                      <a:pt x="17" y="10"/>
                      <a:pt x="16" y="10"/>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Freeform 626"/>
              <p:cNvSpPr>
                <a:spLocks noEditPoints="1"/>
              </p:cNvSpPr>
              <p:nvPr/>
            </p:nvSpPr>
            <p:spPr bwMode="auto">
              <a:xfrm>
                <a:off x="-3851275" y="2620963"/>
                <a:ext cx="53975" cy="52388"/>
              </a:xfrm>
              <a:custGeom>
                <a:avLst/>
                <a:gdLst>
                  <a:gd name="T0" fmla="*/ 13 w 25"/>
                  <a:gd name="T1" fmla="*/ 24 h 24"/>
                  <a:gd name="T2" fmla="*/ 4 w 25"/>
                  <a:gd name="T3" fmla="*/ 21 h 24"/>
                  <a:gd name="T4" fmla="*/ 5 w 25"/>
                  <a:gd name="T5" fmla="*/ 4 h 24"/>
                  <a:gd name="T6" fmla="*/ 14 w 25"/>
                  <a:gd name="T7" fmla="*/ 0 h 24"/>
                  <a:gd name="T8" fmla="*/ 22 w 25"/>
                  <a:gd name="T9" fmla="*/ 4 h 24"/>
                  <a:gd name="T10" fmla="*/ 25 w 25"/>
                  <a:gd name="T11" fmla="*/ 12 h 24"/>
                  <a:gd name="T12" fmla="*/ 21 w 25"/>
                  <a:gd name="T13" fmla="*/ 21 h 24"/>
                  <a:gd name="T14" fmla="*/ 13 w 25"/>
                  <a:gd name="T15" fmla="*/ 24 h 24"/>
                  <a:gd name="T16" fmla="*/ 14 w 25"/>
                  <a:gd name="T17" fmla="*/ 8 h 24"/>
                  <a:gd name="T18" fmla="*/ 11 w 25"/>
                  <a:gd name="T19" fmla="*/ 10 h 24"/>
                  <a:gd name="T20" fmla="*/ 10 w 25"/>
                  <a:gd name="T21" fmla="*/ 15 h 24"/>
                  <a:gd name="T22" fmla="*/ 16 w 25"/>
                  <a:gd name="T23" fmla="*/ 15 h 24"/>
                  <a:gd name="T24" fmla="*/ 17 w 25"/>
                  <a:gd name="T25" fmla="*/ 12 h 24"/>
                  <a:gd name="T26" fmla="*/ 16 w 25"/>
                  <a:gd name="T27" fmla="*/ 10 h 24"/>
                  <a:gd name="T28" fmla="*/ 14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7" y="23"/>
                      <a:pt x="4" y="21"/>
                    </a:cubicBezTo>
                    <a:cubicBezTo>
                      <a:pt x="0" y="16"/>
                      <a:pt x="0" y="9"/>
                      <a:pt x="5" y="4"/>
                    </a:cubicBezTo>
                    <a:cubicBezTo>
                      <a:pt x="7" y="2"/>
                      <a:pt x="10" y="0"/>
                      <a:pt x="14" y="0"/>
                    </a:cubicBezTo>
                    <a:cubicBezTo>
                      <a:pt x="17" y="0"/>
                      <a:pt x="20" y="2"/>
                      <a:pt x="22" y="4"/>
                    </a:cubicBezTo>
                    <a:cubicBezTo>
                      <a:pt x="24" y="6"/>
                      <a:pt x="25" y="9"/>
                      <a:pt x="25" y="12"/>
                    </a:cubicBezTo>
                    <a:cubicBezTo>
                      <a:pt x="25" y="16"/>
                      <a:pt x="24" y="19"/>
                      <a:pt x="21" y="21"/>
                    </a:cubicBezTo>
                    <a:cubicBezTo>
                      <a:pt x="19" y="23"/>
                      <a:pt x="16" y="24"/>
                      <a:pt x="13" y="24"/>
                    </a:cubicBezTo>
                    <a:close/>
                    <a:moveTo>
                      <a:pt x="14" y="8"/>
                    </a:moveTo>
                    <a:cubicBezTo>
                      <a:pt x="13" y="8"/>
                      <a:pt x="12" y="9"/>
                      <a:pt x="11" y="10"/>
                    </a:cubicBezTo>
                    <a:cubicBezTo>
                      <a:pt x="9" y="11"/>
                      <a:pt x="9" y="14"/>
                      <a:pt x="10" y="15"/>
                    </a:cubicBezTo>
                    <a:cubicBezTo>
                      <a:pt x="11" y="16"/>
                      <a:pt x="14" y="16"/>
                      <a:pt x="16" y="15"/>
                    </a:cubicBezTo>
                    <a:cubicBezTo>
                      <a:pt x="17" y="14"/>
                      <a:pt x="17" y="13"/>
                      <a:pt x="17" y="12"/>
                    </a:cubicBezTo>
                    <a:cubicBezTo>
                      <a:pt x="17" y="11"/>
                      <a:pt x="17" y="10"/>
                      <a:pt x="16" y="10"/>
                    </a:cubicBezTo>
                    <a:cubicBezTo>
                      <a:pt x="15"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Freeform 627"/>
              <p:cNvSpPr>
                <a:spLocks noEditPoints="1"/>
              </p:cNvSpPr>
              <p:nvPr/>
            </p:nvSpPr>
            <p:spPr bwMode="auto">
              <a:xfrm>
                <a:off x="-3829050" y="2646363"/>
                <a:ext cx="55563" cy="52388"/>
              </a:xfrm>
              <a:custGeom>
                <a:avLst/>
                <a:gdLst>
                  <a:gd name="T0" fmla="*/ 13 w 26"/>
                  <a:gd name="T1" fmla="*/ 24 h 24"/>
                  <a:gd name="T2" fmla="*/ 4 w 26"/>
                  <a:gd name="T3" fmla="*/ 20 h 24"/>
                  <a:gd name="T4" fmla="*/ 6 w 26"/>
                  <a:gd name="T5" fmla="*/ 3 h 24"/>
                  <a:gd name="T6" fmla="*/ 14 w 26"/>
                  <a:gd name="T7" fmla="*/ 0 h 24"/>
                  <a:gd name="T8" fmla="*/ 23 w 26"/>
                  <a:gd name="T9" fmla="*/ 4 h 24"/>
                  <a:gd name="T10" fmla="*/ 25 w 26"/>
                  <a:gd name="T11" fmla="*/ 12 h 24"/>
                  <a:gd name="T12" fmla="*/ 21 w 26"/>
                  <a:gd name="T13" fmla="*/ 21 h 24"/>
                  <a:gd name="T14" fmla="*/ 13 w 26"/>
                  <a:gd name="T15" fmla="*/ 24 h 24"/>
                  <a:gd name="T16" fmla="*/ 14 w 26"/>
                  <a:gd name="T17" fmla="*/ 8 h 24"/>
                  <a:gd name="T18" fmla="*/ 11 w 26"/>
                  <a:gd name="T19" fmla="*/ 9 h 24"/>
                  <a:gd name="T20" fmla="*/ 10 w 26"/>
                  <a:gd name="T21" fmla="*/ 14 h 24"/>
                  <a:gd name="T22" fmla="*/ 13 w 26"/>
                  <a:gd name="T23" fmla="*/ 15 h 24"/>
                  <a:gd name="T24" fmla="*/ 16 w 26"/>
                  <a:gd name="T25" fmla="*/ 14 h 24"/>
                  <a:gd name="T26" fmla="*/ 17 w 26"/>
                  <a:gd name="T27" fmla="*/ 12 h 24"/>
                  <a:gd name="T28" fmla="*/ 17 w 26"/>
                  <a:gd name="T29" fmla="*/ 9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6" y="22"/>
                      <a:pt x="4" y="20"/>
                    </a:cubicBezTo>
                    <a:cubicBezTo>
                      <a:pt x="0" y="15"/>
                      <a:pt x="1" y="7"/>
                      <a:pt x="6" y="3"/>
                    </a:cubicBezTo>
                    <a:cubicBezTo>
                      <a:pt x="8" y="1"/>
                      <a:pt x="11" y="0"/>
                      <a:pt x="14" y="0"/>
                    </a:cubicBezTo>
                    <a:cubicBezTo>
                      <a:pt x="17" y="0"/>
                      <a:pt x="20" y="1"/>
                      <a:pt x="23" y="4"/>
                    </a:cubicBezTo>
                    <a:cubicBezTo>
                      <a:pt x="25" y="6"/>
                      <a:pt x="26" y="9"/>
                      <a:pt x="25" y="12"/>
                    </a:cubicBezTo>
                    <a:cubicBezTo>
                      <a:pt x="25" y="16"/>
                      <a:pt x="24" y="19"/>
                      <a:pt x="21" y="21"/>
                    </a:cubicBezTo>
                    <a:cubicBezTo>
                      <a:pt x="19" y="23"/>
                      <a:pt x="16" y="24"/>
                      <a:pt x="13" y="24"/>
                    </a:cubicBezTo>
                    <a:close/>
                    <a:moveTo>
                      <a:pt x="14" y="8"/>
                    </a:moveTo>
                    <a:cubicBezTo>
                      <a:pt x="13" y="8"/>
                      <a:pt x="12" y="8"/>
                      <a:pt x="11" y="9"/>
                    </a:cubicBezTo>
                    <a:cubicBezTo>
                      <a:pt x="10" y="10"/>
                      <a:pt x="9" y="13"/>
                      <a:pt x="10" y="14"/>
                    </a:cubicBezTo>
                    <a:cubicBezTo>
                      <a:pt x="11" y="15"/>
                      <a:pt x="12" y="15"/>
                      <a:pt x="13" y="15"/>
                    </a:cubicBezTo>
                    <a:cubicBezTo>
                      <a:pt x="14" y="15"/>
                      <a:pt x="15" y="15"/>
                      <a:pt x="16" y="14"/>
                    </a:cubicBezTo>
                    <a:cubicBezTo>
                      <a:pt x="17" y="14"/>
                      <a:pt x="17" y="13"/>
                      <a:pt x="17" y="12"/>
                    </a:cubicBezTo>
                    <a:cubicBezTo>
                      <a:pt x="17"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Freeform 628"/>
              <p:cNvSpPr>
                <a:spLocks noEditPoints="1"/>
              </p:cNvSpPr>
              <p:nvPr/>
            </p:nvSpPr>
            <p:spPr bwMode="auto">
              <a:xfrm>
                <a:off x="-3808412" y="2673351"/>
                <a:ext cx="57150" cy="49213"/>
              </a:xfrm>
              <a:custGeom>
                <a:avLst/>
                <a:gdLst>
                  <a:gd name="T0" fmla="*/ 13 w 26"/>
                  <a:gd name="T1" fmla="*/ 23 h 23"/>
                  <a:gd name="T2" fmla="*/ 4 w 26"/>
                  <a:gd name="T3" fmla="*/ 19 h 23"/>
                  <a:gd name="T4" fmla="*/ 6 w 26"/>
                  <a:gd name="T5" fmla="*/ 2 h 23"/>
                  <a:gd name="T6" fmla="*/ 14 w 26"/>
                  <a:gd name="T7" fmla="*/ 0 h 23"/>
                  <a:gd name="T8" fmla="*/ 23 w 26"/>
                  <a:gd name="T9" fmla="*/ 4 h 23"/>
                  <a:gd name="T10" fmla="*/ 25 w 26"/>
                  <a:gd name="T11" fmla="*/ 13 h 23"/>
                  <a:gd name="T12" fmla="*/ 20 w 26"/>
                  <a:gd name="T13" fmla="*/ 21 h 23"/>
                  <a:gd name="T14" fmla="*/ 13 w 26"/>
                  <a:gd name="T15" fmla="*/ 23 h 23"/>
                  <a:gd name="T16" fmla="*/ 14 w 26"/>
                  <a:gd name="T17" fmla="*/ 8 h 23"/>
                  <a:gd name="T18" fmla="*/ 11 w 26"/>
                  <a:gd name="T19" fmla="*/ 9 h 23"/>
                  <a:gd name="T20" fmla="*/ 10 w 26"/>
                  <a:gd name="T21" fmla="*/ 14 h 23"/>
                  <a:gd name="T22" fmla="*/ 16 w 26"/>
                  <a:gd name="T23" fmla="*/ 14 h 23"/>
                  <a:gd name="T24" fmla="*/ 17 w 26"/>
                  <a:gd name="T25" fmla="*/ 12 h 23"/>
                  <a:gd name="T26" fmla="*/ 16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9" y="23"/>
                      <a:pt x="6" y="22"/>
                      <a:pt x="4" y="19"/>
                    </a:cubicBezTo>
                    <a:cubicBezTo>
                      <a:pt x="0" y="14"/>
                      <a:pt x="1" y="7"/>
                      <a:pt x="6" y="2"/>
                    </a:cubicBezTo>
                    <a:cubicBezTo>
                      <a:pt x="8" y="1"/>
                      <a:pt x="11" y="0"/>
                      <a:pt x="14" y="0"/>
                    </a:cubicBezTo>
                    <a:cubicBezTo>
                      <a:pt x="17" y="0"/>
                      <a:pt x="21" y="1"/>
                      <a:pt x="23" y="4"/>
                    </a:cubicBezTo>
                    <a:cubicBezTo>
                      <a:pt x="25" y="7"/>
                      <a:pt x="26" y="10"/>
                      <a:pt x="25" y="13"/>
                    </a:cubicBezTo>
                    <a:cubicBezTo>
                      <a:pt x="25" y="16"/>
                      <a:pt x="23" y="19"/>
                      <a:pt x="20" y="21"/>
                    </a:cubicBezTo>
                    <a:cubicBezTo>
                      <a:pt x="18" y="22"/>
                      <a:pt x="15" y="23"/>
                      <a:pt x="13" y="23"/>
                    </a:cubicBezTo>
                    <a:close/>
                    <a:moveTo>
                      <a:pt x="14" y="8"/>
                    </a:moveTo>
                    <a:cubicBezTo>
                      <a:pt x="13" y="8"/>
                      <a:pt x="12" y="8"/>
                      <a:pt x="11" y="9"/>
                    </a:cubicBezTo>
                    <a:cubicBezTo>
                      <a:pt x="9" y="10"/>
                      <a:pt x="9" y="13"/>
                      <a:pt x="10" y="14"/>
                    </a:cubicBezTo>
                    <a:cubicBezTo>
                      <a:pt x="11" y="16"/>
                      <a:pt x="14" y="16"/>
                      <a:pt x="16" y="14"/>
                    </a:cubicBezTo>
                    <a:cubicBezTo>
                      <a:pt x="16" y="14"/>
                      <a:pt x="17" y="13"/>
                      <a:pt x="17" y="12"/>
                    </a:cubicBezTo>
                    <a:cubicBezTo>
                      <a:pt x="17"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6" name="Freeform 629"/>
              <p:cNvSpPr>
                <a:spLocks noEditPoints="1"/>
              </p:cNvSpPr>
              <p:nvPr/>
            </p:nvSpPr>
            <p:spPr bwMode="auto">
              <a:xfrm>
                <a:off x="-3859212" y="2560638"/>
                <a:ext cx="50800" cy="52388"/>
              </a:xfrm>
              <a:custGeom>
                <a:avLst/>
                <a:gdLst>
                  <a:gd name="T0" fmla="*/ 12 w 24"/>
                  <a:gd name="T1" fmla="*/ 24 h 24"/>
                  <a:gd name="T2" fmla="*/ 4 w 24"/>
                  <a:gd name="T3" fmla="*/ 21 h 24"/>
                  <a:gd name="T4" fmla="*/ 0 w 24"/>
                  <a:gd name="T5" fmla="*/ 13 h 24"/>
                  <a:gd name="T6" fmla="*/ 3 w 24"/>
                  <a:gd name="T7" fmla="*/ 4 h 24"/>
                  <a:gd name="T8" fmla="*/ 11 w 24"/>
                  <a:gd name="T9" fmla="*/ 0 h 24"/>
                  <a:gd name="T10" fmla="*/ 12 w 24"/>
                  <a:gd name="T11" fmla="*/ 0 h 24"/>
                  <a:gd name="T12" fmla="*/ 20 w 24"/>
                  <a:gd name="T13" fmla="*/ 3 h 24"/>
                  <a:gd name="T14" fmla="*/ 24 w 24"/>
                  <a:gd name="T15" fmla="*/ 12 h 24"/>
                  <a:gd name="T16" fmla="*/ 21 w 24"/>
                  <a:gd name="T17" fmla="*/ 21 h 24"/>
                  <a:gd name="T18" fmla="*/ 12 w 24"/>
                  <a:gd name="T19" fmla="*/ 24 h 24"/>
                  <a:gd name="T20" fmla="*/ 12 w 24"/>
                  <a:gd name="T21" fmla="*/ 8 h 24"/>
                  <a:gd name="T22" fmla="*/ 12 w 24"/>
                  <a:gd name="T23" fmla="*/ 8 h 24"/>
                  <a:gd name="T24" fmla="*/ 9 w 24"/>
                  <a:gd name="T25" fmla="*/ 10 h 24"/>
                  <a:gd name="T26" fmla="*/ 8 w 24"/>
                  <a:gd name="T27" fmla="*/ 12 h 24"/>
                  <a:gd name="T28" fmla="*/ 9 w 24"/>
                  <a:gd name="T29" fmla="*/ 15 h 24"/>
                  <a:gd name="T30" fmla="*/ 12 w 24"/>
                  <a:gd name="T31" fmla="*/ 16 h 24"/>
                  <a:gd name="T32" fmla="*/ 15 w 24"/>
                  <a:gd name="T33" fmla="*/ 15 h 24"/>
                  <a:gd name="T34" fmla="*/ 16 w 24"/>
                  <a:gd name="T35" fmla="*/ 12 h 24"/>
                  <a:gd name="T36" fmla="*/ 15 w 24"/>
                  <a:gd name="T37" fmla="*/ 9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9" y="24"/>
                      <a:pt x="6" y="23"/>
                      <a:pt x="4" y="21"/>
                    </a:cubicBezTo>
                    <a:cubicBezTo>
                      <a:pt x="1" y="19"/>
                      <a:pt x="0" y="16"/>
                      <a:pt x="0" y="13"/>
                    </a:cubicBezTo>
                    <a:cubicBezTo>
                      <a:pt x="0" y="10"/>
                      <a:pt x="1" y="7"/>
                      <a:pt x="3" y="4"/>
                    </a:cubicBezTo>
                    <a:cubicBezTo>
                      <a:pt x="5" y="2"/>
                      <a:pt x="8" y="0"/>
                      <a:pt x="11" y="0"/>
                    </a:cubicBezTo>
                    <a:cubicBezTo>
                      <a:pt x="12" y="0"/>
                      <a:pt x="12" y="0"/>
                      <a:pt x="12" y="0"/>
                    </a:cubicBezTo>
                    <a:cubicBezTo>
                      <a:pt x="15" y="0"/>
                      <a:pt x="18" y="1"/>
                      <a:pt x="20" y="3"/>
                    </a:cubicBezTo>
                    <a:cubicBezTo>
                      <a:pt x="23" y="6"/>
                      <a:pt x="24" y="9"/>
                      <a:pt x="24" y="12"/>
                    </a:cubicBezTo>
                    <a:cubicBezTo>
                      <a:pt x="24" y="15"/>
                      <a:pt x="23" y="18"/>
                      <a:pt x="21" y="21"/>
                    </a:cubicBezTo>
                    <a:cubicBezTo>
                      <a:pt x="18" y="23"/>
                      <a:pt x="15" y="24"/>
                      <a:pt x="12" y="24"/>
                    </a:cubicBezTo>
                    <a:close/>
                    <a:moveTo>
                      <a:pt x="12" y="8"/>
                    </a:moveTo>
                    <a:cubicBezTo>
                      <a:pt x="12" y="8"/>
                      <a:pt x="12" y="8"/>
                      <a:pt x="12" y="8"/>
                    </a:cubicBezTo>
                    <a:cubicBezTo>
                      <a:pt x="11" y="8"/>
                      <a:pt x="10" y="9"/>
                      <a:pt x="9" y="10"/>
                    </a:cubicBezTo>
                    <a:cubicBezTo>
                      <a:pt x="8" y="10"/>
                      <a:pt x="8" y="11"/>
                      <a:pt x="8" y="12"/>
                    </a:cubicBezTo>
                    <a:cubicBezTo>
                      <a:pt x="8" y="14"/>
                      <a:pt x="8" y="15"/>
                      <a:pt x="9" y="15"/>
                    </a:cubicBezTo>
                    <a:cubicBezTo>
                      <a:pt x="10" y="16"/>
                      <a:pt x="11" y="16"/>
                      <a:pt x="12" y="16"/>
                    </a:cubicBezTo>
                    <a:cubicBezTo>
                      <a:pt x="13" y="16"/>
                      <a:pt x="14" y="16"/>
                      <a:pt x="15" y="15"/>
                    </a:cubicBezTo>
                    <a:cubicBezTo>
                      <a:pt x="16" y="14"/>
                      <a:pt x="16" y="13"/>
                      <a:pt x="16" y="12"/>
                    </a:cubicBezTo>
                    <a:cubicBezTo>
                      <a:pt x="16"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Freeform 630"/>
              <p:cNvSpPr>
                <a:spLocks noEditPoints="1"/>
              </p:cNvSpPr>
              <p:nvPr/>
            </p:nvSpPr>
            <p:spPr bwMode="auto">
              <a:xfrm>
                <a:off x="-3835400" y="2584451"/>
                <a:ext cx="53975" cy="53975"/>
              </a:xfrm>
              <a:custGeom>
                <a:avLst/>
                <a:gdLst>
                  <a:gd name="T0" fmla="*/ 12 w 25"/>
                  <a:gd name="T1" fmla="*/ 25 h 25"/>
                  <a:gd name="T2" fmla="*/ 4 w 25"/>
                  <a:gd name="T3" fmla="*/ 21 h 25"/>
                  <a:gd name="T4" fmla="*/ 0 w 25"/>
                  <a:gd name="T5" fmla="*/ 13 h 25"/>
                  <a:gd name="T6" fmla="*/ 4 w 25"/>
                  <a:gd name="T7" fmla="*/ 4 h 25"/>
                  <a:gd name="T8" fmla="*/ 12 w 25"/>
                  <a:gd name="T9" fmla="*/ 0 h 25"/>
                  <a:gd name="T10" fmla="*/ 12 w 25"/>
                  <a:gd name="T11" fmla="*/ 0 h 25"/>
                  <a:gd name="T12" fmla="*/ 21 w 25"/>
                  <a:gd name="T13" fmla="*/ 4 h 25"/>
                  <a:gd name="T14" fmla="*/ 25 w 25"/>
                  <a:gd name="T15" fmla="*/ 13 h 25"/>
                  <a:gd name="T16" fmla="*/ 21 w 25"/>
                  <a:gd name="T17" fmla="*/ 21 h 25"/>
                  <a:gd name="T18" fmla="*/ 12 w 25"/>
                  <a:gd name="T19" fmla="*/ 25 h 25"/>
                  <a:gd name="T20" fmla="*/ 12 w 25"/>
                  <a:gd name="T21" fmla="*/ 8 h 25"/>
                  <a:gd name="T22" fmla="*/ 10 w 25"/>
                  <a:gd name="T23" fmla="*/ 10 h 25"/>
                  <a:gd name="T24" fmla="*/ 8 w 25"/>
                  <a:gd name="T25" fmla="*/ 12 h 25"/>
                  <a:gd name="T26" fmla="*/ 10 w 25"/>
                  <a:gd name="T27" fmla="*/ 15 h 25"/>
                  <a:gd name="T28" fmla="*/ 12 w 25"/>
                  <a:gd name="T29" fmla="*/ 16 h 25"/>
                  <a:gd name="T30" fmla="*/ 15 w 25"/>
                  <a:gd name="T31" fmla="*/ 15 h 25"/>
                  <a:gd name="T32" fmla="*/ 16 w 25"/>
                  <a:gd name="T33" fmla="*/ 13 h 25"/>
                  <a:gd name="T34" fmla="*/ 15 w 25"/>
                  <a:gd name="T35" fmla="*/ 10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9" y="25"/>
                      <a:pt x="6" y="23"/>
                      <a:pt x="4" y="21"/>
                    </a:cubicBezTo>
                    <a:cubicBezTo>
                      <a:pt x="2" y="18"/>
                      <a:pt x="0" y="16"/>
                      <a:pt x="0" y="13"/>
                    </a:cubicBezTo>
                    <a:cubicBezTo>
                      <a:pt x="0" y="9"/>
                      <a:pt x="2" y="6"/>
                      <a:pt x="4" y="4"/>
                    </a:cubicBezTo>
                    <a:cubicBezTo>
                      <a:pt x="6" y="2"/>
                      <a:pt x="9" y="0"/>
                      <a:pt x="12" y="0"/>
                    </a:cubicBezTo>
                    <a:cubicBezTo>
                      <a:pt x="12" y="0"/>
                      <a:pt x="12" y="0"/>
                      <a:pt x="12" y="0"/>
                    </a:cubicBezTo>
                    <a:cubicBezTo>
                      <a:pt x="16" y="0"/>
                      <a:pt x="19" y="2"/>
                      <a:pt x="21" y="4"/>
                    </a:cubicBezTo>
                    <a:cubicBezTo>
                      <a:pt x="23" y="6"/>
                      <a:pt x="25" y="9"/>
                      <a:pt x="25" y="13"/>
                    </a:cubicBezTo>
                    <a:cubicBezTo>
                      <a:pt x="24" y="16"/>
                      <a:pt x="23" y="19"/>
                      <a:pt x="21" y="21"/>
                    </a:cubicBezTo>
                    <a:cubicBezTo>
                      <a:pt x="18" y="23"/>
                      <a:pt x="15" y="25"/>
                      <a:pt x="12" y="25"/>
                    </a:cubicBezTo>
                    <a:close/>
                    <a:moveTo>
                      <a:pt x="12" y="8"/>
                    </a:moveTo>
                    <a:cubicBezTo>
                      <a:pt x="11" y="8"/>
                      <a:pt x="10" y="9"/>
                      <a:pt x="10" y="10"/>
                    </a:cubicBezTo>
                    <a:cubicBezTo>
                      <a:pt x="9" y="10"/>
                      <a:pt x="8" y="11"/>
                      <a:pt x="8" y="12"/>
                    </a:cubicBezTo>
                    <a:cubicBezTo>
                      <a:pt x="8" y="14"/>
                      <a:pt x="9" y="15"/>
                      <a:pt x="10" y="15"/>
                    </a:cubicBezTo>
                    <a:cubicBezTo>
                      <a:pt x="10" y="16"/>
                      <a:pt x="11" y="16"/>
                      <a:pt x="12" y="16"/>
                    </a:cubicBezTo>
                    <a:cubicBezTo>
                      <a:pt x="13" y="16"/>
                      <a:pt x="14" y="16"/>
                      <a:pt x="15" y="15"/>
                    </a:cubicBezTo>
                    <a:cubicBezTo>
                      <a:pt x="16" y="15"/>
                      <a:pt x="16" y="14"/>
                      <a:pt x="16" y="13"/>
                    </a:cubicBezTo>
                    <a:cubicBezTo>
                      <a:pt x="16" y="11"/>
                      <a:pt x="16" y="10"/>
                      <a:pt x="15" y="10"/>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Freeform 631"/>
              <p:cNvSpPr>
                <a:spLocks noEditPoints="1"/>
              </p:cNvSpPr>
              <p:nvPr/>
            </p:nvSpPr>
            <p:spPr bwMode="auto">
              <a:xfrm>
                <a:off x="-3814762" y="2609851"/>
                <a:ext cx="57150" cy="52388"/>
              </a:xfrm>
              <a:custGeom>
                <a:avLst/>
                <a:gdLst>
                  <a:gd name="T0" fmla="*/ 13 w 26"/>
                  <a:gd name="T1" fmla="*/ 24 h 24"/>
                  <a:gd name="T2" fmla="*/ 4 w 26"/>
                  <a:gd name="T3" fmla="*/ 20 h 24"/>
                  <a:gd name="T4" fmla="*/ 5 w 26"/>
                  <a:gd name="T5" fmla="*/ 3 h 24"/>
                  <a:gd name="T6" fmla="*/ 14 w 26"/>
                  <a:gd name="T7" fmla="*/ 0 h 24"/>
                  <a:gd name="T8" fmla="*/ 22 w 26"/>
                  <a:gd name="T9" fmla="*/ 4 h 24"/>
                  <a:gd name="T10" fmla="*/ 26 w 26"/>
                  <a:gd name="T11" fmla="*/ 13 h 24"/>
                  <a:gd name="T12" fmla="*/ 21 w 26"/>
                  <a:gd name="T13" fmla="*/ 21 h 24"/>
                  <a:gd name="T14" fmla="*/ 13 w 26"/>
                  <a:gd name="T15" fmla="*/ 24 h 24"/>
                  <a:gd name="T16" fmla="*/ 14 w 26"/>
                  <a:gd name="T17" fmla="*/ 8 h 24"/>
                  <a:gd name="T18" fmla="*/ 11 w 26"/>
                  <a:gd name="T19" fmla="*/ 9 h 24"/>
                  <a:gd name="T20" fmla="*/ 10 w 26"/>
                  <a:gd name="T21" fmla="*/ 15 h 24"/>
                  <a:gd name="T22" fmla="*/ 13 w 26"/>
                  <a:gd name="T23" fmla="*/ 16 h 24"/>
                  <a:gd name="T24" fmla="*/ 16 w 26"/>
                  <a:gd name="T25" fmla="*/ 15 h 24"/>
                  <a:gd name="T26" fmla="*/ 17 w 26"/>
                  <a:gd name="T27" fmla="*/ 12 h 24"/>
                  <a:gd name="T28" fmla="*/ 16 w 26"/>
                  <a:gd name="T29" fmla="*/ 9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7" y="23"/>
                      <a:pt x="4" y="20"/>
                    </a:cubicBezTo>
                    <a:cubicBezTo>
                      <a:pt x="0" y="15"/>
                      <a:pt x="0" y="8"/>
                      <a:pt x="5" y="3"/>
                    </a:cubicBezTo>
                    <a:cubicBezTo>
                      <a:pt x="7" y="1"/>
                      <a:pt x="10" y="0"/>
                      <a:pt x="14" y="0"/>
                    </a:cubicBezTo>
                    <a:cubicBezTo>
                      <a:pt x="17" y="0"/>
                      <a:pt x="20" y="1"/>
                      <a:pt x="22" y="4"/>
                    </a:cubicBezTo>
                    <a:cubicBezTo>
                      <a:pt x="25" y="7"/>
                      <a:pt x="26" y="10"/>
                      <a:pt x="26" y="13"/>
                    </a:cubicBezTo>
                    <a:cubicBezTo>
                      <a:pt x="25" y="16"/>
                      <a:pt x="24" y="19"/>
                      <a:pt x="21" y="21"/>
                    </a:cubicBezTo>
                    <a:cubicBezTo>
                      <a:pt x="19" y="23"/>
                      <a:pt x="16" y="24"/>
                      <a:pt x="13" y="24"/>
                    </a:cubicBezTo>
                    <a:close/>
                    <a:moveTo>
                      <a:pt x="14" y="8"/>
                    </a:moveTo>
                    <a:cubicBezTo>
                      <a:pt x="12" y="8"/>
                      <a:pt x="12" y="8"/>
                      <a:pt x="11" y="9"/>
                    </a:cubicBezTo>
                    <a:cubicBezTo>
                      <a:pt x="9" y="11"/>
                      <a:pt x="9" y="13"/>
                      <a:pt x="10" y="15"/>
                    </a:cubicBezTo>
                    <a:cubicBezTo>
                      <a:pt x="11" y="16"/>
                      <a:pt x="12" y="16"/>
                      <a:pt x="13" y="16"/>
                    </a:cubicBezTo>
                    <a:cubicBezTo>
                      <a:pt x="14" y="16"/>
                      <a:pt x="15" y="16"/>
                      <a:pt x="16" y="15"/>
                    </a:cubicBezTo>
                    <a:cubicBezTo>
                      <a:pt x="17" y="14"/>
                      <a:pt x="17" y="13"/>
                      <a:pt x="17" y="12"/>
                    </a:cubicBezTo>
                    <a:cubicBezTo>
                      <a:pt x="18" y="11"/>
                      <a:pt x="17" y="10"/>
                      <a:pt x="16" y="9"/>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Freeform 632"/>
              <p:cNvSpPr>
                <a:spLocks noEditPoints="1"/>
              </p:cNvSpPr>
              <p:nvPr/>
            </p:nvSpPr>
            <p:spPr bwMode="auto">
              <a:xfrm>
                <a:off x="-3792537" y="2636838"/>
                <a:ext cx="55563" cy="50800"/>
              </a:xfrm>
              <a:custGeom>
                <a:avLst/>
                <a:gdLst>
                  <a:gd name="T0" fmla="*/ 14 w 26"/>
                  <a:gd name="T1" fmla="*/ 24 h 24"/>
                  <a:gd name="T2" fmla="*/ 5 w 26"/>
                  <a:gd name="T3" fmla="*/ 20 h 24"/>
                  <a:gd name="T4" fmla="*/ 6 w 26"/>
                  <a:gd name="T5" fmla="*/ 3 h 24"/>
                  <a:gd name="T6" fmla="*/ 14 w 26"/>
                  <a:gd name="T7" fmla="*/ 0 h 24"/>
                  <a:gd name="T8" fmla="*/ 23 w 26"/>
                  <a:gd name="T9" fmla="*/ 5 h 24"/>
                  <a:gd name="T10" fmla="*/ 23 w 26"/>
                  <a:gd name="T11" fmla="*/ 5 h 24"/>
                  <a:gd name="T12" fmla="*/ 26 w 26"/>
                  <a:gd name="T13" fmla="*/ 14 h 24"/>
                  <a:gd name="T14" fmla="*/ 21 w 26"/>
                  <a:gd name="T15" fmla="*/ 22 h 24"/>
                  <a:gd name="T16" fmla="*/ 14 w 26"/>
                  <a:gd name="T17" fmla="*/ 24 h 24"/>
                  <a:gd name="T18" fmla="*/ 14 w 26"/>
                  <a:gd name="T19" fmla="*/ 8 h 24"/>
                  <a:gd name="T20" fmla="*/ 11 w 26"/>
                  <a:gd name="T21" fmla="*/ 9 h 24"/>
                  <a:gd name="T22" fmla="*/ 11 w 26"/>
                  <a:gd name="T23" fmla="*/ 15 h 24"/>
                  <a:gd name="T24" fmla="*/ 11 w 26"/>
                  <a:gd name="T25" fmla="*/ 15 h 24"/>
                  <a:gd name="T26" fmla="*/ 14 w 26"/>
                  <a:gd name="T27" fmla="*/ 16 h 24"/>
                  <a:gd name="T28" fmla="*/ 16 w 26"/>
                  <a:gd name="T29" fmla="*/ 15 h 24"/>
                  <a:gd name="T30" fmla="*/ 18 w 26"/>
                  <a:gd name="T31" fmla="*/ 13 h 24"/>
                  <a:gd name="T32" fmla="*/ 17 w 26"/>
                  <a:gd name="T33" fmla="*/ 10 h 24"/>
                  <a:gd name="T34" fmla="*/ 14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0" y="24"/>
                      <a:pt x="7" y="23"/>
                      <a:pt x="5" y="20"/>
                    </a:cubicBezTo>
                    <a:cubicBezTo>
                      <a:pt x="0" y="15"/>
                      <a:pt x="1" y="7"/>
                      <a:pt x="6" y="3"/>
                    </a:cubicBezTo>
                    <a:cubicBezTo>
                      <a:pt x="8" y="1"/>
                      <a:pt x="11" y="0"/>
                      <a:pt x="14" y="0"/>
                    </a:cubicBezTo>
                    <a:cubicBezTo>
                      <a:pt x="18" y="0"/>
                      <a:pt x="21" y="2"/>
                      <a:pt x="23" y="5"/>
                    </a:cubicBezTo>
                    <a:cubicBezTo>
                      <a:pt x="23" y="5"/>
                      <a:pt x="23" y="5"/>
                      <a:pt x="23" y="5"/>
                    </a:cubicBezTo>
                    <a:cubicBezTo>
                      <a:pt x="25" y="7"/>
                      <a:pt x="26" y="10"/>
                      <a:pt x="26" y="14"/>
                    </a:cubicBezTo>
                    <a:cubicBezTo>
                      <a:pt x="26" y="17"/>
                      <a:pt x="24" y="20"/>
                      <a:pt x="21" y="22"/>
                    </a:cubicBezTo>
                    <a:cubicBezTo>
                      <a:pt x="19" y="23"/>
                      <a:pt x="17" y="24"/>
                      <a:pt x="14" y="24"/>
                    </a:cubicBezTo>
                    <a:close/>
                    <a:moveTo>
                      <a:pt x="14" y="8"/>
                    </a:moveTo>
                    <a:cubicBezTo>
                      <a:pt x="13" y="8"/>
                      <a:pt x="12" y="9"/>
                      <a:pt x="11" y="9"/>
                    </a:cubicBezTo>
                    <a:cubicBezTo>
                      <a:pt x="10" y="11"/>
                      <a:pt x="9" y="13"/>
                      <a:pt x="11" y="15"/>
                    </a:cubicBezTo>
                    <a:cubicBezTo>
                      <a:pt x="11" y="15"/>
                      <a:pt x="11" y="15"/>
                      <a:pt x="11" y="15"/>
                    </a:cubicBezTo>
                    <a:cubicBezTo>
                      <a:pt x="12" y="16"/>
                      <a:pt x="13" y="16"/>
                      <a:pt x="14" y="16"/>
                    </a:cubicBezTo>
                    <a:cubicBezTo>
                      <a:pt x="15" y="16"/>
                      <a:pt x="16" y="16"/>
                      <a:pt x="16" y="15"/>
                    </a:cubicBezTo>
                    <a:cubicBezTo>
                      <a:pt x="17" y="15"/>
                      <a:pt x="18" y="14"/>
                      <a:pt x="18" y="13"/>
                    </a:cubicBezTo>
                    <a:cubicBezTo>
                      <a:pt x="18" y="12"/>
                      <a:pt x="18"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Freeform 633"/>
              <p:cNvSpPr>
                <a:spLocks noEditPoints="1"/>
              </p:cNvSpPr>
              <p:nvPr/>
            </p:nvSpPr>
            <p:spPr bwMode="auto">
              <a:xfrm>
                <a:off x="-3827462" y="2547938"/>
                <a:ext cx="57150" cy="52388"/>
              </a:xfrm>
              <a:custGeom>
                <a:avLst/>
                <a:gdLst>
                  <a:gd name="T0" fmla="*/ 14 w 26"/>
                  <a:gd name="T1" fmla="*/ 24 h 24"/>
                  <a:gd name="T2" fmla="*/ 14 w 26"/>
                  <a:gd name="T3" fmla="*/ 24 h 24"/>
                  <a:gd name="T4" fmla="*/ 14 w 26"/>
                  <a:gd name="T5" fmla="*/ 24 h 24"/>
                  <a:gd name="T6" fmla="*/ 6 w 26"/>
                  <a:gd name="T7" fmla="*/ 21 h 24"/>
                  <a:gd name="T8" fmla="*/ 5 w 26"/>
                  <a:gd name="T9" fmla="*/ 4 h 24"/>
                  <a:gd name="T10" fmla="*/ 14 w 26"/>
                  <a:gd name="T11" fmla="*/ 0 h 24"/>
                  <a:gd name="T12" fmla="*/ 22 w 26"/>
                  <a:gd name="T13" fmla="*/ 3 h 24"/>
                  <a:gd name="T14" fmla="*/ 26 w 26"/>
                  <a:gd name="T15" fmla="*/ 12 h 24"/>
                  <a:gd name="T16" fmla="*/ 23 w 26"/>
                  <a:gd name="T17" fmla="*/ 21 h 24"/>
                  <a:gd name="T18" fmla="*/ 14 w 26"/>
                  <a:gd name="T19" fmla="*/ 24 h 24"/>
                  <a:gd name="T20" fmla="*/ 14 w 26"/>
                  <a:gd name="T21" fmla="*/ 8 h 24"/>
                  <a:gd name="T22" fmla="*/ 11 w 26"/>
                  <a:gd name="T23" fmla="*/ 9 h 24"/>
                  <a:gd name="T24" fmla="*/ 11 w 26"/>
                  <a:gd name="T25" fmla="*/ 15 h 24"/>
                  <a:gd name="T26" fmla="*/ 14 w 26"/>
                  <a:gd name="T27" fmla="*/ 16 h 24"/>
                  <a:gd name="T28" fmla="*/ 14 w 26"/>
                  <a:gd name="T29" fmla="*/ 16 h 24"/>
                  <a:gd name="T30" fmla="*/ 17 w 26"/>
                  <a:gd name="T31" fmla="*/ 15 h 24"/>
                  <a:gd name="T32" fmla="*/ 18 w 26"/>
                  <a:gd name="T33" fmla="*/ 12 h 24"/>
                  <a:gd name="T34" fmla="*/ 17 w 26"/>
                  <a:gd name="T35" fmla="*/ 9 h 24"/>
                  <a:gd name="T36" fmla="*/ 14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4" y="24"/>
                    </a:moveTo>
                    <a:cubicBezTo>
                      <a:pt x="14" y="24"/>
                      <a:pt x="14" y="24"/>
                      <a:pt x="14" y="24"/>
                    </a:cubicBezTo>
                    <a:cubicBezTo>
                      <a:pt x="14" y="24"/>
                      <a:pt x="14" y="24"/>
                      <a:pt x="14" y="24"/>
                    </a:cubicBezTo>
                    <a:cubicBezTo>
                      <a:pt x="11" y="24"/>
                      <a:pt x="8" y="23"/>
                      <a:pt x="6" y="21"/>
                    </a:cubicBezTo>
                    <a:cubicBezTo>
                      <a:pt x="1" y="16"/>
                      <a:pt x="0" y="9"/>
                      <a:pt x="5" y="4"/>
                    </a:cubicBezTo>
                    <a:cubicBezTo>
                      <a:pt x="7" y="1"/>
                      <a:pt x="10" y="0"/>
                      <a:pt x="14" y="0"/>
                    </a:cubicBezTo>
                    <a:cubicBezTo>
                      <a:pt x="17" y="0"/>
                      <a:pt x="20" y="1"/>
                      <a:pt x="22" y="3"/>
                    </a:cubicBezTo>
                    <a:cubicBezTo>
                      <a:pt x="25" y="6"/>
                      <a:pt x="26" y="9"/>
                      <a:pt x="26" y="12"/>
                    </a:cubicBezTo>
                    <a:cubicBezTo>
                      <a:pt x="26" y="15"/>
                      <a:pt x="25" y="19"/>
                      <a:pt x="23" y="21"/>
                    </a:cubicBezTo>
                    <a:cubicBezTo>
                      <a:pt x="21" y="23"/>
                      <a:pt x="18" y="24"/>
                      <a:pt x="14" y="24"/>
                    </a:cubicBezTo>
                    <a:close/>
                    <a:moveTo>
                      <a:pt x="14" y="8"/>
                    </a:moveTo>
                    <a:cubicBezTo>
                      <a:pt x="12" y="8"/>
                      <a:pt x="12" y="8"/>
                      <a:pt x="11" y="9"/>
                    </a:cubicBezTo>
                    <a:cubicBezTo>
                      <a:pt x="9" y="11"/>
                      <a:pt x="9" y="13"/>
                      <a:pt x="11" y="15"/>
                    </a:cubicBezTo>
                    <a:cubicBezTo>
                      <a:pt x="12" y="16"/>
                      <a:pt x="13" y="16"/>
                      <a:pt x="14" y="16"/>
                    </a:cubicBezTo>
                    <a:cubicBezTo>
                      <a:pt x="14" y="16"/>
                      <a:pt x="14" y="16"/>
                      <a:pt x="14" y="16"/>
                    </a:cubicBezTo>
                    <a:cubicBezTo>
                      <a:pt x="15" y="16"/>
                      <a:pt x="16" y="16"/>
                      <a:pt x="17" y="15"/>
                    </a:cubicBezTo>
                    <a:cubicBezTo>
                      <a:pt x="18" y="14"/>
                      <a:pt x="18" y="13"/>
                      <a:pt x="18" y="12"/>
                    </a:cubicBezTo>
                    <a:cubicBezTo>
                      <a:pt x="18" y="11"/>
                      <a:pt x="18"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Freeform 634"/>
              <p:cNvSpPr>
                <a:spLocks noEditPoints="1"/>
              </p:cNvSpPr>
              <p:nvPr/>
            </p:nvSpPr>
            <p:spPr bwMode="auto">
              <a:xfrm>
                <a:off x="-3778250" y="2524126"/>
                <a:ext cx="84138" cy="82550"/>
              </a:xfrm>
              <a:custGeom>
                <a:avLst/>
                <a:gdLst>
                  <a:gd name="T0" fmla="*/ 21 w 39"/>
                  <a:gd name="T1" fmla="*/ 38 h 38"/>
                  <a:gd name="T2" fmla="*/ 19 w 39"/>
                  <a:gd name="T3" fmla="*/ 38 h 38"/>
                  <a:gd name="T4" fmla="*/ 6 w 39"/>
                  <a:gd name="T5" fmla="*/ 32 h 38"/>
                  <a:gd name="T6" fmla="*/ 1 w 39"/>
                  <a:gd name="T7" fmla="*/ 19 h 38"/>
                  <a:gd name="T8" fmla="*/ 6 w 39"/>
                  <a:gd name="T9" fmla="*/ 5 h 38"/>
                  <a:gd name="T10" fmla="*/ 19 w 39"/>
                  <a:gd name="T11" fmla="*/ 0 h 38"/>
                  <a:gd name="T12" fmla="*/ 33 w 39"/>
                  <a:gd name="T13" fmla="*/ 7 h 38"/>
                  <a:gd name="T14" fmla="*/ 39 w 39"/>
                  <a:gd name="T15" fmla="*/ 21 h 38"/>
                  <a:gd name="T16" fmla="*/ 33 w 39"/>
                  <a:gd name="T17" fmla="*/ 34 h 38"/>
                  <a:gd name="T18" fmla="*/ 21 w 39"/>
                  <a:gd name="T19" fmla="*/ 38 h 38"/>
                  <a:gd name="T20" fmla="*/ 18 w 39"/>
                  <a:gd name="T21" fmla="*/ 8 h 38"/>
                  <a:gd name="T22" fmla="*/ 11 w 39"/>
                  <a:gd name="T23" fmla="*/ 11 h 38"/>
                  <a:gd name="T24" fmla="*/ 9 w 39"/>
                  <a:gd name="T25" fmla="*/ 18 h 38"/>
                  <a:gd name="T26" fmla="*/ 12 w 39"/>
                  <a:gd name="T27" fmla="*/ 26 h 38"/>
                  <a:gd name="T28" fmla="*/ 20 w 39"/>
                  <a:gd name="T29" fmla="*/ 30 h 38"/>
                  <a:gd name="T30" fmla="*/ 27 w 39"/>
                  <a:gd name="T31" fmla="*/ 28 h 38"/>
                  <a:gd name="T32" fmla="*/ 30 w 39"/>
                  <a:gd name="T33" fmla="*/ 21 h 38"/>
                  <a:gd name="T34" fmla="*/ 27 w 39"/>
                  <a:gd name="T35" fmla="*/ 12 h 38"/>
                  <a:gd name="T36" fmla="*/ 19 w 39"/>
                  <a:gd name="T37" fmla="*/ 8 h 38"/>
                  <a:gd name="T38" fmla="*/ 18 w 39"/>
                  <a:gd name="T39"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38">
                    <a:moveTo>
                      <a:pt x="21" y="38"/>
                    </a:moveTo>
                    <a:cubicBezTo>
                      <a:pt x="20" y="38"/>
                      <a:pt x="20" y="38"/>
                      <a:pt x="19" y="38"/>
                    </a:cubicBezTo>
                    <a:cubicBezTo>
                      <a:pt x="14" y="38"/>
                      <a:pt x="9" y="35"/>
                      <a:pt x="6" y="32"/>
                    </a:cubicBezTo>
                    <a:cubicBezTo>
                      <a:pt x="3" y="28"/>
                      <a:pt x="1" y="24"/>
                      <a:pt x="1" y="19"/>
                    </a:cubicBezTo>
                    <a:cubicBezTo>
                      <a:pt x="0" y="14"/>
                      <a:pt x="2" y="9"/>
                      <a:pt x="6" y="5"/>
                    </a:cubicBezTo>
                    <a:cubicBezTo>
                      <a:pt x="9" y="2"/>
                      <a:pt x="14" y="0"/>
                      <a:pt x="19" y="0"/>
                    </a:cubicBezTo>
                    <a:cubicBezTo>
                      <a:pt x="24" y="0"/>
                      <a:pt x="29" y="3"/>
                      <a:pt x="33" y="7"/>
                    </a:cubicBezTo>
                    <a:cubicBezTo>
                      <a:pt x="37" y="11"/>
                      <a:pt x="39" y="16"/>
                      <a:pt x="39" y="21"/>
                    </a:cubicBezTo>
                    <a:cubicBezTo>
                      <a:pt x="39" y="26"/>
                      <a:pt x="36" y="31"/>
                      <a:pt x="33" y="34"/>
                    </a:cubicBezTo>
                    <a:cubicBezTo>
                      <a:pt x="29" y="37"/>
                      <a:pt x="25" y="38"/>
                      <a:pt x="21" y="38"/>
                    </a:cubicBezTo>
                    <a:close/>
                    <a:moveTo>
                      <a:pt x="18" y="8"/>
                    </a:moveTo>
                    <a:cubicBezTo>
                      <a:pt x="15" y="8"/>
                      <a:pt x="13" y="9"/>
                      <a:pt x="11" y="11"/>
                    </a:cubicBezTo>
                    <a:cubicBezTo>
                      <a:pt x="9" y="13"/>
                      <a:pt x="9" y="15"/>
                      <a:pt x="9" y="18"/>
                    </a:cubicBezTo>
                    <a:cubicBezTo>
                      <a:pt x="9" y="21"/>
                      <a:pt x="10" y="24"/>
                      <a:pt x="12" y="26"/>
                    </a:cubicBezTo>
                    <a:cubicBezTo>
                      <a:pt x="14" y="28"/>
                      <a:pt x="17" y="30"/>
                      <a:pt x="20" y="30"/>
                    </a:cubicBezTo>
                    <a:cubicBezTo>
                      <a:pt x="22" y="30"/>
                      <a:pt x="25" y="30"/>
                      <a:pt x="27" y="28"/>
                    </a:cubicBezTo>
                    <a:cubicBezTo>
                      <a:pt x="29" y="26"/>
                      <a:pt x="30" y="24"/>
                      <a:pt x="30" y="21"/>
                    </a:cubicBezTo>
                    <a:cubicBezTo>
                      <a:pt x="31" y="18"/>
                      <a:pt x="29" y="15"/>
                      <a:pt x="27" y="12"/>
                    </a:cubicBezTo>
                    <a:cubicBezTo>
                      <a:pt x="25" y="10"/>
                      <a:pt x="22" y="8"/>
                      <a:pt x="19" y="8"/>
                    </a:cubicBezTo>
                    <a:lnTo>
                      <a:pt x="18"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2" name="Freeform 635"/>
              <p:cNvSpPr>
                <a:spLocks noEditPoints="1"/>
              </p:cNvSpPr>
              <p:nvPr/>
            </p:nvSpPr>
            <p:spPr bwMode="auto">
              <a:xfrm>
                <a:off x="-3800475" y="2573338"/>
                <a:ext cx="55563" cy="52388"/>
              </a:xfrm>
              <a:custGeom>
                <a:avLst/>
                <a:gdLst>
                  <a:gd name="T0" fmla="*/ 14 w 26"/>
                  <a:gd name="T1" fmla="*/ 24 h 24"/>
                  <a:gd name="T2" fmla="*/ 5 w 26"/>
                  <a:gd name="T3" fmla="*/ 20 h 24"/>
                  <a:gd name="T4" fmla="*/ 5 w 26"/>
                  <a:gd name="T5" fmla="*/ 3 h 24"/>
                  <a:gd name="T6" fmla="*/ 13 w 26"/>
                  <a:gd name="T7" fmla="*/ 0 h 24"/>
                  <a:gd name="T8" fmla="*/ 23 w 26"/>
                  <a:gd name="T9" fmla="*/ 4 h 24"/>
                  <a:gd name="T10" fmla="*/ 26 w 26"/>
                  <a:gd name="T11" fmla="*/ 13 h 24"/>
                  <a:gd name="T12" fmla="*/ 22 w 26"/>
                  <a:gd name="T13" fmla="*/ 21 h 24"/>
                  <a:gd name="T14" fmla="*/ 14 w 26"/>
                  <a:gd name="T15" fmla="*/ 24 h 24"/>
                  <a:gd name="T16" fmla="*/ 13 w 26"/>
                  <a:gd name="T17" fmla="*/ 8 h 24"/>
                  <a:gd name="T18" fmla="*/ 11 w 26"/>
                  <a:gd name="T19" fmla="*/ 9 h 24"/>
                  <a:gd name="T20" fmla="*/ 11 w 26"/>
                  <a:gd name="T21" fmla="*/ 15 h 24"/>
                  <a:gd name="T22" fmla="*/ 17 w 26"/>
                  <a:gd name="T23" fmla="*/ 15 h 24"/>
                  <a:gd name="T24" fmla="*/ 18 w 26"/>
                  <a:gd name="T25" fmla="*/ 13 h 24"/>
                  <a:gd name="T26" fmla="*/ 17 w 26"/>
                  <a:gd name="T27" fmla="*/ 9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7" y="23"/>
                      <a:pt x="5" y="20"/>
                    </a:cubicBezTo>
                    <a:cubicBezTo>
                      <a:pt x="0" y="16"/>
                      <a:pt x="0" y="8"/>
                      <a:pt x="5" y="3"/>
                    </a:cubicBezTo>
                    <a:cubicBezTo>
                      <a:pt x="7" y="1"/>
                      <a:pt x="10" y="0"/>
                      <a:pt x="13" y="0"/>
                    </a:cubicBezTo>
                    <a:cubicBezTo>
                      <a:pt x="17" y="0"/>
                      <a:pt x="20" y="1"/>
                      <a:pt x="23" y="4"/>
                    </a:cubicBezTo>
                    <a:cubicBezTo>
                      <a:pt x="25" y="6"/>
                      <a:pt x="26" y="10"/>
                      <a:pt x="26" y="13"/>
                    </a:cubicBezTo>
                    <a:cubicBezTo>
                      <a:pt x="26" y="16"/>
                      <a:pt x="25" y="19"/>
                      <a:pt x="22" y="21"/>
                    </a:cubicBezTo>
                    <a:cubicBezTo>
                      <a:pt x="20" y="23"/>
                      <a:pt x="17" y="24"/>
                      <a:pt x="14" y="24"/>
                    </a:cubicBezTo>
                    <a:close/>
                    <a:moveTo>
                      <a:pt x="13" y="8"/>
                    </a:moveTo>
                    <a:cubicBezTo>
                      <a:pt x="13" y="8"/>
                      <a:pt x="12" y="8"/>
                      <a:pt x="11" y="9"/>
                    </a:cubicBezTo>
                    <a:cubicBezTo>
                      <a:pt x="9" y="10"/>
                      <a:pt x="9" y="13"/>
                      <a:pt x="11" y="15"/>
                    </a:cubicBezTo>
                    <a:cubicBezTo>
                      <a:pt x="12" y="16"/>
                      <a:pt x="15" y="17"/>
                      <a:pt x="17" y="15"/>
                    </a:cubicBezTo>
                    <a:cubicBezTo>
                      <a:pt x="18" y="14"/>
                      <a:pt x="18" y="13"/>
                      <a:pt x="18" y="13"/>
                    </a:cubicBezTo>
                    <a:cubicBezTo>
                      <a:pt x="18" y="11"/>
                      <a:pt x="18" y="10"/>
                      <a:pt x="17"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Freeform 636"/>
              <p:cNvSpPr>
                <a:spLocks noEditPoints="1"/>
              </p:cNvSpPr>
              <p:nvPr/>
            </p:nvSpPr>
            <p:spPr bwMode="auto">
              <a:xfrm>
                <a:off x="-3778250" y="2600326"/>
                <a:ext cx="58738" cy="52388"/>
              </a:xfrm>
              <a:custGeom>
                <a:avLst/>
                <a:gdLst>
                  <a:gd name="T0" fmla="*/ 14 w 27"/>
                  <a:gd name="T1" fmla="*/ 25 h 25"/>
                  <a:gd name="T2" fmla="*/ 5 w 27"/>
                  <a:gd name="T3" fmla="*/ 21 h 25"/>
                  <a:gd name="T4" fmla="*/ 6 w 27"/>
                  <a:gd name="T5" fmla="*/ 3 h 25"/>
                  <a:gd name="T6" fmla="*/ 14 w 27"/>
                  <a:gd name="T7" fmla="*/ 0 h 25"/>
                  <a:gd name="T8" fmla="*/ 23 w 27"/>
                  <a:gd name="T9" fmla="*/ 5 h 25"/>
                  <a:gd name="T10" fmla="*/ 26 w 27"/>
                  <a:gd name="T11" fmla="*/ 14 h 25"/>
                  <a:gd name="T12" fmla="*/ 22 w 27"/>
                  <a:gd name="T13" fmla="*/ 22 h 25"/>
                  <a:gd name="T14" fmla="*/ 14 w 27"/>
                  <a:gd name="T15" fmla="*/ 25 h 25"/>
                  <a:gd name="T16" fmla="*/ 14 w 27"/>
                  <a:gd name="T17" fmla="*/ 8 h 25"/>
                  <a:gd name="T18" fmla="*/ 11 w 27"/>
                  <a:gd name="T19" fmla="*/ 9 h 25"/>
                  <a:gd name="T20" fmla="*/ 11 w 27"/>
                  <a:gd name="T21" fmla="*/ 15 h 25"/>
                  <a:gd name="T22" fmla="*/ 14 w 27"/>
                  <a:gd name="T23" fmla="*/ 17 h 25"/>
                  <a:gd name="T24" fmla="*/ 17 w 27"/>
                  <a:gd name="T25" fmla="*/ 16 h 25"/>
                  <a:gd name="T26" fmla="*/ 18 w 27"/>
                  <a:gd name="T27" fmla="*/ 13 h 25"/>
                  <a:gd name="T28" fmla="*/ 17 w 27"/>
                  <a:gd name="T29" fmla="*/ 10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4" y="25"/>
                    </a:moveTo>
                    <a:cubicBezTo>
                      <a:pt x="11" y="25"/>
                      <a:pt x="7" y="23"/>
                      <a:pt x="5" y="21"/>
                    </a:cubicBezTo>
                    <a:cubicBezTo>
                      <a:pt x="0" y="15"/>
                      <a:pt x="1" y="8"/>
                      <a:pt x="6" y="3"/>
                    </a:cubicBezTo>
                    <a:cubicBezTo>
                      <a:pt x="8" y="1"/>
                      <a:pt x="11" y="0"/>
                      <a:pt x="14" y="0"/>
                    </a:cubicBezTo>
                    <a:cubicBezTo>
                      <a:pt x="17" y="0"/>
                      <a:pt x="21" y="2"/>
                      <a:pt x="23" y="5"/>
                    </a:cubicBezTo>
                    <a:cubicBezTo>
                      <a:pt x="25" y="7"/>
                      <a:pt x="27" y="11"/>
                      <a:pt x="26" y="14"/>
                    </a:cubicBezTo>
                    <a:cubicBezTo>
                      <a:pt x="26" y="17"/>
                      <a:pt x="25" y="20"/>
                      <a:pt x="22" y="22"/>
                    </a:cubicBezTo>
                    <a:cubicBezTo>
                      <a:pt x="20" y="24"/>
                      <a:pt x="17" y="25"/>
                      <a:pt x="14" y="25"/>
                    </a:cubicBezTo>
                    <a:close/>
                    <a:moveTo>
                      <a:pt x="14" y="8"/>
                    </a:moveTo>
                    <a:cubicBezTo>
                      <a:pt x="13" y="8"/>
                      <a:pt x="12" y="8"/>
                      <a:pt x="11" y="9"/>
                    </a:cubicBezTo>
                    <a:cubicBezTo>
                      <a:pt x="10" y="11"/>
                      <a:pt x="9" y="13"/>
                      <a:pt x="11" y="15"/>
                    </a:cubicBezTo>
                    <a:cubicBezTo>
                      <a:pt x="12" y="16"/>
                      <a:pt x="13" y="17"/>
                      <a:pt x="14" y="17"/>
                    </a:cubicBezTo>
                    <a:cubicBezTo>
                      <a:pt x="15" y="17"/>
                      <a:pt x="16" y="16"/>
                      <a:pt x="17" y="16"/>
                    </a:cubicBezTo>
                    <a:cubicBezTo>
                      <a:pt x="18" y="15"/>
                      <a:pt x="18" y="14"/>
                      <a:pt x="18" y="13"/>
                    </a:cubicBezTo>
                    <a:cubicBezTo>
                      <a:pt x="18" y="12"/>
                      <a:pt x="18"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Freeform 637"/>
              <p:cNvSpPr>
                <a:spLocks noEditPoints="1"/>
              </p:cNvSpPr>
              <p:nvPr/>
            </p:nvSpPr>
            <p:spPr bwMode="auto">
              <a:xfrm>
                <a:off x="-3797300" y="2749551"/>
                <a:ext cx="57150" cy="49213"/>
              </a:xfrm>
              <a:custGeom>
                <a:avLst/>
                <a:gdLst>
                  <a:gd name="T0" fmla="*/ 13 w 26"/>
                  <a:gd name="T1" fmla="*/ 23 h 23"/>
                  <a:gd name="T2" fmla="*/ 11 w 26"/>
                  <a:gd name="T3" fmla="*/ 23 h 23"/>
                  <a:gd name="T4" fmla="*/ 4 w 26"/>
                  <a:gd name="T5" fmla="*/ 18 h 23"/>
                  <a:gd name="T6" fmla="*/ 8 w 26"/>
                  <a:gd name="T7" fmla="*/ 2 h 23"/>
                  <a:gd name="T8" fmla="*/ 15 w 26"/>
                  <a:gd name="T9" fmla="*/ 0 h 23"/>
                  <a:gd name="T10" fmla="*/ 24 w 26"/>
                  <a:gd name="T11" fmla="*/ 5 h 23"/>
                  <a:gd name="T12" fmla="*/ 25 w 26"/>
                  <a:gd name="T13" fmla="*/ 14 h 23"/>
                  <a:gd name="T14" fmla="*/ 20 w 26"/>
                  <a:gd name="T15" fmla="*/ 21 h 23"/>
                  <a:gd name="T16" fmla="*/ 13 w 26"/>
                  <a:gd name="T17" fmla="*/ 23 h 23"/>
                  <a:gd name="T18" fmla="*/ 15 w 26"/>
                  <a:gd name="T19" fmla="*/ 8 h 23"/>
                  <a:gd name="T20" fmla="*/ 12 w 26"/>
                  <a:gd name="T21" fmla="*/ 9 h 23"/>
                  <a:gd name="T22" fmla="*/ 10 w 26"/>
                  <a:gd name="T23" fmla="*/ 14 h 23"/>
                  <a:gd name="T24" fmla="*/ 12 w 26"/>
                  <a:gd name="T25" fmla="*/ 15 h 23"/>
                  <a:gd name="T26" fmla="*/ 16 w 26"/>
                  <a:gd name="T27" fmla="*/ 14 h 23"/>
                  <a:gd name="T28" fmla="*/ 18 w 26"/>
                  <a:gd name="T29" fmla="*/ 12 h 23"/>
                  <a:gd name="T30" fmla="*/ 17 w 26"/>
                  <a:gd name="T31" fmla="*/ 10 h 23"/>
                  <a:gd name="T32" fmla="*/ 15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3" y="23"/>
                      <a:pt x="12" y="23"/>
                      <a:pt x="11" y="23"/>
                    </a:cubicBezTo>
                    <a:cubicBezTo>
                      <a:pt x="8" y="22"/>
                      <a:pt x="5" y="21"/>
                      <a:pt x="4" y="18"/>
                    </a:cubicBezTo>
                    <a:cubicBezTo>
                      <a:pt x="0" y="13"/>
                      <a:pt x="2" y="6"/>
                      <a:pt x="8" y="2"/>
                    </a:cubicBezTo>
                    <a:cubicBezTo>
                      <a:pt x="10" y="1"/>
                      <a:pt x="12" y="0"/>
                      <a:pt x="15" y="0"/>
                    </a:cubicBezTo>
                    <a:cubicBezTo>
                      <a:pt x="19" y="0"/>
                      <a:pt x="22" y="2"/>
                      <a:pt x="24" y="5"/>
                    </a:cubicBezTo>
                    <a:cubicBezTo>
                      <a:pt x="26" y="8"/>
                      <a:pt x="26" y="11"/>
                      <a:pt x="25" y="14"/>
                    </a:cubicBezTo>
                    <a:cubicBezTo>
                      <a:pt x="25" y="17"/>
                      <a:pt x="23" y="20"/>
                      <a:pt x="20" y="21"/>
                    </a:cubicBezTo>
                    <a:cubicBezTo>
                      <a:pt x="18" y="23"/>
                      <a:pt x="16" y="23"/>
                      <a:pt x="13" y="23"/>
                    </a:cubicBezTo>
                    <a:close/>
                    <a:moveTo>
                      <a:pt x="15" y="8"/>
                    </a:moveTo>
                    <a:cubicBezTo>
                      <a:pt x="14" y="8"/>
                      <a:pt x="13" y="8"/>
                      <a:pt x="12" y="9"/>
                    </a:cubicBezTo>
                    <a:cubicBezTo>
                      <a:pt x="10" y="10"/>
                      <a:pt x="10" y="12"/>
                      <a:pt x="10" y="14"/>
                    </a:cubicBezTo>
                    <a:cubicBezTo>
                      <a:pt x="11" y="15"/>
                      <a:pt x="12" y="15"/>
                      <a:pt x="12" y="15"/>
                    </a:cubicBezTo>
                    <a:cubicBezTo>
                      <a:pt x="13" y="15"/>
                      <a:pt x="15" y="15"/>
                      <a:pt x="16" y="14"/>
                    </a:cubicBezTo>
                    <a:cubicBezTo>
                      <a:pt x="17" y="14"/>
                      <a:pt x="17" y="13"/>
                      <a:pt x="18" y="12"/>
                    </a:cubicBezTo>
                    <a:cubicBezTo>
                      <a:pt x="18" y="11"/>
                      <a:pt x="18" y="10"/>
                      <a:pt x="17" y="10"/>
                    </a:cubicBezTo>
                    <a:cubicBezTo>
                      <a:pt x="17" y="9"/>
                      <a:pt x="16" y="8"/>
                      <a:pt x="1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Freeform 638"/>
              <p:cNvSpPr>
                <a:spLocks noEditPoints="1"/>
              </p:cNvSpPr>
              <p:nvPr/>
            </p:nvSpPr>
            <p:spPr bwMode="auto">
              <a:xfrm>
                <a:off x="-3779837" y="2778126"/>
                <a:ext cx="55563" cy="49213"/>
              </a:xfrm>
              <a:custGeom>
                <a:avLst/>
                <a:gdLst>
                  <a:gd name="T0" fmla="*/ 13 w 26"/>
                  <a:gd name="T1" fmla="*/ 23 h 23"/>
                  <a:gd name="T2" fmla="*/ 3 w 26"/>
                  <a:gd name="T3" fmla="*/ 17 h 23"/>
                  <a:gd name="T4" fmla="*/ 8 w 26"/>
                  <a:gd name="T5" fmla="*/ 1 h 23"/>
                  <a:gd name="T6" fmla="*/ 14 w 26"/>
                  <a:gd name="T7" fmla="*/ 0 h 23"/>
                  <a:gd name="T8" fmla="*/ 24 w 26"/>
                  <a:gd name="T9" fmla="*/ 5 h 23"/>
                  <a:gd name="T10" fmla="*/ 25 w 26"/>
                  <a:gd name="T11" fmla="*/ 14 h 23"/>
                  <a:gd name="T12" fmla="*/ 19 w 26"/>
                  <a:gd name="T13" fmla="*/ 21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1 h 23"/>
                  <a:gd name="T26" fmla="*/ 17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5" y="21"/>
                      <a:pt x="3" y="17"/>
                    </a:cubicBezTo>
                    <a:cubicBezTo>
                      <a:pt x="0" y="12"/>
                      <a:pt x="2" y="5"/>
                      <a:pt x="8" y="1"/>
                    </a:cubicBezTo>
                    <a:cubicBezTo>
                      <a:pt x="10" y="0"/>
                      <a:pt x="12" y="0"/>
                      <a:pt x="14" y="0"/>
                    </a:cubicBezTo>
                    <a:cubicBezTo>
                      <a:pt x="18" y="0"/>
                      <a:pt x="22" y="2"/>
                      <a:pt x="24" y="5"/>
                    </a:cubicBezTo>
                    <a:cubicBezTo>
                      <a:pt x="25" y="8"/>
                      <a:pt x="26" y="11"/>
                      <a:pt x="25" y="14"/>
                    </a:cubicBezTo>
                    <a:cubicBezTo>
                      <a:pt x="24" y="17"/>
                      <a:pt x="22" y="19"/>
                      <a:pt x="19" y="21"/>
                    </a:cubicBezTo>
                    <a:cubicBezTo>
                      <a:pt x="17" y="22"/>
                      <a:pt x="15" y="23"/>
                      <a:pt x="13" y="23"/>
                    </a:cubicBezTo>
                    <a:close/>
                    <a:moveTo>
                      <a:pt x="14" y="8"/>
                    </a:moveTo>
                    <a:cubicBezTo>
                      <a:pt x="13" y="8"/>
                      <a:pt x="13" y="8"/>
                      <a:pt x="12" y="8"/>
                    </a:cubicBezTo>
                    <a:cubicBezTo>
                      <a:pt x="10" y="9"/>
                      <a:pt x="9" y="12"/>
                      <a:pt x="10" y="13"/>
                    </a:cubicBezTo>
                    <a:cubicBezTo>
                      <a:pt x="11" y="15"/>
                      <a:pt x="13" y="15"/>
                      <a:pt x="15" y="14"/>
                    </a:cubicBezTo>
                    <a:cubicBezTo>
                      <a:pt x="16" y="13"/>
                      <a:pt x="17" y="12"/>
                      <a:pt x="17" y="11"/>
                    </a:cubicBezTo>
                    <a:cubicBezTo>
                      <a:pt x="17"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Freeform 639"/>
              <p:cNvSpPr>
                <a:spLocks noEditPoints="1"/>
              </p:cNvSpPr>
              <p:nvPr/>
            </p:nvSpPr>
            <p:spPr bwMode="auto">
              <a:xfrm>
                <a:off x="-3763962" y="2803526"/>
                <a:ext cx="55563" cy="49213"/>
              </a:xfrm>
              <a:custGeom>
                <a:avLst/>
                <a:gdLst>
                  <a:gd name="T0" fmla="*/ 13 w 26"/>
                  <a:gd name="T1" fmla="*/ 23 h 23"/>
                  <a:gd name="T2" fmla="*/ 3 w 26"/>
                  <a:gd name="T3" fmla="*/ 18 h 23"/>
                  <a:gd name="T4" fmla="*/ 8 w 26"/>
                  <a:gd name="T5" fmla="*/ 2 h 23"/>
                  <a:gd name="T6" fmla="*/ 14 w 26"/>
                  <a:gd name="T7" fmla="*/ 0 h 23"/>
                  <a:gd name="T8" fmla="*/ 24 w 26"/>
                  <a:gd name="T9" fmla="*/ 6 h 23"/>
                  <a:gd name="T10" fmla="*/ 25 w 26"/>
                  <a:gd name="T11" fmla="*/ 15 h 23"/>
                  <a:gd name="T12" fmla="*/ 18 w 26"/>
                  <a:gd name="T13" fmla="*/ 22 h 23"/>
                  <a:gd name="T14" fmla="*/ 13 w 26"/>
                  <a:gd name="T15" fmla="*/ 23 h 23"/>
                  <a:gd name="T16" fmla="*/ 14 w 26"/>
                  <a:gd name="T17" fmla="*/ 8 h 23"/>
                  <a:gd name="T18" fmla="*/ 12 w 26"/>
                  <a:gd name="T19" fmla="*/ 9 h 23"/>
                  <a:gd name="T20" fmla="*/ 10 w 26"/>
                  <a:gd name="T21" fmla="*/ 14 h 23"/>
                  <a:gd name="T22" fmla="*/ 13 w 26"/>
                  <a:gd name="T23" fmla="*/ 15 h 23"/>
                  <a:gd name="T24" fmla="*/ 15 w 26"/>
                  <a:gd name="T25" fmla="*/ 15 h 23"/>
                  <a:gd name="T26" fmla="*/ 17 w 26"/>
                  <a:gd name="T27" fmla="*/ 12 h 23"/>
                  <a:gd name="T28" fmla="*/ 17 w 26"/>
                  <a:gd name="T29" fmla="*/ 10 h 23"/>
                  <a:gd name="T30" fmla="*/ 14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3" y="23"/>
                    </a:moveTo>
                    <a:cubicBezTo>
                      <a:pt x="8" y="23"/>
                      <a:pt x="4" y="21"/>
                      <a:pt x="3" y="18"/>
                    </a:cubicBezTo>
                    <a:cubicBezTo>
                      <a:pt x="0" y="12"/>
                      <a:pt x="2" y="5"/>
                      <a:pt x="8" y="2"/>
                    </a:cubicBezTo>
                    <a:cubicBezTo>
                      <a:pt x="10" y="1"/>
                      <a:pt x="12" y="0"/>
                      <a:pt x="14" y="0"/>
                    </a:cubicBezTo>
                    <a:cubicBezTo>
                      <a:pt x="18" y="0"/>
                      <a:pt x="22" y="3"/>
                      <a:pt x="24" y="6"/>
                    </a:cubicBezTo>
                    <a:cubicBezTo>
                      <a:pt x="26" y="9"/>
                      <a:pt x="26" y="12"/>
                      <a:pt x="25" y="15"/>
                    </a:cubicBezTo>
                    <a:cubicBezTo>
                      <a:pt x="24" y="18"/>
                      <a:pt x="21" y="21"/>
                      <a:pt x="18" y="22"/>
                    </a:cubicBezTo>
                    <a:cubicBezTo>
                      <a:pt x="17" y="23"/>
                      <a:pt x="15" y="23"/>
                      <a:pt x="13" y="23"/>
                    </a:cubicBezTo>
                    <a:close/>
                    <a:moveTo>
                      <a:pt x="14" y="8"/>
                    </a:moveTo>
                    <a:cubicBezTo>
                      <a:pt x="13" y="8"/>
                      <a:pt x="13" y="9"/>
                      <a:pt x="12" y="9"/>
                    </a:cubicBezTo>
                    <a:cubicBezTo>
                      <a:pt x="10" y="10"/>
                      <a:pt x="9" y="12"/>
                      <a:pt x="10" y="14"/>
                    </a:cubicBezTo>
                    <a:cubicBezTo>
                      <a:pt x="10" y="15"/>
                      <a:pt x="11" y="15"/>
                      <a:pt x="13" y="15"/>
                    </a:cubicBezTo>
                    <a:cubicBezTo>
                      <a:pt x="13" y="15"/>
                      <a:pt x="14" y="15"/>
                      <a:pt x="15" y="15"/>
                    </a:cubicBezTo>
                    <a:cubicBezTo>
                      <a:pt x="16" y="14"/>
                      <a:pt x="17" y="13"/>
                      <a:pt x="17" y="12"/>
                    </a:cubicBezTo>
                    <a:cubicBezTo>
                      <a:pt x="17" y="12"/>
                      <a:pt x="17"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Freeform 640"/>
              <p:cNvSpPr>
                <a:spLocks noEditPoints="1"/>
              </p:cNvSpPr>
              <p:nvPr/>
            </p:nvSpPr>
            <p:spPr bwMode="auto">
              <a:xfrm>
                <a:off x="-3751262" y="2833688"/>
                <a:ext cx="55563" cy="49213"/>
              </a:xfrm>
              <a:custGeom>
                <a:avLst/>
                <a:gdLst>
                  <a:gd name="T0" fmla="*/ 13 w 26"/>
                  <a:gd name="T1" fmla="*/ 23 h 23"/>
                  <a:gd name="T2" fmla="*/ 3 w 26"/>
                  <a:gd name="T3" fmla="*/ 16 h 23"/>
                  <a:gd name="T4" fmla="*/ 9 w 26"/>
                  <a:gd name="T5" fmla="*/ 1 h 23"/>
                  <a:gd name="T6" fmla="*/ 14 w 26"/>
                  <a:gd name="T7" fmla="*/ 0 h 23"/>
                  <a:gd name="T8" fmla="*/ 25 w 26"/>
                  <a:gd name="T9" fmla="*/ 6 h 23"/>
                  <a:gd name="T10" fmla="*/ 25 w 26"/>
                  <a:gd name="T11" fmla="*/ 15 h 23"/>
                  <a:gd name="T12" fmla="*/ 18 w 26"/>
                  <a:gd name="T13" fmla="*/ 21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2 h 23"/>
                  <a:gd name="T26" fmla="*/ 17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4" y="20"/>
                      <a:pt x="3" y="16"/>
                    </a:cubicBezTo>
                    <a:cubicBezTo>
                      <a:pt x="0" y="11"/>
                      <a:pt x="3" y="4"/>
                      <a:pt x="9" y="1"/>
                    </a:cubicBezTo>
                    <a:cubicBezTo>
                      <a:pt x="11" y="0"/>
                      <a:pt x="12" y="0"/>
                      <a:pt x="14" y="0"/>
                    </a:cubicBezTo>
                    <a:cubicBezTo>
                      <a:pt x="19" y="0"/>
                      <a:pt x="23" y="2"/>
                      <a:pt x="25" y="6"/>
                    </a:cubicBezTo>
                    <a:cubicBezTo>
                      <a:pt x="26" y="9"/>
                      <a:pt x="26" y="12"/>
                      <a:pt x="25" y="15"/>
                    </a:cubicBezTo>
                    <a:cubicBezTo>
                      <a:pt x="24" y="18"/>
                      <a:pt x="21" y="20"/>
                      <a:pt x="18" y="21"/>
                    </a:cubicBezTo>
                    <a:cubicBezTo>
                      <a:pt x="17" y="22"/>
                      <a:pt x="15" y="23"/>
                      <a:pt x="13" y="23"/>
                    </a:cubicBezTo>
                    <a:close/>
                    <a:moveTo>
                      <a:pt x="14" y="8"/>
                    </a:moveTo>
                    <a:cubicBezTo>
                      <a:pt x="14" y="8"/>
                      <a:pt x="13" y="8"/>
                      <a:pt x="12" y="8"/>
                    </a:cubicBezTo>
                    <a:cubicBezTo>
                      <a:pt x="10" y="9"/>
                      <a:pt x="9" y="11"/>
                      <a:pt x="10" y="13"/>
                    </a:cubicBezTo>
                    <a:cubicBezTo>
                      <a:pt x="11" y="14"/>
                      <a:pt x="13" y="15"/>
                      <a:pt x="15" y="14"/>
                    </a:cubicBezTo>
                    <a:cubicBezTo>
                      <a:pt x="16" y="14"/>
                      <a:pt x="17" y="13"/>
                      <a:pt x="17" y="12"/>
                    </a:cubicBezTo>
                    <a:cubicBezTo>
                      <a:pt x="18" y="11"/>
                      <a:pt x="18" y="10"/>
                      <a:pt x="17" y="9"/>
                    </a:cubicBezTo>
                    <a:cubicBezTo>
                      <a:pt x="17" y="8"/>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Freeform 641"/>
              <p:cNvSpPr>
                <a:spLocks noEditPoints="1"/>
              </p:cNvSpPr>
              <p:nvPr/>
            </p:nvSpPr>
            <p:spPr bwMode="auto">
              <a:xfrm>
                <a:off x="-3738562" y="2862263"/>
                <a:ext cx="55563" cy="49213"/>
              </a:xfrm>
              <a:custGeom>
                <a:avLst/>
                <a:gdLst>
                  <a:gd name="T0" fmla="*/ 13 w 26"/>
                  <a:gd name="T1" fmla="*/ 23 h 23"/>
                  <a:gd name="T2" fmla="*/ 2 w 26"/>
                  <a:gd name="T3" fmla="*/ 16 h 23"/>
                  <a:gd name="T4" fmla="*/ 9 w 26"/>
                  <a:gd name="T5" fmla="*/ 1 h 23"/>
                  <a:gd name="T6" fmla="*/ 14 w 26"/>
                  <a:gd name="T7" fmla="*/ 0 h 23"/>
                  <a:gd name="T8" fmla="*/ 25 w 26"/>
                  <a:gd name="T9" fmla="*/ 7 h 23"/>
                  <a:gd name="T10" fmla="*/ 24 w 26"/>
                  <a:gd name="T11" fmla="*/ 16 h 23"/>
                  <a:gd name="T12" fmla="*/ 17 w 26"/>
                  <a:gd name="T13" fmla="*/ 22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2 h 23"/>
                  <a:gd name="T26" fmla="*/ 17 w 26"/>
                  <a:gd name="T27" fmla="*/ 10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4" y="20"/>
                      <a:pt x="2" y="16"/>
                    </a:cubicBezTo>
                    <a:cubicBezTo>
                      <a:pt x="0" y="10"/>
                      <a:pt x="3" y="4"/>
                      <a:pt x="9" y="1"/>
                    </a:cubicBezTo>
                    <a:cubicBezTo>
                      <a:pt x="11" y="0"/>
                      <a:pt x="12" y="0"/>
                      <a:pt x="14" y="0"/>
                    </a:cubicBezTo>
                    <a:cubicBezTo>
                      <a:pt x="19" y="0"/>
                      <a:pt x="23" y="3"/>
                      <a:pt x="25" y="7"/>
                    </a:cubicBezTo>
                    <a:cubicBezTo>
                      <a:pt x="26" y="10"/>
                      <a:pt x="26" y="13"/>
                      <a:pt x="24" y="16"/>
                    </a:cubicBezTo>
                    <a:cubicBezTo>
                      <a:pt x="23" y="19"/>
                      <a:pt x="21" y="21"/>
                      <a:pt x="17" y="22"/>
                    </a:cubicBezTo>
                    <a:cubicBezTo>
                      <a:pt x="16" y="23"/>
                      <a:pt x="14" y="23"/>
                      <a:pt x="13" y="23"/>
                    </a:cubicBezTo>
                    <a:close/>
                    <a:moveTo>
                      <a:pt x="14" y="8"/>
                    </a:moveTo>
                    <a:cubicBezTo>
                      <a:pt x="13" y="8"/>
                      <a:pt x="13" y="8"/>
                      <a:pt x="12" y="8"/>
                    </a:cubicBezTo>
                    <a:cubicBezTo>
                      <a:pt x="10" y="9"/>
                      <a:pt x="9" y="11"/>
                      <a:pt x="10" y="13"/>
                    </a:cubicBezTo>
                    <a:cubicBezTo>
                      <a:pt x="10" y="15"/>
                      <a:pt x="13" y="15"/>
                      <a:pt x="15" y="14"/>
                    </a:cubicBezTo>
                    <a:cubicBezTo>
                      <a:pt x="16" y="14"/>
                      <a:pt x="17" y="13"/>
                      <a:pt x="17" y="12"/>
                    </a:cubicBezTo>
                    <a:cubicBezTo>
                      <a:pt x="17"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Freeform 642"/>
              <p:cNvSpPr>
                <a:spLocks noEditPoints="1"/>
              </p:cNvSpPr>
              <p:nvPr/>
            </p:nvSpPr>
            <p:spPr bwMode="auto">
              <a:xfrm>
                <a:off x="-3725862" y="2889251"/>
                <a:ext cx="53975" cy="52388"/>
              </a:xfrm>
              <a:custGeom>
                <a:avLst/>
                <a:gdLst>
                  <a:gd name="T0" fmla="*/ 12 w 25"/>
                  <a:gd name="T1" fmla="*/ 24 h 24"/>
                  <a:gd name="T2" fmla="*/ 1 w 25"/>
                  <a:gd name="T3" fmla="*/ 16 h 24"/>
                  <a:gd name="T4" fmla="*/ 2 w 25"/>
                  <a:gd name="T5" fmla="*/ 7 h 24"/>
                  <a:gd name="T6" fmla="*/ 9 w 25"/>
                  <a:gd name="T7" fmla="*/ 1 h 24"/>
                  <a:gd name="T8" fmla="*/ 18 w 25"/>
                  <a:gd name="T9" fmla="*/ 2 h 24"/>
                  <a:gd name="T10" fmla="*/ 24 w 25"/>
                  <a:gd name="T11" fmla="*/ 8 h 24"/>
                  <a:gd name="T12" fmla="*/ 23 w 25"/>
                  <a:gd name="T13" fmla="*/ 17 h 24"/>
                  <a:gd name="T14" fmla="*/ 16 w 25"/>
                  <a:gd name="T15" fmla="*/ 23 h 24"/>
                  <a:gd name="T16" fmla="*/ 12 w 25"/>
                  <a:gd name="T17" fmla="*/ 24 h 24"/>
                  <a:gd name="T18" fmla="*/ 13 w 25"/>
                  <a:gd name="T19" fmla="*/ 9 h 24"/>
                  <a:gd name="T20" fmla="*/ 11 w 25"/>
                  <a:gd name="T21" fmla="*/ 9 h 24"/>
                  <a:gd name="T22" fmla="*/ 9 w 25"/>
                  <a:gd name="T23" fmla="*/ 11 h 24"/>
                  <a:gd name="T24" fmla="*/ 9 w 25"/>
                  <a:gd name="T25" fmla="*/ 14 h 24"/>
                  <a:gd name="T26" fmla="*/ 14 w 25"/>
                  <a:gd name="T27" fmla="*/ 15 h 24"/>
                  <a:gd name="T28" fmla="*/ 16 w 25"/>
                  <a:gd name="T29" fmla="*/ 13 h 24"/>
                  <a:gd name="T30" fmla="*/ 16 w 25"/>
                  <a:gd name="T31" fmla="*/ 11 h 24"/>
                  <a:gd name="T32" fmla="*/ 15 w 25"/>
                  <a:gd name="T33" fmla="*/ 9 h 24"/>
                  <a:gd name="T34" fmla="*/ 13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7" y="24"/>
                      <a:pt x="2" y="21"/>
                      <a:pt x="1" y="16"/>
                    </a:cubicBezTo>
                    <a:cubicBezTo>
                      <a:pt x="0" y="13"/>
                      <a:pt x="0" y="10"/>
                      <a:pt x="2" y="7"/>
                    </a:cubicBezTo>
                    <a:cubicBezTo>
                      <a:pt x="3" y="5"/>
                      <a:pt x="6" y="3"/>
                      <a:pt x="9" y="1"/>
                    </a:cubicBezTo>
                    <a:cubicBezTo>
                      <a:pt x="12" y="0"/>
                      <a:pt x="15" y="0"/>
                      <a:pt x="18" y="2"/>
                    </a:cubicBezTo>
                    <a:cubicBezTo>
                      <a:pt x="21" y="3"/>
                      <a:pt x="23" y="5"/>
                      <a:pt x="24" y="8"/>
                    </a:cubicBezTo>
                    <a:cubicBezTo>
                      <a:pt x="25" y="11"/>
                      <a:pt x="25" y="14"/>
                      <a:pt x="23" y="17"/>
                    </a:cubicBezTo>
                    <a:cubicBezTo>
                      <a:pt x="22" y="20"/>
                      <a:pt x="19" y="22"/>
                      <a:pt x="16" y="23"/>
                    </a:cubicBezTo>
                    <a:cubicBezTo>
                      <a:pt x="15" y="23"/>
                      <a:pt x="13" y="24"/>
                      <a:pt x="12" y="24"/>
                    </a:cubicBezTo>
                    <a:close/>
                    <a:moveTo>
                      <a:pt x="13" y="9"/>
                    </a:moveTo>
                    <a:cubicBezTo>
                      <a:pt x="13" y="9"/>
                      <a:pt x="12" y="9"/>
                      <a:pt x="11" y="9"/>
                    </a:cubicBezTo>
                    <a:cubicBezTo>
                      <a:pt x="10" y="9"/>
                      <a:pt x="10" y="10"/>
                      <a:pt x="9" y="11"/>
                    </a:cubicBezTo>
                    <a:cubicBezTo>
                      <a:pt x="9" y="12"/>
                      <a:pt x="8" y="13"/>
                      <a:pt x="9" y="14"/>
                    </a:cubicBezTo>
                    <a:cubicBezTo>
                      <a:pt x="9" y="15"/>
                      <a:pt x="11" y="16"/>
                      <a:pt x="14" y="15"/>
                    </a:cubicBezTo>
                    <a:cubicBezTo>
                      <a:pt x="15" y="15"/>
                      <a:pt x="16" y="14"/>
                      <a:pt x="16" y="13"/>
                    </a:cubicBezTo>
                    <a:cubicBezTo>
                      <a:pt x="16" y="13"/>
                      <a:pt x="17" y="12"/>
                      <a:pt x="16" y="11"/>
                    </a:cubicBezTo>
                    <a:cubicBezTo>
                      <a:pt x="16" y="10"/>
                      <a:pt x="15" y="9"/>
                      <a:pt x="15" y="9"/>
                    </a:cubicBezTo>
                    <a:cubicBezTo>
                      <a:pt x="14"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Freeform 643"/>
              <p:cNvSpPr>
                <a:spLocks noEditPoints="1"/>
              </p:cNvSpPr>
              <p:nvPr/>
            </p:nvSpPr>
            <p:spPr bwMode="auto">
              <a:xfrm>
                <a:off x="-3762375" y="2740026"/>
                <a:ext cx="58738" cy="50800"/>
              </a:xfrm>
              <a:custGeom>
                <a:avLst/>
                <a:gdLst>
                  <a:gd name="T0" fmla="*/ 14 w 27"/>
                  <a:gd name="T1" fmla="*/ 24 h 24"/>
                  <a:gd name="T2" fmla="*/ 4 w 27"/>
                  <a:gd name="T3" fmla="*/ 18 h 24"/>
                  <a:gd name="T4" fmla="*/ 8 w 27"/>
                  <a:gd name="T5" fmla="*/ 2 h 24"/>
                  <a:gd name="T6" fmla="*/ 14 w 27"/>
                  <a:gd name="T7" fmla="*/ 0 h 24"/>
                  <a:gd name="T8" fmla="*/ 24 w 27"/>
                  <a:gd name="T9" fmla="*/ 6 h 24"/>
                  <a:gd name="T10" fmla="*/ 26 w 27"/>
                  <a:gd name="T11" fmla="*/ 15 h 24"/>
                  <a:gd name="T12" fmla="*/ 20 w 27"/>
                  <a:gd name="T13" fmla="*/ 22 h 24"/>
                  <a:gd name="T14" fmla="*/ 14 w 27"/>
                  <a:gd name="T15" fmla="*/ 24 h 24"/>
                  <a:gd name="T16" fmla="*/ 14 w 27"/>
                  <a:gd name="T17" fmla="*/ 8 h 24"/>
                  <a:gd name="T18" fmla="*/ 12 w 27"/>
                  <a:gd name="T19" fmla="*/ 9 h 24"/>
                  <a:gd name="T20" fmla="*/ 11 w 27"/>
                  <a:gd name="T21" fmla="*/ 14 h 24"/>
                  <a:gd name="T22" fmla="*/ 16 w 27"/>
                  <a:gd name="T23" fmla="*/ 15 h 24"/>
                  <a:gd name="T24" fmla="*/ 18 w 27"/>
                  <a:gd name="T25" fmla="*/ 13 h 24"/>
                  <a:gd name="T26" fmla="*/ 18 w 27"/>
                  <a:gd name="T27" fmla="*/ 10 h 24"/>
                  <a:gd name="T28" fmla="*/ 14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4" y="24"/>
                    </a:moveTo>
                    <a:cubicBezTo>
                      <a:pt x="10" y="24"/>
                      <a:pt x="6" y="22"/>
                      <a:pt x="4" y="18"/>
                    </a:cubicBezTo>
                    <a:cubicBezTo>
                      <a:pt x="0" y="13"/>
                      <a:pt x="2" y="6"/>
                      <a:pt x="8" y="2"/>
                    </a:cubicBezTo>
                    <a:cubicBezTo>
                      <a:pt x="10" y="1"/>
                      <a:pt x="12" y="0"/>
                      <a:pt x="14" y="0"/>
                    </a:cubicBezTo>
                    <a:cubicBezTo>
                      <a:pt x="19" y="0"/>
                      <a:pt x="22" y="2"/>
                      <a:pt x="24" y="6"/>
                    </a:cubicBezTo>
                    <a:cubicBezTo>
                      <a:pt x="26" y="8"/>
                      <a:pt x="27" y="11"/>
                      <a:pt x="26" y="15"/>
                    </a:cubicBezTo>
                    <a:cubicBezTo>
                      <a:pt x="25" y="18"/>
                      <a:pt x="23" y="20"/>
                      <a:pt x="20" y="22"/>
                    </a:cubicBezTo>
                    <a:cubicBezTo>
                      <a:pt x="18" y="23"/>
                      <a:pt x="16" y="24"/>
                      <a:pt x="14" y="24"/>
                    </a:cubicBezTo>
                    <a:close/>
                    <a:moveTo>
                      <a:pt x="14" y="8"/>
                    </a:moveTo>
                    <a:cubicBezTo>
                      <a:pt x="14" y="8"/>
                      <a:pt x="13" y="8"/>
                      <a:pt x="12" y="9"/>
                    </a:cubicBezTo>
                    <a:cubicBezTo>
                      <a:pt x="10" y="10"/>
                      <a:pt x="10" y="12"/>
                      <a:pt x="11" y="14"/>
                    </a:cubicBezTo>
                    <a:cubicBezTo>
                      <a:pt x="12" y="16"/>
                      <a:pt x="14" y="16"/>
                      <a:pt x="16" y="15"/>
                    </a:cubicBezTo>
                    <a:cubicBezTo>
                      <a:pt x="17" y="15"/>
                      <a:pt x="18" y="14"/>
                      <a:pt x="18"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Freeform 644"/>
              <p:cNvSpPr>
                <a:spLocks noEditPoints="1"/>
              </p:cNvSpPr>
              <p:nvPr/>
            </p:nvSpPr>
            <p:spPr bwMode="auto">
              <a:xfrm>
                <a:off x="-3744912" y="2767013"/>
                <a:ext cx="55563" cy="52388"/>
              </a:xfrm>
              <a:custGeom>
                <a:avLst/>
                <a:gdLst>
                  <a:gd name="T0" fmla="*/ 13 w 26"/>
                  <a:gd name="T1" fmla="*/ 24 h 24"/>
                  <a:gd name="T2" fmla="*/ 10 w 26"/>
                  <a:gd name="T3" fmla="*/ 24 h 24"/>
                  <a:gd name="T4" fmla="*/ 3 w 26"/>
                  <a:gd name="T5" fmla="*/ 18 h 24"/>
                  <a:gd name="T6" fmla="*/ 8 w 26"/>
                  <a:gd name="T7" fmla="*/ 2 h 24"/>
                  <a:gd name="T8" fmla="*/ 14 w 26"/>
                  <a:gd name="T9" fmla="*/ 0 h 24"/>
                  <a:gd name="T10" fmla="*/ 24 w 26"/>
                  <a:gd name="T11" fmla="*/ 6 h 24"/>
                  <a:gd name="T12" fmla="*/ 25 w 26"/>
                  <a:gd name="T13" fmla="*/ 16 h 24"/>
                  <a:gd name="T14" fmla="*/ 19 w 26"/>
                  <a:gd name="T15" fmla="*/ 23 h 24"/>
                  <a:gd name="T16" fmla="*/ 13 w 26"/>
                  <a:gd name="T17" fmla="*/ 24 h 24"/>
                  <a:gd name="T18" fmla="*/ 14 w 26"/>
                  <a:gd name="T19" fmla="*/ 8 h 24"/>
                  <a:gd name="T20" fmla="*/ 12 w 26"/>
                  <a:gd name="T21" fmla="*/ 9 h 24"/>
                  <a:gd name="T22" fmla="*/ 10 w 26"/>
                  <a:gd name="T23" fmla="*/ 14 h 24"/>
                  <a:gd name="T24" fmla="*/ 12 w 26"/>
                  <a:gd name="T25" fmla="*/ 16 h 24"/>
                  <a:gd name="T26" fmla="*/ 16 w 26"/>
                  <a:gd name="T27" fmla="*/ 15 h 24"/>
                  <a:gd name="T28" fmla="*/ 18 w 26"/>
                  <a:gd name="T29" fmla="*/ 13 h 24"/>
                  <a:gd name="T30" fmla="*/ 17 w 26"/>
                  <a:gd name="T31" fmla="*/ 10 h 24"/>
                  <a:gd name="T32" fmla="*/ 14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0" y="24"/>
                    </a:cubicBezTo>
                    <a:cubicBezTo>
                      <a:pt x="7" y="23"/>
                      <a:pt x="5" y="21"/>
                      <a:pt x="3" y="18"/>
                    </a:cubicBezTo>
                    <a:cubicBezTo>
                      <a:pt x="0" y="13"/>
                      <a:pt x="2" y="5"/>
                      <a:pt x="8" y="2"/>
                    </a:cubicBezTo>
                    <a:cubicBezTo>
                      <a:pt x="10" y="1"/>
                      <a:pt x="12" y="0"/>
                      <a:pt x="14" y="0"/>
                    </a:cubicBezTo>
                    <a:cubicBezTo>
                      <a:pt x="18" y="0"/>
                      <a:pt x="22" y="3"/>
                      <a:pt x="24" y="6"/>
                    </a:cubicBezTo>
                    <a:cubicBezTo>
                      <a:pt x="26" y="9"/>
                      <a:pt x="26" y="12"/>
                      <a:pt x="25" y="16"/>
                    </a:cubicBezTo>
                    <a:cubicBezTo>
                      <a:pt x="24" y="19"/>
                      <a:pt x="22" y="21"/>
                      <a:pt x="19" y="23"/>
                    </a:cubicBezTo>
                    <a:cubicBezTo>
                      <a:pt x="18" y="24"/>
                      <a:pt x="15" y="24"/>
                      <a:pt x="13" y="24"/>
                    </a:cubicBezTo>
                    <a:close/>
                    <a:moveTo>
                      <a:pt x="14" y="8"/>
                    </a:moveTo>
                    <a:cubicBezTo>
                      <a:pt x="13" y="8"/>
                      <a:pt x="13" y="9"/>
                      <a:pt x="12" y="9"/>
                    </a:cubicBezTo>
                    <a:cubicBezTo>
                      <a:pt x="10" y="10"/>
                      <a:pt x="9" y="13"/>
                      <a:pt x="10" y="14"/>
                    </a:cubicBezTo>
                    <a:cubicBezTo>
                      <a:pt x="11" y="15"/>
                      <a:pt x="12" y="16"/>
                      <a:pt x="12" y="16"/>
                    </a:cubicBezTo>
                    <a:cubicBezTo>
                      <a:pt x="13" y="16"/>
                      <a:pt x="15" y="16"/>
                      <a:pt x="16" y="15"/>
                    </a:cubicBezTo>
                    <a:cubicBezTo>
                      <a:pt x="17" y="15"/>
                      <a:pt x="17" y="14"/>
                      <a:pt x="18" y="13"/>
                    </a:cubicBezTo>
                    <a:cubicBezTo>
                      <a:pt x="18"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2" name="Freeform 645"/>
              <p:cNvSpPr>
                <a:spLocks noEditPoints="1"/>
              </p:cNvSpPr>
              <p:nvPr/>
            </p:nvSpPr>
            <p:spPr bwMode="auto">
              <a:xfrm>
                <a:off x="-3730625" y="2797176"/>
                <a:ext cx="57150" cy="50800"/>
              </a:xfrm>
              <a:custGeom>
                <a:avLst/>
                <a:gdLst>
                  <a:gd name="T0" fmla="*/ 14 w 26"/>
                  <a:gd name="T1" fmla="*/ 24 h 24"/>
                  <a:gd name="T2" fmla="*/ 10 w 26"/>
                  <a:gd name="T3" fmla="*/ 23 h 24"/>
                  <a:gd name="T4" fmla="*/ 6 w 26"/>
                  <a:gd name="T5" fmla="*/ 21 h 24"/>
                  <a:gd name="T6" fmla="*/ 3 w 26"/>
                  <a:gd name="T7" fmla="*/ 17 h 24"/>
                  <a:gd name="T8" fmla="*/ 9 w 26"/>
                  <a:gd name="T9" fmla="*/ 1 h 24"/>
                  <a:gd name="T10" fmla="*/ 14 w 26"/>
                  <a:gd name="T11" fmla="*/ 0 h 24"/>
                  <a:gd name="T12" fmla="*/ 25 w 26"/>
                  <a:gd name="T13" fmla="*/ 6 h 24"/>
                  <a:gd name="T14" fmla="*/ 26 w 26"/>
                  <a:gd name="T15" fmla="*/ 11 h 24"/>
                  <a:gd name="T16" fmla="*/ 26 w 26"/>
                  <a:gd name="T17" fmla="*/ 11 h 24"/>
                  <a:gd name="T18" fmla="*/ 25 w 26"/>
                  <a:gd name="T19" fmla="*/ 16 h 24"/>
                  <a:gd name="T20" fmla="*/ 19 w 26"/>
                  <a:gd name="T21" fmla="*/ 22 h 24"/>
                  <a:gd name="T22" fmla="*/ 14 w 26"/>
                  <a:gd name="T23" fmla="*/ 24 h 24"/>
                  <a:gd name="T24" fmla="*/ 14 w 26"/>
                  <a:gd name="T25" fmla="*/ 8 h 24"/>
                  <a:gd name="T26" fmla="*/ 12 w 26"/>
                  <a:gd name="T27" fmla="*/ 9 h 24"/>
                  <a:gd name="T28" fmla="*/ 10 w 26"/>
                  <a:gd name="T29" fmla="*/ 14 h 24"/>
                  <a:gd name="T30" fmla="*/ 11 w 26"/>
                  <a:gd name="T31" fmla="*/ 15 h 24"/>
                  <a:gd name="T32" fmla="*/ 11 w 26"/>
                  <a:gd name="T33" fmla="*/ 15 h 24"/>
                  <a:gd name="T34" fmla="*/ 12 w 26"/>
                  <a:gd name="T35" fmla="*/ 15 h 24"/>
                  <a:gd name="T36" fmla="*/ 16 w 26"/>
                  <a:gd name="T37" fmla="*/ 15 h 24"/>
                  <a:gd name="T38" fmla="*/ 18 w 26"/>
                  <a:gd name="T39" fmla="*/ 13 h 24"/>
                  <a:gd name="T40" fmla="*/ 18 w 26"/>
                  <a:gd name="T41" fmla="*/ 11 h 24"/>
                  <a:gd name="T42" fmla="*/ 18 w 26"/>
                  <a:gd name="T43" fmla="*/ 10 h 24"/>
                  <a:gd name="T44" fmla="*/ 14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4" y="24"/>
                    </a:moveTo>
                    <a:cubicBezTo>
                      <a:pt x="12" y="24"/>
                      <a:pt x="11" y="23"/>
                      <a:pt x="10" y="23"/>
                    </a:cubicBezTo>
                    <a:cubicBezTo>
                      <a:pt x="8" y="23"/>
                      <a:pt x="7" y="22"/>
                      <a:pt x="6" y="21"/>
                    </a:cubicBezTo>
                    <a:cubicBezTo>
                      <a:pt x="5" y="20"/>
                      <a:pt x="4" y="19"/>
                      <a:pt x="3" y="17"/>
                    </a:cubicBezTo>
                    <a:cubicBezTo>
                      <a:pt x="0" y="12"/>
                      <a:pt x="3" y="5"/>
                      <a:pt x="9" y="1"/>
                    </a:cubicBezTo>
                    <a:cubicBezTo>
                      <a:pt x="10" y="0"/>
                      <a:pt x="12" y="0"/>
                      <a:pt x="14" y="0"/>
                    </a:cubicBezTo>
                    <a:cubicBezTo>
                      <a:pt x="19" y="0"/>
                      <a:pt x="23" y="2"/>
                      <a:pt x="25" y="6"/>
                    </a:cubicBezTo>
                    <a:cubicBezTo>
                      <a:pt x="26" y="8"/>
                      <a:pt x="26" y="9"/>
                      <a:pt x="26" y="11"/>
                    </a:cubicBezTo>
                    <a:cubicBezTo>
                      <a:pt x="26" y="11"/>
                      <a:pt x="26" y="11"/>
                      <a:pt x="26" y="11"/>
                    </a:cubicBezTo>
                    <a:cubicBezTo>
                      <a:pt x="26" y="13"/>
                      <a:pt x="26" y="14"/>
                      <a:pt x="25" y="16"/>
                    </a:cubicBezTo>
                    <a:cubicBezTo>
                      <a:pt x="24" y="19"/>
                      <a:pt x="22" y="21"/>
                      <a:pt x="19" y="22"/>
                    </a:cubicBezTo>
                    <a:cubicBezTo>
                      <a:pt x="17" y="23"/>
                      <a:pt x="15" y="24"/>
                      <a:pt x="14" y="24"/>
                    </a:cubicBezTo>
                    <a:close/>
                    <a:moveTo>
                      <a:pt x="14" y="8"/>
                    </a:moveTo>
                    <a:cubicBezTo>
                      <a:pt x="14" y="8"/>
                      <a:pt x="13" y="8"/>
                      <a:pt x="12" y="9"/>
                    </a:cubicBezTo>
                    <a:cubicBezTo>
                      <a:pt x="10" y="10"/>
                      <a:pt x="9" y="12"/>
                      <a:pt x="10" y="14"/>
                    </a:cubicBezTo>
                    <a:cubicBezTo>
                      <a:pt x="10" y="14"/>
                      <a:pt x="11" y="14"/>
                      <a:pt x="11" y="15"/>
                    </a:cubicBezTo>
                    <a:cubicBezTo>
                      <a:pt x="11" y="15"/>
                      <a:pt x="11" y="15"/>
                      <a:pt x="11" y="15"/>
                    </a:cubicBezTo>
                    <a:cubicBezTo>
                      <a:pt x="12" y="15"/>
                      <a:pt x="12" y="15"/>
                      <a:pt x="12" y="15"/>
                    </a:cubicBezTo>
                    <a:cubicBezTo>
                      <a:pt x="13" y="16"/>
                      <a:pt x="14" y="16"/>
                      <a:pt x="16" y="15"/>
                    </a:cubicBezTo>
                    <a:cubicBezTo>
                      <a:pt x="17" y="15"/>
                      <a:pt x="17" y="14"/>
                      <a:pt x="18" y="13"/>
                    </a:cubicBezTo>
                    <a:cubicBezTo>
                      <a:pt x="18" y="12"/>
                      <a:pt x="18" y="12"/>
                      <a:pt x="18" y="11"/>
                    </a:cubicBezTo>
                    <a:cubicBezTo>
                      <a:pt x="18" y="11"/>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Freeform 646"/>
              <p:cNvSpPr>
                <a:spLocks noEditPoints="1"/>
              </p:cNvSpPr>
              <p:nvPr/>
            </p:nvSpPr>
            <p:spPr bwMode="auto">
              <a:xfrm>
                <a:off x="-3714750" y="2827338"/>
                <a:ext cx="55563" cy="49213"/>
              </a:xfrm>
              <a:custGeom>
                <a:avLst/>
                <a:gdLst>
                  <a:gd name="T0" fmla="*/ 13 w 26"/>
                  <a:gd name="T1" fmla="*/ 23 h 23"/>
                  <a:gd name="T2" fmla="*/ 2 w 26"/>
                  <a:gd name="T3" fmla="*/ 17 h 23"/>
                  <a:gd name="T4" fmla="*/ 8 w 26"/>
                  <a:gd name="T5" fmla="*/ 1 h 23"/>
                  <a:gd name="T6" fmla="*/ 14 w 26"/>
                  <a:gd name="T7" fmla="*/ 0 h 23"/>
                  <a:gd name="T8" fmla="*/ 24 w 26"/>
                  <a:gd name="T9" fmla="*/ 7 h 23"/>
                  <a:gd name="T10" fmla="*/ 25 w 26"/>
                  <a:gd name="T11" fmla="*/ 16 h 23"/>
                  <a:gd name="T12" fmla="*/ 18 w 26"/>
                  <a:gd name="T13" fmla="*/ 23 h 23"/>
                  <a:gd name="T14" fmla="*/ 13 w 26"/>
                  <a:gd name="T15" fmla="*/ 23 h 23"/>
                  <a:gd name="T16" fmla="*/ 14 w 26"/>
                  <a:gd name="T17" fmla="*/ 8 h 23"/>
                  <a:gd name="T18" fmla="*/ 12 w 26"/>
                  <a:gd name="T19" fmla="*/ 8 h 23"/>
                  <a:gd name="T20" fmla="*/ 10 w 26"/>
                  <a:gd name="T21" fmla="*/ 13 h 23"/>
                  <a:gd name="T22" fmla="*/ 15 w 26"/>
                  <a:gd name="T23" fmla="*/ 15 h 23"/>
                  <a:gd name="T24" fmla="*/ 17 w 26"/>
                  <a:gd name="T25" fmla="*/ 13 h 23"/>
                  <a:gd name="T26" fmla="*/ 17 w 26"/>
                  <a:gd name="T27" fmla="*/ 10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9" y="23"/>
                      <a:pt x="4" y="21"/>
                      <a:pt x="2" y="17"/>
                    </a:cubicBezTo>
                    <a:cubicBezTo>
                      <a:pt x="0" y="11"/>
                      <a:pt x="2" y="4"/>
                      <a:pt x="8" y="1"/>
                    </a:cubicBezTo>
                    <a:cubicBezTo>
                      <a:pt x="10" y="0"/>
                      <a:pt x="12" y="0"/>
                      <a:pt x="14" y="0"/>
                    </a:cubicBezTo>
                    <a:cubicBezTo>
                      <a:pt x="18" y="0"/>
                      <a:pt x="23" y="3"/>
                      <a:pt x="24" y="7"/>
                    </a:cubicBezTo>
                    <a:cubicBezTo>
                      <a:pt x="26" y="10"/>
                      <a:pt x="26" y="13"/>
                      <a:pt x="25" y="16"/>
                    </a:cubicBezTo>
                    <a:cubicBezTo>
                      <a:pt x="24" y="19"/>
                      <a:pt x="21" y="21"/>
                      <a:pt x="18" y="23"/>
                    </a:cubicBezTo>
                    <a:cubicBezTo>
                      <a:pt x="16" y="23"/>
                      <a:pt x="15" y="23"/>
                      <a:pt x="13" y="23"/>
                    </a:cubicBezTo>
                    <a:close/>
                    <a:moveTo>
                      <a:pt x="14" y="8"/>
                    </a:moveTo>
                    <a:cubicBezTo>
                      <a:pt x="13" y="8"/>
                      <a:pt x="12" y="8"/>
                      <a:pt x="12" y="8"/>
                    </a:cubicBezTo>
                    <a:cubicBezTo>
                      <a:pt x="10" y="9"/>
                      <a:pt x="9" y="12"/>
                      <a:pt x="10" y="13"/>
                    </a:cubicBezTo>
                    <a:cubicBezTo>
                      <a:pt x="10" y="15"/>
                      <a:pt x="13" y="16"/>
                      <a:pt x="15" y="15"/>
                    </a:cubicBezTo>
                    <a:cubicBezTo>
                      <a:pt x="16" y="15"/>
                      <a:pt x="17" y="14"/>
                      <a:pt x="17" y="13"/>
                    </a:cubicBezTo>
                    <a:cubicBezTo>
                      <a:pt x="17" y="12"/>
                      <a:pt x="18" y="11"/>
                      <a:pt x="17" y="10"/>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Freeform 647"/>
              <p:cNvSpPr>
                <a:spLocks noEditPoints="1"/>
              </p:cNvSpPr>
              <p:nvPr/>
            </p:nvSpPr>
            <p:spPr bwMode="auto">
              <a:xfrm>
                <a:off x="-3702050" y="2857501"/>
                <a:ext cx="55563" cy="50800"/>
              </a:xfrm>
              <a:custGeom>
                <a:avLst/>
                <a:gdLst>
                  <a:gd name="T0" fmla="*/ 13 w 26"/>
                  <a:gd name="T1" fmla="*/ 24 h 24"/>
                  <a:gd name="T2" fmla="*/ 8 w 26"/>
                  <a:gd name="T3" fmla="*/ 23 h 24"/>
                  <a:gd name="T4" fmla="*/ 2 w 26"/>
                  <a:gd name="T5" fmla="*/ 16 h 24"/>
                  <a:gd name="T6" fmla="*/ 9 w 26"/>
                  <a:gd name="T7" fmla="*/ 1 h 24"/>
                  <a:gd name="T8" fmla="*/ 14 w 26"/>
                  <a:gd name="T9" fmla="*/ 0 h 24"/>
                  <a:gd name="T10" fmla="*/ 24 w 26"/>
                  <a:gd name="T11" fmla="*/ 8 h 24"/>
                  <a:gd name="T12" fmla="*/ 24 w 26"/>
                  <a:gd name="T13" fmla="*/ 17 h 24"/>
                  <a:gd name="T14" fmla="*/ 17 w 26"/>
                  <a:gd name="T15" fmla="*/ 23 h 24"/>
                  <a:gd name="T16" fmla="*/ 13 w 26"/>
                  <a:gd name="T17" fmla="*/ 24 h 24"/>
                  <a:gd name="T18" fmla="*/ 14 w 26"/>
                  <a:gd name="T19" fmla="*/ 8 h 24"/>
                  <a:gd name="T20" fmla="*/ 12 w 26"/>
                  <a:gd name="T21" fmla="*/ 9 h 24"/>
                  <a:gd name="T22" fmla="*/ 9 w 26"/>
                  <a:gd name="T23" fmla="*/ 13 h 24"/>
                  <a:gd name="T24" fmla="*/ 11 w 26"/>
                  <a:gd name="T25" fmla="*/ 15 h 24"/>
                  <a:gd name="T26" fmla="*/ 14 w 26"/>
                  <a:gd name="T27" fmla="*/ 15 h 24"/>
                  <a:gd name="T28" fmla="*/ 17 w 26"/>
                  <a:gd name="T29" fmla="*/ 13 h 24"/>
                  <a:gd name="T30" fmla="*/ 17 w 26"/>
                  <a:gd name="T31" fmla="*/ 10 h 24"/>
                  <a:gd name="T32" fmla="*/ 14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1" y="24"/>
                      <a:pt x="10" y="23"/>
                      <a:pt x="8" y="23"/>
                    </a:cubicBezTo>
                    <a:cubicBezTo>
                      <a:pt x="5" y="21"/>
                      <a:pt x="3" y="19"/>
                      <a:pt x="2" y="16"/>
                    </a:cubicBezTo>
                    <a:cubicBezTo>
                      <a:pt x="0" y="10"/>
                      <a:pt x="3" y="4"/>
                      <a:pt x="9" y="1"/>
                    </a:cubicBezTo>
                    <a:cubicBezTo>
                      <a:pt x="10" y="0"/>
                      <a:pt x="12" y="0"/>
                      <a:pt x="14" y="0"/>
                    </a:cubicBezTo>
                    <a:cubicBezTo>
                      <a:pt x="18" y="0"/>
                      <a:pt x="23" y="3"/>
                      <a:pt x="24" y="8"/>
                    </a:cubicBezTo>
                    <a:cubicBezTo>
                      <a:pt x="26" y="11"/>
                      <a:pt x="26" y="14"/>
                      <a:pt x="24" y="17"/>
                    </a:cubicBezTo>
                    <a:cubicBezTo>
                      <a:pt x="23" y="20"/>
                      <a:pt x="20" y="22"/>
                      <a:pt x="17" y="23"/>
                    </a:cubicBezTo>
                    <a:cubicBezTo>
                      <a:pt x="16" y="23"/>
                      <a:pt x="14" y="24"/>
                      <a:pt x="13" y="24"/>
                    </a:cubicBezTo>
                    <a:close/>
                    <a:moveTo>
                      <a:pt x="14" y="8"/>
                    </a:moveTo>
                    <a:cubicBezTo>
                      <a:pt x="13" y="8"/>
                      <a:pt x="12" y="8"/>
                      <a:pt x="12" y="9"/>
                    </a:cubicBezTo>
                    <a:cubicBezTo>
                      <a:pt x="10" y="9"/>
                      <a:pt x="9" y="12"/>
                      <a:pt x="9" y="13"/>
                    </a:cubicBezTo>
                    <a:cubicBezTo>
                      <a:pt x="10" y="14"/>
                      <a:pt x="11" y="15"/>
                      <a:pt x="11" y="15"/>
                    </a:cubicBezTo>
                    <a:cubicBezTo>
                      <a:pt x="12" y="16"/>
                      <a:pt x="13" y="16"/>
                      <a:pt x="14" y="15"/>
                    </a:cubicBezTo>
                    <a:cubicBezTo>
                      <a:pt x="16" y="15"/>
                      <a:pt x="16" y="14"/>
                      <a:pt x="17" y="13"/>
                    </a:cubicBezTo>
                    <a:cubicBezTo>
                      <a:pt x="17" y="12"/>
                      <a:pt x="17"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Freeform 648"/>
              <p:cNvSpPr>
                <a:spLocks noEditPoints="1"/>
              </p:cNvSpPr>
              <p:nvPr/>
            </p:nvSpPr>
            <p:spPr bwMode="auto">
              <a:xfrm>
                <a:off x="-3719512" y="2735263"/>
                <a:ext cx="53975" cy="50800"/>
              </a:xfrm>
              <a:custGeom>
                <a:avLst/>
                <a:gdLst>
                  <a:gd name="T0" fmla="*/ 12 w 25"/>
                  <a:gd name="T1" fmla="*/ 24 h 24"/>
                  <a:gd name="T2" fmla="*/ 2 w 25"/>
                  <a:gd name="T3" fmla="*/ 19 h 24"/>
                  <a:gd name="T4" fmla="*/ 0 w 25"/>
                  <a:gd name="T5" fmla="*/ 9 h 24"/>
                  <a:gd name="T6" fmla="*/ 6 w 25"/>
                  <a:gd name="T7" fmla="*/ 2 h 24"/>
                  <a:gd name="T8" fmla="*/ 15 w 25"/>
                  <a:gd name="T9" fmla="*/ 1 h 24"/>
                  <a:gd name="T10" fmla="*/ 23 w 25"/>
                  <a:gd name="T11" fmla="*/ 6 h 24"/>
                  <a:gd name="T12" fmla="*/ 24 w 25"/>
                  <a:gd name="T13" fmla="*/ 16 h 24"/>
                  <a:gd name="T14" fmla="*/ 18 w 25"/>
                  <a:gd name="T15" fmla="*/ 23 h 24"/>
                  <a:gd name="T16" fmla="*/ 12 w 25"/>
                  <a:gd name="T17" fmla="*/ 24 h 24"/>
                  <a:gd name="T18" fmla="*/ 12 w 25"/>
                  <a:gd name="T19" fmla="*/ 8 h 24"/>
                  <a:gd name="T20" fmla="*/ 10 w 25"/>
                  <a:gd name="T21" fmla="*/ 9 h 24"/>
                  <a:gd name="T22" fmla="*/ 8 w 25"/>
                  <a:gd name="T23" fmla="*/ 12 h 24"/>
                  <a:gd name="T24" fmla="*/ 9 w 25"/>
                  <a:gd name="T25" fmla="*/ 14 h 24"/>
                  <a:gd name="T26" fmla="*/ 12 w 25"/>
                  <a:gd name="T27" fmla="*/ 16 h 24"/>
                  <a:gd name="T28" fmla="*/ 14 w 25"/>
                  <a:gd name="T29" fmla="*/ 16 h 24"/>
                  <a:gd name="T30" fmla="*/ 16 w 25"/>
                  <a:gd name="T31" fmla="*/ 14 h 24"/>
                  <a:gd name="T32" fmla="*/ 16 w 25"/>
                  <a:gd name="T33" fmla="*/ 10 h 24"/>
                  <a:gd name="T34" fmla="*/ 13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8" y="24"/>
                      <a:pt x="4" y="22"/>
                      <a:pt x="2" y="19"/>
                    </a:cubicBezTo>
                    <a:cubicBezTo>
                      <a:pt x="0" y="16"/>
                      <a:pt x="0" y="13"/>
                      <a:pt x="0" y="9"/>
                    </a:cubicBezTo>
                    <a:cubicBezTo>
                      <a:pt x="1" y="6"/>
                      <a:pt x="3" y="4"/>
                      <a:pt x="6" y="2"/>
                    </a:cubicBezTo>
                    <a:cubicBezTo>
                      <a:pt x="9" y="0"/>
                      <a:pt x="12" y="0"/>
                      <a:pt x="15" y="1"/>
                    </a:cubicBezTo>
                    <a:cubicBezTo>
                      <a:pt x="18" y="1"/>
                      <a:pt x="21" y="3"/>
                      <a:pt x="23" y="6"/>
                    </a:cubicBezTo>
                    <a:cubicBezTo>
                      <a:pt x="24" y="9"/>
                      <a:pt x="25" y="13"/>
                      <a:pt x="24" y="16"/>
                    </a:cubicBezTo>
                    <a:cubicBezTo>
                      <a:pt x="23" y="19"/>
                      <a:pt x="21" y="21"/>
                      <a:pt x="18" y="23"/>
                    </a:cubicBezTo>
                    <a:cubicBezTo>
                      <a:pt x="16" y="24"/>
                      <a:pt x="14" y="24"/>
                      <a:pt x="12" y="24"/>
                    </a:cubicBezTo>
                    <a:close/>
                    <a:moveTo>
                      <a:pt x="12" y="8"/>
                    </a:moveTo>
                    <a:cubicBezTo>
                      <a:pt x="11" y="8"/>
                      <a:pt x="11" y="9"/>
                      <a:pt x="10" y="9"/>
                    </a:cubicBezTo>
                    <a:cubicBezTo>
                      <a:pt x="9" y="10"/>
                      <a:pt x="8" y="10"/>
                      <a:pt x="8" y="12"/>
                    </a:cubicBezTo>
                    <a:cubicBezTo>
                      <a:pt x="8" y="13"/>
                      <a:pt x="8" y="14"/>
                      <a:pt x="9" y="14"/>
                    </a:cubicBezTo>
                    <a:cubicBezTo>
                      <a:pt x="9" y="16"/>
                      <a:pt x="11" y="16"/>
                      <a:pt x="12" y="16"/>
                    </a:cubicBezTo>
                    <a:cubicBezTo>
                      <a:pt x="13" y="16"/>
                      <a:pt x="13" y="16"/>
                      <a:pt x="14" y="16"/>
                    </a:cubicBezTo>
                    <a:cubicBezTo>
                      <a:pt x="15" y="15"/>
                      <a:pt x="16" y="15"/>
                      <a:pt x="16" y="14"/>
                    </a:cubicBezTo>
                    <a:cubicBezTo>
                      <a:pt x="16" y="12"/>
                      <a:pt x="16" y="11"/>
                      <a:pt x="16" y="10"/>
                    </a:cubicBezTo>
                    <a:cubicBezTo>
                      <a:pt x="15"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Freeform 649"/>
              <p:cNvSpPr>
                <a:spLocks noEditPoints="1"/>
              </p:cNvSpPr>
              <p:nvPr/>
            </p:nvSpPr>
            <p:spPr bwMode="auto">
              <a:xfrm>
                <a:off x="-3703637" y="2765426"/>
                <a:ext cx="52388" cy="53975"/>
              </a:xfrm>
              <a:custGeom>
                <a:avLst/>
                <a:gdLst>
                  <a:gd name="T0" fmla="*/ 13 w 25"/>
                  <a:gd name="T1" fmla="*/ 25 h 25"/>
                  <a:gd name="T2" fmla="*/ 2 w 25"/>
                  <a:gd name="T3" fmla="*/ 18 h 25"/>
                  <a:gd name="T4" fmla="*/ 1 w 25"/>
                  <a:gd name="T5" fmla="*/ 9 h 25"/>
                  <a:gd name="T6" fmla="*/ 7 w 25"/>
                  <a:gd name="T7" fmla="*/ 2 h 25"/>
                  <a:gd name="T8" fmla="*/ 16 w 25"/>
                  <a:gd name="T9" fmla="*/ 1 h 25"/>
                  <a:gd name="T10" fmla="*/ 24 w 25"/>
                  <a:gd name="T11" fmla="*/ 7 h 25"/>
                  <a:gd name="T12" fmla="*/ 24 w 25"/>
                  <a:gd name="T13" fmla="*/ 16 h 25"/>
                  <a:gd name="T14" fmla="*/ 18 w 25"/>
                  <a:gd name="T15" fmla="*/ 23 h 25"/>
                  <a:gd name="T16" fmla="*/ 13 w 25"/>
                  <a:gd name="T17" fmla="*/ 25 h 25"/>
                  <a:gd name="T18" fmla="*/ 13 w 25"/>
                  <a:gd name="T19" fmla="*/ 8 h 25"/>
                  <a:gd name="T20" fmla="*/ 11 w 25"/>
                  <a:gd name="T21" fmla="*/ 9 h 25"/>
                  <a:gd name="T22" fmla="*/ 9 w 25"/>
                  <a:gd name="T23" fmla="*/ 11 h 25"/>
                  <a:gd name="T24" fmla="*/ 9 w 25"/>
                  <a:gd name="T25" fmla="*/ 14 h 25"/>
                  <a:gd name="T26" fmla="*/ 13 w 25"/>
                  <a:gd name="T27" fmla="*/ 16 h 25"/>
                  <a:gd name="T28" fmla="*/ 15 w 25"/>
                  <a:gd name="T29" fmla="*/ 16 h 25"/>
                  <a:gd name="T30" fmla="*/ 17 w 25"/>
                  <a:gd name="T31" fmla="*/ 14 h 25"/>
                  <a:gd name="T32" fmla="*/ 16 w 25"/>
                  <a:gd name="T33" fmla="*/ 11 h 25"/>
                  <a:gd name="T34" fmla="*/ 14 w 25"/>
                  <a:gd name="T35" fmla="*/ 9 h 25"/>
                  <a:gd name="T36" fmla="*/ 13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8" y="25"/>
                      <a:pt x="4" y="22"/>
                      <a:pt x="2" y="18"/>
                    </a:cubicBezTo>
                    <a:cubicBezTo>
                      <a:pt x="1" y="15"/>
                      <a:pt x="0" y="12"/>
                      <a:pt x="1" y="9"/>
                    </a:cubicBezTo>
                    <a:cubicBezTo>
                      <a:pt x="2" y="6"/>
                      <a:pt x="4" y="3"/>
                      <a:pt x="7" y="2"/>
                    </a:cubicBezTo>
                    <a:cubicBezTo>
                      <a:pt x="10" y="0"/>
                      <a:pt x="13" y="0"/>
                      <a:pt x="16" y="1"/>
                    </a:cubicBezTo>
                    <a:cubicBezTo>
                      <a:pt x="20" y="2"/>
                      <a:pt x="22" y="4"/>
                      <a:pt x="24" y="7"/>
                    </a:cubicBezTo>
                    <a:cubicBezTo>
                      <a:pt x="25" y="10"/>
                      <a:pt x="25" y="13"/>
                      <a:pt x="24" y="16"/>
                    </a:cubicBezTo>
                    <a:cubicBezTo>
                      <a:pt x="23" y="19"/>
                      <a:pt x="21" y="22"/>
                      <a:pt x="18" y="23"/>
                    </a:cubicBezTo>
                    <a:cubicBezTo>
                      <a:pt x="17" y="24"/>
                      <a:pt x="15" y="25"/>
                      <a:pt x="13" y="25"/>
                    </a:cubicBezTo>
                    <a:close/>
                    <a:moveTo>
                      <a:pt x="13" y="8"/>
                    </a:moveTo>
                    <a:cubicBezTo>
                      <a:pt x="12" y="8"/>
                      <a:pt x="12" y="9"/>
                      <a:pt x="11" y="9"/>
                    </a:cubicBezTo>
                    <a:cubicBezTo>
                      <a:pt x="10" y="9"/>
                      <a:pt x="9" y="10"/>
                      <a:pt x="9" y="11"/>
                    </a:cubicBezTo>
                    <a:cubicBezTo>
                      <a:pt x="9" y="12"/>
                      <a:pt x="9" y="14"/>
                      <a:pt x="9" y="14"/>
                    </a:cubicBezTo>
                    <a:cubicBezTo>
                      <a:pt x="10" y="16"/>
                      <a:pt x="11" y="16"/>
                      <a:pt x="13" y="16"/>
                    </a:cubicBezTo>
                    <a:cubicBezTo>
                      <a:pt x="13" y="16"/>
                      <a:pt x="14" y="16"/>
                      <a:pt x="15" y="16"/>
                    </a:cubicBezTo>
                    <a:cubicBezTo>
                      <a:pt x="16" y="16"/>
                      <a:pt x="16" y="15"/>
                      <a:pt x="17" y="14"/>
                    </a:cubicBezTo>
                    <a:cubicBezTo>
                      <a:pt x="17" y="13"/>
                      <a:pt x="17"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Freeform 650"/>
              <p:cNvSpPr>
                <a:spLocks noEditPoints="1"/>
              </p:cNvSpPr>
              <p:nvPr/>
            </p:nvSpPr>
            <p:spPr bwMode="auto">
              <a:xfrm>
                <a:off x="-3689350" y="2795588"/>
                <a:ext cx="53975" cy="52388"/>
              </a:xfrm>
              <a:custGeom>
                <a:avLst/>
                <a:gdLst>
                  <a:gd name="T0" fmla="*/ 13 w 25"/>
                  <a:gd name="T1" fmla="*/ 25 h 25"/>
                  <a:gd name="T2" fmla="*/ 2 w 25"/>
                  <a:gd name="T3" fmla="*/ 18 h 25"/>
                  <a:gd name="T4" fmla="*/ 2 w 25"/>
                  <a:gd name="T5" fmla="*/ 9 h 25"/>
                  <a:gd name="T6" fmla="*/ 8 w 25"/>
                  <a:gd name="T7" fmla="*/ 2 h 25"/>
                  <a:gd name="T8" fmla="*/ 17 w 25"/>
                  <a:gd name="T9" fmla="*/ 1 h 25"/>
                  <a:gd name="T10" fmla="*/ 24 w 25"/>
                  <a:gd name="T11" fmla="*/ 8 h 25"/>
                  <a:gd name="T12" fmla="*/ 24 w 25"/>
                  <a:gd name="T13" fmla="*/ 17 h 25"/>
                  <a:gd name="T14" fmla="*/ 18 w 25"/>
                  <a:gd name="T15" fmla="*/ 24 h 25"/>
                  <a:gd name="T16" fmla="*/ 13 w 25"/>
                  <a:gd name="T17" fmla="*/ 25 h 25"/>
                  <a:gd name="T18" fmla="*/ 13 w 25"/>
                  <a:gd name="T19" fmla="*/ 9 h 25"/>
                  <a:gd name="T20" fmla="*/ 11 w 25"/>
                  <a:gd name="T21" fmla="*/ 9 h 25"/>
                  <a:gd name="T22" fmla="*/ 9 w 25"/>
                  <a:gd name="T23" fmla="*/ 12 h 25"/>
                  <a:gd name="T24" fmla="*/ 9 w 25"/>
                  <a:gd name="T25" fmla="*/ 15 h 25"/>
                  <a:gd name="T26" fmla="*/ 15 w 25"/>
                  <a:gd name="T27" fmla="*/ 17 h 25"/>
                  <a:gd name="T28" fmla="*/ 17 w 25"/>
                  <a:gd name="T29" fmla="*/ 14 h 25"/>
                  <a:gd name="T30" fmla="*/ 17 w 25"/>
                  <a:gd name="T31" fmla="*/ 11 h 25"/>
                  <a:gd name="T32" fmla="*/ 14 w 25"/>
                  <a:gd name="T33" fmla="*/ 9 h 25"/>
                  <a:gd name="T34" fmla="*/ 13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3" y="25"/>
                    </a:moveTo>
                    <a:cubicBezTo>
                      <a:pt x="8" y="25"/>
                      <a:pt x="4" y="22"/>
                      <a:pt x="2" y="18"/>
                    </a:cubicBezTo>
                    <a:cubicBezTo>
                      <a:pt x="1" y="15"/>
                      <a:pt x="0" y="12"/>
                      <a:pt x="2" y="9"/>
                    </a:cubicBezTo>
                    <a:cubicBezTo>
                      <a:pt x="3" y="6"/>
                      <a:pt x="5" y="3"/>
                      <a:pt x="8" y="2"/>
                    </a:cubicBezTo>
                    <a:cubicBezTo>
                      <a:pt x="11" y="1"/>
                      <a:pt x="14" y="0"/>
                      <a:pt x="17" y="1"/>
                    </a:cubicBezTo>
                    <a:cubicBezTo>
                      <a:pt x="20" y="2"/>
                      <a:pt x="22" y="5"/>
                      <a:pt x="24" y="8"/>
                    </a:cubicBezTo>
                    <a:cubicBezTo>
                      <a:pt x="25" y="11"/>
                      <a:pt x="25" y="14"/>
                      <a:pt x="24" y="17"/>
                    </a:cubicBezTo>
                    <a:cubicBezTo>
                      <a:pt x="23" y="20"/>
                      <a:pt x="21" y="23"/>
                      <a:pt x="18" y="24"/>
                    </a:cubicBezTo>
                    <a:cubicBezTo>
                      <a:pt x="16" y="25"/>
                      <a:pt x="15" y="25"/>
                      <a:pt x="13" y="25"/>
                    </a:cubicBezTo>
                    <a:close/>
                    <a:moveTo>
                      <a:pt x="13" y="9"/>
                    </a:moveTo>
                    <a:cubicBezTo>
                      <a:pt x="12" y="9"/>
                      <a:pt x="12" y="9"/>
                      <a:pt x="11" y="9"/>
                    </a:cubicBezTo>
                    <a:cubicBezTo>
                      <a:pt x="10" y="10"/>
                      <a:pt x="10" y="11"/>
                      <a:pt x="9" y="12"/>
                    </a:cubicBezTo>
                    <a:cubicBezTo>
                      <a:pt x="9" y="13"/>
                      <a:pt x="9" y="14"/>
                      <a:pt x="9" y="15"/>
                    </a:cubicBezTo>
                    <a:cubicBezTo>
                      <a:pt x="10" y="17"/>
                      <a:pt x="13" y="17"/>
                      <a:pt x="15" y="17"/>
                    </a:cubicBezTo>
                    <a:cubicBezTo>
                      <a:pt x="16" y="16"/>
                      <a:pt x="16" y="15"/>
                      <a:pt x="17" y="14"/>
                    </a:cubicBezTo>
                    <a:cubicBezTo>
                      <a:pt x="17" y="13"/>
                      <a:pt x="17" y="12"/>
                      <a:pt x="17" y="11"/>
                    </a:cubicBezTo>
                    <a:cubicBezTo>
                      <a:pt x="16" y="10"/>
                      <a:pt x="16" y="9"/>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Freeform 651"/>
              <p:cNvSpPr>
                <a:spLocks noEditPoints="1"/>
              </p:cNvSpPr>
              <p:nvPr/>
            </p:nvSpPr>
            <p:spPr bwMode="auto">
              <a:xfrm>
                <a:off x="-3676650" y="2828926"/>
                <a:ext cx="55563" cy="52388"/>
              </a:xfrm>
              <a:custGeom>
                <a:avLst/>
                <a:gdLst>
                  <a:gd name="T0" fmla="*/ 13 w 26"/>
                  <a:gd name="T1" fmla="*/ 24 h 24"/>
                  <a:gd name="T2" fmla="*/ 2 w 26"/>
                  <a:gd name="T3" fmla="*/ 16 h 24"/>
                  <a:gd name="T4" fmla="*/ 9 w 26"/>
                  <a:gd name="T5" fmla="*/ 1 h 24"/>
                  <a:gd name="T6" fmla="*/ 13 w 26"/>
                  <a:gd name="T7" fmla="*/ 0 h 24"/>
                  <a:gd name="T8" fmla="*/ 25 w 26"/>
                  <a:gd name="T9" fmla="*/ 7 h 24"/>
                  <a:gd name="T10" fmla="*/ 24 w 26"/>
                  <a:gd name="T11" fmla="*/ 17 h 24"/>
                  <a:gd name="T12" fmla="*/ 18 w 26"/>
                  <a:gd name="T13" fmla="*/ 23 h 24"/>
                  <a:gd name="T14" fmla="*/ 13 w 26"/>
                  <a:gd name="T15" fmla="*/ 24 h 24"/>
                  <a:gd name="T16" fmla="*/ 13 w 26"/>
                  <a:gd name="T17" fmla="*/ 8 h 24"/>
                  <a:gd name="T18" fmla="*/ 12 w 26"/>
                  <a:gd name="T19" fmla="*/ 8 h 24"/>
                  <a:gd name="T20" fmla="*/ 10 w 26"/>
                  <a:gd name="T21" fmla="*/ 13 h 24"/>
                  <a:gd name="T22" fmla="*/ 15 w 26"/>
                  <a:gd name="T23" fmla="*/ 15 h 24"/>
                  <a:gd name="T24" fmla="*/ 17 w 26"/>
                  <a:gd name="T25" fmla="*/ 13 h 24"/>
                  <a:gd name="T26" fmla="*/ 17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4" y="21"/>
                      <a:pt x="2" y="16"/>
                    </a:cubicBezTo>
                    <a:cubicBezTo>
                      <a:pt x="0" y="10"/>
                      <a:pt x="3" y="3"/>
                      <a:pt x="9" y="1"/>
                    </a:cubicBezTo>
                    <a:cubicBezTo>
                      <a:pt x="10" y="0"/>
                      <a:pt x="12" y="0"/>
                      <a:pt x="13" y="0"/>
                    </a:cubicBezTo>
                    <a:cubicBezTo>
                      <a:pt x="18" y="0"/>
                      <a:pt x="23" y="3"/>
                      <a:pt x="25" y="7"/>
                    </a:cubicBezTo>
                    <a:cubicBezTo>
                      <a:pt x="26" y="10"/>
                      <a:pt x="26" y="14"/>
                      <a:pt x="24" y="17"/>
                    </a:cubicBezTo>
                    <a:cubicBezTo>
                      <a:pt x="23" y="19"/>
                      <a:pt x="21" y="22"/>
                      <a:pt x="18" y="23"/>
                    </a:cubicBezTo>
                    <a:cubicBezTo>
                      <a:pt x="16" y="23"/>
                      <a:pt x="15" y="24"/>
                      <a:pt x="13" y="24"/>
                    </a:cubicBezTo>
                    <a:close/>
                    <a:moveTo>
                      <a:pt x="13" y="8"/>
                    </a:moveTo>
                    <a:cubicBezTo>
                      <a:pt x="13" y="8"/>
                      <a:pt x="12" y="8"/>
                      <a:pt x="12" y="8"/>
                    </a:cubicBezTo>
                    <a:cubicBezTo>
                      <a:pt x="10" y="9"/>
                      <a:pt x="9" y="11"/>
                      <a:pt x="10" y="13"/>
                    </a:cubicBezTo>
                    <a:cubicBezTo>
                      <a:pt x="10" y="15"/>
                      <a:pt x="13" y="16"/>
                      <a:pt x="15" y="15"/>
                    </a:cubicBezTo>
                    <a:cubicBezTo>
                      <a:pt x="16" y="15"/>
                      <a:pt x="17" y="14"/>
                      <a:pt x="17" y="13"/>
                    </a:cubicBezTo>
                    <a:cubicBezTo>
                      <a:pt x="17" y="12"/>
                      <a:pt x="18" y="11"/>
                      <a:pt x="17" y="10"/>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Freeform 652"/>
              <p:cNvSpPr>
                <a:spLocks noEditPoints="1"/>
              </p:cNvSpPr>
              <p:nvPr/>
            </p:nvSpPr>
            <p:spPr bwMode="auto">
              <a:xfrm>
                <a:off x="-3684587" y="2732088"/>
                <a:ext cx="57150" cy="53975"/>
              </a:xfrm>
              <a:custGeom>
                <a:avLst/>
                <a:gdLst>
                  <a:gd name="T0" fmla="*/ 14 w 27"/>
                  <a:gd name="T1" fmla="*/ 25 h 25"/>
                  <a:gd name="T2" fmla="*/ 11 w 27"/>
                  <a:gd name="T3" fmla="*/ 24 h 25"/>
                  <a:gd name="T4" fmla="*/ 4 w 27"/>
                  <a:gd name="T5" fmla="*/ 19 h 25"/>
                  <a:gd name="T6" fmla="*/ 8 w 27"/>
                  <a:gd name="T7" fmla="*/ 2 h 25"/>
                  <a:gd name="T8" fmla="*/ 14 w 27"/>
                  <a:gd name="T9" fmla="*/ 0 h 25"/>
                  <a:gd name="T10" fmla="*/ 25 w 27"/>
                  <a:gd name="T11" fmla="*/ 7 h 25"/>
                  <a:gd name="T12" fmla="*/ 26 w 27"/>
                  <a:gd name="T13" fmla="*/ 16 h 25"/>
                  <a:gd name="T14" fmla="*/ 20 w 27"/>
                  <a:gd name="T15" fmla="*/ 24 h 25"/>
                  <a:gd name="T16" fmla="*/ 14 w 27"/>
                  <a:gd name="T17" fmla="*/ 25 h 25"/>
                  <a:gd name="T18" fmla="*/ 14 w 27"/>
                  <a:gd name="T19" fmla="*/ 8 h 25"/>
                  <a:gd name="T20" fmla="*/ 12 w 27"/>
                  <a:gd name="T21" fmla="*/ 9 h 25"/>
                  <a:gd name="T22" fmla="*/ 11 w 27"/>
                  <a:gd name="T23" fmla="*/ 14 h 25"/>
                  <a:gd name="T24" fmla="*/ 13 w 27"/>
                  <a:gd name="T25" fmla="*/ 17 h 25"/>
                  <a:gd name="T26" fmla="*/ 16 w 27"/>
                  <a:gd name="T27" fmla="*/ 16 h 25"/>
                  <a:gd name="T28" fmla="*/ 18 w 27"/>
                  <a:gd name="T29" fmla="*/ 14 h 25"/>
                  <a:gd name="T30" fmla="*/ 18 w 27"/>
                  <a:gd name="T31" fmla="*/ 11 h 25"/>
                  <a:gd name="T32" fmla="*/ 14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4" y="25"/>
                    </a:moveTo>
                    <a:cubicBezTo>
                      <a:pt x="13" y="25"/>
                      <a:pt x="12" y="25"/>
                      <a:pt x="11" y="24"/>
                    </a:cubicBezTo>
                    <a:cubicBezTo>
                      <a:pt x="8" y="23"/>
                      <a:pt x="5" y="21"/>
                      <a:pt x="4" y="19"/>
                    </a:cubicBezTo>
                    <a:cubicBezTo>
                      <a:pt x="0" y="13"/>
                      <a:pt x="2" y="5"/>
                      <a:pt x="8" y="2"/>
                    </a:cubicBezTo>
                    <a:cubicBezTo>
                      <a:pt x="10" y="1"/>
                      <a:pt x="12" y="0"/>
                      <a:pt x="14" y="0"/>
                    </a:cubicBezTo>
                    <a:cubicBezTo>
                      <a:pt x="18" y="0"/>
                      <a:pt x="23" y="3"/>
                      <a:pt x="25" y="7"/>
                    </a:cubicBezTo>
                    <a:cubicBezTo>
                      <a:pt x="26" y="9"/>
                      <a:pt x="27" y="13"/>
                      <a:pt x="26" y="16"/>
                    </a:cubicBezTo>
                    <a:cubicBezTo>
                      <a:pt x="25" y="19"/>
                      <a:pt x="23" y="22"/>
                      <a:pt x="20" y="24"/>
                    </a:cubicBezTo>
                    <a:cubicBezTo>
                      <a:pt x="18" y="24"/>
                      <a:pt x="16" y="25"/>
                      <a:pt x="14" y="25"/>
                    </a:cubicBezTo>
                    <a:close/>
                    <a:moveTo>
                      <a:pt x="14" y="8"/>
                    </a:moveTo>
                    <a:cubicBezTo>
                      <a:pt x="13" y="8"/>
                      <a:pt x="13" y="8"/>
                      <a:pt x="12" y="9"/>
                    </a:cubicBezTo>
                    <a:cubicBezTo>
                      <a:pt x="10" y="10"/>
                      <a:pt x="9" y="12"/>
                      <a:pt x="11" y="14"/>
                    </a:cubicBezTo>
                    <a:cubicBezTo>
                      <a:pt x="11" y="16"/>
                      <a:pt x="12" y="16"/>
                      <a:pt x="13" y="17"/>
                    </a:cubicBezTo>
                    <a:cubicBezTo>
                      <a:pt x="14" y="17"/>
                      <a:pt x="15" y="17"/>
                      <a:pt x="16" y="16"/>
                    </a:cubicBezTo>
                    <a:cubicBezTo>
                      <a:pt x="17" y="16"/>
                      <a:pt x="18" y="15"/>
                      <a:pt x="18" y="14"/>
                    </a:cubicBezTo>
                    <a:cubicBezTo>
                      <a:pt x="19" y="13"/>
                      <a:pt x="18" y="12"/>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Freeform 653"/>
              <p:cNvSpPr>
                <a:spLocks noEditPoints="1"/>
              </p:cNvSpPr>
              <p:nvPr/>
            </p:nvSpPr>
            <p:spPr bwMode="auto">
              <a:xfrm>
                <a:off x="-3640137" y="2728913"/>
                <a:ext cx="85725" cy="82550"/>
              </a:xfrm>
              <a:custGeom>
                <a:avLst/>
                <a:gdLst>
                  <a:gd name="T0" fmla="*/ 23 w 40"/>
                  <a:gd name="T1" fmla="*/ 39 h 39"/>
                  <a:gd name="T2" fmla="*/ 16 w 40"/>
                  <a:gd name="T3" fmla="*/ 37 h 39"/>
                  <a:gd name="T4" fmla="*/ 10 w 40"/>
                  <a:gd name="T5" fmla="*/ 33 h 39"/>
                  <a:gd name="T6" fmla="*/ 5 w 40"/>
                  <a:gd name="T7" fmla="*/ 28 h 39"/>
                  <a:gd name="T8" fmla="*/ 12 w 40"/>
                  <a:gd name="T9" fmla="*/ 2 h 39"/>
                  <a:gd name="T10" fmla="*/ 20 w 40"/>
                  <a:gd name="T11" fmla="*/ 0 h 39"/>
                  <a:gd name="T12" fmla="*/ 38 w 40"/>
                  <a:gd name="T13" fmla="*/ 11 h 39"/>
                  <a:gd name="T14" fmla="*/ 40 w 40"/>
                  <a:gd name="T15" fmla="*/ 19 h 39"/>
                  <a:gd name="T16" fmla="*/ 39 w 40"/>
                  <a:gd name="T17" fmla="*/ 26 h 39"/>
                  <a:gd name="T18" fmla="*/ 30 w 40"/>
                  <a:gd name="T19" fmla="*/ 37 h 39"/>
                  <a:gd name="T20" fmla="*/ 23 w 40"/>
                  <a:gd name="T21" fmla="*/ 39 h 39"/>
                  <a:gd name="T22" fmla="*/ 20 w 40"/>
                  <a:gd name="T23" fmla="*/ 8 h 39"/>
                  <a:gd name="T24" fmla="*/ 16 w 40"/>
                  <a:gd name="T25" fmla="*/ 9 h 39"/>
                  <a:gd name="T26" fmla="*/ 12 w 40"/>
                  <a:gd name="T27" fmla="*/ 24 h 39"/>
                  <a:gd name="T28" fmla="*/ 15 w 40"/>
                  <a:gd name="T29" fmla="*/ 28 h 39"/>
                  <a:gd name="T30" fmla="*/ 19 w 40"/>
                  <a:gd name="T31" fmla="*/ 30 h 39"/>
                  <a:gd name="T32" fmla="*/ 27 w 40"/>
                  <a:gd name="T33" fmla="*/ 30 h 39"/>
                  <a:gd name="T34" fmla="*/ 32 w 40"/>
                  <a:gd name="T35" fmla="*/ 24 h 39"/>
                  <a:gd name="T36" fmla="*/ 32 w 40"/>
                  <a:gd name="T37" fmla="*/ 20 h 39"/>
                  <a:gd name="T38" fmla="*/ 31 w 40"/>
                  <a:gd name="T39" fmla="*/ 15 h 39"/>
                  <a:gd name="T40" fmla="*/ 20 w 40"/>
                  <a:gd name="T41"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39">
                    <a:moveTo>
                      <a:pt x="23" y="39"/>
                    </a:moveTo>
                    <a:cubicBezTo>
                      <a:pt x="20" y="39"/>
                      <a:pt x="18" y="38"/>
                      <a:pt x="16" y="37"/>
                    </a:cubicBezTo>
                    <a:cubicBezTo>
                      <a:pt x="13" y="36"/>
                      <a:pt x="11" y="35"/>
                      <a:pt x="10" y="33"/>
                    </a:cubicBezTo>
                    <a:cubicBezTo>
                      <a:pt x="8" y="32"/>
                      <a:pt x="6" y="30"/>
                      <a:pt x="5" y="28"/>
                    </a:cubicBezTo>
                    <a:cubicBezTo>
                      <a:pt x="0" y="18"/>
                      <a:pt x="4" y="7"/>
                      <a:pt x="12" y="2"/>
                    </a:cubicBezTo>
                    <a:cubicBezTo>
                      <a:pt x="15" y="0"/>
                      <a:pt x="18" y="0"/>
                      <a:pt x="20" y="0"/>
                    </a:cubicBezTo>
                    <a:cubicBezTo>
                      <a:pt x="28" y="0"/>
                      <a:pt x="34" y="4"/>
                      <a:pt x="38" y="11"/>
                    </a:cubicBezTo>
                    <a:cubicBezTo>
                      <a:pt x="39" y="14"/>
                      <a:pt x="40" y="16"/>
                      <a:pt x="40" y="19"/>
                    </a:cubicBezTo>
                    <a:cubicBezTo>
                      <a:pt x="40" y="21"/>
                      <a:pt x="40" y="24"/>
                      <a:pt x="39" y="26"/>
                    </a:cubicBezTo>
                    <a:cubicBezTo>
                      <a:pt x="38" y="31"/>
                      <a:pt x="34" y="35"/>
                      <a:pt x="30" y="37"/>
                    </a:cubicBezTo>
                    <a:cubicBezTo>
                      <a:pt x="28" y="38"/>
                      <a:pt x="25" y="39"/>
                      <a:pt x="23" y="39"/>
                    </a:cubicBezTo>
                    <a:close/>
                    <a:moveTo>
                      <a:pt x="20" y="8"/>
                    </a:moveTo>
                    <a:cubicBezTo>
                      <a:pt x="19" y="8"/>
                      <a:pt x="18" y="8"/>
                      <a:pt x="16" y="9"/>
                    </a:cubicBezTo>
                    <a:cubicBezTo>
                      <a:pt x="11" y="12"/>
                      <a:pt x="10" y="18"/>
                      <a:pt x="12" y="24"/>
                    </a:cubicBezTo>
                    <a:cubicBezTo>
                      <a:pt x="13" y="25"/>
                      <a:pt x="14" y="26"/>
                      <a:pt x="15" y="28"/>
                    </a:cubicBezTo>
                    <a:cubicBezTo>
                      <a:pt x="16" y="29"/>
                      <a:pt x="17" y="29"/>
                      <a:pt x="19" y="30"/>
                    </a:cubicBezTo>
                    <a:cubicBezTo>
                      <a:pt x="21" y="31"/>
                      <a:pt x="24" y="31"/>
                      <a:pt x="27" y="30"/>
                    </a:cubicBezTo>
                    <a:cubicBezTo>
                      <a:pt x="29" y="29"/>
                      <a:pt x="31" y="27"/>
                      <a:pt x="32" y="24"/>
                    </a:cubicBezTo>
                    <a:cubicBezTo>
                      <a:pt x="32" y="23"/>
                      <a:pt x="32" y="21"/>
                      <a:pt x="32" y="20"/>
                    </a:cubicBezTo>
                    <a:cubicBezTo>
                      <a:pt x="32" y="18"/>
                      <a:pt x="32" y="16"/>
                      <a:pt x="31" y="15"/>
                    </a:cubicBezTo>
                    <a:cubicBezTo>
                      <a:pt x="29" y="11"/>
                      <a:pt x="25"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Freeform 654"/>
              <p:cNvSpPr>
                <a:spLocks noEditPoints="1"/>
              </p:cNvSpPr>
              <p:nvPr/>
            </p:nvSpPr>
            <p:spPr bwMode="auto">
              <a:xfrm>
                <a:off x="-3667125" y="2765426"/>
                <a:ext cx="55563" cy="53975"/>
              </a:xfrm>
              <a:custGeom>
                <a:avLst/>
                <a:gdLst>
                  <a:gd name="T0" fmla="*/ 14 w 26"/>
                  <a:gd name="T1" fmla="*/ 25 h 25"/>
                  <a:gd name="T2" fmla="*/ 10 w 26"/>
                  <a:gd name="T3" fmla="*/ 24 h 25"/>
                  <a:gd name="T4" fmla="*/ 6 w 26"/>
                  <a:gd name="T5" fmla="*/ 22 h 25"/>
                  <a:gd name="T6" fmla="*/ 3 w 26"/>
                  <a:gd name="T7" fmla="*/ 18 h 25"/>
                  <a:gd name="T8" fmla="*/ 8 w 26"/>
                  <a:gd name="T9" fmla="*/ 1 h 25"/>
                  <a:gd name="T10" fmla="*/ 14 w 26"/>
                  <a:gd name="T11" fmla="*/ 0 h 25"/>
                  <a:gd name="T12" fmla="*/ 25 w 26"/>
                  <a:gd name="T13" fmla="*/ 7 h 25"/>
                  <a:gd name="T14" fmla="*/ 26 w 26"/>
                  <a:gd name="T15" fmla="*/ 12 h 25"/>
                  <a:gd name="T16" fmla="*/ 26 w 26"/>
                  <a:gd name="T17" fmla="*/ 17 h 25"/>
                  <a:gd name="T18" fmla="*/ 19 w 26"/>
                  <a:gd name="T19" fmla="*/ 24 h 25"/>
                  <a:gd name="T20" fmla="*/ 14 w 26"/>
                  <a:gd name="T21" fmla="*/ 25 h 25"/>
                  <a:gd name="T22" fmla="*/ 14 w 26"/>
                  <a:gd name="T23" fmla="*/ 8 h 25"/>
                  <a:gd name="T24" fmla="*/ 12 w 26"/>
                  <a:gd name="T25" fmla="*/ 9 h 25"/>
                  <a:gd name="T26" fmla="*/ 10 w 26"/>
                  <a:gd name="T27" fmla="*/ 14 h 25"/>
                  <a:gd name="T28" fmla="*/ 11 w 26"/>
                  <a:gd name="T29" fmla="*/ 16 h 25"/>
                  <a:gd name="T30" fmla="*/ 13 w 26"/>
                  <a:gd name="T31" fmla="*/ 17 h 25"/>
                  <a:gd name="T32" fmla="*/ 16 w 26"/>
                  <a:gd name="T33" fmla="*/ 16 h 25"/>
                  <a:gd name="T34" fmla="*/ 18 w 26"/>
                  <a:gd name="T35" fmla="*/ 14 h 25"/>
                  <a:gd name="T36" fmla="*/ 18 w 26"/>
                  <a:gd name="T37" fmla="*/ 12 h 25"/>
                  <a:gd name="T38" fmla="*/ 18 w 26"/>
                  <a:gd name="T39" fmla="*/ 11 h 25"/>
                  <a:gd name="T40" fmla="*/ 14 w 26"/>
                  <a:gd name="T4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5">
                    <a:moveTo>
                      <a:pt x="14" y="25"/>
                    </a:moveTo>
                    <a:cubicBezTo>
                      <a:pt x="13" y="25"/>
                      <a:pt x="11" y="25"/>
                      <a:pt x="10" y="24"/>
                    </a:cubicBezTo>
                    <a:cubicBezTo>
                      <a:pt x="9" y="24"/>
                      <a:pt x="7" y="23"/>
                      <a:pt x="6" y="22"/>
                    </a:cubicBezTo>
                    <a:cubicBezTo>
                      <a:pt x="5" y="21"/>
                      <a:pt x="4" y="19"/>
                      <a:pt x="3" y="18"/>
                    </a:cubicBezTo>
                    <a:cubicBezTo>
                      <a:pt x="0" y="12"/>
                      <a:pt x="2" y="5"/>
                      <a:pt x="8" y="1"/>
                    </a:cubicBezTo>
                    <a:cubicBezTo>
                      <a:pt x="10" y="1"/>
                      <a:pt x="12" y="0"/>
                      <a:pt x="14" y="0"/>
                    </a:cubicBezTo>
                    <a:cubicBezTo>
                      <a:pt x="18" y="0"/>
                      <a:pt x="23" y="3"/>
                      <a:pt x="25" y="7"/>
                    </a:cubicBezTo>
                    <a:cubicBezTo>
                      <a:pt x="26" y="9"/>
                      <a:pt x="26" y="10"/>
                      <a:pt x="26" y="12"/>
                    </a:cubicBezTo>
                    <a:cubicBezTo>
                      <a:pt x="26" y="14"/>
                      <a:pt x="26" y="15"/>
                      <a:pt x="26" y="17"/>
                    </a:cubicBezTo>
                    <a:cubicBezTo>
                      <a:pt x="25" y="20"/>
                      <a:pt x="22" y="22"/>
                      <a:pt x="19" y="24"/>
                    </a:cubicBezTo>
                    <a:cubicBezTo>
                      <a:pt x="18" y="24"/>
                      <a:pt x="16" y="25"/>
                      <a:pt x="14" y="25"/>
                    </a:cubicBezTo>
                    <a:close/>
                    <a:moveTo>
                      <a:pt x="14" y="8"/>
                    </a:moveTo>
                    <a:cubicBezTo>
                      <a:pt x="13" y="8"/>
                      <a:pt x="13" y="8"/>
                      <a:pt x="12" y="9"/>
                    </a:cubicBezTo>
                    <a:cubicBezTo>
                      <a:pt x="10" y="10"/>
                      <a:pt x="9" y="12"/>
                      <a:pt x="10" y="14"/>
                    </a:cubicBezTo>
                    <a:cubicBezTo>
                      <a:pt x="11" y="15"/>
                      <a:pt x="11" y="15"/>
                      <a:pt x="11" y="16"/>
                    </a:cubicBezTo>
                    <a:cubicBezTo>
                      <a:pt x="12" y="16"/>
                      <a:pt x="12" y="16"/>
                      <a:pt x="13" y="17"/>
                    </a:cubicBezTo>
                    <a:cubicBezTo>
                      <a:pt x="14" y="17"/>
                      <a:pt x="15" y="17"/>
                      <a:pt x="16" y="16"/>
                    </a:cubicBezTo>
                    <a:cubicBezTo>
                      <a:pt x="17" y="16"/>
                      <a:pt x="18" y="15"/>
                      <a:pt x="18" y="14"/>
                    </a:cubicBezTo>
                    <a:cubicBezTo>
                      <a:pt x="18" y="14"/>
                      <a:pt x="18" y="13"/>
                      <a:pt x="18" y="12"/>
                    </a:cubicBezTo>
                    <a:cubicBezTo>
                      <a:pt x="18" y="12"/>
                      <a:pt x="18" y="11"/>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Freeform 655"/>
              <p:cNvSpPr>
                <a:spLocks noEditPoints="1"/>
              </p:cNvSpPr>
              <p:nvPr/>
            </p:nvSpPr>
            <p:spPr bwMode="auto">
              <a:xfrm>
                <a:off x="-3652837" y="2797176"/>
                <a:ext cx="58738" cy="53975"/>
              </a:xfrm>
              <a:custGeom>
                <a:avLst/>
                <a:gdLst>
                  <a:gd name="T0" fmla="*/ 14 w 27"/>
                  <a:gd name="T1" fmla="*/ 25 h 25"/>
                  <a:gd name="T2" fmla="*/ 3 w 27"/>
                  <a:gd name="T3" fmla="*/ 18 h 25"/>
                  <a:gd name="T4" fmla="*/ 9 w 27"/>
                  <a:gd name="T5" fmla="*/ 1 h 25"/>
                  <a:gd name="T6" fmla="*/ 14 w 27"/>
                  <a:gd name="T7" fmla="*/ 0 h 25"/>
                  <a:gd name="T8" fmla="*/ 25 w 27"/>
                  <a:gd name="T9" fmla="*/ 8 h 25"/>
                  <a:gd name="T10" fmla="*/ 25 w 27"/>
                  <a:gd name="T11" fmla="*/ 17 h 25"/>
                  <a:gd name="T12" fmla="*/ 19 w 27"/>
                  <a:gd name="T13" fmla="*/ 24 h 25"/>
                  <a:gd name="T14" fmla="*/ 14 w 27"/>
                  <a:gd name="T15" fmla="*/ 25 h 25"/>
                  <a:gd name="T16" fmla="*/ 14 w 27"/>
                  <a:gd name="T17" fmla="*/ 8 h 25"/>
                  <a:gd name="T18" fmla="*/ 12 w 27"/>
                  <a:gd name="T19" fmla="*/ 9 h 25"/>
                  <a:gd name="T20" fmla="*/ 10 w 27"/>
                  <a:gd name="T21" fmla="*/ 14 h 25"/>
                  <a:gd name="T22" fmla="*/ 16 w 27"/>
                  <a:gd name="T23" fmla="*/ 17 h 25"/>
                  <a:gd name="T24" fmla="*/ 18 w 27"/>
                  <a:gd name="T25" fmla="*/ 15 h 25"/>
                  <a:gd name="T26" fmla="*/ 18 w 27"/>
                  <a:gd name="T27" fmla="*/ 11 h 25"/>
                  <a:gd name="T28" fmla="*/ 14 w 27"/>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5">
                    <a:moveTo>
                      <a:pt x="14" y="25"/>
                    </a:moveTo>
                    <a:cubicBezTo>
                      <a:pt x="10" y="25"/>
                      <a:pt x="5" y="22"/>
                      <a:pt x="3" y="18"/>
                    </a:cubicBezTo>
                    <a:cubicBezTo>
                      <a:pt x="0" y="12"/>
                      <a:pt x="3" y="4"/>
                      <a:pt x="9" y="1"/>
                    </a:cubicBezTo>
                    <a:cubicBezTo>
                      <a:pt x="10" y="1"/>
                      <a:pt x="12" y="0"/>
                      <a:pt x="14" y="0"/>
                    </a:cubicBezTo>
                    <a:cubicBezTo>
                      <a:pt x="19" y="0"/>
                      <a:pt x="23" y="3"/>
                      <a:pt x="25" y="8"/>
                    </a:cubicBezTo>
                    <a:cubicBezTo>
                      <a:pt x="27" y="11"/>
                      <a:pt x="27" y="14"/>
                      <a:pt x="25" y="17"/>
                    </a:cubicBezTo>
                    <a:cubicBezTo>
                      <a:pt x="24" y="21"/>
                      <a:pt x="22" y="23"/>
                      <a:pt x="19" y="24"/>
                    </a:cubicBezTo>
                    <a:cubicBezTo>
                      <a:pt x="17" y="25"/>
                      <a:pt x="16" y="25"/>
                      <a:pt x="14" y="25"/>
                    </a:cubicBezTo>
                    <a:close/>
                    <a:moveTo>
                      <a:pt x="14" y="8"/>
                    </a:moveTo>
                    <a:cubicBezTo>
                      <a:pt x="13" y="8"/>
                      <a:pt x="13" y="9"/>
                      <a:pt x="12" y="9"/>
                    </a:cubicBezTo>
                    <a:cubicBezTo>
                      <a:pt x="10" y="10"/>
                      <a:pt x="9" y="12"/>
                      <a:pt x="10" y="14"/>
                    </a:cubicBezTo>
                    <a:cubicBezTo>
                      <a:pt x="11" y="16"/>
                      <a:pt x="14" y="18"/>
                      <a:pt x="16" y="17"/>
                    </a:cubicBezTo>
                    <a:cubicBezTo>
                      <a:pt x="17" y="16"/>
                      <a:pt x="18" y="16"/>
                      <a:pt x="18" y="15"/>
                    </a:cubicBezTo>
                    <a:cubicBezTo>
                      <a:pt x="18" y="13"/>
                      <a:pt x="18" y="12"/>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Freeform 656"/>
              <p:cNvSpPr>
                <a:spLocks noEditPoints="1"/>
              </p:cNvSpPr>
              <p:nvPr/>
            </p:nvSpPr>
            <p:spPr bwMode="auto">
              <a:xfrm>
                <a:off x="-3713162" y="2936876"/>
                <a:ext cx="53975" cy="47625"/>
              </a:xfrm>
              <a:custGeom>
                <a:avLst/>
                <a:gdLst>
                  <a:gd name="T0" fmla="*/ 13 w 25"/>
                  <a:gd name="T1" fmla="*/ 22 h 22"/>
                  <a:gd name="T2" fmla="*/ 1 w 25"/>
                  <a:gd name="T3" fmla="*/ 14 h 22"/>
                  <a:gd name="T4" fmla="*/ 10 w 25"/>
                  <a:gd name="T5" fmla="*/ 0 h 22"/>
                  <a:gd name="T6" fmla="*/ 13 w 25"/>
                  <a:gd name="T7" fmla="*/ 0 h 22"/>
                  <a:gd name="T8" fmla="*/ 25 w 25"/>
                  <a:gd name="T9" fmla="*/ 8 h 22"/>
                  <a:gd name="T10" fmla="*/ 24 w 25"/>
                  <a:gd name="T11" fmla="*/ 16 h 22"/>
                  <a:gd name="T12" fmla="*/ 16 w 25"/>
                  <a:gd name="T13" fmla="*/ 22 h 22"/>
                  <a:gd name="T14" fmla="*/ 13 w 25"/>
                  <a:gd name="T15" fmla="*/ 22 h 22"/>
                  <a:gd name="T16" fmla="*/ 13 w 25"/>
                  <a:gd name="T17" fmla="*/ 8 h 22"/>
                  <a:gd name="T18" fmla="*/ 12 w 25"/>
                  <a:gd name="T19" fmla="*/ 8 h 22"/>
                  <a:gd name="T20" fmla="*/ 9 w 25"/>
                  <a:gd name="T21" fmla="*/ 12 h 22"/>
                  <a:gd name="T22" fmla="*/ 14 w 25"/>
                  <a:gd name="T23" fmla="*/ 14 h 22"/>
                  <a:gd name="T24" fmla="*/ 17 w 25"/>
                  <a:gd name="T25" fmla="*/ 12 h 22"/>
                  <a:gd name="T26" fmla="*/ 17 w 25"/>
                  <a:gd name="T27" fmla="*/ 10 h 22"/>
                  <a:gd name="T28" fmla="*/ 13 w 25"/>
                  <a:gd name="T2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2">
                    <a:moveTo>
                      <a:pt x="13" y="22"/>
                    </a:moveTo>
                    <a:cubicBezTo>
                      <a:pt x="7" y="22"/>
                      <a:pt x="3" y="19"/>
                      <a:pt x="1" y="14"/>
                    </a:cubicBezTo>
                    <a:cubicBezTo>
                      <a:pt x="0" y="8"/>
                      <a:pt x="3" y="2"/>
                      <a:pt x="10" y="0"/>
                    </a:cubicBezTo>
                    <a:cubicBezTo>
                      <a:pt x="11" y="0"/>
                      <a:pt x="12" y="0"/>
                      <a:pt x="13" y="0"/>
                    </a:cubicBezTo>
                    <a:cubicBezTo>
                      <a:pt x="19" y="0"/>
                      <a:pt x="23" y="3"/>
                      <a:pt x="25" y="8"/>
                    </a:cubicBezTo>
                    <a:cubicBezTo>
                      <a:pt x="25" y="11"/>
                      <a:pt x="25" y="14"/>
                      <a:pt x="24" y="16"/>
                    </a:cubicBezTo>
                    <a:cubicBezTo>
                      <a:pt x="22" y="19"/>
                      <a:pt x="19" y="21"/>
                      <a:pt x="16" y="22"/>
                    </a:cubicBezTo>
                    <a:cubicBezTo>
                      <a:pt x="15" y="22"/>
                      <a:pt x="14" y="22"/>
                      <a:pt x="13" y="22"/>
                    </a:cubicBezTo>
                    <a:close/>
                    <a:moveTo>
                      <a:pt x="13" y="8"/>
                    </a:moveTo>
                    <a:cubicBezTo>
                      <a:pt x="13" y="8"/>
                      <a:pt x="13" y="8"/>
                      <a:pt x="12" y="8"/>
                    </a:cubicBezTo>
                    <a:cubicBezTo>
                      <a:pt x="10" y="9"/>
                      <a:pt x="9" y="10"/>
                      <a:pt x="9" y="12"/>
                    </a:cubicBezTo>
                    <a:cubicBezTo>
                      <a:pt x="9" y="14"/>
                      <a:pt x="12" y="15"/>
                      <a:pt x="14" y="14"/>
                    </a:cubicBezTo>
                    <a:cubicBezTo>
                      <a:pt x="15" y="14"/>
                      <a:pt x="16" y="13"/>
                      <a:pt x="17" y="12"/>
                    </a:cubicBezTo>
                    <a:cubicBezTo>
                      <a:pt x="17"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Freeform 657"/>
              <p:cNvSpPr>
                <a:spLocks noEditPoints="1"/>
              </p:cNvSpPr>
              <p:nvPr/>
            </p:nvSpPr>
            <p:spPr bwMode="auto">
              <a:xfrm>
                <a:off x="-3706812" y="2967038"/>
                <a:ext cx="55563" cy="49213"/>
              </a:xfrm>
              <a:custGeom>
                <a:avLst/>
                <a:gdLst>
                  <a:gd name="T0" fmla="*/ 13 w 26"/>
                  <a:gd name="T1" fmla="*/ 23 h 23"/>
                  <a:gd name="T2" fmla="*/ 7 w 26"/>
                  <a:gd name="T3" fmla="*/ 21 h 23"/>
                  <a:gd name="T4" fmla="*/ 2 w 26"/>
                  <a:gd name="T5" fmla="*/ 14 h 23"/>
                  <a:gd name="T6" fmla="*/ 11 w 26"/>
                  <a:gd name="T7" fmla="*/ 0 h 23"/>
                  <a:gd name="T8" fmla="*/ 14 w 26"/>
                  <a:gd name="T9" fmla="*/ 0 h 23"/>
                  <a:gd name="T10" fmla="*/ 25 w 26"/>
                  <a:gd name="T11" fmla="*/ 9 h 23"/>
                  <a:gd name="T12" fmla="*/ 23 w 26"/>
                  <a:gd name="T13" fmla="*/ 17 h 23"/>
                  <a:gd name="T14" fmla="*/ 16 w 26"/>
                  <a:gd name="T15" fmla="*/ 22 h 23"/>
                  <a:gd name="T16" fmla="*/ 13 w 26"/>
                  <a:gd name="T17" fmla="*/ 23 h 23"/>
                  <a:gd name="T18" fmla="*/ 14 w 26"/>
                  <a:gd name="T19" fmla="*/ 8 h 23"/>
                  <a:gd name="T20" fmla="*/ 13 w 26"/>
                  <a:gd name="T21" fmla="*/ 8 h 23"/>
                  <a:gd name="T22" fmla="*/ 9 w 26"/>
                  <a:gd name="T23" fmla="*/ 12 h 23"/>
                  <a:gd name="T24" fmla="*/ 11 w 26"/>
                  <a:gd name="T25" fmla="*/ 14 h 23"/>
                  <a:gd name="T26" fmla="*/ 14 w 26"/>
                  <a:gd name="T27" fmla="*/ 14 h 23"/>
                  <a:gd name="T28" fmla="*/ 17 w 26"/>
                  <a:gd name="T29" fmla="*/ 13 h 23"/>
                  <a:gd name="T30" fmla="*/ 17 w 26"/>
                  <a:gd name="T31" fmla="*/ 10 h 23"/>
                  <a:gd name="T32" fmla="*/ 14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9" y="22"/>
                      <a:pt x="7" y="21"/>
                    </a:cubicBezTo>
                    <a:cubicBezTo>
                      <a:pt x="4" y="19"/>
                      <a:pt x="2" y="17"/>
                      <a:pt x="2" y="14"/>
                    </a:cubicBezTo>
                    <a:cubicBezTo>
                      <a:pt x="0" y="8"/>
                      <a:pt x="4" y="2"/>
                      <a:pt x="11" y="0"/>
                    </a:cubicBezTo>
                    <a:cubicBezTo>
                      <a:pt x="12" y="0"/>
                      <a:pt x="13" y="0"/>
                      <a:pt x="14" y="0"/>
                    </a:cubicBezTo>
                    <a:cubicBezTo>
                      <a:pt x="19" y="0"/>
                      <a:pt x="24" y="3"/>
                      <a:pt x="25" y="9"/>
                    </a:cubicBezTo>
                    <a:cubicBezTo>
                      <a:pt x="26" y="12"/>
                      <a:pt x="25" y="15"/>
                      <a:pt x="23" y="17"/>
                    </a:cubicBezTo>
                    <a:cubicBezTo>
                      <a:pt x="22" y="20"/>
                      <a:pt x="19" y="22"/>
                      <a:pt x="16" y="22"/>
                    </a:cubicBezTo>
                    <a:cubicBezTo>
                      <a:pt x="15" y="22"/>
                      <a:pt x="14" y="23"/>
                      <a:pt x="13" y="23"/>
                    </a:cubicBezTo>
                    <a:close/>
                    <a:moveTo>
                      <a:pt x="14" y="8"/>
                    </a:moveTo>
                    <a:cubicBezTo>
                      <a:pt x="13" y="8"/>
                      <a:pt x="13" y="8"/>
                      <a:pt x="13" y="8"/>
                    </a:cubicBezTo>
                    <a:cubicBezTo>
                      <a:pt x="11" y="9"/>
                      <a:pt x="9" y="10"/>
                      <a:pt x="9" y="12"/>
                    </a:cubicBezTo>
                    <a:cubicBezTo>
                      <a:pt x="10" y="13"/>
                      <a:pt x="10" y="14"/>
                      <a:pt x="11" y="14"/>
                    </a:cubicBezTo>
                    <a:cubicBezTo>
                      <a:pt x="12" y="14"/>
                      <a:pt x="13" y="15"/>
                      <a:pt x="14" y="14"/>
                    </a:cubicBezTo>
                    <a:cubicBezTo>
                      <a:pt x="15" y="14"/>
                      <a:pt x="16" y="13"/>
                      <a:pt x="17" y="13"/>
                    </a:cubicBezTo>
                    <a:cubicBezTo>
                      <a:pt x="17"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Freeform 658"/>
              <p:cNvSpPr>
                <a:spLocks noEditPoints="1"/>
              </p:cNvSpPr>
              <p:nvPr/>
            </p:nvSpPr>
            <p:spPr bwMode="auto">
              <a:xfrm>
                <a:off x="-3700462" y="2997201"/>
                <a:ext cx="57150" cy="49213"/>
              </a:xfrm>
              <a:custGeom>
                <a:avLst/>
                <a:gdLst>
                  <a:gd name="T0" fmla="*/ 13 w 26"/>
                  <a:gd name="T1" fmla="*/ 23 h 23"/>
                  <a:gd name="T2" fmla="*/ 1 w 26"/>
                  <a:gd name="T3" fmla="*/ 14 h 23"/>
                  <a:gd name="T4" fmla="*/ 11 w 26"/>
                  <a:gd name="T5" fmla="*/ 0 h 23"/>
                  <a:gd name="T6" fmla="*/ 14 w 26"/>
                  <a:gd name="T7" fmla="*/ 0 h 23"/>
                  <a:gd name="T8" fmla="*/ 25 w 26"/>
                  <a:gd name="T9" fmla="*/ 9 h 23"/>
                  <a:gd name="T10" fmla="*/ 23 w 26"/>
                  <a:gd name="T11" fmla="*/ 18 h 23"/>
                  <a:gd name="T12" fmla="*/ 15 w 26"/>
                  <a:gd name="T13" fmla="*/ 23 h 23"/>
                  <a:gd name="T14" fmla="*/ 13 w 26"/>
                  <a:gd name="T15" fmla="*/ 23 h 23"/>
                  <a:gd name="T16" fmla="*/ 14 w 26"/>
                  <a:gd name="T17" fmla="*/ 8 h 23"/>
                  <a:gd name="T18" fmla="*/ 13 w 26"/>
                  <a:gd name="T19" fmla="*/ 8 h 23"/>
                  <a:gd name="T20" fmla="*/ 9 w 26"/>
                  <a:gd name="T21" fmla="*/ 12 h 23"/>
                  <a:gd name="T22" fmla="*/ 14 w 26"/>
                  <a:gd name="T23" fmla="*/ 15 h 23"/>
                  <a:gd name="T24" fmla="*/ 17 w 26"/>
                  <a:gd name="T25" fmla="*/ 13 h 23"/>
                  <a:gd name="T26" fmla="*/ 17 w 26"/>
                  <a:gd name="T27" fmla="*/ 11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7" y="23"/>
                      <a:pt x="2" y="19"/>
                      <a:pt x="1" y="14"/>
                    </a:cubicBezTo>
                    <a:cubicBezTo>
                      <a:pt x="0" y="8"/>
                      <a:pt x="5" y="2"/>
                      <a:pt x="11" y="0"/>
                    </a:cubicBezTo>
                    <a:cubicBezTo>
                      <a:pt x="12" y="0"/>
                      <a:pt x="13" y="0"/>
                      <a:pt x="14" y="0"/>
                    </a:cubicBezTo>
                    <a:cubicBezTo>
                      <a:pt x="19" y="0"/>
                      <a:pt x="24" y="4"/>
                      <a:pt x="25" y="9"/>
                    </a:cubicBezTo>
                    <a:cubicBezTo>
                      <a:pt x="26" y="12"/>
                      <a:pt x="25" y="15"/>
                      <a:pt x="23" y="18"/>
                    </a:cubicBezTo>
                    <a:cubicBezTo>
                      <a:pt x="21" y="20"/>
                      <a:pt x="18" y="22"/>
                      <a:pt x="15" y="23"/>
                    </a:cubicBezTo>
                    <a:cubicBezTo>
                      <a:pt x="14" y="23"/>
                      <a:pt x="14" y="23"/>
                      <a:pt x="13" y="23"/>
                    </a:cubicBezTo>
                    <a:close/>
                    <a:moveTo>
                      <a:pt x="14" y="8"/>
                    </a:moveTo>
                    <a:cubicBezTo>
                      <a:pt x="13" y="8"/>
                      <a:pt x="13" y="8"/>
                      <a:pt x="13" y="8"/>
                    </a:cubicBezTo>
                    <a:cubicBezTo>
                      <a:pt x="11" y="9"/>
                      <a:pt x="9" y="10"/>
                      <a:pt x="9" y="12"/>
                    </a:cubicBezTo>
                    <a:cubicBezTo>
                      <a:pt x="9" y="14"/>
                      <a:pt x="12" y="15"/>
                      <a:pt x="14" y="15"/>
                    </a:cubicBezTo>
                    <a:cubicBezTo>
                      <a:pt x="15" y="14"/>
                      <a:pt x="16" y="14"/>
                      <a:pt x="17" y="13"/>
                    </a:cubicBezTo>
                    <a:cubicBezTo>
                      <a:pt x="17" y="13"/>
                      <a:pt x="17"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6" name="Freeform 659"/>
              <p:cNvSpPr>
                <a:spLocks noEditPoints="1"/>
              </p:cNvSpPr>
              <p:nvPr/>
            </p:nvSpPr>
            <p:spPr bwMode="auto">
              <a:xfrm>
                <a:off x="-3694112" y="3028951"/>
                <a:ext cx="53975" cy="47625"/>
              </a:xfrm>
              <a:custGeom>
                <a:avLst/>
                <a:gdLst>
                  <a:gd name="T0" fmla="*/ 12 w 25"/>
                  <a:gd name="T1" fmla="*/ 22 h 22"/>
                  <a:gd name="T2" fmla="*/ 0 w 25"/>
                  <a:gd name="T3" fmla="*/ 12 h 22"/>
                  <a:gd name="T4" fmla="*/ 11 w 25"/>
                  <a:gd name="T5" fmla="*/ 0 h 22"/>
                  <a:gd name="T6" fmla="*/ 13 w 25"/>
                  <a:gd name="T7" fmla="*/ 0 h 22"/>
                  <a:gd name="T8" fmla="*/ 24 w 25"/>
                  <a:gd name="T9" fmla="*/ 9 h 22"/>
                  <a:gd name="T10" fmla="*/ 22 w 25"/>
                  <a:gd name="T11" fmla="*/ 18 h 22"/>
                  <a:gd name="T12" fmla="*/ 14 w 25"/>
                  <a:gd name="T13" fmla="*/ 22 h 22"/>
                  <a:gd name="T14" fmla="*/ 12 w 25"/>
                  <a:gd name="T15" fmla="*/ 22 h 22"/>
                  <a:gd name="T16" fmla="*/ 13 w 25"/>
                  <a:gd name="T17" fmla="*/ 8 h 22"/>
                  <a:gd name="T18" fmla="*/ 12 w 25"/>
                  <a:gd name="T19" fmla="*/ 8 h 22"/>
                  <a:gd name="T20" fmla="*/ 8 w 25"/>
                  <a:gd name="T21" fmla="*/ 11 h 22"/>
                  <a:gd name="T22" fmla="*/ 13 w 25"/>
                  <a:gd name="T23" fmla="*/ 14 h 22"/>
                  <a:gd name="T24" fmla="*/ 16 w 25"/>
                  <a:gd name="T25" fmla="*/ 13 h 22"/>
                  <a:gd name="T26" fmla="*/ 16 w 25"/>
                  <a:gd name="T27" fmla="*/ 10 h 22"/>
                  <a:gd name="T28" fmla="*/ 13 w 25"/>
                  <a:gd name="T2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2">
                    <a:moveTo>
                      <a:pt x="12" y="22"/>
                    </a:moveTo>
                    <a:cubicBezTo>
                      <a:pt x="6" y="22"/>
                      <a:pt x="1" y="18"/>
                      <a:pt x="0" y="12"/>
                    </a:cubicBezTo>
                    <a:cubicBezTo>
                      <a:pt x="0" y="6"/>
                      <a:pt x="4" y="1"/>
                      <a:pt x="11" y="0"/>
                    </a:cubicBezTo>
                    <a:cubicBezTo>
                      <a:pt x="11" y="0"/>
                      <a:pt x="12" y="0"/>
                      <a:pt x="13" y="0"/>
                    </a:cubicBezTo>
                    <a:cubicBezTo>
                      <a:pt x="19" y="0"/>
                      <a:pt x="24" y="4"/>
                      <a:pt x="24" y="9"/>
                    </a:cubicBezTo>
                    <a:cubicBezTo>
                      <a:pt x="25" y="12"/>
                      <a:pt x="24" y="15"/>
                      <a:pt x="22" y="18"/>
                    </a:cubicBezTo>
                    <a:cubicBezTo>
                      <a:pt x="20" y="20"/>
                      <a:pt x="17" y="22"/>
                      <a:pt x="14" y="22"/>
                    </a:cubicBezTo>
                    <a:cubicBezTo>
                      <a:pt x="13" y="22"/>
                      <a:pt x="13" y="22"/>
                      <a:pt x="12" y="22"/>
                    </a:cubicBezTo>
                    <a:close/>
                    <a:moveTo>
                      <a:pt x="13" y="8"/>
                    </a:moveTo>
                    <a:cubicBezTo>
                      <a:pt x="12" y="8"/>
                      <a:pt x="12" y="8"/>
                      <a:pt x="12" y="8"/>
                    </a:cubicBezTo>
                    <a:cubicBezTo>
                      <a:pt x="10" y="8"/>
                      <a:pt x="8" y="10"/>
                      <a:pt x="8" y="11"/>
                    </a:cubicBezTo>
                    <a:cubicBezTo>
                      <a:pt x="9" y="13"/>
                      <a:pt x="11" y="14"/>
                      <a:pt x="13" y="14"/>
                    </a:cubicBezTo>
                    <a:cubicBezTo>
                      <a:pt x="14" y="14"/>
                      <a:pt x="15" y="13"/>
                      <a:pt x="16" y="13"/>
                    </a:cubicBezTo>
                    <a:cubicBezTo>
                      <a:pt x="16" y="12"/>
                      <a:pt x="16" y="11"/>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7" name="Freeform 660"/>
              <p:cNvSpPr>
                <a:spLocks noEditPoints="1"/>
              </p:cNvSpPr>
              <p:nvPr/>
            </p:nvSpPr>
            <p:spPr bwMode="auto">
              <a:xfrm>
                <a:off x="-3690937" y="3057526"/>
                <a:ext cx="53975" cy="50800"/>
              </a:xfrm>
              <a:custGeom>
                <a:avLst/>
                <a:gdLst>
                  <a:gd name="T0" fmla="*/ 13 w 25"/>
                  <a:gd name="T1" fmla="*/ 24 h 24"/>
                  <a:gd name="T2" fmla="*/ 1 w 25"/>
                  <a:gd name="T3" fmla="*/ 13 h 24"/>
                  <a:gd name="T4" fmla="*/ 12 w 25"/>
                  <a:gd name="T5" fmla="*/ 1 h 24"/>
                  <a:gd name="T6" fmla="*/ 25 w 25"/>
                  <a:gd name="T7" fmla="*/ 11 h 24"/>
                  <a:gd name="T8" fmla="*/ 22 w 25"/>
                  <a:gd name="T9" fmla="*/ 20 h 24"/>
                  <a:gd name="T10" fmla="*/ 14 w 25"/>
                  <a:gd name="T11" fmla="*/ 24 h 24"/>
                  <a:gd name="T12" fmla="*/ 13 w 25"/>
                  <a:gd name="T13" fmla="*/ 24 h 24"/>
                  <a:gd name="T14" fmla="*/ 13 w 25"/>
                  <a:gd name="T15" fmla="*/ 9 h 24"/>
                  <a:gd name="T16" fmla="*/ 13 w 25"/>
                  <a:gd name="T17" fmla="*/ 9 h 24"/>
                  <a:gd name="T18" fmla="*/ 9 w 25"/>
                  <a:gd name="T19" fmla="*/ 13 h 24"/>
                  <a:gd name="T20" fmla="*/ 13 w 25"/>
                  <a:gd name="T21" fmla="*/ 16 h 24"/>
                  <a:gd name="T22" fmla="*/ 16 w 25"/>
                  <a:gd name="T23" fmla="*/ 14 h 24"/>
                  <a:gd name="T24" fmla="*/ 17 w 25"/>
                  <a:gd name="T25" fmla="*/ 12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7" y="24"/>
                      <a:pt x="1" y="19"/>
                      <a:pt x="1" y="13"/>
                    </a:cubicBezTo>
                    <a:cubicBezTo>
                      <a:pt x="0" y="7"/>
                      <a:pt x="5" y="2"/>
                      <a:pt x="12" y="1"/>
                    </a:cubicBezTo>
                    <a:cubicBezTo>
                      <a:pt x="19" y="0"/>
                      <a:pt x="24" y="5"/>
                      <a:pt x="25" y="11"/>
                    </a:cubicBezTo>
                    <a:cubicBezTo>
                      <a:pt x="25" y="14"/>
                      <a:pt x="24" y="17"/>
                      <a:pt x="22" y="20"/>
                    </a:cubicBezTo>
                    <a:cubicBezTo>
                      <a:pt x="20" y="22"/>
                      <a:pt x="17" y="24"/>
                      <a:pt x="14" y="24"/>
                    </a:cubicBezTo>
                    <a:lnTo>
                      <a:pt x="13" y="24"/>
                    </a:lnTo>
                    <a:close/>
                    <a:moveTo>
                      <a:pt x="13" y="9"/>
                    </a:moveTo>
                    <a:cubicBezTo>
                      <a:pt x="13" y="9"/>
                      <a:pt x="13" y="9"/>
                      <a:pt x="13" y="9"/>
                    </a:cubicBezTo>
                    <a:cubicBezTo>
                      <a:pt x="10" y="9"/>
                      <a:pt x="9" y="11"/>
                      <a:pt x="9" y="13"/>
                    </a:cubicBezTo>
                    <a:cubicBezTo>
                      <a:pt x="9" y="14"/>
                      <a:pt x="11" y="16"/>
                      <a:pt x="13" y="16"/>
                    </a:cubicBezTo>
                    <a:cubicBezTo>
                      <a:pt x="14" y="16"/>
                      <a:pt x="15" y="15"/>
                      <a:pt x="16" y="14"/>
                    </a:cubicBezTo>
                    <a:cubicBezTo>
                      <a:pt x="16" y="14"/>
                      <a:pt x="17" y="13"/>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8" name="Freeform 661"/>
              <p:cNvSpPr>
                <a:spLocks noEditPoints="1"/>
              </p:cNvSpPr>
              <p:nvPr/>
            </p:nvSpPr>
            <p:spPr bwMode="auto">
              <a:xfrm>
                <a:off x="-3689350" y="3089276"/>
                <a:ext cx="53975" cy="49213"/>
              </a:xfrm>
              <a:custGeom>
                <a:avLst/>
                <a:gdLst>
                  <a:gd name="T0" fmla="*/ 13 w 25"/>
                  <a:gd name="T1" fmla="*/ 23 h 23"/>
                  <a:gd name="T2" fmla="*/ 1 w 25"/>
                  <a:gd name="T3" fmla="*/ 12 h 23"/>
                  <a:gd name="T4" fmla="*/ 4 w 25"/>
                  <a:gd name="T5" fmla="*/ 4 h 23"/>
                  <a:gd name="T6" fmla="*/ 12 w 25"/>
                  <a:gd name="T7" fmla="*/ 1 h 23"/>
                  <a:gd name="T8" fmla="*/ 21 w 25"/>
                  <a:gd name="T9" fmla="*/ 3 h 23"/>
                  <a:gd name="T10" fmla="*/ 25 w 25"/>
                  <a:gd name="T11" fmla="*/ 12 h 23"/>
                  <a:gd name="T12" fmla="*/ 22 w 25"/>
                  <a:gd name="T13" fmla="*/ 20 h 23"/>
                  <a:gd name="T14" fmla="*/ 13 w 25"/>
                  <a:gd name="T15" fmla="*/ 23 h 23"/>
                  <a:gd name="T16" fmla="*/ 13 w 25"/>
                  <a:gd name="T17" fmla="*/ 9 h 23"/>
                  <a:gd name="T18" fmla="*/ 13 w 25"/>
                  <a:gd name="T19" fmla="*/ 9 h 23"/>
                  <a:gd name="T20" fmla="*/ 10 w 25"/>
                  <a:gd name="T21" fmla="*/ 10 h 23"/>
                  <a:gd name="T22" fmla="*/ 9 w 25"/>
                  <a:gd name="T23" fmla="*/ 12 h 23"/>
                  <a:gd name="T24" fmla="*/ 13 w 25"/>
                  <a:gd name="T25" fmla="*/ 15 h 23"/>
                  <a:gd name="T26" fmla="*/ 13 w 25"/>
                  <a:gd name="T27" fmla="*/ 19 h 23"/>
                  <a:gd name="T28" fmla="*/ 13 w 25"/>
                  <a:gd name="T29" fmla="*/ 15 h 23"/>
                  <a:gd name="T30" fmla="*/ 16 w 25"/>
                  <a:gd name="T31" fmla="*/ 14 h 23"/>
                  <a:gd name="T32" fmla="*/ 17 w 25"/>
                  <a:gd name="T33" fmla="*/ 12 h 23"/>
                  <a:gd name="T34" fmla="*/ 16 w 25"/>
                  <a:gd name="T35" fmla="*/ 10 h 23"/>
                  <a:gd name="T36" fmla="*/ 13 w 25"/>
                  <a:gd name="T3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3" y="23"/>
                    </a:moveTo>
                    <a:cubicBezTo>
                      <a:pt x="6" y="23"/>
                      <a:pt x="1" y="18"/>
                      <a:pt x="1" y="12"/>
                    </a:cubicBezTo>
                    <a:cubicBezTo>
                      <a:pt x="0" y="9"/>
                      <a:pt x="2" y="6"/>
                      <a:pt x="4" y="4"/>
                    </a:cubicBezTo>
                    <a:cubicBezTo>
                      <a:pt x="6" y="2"/>
                      <a:pt x="9" y="1"/>
                      <a:pt x="12" y="1"/>
                    </a:cubicBezTo>
                    <a:cubicBezTo>
                      <a:pt x="15" y="0"/>
                      <a:pt x="18" y="1"/>
                      <a:pt x="21" y="3"/>
                    </a:cubicBezTo>
                    <a:cubicBezTo>
                      <a:pt x="23" y="5"/>
                      <a:pt x="25" y="8"/>
                      <a:pt x="25" y="12"/>
                    </a:cubicBezTo>
                    <a:cubicBezTo>
                      <a:pt x="25" y="15"/>
                      <a:pt x="24" y="17"/>
                      <a:pt x="22" y="20"/>
                    </a:cubicBezTo>
                    <a:cubicBezTo>
                      <a:pt x="19" y="22"/>
                      <a:pt x="16" y="23"/>
                      <a:pt x="13" y="23"/>
                    </a:cubicBezTo>
                    <a:close/>
                    <a:moveTo>
                      <a:pt x="13" y="9"/>
                    </a:moveTo>
                    <a:cubicBezTo>
                      <a:pt x="13" y="9"/>
                      <a:pt x="13" y="9"/>
                      <a:pt x="13" y="9"/>
                    </a:cubicBezTo>
                    <a:cubicBezTo>
                      <a:pt x="11" y="9"/>
                      <a:pt x="10" y="9"/>
                      <a:pt x="10" y="10"/>
                    </a:cubicBezTo>
                    <a:cubicBezTo>
                      <a:pt x="9" y="10"/>
                      <a:pt x="9" y="11"/>
                      <a:pt x="9" y="12"/>
                    </a:cubicBezTo>
                    <a:cubicBezTo>
                      <a:pt x="9" y="14"/>
                      <a:pt x="11" y="15"/>
                      <a:pt x="13" y="15"/>
                    </a:cubicBezTo>
                    <a:cubicBezTo>
                      <a:pt x="13" y="19"/>
                      <a:pt x="13" y="19"/>
                      <a:pt x="13" y="19"/>
                    </a:cubicBezTo>
                    <a:cubicBezTo>
                      <a:pt x="13" y="15"/>
                      <a:pt x="13" y="15"/>
                      <a:pt x="13" y="15"/>
                    </a:cubicBezTo>
                    <a:cubicBezTo>
                      <a:pt x="14" y="15"/>
                      <a:pt x="15" y="15"/>
                      <a:pt x="16" y="14"/>
                    </a:cubicBezTo>
                    <a:cubicBezTo>
                      <a:pt x="16" y="14"/>
                      <a:pt x="17" y="13"/>
                      <a:pt x="17" y="12"/>
                    </a:cubicBezTo>
                    <a:cubicBezTo>
                      <a:pt x="17" y="11"/>
                      <a:pt x="16" y="10"/>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9" name="Freeform 662"/>
              <p:cNvSpPr>
                <a:spLocks noEditPoints="1"/>
              </p:cNvSpPr>
              <p:nvPr/>
            </p:nvSpPr>
            <p:spPr bwMode="auto">
              <a:xfrm>
                <a:off x="-3678237" y="2936876"/>
                <a:ext cx="55563" cy="49213"/>
              </a:xfrm>
              <a:custGeom>
                <a:avLst/>
                <a:gdLst>
                  <a:gd name="T0" fmla="*/ 14 w 26"/>
                  <a:gd name="T1" fmla="*/ 23 h 23"/>
                  <a:gd name="T2" fmla="*/ 2 w 26"/>
                  <a:gd name="T3" fmla="*/ 14 h 23"/>
                  <a:gd name="T4" fmla="*/ 11 w 26"/>
                  <a:gd name="T5" fmla="*/ 0 h 23"/>
                  <a:gd name="T6" fmla="*/ 14 w 26"/>
                  <a:gd name="T7" fmla="*/ 0 h 23"/>
                  <a:gd name="T8" fmla="*/ 26 w 26"/>
                  <a:gd name="T9" fmla="*/ 8 h 23"/>
                  <a:gd name="T10" fmla="*/ 26 w 26"/>
                  <a:gd name="T11" fmla="*/ 8 h 23"/>
                  <a:gd name="T12" fmla="*/ 24 w 26"/>
                  <a:gd name="T13" fmla="*/ 17 h 23"/>
                  <a:gd name="T14" fmla="*/ 16 w 26"/>
                  <a:gd name="T15" fmla="*/ 23 h 23"/>
                  <a:gd name="T16" fmla="*/ 14 w 26"/>
                  <a:gd name="T17" fmla="*/ 23 h 23"/>
                  <a:gd name="T18" fmla="*/ 14 w 26"/>
                  <a:gd name="T19" fmla="*/ 8 h 23"/>
                  <a:gd name="T20" fmla="*/ 13 w 26"/>
                  <a:gd name="T21" fmla="*/ 8 h 23"/>
                  <a:gd name="T22" fmla="*/ 10 w 26"/>
                  <a:gd name="T23" fmla="*/ 12 h 23"/>
                  <a:gd name="T24" fmla="*/ 10 w 26"/>
                  <a:gd name="T25" fmla="*/ 12 h 23"/>
                  <a:gd name="T26" fmla="*/ 15 w 26"/>
                  <a:gd name="T27" fmla="*/ 15 h 23"/>
                  <a:gd name="T28" fmla="*/ 17 w 26"/>
                  <a:gd name="T29" fmla="*/ 13 h 23"/>
                  <a:gd name="T30" fmla="*/ 18 w 26"/>
                  <a:gd name="T31" fmla="*/ 10 h 23"/>
                  <a:gd name="T32" fmla="*/ 14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4" y="23"/>
                    </a:moveTo>
                    <a:cubicBezTo>
                      <a:pt x="8" y="23"/>
                      <a:pt x="3" y="19"/>
                      <a:pt x="2" y="14"/>
                    </a:cubicBezTo>
                    <a:cubicBezTo>
                      <a:pt x="0" y="8"/>
                      <a:pt x="4" y="2"/>
                      <a:pt x="11" y="0"/>
                    </a:cubicBezTo>
                    <a:cubicBezTo>
                      <a:pt x="12" y="0"/>
                      <a:pt x="13" y="0"/>
                      <a:pt x="14" y="0"/>
                    </a:cubicBezTo>
                    <a:cubicBezTo>
                      <a:pt x="19" y="0"/>
                      <a:pt x="24" y="3"/>
                      <a:pt x="26" y="8"/>
                    </a:cubicBezTo>
                    <a:cubicBezTo>
                      <a:pt x="26" y="8"/>
                      <a:pt x="26" y="8"/>
                      <a:pt x="26" y="8"/>
                    </a:cubicBezTo>
                    <a:cubicBezTo>
                      <a:pt x="26" y="12"/>
                      <a:pt x="26" y="15"/>
                      <a:pt x="24" y="17"/>
                    </a:cubicBezTo>
                    <a:cubicBezTo>
                      <a:pt x="22" y="20"/>
                      <a:pt x="20" y="22"/>
                      <a:pt x="16" y="23"/>
                    </a:cubicBezTo>
                    <a:cubicBezTo>
                      <a:pt x="16" y="23"/>
                      <a:pt x="15" y="23"/>
                      <a:pt x="14" y="23"/>
                    </a:cubicBezTo>
                    <a:close/>
                    <a:moveTo>
                      <a:pt x="14" y="8"/>
                    </a:moveTo>
                    <a:cubicBezTo>
                      <a:pt x="14" y="8"/>
                      <a:pt x="13" y="8"/>
                      <a:pt x="13" y="8"/>
                    </a:cubicBezTo>
                    <a:cubicBezTo>
                      <a:pt x="11" y="8"/>
                      <a:pt x="9" y="10"/>
                      <a:pt x="10" y="12"/>
                    </a:cubicBezTo>
                    <a:cubicBezTo>
                      <a:pt x="10" y="12"/>
                      <a:pt x="10" y="12"/>
                      <a:pt x="10" y="12"/>
                    </a:cubicBezTo>
                    <a:cubicBezTo>
                      <a:pt x="10" y="14"/>
                      <a:pt x="12" y="15"/>
                      <a:pt x="15" y="15"/>
                    </a:cubicBezTo>
                    <a:cubicBezTo>
                      <a:pt x="16" y="15"/>
                      <a:pt x="17" y="14"/>
                      <a:pt x="17"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0" name="Freeform 663"/>
              <p:cNvSpPr>
                <a:spLocks noEditPoints="1"/>
              </p:cNvSpPr>
              <p:nvPr/>
            </p:nvSpPr>
            <p:spPr bwMode="auto">
              <a:xfrm>
                <a:off x="-3670300" y="2968626"/>
                <a:ext cx="57150" cy="49213"/>
              </a:xfrm>
              <a:custGeom>
                <a:avLst/>
                <a:gdLst>
                  <a:gd name="T0" fmla="*/ 13 w 26"/>
                  <a:gd name="T1" fmla="*/ 23 h 23"/>
                  <a:gd name="T2" fmla="*/ 1 w 26"/>
                  <a:gd name="T3" fmla="*/ 14 h 23"/>
                  <a:gd name="T4" fmla="*/ 11 w 26"/>
                  <a:gd name="T5" fmla="*/ 0 h 23"/>
                  <a:gd name="T6" fmla="*/ 13 w 26"/>
                  <a:gd name="T7" fmla="*/ 0 h 23"/>
                  <a:gd name="T8" fmla="*/ 25 w 26"/>
                  <a:gd name="T9" fmla="*/ 9 h 23"/>
                  <a:gd name="T10" fmla="*/ 25 w 26"/>
                  <a:gd name="T11" fmla="*/ 9 h 23"/>
                  <a:gd name="T12" fmla="*/ 23 w 26"/>
                  <a:gd name="T13" fmla="*/ 18 h 23"/>
                  <a:gd name="T14" fmla="*/ 15 w 26"/>
                  <a:gd name="T15" fmla="*/ 23 h 23"/>
                  <a:gd name="T16" fmla="*/ 13 w 26"/>
                  <a:gd name="T17" fmla="*/ 23 h 23"/>
                  <a:gd name="T18" fmla="*/ 13 w 26"/>
                  <a:gd name="T19" fmla="*/ 8 h 23"/>
                  <a:gd name="T20" fmla="*/ 12 w 26"/>
                  <a:gd name="T21" fmla="*/ 8 h 23"/>
                  <a:gd name="T22" fmla="*/ 9 w 26"/>
                  <a:gd name="T23" fmla="*/ 12 h 23"/>
                  <a:gd name="T24" fmla="*/ 9 w 26"/>
                  <a:gd name="T25" fmla="*/ 12 h 23"/>
                  <a:gd name="T26" fmla="*/ 14 w 26"/>
                  <a:gd name="T27" fmla="*/ 15 h 23"/>
                  <a:gd name="T28" fmla="*/ 17 w 26"/>
                  <a:gd name="T29" fmla="*/ 13 h 23"/>
                  <a:gd name="T30" fmla="*/ 17 w 26"/>
                  <a:gd name="T31" fmla="*/ 10 h 23"/>
                  <a:gd name="T32" fmla="*/ 13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7" y="23"/>
                      <a:pt x="2" y="19"/>
                      <a:pt x="1" y="14"/>
                    </a:cubicBezTo>
                    <a:cubicBezTo>
                      <a:pt x="0" y="8"/>
                      <a:pt x="4" y="1"/>
                      <a:pt x="11" y="0"/>
                    </a:cubicBezTo>
                    <a:cubicBezTo>
                      <a:pt x="12" y="0"/>
                      <a:pt x="13" y="0"/>
                      <a:pt x="13" y="0"/>
                    </a:cubicBezTo>
                    <a:cubicBezTo>
                      <a:pt x="19" y="0"/>
                      <a:pt x="24" y="3"/>
                      <a:pt x="25" y="9"/>
                    </a:cubicBezTo>
                    <a:cubicBezTo>
                      <a:pt x="25" y="9"/>
                      <a:pt x="25" y="9"/>
                      <a:pt x="25" y="9"/>
                    </a:cubicBezTo>
                    <a:cubicBezTo>
                      <a:pt x="26" y="12"/>
                      <a:pt x="25" y="15"/>
                      <a:pt x="23" y="18"/>
                    </a:cubicBezTo>
                    <a:cubicBezTo>
                      <a:pt x="21" y="20"/>
                      <a:pt x="19" y="22"/>
                      <a:pt x="15" y="23"/>
                    </a:cubicBezTo>
                    <a:cubicBezTo>
                      <a:pt x="15" y="23"/>
                      <a:pt x="14" y="23"/>
                      <a:pt x="13" y="23"/>
                    </a:cubicBezTo>
                    <a:close/>
                    <a:moveTo>
                      <a:pt x="13" y="8"/>
                    </a:moveTo>
                    <a:cubicBezTo>
                      <a:pt x="12" y="8"/>
                      <a:pt x="12" y="8"/>
                      <a:pt x="12" y="8"/>
                    </a:cubicBezTo>
                    <a:cubicBezTo>
                      <a:pt x="10" y="8"/>
                      <a:pt x="9" y="10"/>
                      <a:pt x="9" y="12"/>
                    </a:cubicBezTo>
                    <a:cubicBezTo>
                      <a:pt x="9" y="12"/>
                      <a:pt x="9" y="12"/>
                      <a:pt x="9" y="12"/>
                    </a:cubicBezTo>
                    <a:cubicBezTo>
                      <a:pt x="10" y="14"/>
                      <a:pt x="12" y="15"/>
                      <a:pt x="14" y="15"/>
                    </a:cubicBezTo>
                    <a:cubicBezTo>
                      <a:pt x="15" y="15"/>
                      <a:pt x="16" y="14"/>
                      <a:pt x="17" y="13"/>
                    </a:cubicBezTo>
                    <a:cubicBezTo>
                      <a:pt x="17" y="12"/>
                      <a:pt x="17" y="11"/>
                      <a:pt x="17" y="10"/>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1" name="Freeform 664"/>
              <p:cNvSpPr>
                <a:spLocks noEditPoints="1"/>
              </p:cNvSpPr>
              <p:nvPr/>
            </p:nvSpPr>
            <p:spPr bwMode="auto">
              <a:xfrm>
                <a:off x="-3663950" y="3000376"/>
                <a:ext cx="57150" cy="50800"/>
              </a:xfrm>
              <a:custGeom>
                <a:avLst/>
                <a:gdLst>
                  <a:gd name="T0" fmla="*/ 13 w 26"/>
                  <a:gd name="T1" fmla="*/ 23 h 23"/>
                  <a:gd name="T2" fmla="*/ 6 w 26"/>
                  <a:gd name="T3" fmla="*/ 21 h 23"/>
                  <a:gd name="T4" fmla="*/ 1 w 26"/>
                  <a:gd name="T5" fmla="*/ 13 h 23"/>
                  <a:gd name="T6" fmla="*/ 11 w 26"/>
                  <a:gd name="T7" fmla="*/ 0 h 23"/>
                  <a:gd name="T8" fmla="*/ 13 w 26"/>
                  <a:gd name="T9" fmla="*/ 0 h 23"/>
                  <a:gd name="T10" fmla="*/ 25 w 26"/>
                  <a:gd name="T11" fmla="*/ 9 h 23"/>
                  <a:gd name="T12" fmla="*/ 23 w 26"/>
                  <a:gd name="T13" fmla="*/ 18 h 23"/>
                  <a:gd name="T14" fmla="*/ 15 w 26"/>
                  <a:gd name="T15" fmla="*/ 23 h 23"/>
                  <a:gd name="T16" fmla="*/ 13 w 26"/>
                  <a:gd name="T17" fmla="*/ 23 h 23"/>
                  <a:gd name="T18" fmla="*/ 13 w 26"/>
                  <a:gd name="T19" fmla="*/ 8 h 23"/>
                  <a:gd name="T20" fmla="*/ 12 w 26"/>
                  <a:gd name="T21" fmla="*/ 8 h 23"/>
                  <a:gd name="T22" fmla="*/ 9 w 26"/>
                  <a:gd name="T23" fmla="*/ 12 h 23"/>
                  <a:gd name="T24" fmla="*/ 10 w 26"/>
                  <a:gd name="T25" fmla="*/ 14 h 23"/>
                  <a:gd name="T26" fmla="*/ 14 w 26"/>
                  <a:gd name="T27" fmla="*/ 15 h 23"/>
                  <a:gd name="T28" fmla="*/ 16 w 26"/>
                  <a:gd name="T29" fmla="*/ 13 h 23"/>
                  <a:gd name="T30" fmla="*/ 17 w 26"/>
                  <a:gd name="T31" fmla="*/ 11 h 23"/>
                  <a:gd name="T32" fmla="*/ 13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0" y="23"/>
                      <a:pt x="8" y="22"/>
                      <a:pt x="6" y="21"/>
                    </a:cubicBezTo>
                    <a:cubicBezTo>
                      <a:pt x="3" y="19"/>
                      <a:pt x="2" y="17"/>
                      <a:pt x="1" y="13"/>
                    </a:cubicBezTo>
                    <a:cubicBezTo>
                      <a:pt x="0" y="7"/>
                      <a:pt x="4" y="1"/>
                      <a:pt x="11" y="0"/>
                    </a:cubicBezTo>
                    <a:cubicBezTo>
                      <a:pt x="12" y="0"/>
                      <a:pt x="12" y="0"/>
                      <a:pt x="13" y="0"/>
                    </a:cubicBezTo>
                    <a:cubicBezTo>
                      <a:pt x="19" y="0"/>
                      <a:pt x="24" y="4"/>
                      <a:pt x="25" y="9"/>
                    </a:cubicBezTo>
                    <a:cubicBezTo>
                      <a:pt x="26" y="12"/>
                      <a:pt x="25" y="16"/>
                      <a:pt x="23" y="18"/>
                    </a:cubicBezTo>
                    <a:cubicBezTo>
                      <a:pt x="21" y="21"/>
                      <a:pt x="18" y="23"/>
                      <a:pt x="15" y="23"/>
                    </a:cubicBezTo>
                    <a:cubicBezTo>
                      <a:pt x="14" y="23"/>
                      <a:pt x="13" y="23"/>
                      <a:pt x="13" y="23"/>
                    </a:cubicBezTo>
                    <a:close/>
                    <a:moveTo>
                      <a:pt x="13" y="8"/>
                    </a:moveTo>
                    <a:cubicBezTo>
                      <a:pt x="12" y="8"/>
                      <a:pt x="12" y="8"/>
                      <a:pt x="12" y="8"/>
                    </a:cubicBezTo>
                    <a:cubicBezTo>
                      <a:pt x="10" y="8"/>
                      <a:pt x="9" y="10"/>
                      <a:pt x="9" y="12"/>
                    </a:cubicBezTo>
                    <a:cubicBezTo>
                      <a:pt x="9" y="13"/>
                      <a:pt x="10" y="14"/>
                      <a:pt x="10" y="14"/>
                    </a:cubicBezTo>
                    <a:cubicBezTo>
                      <a:pt x="11" y="15"/>
                      <a:pt x="12" y="15"/>
                      <a:pt x="14" y="15"/>
                    </a:cubicBezTo>
                    <a:cubicBezTo>
                      <a:pt x="15" y="15"/>
                      <a:pt x="16" y="14"/>
                      <a:pt x="16" y="13"/>
                    </a:cubicBezTo>
                    <a:cubicBezTo>
                      <a:pt x="17" y="13"/>
                      <a:pt x="17" y="12"/>
                      <a:pt x="17" y="11"/>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2" name="Freeform 665"/>
              <p:cNvSpPr>
                <a:spLocks noEditPoints="1"/>
              </p:cNvSpPr>
              <p:nvPr/>
            </p:nvSpPr>
            <p:spPr bwMode="auto">
              <a:xfrm>
                <a:off x="-3659187" y="3033713"/>
                <a:ext cx="53975" cy="49213"/>
              </a:xfrm>
              <a:custGeom>
                <a:avLst/>
                <a:gdLst>
                  <a:gd name="T0" fmla="*/ 13 w 25"/>
                  <a:gd name="T1" fmla="*/ 23 h 23"/>
                  <a:gd name="T2" fmla="*/ 5 w 25"/>
                  <a:gd name="T3" fmla="*/ 21 h 23"/>
                  <a:gd name="T4" fmla="*/ 2 w 25"/>
                  <a:gd name="T5" fmla="*/ 17 h 23"/>
                  <a:gd name="T6" fmla="*/ 1 w 25"/>
                  <a:gd name="T7" fmla="*/ 13 h 23"/>
                  <a:gd name="T8" fmla="*/ 11 w 25"/>
                  <a:gd name="T9" fmla="*/ 0 h 23"/>
                  <a:gd name="T10" fmla="*/ 13 w 25"/>
                  <a:gd name="T11" fmla="*/ 0 h 23"/>
                  <a:gd name="T12" fmla="*/ 25 w 25"/>
                  <a:gd name="T13" fmla="*/ 10 h 23"/>
                  <a:gd name="T14" fmla="*/ 25 w 25"/>
                  <a:gd name="T15" fmla="*/ 15 h 23"/>
                  <a:gd name="T16" fmla="*/ 22 w 25"/>
                  <a:gd name="T17" fmla="*/ 19 h 23"/>
                  <a:gd name="T18" fmla="*/ 14 w 25"/>
                  <a:gd name="T19" fmla="*/ 23 h 23"/>
                  <a:gd name="T20" fmla="*/ 13 w 25"/>
                  <a:gd name="T21" fmla="*/ 23 h 23"/>
                  <a:gd name="T22" fmla="*/ 13 w 25"/>
                  <a:gd name="T23" fmla="*/ 8 h 23"/>
                  <a:gd name="T24" fmla="*/ 13 w 25"/>
                  <a:gd name="T25" fmla="*/ 8 h 23"/>
                  <a:gd name="T26" fmla="*/ 9 w 25"/>
                  <a:gd name="T27" fmla="*/ 12 h 23"/>
                  <a:gd name="T28" fmla="*/ 9 w 25"/>
                  <a:gd name="T29" fmla="*/ 13 h 23"/>
                  <a:gd name="T30" fmla="*/ 10 w 25"/>
                  <a:gd name="T31" fmla="*/ 14 h 23"/>
                  <a:gd name="T32" fmla="*/ 13 w 25"/>
                  <a:gd name="T33" fmla="*/ 15 h 23"/>
                  <a:gd name="T34" fmla="*/ 16 w 25"/>
                  <a:gd name="T35" fmla="*/ 14 h 23"/>
                  <a:gd name="T36" fmla="*/ 17 w 25"/>
                  <a:gd name="T37" fmla="*/ 13 h 23"/>
                  <a:gd name="T38" fmla="*/ 17 w 25"/>
                  <a:gd name="T39" fmla="*/ 11 h 23"/>
                  <a:gd name="T40" fmla="*/ 13 w 25"/>
                  <a:gd name="T4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3">
                    <a:moveTo>
                      <a:pt x="13" y="23"/>
                    </a:moveTo>
                    <a:cubicBezTo>
                      <a:pt x="10" y="23"/>
                      <a:pt x="8" y="22"/>
                      <a:pt x="5" y="21"/>
                    </a:cubicBezTo>
                    <a:cubicBezTo>
                      <a:pt x="4" y="20"/>
                      <a:pt x="3" y="19"/>
                      <a:pt x="2" y="17"/>
                    </a:cubicBezTo>
                    <a:cubicBezTo>
                      <a:pt x="2" y="16"/>
                      <a:pt x="1" y="15"/>
                      <a:pt x="1" y="13"/>
                    </a:cubicBezTo>
                    <a:cubicBezTo>
                      <a:pt x="0" y="7"/>
                      <a:pt x="5" y="1"/>
                      <a:pt x="11" y="0"/>
                    </a:cubicBezTo>
                    <a:cubicBezTo>
                      <a:pt x="12" y="0"/>
                      <a:pt x="13" y="0"/>
                      <a:pt x="13" y="0"/>
                    </a:cubicBezTo>
                    <a:cubicBezTo>
                      <a:pt x="19" y="0"/>
                      <a:pt x="24" y="4"/>
                      <a:pt x="25" y="10"/>
                    </a:cubicBezTo>
                    <a:cubicBezTo>
                      <a:pt x="25" y="12"/>
                      <a:pt x="25" y="13"/>
                      <a:pt x="25" y="15"/>
                    </a:cubicBezTo>
                    <a:cubicBezTo>
                      <a:pt x="24" y="16"/>
                      <a:pt x="23" y="18"/>
                      <a:pt x="22" y="19"/>
                    </a:cubicBezTo>
                    <a:cubicBezTo>
                      <a:pt x="20" y="21"/>
                      <a:pt x="17" y="23"/>
                      <a:pt x="14" y="23"/>
                    </a:cubicBezTo>
                    <a:cubicBezTo>
                      <a:pt x="14" y="23"/>
                      <a:pt x="13" y="23"/>
                      <a:pt x="13" y="23"/>
                    </a:cubicBezTo>
                    <a:close/>
                    <a:moveTo>
                      <a:pt x="13" y="8"/>
                    </a:moveTo>
                    <a:cubicBezTo>
                      <a:pt x="13" y="8"/>
                      <a:pt x="13" y="8"/>
                      <a:pt x="13" y="8"/>
                    </a:cubicBezTo>
                    <a:cubicBezTo>
                      <a:pt x="10" y="8"/>
                      <a:pt x="9" y="10"/>
                      <a:pt x="9" y="12"/>
                    </a:cubicBezTo>
                    <a:cubicBezTo>
                      <a:pt x="9" y="12"/>
                      <a:pt x="9" y="13"/>
                      <a:pt x="9" y="13"/>
                    </a:cubicBezTo>
                    <a:cubicBezTo>
                      <a:pt x="10" y="14"/>
                      <a:pt x="10" y="14"/>
                      <a:pt x="10" y="14"/>
                    </a:cubicBezTo>
                    <a:cubicBezTo>
                      <a:pt x="11" y="15"/>
                      <a:pt x="12" y="15"/>
                      <a:pt x="13" y="15"/>
                    </a:cubicBezTo>
                    <a:cubicBezTo>
                      <a:pt x="15" y="15"/>
                      <a:pt x="16" y="15"/>
                      <a:pt x="16" y="14"/>
                    </a:cubicBezTo>
                    <a:cubicBezTo>
                      <a:pt x="17" y="13"/>
                      <a:pt x="17" y="13"/>
                      <a:pt x="17" y="13"/>
                    </a:cubicBezTo>
                    <a:cubicBezTo>
                      <a:pt x="17" y="12"/>
                      <a:pt x="17" y="12"/>
                      <a:pt x="17" y="11"/>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3" name="Freeform 666"/>
              <p:cNvSpPr>
                <a:spLocks noEditPoints="1"/>
              </p:cNvSpPr>
              <p:nvPr/>
            </p:nvSpPr>
            <p:spPr bwMode="auto">
              <a:xfrm>
                <a:off x="-3654425" y="3065463"/>
                <a:ext cx="53975" cy="50800"/>
              </a:xfrm>
              <a:custGeom>
                <a:avLst/>
                <a:gdLst>
                  <a:gd name="T0" fmla="*/ 12 w 25"/>
                  <a:gd name="T1" fmla="*/ 24 h 24"/>
                  <a:gd name="T2" fmla="*/ 4 w 25"/>
                  <a:gd name="T3" fmla="*/ 21 h 24"/>
                  <a:gd name="T4" fmla="*/ 0 w 25"/>
                  <a:gd name="T5" fmla="*/ 13 h 24"/>
                  <a:gd name="T6" fmla="*/ 11 w 25"/>
                  <a:gd name="T7" fmla="*/ 0 h 24"/>
                  <a:gd name="T8" fmla="*/ 24 w 25"/>
                  <a:gd name="T9" fmla="*/ 11 h 24"/>
                  <a:gd name="T10" fmla="*/ 21 w 25"/>
                  <a:gd name="T11" fmla="*/ 20 h 24"/>
                  <a:gd name="T12" fmla="*/ 13 w 25"/>
                  <a:gd name="T13" fmla="*/ 24 h 24"/>
                  <a:gd name="T14" fmla="*/ 12 w 25"/>
                  <a:gd name="T15" fmla="*/ 24 h 24"/>
                  <a:gd name="T16" fmla="*/ 13 w 25"/>
                  <a:gd name="T17" fmla="*/ 8 h 24"/>
                  <a:gd name="T18" fmla="*/ 12 w 25"/>
                  <a:gd name="T19" fmla="*/ 8 h 24"/>
                  <a:gd name="T20" fmla="*/ 8 w 25"/>
                  <a:gd name="T21" fmla="*/ 12 h 24"/>
                  <a:gd name="T22" fmla="*/ 10 w 25"/>
                  <a:gd name="T23" fmla="*/ 14 h 24"/>
                  <a:gd name="T24" fmla="*/ 12 w 25"/>
                  <a:gd name="T25" fmla="*/ 15 h 24"/>
                  <a:gd name="T26" fmla="*/ 13 w 25"/>
                  <a:gd name="T27" fmla="*/ 15 h 24"/>
                  <a:gd name="T28" fmla="*/ 16 w 25"/>
                  <a:gd name="T29" fmla="*/ 14 h 24"/>
                  <a:gd name="T30" fmla="*/ 16 w 25"/>
                  <a:gd name="T31" fmla="*/ 12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9" y="24"/>
                      <a:pt x="7" y="23"/>
                      <a:pt x="4" y="21"/>
                    </a:cubicBezTo>
                    <a:cubicBezTo>
                      <a:pt x="2" y="19"/>
                      <a:pt x="0" y="16"/>
                      <a:pt x="0" y="13"/>
                    </a:cubicBezTo>
                    <a:cubicBezTo>
                      <a:pt x="0" y="6"/>
                      <a:pt x="5" y="1"/>
                      <a:pt x="11" y="0"/>
                    </a:cubicBezTo>
                    <a:cubicBezTo>
                      <a:pt x="18" y="0"/>
                      <a:pt x="24" y="4"/>
                      <a:pt x="24" y="11"/>
                    </a:cubicBezTo>
                    <a:cubicBezTo>
                      <a:pt x="25" y="14"/>
                      <a:pt x="24" y="17"/>
                      <a:pt x="21" y="20"/>
                    </a:cubicBezTo>
                    <a:cubicBezTo>
                      <a:pt x="19" y="22"/>
                      <a:pt x="16" y="23"/>
                      <a:pt x="13" y="24"/>
                    </a:cubicBezTo>
                    <a:lnTo>
                      <a:pt x="12" y="24"/>
                    </a:lnTo>
                    <a:close/>
                    <a:moveTo>
                      <a:pt x="13" y="8"/>
                    </a:moveTo>
                    <a:cubicBezTo>
                      <a:pt x="12" y="8"/>
                      <a:pt x="12" y="8"/>
                      <a:pt x="12" y="8"/>
                    </a:cubicBezTo>
                    <a:cubicBezTo>
                      <a:pt x="10" y="8"/>
                      <a:pt x="8" y="10"/>
                      <a:pt x="8" y="12"/>
                    </a:cubicBezTo>
                    <a:cubicBezTo>
                      <a:pt x="8" y="13"/>
                      <a:pt x="9" y="14"/>
                      <a:pt x="10" y="14"/>
                    </a:cubicBezTo>
                    <a:cubicBezTo>
                      <a:pt x="10" y="15"/>
                      <a:pt x="11" y="15"/>
                      <a:pt x="12" y="15"/>
                    </a:cubicBezTo>
                    <a:cubicBezTo>
                      <a:pt x="13" y="15"/>
                      <a:pt x="13" y="15"/>
                      <a:pt x="13" y="15"/>
                    </a:cubicBezTo>
                    <a:cubicBezTo>
                      <a:pt x="14" y="15"/>
                      <a:pt x="15" y="15"/>
                      <a:pt x="16" y="14"/>
                    </a:cubicBezTo>
                    <a:cubicBezTo>
                      <a:pt x="16" y="14"/>
                      <a:pt x="16" y="13"/>
                      <a:pt x="16" y="12"/>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4" name="Freeform 667"/>
              <p:cNvSpPr>
                <a:spLocks noEditPoints="1"/>
              </p:cNvSpPr>
              <p:nvPr/>
            </p:nvSpPr>
            <p:spPr bwMode="auto">
              <a:xfrm>
                <a:off x="-3640137" y="2943226"/>
                <a:ext cx="57150" cy="50800"/>
              </a:xfrm>
              <a:custGeom>
                <a:avLst/>
                <a:gdLst>
                  <a:gd name="T0" fmla="*/ 13 w 26"/>
                  <a:gd name="T1" fmla="*/ 24 h 24"/>
                  <a:gd name="T2" fmla="*/ 2 w 26"/>
                  <a:gd name="T3" fmla="*/ 15 h 24"/>
                  <a:gd name="T4" fmla="*/ 11 w 26"/>
                  <a:gd name="T5" fmla="*/ 0 h 24"/>
                  <a:gd name="T6" fmla="*/ 14 w 26"/>
                  <a:gd name="T7" fmla="*/ 0 h 24"/>
                  <a:gd name="T8" fmla="*/ 25 w 26"/>
                  <a:gd name="T9" fmla="*/ 9 h 24"/>
                  <a:gd name="T10" fmla="*/ 24 w 26"/>
                  <a:gd name="T11" fmla="*/ 19 h 24"/>
                  <a:gd name="T12" fmla="*/ 16 w 26"/>
                  <a:gd name="T13" fmla="*/ 24 h 24"/>
                  <a:gd name="T14" fmla="*/ 13 w 26"/>
                  <a:gd name="T15" fmla="*/ 24 h 24"/>
                  <a:gd name="T16" fmla="*/ 14 w 26"/>
                  <a:gd name="T17" fmla="*/ 8 h 24"/>
                  <a:gd name="T18" fmla="*/ 13 w 26"/>
                  <a:gd name="T19" fmla="*/ 8 h 24"/>
                  <a:gd name="T20" fmla="*/ 9 w 26"/>
                  <a:gd name="T21" fmla="*/ 13 h 24"/>
                  <a:gd name="T22" fmla="*/ 14 w 26"/>
                  <a:gd name="T23" fmla="*/ 16 h 24"/>
                  <a:gd name="T24" fmla="*/ 17 w 26"/>
                  <a:gd name="T25" fmla="*/ 14 h 24"/>
                  <a:gd name="T26" fmla="*/ 17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3" y="20"/>
                      <a:pt x="2" y="15"/>
                    </a:cubicBezTo>
                    <a:cubicBezTo>
                      <a:pt x="0" y="9"/>
                      <a:pt x="4" y="2"/>
                      <a:pt x="11" y="0"/>
                    </a:cubicBezTo>
                    <a:cubicBezTo>
                      <a:pt x="11" y="0"/>
                      <a:pt x="13" y="0"/>
                      <a:pt x="14" y="0"/>
                    </a:cubicBezTo>
                    <a:cubicBezTo>
                      <a:pt x="19" y="0"/>
                      <a:pt x="24" y="4"/>
                      <a:pt x="25" y="9"/>
                    </a:cubicBezTo>
                    <a:cubicBezTo>
                      <a:pt x="26" y="13"/>
                      <a:pt x="25" y="16"/>
                      <a:pt x="24" y="19"/>
                    </a:cubicBezTo>
                    <a:cubicBezTo>
                      <a:pt x="22" y="21"/>
                      <a:pt x="19" y="23"/>
                      <a:pt x="16" y="24"/>
                    </a:cubicBezTo>
                    <a:cubicBezTo>
                      <a:pt x="15" y="24"/>
                      <a:pt x="14" y="24"/>
                      <a:pt x="13" y="24"/>
                    </a:cubicBezTo>
                    <a:close/>
                    <a:moveTo>
                      <a:pt x="14" y="8"/>
                    </a:moveTo>
                    <a:cubicBezTo>
                      <a:pt x="13" y="8"/>
                      <a:pt x="13" y="8"/>
                      <a:pt x="13" y="8"/>
                    </a:cubicBezTo>
                    <a:cubicBezTo>
                      <a:pt x="10" y="9"/>
                      <a:pt x="9" y="11"/>
                      <a:pt x="9" y="13"/>
                    </a:cubicBezTo>
                    <a:cubicBezTo>
                      <a:pt x="10" y="15"/>
                      <a:pt x="12" y="16"/>
                      <a:pt x="14" y="16"/>
                    </a:cubicBezTo>
                    <a:cubicBezTo>
                      <a:pt x="15" y="16"/>
                      <a:pt x="16" y="15"/>
                      <a:pt x="17" y="14"/>
                    </a:cubicBezTo>
                    <a:cubicBezTo>
                      <a:pt x="17" y="13"/>
                      <a:pt x="18"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5" name="Freeform 668"/>
              <p:cNvSpPr>
                <a:spLocks noEditPoints="1"/>
              </p:cNvSpPr>
              <p:nvPr/>
            </p:nvSpPr>
            <p:spPr bwMode="auto">
              <a:xfrm>
                <a:off x="-3633787" y="2978151"/>
                <a:ext cx="57150" cy="50800"/>
              </a:xfrm>
              <a:custGeom>
                <a:avLst/>
                <a:gdLst>
                  <a:gd name="T0" fmla="*/ 14 w 26"/>
                  <a:gd name="T1" fmla="*/ 24 h 24"/>
                  <a:gd name="T2" fmla="*/ 2 w 26"/>
                  <a:gd name="T3" fmla="*/ 14 h 24"/>
                  <a:gd name="T4" fmla="*/ 11 w 26"/>
                  <a:gd name="T5" fmla="*/ 0 h 24"/>
                  <a:gd name="T6" fmla="*/ 14 w 26"/>
                  <a:gd name="T7" fmla="*/ 0 h 24"/>
                  <a:gd name="T8" fmla="*/ 26 w 26"/>
                  <a:gd name="T9" fmla="*/ 10 h 24"/>
                  <a:gd name="T10" fmla="*/ 23 w 26"/>
                  <a:gd name="T11" fmla="*/ 19 h 24"/>
                  <a:gd name="T12" fmla="*/ 16 w 26"/>
                  <a:gd name="T13" fmla="*/ 24 h 24"/>
                  <a:gd name="T14" fmla="*/ 14 w 26"/>
                  <a:gd name="T15" fmla="*/ 24 h 24"/>
                  <a:gd name="T16" fmla="*/ 14 w 26"/>
                  <a:gd name="T17" fmla="*/ 8 h 24"/>
                  <a:gd name="T18" fmla="*/ 13 w 26"/>
                  <a:gd name="T19" fmla="*/ 8 h 24"/>
                  <a:gd name="T20" fmla="*/ 10 w 26"/>
                  <a:gd name="T21" fmla="*/ 13 h 24"/>
                  <a:gd name="T22" fmla="*/ 14 w 26"/>
                  <a:gd name="T23" fmla="*/ 16 h 24"/>
                  <a:gd name="T24" fmla="*/ 17 w 26"/>
                  <a:gd name="T25" fmla="*/ 14 h 24"/>
                  <a:gd name="T26" fmla="*/ 18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8" y="24"/>
                      <a:pt x="3" y="20"/>
                      <a:pt x="2" y="14"/>
                    </a:cubicBezTo>
                    <a:cubicBezTo>
                      <a:pt x="0" y="8"/>
                      <a:pt x="5" y="1"/>
                      <a:pt x="11" y="0"/>
                    </a:cubicBezTo>
                    <a:cubicBezTo>
                      <a:pt x="12" y="0"/>
                      <a:pt x="13" y="0"/>
                      <a:pt x="14" y="0"/>
                    </a:cubicBezTo>
                    <a:cubicBezTo>
                      <a:pt x="20" y="0"/>
                      <a:pt x="24" y="4"/>
                      <a:pt x="26" y="10"/>
                    </a:cubicBezTo>
                    <a:cubicBezTo>
                      <a:pt x="26" y="13"/>
                      <a:pt x="25" y="16"/>
                      <a:pt x="23" y="19"/>
                    </a:cubicBezTo>
                    <a:cubicBezTo>
                      <a:pt x="22" y="22"/>
                      <a:pt x="19" y="23"/>
                      <a:pt x="16" y="24"/>
                    </a:cubicBezTo>
                    <a:cubicBezTo>
                      <a:pt x="15" y="24"/>
                      <a:pt x="14" y="24"/>
                      <a:pt x="14" y="24"/>
                    </a:cubicBezTo>
                    <a:close/>
                    <a:moveTo>
                      <a:pt x="14" y="8"/>
                    </a:moveTo>
                    <a:cubicBezTo>
                      <a:pt x="13" y="8"/>
                      <a:pt x="13" y="8"/>
                      <a:pt x="13" y="8"/>
                    </a:cubicBezTo>
                    <a:cubicBezTo>
                      <a:pt x="11" y="8"/>
                      <a:pt x="9" y="11"/>
                      <a:pt x="10" y="13"/>
                    </a:cubicBezTo>
                    <a:cubicBezTo>
                      <a:pt x="10" y="15"/>
                      <a:pt x="12" y="16"/>
                      <a:pt x="14" y="16"/>
                    </a:cubicBezTo>
                    <a:cubicBezTo>
                      <a:pt x="15" y="16"/>
                      <a:pt x="16" y="15"/>
                      <a:pt x="17" y="14"/>
                    </a:cubicBezTo>
                    <a:cubicBezTo>
                      <a:pt x="18" y="13"/>
                      <a:pt x="18" y="12"/>
                      <a:pt x="18" y="11"/>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6" name="Freeform 669"/>
              <p:cNvSpPr>
                <a:spLocks noEditPoints="1"/>
              </p:cNvSpPr>
              <p:nvPr/>
            </p:nvSpPr>
            <p:spPr bwMode="auto">
              <a:xfrm>
                <a:off x="-3624262" y="3009901"/>
                <a:ext cx="53975" cy="53975"/>
              </a:xfrm>
              <a:custGeom>
                <a:avLst/>
                <a:gdLst>
                  <a:gd name="T0" fmla="*/ 12 w 25"/>
                  <a:gd name="T1" fmla="*/ 25 h 25"/>
                  <a:gd name="T2" fmla="*/ 0 w 25"/>
                  <a:gd name="T3" fmla="*/ 14 h 25"/>
                  <a:gd name="T4" fmla="*/ 3 w 25"/>
                  <a:gd name="T5" fmla="*/ 6 h 25"/>
                  <a:gd name="T6" fmla="*/ 10 w 25"/>
                  <a:gd name="T7" fmla="*/ 1 h 25"/>
                  <a:gd name="T8" fmla="*/ 19 w 25"/>
                  <a:gd name="T9" fmla="*/ 3 h 25"/>
                  <a:gd name="T10" fmla="*/ 24 w 25"/>
                  <a:gd name="T11" fmla="*/ 11 h 25"/>
                  <a:gd name="T12" fmla="*/ 22 w 25"/>
                  <a:gd name="T13" fmla="*/ 20 h 25"/>
                  <a:gd name="T14" fmla="*/ 14 w 25"/>
                  <a:gd name="T15" fmla="*/ 25 h 25"/>
                  <a:gd name="T16" fmla="*/ 12 w 25"/>
                  <a:gd name="T17" fmla="*/ 25 h 25"/>
                  <a:gd name="T18" fmla="*/ 12 w 25"/>
                  <a:gd name="T19" fmla="*/ 9 h 25"/>
                  <a:gd name="T20" fmla="*/ 12 w 25"/>
                  <a:gd name="T21" fmla="*/ 9 h 25"/>
                  <a:gd name="T22" fmla="*/ 9 w 25"/>
                  <a:gd name="T23" fmla="*/ 10 h 25"/>
                  <a:gd name="T24" fmla="*/ 8 w 25"/>
                  <a:gd name="T25" fmla="*/ 13 h 25"/>
                  <a:gd name="T26" fmla="*/ 13 w 25"/>
                  <a:gd name="T27" fmla="*/ 17 h 25"/>
                  <a:gd name="T28" fmla="*/ 15 w 25"/>
                  <a:gd name="T29" fmla="*/ 15 h 25"/>
                  <a:gd name="T30" fmla="*/ 16 w 25"/>
                  <a:gd name="T31" fmla="*/ 12 h 25"/>
                  <a:gd name="T32" fmla="*/ 15 w 25"/>
                  <a:gd name="T33" fmla="*/ 10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6" y="25"/>
                      <a:pt x="1" y="20"/>
                      <a:pt x="0" y="14"/>
                    </a:cubicBezTo>
                    <a:cubicBezTo>
                      <a:pt x="0" y="11"/>
                      <a:pt x="1" y="8"/>
                      <a:pt x="3" y="6"/>
                    </a:cubicBezTo>
                    <a:cubicBezTo>
                      <a:pt x="4" y="3"/>
                      <a:pt x="7" y="1"/>
                      <a:pt x="10" y="1"/>
                    </a:cubicBezTo>
                    <a:cubicBezTo>
                      <a:pt x="14" y="0"/>
                      <a:pt x="17" y="1"/>
                      <a:pt x="19" y="3"/>
                    </a:cubicBezTo>
                    <a:cubicBezTo>
                      <a:pt x="22" y="5"/>
                      <a:pt x="24" y="8"/>
                      <a:pt x="24" y="11"/>
                    </a:cubicBezTo>
                    <a:cubicBezTo>
                      <a:pt x="25" y="15"/>
                      <a:pt x="24" y="18"/>
                      <a:pt x="22" y="20"/>
                    </a:cubicBezTo>
                    <a:cubicBezTo>
                      <a:pt x="20" y="23"/>
                      <a:pt x="17" y="24"/>
                      <a:pt x="14" y="25"/>
                    </a:cubicBezTo>
                    <a:cubicBezTo>
                      <a:pt x="13" y="25"/>
                      <a:pt x="13" y="25"/>
                      <a:pt x="12" y="25"/>
                    </a:cubicBezTo>
                    <a:close/>
                    <a:moveTo>
                      <a:pt x="12" y="9"/>
                    </a:moveTo>
                    <a:cubicBezTo>
                      <a:pt x="12" y="9"/>
                      <a:pt x="12" y="9"/>
                      <a:pt x="12" y="9"/>
                    </a:cubicBezTo>
                    <a:cubicBezTo>
                      <a:pt x="10" y="9"/>
                      <a:pt x="9" y="10"/>
                      <a:pt x="9" y="10"/>
                    </a:cubicBezTo>
                    <a:cubicBezTo>
                      <a:pt x="8" y="11"/>
                      <a:pt x="8" y="12"/>
                      <a:pt x="8" y="13"/>
                    </a:cubicBezTo>
                    <a:cubicBezTo>
                      <a:pt x="8" y="15"/>
                      <a:pt x="10" y="17"/>
                      <a:pt x="13" y="17"/>
                    </a:cubicBezTo>
                    <a:cubicBezTo>
                      <a:pt x="14" y="17"/>
                      <a:pt x="15" y="16"/>
                      <a:pt x="15" y="15"/>
                    </a:cubicBezTo>
                    <a:cubicBezTo>
                      <a:pt x="16" y="14"/>
                      <a:pt x="16" y="13"/>
                      <a:pt x="16" y="12"/>
                    </a:cubicBezTo>
                    <a:cubicBezTo>
                      <a:pt x="16" y="11"/>
                      <a:pt x="15" y="10"/>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7" name="Freeform 670"/>
              <p:cNvSpPr>
                <a:spLocks noEditPoints="1"/>
              </p:cNvSpPr>
              <p:nvPr/>
            </p:nvSpPr>
            <p:spPr bwMode="auto">
              <a:xfrm>
                <a:off x="-3622675" y="3044826"/>
                <a:ext cx="53975" cy="52388"/>
              </a:xfrm>
              <a:custGeom>
                <a:avLst/>
                <a:gdLst>
                  <a:gd name="T0" fmla="*/ 13 w 25"/>
                  <a:gd name="T1" fmla="*/ 25 h 25"/>
                  <a:gd name="T2" fmla="*/ 1 w 25"/>
                  <a:gd name="T3" fmla="*/ 14 h 25"/>
                  <a:gd name="T4" fmla="*/ 12 w 25"/>
                  <a:gd name="T5" fmla="*/ 1 h 25"/>
                  <a:gd name="T6" fmla="*/ 25 w 25"/>
                  <a:gd name="T7" fmla="*/ 12 h 25"/>
                  <a:gd name="T8" fmla="*/ 22 w 25"/>
                  <a:gd name="T9" fmla="*/ 21 h 25"/>
                  <a:gd name="T10" fmla="*/ 14 w 25"/>
                  <a:gd name="T11" fmla="*/ 25 h 25"/>
                  <a:gd name="T12" fmla="*/ 13 w 25"/>
                  <a:gd name="T13" fmla="*/ 25 h 25"/>
                  <a:gd name="T14" fmla="*/ 13 w 25"/>
                  <a:gd name="T15" fmla="*/ 9 h 25"/>
                  <a:gd name="T16" fmla="*/ 13 w 25"/>
                  <a:gd name="T17" fmla="*/ 9 h 25"/>
                  <a:gd name="T18" fmla="*/ 9 w 25"/>
                  <a:gd name="T19" fmla="*/ 13 h 25"/>
                  <a:gd name="T20" fmla="*/ 13 w 25"/>
                  <a:gd name="T21" fmla="*/ 17 h 25"/>
                  <a:gd name="T22" fmla="*/ 16 w 25"/>
                  <a:gd name="T23" fmla="*/ 15 h 25"/>
                  <a:gd name="T24" fmla="*/ 17 w 25"/>
                  <a:gd name="T25" fmla="*/ 12 h 25"/>
                  <a:gd name="T26" fmla="*/ 13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3" y="25"/>
                    </a:moveTo>
                    <a:cubicBezTo>
                      <a:pt x="7" y="25"/>
                      <a:pt x="1" y="20"/>
                      <a:pt x="1" y="14"/>
                    </a:cubicBezTo>
                    <a:cubicBezTo>
                      <a:pt x="0" y="7"/>
                      <a:pt x="5" y="2"/>
                      <a:pt x="12" y="1"/>
                    </a:cubicBezTo>
                    <a:cubicBezTo>
                      <a:pt x="19" y="0"/>
                      <a:pt x="25" y="5"/>
                      <a:pt x="25" y="12"/>
                    </a:cubicBezTo>
                    <a:cubicBezTo>
                      <a:pt x="25" y="15"/>
                      <a:pt x="24" y="18"/>
                      <a:pt x="22" y="21"/>
                    </a:cubicBezTo>
                    <a:cubicBezTo>
                      <a:pt x="20" y="23"/>
                      <a:pt x="17" y="25"/>
                      <a:pt x="14" y="25"/>
                    </a:cubicBezTo>
                    <a:lnTo>
                      <a:pt x="13" y="25"/>
                    </a:lnTo>
                    <a:close/>
                    <a:moveTo>
                      <a:pt x="13" y="9"/>
                    </a:moveTo>
                    <a:cubicBezTo>
                      <a:pt x="13" y="9"/>
                      <a:pt x="13" y="9"/>
                      <a:pt x="13" y="9"/>
                    </a:cubicBezTo>
                    <a:cubicBezTo>
                      <a:pt x="10" y="9"/>
                      <a:pt x="9" y="11"/>
                      <a:pt x="9" y="13"/>
                    </a:cubicBezTo>
                    <a:cubicBezTo>
                      <a:pt x="9" y="15"/>
                      <a:pt x="11" y="17"/>
                      <a:pt x="13" y="17"/>
                    </a:cubicBezTo>
                    <a:cubicBezTo>
                      <a:pt x="14" y="17"/>
                      <a:pt x="15" y="16"/>
                      <a:pt x="16" y="15"/>
                    </a:cubicBezTo>
                    <a:cubicBezTo>
                      <a:pt x="17" y="15"/>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8" name="Freeform 671"/>
              <p:cNvSpPr>
                <a:spLocks noEditPoints="1"/>
              </p:cNvSpPr>
              <p:nvPr/>
            </p:nvSpPr>
            <p:spPr bwMode="auto">
              <a:xfrm>
                <a:off x="-3600450" y="2951163"/>
                <a:ext cx="55563" cy="53975"/>
              </a:xfrm>
              <a:custGeom>
                <a:avLst/>
                <a:gdLst>
                  <a:gd name="T0" fmla="*/ 13 w 26"/>
                  <a:gd name="T1" fmla="*/ 25 h 25"/>
                  <a:gd name="T2" fmla="*/ 1 w 26"/>
                  <a:gd name="T3" fmla="*/ 15 h 25"/>
                  <a:gd name="T4" fmla="*/ 10 w 26"/>
                  <a:gd name="T5" fmla="*/ 1 h 25"/>
                  <a:gd name="T6" fmla="*/ 13 w 26"/>
                  <a:gd name="T7" fmla="*/ 0 h 25"/>
                  <a:gd name="T8" fmla="*/ 25 w 26"/>
                  <a:gd name="T9" fmla="*/ 10 h 25"/>
                  <a:gd name="T10" fmla="*/ 25 w 26"/>
                  <a:gd name="T11" fmla="*/ 10 h 25"/>
                  <a:gd name="T12" fmla="*/ 23 w 26"/>
                  <a:gd name="T13" fmla="*/ 20 h 25"/>
                  <a:gd name="T14" fmla="*/ 15 w 26"/>
                  <a:gd name="T15" fmla="*/ 25 h 25"/>
                  <a:gd name="T16" fmla="*/ 13 w 26"/>
                  <a:gd name="T17" fmla="*/ 25 h 25"/>
                  <a:gd name="T18" fmla="*/ 13 w 26"/>
                  <a:gd name="T19" fmla="*/ 8 h 25"/>
                  <a:gd name="T20" fmla="*/ 12 w 26"/>
                  <a:gd name="T21" fmla="*/ 8 h 25"/>
                  <a:gd name="T22" fmla="*/ 9 w 26"/>
                  <a:gd name="T23" fmla="*/ 13 h 25"/>
                  <a:gd name="T24" fmla="*/ 9 w 26"/>
                  <a:gd name="T25" fmla="*/ 14 h 25"/>
                  <a:gd name="T26" fmla="*/ 14 w 26"/>
                  <a:gd name="T27" fmla="*/ 17 h 25"/>
                  <a:gd name="T28" fmla="*/ 16 w 26"/>
                  <a:gd name="T29" fmla="*/ 15 h 25"/>
                  <a:gd name="T30" fmla="*/ 17 w 26"/>
                  <a:gd name="T31" fmla="*/ 12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7" y="25"/>
                      <a:pt x="2" y="21"/>
                      <a:pt x="1" y="15"/>
                    </a:cubicBezTo>
                    <a:cubicBezTo>
                      <a:pt x="0" y="9"/>
                      <a:pt x="4" y="2"/>
                      <a:pt x="10" y="1"/>
                    </a:cubicBezTo>
                    <a:cubicBezTo>
                      <a:pt x="11" y="0"/>
                      <a:pt x="12" y="0"/>
                      <a:pt x="13" y="0"/>
                    </a:cubicBezTo>
                    <a:cubicBezTo>
                      <a:pt x="19" y="0"/>
                      <a:pt x="24" y="4"/>
                      <a:pt x="25" y="10"/>
                    </a:cubicBezTo>
                    <a:cubicBezTo>
                      <a:pt x="25" y="10"/>
                      <a:pt x="25" y="10"/>
                      <a:pt x="25" y="10"/>
                    </a:cubicBezTo>
                    <a:cubicBezTo>
                      <a:pt x="26" y="14"/>
                      <a:pt x="25" y="17"/>
                      <a:pt x="23" y="20"/>
                    </a:cubicBezTo>
                    <a:cubicBezTo>
                      <a:pt x="21" y="23"/>
                      <a:pt x="18" y="24"/>
                      <a:pt x="15" y="25"/>
                    </a:cubicBezTo>
                    <a:cubicBezTo>
                      <a:pt x="15" y="25"/>
                      <a:pt x="14" y="25"/>
                      <a:pt x="13" y="25"/>
                    </a:cubicBezTo>
                    <a:close/>
                    <a:moveTo>
                      <a:pt x="13" y="8"/>
                    </a:moveTo>
                    <a:cubicBezTo>
                      <a:pt x="12" y="8"/>
                      <a:pt x="12" y="8"/>
                      <a:pt x="12" y="8"/>
                    </a:cubicBezTo>
                    <a:cubicBezTo>
                      <a:pt x="10" y="9"/>
                      <a:pt x="9" y="11"/>
                      <a:pt x="9" y="13"/>
                    </a:cubicBezTo>
                    <a:cubicBezTo>
                      <a:pt x="9" y="14"/>
                      <a:pt x="9" y="14"/>
                      <a:pt x="9" y="14"/>
                    </a:cubicBezTo>
                    <a:cubicBezTo>
                      <a:pt x="9" y="16"/>
                      <a:pt x="12" y="17"/>
                      <a:pt x="14" y="17"/>
                    </a:cubicBezTo>
                    <a:cubicBezTo>
                      <a:pt x="15" y="17"/>
                      <a:pt x="16" y="16"/>
                      <a:pt x="16" y="15"/>
                    </a:cubicBezTo>
                    <a:cubicBezTo>
                      <a:pt x="17" y="14"/>
                      <a:pt x="17" y="13"/>
                      <a:pt x="17" y="12"/>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9" name="Freeform 672"/>
              <p:cNvSpPr>
                <a:spLocks noEditPoints="1"/>
              </p:cNvSpPr>
              <p:nvPr/>
            </p:nvSpPr>
            <p:spPr bwMode="auto">
              <a:xfrm>
                <a:off x="-3560762" y="2963863"/>
                <a:ext cx="82550" cy="84138"/>
              </a:xfrm>
              <a:custGeom>
                <a:avLst/>
                <a:gdLst>
                  <a:gd name="T0" fmla="*/ 20 w 38"/>
                  <a:gd name="T1" fmla="*/ 39 h 39"/>
                  <a:gd name="T2" fmla="*/ 9 w 38"/>
                  <a:gd name="T3" fmla="*/ 35 h 39"/>
                  <a:gd name="T4" fmla="*/ 4 w 38"/>
                  <a:gd name="T5" fmla="*/ 30 h 39"/>
                  <a:gd name="T6" fmla="*/ 2 w 38"/>
                  <a:gd name="T7" fmla="*/ 23 h 39"/>
                  <a:gd name="T8" fmla="*/ 16 w 38"/>
                  <a:gd name="T9" fmla="*/ 0 h 39"/>
                  <a:gd name="T10" fmla="*/ 19 w 38"/>
                  <a:gd name="T11" fmla="*/ 0 h 39"/>
                  <a:gd name="T12" fmla="*/ 38 w 38"/>
                  <a:gd name="T13" fmla="*/ 17 h 39"/>
                  <a:gd name="T14" fmla="*/ 38 w 38"/>
                  <a:gd name="T15" fmla="*/ 25 h 39"/>
                  <a:gd name="T16" fmla="*/ 35 w 38"/>
                  <a:gd name="T17" fmla="*/ 32 h 39"/>
                  <a:gd name="T18" fmla="*/ 22 w 38"/>
                  <a:gd name="T19" fmla="*/ 39 h 39"/>
                  <a:gd name="T20" fmla="*/ 20 w 38"/>
                  <a:gd name="T21" fmla="*/ 39 h 39"/>
                  <a:gd name="T22" fmla="*/ 19 w 38"/>
                  <a:gd name="T23" fmla="*/ 8 h 39"/>
                  <a:gd name="T24" fmla="*/ 18 w 38"/>
                  <a:gd name="T25" fmla="*/ 8 h 39"/>
                  <a:gd name="T26" fmla="*/ 10 w 38"/>
                  <a:gd name="T27" fmla="*/ 21 h 39"/>
                  <a:gd name="T28" fmla="*/ 11 w 38"/>
                  <a:gd name="T29" fmla="*/ 26 h 39"/>
                  <a:gd name="T30" fmla="*/ 14 w 38"/>
                  <a:gd name="T31" fmla="*/ 29 h 39"/>
                  <a:gd name="T32" fmla="*/ 21 w 38"/>
                  <a:gd name="T33" fmla="*/ 31 h 39"/>
                  <a:gd name="T34" fmla="*/ 28 w 38"/>
                  <a:gd name="T35" fmla="*/ 27 h 39"/>
                  <a:gd name="T36" fmla="*/ 30 w 38"/>
                  <a:gd name="T37" fmla="*/ 23 h 39"/>
                  <a:gd name="T38" fmla="*/ 30 w 38"/>
                  <a:gd name="T39" fmla="*/ 18 h 39"/>
                  <a:gd name="T40" fmla="*/ 19 w 38"/>
                  <a:gd name="T41"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 h="39">
                    <a:moveTo>
                      <a:pt x="20" y="39"/>
                    </a:moveTo>
                    <a:cubicBezTo>
                      <a:pt x="16" y="39"/>
                      <a:pt x="12" y="38"/>
                      <a:pt x="9" y="35"/>
                    </a:cubicBezTo>
                    <a:cubicBezTo>
                      <a:pt x="7" y="34"/>
                      <a:pt x="5" y="32"/>
                      <a:pt x="4" y="30"/>
                    </a:cubicBezTo>
                    <a:cubicBezTo>
                      <a:pt x="3" y="28"/>
                      <a:pt x="2" y="25"/>
                      <a:pt x="2" y="23"/>
                    </a:cubicBezTo>
                    <a:cubicBezTo>
                      <a:pt x="0" y="12"/>
                      <a:pt x="6" y="2"/>
                      <a:pt x="16" y="0"/>
                    </a:cubicBezTo>
                    <a:cubicBezTo>
                      <a:pt x="17" y="0"/>
                      <a:pt x="18" y="0"/>
                      <a:pt x="19" y="0"/>
                    </a:cubicBezTo>
                    <a:cubicBezTo>
                      <a:pt x="28" y="0"/>
                      <a:pt x="36" y="7"/>
                      <a:pt x="38" y="17"/>
                    </a:cubicBezTo>
                    <a:cubicBezTo>
                      <a:pt x="38" y="19"/>
                      <a:pt x="38" y="22"/>
                      <a:pt x="38" y="25"/>
                    </a:cubicBezTo>
                    <a:cubicBezTo>
                      <a:pt x="37" y="27"/>
                      <a:pt x="36" y="30"/>
                      <a:pt x="35" y="32"/>
                    </a:cubicBezTo>
                    <a:cubicBezTo>
                      <a:pt x="32" y="36"/>
                      <a:pt x="27" y="39"/>
                      <a:pt x="22" y="39"/>
                    </a:cubicBezTo>
                    <a:cubicBezTo>
                      <a:pt x="22" y="39"/>
                      <a:pt x="21" y="39"/>
                      <a:pt x="20" y="39"/>
                    </a:cubicBezTo>
                    <a:close/>
                    <a:moveTo>
                      <a:pt x="19" y="8"/>
                    </a:moveTo>
                    <a:cubicBezTo>
                      <a:pt x="19" y="8"/>
                      <a:pt x="18" y="8"/>
                      <a:pt x="18" y="8"/>
                    </a:cubicBezTo>
                    <a:cubicBezTo>
                      <a:pt x="12" y="9"/>
                      <a:pt x="8" y="15"/>
                      <a:pt x="10" y="21"/>
                    </a:cubicBezTo>
                    <a:cubicBezTo>
                      <a:pt x="10" y="23"/>
                      <a:pt x="10" y="24"/>
                      <a:pt x="11" y="26"/>
                    </a:cubicBezTo>
                    <a:cubicBezTo>
                      <a:pt x="12" y="27"/>
                      <a:pt x="13" y="28"/>
                      <a:pt x="14" y="29"/>
                    </a:cubicBezTo>
                    <a:cubicBezTo>
                      <a:pt x="16" y="31"/>
                      <a:pt x="19" y="32"/>
                      <a:pt x="21" y="31"/>
                    </a:cubicBezTo>
                    <a:cubicBezTo>
                      <a:pt x="24" y="31"/>
                      <a:pt x="26" y="30"/>
                      <a:pt x="28" y="27"/>
                    </a:cubicBezTo>
                    <a:cubicBezTo>
                      <a:pt x="29" y="26"/>
                      <a:pt x="29" y="25"/>
                      <a:pt x="30" y="23"/>
                    </a:cubicBezTo>
                    <a:cubicBezTo>
                      <a:pt x="30" y="21"/>
                      <a:pt x="30" y="20"/>
                      <a:pt x="30" y="18"/>
                    </a:cubicBezTo>
                    <a:cubicBezTo>
                      <a:pt x="29" y="12"/>
                      <a:pt x="24"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0" name="Freeform 673"/>
              <p:cNvSpPr>
                <a:spLocks noEditPoints="1"/>
              </p:cNvSpPr>
              <p:nvPr/>
            </p:nvSpPr>
            <p:spPr bwMode="auto">
              <a:xfrm>
                <a:off x="-3594100" y="2987676"/>
                <a:ext cx="55563" cy="53975"/>
              </a:xfrm>
              <a:custGeom>
                <a:avLst/>
                <a:gdLst>
                  <a:gd name="T0" fmla="*/ 13 w 26"/>
                  <a:gd name="T1" fmla="*/ 25 h 25"/>
                  <a:gd name="T2" fmla="*/ 6 w 26"/>
                  <a:gd name="T3" fmla="*/ 22 h 25"/>
                  <a:gd name="T4" fmla="*/ 1 w 26"/>
                  <a:gd name="T5" fmla="*/ 14 h 25"/>
                  <a:gd name="T6" fmla="*/ 11 w 26"/>
                  <a:gd name="T7" fmla="*/ 0 h 25"/>
                  <a:gd name="T8" fmla="*/ 13 w 26"/>
                  <a:gd name="T9" fmla="*/ 0 h 25"/>
                  <a:gd name="T10" fmla="*/ 25 w 26"/>
                  <a:gd name="T11" fmla="*/ 10 h 25"/>
                  <a:gd name="T12" fmla="*/ 23 w 26"/>
                  <a:gd name="T13" fmla="*/ 20 h 25"/>
                  <a:gd name="T14" fmla="*/ 15 w 26"/>
                  <a:gd name="T15" fmla="*/ 25 h 25"/>
                  <a:gd name="T16" fmla="*/ 13 w 26"/>
                  <a:gd name="T17" fmla="*/ 25 h 25"/>
                  <a:gd name="T18" fmla="*/ 13 w 26"/>
                  <a:gd name="T19" fmla="*/ 8 h 25"/>
                  <a:gd name="T20" fmla="*/ 12 w 26"/>
                  <a:gd name="T21" fmla="*/ 8 h 25"/>
                  <a:gd name="T22" fmla="*/ 9 w 26"/>
                  <a:gd name="T23" fmla="*/ 13 h 25"/>
                  <a:gd name="T24" fmla="*/ 11 w 26"/>
                  <a:gd name="T25" fmla="*/ 16 h 25"/>
                  <a:gd name="T26" fmla="*/ 14 w 26"/>
                  <a:gd name="T27" fmla="*/ 17 h 25"/>
                  <a:gd name="T28" fmla="*/ 16 w 26"/>
                  <a:gd name="T29" fmla="*/ 15 h 25"/>
                  <a:gd name="T30" fmla="*/ 17 w 26"/>
                  <a:gd name="T31" fmla="*/ 12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0" y="25"/>
                      <a:pt x="8" y="24"/>
                      <a:pt x="6" y="22"/>
                    </a:cubicBezTo>
                    <a:cubicBezTo>
                      <a:pt x="3" y="20"/>
                      <a:pt x="2" y="18"/>
                      <a:pt x="1" y="14"/>
                    </a:cubicBezTo>
                    <a:cubicBezTo>
                      <a:pt x="0" y="8"/>
                      <a:pt x="4" y="1"/>
                      <a:pt x="11" y="0"/>
                    </a:cubicBezTo>
                    <a:cubicBezTo>
                      <a:pt x="11" y="0"/>
                      <a:pt x="12" y="0"/>
                      <a:pt x="13" y="0"/>
                    </a:cubicBezTo>
                    <a:cubicBezTo>
                      <a:pt x="19" y="0"/>
                      <a:pt x="24" y="4"/>
                      <a:pt x="25" y="10"/>
                    </a:cubicBezTo>
                    <a:cubicBezTo>
                      <a:pt x="26" y="13"/>
                      <a:pt x="25" y="17"/>
                      <a:pt x="23" y="20"/>
                    </a:cubicBezTo>
                    <a:cubicBezTo>
                      <a:pt x="21" y="22"/>
                      <a:pt x="18" y="24"/>
                      <a:pt x="15" y="25"/>
                    </a:cubicBezTo>
                    <a:cubicBezTo>
                      <a:pt x="14" y="25"/>
                      <a:pt x="14" y="25"/>
                      <a:pt x="13" y="25"/>
                    </a:cubicBezTo>
                    <a:close/>
                    <a:moveTo>
                      <a:pt x="13" y="8"/>
                    </a:moveTo>
                    <a:cubicBezTo>
                      <a:pt x="12" y="8"/>
                      <a:pt x="12" y="8"/>
                      <a:pt x="12" y="8"/>
                    </a:cubicBezTo>
                    <a:cubicBezTo>
                      <a:pt x="10" y="8"/>
                      <a:pt x="9" y="11"/>
                      <a:pt x="9" y="13"/>
                    </a:cubicBezTo>
                    <a:cubicBezTo>
                      <a:pt x="9" y="14"/>
                      <a:pt x="10" y="15"/>
                      <a:pt x="11" y="16"/>
                    </a:cubicBezTo>
                    <a:cubicBezTo>
                      <a:pt x="11" y="16"/>
                      <a:pt x="12" y="17"/>
                      <a:pt x="14" y="17"/>
                    </a:cubicBezTo>
                    <a:cubicBezTo>
                      <a:pt x="15" y="16"/>
                      <a:pt x="16" y="16"/>
                      <a:pt x="16" y="15"/>
                    </a:cubicBezTo>
                    <a:cubicBezTo>
                      <a:pt x="17" y="15"/>
                      <a:pt x="17" y="13"/>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1" name="Freeform 674"/>
              <p:cNvSpPr>
                <a:spLocks noEditPoints="1"/>
              </p:cNvSpPr>
              <p:nvPr/>
            </p:nvSpPr>
            <p:spPr bwMode="auto">
              <a:xfrm>
                <a:off x="-3590925" y="3024188"/>
                <a:ext cx="57150" cy="52388"/>
              </a:xfrm>
              <a:custGeom>
                <a:avLst/>
                <a:gdLst>
                  <a:gd name="T0" fmla="*/ 13 w 26"/>
                  <a:gd name="T1" fmla="*/ 24 h 24"/>
                  <a:gd name="T2" fmla="*/ 6 w 26"/>
                  <a:gd name="T3" fmla="*/ 21 h 24"/>
                  <a:gd name="T4" fmla="*/ 3 w 26"/>
                  <a:gd name="T5" fmla="*/ 18 h 24"/>
                  <a:gd name="T6" fmla="*/ 1 w 26"/>
                  <a:gd name="T7" fmla="*/ 13 h 24"/>
                  <a:gd name="T8" fmla="*/ 12 w 26"/>
                  <a:gd name="T9" fmla="*/ 0 h 24"/>
                  <a:gd name="T10" fmla="*/ 13 w 26"/>
                  <a:gd name="T11" fmla="*/ 0 h 24"/>
                  <a:gd name="T12" fmla="*/ 25 w 26"/>
                  <a:gd name="T13" fmla="*/ 11 h 24"/>
                  <a:gd name="T14" fmla="*/ 25 w 26"/>
                  <a:gd name="T15" fmla="*/ 15 h 24"/>
                  <a:gd name="T16" fmla="*/ 23 w 26"/>
                  <a:gd name="T17" fmla="*/ 20 h 24"/>
                  <a:gd name="T18" fmla="*/ 14 w 26"/>
                  <a:gd name="T19" fmla="*/ 24 h 24"/>
                  <a:gd name="T20" fmla="*/ 13 w 26"/>
                  <a:gd name="T21" fmla="*/ 24 h 24"/>
                  <a:gd name="T22" fmla="*/ 13 w 26"/>
                  <a:gd name="T23" fmla="*/ 8 h 24"/>
                  <a:gd name="T24" fmla="*/ 13 w 26"/>
                  <a:gd name="T25" fmla="*/ 8 h 24"/>
                  <a:gd name="T26" fmla="*/ 9 w 26"/>
                  <a:gd name="T27" fmla="*/ 12 h 24"/>
                  <a:gd name="T28" fmla="*/ 10 w 26"/>
                  <a:gd name="T29" fmla="*/ 14 h 24"/>
                  <a:gd name="T30" fmla="*/ 11 w 26"/>
                  <a:gd name="T31" fmla="*/ 15 h 24"/>
                  <a:gd name="T32" fmla="*/ 14 w 26"/>
                  <a:gd name="T33" fmla="*/ 16 h 24"/>
                  <a:gd name="T34" fmla="*/ 16 w 26"/>
                  <a:gd name="T35" fmla="*/ 15 h 24"/>
                  <a:gd name="T36" fmla="*/ 17 w 26"/>
                  <a:gd name="T37" fmla="*/ 13 h 24"/>
                  <a:gd name="T38" fmla="*/ 17 w 26"/>
                  <a:gd name="T39" fmla="*/ 12 h 24"/>
                  <a:gd name="T40" fmla="*/ 13 w 26"/>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4">
                    <a:moveTo>
                      <a:pt x="13" y="24"/>
                    </a:moveTo>
                    <a:cubicBezTo>
                      <a:pt x="10" y="24"/>
                      <a:pt x="8" y="23"/>
                      <a:pt x="6" y="21"/>
                    </a:cubicBezTo>
                    <a:cubicBezTo>
                      <a:pt x="4" y="21"/>
                      <a:pt x="3" y="19"/>
                      <a:pt x="3" y="18"/>
                    </a:cubicBezTo>
                    <a:cubicBezTo>
                      <a:pt x="2" y="17"/>
                      <a:pt x="1" y="15"/>
                      <a:pt x="1" y="13"/>
                    </a:cubicBezTo>
                    <a:cubicBezTo>
                      <a:pt x="0" y="7"/>
                      <a:pt x="5" y="1"/>
                      <a:pt x="12" y="0"/>
                    </a:cubicBezTo>
                    <a:cubicBezTo>
                      <a:pt x="12" y="0"/>
                      <a:pt x="13" y="0"/>
                      <a:pt x="13" y="0"/>
                    </a:cubicBezTo>
                    <a:cubicBezTo>
                      <a:pt x="19" y="0"/>
                      <a:pt x="24" y="4"/>
                      <a:pt x="25" y="11"/>
                    </a:cubicBezTo>
                    <a:cubicBezTo>
                      <a:pt x="26" y="12"/>
                      <a:pt x="25" y="14"/>
                      <a:pt x="25" y="15"/>
                    </a:cubicBezTo>
                    <a:cubicBezTo>
                      <a:pt x="25" y="17"/>
                      <a:pt x="24" y="19"/>
                      <a:pt x="23" y="20"/>
                    </a:cubicBezTo>
                    <a:cubicBezTo>
                      <a:pt x="21" y="22"/>
                      <a:pt x="18" y="24"/>
                      <a:pt x="14" y="24"/>
                    </a:cubicBezTo>
                    <a:lnTo>
                      <a:pt x="13" y="24"/>
                    </a:lnTo>
                    <a:close/>
                    <a:moveTo>
                      <a:pt x="13" y="8"/>
                    </a:moveTo>
                    <a:cubicBezTo>
                      <a:pt x="13" y="8"/>
                      <a:pt x="13" y="8"/>
                      <a:pt x="13" y="8"/>
                    </a:cubicBezTo>
                    <a:cubicBezTo>
                      <a:pt x="10" y="8"/>
                      <a:pt x="9" y="10"/>
                      <a:pt x="9" y="12"/>
                    </a:cubicBezTo>
                    <a:cubicBezTo>
                      <a:pt x="9" y="13"/>
                      <a:pt x="9" y="13"/>
                      <a:pt x="10" y="14"/>
                    </a:cubicBezTo>
                    <a:cubicBezTo>
                      <a:pt x="10" y="15"/>
                      <a:pt x="10" y="15"/>
                      <a:pt x="11" y="15"/>
                    </a:cubicBezTo>
                    <a:cubicBezTo>
                      <a:pt x="12" y="16"/>
                      <a:pt x="13" y="16"/>
                      <a:pt x="14" y="16"/>
                    </a:cubicBezTo>
                    <a:cubicBezTo>
                      <a:pt x="15" y="16"/>
                      <a:pt x="16" y="16"/>
                      <a:pt x="16" y="15"/>
                    </a:cubicBezTo>
                    <a:cubicBezTo>
                      <a:pt x="17" y="14"/>
                      <a:pt x="17" y="14"/>
                      <a:pt x="17" y="13"/>
                    </a:cubicBezTo>
                    <a:cubicBezTo>
                      <a:pt x="17" y="13"/>
                      <a:pt x="17" y="12"/>
                      <a:pt x="17" y="12"/>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Freeform 675"/>
              <p:cNvSpPr/>
              <p:nvPr/>
            </p:nvSpPr>
            <p:spPr bwMode="auto">
              <a:xfrm>
                <a:off x="-4360862" y="2232026"/>
                <a:ext cx="60325" cy="63500"/>
              </a:xfrm>
              <a:custGeom>
                <a:avLst/>
                <a:gdLst>
                  <a:gd name="T0" fmla="*/ 20 w 28"/>
                  <a:gd name="T1" fmla="*/ 9 h 29"/>
                  <a:gd name="T2" fmla="*/ 28 w 28"/>
                  <a:gd name="T3" fmla="*/ 29 h 29"/>
                  <a:gd name="T4" fmla="*/ 8 w 28"/>
                  <a:gd name="T5" fmla="*/ 19 h 29"/>
                  <a:gd name="T6" fmla="*/ 0 w 28"/>
                  <a:gd name="T7" fmla="*/ 0 h 29"/>
                  <a:gd name="T8" fmla="*/ 20 w 28"/>
                  <a:gd name="T9" fmla="*/ 9 h 29"/>
                </a:gdLst>
                <a:ahLst/>
                <a:cxnLst>
                  <a:cxn ang="0">
                    <a:pos x="T0" y="T1"/>
                  </a:cxn>
                  <a:cxn ang="0">
                    <a:pos x="T2" y="T3"/>
                  </a:cxn>
                  <a:cxn ang="0">
                    <a:pos x="T4" y="T5"/>
                  </a:cxn>
                  <a:cxn ang="0">
                    <a:pos x="T6" y="T7"/>
                  </a:cxn>
                  <a:cxn ang="0">
                    <a:pos x="T8" y="T9"/>
                  </a:cxn>
                </a:cxnLst>
                <a:rect l="0" t="0" r="r" b="b"/>
                <a:pathLst>
                  <a:path w="28" h="29">
                    <a:moveTo>
                      <a:pt x="20" y="9"/>
                    </a:moveTo>
                    <a:cubicBezTo>
                      <a:pt x="27" y="17"/>
                      <a:pt x="28" y="29"/>
                      <a:pt x="28" y="29"/>
                    </a:cubicBezTo>
                    <a:cubicBezTo>
                      <a:pt x="28" y="29"/>
                      <a:pt x="16" y="27"/>
                      <a:pt x="8" y="19"/>
                    </a:cubicBezTo>
                    <a:cubicBezTo>
                      <a:pt x="1" y="11"/>
                      <a:pt x="0" y="0"/>
                      <a:pt x="0" y="0"/>
                    </a:cubicBezTo>
                    <a:cubicBezTo>
                      <a:pt x="0" y="0"/>
                      <a:pt x="12" y="1"/>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Freeform 676"/>
              <p:cNvSpPr/>
              <p:nvPr/>
            </p:nvSpPr>
            <p:spPr bwMode="auto">
              <a:xfrm>
                <a:off x="-4265612" y="2232026"/>
                <a:ext cx="57150" cy="63500"/>
              </a:xfrm>
              <a:custGeom>
                <a:avLst/>
                <a:gdLst>
                  <a:gd name="T0" fmla="*/ 8 w 27"/>
                  <a:gd name="T1" fmla="*/ 9 h 29"/>
                  <a:gd name="T2" fmla="*/ 0 w 27"/>
                  <a:gd name="T3" fmla="*/ 29 h 29"/>
                  <a:gd name="T4" fmla="*/ 19 w 27"/>
                  <a:gd name="T5" fmla="*/ 19 h 29"/>
                  <a:gd name="T6" fmla="*/ 27 w 27"/>
                  <a:gd name="T7" fmla="*/ 0 h 29"/>
                  <a:gd name="T8" fmla="*/ 8 w 27"/>
                  <a:gd name="T9" fmla="*/ 9 h 29"/>
                </a:gdLst>
                <a:ahLst/>
                <a:cxnLst>
                  <a:cxn ang="0">
                    <a:pos x="T0" y="T1"/>
                  </a:cxn>
                  <a:cxn ang="0">
                    <a:pos x="T2" y="T3"/>
                  </a:cxn>
                  <a:cxn ang="0">
                    <a:pos x="T4" y="T5"/>
                  </a:cxn>
                  <a:cxn ang="0">
                    <a:pos x="T6" y="T7"/>
                  </a:cxn>
                  <a:cxn ang="0">
                    <a:pos x="T8" y="T9"/>
                  </a:cxn>
                </a:cxnLst>
                <a:rect l="0" t="0" r="r" b="b"/>
                <a:pathLst>
                  <a:path w="27" h="29">
                    <a:moveTo>
                      <a:pt x="8" y="9"/>
                    </a:moveTo>
                    <a:cubicBezTo>
                      <a:pt x="1" y="17"/>
                      <a:pt x="0" y="29"/>
                      <a:pt x="0" y="29"/>
                    </a:cubicBezTo>
                    <a:cubicBezTo>
                      <a:pt x="0" y="29"/>
                      <a:pt x="12" y="27"/>
                      <a:pt x="19" y="19"/>
                    </a:cubicBezTo>
                    <a:cubicBezTo>
                      <a:pt x="27" y="11"/>
                      <a:pt x="27" y="0"/>
                      <a:pt x="27" y="0"/>
                    </a:cubicBezTo>
                    <a:cubicBezTo>
                      <a:pt x="27" y="0"/>
                      <a:pt x="16" y="1"/>
                      <a:pt x="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4" name="Freeform 677"/>
              <p:cNvSpPr/>
              <p:nvPr/>
            </p:nvSpPr>
            <p:spPr bwMode="auto">
              <a:xfrm>
                <a:off x="-4300537" y="2201863"/>
                <a:ext cx="34925" cy="87313"/>
              </a:xfrm>
              <a:custGeom>
                <a:avLst/>
                <a:gdLst>
                  <a:gd name="T0" fmla="*/ 16 w 16"/>
                  <a:gd name="T1" fmla="*/ 21 h 40"/>
                  <a:gd name="T2" fmla="*/ 8 w 16"/>
                  <a:gd name="T3" fmla="*/ 40 h 40"/>
                  <a:gd name="T4" fmla="*/ 1 w 16"/>
                  <a:gd name="T5" fmla="*/ 20 h 40"/>
                  <a:gd name="T6" fmla="*/ 9 w 16"/>
                  <a:gd name="T7" fmla="*/ 0 h 40"/>
                  <a:gd name="T8" fmla="*/ 16 w 16"/>
                  <a:gd name="T9" fmla="*/ 21 h 40"/>
                </a:gdLst>
                <a:ahLst/>
                <a:cxnLst>
                  <a:cxn ang="0">
                    <a:pos x="T0" y="T1"/>
                  </a:cxn>
                  <a:cxn ang="0">
                    <a:pos x="T2" y="T3"/>
                  </a:cxn>
                  <a:cxn ang="0">
                    <a:pos x="T4" y="T5"/>
                  </a:cxn>
                  <a:cxn ang="0">
                    <a:pos x="T6" y="T7"/>
                  </a:cxn>
                  <a:cxn ang="0">
                    <a:pos x="T8" y="T9"/>
                  </a:cxn>
                </a:cxnLst>
                <a:rect l="0" t="0" r="r" b="b"/>
                <a:pathLst>
                  <a:path w="16" h="40">
                    <a:moveTo>
                      <a:pt x="16" y="21"/>
                    </a:moveTo>
                    <a:cubicBezTo>
                      <a:pt x="16" y="32"/>
                      <a:pt x="8" y="40"/>
                      <a:pt x="8" y="40"/>
                    </a:cubicBezTo>
                    <a:cubicBezTo>
                      <a:pt x="8" y="40"/>
                      <a:pt x="0" y="31"/>
                      <a:pt x="1" y="20"/>
                    </a:cubicBezTo>
                    <a:cubicBezTo>
                      <a:pt x="1" y="9"/>
                      <a:pt x="9" y="0"/>
                      <a:pt x="9" y="0"/>
                    </a:cubicBezTo>
                    <a:cubicBezTo>
                      <a:pt x="9" y="0"/>
                      <a:pt x="16" y="10"/>
                      <a:pt x="16"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Freeform 678"/>
              <p:cNvSpPr/>
              <p:nvPr/>
            </p:nvSpPr>
            <p:spPr bwMode="auto">
              <a:xfrm>
                <a:off x="-4300537" y="2308226"/>
                <a:ext cx="31750" cy="82550"/>
              </a:xfrm>
              <a:custGeom>
                <a:avLst/>
                <a:gdLst>
                  <a:gd name="T0" fmla="*/ 20 w 20"/>
                  <a:gd name="T1" fmla="*/ 27 h 52"/>
                  <a:gd name="T2" fmla="*/ 9 w 20"/>
                  <a:gd name="T3" fmla="*/ 52 h 52"/>
                  <a:gd name="T4" fmla="*/ 0 w 20"/>
                  <a:gd name="T5" fmla="*/ 25 h 52"/>
                  <a:gd name="T6" fmla="*/ 11 w 20"/>
                  <a:gd name="T7" fmla="*/ 0 h 52"/>
                  <a:gd name="T8" fmla="*/ 20 w 20"/>
                  <a:gd name="T9" fmla="*/ 27 h 52"/>
                </a:gdLst>
                <a:ahLst/>
                <a:cxnLst>
                  <a:cxn ang="0">
                    <a:pos x="T0" y="T1"/>
                  </a:cxn>
                  <a:cxn ang="0">
                    <a:pos x="T2" y="T3"/>
                  </a:cxn>
                  <a:cxn ang="0">
                    <a:pos x="T4" y="T5"/>
                  </a:cxn>
                  <a:cxn ang="0">
                    <a:pos x="T6" y="T7"/>
                  </a:cxn>
                  <a:cxn ang="0">
                    <a:pos x="T8" y="T9"/>
                  </a:cxn>
                </a:cxnLst>
                <a:rect l="0" t="0" r="r" b="b"/>
                <a:pathLst>
                  <a:path w="20" h="52">
                    <a:moveTo>
                      <a:pt x="20" y="27"/>
                    </a:moveTo>
                    <a:lnTo>
                      <a:pt x="9" y="52"/>
                    </a:lnTo>
                    <a:lnTo>
                      <a:pt x="0" y="25"/>
                    </a:lnTo>
                    <a:lnTo>
                      <a:pt x="11" y="0"/>
                    </a:lnTo>
                    <a:lnTo>
                      <a:pt x="20"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Oval 679"/>
              <p:cNvSpPr>
                <a:spLocks noChangeArrowheads="1"/>
              </p:cNvSpPr>
              <p:nvPr/>
            </p:nvSpPr>
            <p:spPr bwMode="auto">
              <a:xfrm>
                <a:off x="-4318000" y="2305051"/>
                <a:ext cx="11113"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Oval 680"/>
              <p:cNvSpPr>
                <a:spLocks noChangeArrowheads="1"/>
              </p:cNvSpPr>
              <p:nvPr/>
            </p:nvSpPr>
            <p:spPr bwMode="auto">
              <a:xfrm>
                <a:off x="-4259262" y="2308226"/>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Freeform 681"/>
              <p:cNvSpPr/>
              <p:nvPr/>
            </p:nvSpPr>
            <p:spPr bwMode="auto">
              <a:xfrm>
                <a:off x="-4105275" y="2262188"/>
                <a:ext cx="50800" cy="77788"/>
              </a:xfrm>
              <a:custGeom>
                <a:avLst/>
                <a:gdLst>
                  <a:gd name="T0" fmla="*/ 18 w 23"/>
                  <a:gd name="T1" fmla="*/ 14 h 36"/>
                  <a:gd name="T2" fmla="*/ 21 w 23"/>
                  <a:gd name="T3" fmla="*/ 36 h 36"/>
                  <a:gd name="T4" fmla="*/ 5 w 23"/>
                  <a:gd name="T5" fmla="*/ 21 h 36"/>
                  <a:gd name="T6" fmla="*/ 3 w 23"/>
                  <a:gd name="T7" fmla="*/ 0 h 36"/>
                  <a:gd name="T8" fmla="*/ 18 w 23"/>
                  <a:gd name="T9" fmla="*/ 14 h 36"/>
                </a:gdLst>
                <a:ahLst/>
                <a:cxnLst>
                  <a:cxn ang="0">
                    <a:pos x="T0" y="T1"/>
                  </a:cxn>
                  <a:cxn ang="0">
                    <a:pos x="T2" y="T3"/>
                  </a:cxn>
                  <a:cxn ang="0">
                    <a:pos x="T4" y="T5"/>
                  </a:cxn>
                  <a:cxn ang="0">
                    <a:pos x="T6" y="T7"/>
                  </a:cxn>
                  <a:cxn ang="0">
                    <a:pos x="T8" y="T9"/>
                  </a:cxn>
                </a:cxnLst>
                <a:rect l="0" t="0" r="r" b="b"/>
                <a:pathLst>
                  <a:path w="23" h="36">
                    <a:moveTo>
                      <a:pt x="18" y="14"/>
                    </a:moveTo>
                    <a:cubicBezTo>
                      <a:pt x="23" y="24"/>
                      <a:pt x="21" y="36"/>
                      <a:pt x="21" y="36"/>
                    </a:cubicBezTo>
                    <a:cubicBezTo>
                      <a:pt x="21" y="36"/>
                      <a:pt x="10" y="31"/>
                      <a:pt x="5" y="21"/>
                    </a:cubicBezTo>
                    <a:cubicBezTo>
                      <a:pt x="0" y="11"/>
                      <a:pt x="3" y="0"/>
                      <a:pt x="3" y="0"/>
                    </a:cubicBezTo>
                    <a:cubicBezTo>
                      <a:pt x="3" y="0"/>
                      <a:pt x="14" y="5"/>
                      <a:pt x="18"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Freeform 682"/>
              <p:cNvSpPr/>
              <p:nvPr/>
            </p:nvSpPr>
            <p:spPr bwMode="auto">
              <a:xfrm>
                <a:off x="-4027487" y="2301876"/>
                <a:ext cx="76200" cy="52388"/>
              </a:xfrm>
              <a:custGeom>
                <a:avLst/>
                <a:gdLst>
                  <a:gd name="T0" fmla="*/ 14 w 35"/>
                  <a:gd name="T1" fmla="*/ 6 h 25"/>
                  <a:gd name="T2" fmla="*/ 0 w 35"/>
                  <a:gd name="T3" fmla="*/ 22 h 25"/>
                  <a:gd name="T4" fmla="*/ 21 w 35"/>
                  <a:gd name="T5" fmla="*/ 19 h 25"/>
                  <a:gd name="T6" fmla="*/ 35 w 35"/>
                  <a:gd name="T7" fmla="*/ 2 h 25"/>
                  <a:gd name="T8" fmla="*/ 14 w 35"/>
                  <a:gd name="T9" fmla="*/ 6 h 25"/>
                </a:gdLst>
                <a:ahLst/>
                <a:cxnLst>
                  <a:cxn ang="0">
                    <a:pos x="T0" y="T1"/>
                  </a:cxn>
                  <a:cxn ang="0">
                    <a:pos x="T2" y="T3"/>
                  </a:cxn>
                  <a:cxn ang="0">
                    <a:pos x="T4" y="T5"/>
                  </a:cxn>
                  <a:cxn ang="0">
                    <a:pos x="T6" y="T7"/>
                  </a:cxn>
                  <a:cxn ang="0">
                    <a:pos x="T8" y="T9"/>
                  </a:cxn>
                </a:cxnLst>
                <a:rect l="0" t="0" r="r" b="b"/>
                <a:pathLst>
                  <a:path w="35" h="25">
                    <a:moveTo>
                      <a:pt x="14" y="6"/>
                    </a:moveTo>
                    <a:cubicBezTo>
                      <a:pt x="4" y="11"/>
                      <a:pt x="0" y="22"/>
                      <a:pt x="0" y="22"/>
                    </a:cubicBezTo>
                    <a:cubicBezTo>
                      <a:pt x="0" y="22"/>
                      <a:pt x="12" y="25"/>
                      <a:pt x="21" y="19"/>
                    </a:cubicBezTo>
                    <a:cubicBezTo>
                      <a:pt x="31" y="14"/>
                      <a:pt x="35" y="2"/>
                      <a:pt x="35" y="2"/>
                    </a:cubicBezTo>
                    <a:cubicBezTo>
                      <a:pt x="35" y="2"/>
                      <a:pt x="23" y="0"/>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Freeform 683"/>
              <p:cNvSpPr/>
              <p:nvPr/>
            </p:nvSpPr>
            <p:spPr bwMode="auto">
              <a:xfrm>
                <a:off x="-4051300" y="2259013"/>
                <a:ext cx="46038" cy="80963"/>
              </a:xfrm>
              <a:custGeom>
                <a:avLst/>
                <a:gdLst>
                  <a:gd name="T0" fmla="*/ 18 w 21"/>
                  <a:gd name="T1" fmla="*/ 21 h 38"/>
                  <a:gd name="T2" fmla="*/ 4 w 21"/>
                  <a:gd name="T3" fmla="*/ 38 h 38"/>
                  <a:gd name="T4" fmla="*/ 3 w 21"/>
                  <a:gd name="T5" fmla="*/ 16 h 38"/>
                  <a:gd name="T6" fmla="*/ 17 w 21"/>
                  <a:gd name="T7" fmla="*/ 0 h 38"/>
                  <a:gd name="T8" fmla="*/ 18 w 21"/>
                  <a:gd name="T9" fmla="*/ 21 h 38"/>
                </a:gdLst>
                <a:ahLst/>
                <a:cxnLst>
                  <a:cxn ang="0">
                    <a:pos x="T0" y="T1"/>
                  </a:cxn>
                  <a:cxn ang="0">
                    <a:pos x="T2" y="T3"/>
                  </a:cxn>
                  <a:cxn ang="0">
                    <a:pos x="T4" y="T5"/>
                  </a:cxn>
                  <a:cxn ang="0">
                    <a:pos x="T6" y="T7"/>
                  </a:cxn>
                  <a:cxn ang="0">
                    <a:pos x="T8" y="T9"/>
                  </a:cxn>
                </a:cxnLst>
                <a:rect l="0" t="0" r="r" b="b"/>
                <a:pathLst>
                  <a:path w="21" h="38">
                    <a:moveTo>
                      <a:pt x="18" y="21"/>
                    </a:moveTo>
                    <a:cubicBezTo>
                      <a:pt x="14" y="32"/>
                      <a:pt x="4" y="38"/>
                      <a:pt x="4" y="38"/>
                    </a:cubicBezTo>
                    <a:cubicBezTo>
                      <a:pt x="4" y="38"/>
                      <a:pt x="0" y="27"/>
                      <a:pt x="3" y="16"/>
                    </a:cubicBezTo>
                    <a:cubicBezTo>
                      <a:pt x="6" y="6"/>
                      <a:pt x="17" y="0"/>
                      <a:pt x="17" y="0"/>
                    </a:cubicBezTo>
                    <a:cubicBezTo>
                      <a:pt x="17" y="0"/>
                      <a:pt x="21" y="11"/>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Freeform 684"/>
              <p:cNvSpPr/>
              <p:nvPr/>
            </p:nvSpPr>
            <p:spPr bwMode="auto">
              <a:xfrm>
                <a:off x="-4076700" y="2357438"/>
                <a:ext cx="31750" cy="79375"/>
              </a:xfrm>
              <a:custGeom>
                <a:avLst/>
                <a:gdLst>
                  <a:gd name="T0" fmla="*/ 20 w 20"/>
                  <a:gd name="T1" fmla="*/ 28 h 50"/>
                  <a:gd name="T2" fmla="*/ 1 w 20"/>
                  <a:gd name="T3" fmla="*/ 50 h 50"/>
                  <a:gd name="T4" fmla="*/ 0 w 20"/>
                  <a:gd name="T5" fmla="*/ 21 h 50"/>
                  <a:gd name="T6" fmla="*/ 19 w 20"/>
                  <a:gd name="T7" fmla="*/ 0 h 50"/>
                  <a:gd name="T8" fmla="*/ 20 w 20"/>
                  <a:gd name="T9" fmla="*/ 28 h 50"/>
                </a:gdLst>
                <a:ahLst/>
                <a:cxnLst>
                  <a:cxn ang="0">
                    <a:pos x="T0" y="T1"/>
                  </a:cxn>
                  <a:cxn ang="0">
                    <a:pos x="T2" y="T3"/>
                  </a:cxn>
                  <a:cxn ang="0">
                    <a:pos x="T4" y="T5"/>
                  </a:cxn>
                  <a:cxn ang="0">
                    <a:pos x="T6" y="T7"/>
                  </a:cxn>
                  <a:cxn ang="0">
                    <a:pos x="T8" y="T9"/>
                  </a:cxn>
                </a:cxnLst>
                <a:rect l="0" t="0" r="r" b="b"/>
                <a:pathLst>
                  <a:path w="20" h="50">
                    <a:moveTo>
                      <a:pt x="20" y="28"/>
                    </a:moveTo>
                    <a:lnTo>
                      <a:pt x="1" y="50"/>
                    </a:lnTo>
                    <a:lnTo>
                      <a:pt x="0" y="21"/>
                    </a:lnTo>
                    <a:lnTo>
                      <a:pt x="19" y="0"/>
                    </a:lnTo>
                    <a:lnTo>
                      <a:pt x="2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Freeform 685"/>
              <p:cNvSpPr/>
              <p:nvPr/>
            </p:nvSpPr>
            <p:spPr bwMode="auto">
              <a:xfrm>
                <a:off x="-4081462" y="2346326"/>
                <a:ext cx="11113" cy="11113"/>
              </a:xfrm>
              <a:custGeom>
                <a:avLst/>
                <a:gdLst>
                  <a:gd name="T0" fmla="*/ 1 w 5"/>
                  <a:gd name="T1" fmla="*/ 2 h 5"/>
                  <a:gd name="T2" fmla="*/ 3 w 5"/>
                  <a:gd name="T3" fmla="*/ 0 h 5"/>
                  <a:gd name="T4" fmla="*/ 5 w 5"/>
                  <a:gd name="T5" fmla="*/ 3 h 5"/>
                  <a:gd name="T6" fmla="*/ 2 w 5"/>
                  <a:gd name="T7" fmla="*/ 5 h 5"/>
                  <a:gd name="T8" fmla="*/ 1 w 5"/>
                  <a:gd name="T9" fmla="*/ 2 h 5"/>
                </a:gdLst>
                <a:ahLst/>
                <a:cxnLst>
                  <a:cxn ang="0">
                    <a:pos x="T0" y="T1"/>
                  </a:cxn>
                  <a:cxn ang="0">
                    <a:pos x="T2" y="T3"/>
                  </a:cxn>
                  <a:cxn ang="0">
                    <a:pos x="T4" y="T5"/>
                  </a:cxn>
                  <a:cxn ang="0">
                    <a:pos x="T6" y="T7"/>
                  </a:cxn>
                  <a:cxn ang="0">
                    <a:pos x="T8" y="T9"/>
                  </a:cxn>
                </a:cxnLst>
                <a:rect l="0" t="0" r="r" b="b"/>
                <a:pathLst>
                  <a:path w="5" h="5">
                    <a:moveTo>
                      <a:pt x="1" y="2"/>
                    </a:moveTo>
                    <a:cubicBezTo>
                      <a:pt x="1" y="1"/>
                      <a:pt x="2" y="0"/>
                      <a:pt x="3" y="0"/>
                    </a:cubicBezTo>
                    <a:cubicBezTo>
                      <a:pt x="5" y="1"/>
                      <a:pt x="5" y="2"/>
                      <a:pt x="5" y="3"/>
                    </a:cubicBezTo>
                    <a:cubicBezTo>
                      <a:pt x="5" y="4"/>
                      <a:pt x="3" y="5"/>
                      <a:pt x="2" y="5"/>
                    </a:cubicBezTo>
                    <a:cubicBezTo>
                      <a:pt x="1" y="4"/>
                      <a:pt x="0" y="3"/>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Freeform 686"/>
              <p:cNvSpPr/>
              <p:nvPr/>
            </p:nvSpPr>
            <p:spPr bwMode="auto">
              <a:xfrm>
                <a:off x="-4027487" y="2363788"/>
                <a:ext cx="11113" cy="11113"/>
              </a:xfrm>
              <a:custGeom>
                <a:avLst/>
                <a:gdLst>
                  <a:gd name="T0" fmla="*/ 1 w 5"/>
                  <a:gd name="T1" fmla="*/ 2 h 5"/>
                  <a:gd name="T2" fmla="*/ 3 w 5"/>
                  <a:gd name="T3" fmla="*/ 1 h 5"/>
                  <a:gd name="T4" fmla="*/ 5 w 5"/>
                  <a:gd name="T5" fmla="*/ 4 h 5"/>
                  <a:gd name="T6" fmla="*/ 2 w 5"/>
                  <a:gd name="T7" fmla="*/ 5 h 5"/>
                  <a:gd name="T8" fmla="*/ 1 w 5"/>
                  <a:gd name="T9" fmla="*/ 2 h 5"/>
                </a:gdLst>
                <a:ahLst/>
                <a:cxnLst>
                  <a:cxn ang="0">
                    <a:pos x="T0" y="T1"/>
                  </a:cxn>
                  <a:cxn ang="0">
                    <a:pos x="T2" y="T3"/>
                  </a:cxn>
                  <a:cxn ang="0">
                    <a:pos x="T4" y="T5"/>
                  </a:cxn>
                  <a:cxn ang="0">
                    <a:pos x="T6" y="T7"/>
                  </a:cxn>
                  <a:cxn ang="0">
                    <a:pos x="T8" y="T9"/>
                  </a:cxn>
                </a:cxnLst>
                <a:rect l="0" t="0" r="r" b="b"/>
                <a:pathLst>
                  <a:path w="5" h="5">
                    <a:moveTo>
                      <a:pt x="1" y="2"/>
                    </a:moveTo>
                    <a:cubicBezTo>
                      <a:pt x="1" y="1"/>
                      <a:pt x="2" y="0"/>
                      <a:pt x="3" y="1"/>
                    </a:cubicBezTo>
                    <a:cubicBezTo>
                      <a:pt x="5" y="1"/>
                      <a:pt x="5" y="2"/>
                      <a:pt x="5" y="4"/>
                    </a:cubicBezTo>
                    <a:cubicBezTo>
                      <a:pt x="5" y="5"/>
                      <a:pt x="3" y="5"/>
                      <a:pt x="2" y="5"/>
                    </a:cubicBezTo>
                    <a:cubicBezTo>
                      <a:pt x="1" y="5"/>
                      <a:pt x="0" y="3"/>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Freeform 687"/>
              <p:cNvSpPr/>
              <p:nvPr/>
            </p:nvSpPr>
            <p:spPr bwMode="auto">
              <a:xfrm>
                <a:off x="-3863975" y="2370138"/>
                <a:ext cx="41275" cy="85725"/>
              </a:xfrm>
              <a:custGeom>
                <a:avLst/>
                <a:gdLst>
                  <a:gd name="T0" fmla="*/ 17 w 19"/>
                  <a:gd name="T1" fmla="*/ 19 h 40"/>
                  <a:gd name="T2" fmla="*/ 13 w 19"/>
                  <a:gd name="T3" fmla="*/ 40 h 40"/>
                  <a:gd name="T4" fmla="*/ 2 w 19"/>
                  <a:gd name="T5" fmla="*/ 21 h 40"/>
                  <a:gd name="T6" fmla="*/ 6 w 19"/>
                  <a:gd name="T7" fmla="*/ 0 h 40"/>
                  <a:gd name="T8" fmla="*/ 17 w 19"/>
                  <a:gd name="T9" fmla="*/ 19 h 40"/>
                </a:gdLst>
                <a:ahLst/>
                <a:cxnLst>
                  <a:cxn ang="0">
                    <a:pos x="T0" y="T1"/>
                  </a:cxn>
                  <a:cxn ang="0">
                    <a:pos x="T2" y="T3"/>
                  </a:cxn>
                  <a:cxn ang="0">
                    <a:pos x="T4" y="T5"/>
                  </a:cxn>
                  <a:cxn ang="0">
                    <a:pos x="T6" y="T7"/>
                  </a:cxn>
                  <a:cxn ang="0">
                    <a:pos x="T8" y="T9"/>
                  </a:cxn>
                </a:cxnLst>
                <a:rect l="0" t="0" r="r" b="b"/>
                <a:pathLst>
                  <a:path w="19" h="40">
                    <a:moveTo>
                      <a:pt x="17" y="19"/>
                    </a:moveTo>
                    <a:cubicBezTo>
                      <a:pt x="19" y="30"/>
                      <a:pt x="13" y="40"/>
                      <a:pt x="13" y="40"/>
                    </a:cubicBezTo>
                    <a:cubicBezTo>
                      <a:pt x="13" y="40"/>
                      <a:pt x="3" y="32"/>
                      <a:pt x="2" y="21"/>
                    </a:cubicBezTo>
                    <a:cubicBezTo>
                      <a:pt x="0" y="10"/>
                      <a:pt x="6" y="0"/>
                      <a:pt x="6" y="0"/>
                    </a:cubicBezTo>
                    <a:cubicBezTo>
                      <a:pt x="6" y="0"/>
                      <a:pt x="15" y="8"/>
                      <a:pt x="17"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Freeform 688"/>
              <p:cNvSpPr/>
              <p:nvPr/>
            </p:nvSpPr>
            <p:spPr bwMode="auto">
              <a:xfrm>
                <a:off x="-3808412" y="2443163"/>
                <a:ext cx="84138" cy="42863"/>
              </a:xfrm>
              <a:custGeom>
                <a:avLst/>
                <a:gdLst>
                  <a:gd name="T0" fmla="*/ 18 w 39"/>
                  <a:gd name="T1" fmla="*/ 3 h 20"/>
                  <a:gd name="T2" fmla="*/ 0 w 39"/>
                  <a:gd name="T3" fmla="*/ 15 h 20"/>
                  <a:gd name="T4" fmla="*/ 21 w 39"/>
                  <a:gd name="T5" fmla="*/ 18 h 20"/>
                  <a:gd name="T6" fmla="*/ 39 w 39"/>
                  <a:gd name="T7" fmla="*/ 6 h 20"/>
                  <a:gd name="T8" fmla="*/ 18 w 39"/>
                  <a:gd name="T9" fmla="*/ 3 h 20"/>
                </a:gdLst>
                <a:ahLst/>
                <a:cxnLst>
                  <a:cxn ang="0">
                    <a:pos x="T0" y="T1"/>
                  </a:cxn>
                  <a:cxn ang="0">
                    <a:pos x="T2" y="T3"/>
                  </a:cxn>
                  <a:cxn ang="0">
                    <a:pos x="T4" y="T5"/>
                  </a:cxn>
                  <a:cxn ang="0">
                    <a:pos x="T6" y="T7"/>
                  </a:cxn>
                  <a:cxn ang="0">
                    <a:pos x="T8" y="T9"/>
                  </a:cxn>
                </a:cxnLst>
                <a:rect l="0" t="0" r="r" b="b"/>
                <a:pathLst>
                  <a:path w="39" h="20">
                    <a:moveTo>
                      <a:pt x="18" y="3"/>
                    </a:moveTo>
                    <a:cubicBezTo>
                      <a:pt x="7" y="5"/>
                      <a:pt x="0" y="15"/>
                      <a:pt x="0" y="15"/>
                    </a:cubicBezTo>
                    <a:cubicBezTo>
                      <a:pt x="0" y="15"/>
                      <a:pt x="11" y="20"/>
                      <a:pt x="21" y="18"/>
                    </a:cubicBezTo>
                    <a:cubicBezTo>
                      <a:pt x="32" y="15"/>
                      <a:pt x="39" y="6"/>
                      <a:pt x="39" y="6"/>
                    </a:cubicBezTo>
                    <a:cubicBezTo>
                      <a:pt x="39" y="6"/>
                      <a:pt x="29" y="0"/>
                      <a:pt x="1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Freeform 689"/>
              <p:cNvSpPr/>
              <p:nvPr/>
            </p:nvSpPr>
            <p:spPr bwMode="auto">
              <a:xfrm>
                <a:off x="-3821112" y="2390776"/>
                <a:ext cx="53975" cy="69850"/>
              </a:xfrm>
              <a:custGeom>
                <a:avLst/>
                <a:gdLst>
                  <a:gd name="T0" fmla="*/ 18 w 25"/>
                  <a:gd name="T1" fmla="*/ 20 h 32"/>
                  <a:gd name="T2" fmla="*/ 1 w 25"/>
                  <a:gd name="T3" fmla="*/ 32 h 32"/>
                  <a:gd name="T4" fmla="*/ 6 w 25"/>
                  <a:gd name="T5" fmla="*/ 11 h 32"/>
                  <a:gd name="T6" fmla="*/ 24 w 25"/>
                  <a:gd name="T7" fmla="*/ 0 h 32"/>
                  <a:gd name="T8" fmla="*/ 18 w 25"/>
                  <a:gd name="T9" fmla="*/ 20 h 32"/>
                </a:gdLst>
                <a:ahLst/>
                <a:cxnLst>
                  <a:cxn ang="0">
                    <a:pos x="T0" y="T1"/>
                  </a:cxn>
                  <a:cxn ang="0">
                    <a:pos x="T2" y="T3"/>
                  </a:cxn>
                  <a:cxn ang="0">
                    <a:pos x="T4" y="T5"/>
                  </a:cxn>
                  <a:cxn ang="0">
                    <a:pos x="T6" y="T7"/>
                  </a:cxn>
                  <a:cxn ang="0">
                    <a:pos x="T8" y="T9"/>
                  </a:cxn>
                </a:cxnLst>
                <a:rect l="0" t="0" r="r" b="b"/>
                <a:pathLst>
                  <a:path w="25" h="32">
                    <a:moveTo>
                      <a:pt x="18" y="20"/>
                    </a:moveTo>
                    <a:cubicBezTo>
                      <a:pt x="12" y="29"/>
                      <a:pt x="1" y="32"/>
                      <a:pt x="1" y="32"/>
                    </a:cubicBezTo>
                    <a:cubicBezTo>
                      <a:pt x="1" y="32"/>
                      <a:pt x="0" y="20"/>
                      <a:pt x="6" y="11"/>
                    </a:cubicBezTo>
                    <a:cubicBezTo>
                      <a:pt x="12" y="3"/>
                      <a:pt x="24" y="0"/>
                      <a:pt x="24" y="0"/>
                    </a:cubicBezTo>
                    <a:cubicBezTo>
                      <a:pt x="24" y="0"/>
                      <a:pt x="25" y="11"/>
                      <a:pt x="18"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Freeform 690"/>
              <p:cNvSpPr/>
              <p:nvPr/>
            </p:nvSpPr>
            <p:spPr bwMode="auto">
              <a:xfrm>
                <a:off x="-3878262" y="2474913"/>
                <a:ext cx="49213" cy="71438"/>
              </a:xfrm>
              <a:custGeom>
                <a:avLst/>
                <a:gdLst>
                  <a:gd name="T0" fmla="*/ 24 w 31"/>
                  <a:gd name="T1" fmla="*/ 29 h 45"/>
                  <a:gd name="T2" fmla="*/ 0 w 31"/>
                  <a:gd name="T3" fmla="*/ 45 h 45"/>
                  <a:gd name="T4" fmla="*/ 7 w 31"/>
                  <a:gd name="T5" fmla="*/ 16 h 45"/>
                  <a:gd name="T6" fmla="*/ 31 w 31"/>
                  <a:gd name="T7" fmla="*/ 0 h 45"/>
                  <a:gd name="T8" fmla="*/ 24 w 31"/>
                  <a:gd name="T9" fmla="*/ 29 h 45"/>
                </a:gdLst>
                <a:ahLst/>
                <a:cxnLst>
                  <a:cxn ang="0">
                    <a:pos x="T0" y="T1"/>
                  </a:cxn>
                  <a:cxn ang="0">
                    <a:pos x="T2" y="T3"/>
                  </a:cxn>
                  <a:cxn ang="0">
                    <a:pos x="T4" y="T5"/>
                  </a:cxn>
                  <a:cxn ang="0">
                    <a:pos x="T6" y="T7"/>
                  </a:cxn>
                  <a:cxn ang="0">
                    <a:pos x="T8" y="T9"/>
                  </a:cxn>
                </a:cxnLst>
                <a:rect l="0" t="0" r="r" b="b"/>
                <a:pathLst>
                  <a:path w="31" h="45">
                    <a:moveTo>
                      <a:pt x="24" y="29"/>
                    </a:moveTo>
                    <a:lnTo>
                      <a:pt x="0" y="45"/>
                    </a:lnTo>
                    <a:lnTo>
                      <a:pt x="7" y="16"/>
                    </a:lnTo>
                    <a:lnTo>
                      <a:pt x="31" y="0"/>
                    </a:lnTo>
                    <a:lnTo>
                      <a:pt x="24"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Freeform 691"/>
              <p:cNvSpPr/>
              <p:nvPr/>
            </p:nvSpPr>
            <p:spPr bwMode="auto">
              <a:xfrm>
                <a:off x="-3859212" y="2457451"/>
                <a:ext cx="11113" cy="11113"/>
              </a:xfrm>
              <a:custGeom>
                <a:avLst/>
                <a:gdLst>
                  <a:gd name="T0" fmla="*/ 0 w 5"/>
                  <a:gd name="T1" fmla="*/ 1 h 5"/>
                  <a:gd name="T2" fmla="*/ 4 w 5"/>
                  <a:gd name="T3" fmla="*/ 0 h 5"/>
                  <a:gd name="T4" fmla="*/ 4 w 5"/>
                  <a:gd name="T5" fmla="*/ 3 h 5"/>
                  <a:gd name="T6" fmla="*/ 1 w 5"/>
                  <a:gd name="T7" fmla="*/ 4 h 5"/>
                  <a:gd name="T8" fmla="*/ 0 w 5"/>
                  <a:gd name="T9" fmla="*/ 1 h 5"/>
                </a:gdLst>
                <a:ahLst/>
                <a:cxnLst>
                  <a:cxn ang="0">
                    <a:pos x="T0" y="T1"/>
                  </a:cxn>
                  <a:cxn ang="0">
                    <a:pos x="T2" y="T3"/>
                  </a:cxn>
                  <a:cxn ang="0">
                    <a:pos x="T4" y="T5"/>
                  </a:cxn>
                  <a:cxn ang="0">
                    <a:pos x="T6" y="T7"/>
                  </a:cxn>
                  <a:cxn ang="0">
                    <a:pos x="T8" y="T9"/>
                  </a:cxn>
                </a:cxnLst>
                <a:rect l="0" t="0" r="r" b="b"/>
                <a:pathLst>
                  <a:path w="5" h="5">
                    <a:moveTo>
                      <a:pt x="0" y="1"/>
                    </a:moveTo>
                    <a:cubicBezTo>
                      <a:pt x="1" y="0"/>
                      <a:pt x="3" y="0"/>
                      <a:pt x="4" y="0"/>
                    </a:cubicBezTo>
                    <a:cubicBezTo>
                      <a:pt x="5" y="1"/>
                      <a:pt x="5" y="2"/>
                      <a:pt x="4" y="3"/>
                    </a:cubicBezTo>
                    <a:cubicBezTo>
                      <a:pt x="4" y="4"/>
                      <a:pt x="2" y="5"/>
                      <a:pt x="1" y="4"/>
                    </a:cubicBezTo>
                    <a:cubicBezTo>
                      <a:pt x="0" y="3"/>
                      <a:pt x="0" y="2"/>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Freeform 692"/>
              <p:cNvSpPr/>
              <p:nvPr/>
            </p:nvSpPr>
            <p:spPr bwMode="auto">
              <a:xfrm>
                <a:off x="-3814762" y="2490788"/>
                <a:ext cx="11113" cy="9525"/>
              </a:xfrm>
              <a:custGeom>
                <a:avLst/>
                <a:gdLst>
                  <a:gd name="T0" fmla="*/ 1 w 5"/>
                  <a:gd name="T1" fmla="*/ 1 h 5"/>
                  <a:gd name="T2" fmla="*/ 4 w 5"/>
                  <a:gd name="T3" fmla="*/ 1 h 5"/>
                  <a:gd name="T4" fmla="*/ 5 w 5"/>
                  <a:gd name="T5" fmla="*/ 4 h 5"/>
                  <a:gd name="T6" fmla="*/ 2 w 5"/>
                  <a:gd name="T7" fmla="*/ 5 h 5"/>
                  <a:gd name="T8" fmla="*/ 1 w 5"/>
                  <a:gd name="T9" fmla="*/ 1 h 5"/>
                </a:gdLst>
                <a:ahLst/>
                <a:cxnLst>
                  <a:cxn ang="0">
                    <a:pos x="T0" y="T1"/>
                  </a:cxn>
                  <a:cxn ang="0">
                    <a:pos x="T2" y="T3"/>
                  </a:cxn>
                  <a:cxn ang="0">
                    <a:pos x="T4" y="T5"/>
                  </a:cxn>
                  <a:cxn ang="0">
                    <a:pos x="T6" y="T7"/>
                  </a:cxn>
                  <a:cxn ang="0">
                    <a:pos x="T8" y="T9"/>
                  </a:cxn>
                </a:cxnLst>
                <a:rect l="0" t="0" r="r" b="b"/>
                <a:pathLst>
                  <a:path w="5" h="5">
                    <a:moveTo>
                      <a:pt x="1" y="1"/>
                    </a:moveTo>
                    <a:cubicBezTo>
                      <a:pt x="2" y="0"/>
                      <a:pt x="3" y="0"/>
                      <a:pt x="4" y="1"/>
                    </a:cubicBezTo>
                    <a:cubicBezTo>
                      <a:pt x="5" y="1"/>
                      <a:pt x="5" y="3"/>
                      <a:pt x="5" y="4"/>
                    </a:cubicBezTo>
                    <a:cubicBezTo>
                      <a:pt x="4" y="5"/>
                      <a:pt x="3" y="5"/>
                      <a:pt x="2" y="5"/>
                    </a:cubicBezTo>
                    <a:cubicBezTo>
                      <a:pt x="1" y="4"/>
                      <a:pt x="0" y="2"/>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Freeform 693"/>
              <p:cNvSpPr/>
              <p:nvPr/>
            </p:nvSpPr>
            <p:spPr bwMode="auto">
              <a:xfrm>
                <a:off x="-3667125" y="2563813"/>
                <a:ext cx="39688" cy="82550"/>
              </a:xfrm>
              <a:custGeom>
                <a:avLst/>
                <a:gdLst>
                  <a:gd name="T0" fmla="*/ 17 w 19"/>
                  <a:gd name="T1" fmla="*/ 21 h 39"/>
                  <a:gd name="T2" fmla="*/ 7 w 19"/>
                  <a:gd name="T3" fmla="*/ 39 h 39"/>
                  <a:gd name="T4" fmla="*/ 2 w 19"/>
                  <a:gd name="T5" fmla="*/ 19 h 39"/>
                  <a:gd name="T6" fmla="*/ 13 w 19"/>
                  <a:gd name="T7" fmla="*/ 0 h 39"/>
                  <a:gd name="T8" fmla="*/ 17 w 19"/>
                  <a:gd name="T9" fmla="*/ 21 h 39"/>
                </a:gdLst>
                <a:ahLst/>
                <a:cxnLst>
                  <a:cxn ang="0">
                    <a:pos x="T0" y="T1"/>
                  </a:cxn>
                  <a:cxn ang="0">
                    <a:pos x="T2" y="T3"/>
                  </a:cxn>
                  <a:cxn ang="0">
                    <a:pos x="T4" y="T5"/>
                  </a:cxn>
                  <a:cxn ang="0">
                    <a:pos x="T6" y="T7"/>
                  </a:cxn>
                  <a:cxn ang="0">
                    <a:pos x="T8" y="T9"/>
                  </a:cxn>
                </a:cxnLst>
                <a:rect l="0" t="0" r="r" b="b"/>
                <a:pathLst>
                  <a:path w="19" h="39">
                    <a:moveTo>
                      <a:pt x="17" y="21"/>
                    </a:moveTo>
                    <a:cubicBezTo>
                      <a:pt x="16" y="32"/>
                      <a:pt x="7" y="39"/>
                      <a:pt x="7" y="39"/>
                    </a:cubicBezTo>
                    <a:cubicBezTo>
                      <a:pt x="7" y="39"/>
                      <a:pt x="0" y="29"/>
                      <a:pt x="2" y="19"/>
                    </a:cubicBezTo>
                    <a:cubicBezTo>
                      <a:pt x="4" y="8"/>
                      <a:pt x="13" y="0"/>
                      <a:pt x="13" y="0"/>
                    </a:cubicBezTo>
                    <a:cubicBezTo>
                      <a:pt x="13" y="0"/>
                      <a:pt x="19" y="10"/>
                      <a:pt x="17"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Freeform 694"/>
              <p:cNvSpPr/>
              <p:nvPr/>
            </p:nvSpPr>
            <p:spPr bwMode="auto">
              <a:xfrm>
                <a:off x="-3630612" y="2659063"/>
                <a:ext cx="85725" cy="39688"/>
              </a:xfrm>
              <a:custGeom>
                <a:avLst/>
                <a:gdLst>
                  <a:gd name="T0" fmla="*/ 20 w 40"/>
                  <a:gd name="T1" fmla="*/ 1 h 18"/>
                  <a:gd name="T2" fmla="*/ 0 w 40"/>
                  <a:gd name="T3" fmla="*/ 7 h 18"/>
                  <a:gd name="T4" fmla="*/ 19 w 40"/>
                  <a:gd name="T5" fmla="*/ 17 h 18"/>
                  <a:gd name="T6" fmla="*/ 40 w 40"/>
                  <a:gd name="T7" fmla="*/ 11 h 18"/>
                  <a:gd name="T8" fmla="*/ 20 w 40"/>
                  <a:gd name="T9" fmla="*/ 1 h 18"/>
                </a:gdLst>
                <a:ahLst/>
                <a:cxnLst>
                  <a:cxn ang="0">
                    <a:pos x="T0" y="T1"/>
                  </a:cxn>
                  <a:cxn ang="0">
                    <a:pos x="T2" y="T3"/>
                  </a:cxn>
                  <a:cxn ang="0">
                    <a:pos x="T4" y="T5"/>
                  </a:cxn>
                  <a:cxn ang="0">
                    <a:pos x="T6" y="T7"/>
                  </a:cxn>
                  <a:cxn ang="0">
                    <a:pos x="T8" y="T9"/>
                  </a:cxn>
                </a:cxnLst>
                <a:rect l="0" t="0" r="r" b="b"/>
                <a:pathLst>
                  <a:path w="40" h="18">
                    <a:moveTo>
                      <a:pt x="20" y="1"/>
                    </a:moveTo>
                    <a:cubicBezTo>
                      <a:pt x="10" y="0"/>
                      <a:pt x="0" y="7"/>
                      <a:pt x="0" y="7"/>
                    </a:cubicBezTo>
                    <a:cubicBezTo>
                      <a:pt x="0" y="7"/>
                      <a:pt x="8" y="16"/>
                      <a:pt x="19" y="17"/>
                    </a:cubicBezTo>
                    <a:cubicBezTo>
                      <a:pt x="30" y="18"/>
                      <a:pt x="40" y="11"/>
                      <a:pt x="40" y="11"/>
                    </a:cubicBezTo>
                    <a:cubicBezTo>
                      <a:pt x="40" y="11"/>
                      <a:pt x="31" y="2"/>
                      <a:pt x="2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Freeform 695"/>
              <p:cNvSpPr/>
              <p:nvPr/>
            </p:nvSpPr>
            <p:spPr bwMode="auto">
              <a:xfrm>
                <a:off x="-3636962" y="2606676"/>
                <a:ext cx="68263" cy="52388"/>
              </a:xfrm>
              <a:custGeom>
                <a:avLst/>
                <a:gdLst>
                  <a:gd name="T0" fmla="*/ 20 w 32"/>
                  <a:gd name="T1" fmla="*/ 19 h 25"/>
                  <a:gd name="T2" fmla="*/ 0 w 32"/>
                  <a:gd name="T3" fmla="*/ 24 h 25"/>
                  <a:gd name="T4" fmla="*/ 11 w 32"/>
                  <a:gd name="T5" fmla="*/ 6 h 25"/>
                  <a:gd name="T6" fmla="*/ 32 w 32"/>
                  <a:gd name="T7" fmla="*/ 1 h 25"/>
                  <a:gd name="T8" fmla="*/ 20 w 32"/>
                  <a:gd name="T9" fmla="*/ 19 h 25"/>
                </a:gdLst>
                <a:ahLst/>
                <a:cxnLst>
                  <a:cxn ang="0">
                    <a:pos x="T0" y="T1"/>
                  </a:cxn>
                  <a:cxn ang="0">
                    <a:pos x="T2" y="T3"/>
                  </a:cxn>
                  <a:cxn ang="0">
                    <a:pos x="T4" y="T5"/>
                  </a:cxn>
                  <a:cxn ang="0">
                    <a:pos x="T6" y="T7"/>
                  </a:cxn>
                  <a:cxn ang="0">
                    <a:pos x="T8" y="T9"/>
                  </a:cxn>
                </a:cxnLst>
                <a:rect l="0" t="0" r="r" b="b"/>
                <a:pathLst>
                  <a:path w="32" h="25">
                    <a:moveTo>
                      <a:pt x="20" y="19"/>
                    </a:moveTo>
                    <a:cubicBezTo>
                      <a:pt x="11" y="25"/>
                      <a:pt x="0" y="24"/>
                      <a:pt x="0" y="24"/>
                    </a:cubicBezTo>
                    <a:cubicBezTo>
                      <a:pt x="0" y="24"/>
                      <a:pt x="2" y="13"/>
                      <a:pt x="11" y="6"/>
                    </a:cubicBezTo>
                    <a:cubicBezTo>
                      <a:pt x="20" y="0"/>
                      <a:pt x="32" y="1"/>
                      <a:pt x="32" y="1"/>
                    </a:cubicBezTo>
                    <a:cubicBezTo>
                      <a:pt x="32" y="1"/>
                      <a:pt x="29" y="12"/>
                      <a:pt x="2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Freeform 696"/>
              <p:cNvSpPr/>
              <p:nvPr/>
            </p:nvSpPr>
            <p:spPr bwMode="auto">
              <a:xfrm>
                <a:off x="-3721100" y="2670176"/>
                <a:ext cx="68263" cy="49213"/>
              </a:xfrm>
              <a:custGeom>
                <a:avLst/>
                <a:gdLst>
                  <a:gd name="T0" fmla="*/ 28 w 43"/>
                  <a:gd name="T1" fmla="*/ 25 h 31"/>
                  <a:gd name="T2" fmla="*/ 0 w 43"/>
                  <a:gd name="T3" fmla="*/ 31 h 31"/>
                  <a:gd name="T4" fmla="*/ 16 w 43"/>
                  <a:gd name="T5" fmla="*/ 7 h 31"/>
                  <a:gd name="T6" fmla="*/ 43 w 43"/>
                  <a:gd name="T7" fmla="*/ 0 h 31"/>
                  <a:gd name="T8" fmla="*/ 28 w 43"/>
                  <a:gd name="T9" fmla="*/ 25 h 31"/>
                </a:gdLst>
                <a:ahLst/>
                <a:cxnLst>
                  <a:cxn ang="0">
                    <a:pos x="T0" y="T1"/>
                  </a:cxn>
                  <a:cxn ang="0">
                    <a:pos x="T2" y="T3"/>
                  </a:cxn>
                  <a:cxn ang="0">
                    <a:pos x="T4" y="T5"/>
                  </a:cxn>
                  <a:cxn ang="0">
                    <a:pos x="T6" y="T7"/>
                  </a:cxn>
                  <a:cxn ang="0">
                    <a:pos x="T8" y="T9"/>
                  </a:cxn>
                </a:cxnLst>
                <a:rect l="0" t="0" r="r" b="b"/>
                <a:pathLst>
                  <a:path w="43" h="31">
                    <a:moveTo>
                      <a:pt x="28" y="25"/>
                    </a:moveTo>
                    <a:lnTo>
                      <a:pt x="0" y="31"/>
                    </a:lnTo>
                    <a:lnTo>
                      <a:pt x="16" y="7"/>
                    </a:lnTo>
                    <a:lnTo>
                      <a:pt x="43" y="0"/>
                    </a:lnTo>
                    <a:lnTo>
                      <a:pt x="2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Freeform 697"/>
              <p:cNvSpPr/>
              <p:nvPr/>
            </p:nvSpPr>
            <p:spPr bwMode="auto">
              <a:xfrm>
                <a:off x="-3678237" y="2644776"/>
                <a:ext cx="11113" cy="11113"/>
              </a:xfrm>
              <a:custGeom>
                <a:avLst/>
                <a:gdLst>
                  <a:gd name="T0" fmla="*/ 1 w 5"/>
                  <a:gd name="T1" fmla="*/ 0 h 5"/>
                  <a:gd name="T2" fmla="*/ 5 w 5"/>
                  <a:gd name="T3" fmla="*/ 1 h 5"/>
                  <a:gd name="T4" fmla="*/ 4 w 5"/>
                  <a:gd name="T5" fmla="*/ 4 h 5"/>
                  <a:gd name="T6" fmla="*/ 1 w 5"/>
                  <a:gd name="T7" fmla="*/ 4 h 5"/>
                  <a:gd name="T8" fmla="*/ 1 w 5"/>
                  <a:gd name="T9" fmla="*/ 0 h 5"/>
                </a:gdLst>
                <a:ahLst/>
                <a:cxnLst>
                  <a:cxn ang="0">
                    <a:pos x="T0" y="T1"/>
                  </a:cxn>
                  <a:cxn ang="0">
                    <a:pos x="T2" y="T3"/>
                  </a:cxn>
                  <a:cxn ang="0">
                    <a:pos x="T4" y="T5"/>
                  </a:cxn>
                  <a:cxn ang="0">
                    <a:pos x="T6" y="T7"/>
                  </a:cxn>
                  <a:cxn ang="0">
                    <a:pos x="T8" y="T9"/>
                  </a:cxn>
                </a:cxnLst>
                <a:rect l="0" t="0" r="r" b="b"/>
                <a:pathLst>
                  <a:path w="5" h="5">
                    <a:moveTo>
                      <a:pt x="1" y="0"/>
                    </a:moveTo>
                    <a:cubicBezTo>
                      <a:pt x="2" y="0"/>
                      <a:pt x="4" y="0"/>
                      <a:pt x="5" y="1"/>
                    </a:cubicBezTo>
                    <a:cubicBezTo>
                      <a:pt x="5" y="2"/>
                      <a:pt x="5" y="3"/>
                      <a:pt x="4" y="4"/>
                    </a:cubicBezTo>
                    <a:cubicBezTo>
                      <a:pt x="3" y="5"/>
                      <a:pt x="2" y="5"/>
                      <a:pt x="1" y="4"/>
                    </a:cubicBezTo>
                    <a:cubicBezTo>
                      <a:pt x="0" y="3"/>
                      <a:pt x="0"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Freeform 698"/>
              <p:cNvSpPr/>
              <p:nvPr/>
            </p:nvSpPr>
            <p:spPr bwMode="auto">
              <a:xfrm>
                <a:off x="-3643312" y="2689226"/>
                <a:ext cx="9525" cy="11113"/>
              </a:xfrm>
              <a:custGeom>
                <a:avLst/>
                <a:gdLst>
                  <a:gd name="T0" fmla="*/ 1 w 5"/>
                  <a:gd name="T1" fmla="*/ 1 h 5"/>
                  <a:gd name="T2" fmla="*/ 4 w 5"/>
                  <a:gd name="T3" fmla="*/ 1 h 5"/>
                  <a:gd name="T4" fmla="*/ 4 w 5"/>
                  <a:gd name="T5" fmla="*/ 4 h 5"/>
                  <a:gd name="T6" fmla="*/ 1 w 5"/>
                  <a:gd name="T7" fmla="*/ 4 h 5"/>
                  <a:gd name="T8" fmla="*/ 1 w 5"/>
                  <a:gd name="T9" fmla="*/ 1 h 5"/>
                </a:gdLst>
                <a:ahLst/>
                <a:cxnLst>
                  <a:cxn ang="0">
                    <a:pos x="T0" y="T1"/>
                  </a:cxn>
                  <a:cxn ang="0">
                    <a:pos x="T2" y="T3"/>
                  </a:cxn>
                  <a:cxn ang="0">
                    <a:pos x="T4" y="T5"/>
                  </a:cxn>
                  <a:cxn ang="0">
                    <a:pos x="T6" y="T7"/>
                  </a:cxn>
                  <a:cxn ang="0">
                    <a:pos x="T8" y="T9"/>
                  </a:cxn>
                </a:cxnLst>
                <a:rect l="0" t="0" r="r" b="b"/>
                <a:pathLst>
                  <a:path w="5" h="5">
                    <a:moveTo>
                      <a:pt x="1" y="1"/>
                    </a:moveTo>
                    <a:cubicBezTo>
                      <a:pt x="2" y="0"/>
                      <a:pt x="4" y="0"/>
                      <a:pt x="4" y="1"/>
                    </a:cubicBezTo>
                    <a:cubicBezTo>
                      <a:pt x="5" y="2"/>
                      <a:pt x="5" y="4"/>
                      <a:pt x="4" y="4"/>
                    </a:cubicBezTo>
                    <a:cubicBezTo>
                      <a:pt x="3" y="5"/>
                      <a:pt x="2" y="5"/>
                      <a:pt x="1" y="4"/>
                    </a:cubicBezTo>
                    <a:cubicBezTo>
                      <a:pt x="0" y="3"/>
                      <a:pt x="0" y="2"/>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Freeform 699"/>
              <p:cNvSpPr/>
              <p:nvPr/>
            </p:nvSpPr>
            <p:spPr bwMode="auto">
              <a:xfrm>
                <a:off x="-3544887" y="2786063"/>
                <a:ext cx="49213" cy="77788"/>
              </a:xfrm>
              <a:custGeom>
                <a:avLst/>
                <a:gdLst>
                  <a:gd name="T0" fmla="*/ 18 w 23"/>
                  <a:gd name="T1" fmla="*/ 21 h 36"/>
                  <a:gd name="T2" fmla="*/ 3 w 23"/>
                  <a:gd name="T3" fmla="*/ 36 h 36"/>
                  <a:gd name="T4" fmla="*/ 4 w 23"/>
                  <a:gd name="T5" fmla="*/ 15 h 36"/>
                  <a:gd name="T6" fmla="*/ 20 w 23"/>
                  <a:gd name="T7" fmla="*/ 0 h 36"/>
                  <a:gd name="T8" fmla="*/ 18 w 23"/>
                  <a:gd name="T9" fmla="*/ 21 h 36"/>
                </a:gdLst>
                <a:ahLst/>
                <a:cxnLst>
                  <a:cxn ang="0">
                    <a:pos x="T0" y="T1"/>
                  </a:cxn>
                  <a:cxn ang="0">
                    <a:pos x="T2" y="T3"/>
                  </a:cxn>
                  <a:cxn ang="0">
                    <a:pos x="T4" y="T5"/>
                  </a:cxn>
                  <a:cxn ang="0">
                    <a:pos x="T6" y="T7"/>
                  </a:cxn>
                  <a:cxn ang="0">
                    <a:pos x="T8" y="T9"/>
                  </a:cxn>
                </a:cxnLst>
                <a:rect l="0" t="0" r="r" b="b"/>
                <a:pathLst>
                  <a:path w="23" h="36">
                    <a:moveTo>
                      <a:pt x="18" y="21"/>
                    </a:moveTo>
                    <a:cubicBezTo>
                      <a:pt x="13" y="31"/>
                      <a:pt x="3" y="36"/>
                      <a:pt x="3" y="36"/>
                    </a:cubicBezTo>
                    <a:cubicBezTo>
                      <a:pt x="3" y="36"/>
                      <a:pt x="0" y="25"/>
                      <a:pt x="4" y="15"/>
                    </a:cubicBezTo>
                    <a:cubicBezTo>
                      <a:pt x="9" y="5"/>
                      <a:pt x="20" y="0"/>
                      <a:pt x="20" y="0"/>
                    </a:cubicBezTo>
                    <a:cubicBezTo>
                      <a:pt x="20" y="0"/>
                      <a:pt x="23" y="11"/>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Freeform 700"/>
              <p:cNvSpPr/>
              <p:nvPr/>
            </p:nvSpPr>
            <p:spPr bwMode="auto">
              <a:xfrm>
                <a:off x="-3525837" y="2889251"/>
                <a:ext cx="79375" cy="47625"/>
              </a:xfrm>
              <a:custGeom>
                <a:avLst/>
                <a:gdLst>
                  <a:gd name="T0" fmla="*/ 21 w 37"/>
                  <a:gd name="T1" fmla="*/ 4 h 22"/>
                  <a:gd name="T2" fmla="*/ 0 w 37"/>
                  <a:gd name="T3" fmla="*/ 3 h 22"/>
                  <a:gd name="T4" fmla="*/ 15 w 37"/>
                  <a:gd name="T5" fmla="*/ 18 h 22"/>
                  <a:gd name="T6" fmla="*/ 37 w 37"/>
                  <a:gd name="T7" fmla="*/ 18 h 22"/>
                  <a:gd name="T8" fmla="*/ 21 w 37"/>
                  <a:gd name="T9" fmla="*/ 4 h 22"/>
                </a:gdLst>
                <a:ahLst/>
                <a:cxnLst>
                  <a:cxn ang="0">
                    <a:pos x="T0" y="T1"/>
                  </a:cxn>
                  <a:cxn ang="0">
                    <a:pos x="T2" y="T3"/>
                  </a:cxn>
                  <a:cxn ang="0">
                    <a:pos x="T4" y="T5"/>
                  </a:cxn>
                  <a:cxn ang="0">
                    <a:pos x="T6" y="T7"/>
                  </a:cxn>
                  <a:cxn ang="0">
                    <a:pos x="T8" y="T9"/>
                  </a:cxn>
                </a:cxnLst>
                <a:rect l="0" t="0" r="r" b="b"/>
                <a:pathLst>
                  <a:path w="37" h="22">
                    <a:moveTo>
                      <a:pt x="21" y="4"/>
                    </a:moveTo>
                    <a:cubicBezTo>
                      <a:pt x="11" y="0"/>
                      <a:pt x="0" y="3"/>
                      <a:pt x="0" y="3"/>
                    </a:cubicBezTo>
                    <a:cubicBezTo>
                      <a:pt x="0" y="3"/>
                      <a:pt x="5" y="14"/>
                      <a:pt x="15" y="18"/>
                    </a:cubicBezTo>
                    <a:cubicBezTo>
                      <a:pt x="26" y="22"/>
                      <a:pt x="37" y="18"/>
                      <a:pt x="37" y="18"/>
                    </a:cubicBezTo>
                    <a:cubicBezTo>
                      <a:pt x="37" y="18"/>
                      <a:pt x="31" y="8"/>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Freeform 701"/>
              <p:cNvSpPr/>
              <p:nvPr/>
            </p:nvSpPr>
            <p:spPr bwMode="auto">
              <a:xfrm>
                <a:off x="-3527425" y="2840038"/>
                <a:ext cx="79375" cy="47625"/>
              </a:xfrm>
              <a:custGeom>
                <a:avLst/>
                <a:gdLst>
                  <a:gd name="T0" fmla="*/ 21 w 37"/>
                  <a:gd name="T1" fmla="*/ 18 h 22"/>
                  <a:gd name="T2" fmla="*/ 0 w 37"/>
                  <a:gd name="T3" fmla="*/ 18 h 22"/>
                  <a:gd name="T4" fmla="*/ 16 w 37"/>
                  <a:gd name="T5" fmla="*/ 4 h 22"/>
                  <a:gd name="T6" fmla="*/ 37 w 37"/>
                  <a:gd name="T7" fmla="*/ 4 h 22"/>
                  <a:gd name="T8" fmla="*/ 21 w 37"/>
                  <a:gd name="T9" fmla="*/ 18 h 22"/>
                </a:gdLst>
                <a:ahLst/>
                <a:cxnLst>
                  <a:cxn ang="0">
                    <a:pos x="T0" y="T1"/>
                  </a:cxn>
                  <a:cxn ang="0">
                    <a:pos x="T2" y="T3"/>
                  </a:cxn>
                  <a:cxn ang="0">
                    <a:pos x="T4" y="T5"/>
                  </a:cxn>
                  <a:cxn ang="0">
                    <a:pos x="T6" y="T7"/>
                  </a:cxn>
                  <a:cxn ang="0">
                    <a:pos x="T8" y="T9"/>
                  </a:cxn>
                </a:cxnLst>
                <a:rect l="0" t="0" r="r" b="b"/>
                <a:pathLst>
                  <a:path w="37" h="22">
                    <a:moveTo>
                      <a:pt x="21" y="18"/>
                    </a:moveTo>
                    <a:cubicBezTo>
                      <a:pt x="11" y="22"/>
                      <a:pt x="0" y="18"/>
                      <a:pt x="0" y="18"/>
                    </a:cubicBezTo>
                    <a:cubicBezTo>
                      <a:pt x="0" y="18"/>
                      <a:pt x="6" y="8"/>
                      <a:pt x="16" y="4"/>
                    </a:cubicBezTo>
                    <a:cubicBezTo>
                      <a:pt x="26" y="0"/>
                      <a:pt x="37" y="4"/>
                      <a:pt x="37" y="4"/>
                    </a:cubicBezTo>
                    <a:cubicBezTo>
                      <a:pt x="37" y="4"/>
                      <a:pt x="32" y="15"/>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Freeform 702"/>
              <p:cNvSpPr/>
              <p:nvPr/>
            </p:nvSpPr>
            <p:spPr bwMode="auto">
              <a:xfrm>
                <a:off x="-3624262" y="2884488"/>
                <a:ext cx="79375" cy="30163"/>
              </a:xfrm>
              <a:custGeom>
                <a:avLst/>
                <a:gdLst>
                  <a:gd name="T0" fmla="*/ 28 w 50"/>
                  <a:gd name="T1" fmla="*/ 19 h 19"/>
                  <a:gd name="T2" fmla="*/ 0 w 50"/>
                  <a:gd name="T3" fmla="*/ 19 h 19"/>
                  <a:gd name="T4" fmla="*/ 21 w 50"/>
                  <a:gd name="T5" fmla="*/ 0 h 19"/>
                  <a:gd name="T6" fmla="*/ 50 w 50"/>
                  <a:gd name="T7" fmla="*/ 0 h 19"/>
                  <a:gd name="T8" fmla="*/ 28 w 50"/>
                  <a:gd name="T9" fmla="*/ 19 h 19"/>
                </a:gdLst>
                <a:ahLst/>
                <a:cxnLst>
                  <a:cxn ang="0">
                    <a:pos x="T0" y="T1"/>
                  </a:cxn>
                  <a:cxn ang="0">
                    <a:pos x="T2" y="T3"/>
                  </a:cxn>
                  <a:cxn ang="0">
                    <a:pos x="T4" y="T5"/>
                  </a:cxn>
                  <a:cxn ang="0">
                    <a:pos x="T6" y="T7"/>
                  </a:cxn>
                  <a:cxn ang="0">
                    <a:pos x="T8" y="T9"/>
                  </a:cxn>
                </a:cxnLst>
                <a:rect l="0" t="0" r="r" b="b"/>
                <a:pathLst>
                  <a:path w="50" h="19">
                    <a:moveTo>
                      <a:pt x="28" y="19"/>
                    </a:moveTo>
                    <a:lnTo>
                      <a:pt x="0" y="19"/>
                    </a:lnTo>
                    <a:lnTo>
                      <a:pt x="21" y="0"/>
                    </a:lnTo>
                    <a:lnTo>
                      <a:pt x="50" y="0"/>
                    </a:lnTo>
                    <a:lnTo>
                      <a:pt x="28"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Freeform 703"/>
              <p:cNvSpPr/>
              <p:nvPr/>
            </p:nvSpPr>
            <p:spPr bwMode="auto">
              <a:xfrm>
                <a:off x="-3563937" y="2855913"/>
                <a:ext cx="12700" cy="9525"/>
              </a:xfrm>
              <a:custGeom>
                <a:avLst/>
                <a:gdLst>
                  <a:gd name="T0" fmla="*/ 2 w 6"/>
                  <a:gd name="T1" fmla="*/ 0 h 5"/>
                  <a:gd name="T2" fmla="*/ 5 w 6"/>
                  <a:gd name="T3" fmla="*/ 2 h 5"/>
                  <a:gd name="T4" fmla="*/ 4 w 6"/>
                  <a:gd name="T5" fmla="*/ 5 h 5"/>
                  <a:gd name="T6" fmla="*/ 1 w 6"/>
                  <a:gd name="T7" fmla="*/ 3 h 5"/>
                  <a:gd name="T8" fmla="*/ 2 w 6"/>
                  <a:gd name="T9" fmla="*/ 0 h 5"/>
                </a:gdLst>
                <a:ahLst/>
                <a:cxnLst>
                  <a:cxn ang="0">
                    <a:pos x="T0" y="T1"/>
                  </a:cxn>
                  <a:cxn ang="0">
                    <a:pos x="T2" y="T3"/>
                  </a:cxn>
                  <a:cxn ang="0">
                    <a:pos x="T4" y="T5"/>
                  </a:cxn>
                  <a:cxn ang="0">
                    <a:pos x="T6" y="T7"/>
                  </a:cxn>
                  <a:cxn ang="0">
                    <a:pos x="T8" y="T9"/>
                  </a:cxn>
                </a:cxnLst>
                <a:rect l="0" t="0" r="r" b="b"/>
                <a:pathLst>
                  <a:path w="6" h="5">
                    <a:moveTo>
                      <a:pt x="2" y="0"/>
                    </a:moveTo>
                    <a:cubicBezTo>
                      <a:pt x="3" y="0"/>
                      <a:pt x="5" y="0"/>
                      <a:pt x="5" y="2"/>
                    </a:cubicBezTo>
                    <a:cubicBezTo>
                      <a:pt x="6" y="3"/>
                      <a:pt x="5" y="4"/>
                      <a:pt x="4" y="5"/>
                    </a:cubicBezTo>
                    <a:cubicBezTo>
                      <a:pt x="3" y="5"/>
                      <a:pt x="1" y="4"/>
                      <a:pt x="1" y="3"/>
                    </a:cubicBezTo>
                    <a:cubicBezTo>
                      <a:pt x="0"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Freeform 704"/>
              <p:cNvSpPr/>
              <p:nvPr/>
            </p:nvSpPr>
            <p:spPr bwMode="auto">
              <a:xfrm>
                <a:off x="-3544887" y="2908301"/>
                <a:ext cx="11113" cy="11113"/>
              </a:xfrm>
              <a:custGeom>
                <a:avLst/>
                <a:gdLst>
                  <a:gd name="T0" fmla="*/ 2 w 5"/>
                  <a:gd name="T1" fmla="*/ 0 h 5"/>
                  <a:gd name="T2" fmla="*/ 5 w 5"/>
                  <a:gd name="T3" fmla="*/ 2 h 5"/>
                  <a:gd name="T4" fmla="*/ 4 w 5"/>
                  <a:gd name="T5" fmla="*/ 5 h 5"/>
                  <a:gd name="T6" fmla="*/ 1 w 5"/>
                  <a:gd name="T7" fmla="*/ 3 h 5"/>
                  <a:gd name="T8" fmla="*/ 2 w 5"/>
                  <a:gd name="T9" fmla="*/ 0 h 5"/>
                </a:gdLst>
                <a:ahLst/>
                <a:cxnLst>
                  <a:cxn ang="0">
                    <a:pos x="T0" y="T1"/>
                  </a:cxn>
                  <a:cxn ang="0">
                    <a:pos x="T2" y="T3"/>
                  </a:cxn>
                  <a:cxn ang="0">
                    <a:pos x="T4" y="T5"/>
                  </a:cxn>
                  <a:cxn ang="0">
                    <a:pos x="T6" y="T7"/>
                  </a:cxn>
                  <a:cxn ang="0">
                    <a:pos x="T8" y="T9"/>
                  </a:cxn>
                </a:cxnLst>
                <a:rect l="0" t="0" r="r" b="b"/>
                <a:pathLst>
                  <a:path w="5" h="5">
                    <a:moveTo>
                      <a:pt x="2" y="0"/>
                    </a:moveTo>
                    <a:cubicBezTo>
                      <a:pt x="3" y="0"/>
                      <a:pt x="5" y="0"/>
                      <a:pt x="5" y="2"/>
                    </a:cubicBezTo>
                    <a:cubicBezTo>
                      <a:pt x="5" y="3"/>
                      <a:pt x="5" y="4"/>
                      <a:pt x="4" y="5"/>
                    </a:cubicBezTo>
                    <a:cubicBezTo>
                      <a:pt x="3" y="5"/>
                      <a:pt x="1" y="4"/>
                      <a:pt x="1" y="3"/>
                    </a:cubicBezTo>
                    <a:cubicBezTo>
                      <a:pt x="0"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Freeform 705"/>
              <p:cNvSpPr/>
              <p:nvPr/>
            </p:nvSpPr>
            <p:spPr bwMode="auto">
              <a:xfrm>
                <a:off x="-3490912" y="3048001"/>
                <a:ext cx="55563" cy="61913"/>
              </a:xfrm>
              <a:custGeom>
                <a:avLst/>
                <a:gdLst>
                  <a:gd name="T0" fmla="*/ 19 w 26"/>
                  <a:gd name="T1" fmla="*/ 20 h 29"/>
                  <a:gd name="T2" fmla="*/ 0 w 26"/>
                  <a:gd name="T3" fmla="*/ 29 h 29"/>
                  <a:gd name="T4" fmla="*/ 7 w 26"/>
                  <a:gd name="T5" fmla="*/ 9 h 29"/>
                  <a:gd name="T6" fmla="*/ 26 w 26"/>
                  <a:gd name="T7" fmla="*/ 0 h 29"/>
                  <a:gd name="T8" fmla="*/ 19 w 26"/>
                  <a:gd name="T9" fmla="*/ 20 h 29"/>
                </a:gdLst>
                <a:ahLst/>
                <a:cxnLst>
                  <a:cxn ang="0">
                    <a:pos x="T0" y="T1"/>
                  </a:cxn>
                  <a:cxn ang="0">
                    <a:pos x="T2" y="T3"/>
                  </a:cxn>
                  <a:cxn ang="0">
                    <a:pos x="T4" y="T5"/>
                  </a:cxn>
                  <a:cxn ang="0">
                    <a:pos x="T6" y="T7"/>
                  </a:cxn>
                  <a:cxn ang="0">
                    <a:pos x="T8" y="T9"/>
                  </a:cxn>
                </a:cxnLst>
                <a:rect l="0" t="0" r="r" b="b"/>
                <a:pathLst>
                  <a:path w="26" h="29">
                    <a:moveTo>
                      <a:pt x="19" y="20"/>
                    </a:moveTo>
                    <a:cubicBezTo>
                      <a:pt x="11" y="28"/>
                      <a:pt x="0" y="29"/>
                      <a:pt x="0" y="29"/>
                    </a:cubicBezTo>
                    <a:cubicBezTo>
                      <a:pt x="0" y="29"/>
                      <a:pt x="0" y="18"/>
                      <a:pt x="7" y="9"/>
                    </a:cubicBezTo>
                    <a:cubicBezTo>
                      <a:pt x="15" y="1"/>
                      <a:pt x="26" y="0"/>
                      <a:pt x="26" y="0"/>
                    </a:cubicBezTo>
                    <a:cubicBezTo>
                      <a:pt x="26" y="0"/>
                      <a:pt x="26" y="12"/>
                      <a:pt x="1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Freeform 706"/>
              <p:cNvSpPr/>
              <p:nvPr/>
            </p:nvSpPr>
            <p:spPr bwMode="auto">
              <a:xfrm>
                <a:off x="-3489325" y="3144838"/>
                <a:ext cx="66675" cy="55563"/>
              </a:xfrm>
              <a:custGeom>
                <a:avLst/>
                <a:gdLst>
                  <a:gd name="T0" fmla="*/ 20 w 31"/>
                  <a:gd name="T1" fmla="*/ 7 h 26"/>
                  <a:gd name="T2" fmla="*/ 0 w 31"/>
                  <a:gd name="T3" fmla="*/ 1 h 26"/>
                  <a:gd name="T4" fmla="*/ 11 w 31"/>
                  <a:gd name="T5" fmla="*/ 19 h 26"/>
                  <a:gd name="T6" fmla="*/ 31 w 31"/>
                  <a:gd name="T7" fmla="*/ 26 h 26"/>
                  <a:gd name="T8" fmla="*/ 20 w 31"/>
                  <a:gd name="T9" fmla="*/ 7 h 26"/>
                </a:gdLst>
                <a:ahLst/>
                <a:cxnLst>
                  <a:cxn ang="0">
                    <a:pos x="T0" y="T1"/>
                  </a:cxn>
                  <a:cxn ang="0">
                    <a:pos x="T2" y="T3"/>
                  </a:cxn>
                  <a:cxn ang="0">
                    <a:pos x="T4" y="T5"/>
                  </a:cxn>
                  <a:cxn ang="0">
                    <a:pos x="T6" y="T7"/>
                  </a:cxn>
                  <a:cxn ang="0">
                    <a:pos x="T8" y="T9"/>
                  </a:cxn>
                </a:cxnLst>
                <a:rect l="0" t="0" r="r" b="b"/>
                <a:pathLst>
                  <a:path w="31" h="26">
                    <a:moveTo>
                      <a:pt x="20" y="7"/>
                    </a:moveTo>
                    <a:cubicBezTo>
                      <a:pt x="12" y="0"/>
                      <a:pt x="0" y="1"/>
                      <a:pt x="0" y="1"/>
                    </a:cubicBezTo>
                    <a:cubicBezTo>
                      <a:pt x="0" y="1"/>
                      <a:pt x="2" y="12"/>
                      <a:pt x="11" y="19"/>
                    </a:cubicBezTo>
                    <a:cubicBezTo>
                      <a:pt x="19" y="26"/>
                      <a:pt x="31" y="26"/>
                      <a:pt x="31" y="26"/>
                    </a:cubicBezTo>
                    <a:cubicBezTo>
                      <a:pt x="31" y="26"/>
                      <a:pt x="29" y="14"/>
                      <a:pt x="2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Freeform 707"/>
              <p:cNvSpPr/>
              <p:nvPr/>
            </p:nvSpPr>
            <p:spPr bwMode="auto">
              <a:xfrm>
                <a:off x="-3484562" y="3108326"/>
                <a:ext cx="85725" cy="36513"/>
              </a:xfrm>
              <a:custGeom>
                <a:avLst/>
                <a:gdLst>
                  <a:gd name="T0" fmla="*/ 20 w 40"/>
                  <a:gd name="T1" fmla="*/ 16 h 17"/>
                  <a:gd name="T2" fmla="*/ 0 w 40"/>
                  <a:gd name="T3" fmla="*/ 9 h 17"/>
                  <a:gd name="T4" fmla="*/ 19 w 40"/>
                  <a:gd name="T5" fmla="*/ 1 h 17"/>
                  <a:gd name="T6" fmla="*/ 40 w 40"/>
                  <a:gd name="T7" fmla="*/ 7 h 17"/>
                  <a:gd name="T8" fmla="*/ 20 w 40"/>
                  <a:gd name="T9" fmla="*/ 16 h 17"/>
                </a:gdLst>
                <a:ahLst/>
                <a:cxnLst>
                  <a:cxn ang="0">
                    <a:pos x="T0" y="T1"/>
                  </a:cxn>
                  <a:cxn ang="0">
                    <a:pos x="T2" y="T3"/>
                  </a:cxn>
                  <a:cxn ang="0">
                    <a:pos x="T4" y="T5"/>
                  </a:cxn>
                  <a:cxn ang="0">
                    <a:pos x="T6" y="T7"/>
                  </a:cxn>
                  <a:cxn ang="0">
                    <a:pos x="T8" y="T9"/>
                  </a:cxn>
                </a:cxnLst>
                <a:rect l="0" t="0" r="r" b="b"/>
                <a:pathLst>
                  <a:path w="40" h="17">
                    <a:moveTo>
                      <a:pt x="20" y="16"/>
                    </a:moveTo>
                    <a:cubicBezTo>
                      <a:pt x="9" y="17"/>
                      <a:pt x="0" y="9"/>
                      <a:pt x="0" y="9"/>
                    </a:cubicBezTo>
                    <a:cubicBezTo>
                      <a:pt x="0" y="9"/>
                      <a:pt x="8" y="1"/>
                      <a:pt x="19" y="1"/>
                    </a:cubicBezTo>
                    <a:cubicBezTo>
                      <a:pt x="30" y="0"/>
                      <a:pt x="40" y="7"/>
                      <a:pt x="40" y="7"/>
                    </a:cubicBezTo>
                    <a:cubicBezTo>
                      <a:pt x="40" y="7"/>
                      <a:pt x="31" y="15"/>
                      <a:pt x="2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Freeform 708"/>
              <p:cNvSpPr/>
              <p:nvPr/>
            </p:nvSpPr>
            <p:spPr bwMode="auto">
              <a:xfrm>
                <a:off x="-3587750" y="3114676"/>
                <a:ext cx="85725" cy="34925"/>
              </a:xfrm>
              <a:custGeom>
                <a:avLst/>
                <a:gdLst>
                  <a:gd name="T0" fmla="*/ 27 w 54"/>
                  <a:gd name="T1" fmla="*/ 22 h 22"/>
                  <a:gd name="T2" fmla="*/ 0 w 54"/>
                  <a:gd name="T3" fmla="*/ 12 h 22"/>
                  <a:gd name="T4" fmla="*/ 26 w 54"/>
                  <a:gd name="T5" fmla="*/ 0 h 22"/>
                  <a:gd name="T6" fmla="*/ 54 w 54"/>
                  <a:gd name="T7" fmla="*/ 10 h 22"/>
                  <a:gd name="T8" fmla="*/ 27 w 54"/>
                  <a:gd name="T9" fmla="*/ 22 h 22"/>
                </a:gdLst>
                <a:ahLst/>
                <a:cxnLst>
                  <a:cxn ang="0">
                    <a:pos x="T0" y="T1"/>
                  </a:cxn>
                  <a:cxn ang="0">
                    <a:pos x="T2" y="T3"/>
                  </a:cxn>
                  <a:cxn ang="0">
                    <a:pos x="T4" y="T5"/>
                  </a:cxn>
                  <a:cxn ang="0">
                    <a:pos x="T6" y="T7"/>
                  </a:cxn>
                  <a:cxn ang="0">
                    <a:pos x="T8" y="T9"/>
                  </a:cxn>
                </a:cxnLst>
                <a:rect l="0" t="0" r="r" b="b"/>
                <a:pathLst>
                  <a:path w="54" h="22">
                    <a:moveTo>
                      <a:pt x="27" y="22"/>
                    </a:moveTo>
                    <a:lnTo>
                      <a:pt x="0" y="12"/>
                    </a:lnTo>
                    <a:lnTo>
                      <a:pt x="26" y="0"/>
                    </a:lnTo>
                    <a:lnTo>
                      <a:pt x="54" y="10"/>
                    </a:lnTo>
                    <a:lnTo>
                      <a:pt x="27"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Freeform 709"/>
              <p:cNvSpPr/>
              <p:nvPr/>
            </p:nvSpPr>
            <p:spPr bwMode="auto">
              <a:xfrm>
                <a:off x="-3513137" y="3097213"/>
                <a:ext cx="9525" cy="9525"/>
              </a:xfrm>
              <a:custGeom>
                <a:avLst/>
                <a:gdLst>
                  <a:gd name="T0" fmla="*/ 2 w 4"/>
                  <a:gd name="T1" fmla="*/ 0 h 4"/>
                  <a:gd name="T2" fmla="*/ 4 w 4"/>
                  <a:gd name="T3" fmla="*/ 2 h 4"/>
                  <a:gd name="T4" fmla="*/ 2 w 4"/>
                  <a:gd name="T5" fmla="*/ 4 h 4"/>
                  <a:gd name="T6" fmla="*/ 0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3" y="0"/>
                      <a:pt x="4" y="1"/>
                      <a:pt x="4" y="2"/>
                    </a:cubicBezTo>
                    <a:cubicBezTo>
                      <a:pt x="4" y="3"/>
                      <a:pt x="3" y="4"/>
                      <a:pt x="2" y="4"/>
                    </a:cubicBezTo>
                    <a:cubicBezTo>
                      <a:pt x="1" y="4"/>
                      <a:pt x="0" y="4"/>
                      <a:pt x="0" y="2"/>
                    </a:cubicBezTo>
                    <a:cubicBezTo>
                      <a:pt x="0" y="1"/>
                      <a:pt x="0"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Freeform 710"/>
              <p:cNvSpPr/>
              <p:nvPr/>
            </p:nvSpPr>
            <p:spPr bwMode="auto">
              <a:xfrm>
                <a:off x="-3509962" y="3152776"/>
                <a:ext cx="7938" cy="11113"/>
              </a:xfrm>
              <a:custGeom>
                <a:avLst/>
                <a:gdLst>
                  <a:gd name="T0" fmla="*/ 2 w 4"/>
                  <a:gd name="T1" fmla="*/ 0 h 5"/>
                  <a:gd name="T2" fmla="*/ 4 w 4"/>
                  <a:gd name="T3" fmla="*/ 2 h 5"/>
                  <a:gd name="T4" fmla="*/ 2 w 4"/>
                  <a:gd name="T5" fmla="*/ 5 h 5"/>
                  <a:gd name="T6" fmla="*/ 0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cubicBezTo>
                      <a:pt x="3" y="0"/>
                      <a:pt x="4" y="1"/>
                      <a:pt x="4" y="2"/>
                    </a:cubicBezTo>
                    <a:cubicBezTo>
                      <a:pt x="4" y="4"/>
                      <a:pt x="4" y="5"/>
                      <a:pt x="2" y="5"/>
                    </a:cubicBezTo>
                    <a:cubicBezTo>
                      <a:pt x="1" y="5"/>
                      <a:pt x="0" y="4"/>
                      <a:pt x="0" y="3"/>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Freeform 711"/>
              <p:cNvSpPr/>
              <p:nvPr/>
            </p:nvSpPr>
            <p:spPr bwMode="auto">
              <a:xfrm>
                <a:off x="-3516312" y="3308351"/>
                <a:ext cx="74613" cy="50800"/>
              </a:xfrm>
              <a:custGeom>
                <a:avLst/>
                <a:gdLst>
                  <a:gd name="T0" fmla="*/ 21 w 35"/>
                  <a:gd name="T1" fmla="*/ 18 h 24"/>
                  <a:gd name="T2" fmla="*/ 0 w 35"/>
                  <a:gd name="T3" fmla="*/ 22 h 24"/>
                  <a:gd name="T4" fmla="*/ 14 w 35"/>
                  <a:gd name="T5" fmla="*/ 5 h 24"/>
                  <a:gd name="T6" fmla="*/ 35 w 35"/>
                  <a:gd name="T7" fmla="*/ 2 h 24"/>
                  <a:gd name="T8" fmla="*/ 21 w 35"/>
                  <a:gd name="T9" fmla="*/ 18 h 24"/>
                </a:gdLst>
                <a:ahLst/>
                <a:cxnLst>
                  <a:cxn ang="0">
                    <a:pos x="T0" y="T1"/>
                  </a:cxn>
                  <a:cxn ang="0">
                    <a:pos x="T2" y="T3"/>
                  </a:cxn>
                  <a:cxn ang="0">
                    <a:pos x="T4" y="T5"/>
                  </a:cxn>
                  <a:cxn ang="0">
                    <a:pos x="T6" y="T7"/>
                  </a:cxn>
                  <a:cxn ang="0">
                    <a:pos x="T8" y="T9"/>
                  </a:cxn>
                </a:cxnLst>
                <a:rect l="0" t="0" r="r" b="b"/>
                <a:pathLst>
                  <a:path w="35" h="24">
                    <a:moveTo>
                      <a:pt x="21" y="18"/>
                    </a:moveTo>
                    <a:cubicBezTo>
                      <a:pt x="12" y="24"/>
                      <a:pt x="0" y="22"/>
                      <a:pt x="0" y="22"/>
                    </a:cubicBezTo>
                    <a:cubicBezTo>
                      <a:pt x="0" y="22"/>
                      <a:pt x="4" y="11"/>
                      <a:pt x="14" y="5"/>
                    </a:cubicBezTo>
                    <a:cubicBezTo>
                      <a:pt x="23" y="0"/>
                      <a:pt x="35" y="2"/>
                      <a:pt x="35" y="2"/>
                    </a:cubicBezTo>
                    <a:cubicBezTo>
                      <a:pt x="35" y="2"/>
                      <a:pt x="31" y="13"/>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Freeform 712"/>
              <p:cNvSpPr/>
              <p:nvPr/>
            </p:nvSpPr>
            <p:spPr bwMode="auto">
              <a:xfrm>
                <a:off x="-3527425" y="3389313"/>
                <a:ext cx="53975" cy="71438"/>
              </a:xfrm>
              <a:custGeom>
                <a:avLst/>
                <a:gdLst>
                  <a:gd name="T0" fmla="*/ 19 w 25"/>
                  <a:gd name="T1" fmla="*/ 12 h 33"/>
                  <a:gd name="T2" fmla="*/ 1 w 25"/>
                  <a:gd name="T3" fmla="*/ 0 h 33"/>
                  <a:gd name="T4" fmla="*/ 6 w 25"/>
                  <a:gd name="T5" fmla="*/ 20 h 33"/>
                  <a:gd name="T6" fmla="*/ 23 w 25"/>
                  <a:gd name="T7" fmla="*/ 33 h 33"/>
                  <a:gd name="T8" fmla="*/ 19 w 25"/>
                  <a:gd name="T9" fmla="*/ 12 h 33"/>
                </a:gdLst>
                <a:ahLst/>
                <a:cxnLst>
                  <a:cxn ang="0">
                    <a:pos x="T0" y="T1"/>
                  </a:cxn>
                  <a:cxn ang="0">
                    <a:pos x="T2" y="T3"/>
                  </a:cxn>
                  <a:cxn ang="0">
                    <a:pos x="T4" y="T5"/>
                  </a:cxn>
                  <a:cxn ang="0">
                    <a:pos x="T6" y="T7"/>
                  </a:cxn>
                  <a:cxn ang="0">
                    <a:pos x="T8" y="T9"/>
                  </a:cxn>
                </a:cxnLst>
                <a:rect l="0" t="0" r="r" b="b"/>
                <a:pathLst>
                  <a:path w="25" h="33">
                    <a:moveTo>
                      <a:pt x="19" y="12"/>
                    </a:moveTo>
                    <a:cubicBezTo>
                      <a:pt x="13" y="3"/>
                      <a:pt x="1" y="0"/>
                      <a:pt x="1" y="0"/>
                    </a:cubicBezTo>
                    <a:cubicBezTo>
                      <a:pt x="1" y="0"/>
                      <a:pt x="0" y="11"/>
                      <a:pt x="6" y="20"/>
                    </a:cubicBezTo>
                    <a:cubicBezTo>
                      <a:pt x="12" y="30"/>
                      <a:pt x="23" y="33"/>
                      <a:pt x="23" y="33"/>
                    </a:cubicBezTo>
                    <a:cubicBezTo>
                      <a:pt x="23" y="33"/>
                      <a:pt x="25" y="21"/>
                      <a:pt x="19"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Freeform 713"/>
              <p:cNvSpPr/>
              <p:nvPr/>
            </p:nvSpPr>
            <p:spPr bwMode="auto">
              <a:xfrm>
                <a:off x="-3514725" y="3362326"/>
                <a:ext cx="80963" cy="44450"/>
              </a:xfrm>
              <a:custGeom>
                <a:avLst/>
                <a:gdLst>
                  <a:gd name="T0" fmla="*/ 17 w 38"/>
                  <a:gd name="T1" fmla="*/ 18 h 21"/>
                  <a:gd name="T2" fmla="*/ 0 w 38"/>
                  <a:gd name="T3" fmla="*/ 5 h 21"/>
                  <a:gd name="T4" fmla="*/ 21 w 38"/>
                  <a:gd name="T5" fmla="*/ 3 h 21"/>
                  <a:gd name="T6" fmla="*/ 38 w 38"/>
                  <a:gd name="T7" fmla="*/ 15 h 21"/>
                  <a:gd name="T8" fmla="*/ 17 w 38"/>
                  <a:gd name="T9" fmla="*/ 18 h 21"/>
                </a:gdLst>
                <a:ahLst/>
                <a:cxnLst>
                  <a:cxn ang="0">
                    <a:pos x="T0" y="T1"/>
                  </a:cxn>
                  <a:cxn ang="0">
                    <a:pos x="T2" y="T3"/>
                  </a:cxn>
                  <a:cxn ang="0">
                    <a:pos x="T4" y="T5"/>
                  </a:cxn>
                  <a:cxn ang="0">
                    <a:pos x="T6" y="T7"/>
                  </a:cxn>
                  <a:cxn ang="0">
                    <a:pos x="T8" y="T9"/>
                  </a:cxn>
                </a:cxnLst>
                <a:rect l="0" t="0" r="r" b="b"/>
                <a:pathLst>
                  <a:path w="38" h="21">
                    <a:moveTo>
                      <a:pt x="17" y="18"/>
                    </a:moveTo>
                    <a:cubicBezTo>
                      <a:pt x="6" y="15"/>
                      <a:pt x="0" y="5"/>
                      <a:pt x="0" y="5"/>
                    </a:cubicBezTo>
                    <a:cubicBezTo>
                      <a:pt x="0" y="5"/>
                      <a:pt x="10" y="0"/>
                      <a:pt x="21" y="3"/>
                    </a:cubicBezTo>
                    <a:cubicBezTo>
                      <a:pt x="31" y="6"/>
                      <a:pt x="38" y="15"/>
                      <a:pt x="38" y="15"/>
                    </a:cubicBezTo>
                    <a:cubicBezTo>
                      <a:pt x="38" y="15"/>
                      <a:pt x="27" y="21"/>
                      <a:pt x="1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Freeform 714"/>
              <p:cNvSpPr/>
              <p:nvPr/>
            </p:nvSpPr>
            <p:spPr bwMode="auto">
              <a:xfrm>
                <a:off x="-3616325" y="3341688"/>
                <a:ext cx="84138" cy="33338"/>
              </a:xfrm>
              <a:custGeom>
                <a:avLst/>
                <a:gdLst>
                  <a:gd name="T0" fmla="*/ 23 w 53"/>
                  <a:gd name="T1" fmla="*/ 21 h 21"/>
                  <a:gd name="T2" fmla="*/ 0 w 53"/>
                  <a:gd name="T3" fmla="*/ 3 h 21"/>
                  <a:gd name="T4" fmla="*/ 29 w 53"/>
                  <a:gd name="T5" fmla="*/ 0 h 21"/>
                  <a:gd name="T6" fmla="*/ 53 w 53"/>
                  <a:gd name="T7" fmla="*/ 17 h 21"/>
                  <a:gd name="T8" fmla="*/ 23 w 53"/>
                  <a:gd name="T9" fmla="*/ 21 h 21"/>
                </a:gdLst>
                <a:ahLst/>
                <a:cxnLst>
                  <a:cxn ang="0">
                    <a:pos x="T0" y="T1"/>
                  </a:cxn>
                  <a:cxn ang="0">
                    <a:pos x="T2" y="T3"/>
                  </a:cxn>
                  <a:cxn ang="0">
                    <a:pos x="T4" y="T5"/>
                  </a:cxn>
                  <a:cxn ang="0">
                    <a:pos x="T6" y="T7"/>
                  </a:cxn>
                  <a:cxn ang="0">
                    <a:pos x="T8" y="T9"/>
                  </a:cxn>
                </a:cxnLst>
                <a:rect l="0" t="0" r="r" b="b"/>
                <a:pathLst>
                  <a:path w="53" h="21">
                    <a:moveTo>
                      <a:pt x="23" y="21"/>
                    </a:moveTo>
                    <a:lnTo>
                      <a:pt x="0" y="3"/>
                    </a:lnTo>
                    <a:lnTo>
                      <a:pt x="29" y="0"/>
                    </a:lnTo>
                    <a:lnTo>
                      <a:pt x="53" y="17"/>
                    </a:lnTo>
                    <a:lnTo>
                      <a:pt x="23"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Freeform 715"/>
              <p:cNvSpPr/>
              <p:nvPr/>
            </p:nvSpPr>
            <p:spPr bwMode="auto">
              <a:xfrm>
                <a:off x="-3533775" y="3335338"/>
                <a:ext cx="9525" cy="11113"/>
              </a:xfrm>
              <a:custGeom>
                <a:avLst/>
                <a:gdLst>
                  <a:gd name="T0" fmla="*/ 3 w 5"/>
                  <a:gd name="T1" fmla="*/ 0 h 5"/>
                  <a:gd name="T2" fmla="*/ 4 w 5"/>
                  <a:gd name="T3" fmla="*/ 3 h 5"/>
                  <a:gd name="T4" fmla="*/ 1 w 5"/>
                  <a:gd name="T5" fmla="*/ 4 h 5"/>
                  <a:gd name="T6" fmla="*/ 0 w 5"/>
                  <a:gd name="T7" fmla="*/ 2 h 5"/>
                  <a:gd name="T8" fmla="*/ 3 w 5"/>
                  <a:gd name="T9" fmla="*/ 0 h 5"/>
                </a:gdLst>
                <a:ahLst/>
                <a:cxnLst>
                  <a:cxn ang="0">
                    <a:pos x="T0" y="T1"/>
                  </a:cxn>
                  <a:cxn ang="0">
                    <a:pos x="T2" y="T3"/>
                  </a:cxn>
                  <a:cxn ang="0">
                    <a:pos x="T4" y="T5"/>
                  </a:cxn>
                  <a:cxn ang="0">
                    <a:pos x="T6" y="T7"/>
                  </a:cxn>
                  <a:cxn ang="0">
                    <a:pos x="T8" y="T9"/>
                  </a:cxn>
                </a:cxnLst>
                <a:rect l="0" t="0" r="r" b="b"/>
                <a:pathLst>
                  <a:path w="5" h="5">
                    <a:moveTo>
                      <a:pt x="3" y="0"/>
                    </a:moveTo>
                    <a:cubicBezTo>
                      <a:pt x="4" y="0"/>
                      <a:pt x="5" y="1"/>
                      <a:pt x="4" y="3"/>
                    </a:cubicBezTo>
                    <a:cubicBezTo>
                      <a:pt x="4" y="4"/>
                      <a:pt x="3" y="5"/>
                      <a:pt x="1" y="4"/>
                    </a:cubicBezTo>
                    <a:cubicBezTo>
                      <a:pt x="0" y="4"/>
                      <a:pt x="0" y="3"/>
                      <a:pt x="0" y="2"/>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Freeform 716"/>
              <p:cNvSpPr/>
              <p:nvPr/>
            </p:nvSpPr>
            <p:spPr bwMode="auto">
              <a:xfrm>
                <a:off x="-3551237" y="3389313"/>
                <a:ext cx="11113" cy="11113"/>
              </a:xfrm>
              <a:custGeom>
                <a:avLst/>
                <a:gdLst>
                  <a:gd name="T0" fmla="*/ 3 w 5"/>
                  <a:gd name="T1" fmla="*/ 0 h 5"/>
                  <a:gd name="T2" fmla="*/ 5 w 5"/>
                  <a:gd name="T3" fmla="*/ 3 h 5"/>
                  <a:gd name="T4" fmla="*/ 2 w 5"/>
                  <a:gd name="T5" fmla="*/ 5 h 5"/>
                  <a:gd name="T6" fmla="*/ 1 w 5"/>
                  <a:gd name="T7" fmla="*/ 2 h 5"/>
                  <a:gd name="T8" fmla="*/ 3 w 5"/>
                  <a:gd name="T9" fmla="*/ 0 h 5"/>
                </a:gdLst>
                <a:ahLst/>
                <a:cxnLst>
                  <a:cxn ang="0">
                    <a:pos x="T0" y="T1"/>
                  </a:cxn>
                  <a:cxn ang="0">
                    <a:pos x="T2" y="T3"/>
                  </a:cxn>
                  <a:cxn ang="0">
                    <a:pos x="T4" y="T5"/>
                  </a:cxn>
                  <a:cxn ang="0">
                    <a:pos x="T6" y="T7"/>
                  </a:cxn>
                  <a:cxn ang="0">
                    <a:pos x="T8" y="T9"/>
                  </a:cxn>
                </a:cxnLst>
                <a:rect l="0" t="0" r="r" b="b"/>
                <a:pathLst>
                  <a:path w="5" h="5">
                    <a:moveTo>
                      <a:pt x="3" y="0"/>
                    </a:moveTo>
                    <a:cubicBezTo>
                      <a:pt x="5" y="1"/>
                      <a:pt x="5" y="2"/>
                      <a:pt x="5" y="3"/>
                    </a:cubicBezTo>
                    <a:cubicBezTo>
                      <a:pt x="5" y="4"/>
                      <a:pt x="4" y="5"/>
                      <a:pt x="2" y="5"/>
                    </a:cubicBezTo>
                    <a:cubicBezTo>
                      <a:pt x="1" y="5"/>
                      <a:pt x="0" y="3"/>
                      <a:pt x="1" y="2"/>
                    </a:cubicBezTo>
                    <a:cubicBezTo>
                      <a:pt x="1" y="1"/>
                      <a:pt x="2"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4" name="Freeform 717"/>
              <p:cNvSpPr/>
              <p:nvPr/>
            </p:nvSpPr>
            <p:spPr bwMode="auto">
              <a:xfrm>
                <a:off x="-3621087" y="3552826"/>
                <a:ext cx="84138" cy="42863"/>
              </a:xfrm>
              <a:custGeom>
                <a:avLst/>
                <a:gdLst>
                  <a:gd name="T0" fmla="*/ 21 w 39"/>
                  <a:gd name="T1" fmla="*/ 18 h 20"/>
                  <a:gd name="T2" fmla="*/ 0 w 39"/>
                  <a:gd name="T3" fmla="*/ 14 h 20"/>
                  <a:gd name="T4" fmla="*/ 18 w 39"/>
                  <a:gd name="T5" fmla="*/ 3 h 20"/>
                  <a:gd name="T6" fmla="*/ 39 w 39"/>
                  <a:gd name="T7" fmla="*/ 6 h 20"/>
                  <a:gd name="T8" fmla="*/ 21 w 39"/>
                  <a:gd name="T9" fmla="*/ 18 h 20"/>
                </a:gdLst>
                <a:ahLst/>
                <a:cxnLst>
                  <a:cxn ang="0">
                    <a:pos x="T0" y="T1"/>
                  </a:cxn>
                  <a:cxn ang="0">
                    <a:pos x="T2" y="T3"/>
                  </a:cxn>
                  <a:cxn ang="0">
                    <a:pos x="T4" y="T5"/>
                  </a:cxn>
                  <a:cxn ang="0">
                    <a:pos x="T6" y="T7"/>
                  </a:cxn>
                  <a:cxn ang="0">
                    <a:pos x="T8" y="T9"/>
                  </a:cxn>
                </a:cxnLst>
                <a:rect l="0" t="0" r="r" b="b"/>
                <a:pathLst>
                  <a:path w="39" h="20">
                    <a:moveTo>
                      <a:pt x="21" y="18"/>
                    </a:moveTo>
                    <a:cubicBezTo>
                      <a:pt x="10" y="20"/>
                      <a:pt x="0" y="14"/>
                      <a:pt x="0" y="14"/>
                    </a:cubicBezTo>
                    <a:cubicBezTo>
                      <a:pt x="0" y="14"/>
                      <a:pt x="7" y="5"/>
                      <a:pt x="18" y="3"/>
                    </a:cubicBezTo>
                    <a:cubicBezTo>
                      <a:pt x="28" y="0"/>
                      <a:pt x="39" y="6"/>
                      <a:pt x="39" y="6"/>
                    </a:cubicBezTo>
                    <a:cubicBezTo>
                      <a:pt x="39" y="6"/>
                      <a:pt x="32" y="15"/>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5" name="Freeform 718"/>
              <p:cNvSpPr/>
              <p:nvPr/>
            </p:nvSpPr>
            <p:spPr bwMode="auto">
              <a:xfrm>
                <a:off x="-3648075" y="3614738"/>
                <a:ext cx="44450" cy="82550"/>
              </a:xfrm>
              <a:custGeom>
                <a:avLst/>
                <a:gdLst>
                  <a:gd name="T0" fmla="*/ 18 w 21"/>
                  <a:gd name="T1" fmla="*/ 17 h 38"/>
                  <a:gd name="T2" fmla="*/ 5 w 21"/>
                  <a:gd name="T3" fmla="*/ 0 h 38"/>
                  <a:gd name="T4" fmla="*/ 3 w 21"/>
                  <a:gd name="T5" fmla="*/ 21 h 38"/>
                  <a:gd name="T6" fmla="*/ 16 w 21"/>
                  <a:gd name="T7" fmla="*/ 38 h 38"/>
                  <a:gd name="T8" fmla="*/ 18 w 21"/>
                  <a:gd name="T9" fmla="*/ 17 h 38"/>
                </a:gdLst>
                <a:ahLst/>
                <a:cxnLst>
                  <a:cxn ang="0">
                    <a:pos x="T0" y="T1"/>
                  </a:cxn>
                  <a:cxn ang="0">
                    <a:pos x="T2" y="T3"/>
                  </a:cxn>
                  <a:cxn ang="0">
                    <a:pos x="T4" y="T5"/>
                  </a:cxn>
                  <a:cxn ang="0">
                    <a:pos x="T6" y="T7"/>
                  </a:cxn>
                  <a:cxn ang="0">
                    <a:pos x="T8" y="T9"/>
                  </a:cxn>
                </a:cxnLst>
                <a:rect l="0" t="0" r="r" b="b"/>
                <a:pathLst>
                  <a:path w="21" h="38">
                    <a:moveTo>
                      <a:pt x="18" y="17"/>
                    </a:moveTo>
                    <a:cubicBezTo>
                      <a:pt x="14" y="6"/>
                      <a:pt x="5" y="0"/>
                      <a:pt x="5" y="0"/>
                    </a:cubicBezTo>
                    <a:cubicBezTo>
                      <a:pt x="5" y="0"/>
                      <a:pt x="0" y="10"/>
                      <a:pt x="3" y="21"/>
                    </a:cubicBezTo>
                    <a:cubicBezTo>
                      <a:pt x="6" y="31"/>
                      <a:pt x="16" y="38"/>
                      <a:pt x="16" y="38"/>
                    </a:cubicBezTo>
                    <a:cubicBezTo>
                      <a:pt x="16" y="38"/>
                      <a:pt x="21" y="2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6" name="Freeform 719"/>
              <p:cNvSpPr/>
              <p:nvPr/>
            </p:nvSpPr>
            <p:spPr bwMode="auto">
              <a:xfrm>
                <a:off x="-3624262" y="3597276"/>
                <a:ext cx="73025" cy="53975"/>
              </a:xfrm>
              <a:custGeom>
                <a:avLst/>
                <a:gdLst>
                  <a:gd name="T0" fmla="*/ 13 w 34"/>
                  <a:gd name="T1" fmla="*/ 19 h 25"/>
                  <a:gd name="T2" fmla="*/ 0 w 34"/>
                  <a:gd name="T3" fmla="*/ 2 h 25"/>
                  <a:gd name="T4" fmla="*/ 21 w 34"/>
                  <a:gd name="T5" fmla="*/ 6 h 25"/>
                  <a:gd name="T6" fmla="*/ 34 w 34"/>
                  <a:gd name="T7" fmla="*/ 23 h 25"/>
                  <a:gd name="T8" fmla="*/ 13 w 34"/>
                  <a:gd name="T9" fmla="*/ 19 h 25"/>
                </a:gdLst>
                <a:ahLst/>
                <a:cxnLst>
                  <a:cxn ang="0">
                    <a:pos x="T0" y="T1"/>
                  </a:cxn>
                  <a:cxn ang="0">
                    <a:pos x="T2" y="T3"/>
                  </a:cxn>
                  <a:cxn ang="0">
                    <a:pos x="T4" y="T5"/>
                  </a:cxn>
                  <a:cxn ang="0">
                    <a:pos x="T6" y="T7"/>
                  </a:cxn>
                  <a:cxn ang="0">
                    <a:pos x="T8" y="T9"/>
                  </a:cxn>
                </a:cxnLst>
                <a:rect l="0" t="0" r="r" b="b"/>
                <a:pathLst>
                  <a:path w="34" h="25">
                    <a:moveTo>
                      <a:pt x="13" y="19"/>
                    </a:moveTo>
                    <a:cubicBezTo>
                      <a:pt x="3" y="13"/>
                      <a:pt x="0" y="2"/>
                      <a:pt x="0" y="2"/>
                    </a:cubicBezTo>
                    <a:cubicBezTo>
                      <a:pt x="0" y="2"/>
                      <a:pt x="12" y="0"/>
                      <a:pt x="21" y="6"/>
                    </a:cubicBezTo>
                    <a:cubicBezTo>
                      <a:pt x="30" y="12"/>
                      <a:pt x="34" y="23"/>
                      <a:pt x="34" y="23"/>
                    </a:cubicBezTo>
                    <a:cubicBezTo>
                      <a:pt x="34" y="23"/>
                      <a:pt x="22" y="25"/>
                      <a:pt x="13"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7" name="Freeform 720"/>
              <p:cNvSpPr/>
              <p:nvPr/>
            </p:nvSpPr>
            <p:spPr bwMode="auto">
              <a:xfrm>
                <a:off x="-3713162" y="3546476"/>
                <a:ext cx="73025" cy="47625"/>
              </a:xfrm>
              <a:custGeom>
                <a:avLst/>
                <a:gdLst>
                  <a:gd name="T0" fmla="*/ 18 w 46"/>
                  <a:gd name="T1" fmla="*/ 24 h 30"/>
                  <a:gd name="T2" fmla="*/ 0 w 46"/>
                  <a:gd name="T3" fmla="*/ 0 h 30"/>
                  <a:gd name="T4" fmla="*/ 29 w 46"/>
                  <a:gd name="T5" fmla="*/ 5 h 30"/>
                  <a:gd name="T6" fmla="*/ 46 w 46"/>
                  <a:gd name="T7" fmla="*/ 30 h 30"/>
                  <a:gd name="T8" fmla="*/ 18 w 46"/>
                  <a:gd name="T9" fmla="*/ 24 h 30"/>
                </a:gdLst>
                <a:ahLst/>
                <a:cxnLst>
                  <a:cxn ang="0">
                    <a:pos x="T0" y="T1"/>
                  </a:cxn>
                  <a:cxn ang="0">
                    <a:pos x="T2" y="T3"/>
                  </a:cxn>
                  <a:cxn ang="0">
                    <a:pos x="T4" y="T5"/>
                  </a:cxn>
                  <a:cxn ang="0">
                    <a:pos x="T6" y="T7"/>
                  </a:cxn>
                  <a:cxn ang="0">
                    <a:pos x="T8" y="T9"/>
                  </a:cxn>
                </a:cxnLst>
                <a:rect l="0" t="0" r="r" b="b"/>
                <a:pathLst>
                  <a:path w="46" h="30">
                    <a:moveTo>
                      <a:pt x="18" y="24"/>
                    </a:moveTo>
                    <a:lnTo>
                      <a:pt x="0" y="0"/>
                    </a:lnTo>
                    <a:lnTo>
                      <a:pt x="29" y="5"/>
                    </a:lnTo>
                    <a:lnTo>
                      <a:pt x="46" y="30"/>
                    </a:lnTo>
                    <a:lnTo>
                      <a:pt x="18"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8" name="Freeform 721"/>
              <p:cNvSpPr/>
              <p:nvPr/>
            </p:nvSpPr>
            <p:spPr bwMode="auto">
              <a:xfrm>
                <a:off x="-3635375" y="3560763"/>
                <a:ext cx="12700" cy="11113"/>
              </a:xfrm>
              <a:custGeom>
                <a:avLst/>
                <a:gdLst>
                  <a:gd name="T0" fmla="*/ 4 w 6"/>
                  <a:gd name="T1" fmla="*/ 0 h 5"/>
                  <a:gd name="T2" fmla="*/ 5 w 6"/>
                  <a:gd name="T3" fmla="*/ 4 h 5"/>
                  <a:gd name="T4" fmla="*/ 2 w 6"/>
                  <a:gd name="T5" fmla="*/ 4 h 5"/>
                  <a:gd name="T6" fmla="*/ 1 w 6"/>
                  <a:gd name="T7" fmla="*/ 1 h 5"/>
                  <a:gd name="T8" fmla="*/ 4 w 6"/>
                  <a:gd name="T9" fmla="*/ 0 h 5"/>
                </a:gdLst>
                <a:ahLst/>
                <a:cxnLst>
                  <a:cxn ang="0">
                    <a:pos x="T0" y="T1"/>
                  </a:cxn>
                  <a:cxn ang="0">
                    <a:pos x="T2" y="T3"/>
                  </a:cxn>
                  <a:cxn ang="0">
                    <a:pos x="T4" y="T5"/>
                  </a:cxn>
                  <a:cxn ang="0">
                    <a:pos x="T6" y="T7"/>
                  </a:cxn>
                  <a:cxn ang="0">
                    <a:pos x="T8" y="T9"/>
                  </a:cxn>
                </a:cxnLst>
                <a:rect l="0" t="0" r="r" b="b"/>
                <a:pathLst>
                  <a:path w="6" h="5">
                    <a:moveTo>
                      <a:pt x="4" y="0"/>
                    </a:moveTo>
                    <a:cubicBezTo>
                      <a:pt x="5" y="1"/>
                      <a:pt x="6" y="3"/>
                      <a:pt x="5" y="4"/>
                    </a:cubicBezTo>
                    <a:cubicBezTo>
                      <a:pt x="4" y="5"/>
                      <a:pt x="3" y="5"/>
                      <a:pt x="2" y="4"/>
                    </a:cubicBezTo>
                    <a:cubicBezTo>
                      <a:pt x="1" y="4"/>
                      <a:pt x="0" y="2"/>
                      <a:pt x="1" y="1"/>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9" name="Freeform 722"/>
              <p:cNvSpPr/>
              <p:nvPr/>
            </p:nvSpPr>
            <p:spPr bwMode="auto">
              <a:xfrm>
                <a:off x="-3665537" y="3608388"/>
                <a:ext cx="11113" cy="11113"/>
              </a:xfrm>
              <a:custGeom>
                <a:avLst/>
                <a:gdLst>
                  <a:gd name="T0" fmla="*/ 4 w 5"/>
                  <a:gd name="T1" fmla="*/ 1 h 5"/>
                  <a:gd name="T2" fmla="*/ 5 w 5"/>
                  <a:gd name="T3" fmla="*/ 4 h 5"/>
                  <a:gd name="T4" fmla="*/ 2 w 5"/>
                  <a:gd name="T5" fmla="*/ 5 h 5"/>
                  <a:gd name="T6" fmla="*/ 1 w 5"/>
                  <a:gd name="T7" fmla="*/ 2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1"/>
                      <a:pt x="5" y="3"/>
                      <a:pt x="5" y="4"/>
                    </a:cubicBezTo>
                    <a:cubicBezTo>
                      <a:pt x="4" y="5"/>
                      <a:pt x="3" y="5"/>
                      <a:pt x="2" y="5"/>
                    </a:cubicBezTo>
                    <a:cubicBezTo>
                      <a:pt x="0" y="4"/>
                      <a:pt x="0" y="3"/>
                      <a:pt x="1" y="2"/>
                    </a:cubicBezTo>
                    <a:cubicBezTo>
                      <a:pt x="1" y="1"/>
                      <a:pt x="3"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0" name="Freeform 723"/>
              <p:cNvSpPr/>
              <p:nvPr/>
            </p:nvSpPr>
            <p:spPr bwMode="auto">
              <a:xfrm>
                <a:off x="-3803650" y="3762376"/>
                <a:ext cx="85725" cy="36513"/>
              </a:xfrm>
              <a:custGeom>
                <a:avLst/>
                <a:gdLst>
                  <a:gd name="T0" fmla="*/ 19 w 40"/>
                  <a:gd name="T1" fmla="*/ 16 h 17"/>
                  <a:gd name="T2" fmla="*/ 0 w 40"/>
                  <a:gd name="T3" fmla="*/ 7 h 17"/>
                  <a:gd name="T4" fmla="*/ 21 w 40"/>
                  <a:gd name="T5" fmla="*/ 1 h 17"/>
                  <a:gd name="T6" fmla="*/ 40 w 40"/>
                  <a:gd name="T7" fmla="*/ 10 h 17"/>
                  <a:gd name="T8" fmla="*/ 19 w 40"/>
                  <a:gd name="T9" fmla="*/ 16 h 17"/>
                </a:gdLst>
                <a:ahLst/>
                <a:cxnLst>
                  <a:cxn ang="0">
                    <a:pos x="T0" y="T1"/>
                  </a:cxn>
                  <a:cxn ang="0">
                    <a:pos x="T2" y="T3"/>
                  </a:cxn>
                  <a:cxn ang="0">
                    <a:pos x="T4" y="T5"/>
                  </a:cxn>
                  <a:cxn ang="0">
                    <a:pos x="T6" y="T7"/>
                  </a:cxn>
                  <a:cxn ang="0">
                    <a:pos x="T8" y="T9"/>
                  </a:cxn>
                </a:cxnLst>
                <a:rect l="0" t="0" r="r" b="b"/>
                <a:pathLst>
                  <a:path w="40" h="17">
                    <a:moveTo>
                      <a:pt x="19" y="16"/>
                    </a:moveTo>
                    <a:cubicBezTo>
                      <a:pt x="8" y="15"/>
                      <a:pt x="0" y="7"/>
                      <a:pt x="0" y="7"/>
                    </a:cubicBezTo>
                    <a:cubicBezTo>
                      <a:pt x="0" y="7"/>
                      <a:pt x="10" y="0"/>
                      <a:pt x="21" y="1"/>
                    </a:cubicBezTo>
                    <a:cubicBezTo>
                      <a:pt x="32" y="2"/>
                      <a:pt x="40" y="10"/>
                      <a:pt x="40" y="10"/>
                    </a:cubicBezTo>
                    <a:cubicBezTo>
                      <a:pt x="40" y="10"/>
                      <a:pt x="30" y="17"/>
                      <a:pt x="19"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1" name="Freeform 724"/>
              <p:cNvSpPr/>
              <p:nvPr/>
            </p:nvSpPr>
            <p:spPr bwMode="auto">
              <a:xfrm>
                <a:off x="-3848100" y="3798888"/>
                <a:ext cx="33338" cy="87313"/>
              </a:xfrm>
              <a:custGeom>
                <a:avLst/>
                <a:gdLst>
                  <a:gd name="T0" fmla="*/ 16 w 16"/>
                  <a:gd name="T1" fmla="*/ 21 h 40"/>
                  <a:gd name="T2" fmla="*/ 9 w 16"/>
                  <a:gd name="T3" fmla="*/ 0 h 40"/>
                  <a:gd name="T4" fmla="*/ 0 w 16"/>
                  <a:gd name="T5" fmla="*/ 20 h 40"/>
                  <a:gd name="T6" fmla="*/ 7 w 16"/>
                  <a:gd name="T7" fmla="*/ 40 h 40"/>
                  <a:gd name="T8" fmla="*/ 16 w 16"/>
                  <a:gd name="T9" fmla="*/ 21 h 40"/>
                </a:gdLst>
                <a:ahLst/>
                <a:cxnLst>
                  <a:cxn ang="0">
                    <a:pos x="T0" y="T1"/>
                  </a:cxn>
                  <a:cxn ang="0">
                    <a:pos x="T2" y="T3"/>
                  </a:cxn>
                  <a:cxn ang="0">
                    <a:pos x="T4" y="T5"/>
                  </a:cxn>
                  <a:cxn ang="0">
                    <a:pos x="T6" y="T7"/>
                  </a:cxn>
                  <a:cxn ang="0">
                    <a:pos x="T8" y="T9"/>
                  </a:cxn>
                </a:cxnLst>
                <a:rect l="0" t="0" r="r" b="b"/>
                <a:pathLst>
                  <a:path w="16" h="40">
                    <a:moveTo>
                      <a:pt x="16" y="21"/>
                    </a:moveTo>
                    <a:cubicBezTo>
                      <a:pt x="16" y="10"/>
                      <a:pt x="9" y="0"/>
                      <a:pt x="9" y="0"/>
                    </a:cubicBezTo>
                    <a:cubicBezTo>
                      <a:pt x="9" y="0"/>
                      <a:pt x="1" y="9"/>
                      <a:pt x="0" y="20"/>
                    </a:cubicBezTo>
                    <a:cubicBezTo>
                      <a:pt x="0" y="31"/>
                      <a:pt x="7" y="40"/>
                      <a:pt x="7" y="40"/>
                    </a:cubicBezTo>
                    <a:cubicBezTo>
                      <a:pt x="7" y="40"/>
                      <a:pt x="15" y="32"/>
                      <a:pt x="16"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2" name="Freeform 725"/>
              <p:cNvSpPr/>
              <p:nvPr/>
            </p:nvSpPr>
            <p:spPr bwMode="auto">
              <a:xfrm>
                <a:off x="-3814762" y="3792538"/>
                <a:ext cx="57150" cy="65088"/>
              </a:xfrm>
              <a:custGeom>
                <a:avLst/>
                <a:gdLst>
                  <a:gd name="T0" fmla="*/ 7 w 26"/>
                  <a:gd name="T1" fmla="*/ 20 h 30"/>
                  <a:gd name="T2" fmla="*/ 1 w 26"/>
                  <a:gd name="T3" fmla="*/ 0 h 30"/>
                  <a:gd name="T4" fmla="*/ 19 w 26"/>
                  <a:gd name="T5" fmla="*/ 10 h 30"/>
                  <a:gd name="T6" fmla="*/ 26 w 26"/>
                  <a:gd name="T7" fmla="*/ 30 h 30"/>
                  <a:gd name="T8" fmla="*/ 7 w 26"/>
                  <a:gd name="T9" fmla="*/ 20 h 30"/>
                </a:gdLst>
                <a:ahLst/>
                <a:cxnLst>
                  <a:cxn ang="0">
                    <a:pos x="T0" y="T1"/>
                  </a:cxn>
                  <a:cxn ang="0">
                    <a:pos x="T2" y="T3"/>
                  </a:cxn>
                  <a:cxn ang="0">
                    <a:pos x="T4" y="T5"/>
                  </a:cxn>
                  <a:cxn ang="0">
                    <a:pos x="T6" y="T7"/>
                  </a:cxn>
                  <a:cxn ang="0">
                    <a:pos x="T8" y="T9"/>
                  </a:cxn>
                </a:cxnLst>
                <a:rect l="0" t="0" r="r" b="b"/>
                <a:pathLst>
                  <a:path w="26" h="30">
                    <a:moveTo>
                      <a:pt x="7" y="20"/>
                    </a:moveTo>
                    <a:cubicBezTo>
                      <a:pt x="0" y="11"/>
                      <a:pt x="1" y="0"/>
                      <a:pt x="1" y="0"/>
                    </a:cubicBezTo>
                    <a:cubicBezTo>
                      <a:pt x="1" y="0"/>
                      <a:pt x="12" y="2"/>
                      <a:pt x="19" y="10"/>
                    </a:cubicBezTo>
                    <a:cubicBezTo>
                      <a:pt x="26" y="18"/>
                      <a:pt x="26" y="30"/>
                      <a:pt x="26" y="30"/>
                    </a:cubicBezTo>
                    <a:cubicBezTo>
                      <a:pt x="26" y="30"/>
                      <a:pt x="14" y="28"/>
                      <a:pt x="7"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3" name="Freeform 726"/>
              <p:cNvSpPr/>
              <p:nvPr/>
            </p:nvSpPr>
            <p:spPr bwMode="auto">
              <a:xfrm>
                <a:off x="-3881437" y="3713163"/>
                <a:ext cx="57150" cy="66675"/>
              </a:xfrm>
              <a:custGeom>
                <a:avLst/>
                <a:gdLst>
                  <a:gd name="T0" fmla="*/ 10 w 36"/>
                  <a:gd name="T1" fmla="*/ 27 h 42"/>
                  <a:gd name="T2" fmla="*/ 0 w 36"/>
                  <a:gd name="T3" fmla="*/ 0 h 42"/>
                  <a:gd name="T4" fmla="*/ 26 w 36"/>
                  <a:gd name="T5" fmla="*/ 14 h 42"/>
                  <a:gd name="T6" fmla="*/ 36 w 36"/>
                  <a:gd name="T7" fmla="*/ 42 h 42"/>
                  <a:gd name="T8" fmla="*/ 10 w 36"/>
                  <a:gd name="T9" fmla="*/ 27 h 42"/>
                </a:gdLst>
                <a:ahLst/>
                <a:cxnLst>
                  <a:cxn ang="0">
                    <a:pos x="T0" y="T1"/>
                  </a:cxn>
                  <a:cxn ang="0">
                    <a:pos x="T2" y="T3"/>
                  </a:cxn>
                  <a:cxn ang="0">
                    <a:pos x="T4" y="T5"/>
                  </a:cxn>
                  <a:cxn ang="0">
                    <a:pos x="T6" y="T7"/>
                  </a:cxn>
                  <a:cxn ang="0">
                    <a:pos x="T8" y="T9"/>
                  </a:cxn>
                </a:cxnLst>
                <a:rect l="0" t="0" r="r" b="b"/>
                <a:pathLst>
                  <a:path w="36" h="42">
                    <a:moveTo>
                      <a:pt x="10" y="27"/>
                    </a:moveTo>
                    <a:lnTo>
                      <a:pt x="0" y="0"/>
                    </a:lnTo>
                    <a:lnTo>
                      <a:pt x="26" y="14"/>
                    </a:lnTo>
                    <a:lnTo>
                      <a:pt x="36" y="42"/>
                    </a:lnTo>
                    <a:lnTo>
                      <a:pt x="10"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4" name="Freeform 727"/>
              <p:cNvSpPr/>
              <p:nvPr/>
            </p:nvSpPr>
            <p:spPr bwMode="auto">
              <a:xfrm>
                <a:off x="-3811587" y="3752851"/>
                <a:ext cx="11113" cy="9525"/>
              </a:xfrm>
              <a:custGeom>
                <a:avLst/>
                <a:gdLst>
                  <a:gd name="T0" fmla="*/ 4 w 5"/>
                  <a:gd name="T1" fmla="*/ 1 h 5"/>
                  <a:gd name="T2" fmla="*/ 4 w 5"/>
                  <a:gd name="T3" fmla="*/ 4 h 5"/>
                  <a:gd name="T4" fmla="*/ 1 w 5"/>
                  <a:gd name="T5" fmla="*/ 4 h 5"/>
                  <a:gd name="T6" fmla="*/ 1 w 5"/>
                  <a:gd name="T7" fmla="*/ 1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2"/>
                      <a:pt x="5" y="4"/>
                      <a:pt x="4" y="4"/>
                    </a:cubicBezTo>
                    <a:cubicBezTo>
                      <a:pt x="3" y="5"/>
                      <a:pt x="2" y="5"/>
                      <a:pt x="1" y="4"/>
                    </a:cubicBezTo>
                    <a:cubicBezTo>
                      <a:pt x="0" y="3"/>
                      <a:pt x="0" y="2"/>
                      <a:pt x="1" y="1"/>
                    </a:cubicBezTo>
                    <a:cubicBezTo>
                      <a:pt x="2" y="0"/>
                      <a:pt x="4"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5" name="Freeform 728"/>
              <p:cNvSpPr/>
              <p:nvPr/>
            </p:nvSpPr>
            <p:spPr bwMode="auto">
              <a:xfrm>
                <a:off x="-3854450" y="3789363"/>
                <a:ext cx="9525" cy="9525"/>
              </a:xfrm>
              <a:custGeom>
                <a:avLst/>
                <a:gdLst>
                  <a:gd name="T0" fmla="*/ 4 w 5"/>
                  <a:gd name="T1" fmla="*/ 1 h 5"/>
                  <a:gd name="T2" fmla="*/ 4 w 5"/>
                  <a:gd name="T3" fmla="*/ 4 h 5"/>
                  <a:gd name="T4" fmla="*/ 1 w 5"/>
                  <a:gd name="T5" fmla="*/ 4 h 5"/>
                  <a:gd name="T6" fmla="*/ 1 w 5"/>
                  <a:gd name="T7" fmla="*/ 1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2"/>
                      <a:pt x="5" y="3"/>
                      <a:pt x="4" y="4"/>
                    </a:cubicBezTo>
                    <a:cubicBezTo>
                      <a:pt x="3" y="5"/>
                      <a:pt x="1" y="5"/>
                      <a:pt x="1" y="4"/>
                    </a:cubicBezTo>
                    <a:cubicBezTo>
                      <a:pt x="0" y="3"/>
                      <a:pt x="0" y="2"/>
                      <a:pt x="1" y="1"/>
                    </a:cubicBezTo>
                    <a:cubicBezTo>
                      <a:pt x="2" y="0"/>
                      <a:pt x="3"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6" name="Freeform 729"/>
              <p:cNvSpPr/>
              <p:nvPr/>
            </p:nvSpPr>
            <p:spPr bwMode="auto">
              <a:xfrm>
                <a:off x="-4014787" y="3894138"/>
                <a:ext cx="79375" cy="49213"/>
              </a:xfrm>
              <a:custGeom>
                <a:avLst/>
                <a:gdLst>
                  <a:gd name="T0" fmla="*/ 16 w 37"/>
                  <a:gd name="T1" fmla="*/ 19 h 23"/>
                  <a:gd name="T2" fmla="*/ 0 w 37"/>
                  <a:gd name="T3" fmla="*/ 4 h 23"/>
                  <a:gd name="T4" fmla="*/ 22 w 37"/>
                  <a:gd name="T5" fmla="*/ 4 h 23"/>
                  <a:gd name="T6" fmla="*/ 37 w 37"/>
                  <a:gd name="T7" fmla="*/ 19 h 23"/>
                  <a:gd name="T8" fmla="*/ 16 w 37"/>
                  <a:gd name="T9" fmla="*/ 19 h 23"/>
                </a:gdLst>
                <a:ahLst/>
                <a:cxnLst>
                  <a:cxn ang="0">
                    <a:pos x="T0" y="T1"/>
                  </a:cxn>
                  <a:cxn ang="0">
                    <a:pos x="T2" y="T3"/>
                  </a:cxn>
                  <a:cxn ang="0">
                    <a:pos x="T4" y="T5"/>
                  </a:cxn>
                  <a:cxn ang="0">
                    <a:pos x="T6" y="T7"/>
                  </a:cxn>
                  <a:cxn ang="0">
                    <a:pos x="T8" y="T9"/>
                  </a:cxn>
                </a:cxnLst>
                <a:rect l="0" t="0" r="r" b="b"/>
                <a:pathLst>
                  <a:path w="37" h="23">
                    <a:moveTo>
                      <a:pt x="16" y="19"/>
                    </a:moveTo>
                    <a:cubicBezTo>
                      <a:pt x="6" y="14"/>
                      <a:pt x="0" y="4"/>
                      <a:pt x="0" y="4"/>
                    </a:cubicBezTo>
                    <a:cubicBezTo>
                      <a:pt x="0" y="4"/>
                      <a:pt x="11" y="0"/>
                      <a:pt x="22" y="4"/>
                    </a:cubicBezTo>
                    <a:cubicBezTo>
                      <a:pt x="32" y="8"/>
                      <a:pt x="37" y="19"/>
                      <a:pt x="37" y="19"/>
                    </a:cubicBezTo>
                    <a:cubicBezTo>
                      <a:pt x="37" y="19"/>
                      <a:pt x="26" y="23"/>
                      <a:pt x="16"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7" name="Freeform 730"/>
              <p:cNvSpPr/>
              <p:nvPr/>
            </p:nvSpPr>
            <p:spPr bwMode="auto">
              <a:xfrm>
                <a:off x="-4083050" y="3917951"/>
                <a:ext cx="47625" cy="80963"/>
              </a:xfrm>
              <a:custGeom>
                <a:avLst/>
                <a:gdLst>
                  <a:gd name="T0" fmla="*/ 18 w 22"/>
                  <a:gd name="T1" fmla="*/ 21 h 38"/>
                  <a:gd name="T2" fmla="*/ 17 w 22"/>
                  <a:gd name="T3" fmla="*/ 0 h 38"/>
                  <a:gd name="T4" fmla="*/ 4 w 22"/>
                  <a:gd name="T5" fmla="*/ 16 h 38"/>
                  <a:gd name="T6" fmla="*/ 5 w 22"/>
                  <a:gd name="T7" fmla="*/ 38 h 38"/>
                  <a:gd name="T8" fmla="*/ 18 w 22"/>
                  <a:gd name="T9" fmla="*/ 21 h 38"/>
                </a:gdLst>
                <a:ahLst/>
                <a:cxnLst>
                  <a:cxn ang="0">
                    <a:pos x="T0" y="T1"/>
                  </a:cxn>
                  <a:cxn ang="0">
                    <a:pos x="T2" y="T3"/>
                  </a:cxn>
                  <a:cxn ang="0">
                    <a:pos x="T4" y="T5"/>
                  </a:cxn>
                  <a:cxn ang="0">
                    <a:pos x="T6" y="T7"/>
                  </a:cxn>
                  <a:cxn ang="0">
                    <a:pos x="T8" y="T9"/>
                  </a:cxn>
                </a:cxnLst>
                <a:rect l="0" t="0" r="r" b="b"/>
                <a:pathLst>
                  <a:path w="22" h="38">
                    <a:moveTo>
                      <a:pt x="18" y="21"/>
                    </a:moveTo>
                    <a:cubicBezTo>
                      <a:pt x="22" y="11"/>
                      <a:pt x="17" y="0"/>
                      <a:pt x="17" y="0"/>
                    </a:cubicBezTo>
                    <a:cubicBezTo>
                      <a:pt x="17" y="0"/>
                      <a:pt x="7" y="6"/>
                      <a:pt x="4" y="16"/>
                    </a:cubicBezTo>
                    <a:cubicBezTo>
                      <a:pt x="0" y="27"/>
                      <a:pt x="5" y="38"/>
                      <a:pt x="5" y="38"/>
                    </a:cubicBezTo>
                    <a:cubicBezTo>
                      <a:pt x="5" y="38"/>
                      <a:pt x="15" y="32"/>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8" name="Freeform 731"/>
              <p:cNvSpPr/>
              <p:nvPr/>
            </p:nvSpPr>
            <p:spPr bwMode="auto">
              <a:xfrm>
                <a:off x="-4035425" y="3916363"/>
                <a:ext cx="49213" cy="76200"/>
              </a:xfrm>
              <a:custGeom>
                <a:avLst/>
                <a:gdLst>
                  <a:gd name="T0" fmla="*/ 5 w 23"/>
                  <a:gd name="T1" fmla="*/ 21 h 36"/>
                  <a:gd name="T2" fmla="*/ 4 w 23"/>
                  <a:gd name="T3" fmla="*/ 0 h 36"/>
                  <a:gd name="T4" fmla="*/ 19 w 23"/>
                  <a:gd name="T5" fmla="*/ 15 h 36"/>
                  <a:gd name="T6" fmla="*/ 20 w 23"/>
                  <a:gd name="T7" fmla="*/ 36 h 36"/>
                  <a:gd name="T8" fmla="*/ 5 w 23"/>
                  <a:gd name="T9" fmla="*/ 21 h 36"/>
                </a:gdLst>
                <a:ahLst/>
                <a:cxnLst>
                  <a:cxn ang="0">
                    <a:pos x="T0" y="T1"/>
                  </a:cxn>
                  <a:cxn ang="0">
                    <a:pos x="T2" y="T3"/>
                  </a:cxn>
                  <a:cxn ang="0">
                    <a:pos x="T4" y="T5"/>
                  </a:cxn>
                  <a:cxn ang="0">
                    <a:pos x="T6" y="T7"/>
                  </a:cxn>
                  <a:cxn ang="0">
                    <a:pos x="T8" y="T9"/>
                  </a:cxn>
                </a:cxnLst>
                <a:rect l="0" t="0" r="r" b="b"/>
                <a:pathLst>
                  <a:path w="23" h="36">
                    <a:moveTo>
                      <a:pt x="5" y="21"/>
                    </a:moveTo>
                    <a:cubicBezTo>
                      <a:pt x="0" y="11"/>
                      <a:pt x="4" y="0"/>
                      <a:pt x="4" y="0"/>
                    </a:cubicBezTo>
                    <a:cubicBezTo>
                      <a:pt x="4" y="0"/>
                      <a:pt x="15" y="5"/>
                      <a:pt x="19" y="15"/>
                    </a:cubicBezTo>
                    <a:cubicBezTo>
                      <a:pt x="23" y="25"/>
                      <a:pt x="20" y="36"/>
                      <a:pt x="20" y="36"/>
                    </a:cubicBezTo>
                    <a:cubicBezTo>
                      <a:pt x="20" y="36"/>
                      <a:pt x="9" y="31"/>
                      <a:pt x="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9" name="Freeform 732"/>
              <p:cNvSpPr/>
              <p:nvPr/>
            </p:nvSpPr>
            <p:spPr bwMode="auto">
              <a:xfrm>
                <a:off x="-4068762" y="3821113"/>
                <a:ext cx="33338" cy="77788"/>
              </a:xfrm>
              <a:custGeom>
                <a:avLst/>
                <a:gdLst>
                  <a:gd name="T0" fmla="*/ 0 w 21"/>
                  <a:gd name="T1" fmla="*/ 28 h 49"/>
                  <a:gd name="T2" fmla="*/ 0 w 21"/>
                  <a:gd name="T3" fmla="*/ 0 h 49"/>
                  <a:gd name="T4" fmla="*/ 21 w 21"/>
                  <a:gd name="T5" fmla="*/ 20 h 49"/>
                  <a:gd name="T6" fmla="*/ 21 w 21"/>
                  <a:gd name="T7" fmla="*/ 49 h 49"/>
                  <a:gd name="T8" fmla="*/ 0 w 21"/>
                  <a:gd name="T9" fmla="*/ 28 h 49"/>
                </a:gdLst>
                <a:ahLst/>
                <a:cxnLst>
                  <a:cxn ang="0">
                    <a:pos x="T0" y="T1"/>
                  </a:cxn>
                  <a:cxn ang="0">
                    <a:pos x="T2" y="T3"/>
                  </a:cxn>
                  <a:cxn ang="0">
                    <a:pos x="T4" y="T5"/>
                  </a:cxn>
                  <a:cxn ang="0">
                    <a:pos x="T6" y="T7"/>
                  </a:cxn>
                  <a:cxn ang="0">
                    <a:pos x="T8" y="T9"/>
                  </a:cxn>
                </a:cxnLst>
                <a:rect l="0" t="0" r="r" b="b"/>
                <a:pathLst>
                  <a:path w="21" h="49">
                    <a:moveTo>
                      <a:pt x="0" y="28"/>
                    </a:moveTo>
                    <a:lnTo>
                      <a:pt x="0" y="0"/>
                    </a:lnTo>
                    <a:lnTo>
                      <a:pt x="21" y="20"/>
                    </a:lnTo>
                    <a:lnTo>
                      <a:pt x="21" y="49"/>
                    </a:ln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0" name="Freeform 733"/>
              <p:cNvSpPr/>
              <p:nvPr/>
            </p:nvSpPr>
            <p:spPr bwMode="auto">
              <a:xfrm>
                <a:off x="-4016375" y="3879851"/>
                <a:ext cx="11113" cy="9525"/>
              </a:xfrm>
              <a:custGeom>
                <a:avLst/>
                <a:gdLst>
                  <a:gd name="T0" fmla="*/ 5 w 5"/>
                  <a:gd name="T1" fmla="*/ 1 h 5"/>
                  <a:gd name="T2" fmla="*/ 4 w 5"/>
                  <a:gd name="T3" fmla="*/ 4 h 5"/>
                  <a:gd name="T4" fmla="*/ 1 w 5"/>
                  <a:gd name="T5" fmla="*/ 3 h 5"/>
                  <a:gd name="T6" fmla="*/ 2 w 5"/>
                  <a:gd name="T7" fmla="*/ 0 h 5"/>
                  <a:gd name="T8" fmla="*/ 5 w 5"/>
                  <a:gd name="T9" fmla="*/ 1 h 5"/>
                </a:gdLst>
                <a:ahLst/>
                <a:cxnLst>
                  <a:cxn ang="0">
                    <a:pos x="T0" y="T1"/>
                  </a:cxn>
                  <a:cxn ang="0">
                    <a:pos x="T2" y="T3"/>
                  </a:cxn>
                  <a:cxn ang="0">
                    <a:pos x="T4" y="T5"/>
                  </a:cxn>
                  <a:cxn ang="0">
                    <a:pos x="T6" y="T7"/>
                  </a:cxn>
                  <a:cxn ang="0">
                    <a:pos x="T8" y="T9"/>
                  </a:cxn>
                </a:cxnLst>
                <a:rect l="0" t="0" r="r" b="b"/>
                <a:pathLst>
                  <a:path w="5" h="5">
                    <a:moveTo>
                      <a:pt x="5" y="1"/>
                    </a:moveTo>
                    <a:cubicBezTo>
                      <a:pt x="5" y="2"/>
                      <a:pt x="5" y="4"/>
                      <a:pt x="4" y="4"/>
                    </a:cubicBezTo>
                    <a:cubicBezTo>
                      <a:pt x="2" y="5"/>
                      <a:pt x="1" y="4"/>
                      <a:pt x="1" y="3"/>
                    </a:cubicBezTo>
                    <a:cubicBezTo>
                      <a:pt x="0" y="2"/>
                      <a:pt x="0" y="1"/>
                      <a:pt x="2" y="0"/>
                    </a:cubicBezTo>
                    <a:cubicBezTo>
                      <a:pt x="3" y="0"/>
                      <a:pt x="4" y="0"/>
                      <a:pt x="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1" name="Freeform 734"/>
              <p:cNvSpPr/>
              <p:nvPr/>
            </p:nvSpPr>
            <p:spPr bwMode="auto">
              <a:xfrm>
                <a:off x="-4068762" y="3900488"/>
                <a:ext cx="11113" cy="11113"/>
              </a:xfrm>
              <a:custGeom>
                <a:avLst/>
                <a:gdLst>
                  <a:gd name="T0" fmla="*/ 4 w 5"/>
                  <a:gd name="T1" fmla="*/ 1 h 5"/>
                  <a:gd name="T2" fmla="*/ 3 w 5"/>
                  <a:gd name="T3" fmla="*/ 4 h 5"/>
                  <a:gd name="T4" fmla="*/ 0 w 5"/>
                  <a:gd name="T5" fmla="*/ 3 h 5"/>
                  <a:gd name="T6" fmla="*/ 1 w 5"/>
                  <a:gd name="T7" fmla="*/ 0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3"/>
                      <a:pt x="4" y="4"/>
                      <a:pt x="3" y="4"/>
                    </a:cubicBezTo>
                    <a:cubicBezTo>
                      <a:pt x="2" y="5"/>
                      <a:pt x="1" y="4"/>
                      <a:pt x="0" y="3"/>
                    </a:cubicBezTo>
                    <a:cubicBezTo>
                      <a:pt x="0" y="2"/>
                      <a:pt x="0" y="1"/>
                      <a:pt x="1" y="0"/>
                    </a:cubicBezTo>
                    <a:cubicBezTo>
                      <a:pt x="2" y="0"/>
                      <a:pt x="4"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2" name="Freeform 735"/>
              <p:cNvSpPr/>
              <p:nvPr/>
            </p:nvSpPr>
            <p:spPr bwMode="auto">
              <a:xfrm>
                <a:off x="-4749800" y="3887788"/>
                <a:ext cx="46038" cy="80963"/>
              </a:xfrm>
              <a:custGeom>
                <a:avLst/>
                <a:gdLst>
                  <a:gd name="T0" fmla="*/ 4 w 22"/>
                  <a:gd name="T1" fmla="*/ 21 h 38"/>
                  <a:gd name="T2" fmla="*/ 5 w 22"/>
                  <a:gd name="T3" fmla="*/ 0 h 38"/>
                  <a:gd name="T4" fmla="*/ 18 w 22"/>
                  <a:gd name="T5" fmla="*/ 17 h 38"/>
                  <a:gd name="T6" fmla="*/ 17 w 22"/>
                  <a:gd name="T7" fmla="*/ 38 h 38"/>
                  <a:gd name="T8" fmla="*/ 4 w 22"/>
                  <a:gd name="T9" fmla="*/ 21 h 38"/>
                </a:gdLst>
                <a:ahLst/>
                <a:cxnLst>
                  <a:cxn ang="0">
                    <a:pos x="T0" y="T1"/>
                  </a:cxn>
                  <a:cxn ang="0">
                    <a:pos x="T2" y="T3"/>
                  </a:cxn>
                  <a:cxn ang="0">
                    <a:pos x="T4" y="T5"/>
                  </a:cxn>
                  <a:cxn ang="0">
                    <a:pos x="T6" y="T7"/>
                  </a:cxn>
                  <a:cxn ang="0">
                    <a:pos x="T8" y="T9"/>
                  </a:cxn>
                </a:cxnLst>
                <a:rect l="0" t="0" r="r" b="b"/>
                <a:pathLst>
                  <a:path w="22" h="38">
                    <a:moveTo>
                      <a:pt x="4" y="21"/>
                    </a:moveTo>
                    <a:cubicBezTo>
                      <a:pt x="0" y="11"/>
                      <a:pt x="5" y="0"/>
                      <a:pt x="5" y="0"/>
                    </a:cubicBezTo>
                    <a:cubicBezTo>
                      <a:pt x="5" y="0"/>
                      <a:pt x="15" y="6"/>
                      <a:pt x="18" y="17"/>
                    </a:cubicBezTo>
                    <a:cubicBezTo>
                      <a:pt x="22" y="27"/>
                      <a:pt x="17" y="38"/>
                      <a:pt x="17" y="38"/>
                    </a:cubicBezTo>
                    <a:cubicBezTo>
                      <a:pt x="17" y="38"/>
                      <a:pt x="7" y="32"/>
                      <a:pt x="4"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3" name="Freeform 736"/>
              <p:cNvSpPr/>
              <p:nvPr/>
            </p:nvSpPr>
            <p:spPr bwMode="auto">
              <a:xfrm>
                <a:off x="-4851400" y="3863976"/>
                <a:ext cx="79375" cy="49213"/>
              </a:xfrm>
              <a:custGeom>
                <a:avLst/>
                <a:gdLst>
                  <a:gd name="T0" fmla="*/ 21 w 37"/>
                  <a:gd name="T1" fmla="*/ 19 h 23"/>
                  <a:gd name="T2" fmla="*/ 37 w 37"/>
                  <a:gd name="T3" fmla="*/ 4 h 23"/>
                  <a:gd name="T4" fmla="*/ 16 w 37"/>
                  <a:gd name="T5" fmla="*/ 4 h 23"/>
                  <a:gd name="T6" fmla="*/ 0 w 37"/>
                  <a:gd name="T7" fmla="*/ 19 h 23"/>
                  <a:gd name="T8" fmla="*/ 21 w 37"/>
                  <a:gd name="T9" fmla="*/ 19 h 23"/>
                </a:gdLst>
                <a:ahLst/>
                <a:cxnLst>
                  <a:cxn ang="0">
                    <a:pos x="T0" y="T1"/>
                  </a:cxn>
                  <a:cxn ang="0">
                    <a:pos x="T2" y="T3"/>
                  </a:cxn>
                  <a:cxn ang="0">
                    <a:pos x="T4" y="T5"/>
                  </a:cxn>
                  <a:cxn ang="0">
                    <a:pos x="T6" y="T7"/>
                  </a:cxn>
                  <a:cxn ang="0">
                    <a:pos x="T8" y="T9"/>
                  </a:cxn>
                </a:cxnLst>
                <a:rect l="0" t="0" r="r" b="b"/>
                <a:pathLst>
                  <a:path w="37" h="23">
                    <a:moveTo>
                      <a:pt x="21" y="19"/>
                    </a:moveTo>
                    <a:cubicBezTo>
                      <a:pt x="31" y="15"/>
                      <a:pt x="37" y="4"/>
                      <a:pt x="37" y="4"/>
                    </a:cubicBezTo>
                    <a:cubicBezTo>
                      <a:pt x="37" y="4"/>
                      <a:pt x="26" y="0"/>
                      <a:pt x="16" y="4"/>
                    </a:cubicBezTo>
                    <a:cubicBezTo>
                      <a:pt x="5" y="8"/>
                      <a:pt x="0" y="19"/>
                      <a:pt x="0" y="19"/>
                    </a:cubicBezTo>
                    <a:cubicBezTo>
                      <a:pt x="0" y="19"/>
                      <a:pt x="11" y="23"/>
                      <a:pt x="2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4" name="Freeform 737"/>
              <p:cNvSpPr/>
              <p:nvPr/>
            </p:nvSpPr>
            <p:spPr bwMode="auto">
              <a:xfrm>
                <a:off x="-4802187" y="3886201"/>
                <a:ext cx="49213" cy="74613"/>
              </a:xfrm>
              <a:custGeom>
                <a:avLst/>
                <a:gdLst>
                  <a:gd name="T0" fmla="*/ 5 w 23"/>
                  <a:gd name="T1" fmla="*/ 14 h 35"/>
                  <a:gd name="T2" fmla="*/ 20 w 23"/>
                  <a:gd name="T3" fmla="*/ 0 h 35"/>
                  <a:gd name="T4" fmla="*/ 18 w 23"/>
                  <a:gd name="T5" fmla="*/ 21 h 35"/>
                  <a:gd name="T6" fmla="*/ 3 w 23"/>
                  <a:gd name="T7" fmla="*/ 35 h 35"/>
                  <a:gd name="T8" fmla="*/ 5 w 23"/>
                  <a:gd name="T9" fmla="*/ 14 h 35"/>
                </a:gdLst>
                <a:ahLst/>
                <a:cxnLst>
                  <a:cxn ang="0">
                    <a:pos x="T0" y="T1"/>
                  </a:cxn>
                  <a:cxn ang="0">
                    <a:pos x="T2" y="T3"/>
                  </a:cxn>
                  <a:cxn ang="0">
                    <a:pos x="T4" y="T5"/>
                  </a:cxn>
                  <a:cxn ang="0">
                    <a:pos x="T6" y="T7"/>
                  </a:cxn>
                  <a:cxn ang="0">
                    <a:pos x="T8" y="T9"/>
                  </a:cxn>
                </a:cxnLst>
                <a:rect l="0" t="0" r="r" b="b"/>
                <a:pathLst>
                  <a:path w="23" h="35">
                    <a:moveTo>
                      <a:pt x="5" y="14"/>
                    </a:moveTo>
                    <a:cubicBezTo>
                      <a:pt x="9" y="4"/>
                      <a:pt x="20" y="0"/>
                      <a:pt x="20" y="0"/>
                    </a:cubicBezTo>
                    <a:cubicBezTo>
                      <a:pt x="20" y="0"/>
                      <a:pt x="23" y="11"/>
                      <a:pt x="18" y="21"/>
                    </a:cubicBezTo>
                    <a:cubicBezTo>
                      <a:pt x="13" y="31"/>
                      <a:pt x="3" y="35"/>
                      <a:pt x="3" y="35"/>
                    </a:cubicBezTo>
                    <a:cubicBezTo>
                      <a:pt x="3" y="35"/>
                      <a:pt x="0" y="24"/>
                      <a:pt x="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5" name="Freeform 738"/>
              <p:cNvSpPr/>
              <p:nvPr/>
            </p:nvSpPr>
            <p:spPr bwMode="auto">
              <a:xfrm>
                <a:off x="-4749800" y="3792538"/>
                <a:ext cx="38100" cy="76200"/>
              </a:xfrm>
              <a:custGeom>
                <a:avLst/>
                <a:gdLst>
                  <a:gd name="T0" fmla="*/ 2 w 24"/>
                  <a:gd name="T1" fmla="*/ 19 h 48"/>
                  <a:gd name="T2" fmla="*/ 24 w 24"/>
                  <a:gd name="T3" fmla="*/ 0 h 48"/>
                  <a:gd name="T4" fmla="*/ 21 w 24"/>
                  <a:gd name="T5" fmla="*/ 29 h 48"/>
                  <a:gd name="T6" fmla="*/ 0 w 24"/>
                  <a:gd name="T7" fmla="*/ 48 h 48"/>
                  <a:gd name="T8" fmla="*/ 2 w 24"/>
                  <a:gd name="T9" fmla="*/ 19 h 48"/>
                </a:gdLst>
                <a:ahLst/>
                <a:cxnLst>
                  <a:cxn ang="0">
                    <a:pos x="T0" y="T1"/>
                  </a:cxn>
                  <a:cxn ang="0">
                    <a:pos x="T2" y="T3"/>
                  </a:cxn>
                  <a:cxn ang="0">
                    <a:pos x="T4" y="T5"/>
                  </a:cxn>
                  <a:cxn ang="0">
                    <a:pos x="T6" y="T7"/>
                  </a:cxn>
                  <a:cxn ang="0">
                    <a:pos x="T8" y="T9"/>
                  </a:cxn>
                </a:cxnLst>
                <a:rect l="0" t="0" r="r" b="b"/>
                <a:pathLst>
                  <a:path w="24" h="48">
                    <a:moveTo>
                      <a:pt x="2" y="19"/>
                    </a:moveTo>
                    <a:lnTo>
                      <a:pt x="24" y="0"/>
                    </a:lnTo>
                    <a:lnTo>
                      <a:pt x="21" y="29"/>
                    </a:lnTo>
                    <a:lnTo>
                      <a:pt x="0" y="48"/>
                    </a:lnTo>
                    <a:lnTo>
                      <a:pt x="2"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6" name="Freeform 739"/>
              <p:cNvSpPr/>
              <p:nvPr/>
            </p:nvSpPr>
            <p:spPr bwMode="auto">
              <a:xfrm>
                <a:off x="-4729162" y="3871913"/>
                <a:ext cx="11113" cy="11113"/>
              </a:xfrm>
              <a:custGeom>
                <a:avLst/>
                <a:gdLst>
                  <a:gd name="T0" fmla="*/ 4 w 5"/>
                  <a:gd name="T1" fmla="*/ 3 h 5"/>
                  <a:gd name="T2" fmla="*/ 1 w 5"/>
                  <a:gd name="T3" fmla="*/ 4 h 5"/>
                  <a:gd name="T4" fmla="*/ 0 w 5"/>
                  <a:gd name="T5" fmla="*/ 1 h 5"/>
                  <a:gd name="T6" fmla="*/ 3 w 5"/>
                  <a:gd name="T7" fmla="*/ 0 h 5"/>
                  <a:gd name="T8" fmla="*/ 4 w 5"/>
                  <a:gd name="T9" fmla="*/ 3 h 5"/>
                </a:gdLst>
                <a:ahLst/>
                <a:cxnLst>
                  <a:cxn ang="0">
                    <a:pos x="T0" y="T1"/>
                  </a:cxn>
                  <a:cxn ang="0">
                    <a:pos x="T2" y="T3"/>
                  </a:cxn>
                  <a:cxn ang="0">
                    <a:pos x="T4" y="T5"/>
                  </a:cxn>
                  <a:cxn ang="0">
                    <a:pos x="T6" y="T7"/>
                  </a:cxn>
                  <a:cxn ang="0">
                    <a:pos x="T8" y="T9"/>
                  </a:cxn>
                </a:cxnLst>
                <a:rect l="0" t="0" r="r" b="b"/>
                <a:pathLst>
                  <a:path w="5" h="5">
                    <a:moveTo>
                      <a:pt x="4" y="3"/>
                    </a:moveTo>
                    <a:cubicBezTo>
                      <a:pt x="4" y="4"/>
                      <a:pt x="3" y="5"/>
                      <a:pt x="1" y="4"/>
                    </a:cubicBezTo>
                    <a:cubicBezTo>
                      <a:pt x="0" y="4"/>
                      <a:pt x="0" y="2"/>
                      <a:pt x="0" y="1"/>
                    </a:cubicBezTo>
                    <a:cubicBezTo>
                      <a:pt x="1" y="0"/>
                      <a:pt x="2" y="0"/>
                      <a:pt x="3" y="0"/>
                    </a:cubicBezTo>
                    <a:cubicBezTo>
                      <a:pt x="4" y="1"/>
                      <a:pt x="5" y="2"/>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7" name="Freeform 740"/>
              <p:cNvSpPr/>
              <p:nvPr/>
            </p:nvSpPr>
            <p:spPr bwMode="auto">
              <a:xfrm>
                <a:off x="-4779962" y="3846513"/>
                <a:ext cx="9525" cy="11113"/>
              </a:xfrm>
              <a:custGeom>
                <a:avLst/>
                <a:gdLst>
                  <a:gd name="T0" fmla="*/ 5 w 5"/>
                  <a:gd name="T1" fmla="*/ 3 h 5"/>
                  <a:gd name="T2" fmla="*/ 2 w 5"/>
                  <a:gd name="T3" fmla="*/ 4 h 5"/>
                  <a:gd name="T4" fmla="*/ 1 w 5"/>
                  <a:gd name="T5" fmla="*/ 1 h 5"/>
                  <a:gd name="T6" fmla="*/ 4 w 5"/>
                  <a:gd name="T7" fmla="*/ 0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cubicBezTo>
                      <a:pt x="4" y="4"/>
                      <a:pt x="3" y="5"/>
                      <a:pt x="2" y="4"/>
                    </a:cubicBezTo>
                    <a:cubicBezTo>
                      <a:pt x="1" y="4"/>
                      <a:pt x="0" y="2"/>
                      <a:pt x="1" y="1"/>
                    </a:cubicBezTo>
                    <a:cubicBezTo>
                      <a:pt x="1" y="0"/>
                      <a:pt x="3" y="0"/>
                      <a:pt x="4" y="0"/>
                    </a:cubicBezTo>
                    <a:cubicBezTo>
                      <a:pt x="5" y="1"/>
                      <a:pt x="5" y="2"/>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8" name="Freeform 741"/>
              <p:cNvSpPr/>
              <p:nvPr/>
            </p:nvSpPr>
            <p:spPr bwMode="auto">
              <a:xfrm>
                <a:off x="-4510087" y="3973513"/>
                <a:ext cx="57150" cy="71438"/>
              </a:xfrm>
              <a:custGeom>
                <a:avLst/>
                <a:gdLst>
                  <a:gd name="T0" fmla="*/ 7 w 26"/>
                  <a:gd name="T1" fmla="*/ 21 h 33"/>
                  <a:gd name="T2" fmla="*/ 1 w 26"/>
                  <a:gd name="T3" fmla="*/ 0 h 33"/>
                  <a:gd name="T4" fmla="*/ 19 w 26"/>
                  <a:gd name="T5" fmla="*/ 12 h 33"/>
                  <a:gd name="T6" fmla="*/ 24 w 26"/>
                  <a:gd name="T7" fmla="*/ 33 h 33"/>
                  <a:gd name="T8" fmla="*/ 7 w 26"/>
                  <a:gd name="T9" fmla="*/ 21 h 33"/>
                </a:gdLst>
                <a:ahLst/>
                <a:cxnLst>
                  <a:cxn ang="0">
                    <a:pos x="T0" y="T1"/>
                  </a:cxn>
                  <a:cxn ang="0">
                    <a:pos x="T2" y="T3"/>
                  </a:cxn>
                  <a:cxn ang="0">
                    <a:pos x="T4" y="T5"/>
                  </a:cxn>
                  <a:cxn ang="0">
                    <a:pos x="T6" y="T7"/>
                  </a:cxn>
                  <a:cxn ang="0">
                    <a:pos x="T8" y="T9"/>
                  </a:cxn>
                </a:cxnLst>
                <a:rect l="0" t="0" r="r" b="b"/>
                <a:pathLst>
                  <a:path w="26" h="33">
                    <a:moveTo>
                      <a:pt x="7" y="21"/>
                    </a:moveTo>
                    <a:cubicBezTo>
                      <a:pt x="0" y="12"/>
                      <a:pt x="1" y="0"/>
                      <a:pt x="1" y="0"/>
                    </a:cubicBezTo>
                    <a:cubicBezTo>
                      <a:pt x="1" y="0"/>
                      <a:pt x="13" y="3"/>
                      <a:pt x="19" y="12"/>
                    </a:cubicBezTo>
                    <a:cubicBezTo>
                      <a:pt x="26" y="21"/>
                      <a:pt x="24" y="33"/>
                      <a:pt x="24" y="33"/>
                    </a:cubicBezTo>
                    <a:cubicBezTo>
                      <a:pt x="24" y="33"/>
                      <a:pt x="13" y="30"/>
                      <a:pt x="7"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9" name="Freeform 742"/>
              <p:cNvSpPr/>
              <p:nvPr/>
            </p:nvSpPr>
            <p:spPr bwMode="auto">
              <a:xfrm>
                <a:off x="-4608512" y="3968751"/>
                <a:ext cx="66675" cy="53975"/>
              </a:xfrm>
              <a:custGeom>
                <a:avLst/>
                <a:gdLst>
                  <a:gd name="T0" fmla="*/ 20 w 31"/>
                  <a:gd name="T1" fmla="*/ 19 h 25"/>
                  <a:gd name="T2" fmla="*/ 31 w 31"/>
                  <a:gd name="T3" fmla="*/ 0 h 25"/>
                  <a:gd name="T4" fmla="*/ 11 w 31"/>
                  <a:gd name="T5" fmla="*/ 7 h 25"/>
                  <a:gd name="T6" fmla="*/ 0 w 31"/>
                  <a:gd name="T7" fmla="*/ 25 h 25"/>
                  <a:gd name="T8" fmla="*/ 20 w 31"/>
                  <a:gd name="T9" fmla="*/ 19 h 25"/>
                </a:gdLst>
                <a:ahLst/>
                <a:cxnLst>
                  <a:cxn ang="0">
                    <a:pos x="T0" y="T1"/>
                  </a:cxn>
                  <a:cxn ang="0">
                    <a:pos x="T2" y="T3"/>
                  </a:cxn>
                  <a:cxn ang="0">
                    <a:pos x="T4" y="T5"/>
                  </a:cxn>
                  <a:cxn ang="0">
                    <a:pos x="T6" y="T7"/>
                  </a:cxn>
                  <a:cxn ang="0">
                    <a:pos x="T8" y="T9"/>
                  </a:cxn>
                </a:cxnLst>
                <a:rect l="0" t="0" r="r" b="b"/>
                <a:pathLst>
                  <a:path w="31" h="25">
                    <a:moveTo>
                      <a:pt x="20" y="19"/>
                    </a:moveTo>
                    <a:cubicBezTo>
                      <a:pt x="29" y="12"/>
                      <a:pt x="31" y="0"/>
                      <a:pt x="31" y="0"/>
                    </a:cubicBezTo>
                    <a:cubicBezTo>
                      <a:pt x="31" y="0"/>
                      <a:pt x="19" y="0"/>
                      <a:pt x="11" y="7"/>
                    </a:cubicBezTo>
                    <a:cubicBezTo>
                      <a:pt x="2" y="13"/>
                      <a:pt x="0" y="25"/>
                      <a:pt x="0" y="25"/>
                    </a:cubicBezTo>
                    <a:cubicBezTo>
                      <a:pt x="0" y="25"/>
                      <a:pt x="12" y="25"/>
                      <a:pt x="2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0" name="Freeform 743"/>
              <p:cNvSpPr/>
              <p:nvPr/>
            </p:nvSpPr>
            <p:spPr bwMode="auto">
              <a:xfrm>
                <a:off x="-4552950" y="3978276"/>
                <a:ext cx="41275" cy="82550"/>
              </a:xfrm>
              <a:custGeom>
                <a:avLst/>
                <a:gdLst>
                  <a:gd name="T0" fmla="*/ 2 w 19"/>
                  <a:gd name="T1" fmla="*/ 18 h 39"/>
                  <a:gd name="T2" fmla="*/ 13 w 19"/>
                  <a:gd name="T3" fmla="*/ 0 h 39"/>
                  <a:gd name="T4" fmla="*/ 17 w 19"/>
                  <a:gd name="T5" fmla="*/ 21 h 39"/>
                  <a:gd name="T6" fmla="*/ 6 w 19"/>
                  <a:gd name="T7" fmla="*/ 39 h 39"/>
                  <a:gd name="T8" fmla="*/ 2 w 19"/>
                  <a:gd name="T9" fmla="*/ 18 h 39"/>
                </a:gdLst>
                <a:ahLst/>
                <a:cxnLst>
                  <a:cxn ang="0">
                    <a:pos x="T0" y="T1"/>
                  </a:cxn>
                  <a:cxn ang="0">
                    <a:pos x="T2" y="T3"/>
                  </a:cxn>
                  <a:cxn ang="0">
                    <a:pos x="T4" y="T5"/>
                  </a:cxn>
                  <a:cxn ang="0">
                    <a:pos x="T6" y="T7"/>
                  </a:cxn>
                  <a:cxn ang="0">
                    <a:pos x="T8" y="T9"/>
                  </a:cxn>
                </a:cxnLst>
                <a:rect l="0" t="0" r="r" b="b"/>
                <a:pathLst>
                  <a:path w="19" h="39">
                    <a:moveTo>
                      <a:pt x="2" y="18"/>
                    </a:moveTo>
                    <a:cubicBezTo>
                      <a:pt x="4" y="7"/>
                      <a:pt x="13" y="0"/>
                      <a:pt x="13" y="0"/>
                    </a:cubicBezTo>
                    <a:cubicBezTo>
                      <a:pt x="13" y="0"/>
                      <a:pt x="19" y="10"/>
                      <a:pt x="17" y="21"/>
                    </a:cubicBezTo>
                    <a:cubicBezTo>
                      <a:pt x="15" y="31"/>
                      <a:pt x="6" y="39"/>
                      <a:pt x="6" y="39"/>
                    </a:cubicBezTo>
                    <a:cubicBezTo>
                      <a:pt x="6" y="39"/>
                      <a:pt x="0" y="29"/>
                      <a:pt x="2"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1" name="Freeform 744"/>
              <p:cNvSpPr/>
              <p:nvPr/>
            </p:nvSpPr>
            <p:spPr bwMode="auto">
              <a:xfrm>
                <a:off x="-4530725" y="3875088"/>
                <a:ext cx="31750" cy="84138"/>
              </a:xfrm>
              <a:custGeom>
                <a:avLst/>
                <a:gdLst>
                  <a:gd name="T0" fmla="*/ 0 w 20"/>
                  <a:gd name="T1" fmla="*/ 26 h 53"/>
                  <a:gd name="T2" fmla="*/ 15 w 20"/>
                  <a:gd name="T3" fmla="*/ 0 h 53"/>
                  <a:gd name="T4" fmla="*/ 20 w 20"/>
                  <a:gd name="T5" fmla="*/ 28 h 53"/>
                  <a:gd name="T6" fmla="*/ 5 w 20"/>
                  <a:gd name="T7" fmla="*/ 53 h 53"/>
                  <a:gd name="T8" fmla="*/ 0 w 20"/>
                  <a:gd name="T9" fmla="*/ 26 h 53"/>
                </a:gdLst>
                <a:ahLst/>
                <a:cxnLst>
                  <a:cxn ang="0">
                    <a:pos x="T0" y="T1"/>
                  </a:cxn>
                  <a:cxn ang="0">
                    <a:pos x="T2" y="T3"/>
                  </a:cxn>
                  <a:cxn ang="0">
                    <a:pos x="T4" y="T5"/>
                  </a:cxn>
                  <a:cxn ang="0">
                    <a:pos x="T6" y="T7"/>
                  </a:cxn>
                  <a:cxn ang="0">
                    <a:pos x="T8" y="T9"/>
                  </a:cxn>
                </a:cxnLst>
                <a:rect l="0" t="0" r="r" b="b"/>
                <a:pathLst>
                  <a:path w="20" h="53">
                    <a:moveTo>
                      <a:pt x="0" y="26"/>
                    </a:moveTo>
                    <a:lnTo>
                      <a:pt x="15" y="0"/>
                    </a:lnTo>
                    <a:lnTo>
                      <a:pt x="20" y="28"/>
                    </a:lnTo>
                    <a:lnTo>
                      <a:pt x="5" y="53"/>
                    </a:lnTo>
                    <a:lnTo>
                      <a:pt x="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2" name="Freeform 745"/>
              <p:cNvSpPr/>
              <p:nvPr/>
            </p:nvSpPr>
            <p:spPr bwMode="auto">
              <a:xfrm>
                <a:off x="-4498975" y="3954463"/>
                <a:ext cx="11113" cy="11113"/>
              </a:xfrm>
              <a:custGeom>
                <a:avLst/>
                <a:gdLst>
                  <a:gd name="T0" fmla="*/ 5 w 5"/>
                  <a:gd name="T1" fmla="*/ 3 h 5"/>
                  <a:gd name="T2" fmla="*/ 2 w 5"/>
                  <a:gd name="T3" fmla="*/ 5 h 5"/>
                  <a:gd name="T4" fmla="*/ 0 w 5"/>
                  <a:gd name="T5" fmla="*/ 2 h 5"/>
                  <a:gd name="T6" fmla="*/ 3 w 5"/>
                  <a:gd name="T7" fmla="*/ 0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cubicBezTo>
                      <a:pt x="4" y="4"/>
                      <a:pt x="3" y="5"/>
                      <a:pt x="2" y="5"/>
                    </a:cubicBezTo>
                    <a:cubicBezTo>
                      <a:pt x="1" y="5"/>
                      <a:pt x="0" y="4"/>
                      <a:pt x="0" y="2"/>
                    </a:cubicBezTo>
                    <a:cubicBezTo>
                      <a:pt x="0" y="1"/>
                      <a:pt x="1" y="0"/>
                      <a:pt x="3" y="0"/>
                    </a:cubicBezTo>
                    <a:cubicBezTo>
                      <a:pt x="4" y="1"/>
                      <a:pt x="5" y="2"/>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3" name="Freeform 746"/>
              <p:cNvSpPr/>
              <p:nvPr/>
            </p:nvSpPr>
            <p:spPr bwMode="auto">
              <a:xfrm>
                <a:off x="-4554537" y="3944938"/>
                <a:ext cx="11113" cy="9525"/>
              </a:xfrm>
              <a:custGeom>
                <a:avLst/>
                <a:gdLst>
                  <a:gd name="T0" fmla="*/ 4 w 5"/>
                  <a:gd name="T1" fmla="*/ 2 h 4"/>
                  <a:gd name="T2" fmla="*/ 2 w 5"/>
                  <a:gd name="T3" fmla="*/ 4 h 4"/>
                  <a:gd name="T4" fmla="*/ 0 w 5"/>
                  <a:gd name="T5" fmla="*/ 2 h 4"/>
                  <a:gd name="T6" fmla="*/ 3 w 5"/>
                  <a:gd name="T7" fmla="*/ 0 h 4"/>
                  <a:gd name="T8" fmla="*/ 4 w 5"/>
                  <a:gd name="T9" fmla="*/ 2 h 4"/>
                </a:gdLst>
                <a:ahLst/>
                <a:cxnLst>
                  <a:cxn ang="0">
                    <a:pos x="T0" y="T1"/>
                  </a:cxn>
                  <a:cxn ang="0">
                    <a:pos x="T2" y="T3"/>
                  </a:cxn>
                  <a:cxn ang="0">
                    <a:pos x="T4" y="T5"/>
                  </a:cxn>
                  <a:cxn ang="0">
                    <a:pos x="T6" y="T7"/>
                  </a:cxn>
                  <a:cxn ang="0">
                    <a:pos x="T8" y="T9"/>
                  </a:cxn>
                </a:cxnLst>
                <a:rect l="0" t="0" r="r" b="b"/>
                <a:pathLst>
                  <a:path w="5" h="4">
                    <a:moveTo>
                      <a:pt x="4" y="2"/>
                    </a:moveTo>
                    <a:cubicBezTo>
                      <a:pt x="4" y="4"/>
                      <a:pt x="3" y="4"/>
                      <a:pt x="2" y="4"/>
                    </a:cubicBezTo>
                    <a:cubicBezTo>
                      <a:pt x="1" y="4"/>
                      <a:pt x="0" y="3"/>
                      <a:pt x="0" y="2"/>
                    </a:cubicBezTo>
                    <a:cubicBezTo>
                      <a:pt x="0" y="0"/>
                      <a:pt x="1" y="0"/>
                      <a:pt x="3" y="0"/>
                    </a:cubicBezTo>
                    <a:cubicBezTo>
                      <a:pt x="4" y="0"/>
                      <a:pt x="5" y="1"/>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4" name="Freeform 747"/>
              <p:cNvSpPr/>
              <p:nvPr/>
            </p:nvSpPr>
            <p:spPr bwMode="auto">
              <a:xfrm>
                <a:off x="-4960937" y="3740151"/>
                <a:ext cx="33338" cy="85725"/>
              </a:xfrm>
              <a:custGeom>
                <a:avLst/>
                <a:gdLst>
                  <a:gd name="T0" fmla="*/ 0 w 16"/>
                  <a:gd name="T1" fmla="*/ 20 h 40"/>
                  <a:gd name="T2" fmla="*/ 8 w 16"/>
                  <a:gd name="T3" fmla="*/ 0 h 40"/>
                  <a:gd name="T4" fmla="*/ 16 w 16"/>
                  <a:gd name="T5" fmla="*/ 20 h 40"/>
                  <a:gd name="T6" fmla="*/ 9 w 16"/>
                  <a:gd name="T7" fmla="*/ 40 h 40"/>
                  <a:gd name="T8" fmla="*/ 0 w 16"/>
                  <a:gd name="T9" fmla="*/ 20 h 40"/>
                </a:gdLst>
                <a:ahLst/>
                <a:cxnLst>
                  <a:cxn ang="0">
                    <a:pos x="T0" y="T1"/>
                  </a:cxn>
                  <a:cxn ang="0">
                    <a:pos x="T2" y="T3"/>
                  </a:cxn>
                  <a:cxn ang="0">
                    <a:pos x="T4" y="T5"/>
                  </a:cxn>
                  <a:cxn ang="0">
                    <a:pos x="T6" y="T7"/>
                  </a:cxn>
                  <a:cxn ang="0">
                    <a:pos x="T8" y="T9"/>
                  </a:cxn>
                </a:cxnLst>
                <a:rect l="0" t="0" r="r" b="b"/>
                <a:pathLst>
                  <a:path w="16" h="40">
                    <a:moveTo>
                      <a:pt x="0" y="20"/>
                    </a:moveTo>
                    <a:cubicBezTo>
                      <a:pt x="0" y="9"/>
                      <a:pt x="8" y="0"/>
                      <a:pt x="8" y="0"/>
                    </a:cubicBezTo>
                    <a:cubicBezTo>
                      <a:pt x="8" y="0"/>
                      <a:pt x="16" y="9"/>
                      <a:pt x="16" y="20"/>
                    </a:cubicBezTo>
                    <a:cubicBezTo>
                      <a:pt x="16" y="31"/>
                      <a:pt x="9" y="40"/>
                      <a:pt x="9" y="40"/>
                    </a:cubicBezTo>
                    <a:cubicBezTo>
                      <a:pt x="9" y="40"/>
                      <a:pt x="1" y="31"/>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5" name="Freeform 748"/>
              <p:cNvSpPr/>
              <p:nvPr/>
            </p:nvSpPr>
            <p:spPr bwMode="auto">
              <a:xfrm>
                <a:off x="-5056187" y="3700463"/>
                <a:ext cx="85725" cy="36513"/>
              </a:xfrm>
              <a:custGeom>
                <a:avLst/>
                <a:gdLst>
                  <a:gd name="T0" fmla="*/ 20 w 40"/>
                  <a:gd name="T1" fmla="*/ 17 h 17"/>
                  <a:gd name="T2" fmla="*/ 40 w 40"/>
                  <a:gd name="T3" fmla="*/ 7 h 17"/>
                  <a:gd name="T4" fmla="*/ 19 w 40"/>
                  <a:gd name="T5" fmla="*/ 1 h 17"/>
                  <a:gd name="T6" fmla="*/ 0 w 40"/>
                  <a:gd name="T7" fmla="*/ 11 h 17"/>
                  <a:gd name="T8" fmla="*/ 20 w 40"/>
                  <a:gd name="T9" fmla="*/ 17 h 17"/>
                </a:gdLst>
                <a:ahLst/>
                <a:cxnLst>
                  <a:cxn ang="0">
                    <a:pos x="T0" y="T1"/>
                  </a:cxn>
                  <a:cxn ang="0">
                    <a:pos x="T2" y="T3"/>
                  </a:cxn>
                  <a:cxn ang="0">
                    <a:pos x="T4" y="T5"/>
                  </a:cxn>
                  <a:cxn ang="0">
                    <a:pos x="T6" y="T7"/>
                  </a:cxn>
                  <a:cxn ang="0">
                    <a:pos x="T8" y="T9"/>
                  </a:cxn>
                </a:cxnLst>
                <a:rect l="0" t="0" r="r" b="b"/>
                <a:pathLst>
                  <a:path w="40" h="17">
                    <a:moveTo>
                      <a:pt x="20" y="17"/>
                    </a:moveTo>
                    <a:cubicBezTo>
                      <a:pt x="31" y="16"/>
                      <a:pt x="40" y="7"/>
                      <a:pt x="40" y="7"/>
                    </a:cubicBezTo>
                    <a:cubicBezTo>
                      <a:pt x="40" y="7"/>
                      <a:pt x="30" y="0"/>
                      <a:pt x="19" y="1"/>
                    </a:cubicBezTo>
                    <a:cubicBezTo>
                      <a:pt x="8" y="2"/>
                      <a:pt x="0" y="11"/>
                      <a:pt x="0" y="11"/>
                    </a:cubicBezTo>
                    <a:cubicBezTo>
                      <a:pt x="0" y="11"/>
                      <a:pt x="9" y="17"/>
                      <a:pt x="20"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6" name="Freeform 749"/>
              <p:cNvSpPr/>
              <p:nvPr/>
            </p:nvSpPr>
            <p:spPr bwMode="auto">
              <a:xfrm>
                <a:off x="-5019675" y="3733801"/>
                <a:ext cx="58738" cy="58738"/>
              </a:xfrm>
              <a:custGeom>
                <a:avLst/>
                <a:gdLst>
                  <a:gd name="T0" fmla="*/ 8 w 27"/>
                  <a:gd name="T1" fmla="*/ 9 h 28"/>
                  <a:gd name="T2" fmla="*/ 27 w 27"/>
                  <a:gd name="T3" fmla="*/ 0 h 28"/>
                  <a:gd name="T4" fmla="*/ 19 w 27"/>
                  <a:gd name="T5" fmla="*/ 19 h 28"/>
                  <a:gd name="T6" fmla="*/ 0 w 27"/>
                  <a:gd name="T7" fmla="*/ 28 h 28"/>
                  <a:gd name="T8" fmla="*/ 8 w 27"/>
                  <a:gd name="T9" fmla="*/ 9 h 28"/>
                </a:gdLst>
                <a:ahLst/>
                <a:cxnLst>
                  <a:cxn ang="0">
                    <a:pos x="T0" y="T1"/>
                  </a:cxn>
                  <a:cxn ang="0">
                    <a:pos x="T2" y="T3"/>
                  </a:cxn>
                  <a:cxn ang="0">
                    <a:pos x="T4" y="T5"/>
                  </a:cxn>
                  <a:cxn ang="0">
                    <a:pos x="T6" y="T7"/>
                  </a:cxn>
                  <a:cxn ang="0">
                    <a:pos x="T8" y="T9"/>
                  </a:cxn>
                </a:cxnLst>
                <a:rect l="0" t="0" r="r" b="b"/>
                <a:pathLst>
                  <a:path w="27" h="28">
                    <a:moveTo>
                      <a:pt x="8" y="9"/>
                    </a:moveTo>
                    <a:cubicBezTo>
                      <a:pt x="15" y="1"/>
                      <a:pt x="27" y="0"/>
                      <a:pt x="27" y="0"/>
                    </a:cubicBezTo>
                    <a:cubicBezTo>
                      <a:pt x="27" y="0"/>
                      <a:pt x="27" y="11"/>
                      <a:pt x="19" y="19"/>
                    </a:cubicBezTo>
                    <a:cubicBezTo>
                      <a:pt x="11" y="27"/>
                      <a:pt x="0" y="28"/>
                      <a:pt x="0" y="28"/>
                    </a:cubicBezTo>
                    <a:cubicBezTo>
                      <a:pt x="0" y="28"/>
                      <a:pt x="0" y="17"/>
                      <a:pt x="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7" name="Freeform 750"/>
              <p:cNvSpPr/>
              <p:nvPr/>
            </p:nvSpPr>
            <p:spPr bwMode="auto">
              <a:xfrm>
                <a:off x="-4948237" y="3657601"/>
                <a:ext cx="57150" cy="60325"/>
              </a:xfrm>
              <a:custGeom>
                <a:avLst/>
                <a:gdLst>
                  <a:gd name="T0" fmla="*/ 11 w 36"/>
                  <a:gd name="T1" fmla="*/ 12 h 38"/>
                  <a:gd name="T2" fmla="*/ 36 w 36"/>
                  <a:gd name="T3" fmla="*/ 0 h 38"/>
                  <a:gd name="T4" fmla="*/ 26 w 36"/>
                  <a:gd name="T5" fmla="*/ 26 h 38"/>
                  <a:gd name="T6" fmla="*/ 0 w 36"/>
                  <a:gd name="T7" fmla="*/ 38 h 38"/>
                  <a:gd name="T8" fmla="*/ 11 w 36"/>
                  <a:gd name="T9" fmla="*/ 12 h 38"/>
                </a:gdLst>
                <a:ahLst/>
                <a:cxnLst>
                  <a:cxn ang="0">
                    <a:pos x="T0" y="T1"/>
                  </a:cxn>
                  <a:cxn ang="0">
                    <a:pos x="T2" y="T3"/>
                  </a:cxn>
                  <a:cxn ang="0">
                    <a:pos x="T4" y="T5"/>
                  </a:cxn>
                  <a:cxn ang="0">
                    <a:pos x="T6" y="T7"/>
                  </a:cxn>
                  <a:cxn ang="0">
                    <a:pos x="T8" y="T9"/>
                  </a:cxn>
                </a:cxnLst>
                <a:rect l="0" t="0" r="r" b="b"/>
                <a:pathLst>
                  <a:path w="36" h="38">
                    <a:moveTo>
                      <a:pt x="11" y="12"/>
                    </a:moveTo>
                    <a:lnTo>
                      <a:pt x="36" y="0"/>
                    </a:lnTo>
                    <a:lnTo>
                      <a:pt x="26" y="26"/>
                    </a:lnTo>
                    <a:lnTo>
                      <a:pt x="0" y="38"/>
                    </a:lnTo>
                    <a:lnTo>
                      <a:pt x="11"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8" name="Freeform 751"/>
              <p:cNvSpPr/>
              <p:nvPr/>
            </p:nvSpPr>
            <p:spPr bwMode="auto">
              <a:xfrm>
                <a:off x="-4930775" y="3730626"/>
                <a:ext cx="9525" cy="11113"/>
              </a:xfrm>
              <a:custGeom>
                <a:avLst/>
                <a:gdLst>
                  <a:gd name="T0" fmla="*/ 4 w 5"/>
                  <a:gd name="T1" fmla="*/ 4 h 5"/>
                  <a:gd name="T2" fmla="*/ 1 w 5"/>
                  <a:gd name="T3" fmla="*/ 4 h 5"/>
                  <a:gd name="T4" fmla="*/ 1 w 5"/>
                  <a:gd name="T5" fmla="*/ 1 h 5"/>
                  <a:gd name="T6" fmla="*/ 4 w 5"/>
                  <a:gd name="T7" fmla="*/ 0 h 5"/>
                  <a:gd name="T8" fmla="*/ 4 w 5"/>
                  <a:gd name="T9" fmla="*/ 4 h 5"/>
                </a:gdLst>
                <a:ahLst/>
                <a:cxnLst>
                  <a:cxn ang="0">
                    <a:pos x="T0" y="T1"/>
                  </a:cxn>
                  <a:cxn ang="0">
                    <a:pos x="T2" y="T3"/>
                  </a:cxn>
                  <a:cxn ang="0">
                    <a:pos x="T4" y="T5"/>
                  </a:cxn>
                  <a:cxn ang="0">
                    <a:pos x="T6" y="T7"/>
                  </a:cxn>
                  <a:cxn ang="0">
                    <a:pos x="T8" y="T9"/>
                  </a:cxn>
                </a:cxnLst>
                <a:rect l="0" t="0" r="r" b="b"/>
                <a:pathLst>
                  <a:path w="5" h="5">
                    <a:moveTo>
                      <a:pt x="4" y="4"/>
                    </a:moveTo>
                    <a:cubicBezTo>
                      <a:pt x="3" y="5"/>
                      <a:pt x="2" y="5"/>
                      <a:pt x="1" y="4"/>
                    </a:cubicBezTo>
                    <a:cubicBezTo>
                      <a:pt x="0" y="3"/>
                      <a:pt x="0" y="2"/>
                      <a:pt x="1" y="1"/>
                    </a:cubicBezTo>
                    <a:cubicBezTo>
                      <a:pt x="2" y="0"/>
                      <a:pt x="3" y="0"/>
                      <a:pt x="4" y="0"/>
                    </a:cubicBezTo>
                    <a:cubicBezTo>
                      <a:pt x="5" y="1"/>
                      <a:pt x="5" y="3"/>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9" name="Freeform 752"/>
              <p:cNvSpPr/>
              <p:nvPr/>
            </p:nvSpPr>
            <p:spPr bwMode="auto">
              <a:xfrm>
                <a:off x="-4972050" y="3690938"/>
                <a:ext cx="11113" cy="9525"/>
              </a:xfrm>
              <a:custGeom>
                <a:avLst/>
                <a:gdLst>
                  <a:gd name="T0" fmla="*/ 4 w 5"/>
                  <a:gd name="T1" fmla="*/ 4 h 5"/>
                  <a:gd name="T2" fmla="*/ 1 w 5"/>
                  <a:gd name="T3" fmla="*/ 4 h 5"/>
                  <a:gd name="T4" fmla="*/ 1 w 5"/>
                  <a:gd name="T5" fmla="*/ 1 h 5"/>
                  <a:gd name="T6" fmla="*/ 4 w 5"/>
                  <a:gd name="T7" fmla="*/ 1 h 5"/>
                  <a:gd name="T8" fmla="*/ 4 w 5"/>
                  <a:gd name="T9" fmla="*/ 4 h 5"/>
                </a:gdLst>
                <a:ahLst/>
                <a:cxnLst>
                  <a:cxn ang="0">
                    <a:pos x="T0" y="T1"/>
                  </a:cxn>
                  <a:cxn ang="0">
                    <a:pos x="T2" y="T3"/>
                  </a:cxn>
                  <a:cxn ang="0">
                    <a:pos x="T4" y="T5"/>
                  </a:cxn>
                  <a:cxn ang="0">
                    <a:pos x="T6" y="T7"/>
                  </a:cxn>
                  <a:cxn ang="0">
                    <a:pos x="T8" y="T9"/>
                  </a:cxn>
                </a:cxnLst>
                <a:rect l="0" t="0" r="r" b="b"/>
                <a:pathLst>
                  <a:path w="5" h="5">
                    <a:moveTo>
                      <a:pt x="4" y="4"/>
                    </a:moveTo>
                    <a:cubicBezTo>
                      <a:pt x="3" y="5"/>
                      <a:pt x="2" y="5"/>
                      <a:pt x="1" y="4"/>
                    </a:cubicBezTo>
                    <a:cubicBezTo>
                      <a:pt x="0" y="3"/>
                      <a:pt x="0" y="2"/>
                      <a:pt x="1" y="1"/>
                    </a:cubicBezTo>
                    <a:cubicBezTo>
                      <a:pt x="2" y="0"/>
                      <a:pt x="3" y="0"/>
                      <a:pt x="4" y="1"/>
                    </a:cubicBezTo>
                    <a:cubicBezTo>
                      <a:pt x="5" y="2"/>
                      <a:pt x="5" y="3"/>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0" name="Freeform 753"/>
              <p:cNvSpPr/>
              <p:nvPr/>
            </p:nvSpPr>
            <p:spPr bwMode="auto">
              <a:xfrm>
                <a:off x="-5133975" y="3522663"/>
                <a:ext cx="46038" cy="80963"/>
              </a:xfrm>
              <a:custGeom>
                <a:avLst/>
                <a:gdLst>
                  <a:gd name="T0" fmla="*/ 3 w 21"/>
                  <a:gd name="T1" fmla="*/ 17 h 38"/>
                  <a:gd name="T2" fmla="*/ 17 w 21"/>
                  <a:gd name="T3" fmla="*/ 0 h 38"/>
                  <a:gd name="T4" fmla="*/ 18 w 21"/>
                  <a:gd name="T5" fmla="*/ 21 h 38"/>
                  <a:gd name="T6" fmla="*/ 5 w 21"/>
                  <a:gd name="T7" fmla="*/ 38 h 38"/>
                  <a:gd name="T8" fmla="*/ 3 w 21"/>
                  <a:gd name="T9" fmla="*/ 17 h 38"/>
                </a:gdLst>
                <a:ahLst/>
                <a:cxnLst>
                  <a:cxn ang="0">
                    <a:pos x="T0" y="T1"/>
                  </a:cxn>
                  <a:cxn ang="0">
                    <a:pos x="T2" y="T3"/>
                  </a:cxn>
                  <a:cxn ang="0">
                    <a:pos x="T4" y="T5"/>
                  </a:cxn>
                  <a:cxn ang="0">
                    <a:pos x="T6" y="T7"/>
                  </a:cxn>
                  <a:cxn ang="0">
                    <a:pos x="T8" y="T9"/>
                  </a:cxn>
                </a:cxnLst>
                <a:rect l="0" t="0" r="r" b="b"/>
                <a:pathLst>
                  <a:path w="21" h="38">
                    <a:moveTo>
                      <a:pt x="3" y="17"/>
                    </a:moveTo>
                    <a:cubicBezTo>
                      <a:pt x="7" y="6"/>
                      <a:pt x="17" y="0"/>
                      <a:pt x="17" y="0"/>
                    </a:cubicBezTo>
                    <a:cubicBezTo>
                      <a:pt x="17" y="0"/>
                      <a:pt x="21" y="11"/>
                      <a:pt x="18" y="21"/>
                    </a:cubicBezTo>
                    <a:cubicBezTo>
                      <a:pt x="15" y="32"/>
                      <a:pt x="5" y="38"/>
                      <a:pt x="5" y="38"/>
                    </a:cubicBezTo>
                    <a:cubicBezTo>
                      <a:pt x="5" y="38"/>
                      <a:pt x="0" y="28"/>
                      <a:pt x="3"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1" name="Freeform 754"/>
              <p:cNvSpPr/>
              <p:nvPr/>
            </p:nvSpPr>
            <p:spPr bwMode="auto">
              <a:xfrm>
                <a:off x="-5197475" y="3460751"/>
                <a:ext cx="80963" cy="42863"/>
              </a:xfrm>
              <a:custGeom>
                <a:avLst/>
                <a:gdLst>
                  <a:gd name="T0" fmla="*/ 17 w 38"/>
                  <a:gd name="T1" fmla="*/ 18 h 20"/>
                  <a:gd name="T2" fmla="*/ 38 w 38"/>
                  <a:gd name="T3" fmla="*/ 15 h 20"/>
                  <a:gd name="T4" fmla="*/ 21 w 38"/>
                  <a:gd name="T5" fmla="*/ 3 h 20"/>
                  <a:gd name="T6" fmla="*/ 0 w 38"/>
                  <a:gd name="T7" fmla="*/ 6 h 20"/>
                  <a:gd name="T8" fmla="*/ 17 w 38"/>
                  <a:gd name="T9" fmla="*/ 18 h 20"/>
                </a:gdLst>
                <a:ahLst/>
                <a:cxnLst>
                  <a:cxn ang="0">
                    <a:pos x="T0" y="T1"/>
                  </a:cxn>
                  <a:cxn ang="0">
                    <a:pos x="T2" y="T3"/>
                  </a:cxn>
                  <a:cxn ang="0">
                    <a:pos x="T4" y="T5"/>
                  </a:cxn>
                  <a:cxn ang="0">
                    <a:pos x="T6" y="T7"/>
                  </a:cxn>
                  <a:cxn ang="0">
                    <a:pos x="T8" y="T9"/>
                  </a:cxn>
                </a:cxnLst>
                <a:rect l="0" t="0" r="r" b="b"/>
                <a:pathLst>
                  <a:path w="38" h="20">
                    <a:moveTo>
                      <a:pt x="17" y="18"/>
                    </a:moveTo>
                    <a:cubicBezTo>
                      <a:pt x="28" y="20"/>
                      <a:pt x="38" y="15"/>
                      <a:pt x="38" y="15"/>
                    </a:cubicBezTo>
                    <a:cubicBezTo>
                      <a:pt x="38" y="15"/>
                      <a:pt x="32" y="5"/>
                      <a:pt x="21" y="3"/>
                    </a:cubicBezTo>
                    <a:cubicBezTo>
                      <a:pt x="10" y="0"/>
                      <a:pt x="0" y="6"/>
                      <a:pt x="0" y="6"/>
                    </a:cubicBezTo>
                    <a:cubicBezTo>
                      <a:pt x="0" y="6"/>
                      <a:pt x="7" y="15"/>
                      <a:pt x="1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2" name="Freeform 755"/>
              <p:cNvSpPr/>
              <p:nvPr/>
            </p:nvSpPr>
            <p:spPr bwMode="auto">
              <a:xfrm>
                <a:off x="-5187950" y="3505201"/>
                <a:ext cx="76200" cy="52388"/>
              </a:xfrm>
              <a:custGeom>
                <a:avLst/>
                <a:gdLst>
                  <a:gd name="T0" fmla="*/ 14 w 35"/>
                  <a:gd name="T1" fmla="*/ 5 h 24"/>
                  <a:gd name="T2" fmla="*/ 35 w 35"/>
                  <a:gd name="T3" fmla="*/ 2 h 24"/>
                  <a:gd name="T4" fmla="*/ 22 w 35"/>
                  <a:gd name="T5" fmla="*/ 19 h 24"/>
                  <a:gd name="T6" fmla="*/ 0 w 35"/>
                  <a:gd name="T7" fmla="*/ 21 h 24"/>
                  <a:gd name="T8" fmla="*/ 14 w 35"/>
                  <a:gd name="T9" fmla="*/ 5 h 24"/>
                </a:gdLst>
                <a:ahLst/>
                <a:cxnLst>
                  <a:cxn ang="0">
                    <a:pos x="T0" y="T1"/>
                  </a:cxn>
                  <a:cxn ang="0">
                    <a:pos x="T2" y="T3"/>
                  </a:cxn>
                  <a:cxn ang="0">
                    <a:pos x="T4" y="T5"/>
                  </a:cxn>
                  <a:cxn ang="0">
                    <a:pos x="T6" y="T7"/>
                  </a:cxn>
                  <a:cxn ang="0">
                    <a:pos x="T8" y="T9"/>
                  </a:cxn>
                </a:cxnLst>
                <a:rect l="0" t="0" r="r" b="b"/>
                <a:pathLst>
                  <a:path w="35" h="24">
                    <a:moveTo>
                      <a:pt x="14" y="5"/>
                    </a:moveTo>
                    <a:cubicBezTo>
                      <a:pt x="24" y="0"/>
                      <a:pt x="35" y="2"/>
                      <a:pt x="35" y="2"/>
                    </a:cubicBezTo>
                    <a:cubicBezTo>
                      <a:pt x="35" y="2"/>
                      <a:pt x="31" y="13"/>
                      <a:pt x="22" y="19"/>
                    </a:cubicBezTo>
                    <a:cubicBezTo>
                      <a:pt x="12" y="24"/>
                      <a:pt x="0" y="21"/>
                      <a:pt x="0" y="21"/>
                    </a:cubicBezTo>
                    <a:cubicBezTo>
                      <a:pt x="0" y="21"/>
                      <a:pt x="5" y="10"/>
                      <a:pt x="1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3" name="Freeform 756"/>
              <p:cNvSpPr/>
              <p:nvPr/>
            </p:nvSpPr>
            <p:spPr bwMode="auto">
              <a:xfrm>
                <a:off x="-5094287" y="3460751"/>
                <a:ext cx="74613" cy="41275"/>
              </a:xfrm>
              <a:custGeom>
                <a:avLst/>
                <a:gdLst>
                  <a:gd name="T0" fmla="*/ 17 w 47"/>
                  <a:gd name="T1" fmla="*/ 4 h 26"/>
                  <a:gd name="T2" fmla="*/ 47 w 47"/>
                  <a:gd name="T3" fmla="*/ 0 h 26"/>
                  <a:gd name="T4" fmla="*/ 28 w 47"/>
                  <a:gd name="T5" fmla="*/ 21 h 26"/>
                  <a:gd name="T6" fmla="*/ 0 w 47"/>
                  <a:gd name="T7" fmla="*/ 26 h 26"/>
                  <a:gd name="T8" fmla="*/ 17 w 47"/>
                  <a:gd name="T9" fmla="*/ 4 h 26"/>
                </a:gdLst>
                <a:ahLst/>
                <a:cxnLst>
                  <a:cxn ang="0">
                    <a:pos x="T0" y="T1"/>
                  </a:cxn>
                  <a:cxn ang="0">
                    <a:pos x="T2" y="T3"/>
                  </a:cxn>
                  <a:cxn ang="0">
                    <a:pos x="T4" y="T5"/>
                  </a:cxn>
                  <a:cxn ang="0">
                    <a:pos x="T6" y="T7"/>
                  </a:cxn>
                  <a:cxn ang="0">
                    <a:pos x="T8" y="T9"/>
                  </a:cxn>
                </a:cxnLst>
                <a:rect l="0" t="0" r="r" b="b"/>
                <a:pathLst>
                  <a:path w="47" h="26">
                    <a:moveTo>
                      <a:pt x="17" y="4"/>
                    </a:moveTo>
                    <a:lnTo>
                      <a:pt x="47" y="0"/>
                    </a:lnTo>
                    <a:lnTo>
                      <a:pt x="28" y="21"/>
                    </a:lnTo>
                    <a:lnTo>
                      <a:pt x="0" y="26"/>
                    </a:lnTo>
                    <a:lnTo>
                      <a:pt x="17"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4" name="Freeform 757"/>
              <p:cNvSpPr/>
              <p:nvPr/>
            </p:nvSpPr>
            <p:spPr bwMode="auto">
              <a:xfrm>
                <a:off x="-5084762" y="3517901"/>
                <a:ext cx="11113" cy="11113"/>
              </a:xfrm>
              <a:custGeom>
                <a:avLst/>
                <a:gdLst>
                  <a:gd name="T0" fmla="*/ 4 w 5"/>
                  <a:gd name="T1" fmla="*/ 5 h 5"/>
                  <a:gd name="T2" fmla="*/ 1 w 5"/>
                  <a:gd name="T3" fmla="*/ 4 h 5"/>
                  <a:gd name="T4" fmla="*/ 1 w 5"/>
                  <a:gd name="T5" fmla="*/ 1 h 5"/>
                  <a:gd name="T6" fmla="*/ 4 w 5"/>
                  <a:gd name="T7" fmla="*/ 2 h 5"/>
                  <a:gd name="T8" fmla="*/ 4 w 5"/>
                  <a:gd name="T9" fmla="*/ 5 h 5"/>
                </a:gdLst>
                <a:ahLst/>
                <a:cxnLst>
                  <a:cxn ang="0">
                    <a:pos x="T0" y="T1"/>
                  </a:cxn>
                  <a:cxn ang="0">
                    <a:pos x="T2" y="T3"/>
                  </a:cxn>
                  <a:cxn ang="0">
                    <a:pos x="T4" y="T5"/>
                  </a:cxn>
                  <a:cxn ang="0">
                    <a:pos x="T6" y="T7"/>
                  </a:cxn>
                  <a:cxn ang="0">
                    <a:pos x="T8" y="T9"/>
                  </a:cxn>
                </a:cxnLst>
                <a:rect l="0" t="0" r="r" b="b"/>
                <a:pathLst>
                  <a:path w="5" h="5">
                    <a:moveTo>
                      <a:pt x="4" y="5"/>
                    </a:moveTo>
                    <a:cubicBezTo>
                      <a:pt x="3" y="5"/>
                      <a:pt x="1" y="5"/>
                      <a:pt x="1" y="4"/>
                    </a:cubicBezTo>
                    <a:cubicBezTo>
                      <a:pt x="0" y="3"/>
                      <a:pt x="0" y="1"/>
                      <a:pt x="1" y="1"/>
                    </a:cubicBezTo>
                    <a:cubicBezTo>
                      <a:pt x="2" y="0"/>
                      <a:pt x="4" y="0"/>
                      <a:pt x="4" y="2"/>
                    </a:cubicBezTo>
                    <a:cubicBezTo>
                      <a:pt x="5" y="3"/>
                      <a:pt x="5" y="4"/>
                      <a:pt x="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5" name="Freeform 758"/>
              <p:cNvSpPr/>
              <p:nvPr/>
            </p:nvSpPr>
            <p:spPr bwMode="auto">
              <a:xfrm>
                <a:off x="-5110162" y="3468688"/>
                <a:ext cx="11113" cy="11113"/>
              </a:xfrm>
              <a:custGeom>
                <a:avLst/>
                <a:gdLst>
                  <a:gd name="T0" fmla="*/ 3 w 5"/>
                  <a:gd name="T1" fmla="*/ 4 h 5"/>
                  <a:gd name="T2" fmla="*/ 0 w 5"/>
                  <a:gd name="T3" fmla="*/ 3 h 5"/>
                  <a:gd name="T4" fmla="*/ 1 w 5"/>
                  <a:gd name="T5" fmla="*/ 0 h 5"/>
                  <a:gd name="T6" fmla="*/ 4 w 5"/>
                  <a:gd name="T7" fmla="*/ 1 h 5"/>
                  <a:gd name="T8" fmla="*/ 3 w 5"/>
                  <a:gd name="T9" fmla="*/ 4 h 5"/>
                </a:gdLst>
                <a:ahLst/>
                <a:cxnLst>
                  <a:cxn ang="0">
                    <a:pos x="T0" y="T1"/>
                  </a:cxn>
                  <a:cxn ang="0">
                    <a:pos x="T2" y="T3"/>
                  </a:cxn>
                  <a:cxn ang="0">
                    <a:pos x="T4" y="T5"/>
                  </a:cxn>
                  <a:cxn ang="0">
                    <a:pos x="T6" y="T7"/>
                  </a:cxn>
                  <a:cxn ang="0">
                    <a:pos x="T8" y="T9"/>
                  </a:cxn>
                </a:cxnLst>
                <a:rect l="0" t="0" r="r" b="b"/>
                <a:pathLst>
                  <a:path w="5" h="5">
                    <a:moveTo>
                      <a:pt x="3" y="4"/>
                    </a:moveTo>
                    <a:cubicBezTo>
                      <a:pt x="2" y="5"/>
                      <a:pt x="1" y="4"/>
                      <a:pt x="0" y="3"/>
                    </a:cubicBezTo>
                    <a:cubicBezTo>
                      <a:pt x="0" y="2"/>
                      <a:pt x="0" y="1"/>
                      <a:pt x="1" y="0"/>
                    </a:cubicBezTo>
                    <a:cubicBezTo>
                      <a:pt x="2" y="0"/>
                      <a:pt x="3" y="0"/>
                      <a:pt x="4" y="1"/>
                    </a:cubicBezTo>
                    <a:cubicBezTo>
                      <a:pt x="5" y="2"/>
                      <a:pt x="4"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6" name="Freeform 759"/>
              <p:cNvSpPr/>
              <p:nvPr/>
            </p:nvSpPr>
            <p:spPr bwMode="auto">
              <a:xfrm>
                <a:off x="-5230812" y="3292476"/>
                <a:ext cx="53975" cy="71438"/>
              </a:xfrm>
              <a:custGeom>
                <a:avLst/>
                <a:gdLst>
                  <a:gd name="T0" fmla="*/ 7 w 25"/>
                  <a:gd name="T1" fmla="*/ 12 h 33"/>
                  <a:gd name="T2" fmla="*/ 24 w 25"/>
                  <a:gd name="T3" fmla="*/ 0 h 33"/>
                  <a:gd name="T4" fmla="*/ 19 w 25"/>
                  <a:gd name="T5" fmla="*/ 21 h 33"/>
                  <a:gd name="T6" fmla="*/ 2 w 25"/>
                  <a:gd name="T7" fmla="*/ 33 h 33"/>
                  <a:gd name="T8" fmla="*/ 7 w 25"/>
                  <a:gd name="T9" fmla="*/ 12 h 33"/>
                </a:gdLst>
                <a:ahLst/>
                <a:cxnLst>
                  <a:cxn ang="0">
                    <a:pos x="T0" y="T1"/>
                  </a:cxn>
                  <a:cxn ang="0">
                    <a:pos x="T2" y="T3"/>
                  </a:cxn>
                  <a:cxn ang="0">
                    <a:pos x="T4" y="T5"/>
                  </a:cxn>
                  <a:cxn ang="0">
                    <a:pos x="T6" y="T7"/>
                  </a:cxn>
                  <a:cxn ang="0">
                    <a:pos x="T8" y="T9"/>
                  </a:cxn>
                </a:cxnLst>
                <a:rect l="0" t="0" r="r" b="b"/>
                <a:pathLst>
                  <a:path w="25" h="33">
                    <a:moveTo>
                      <a:pt x="7" y="12"/>
                    </a:moveTo>
                    <a:cubicBezTo>
                      <a:pt x="13" y="3"/>
                      <a:pt x="24" y="0"/>
                      <a:pt x="24" y="0"/>
                    </a:cubicBezTo>
                    <a:cubicBezTo>
                      <a:pt x="24" y="0"/>
                      <a:pt x="25" y="11"/>
                      <a:pt x="19" y="21"/>
                    </a:cubicBezTo>
                    <a:cubicBezTo>
                      <a:pt x="13" y="30"/>
                      <a:pt x="2" y="33"/>
                      <a:pt x="2" y="33"/>
                    </a:cubicBezTo>
                    <a:cubicBezTo>
                      <a:pt x="2" y="33"/>
                      <a:pt x="0" y="21"/>
                      <a:pt x="7"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7" name="Freeform 760"/>
              <p:cNvSpPr/>
              <p:nvPr/>
            </p:nvSpPr>
            <p:spPr bwMode="auto">
              <a:xfrm>
                <a:off x="-5260975" y="3211513"/>
                <a:ext cx="73025" cy="50800"/>
              </a:xfrm>
              <a:custGeom>
                <a:avLst/>
                <a:gdLst>
                  <a:gd name="T0" fmla="*/ 13 w 34"/>
                  <a:gd name="T1" fmla="*/ 18 h 24"/>
                  <a:gd name="T2" fmla="*/ 34 w 34"/>
                  <a:gd name="T3" fmla="*/ 22 h 24"/>
                  <a:gd name="T4" fmla="*/ 21 w 34"/>
                  <a:gd name="T5" fmla="*/ 5 h 24"/>
                  <a:gd name="T6" fmla="*/ 0 w 34"/>
                  <a:gd name="T7" fmla="*/ 2 h 24"/>
                  <a:gd name="T8" fmla="*/ 13 w 34"/>
                  <a:gd name="T9" fmla="*/ 18 h 24"/>
                </a:gdLst>
                <a:ahLst/>
                <a:cxnLst>
                  <a:cxn ang="0">
                    <a:pos x="T0" y="T1"/>
                  </a:cxn>
                  <a:cxn ang="0">
                    <a:pos x="T2" y="T3"/>
                  </a:cxn>
                  <a:cxn ang="0">
                    <a:pos x="T4" y="T5"/>
                  </a:cxn>
                  <a:cxn ang="0">
                    <a:pos x="T6" y="T7"/>
                  </a:cxn>
                  <a:cxn ang="0">
                    <a:pos x="T8" y="T9"/>
                  </a:cxn>
                </a:cxnLst>
                <a:rect l="0" t="0" r="r" b="b"/>
                <a:pathLst>
                  <a:path w="34" h="24">
                    <a:moveTo>
                      <a:pt x="13" y="18"/>
                    </a:moveTo>
                    <a:cubicBezTo>
                      <a:pt x="23" y="24"/>
                      <a:pt x="34" y="22"/>
                      <a:pt x="34" y="22"/>
                    </a:cubicBezTo>
                    <a:cubicBezTo>
                      <a:pt x="34" y="22"/>
                      <a:pt x="30" y="11"/>
                      <a:pt x="21" y="5"/>
                    </a:cubicBezTo>
                    <a:cubicBezTo>
                      <a:pt x="11" y="0"/>
                      <a:pt x="0" y="2"/>
                      <a:pt x="0" y="2"/>
                    </a:cubicBezTo>
                    <a:cubicBezTo>
                      <a:pt x="0" y="2"/>
                      <a:pt x="4" y="13"/>
                      <a:pt x="13"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8" name="Freeform 761"/>
              <p:cNvSpPr/>
              <p:nvPr/>
            </p:nvSpPr>
            <p:spPr bwMode="auto">
              <a:xfrm>
                <a:off x="-5272087" y="3265488"/>
                <a:ext cx="84138" cy="39688"/>
              </a:xfrm>
              <a:custGeom>
                <a:avLst/>
                <a:gdLst>
                  <a:gd name="T0" fmla="*/ 18 w 39"/>
                  <a:gd name="T1" fmla="*/ 2 h 19"/>
                  <a:gd name="T2" fmla="*/ 39 w 39"/>
                  <a:gd name="T3" fmla="*/ 5 h 19"/>
                  <a:gd name="T4" fmla="*/ 21 w 39"/>
                  <a:gd name="T5" fmla="*/ 17 h 19"/>
                  <a:gd name="T6" fmla="*/ 0 w 39"/>
                  <a:gd name="T7" fmla="*/ 13 h 19"/>
                  <a:gd name="T8" fmla="*/ 18 w 39"/>
                  <a:gd name="T9" fmla="*/ 2 h 19"/>
                </a:gdLst>
                <a:ahLst/>
                <a:cxnLst>
                  <a:cxn ang="0">
                    <a:pos x="T0" y="T1"/>
                  </a:cxn>
                  <a:cxn ang="0">
                    <a:pos x="T2" y="T3"/>
                  </a:cxn>
                  <a:cxn ang="0">
                    <a:pos x="T4" y="T5"/>
                  </a:cxn>
                  <a:cxn ang="0">
                    <a:pos x="T6" y="T7"/>
                  </a:cxn>
                  <a:cxn ang="0">
                    <a:pos x="T8" y="T9"/>
                  </a:cxn>
                </a:cxnLst>
                <a:rect l="0" t="0" r="r" b="b"/>
                <a:pathLst>
                  <a:path w="39" h="19">
                    <a:moveTo>
                      <a:pt x="18" y="2"/>
                    </a:moveTo>
                    <a:cubicBezTo>
                      <a:pt x="28" y="0"/>
                      <a:pt x="39" y="5"/>
                      <a:pt x="39" y="5"/>
                    </a:cubicBezTo>
                    <a:cubicBezTo>
                      <a:pt x="39" y="5"/>
                      <a:pt x="32" y="15"/>
                      <a:pt x="21" y="17"/>
                    </a:cubicBezTo>
                    <a:cubicBezTo>
                      <a:pt x="10" y="19"/>
                      <a:pt x="0" y="13"/>
                      <a:pt x="0" y="13"/>
                    </a:cubicBezTo>
                    <a:cubicBezTo>
                      <a:pt x="0" y="13"/>
                      <a:pt x="7" y="4"/>
                      <a:pt x="1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9" name="Freeform 762"/>
              <p:cNvSpPr/>
              <p:nvPr/>
            </p:nvSpPr>
            <p:spPr bwMode="auto">
              <a:xfrm>
                <a:off x="-5170487" y="3248026"/>
                <a:ext cx="84138" cy="31750"/>
              </a:xfrm>
              <a:custGeom>
                <a:avLst/>
                <a:gdLst>
                  <a:gd name="T0" fmla="*/ 25 w 53"/>
                  <a:gd name="T1" fmla="*/ 0 h 20"/>
                  <a:gd name="T2" fmla="*/ 53 w 53"/>
                  <a:gd name="T3" fmla="*/ 4 h 20"/>
                  <a:gd name="T4" fmla="*/ 29 w 53"/>
                  <a:gd name="T5" fmla="*/ 20 h 20"/>
                  <a:gd name="T6" fmla="*/ 0 w 53"/>
                  <a:gd name="T7" fmla="*/ 15 h 20"/>
                  <a:gd name="T8" fmla="*/ 25 w 53"/>
                  <a:gd name="T9" fmla="*/ 0 h 20"/>
                </a:gdLst>
                <a:ahLst/>
                <a:cxnLst>
                  <a:cxn ang="0">
                    <a:pos x="T0" y="T1"/>
                  </a:cxn>
                  <a:cxn ang="0">
                    <a:pos x="T2" y="T3"/>
                  </a:cxn>
                  <a:cxn ang="0">
                    <a:pos x="T4" y="T5"/>
                  </a:cxn>
                  <a:cxn ang="0">
                    <a:pos x="T6" y="T7"/>
                  </a:cxn>
                  <a:cxn ang="0">
                    <a:pos x="T8" y="T9"/>
                  </a:cxn>
                </a:cxnLst>
                <a:rect l="0" t="0" r="r" b="b"/>
                <a:pathLst>
                  <a:path w="53" h="20">
                    <a:moveTo>
                      <a:pt x="25" y="0"/>
                    </a:moveTo>
                    <a:lnTo>
                      <a:pt x="53" y="4"/>
                    </a:lnTo>
                    <a:lnTo>
                      <a:pt x="29" y="20"/>
                    </a:lnTo>
                    <a:lnTo>
                      <a:pt x="0" y="15"/>
                    </a:lnTo>
                    <a:lnTo>
                      <a:pt x="2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0" name="Freeform 763"/>
              <p:cNvSpPr/>
              <p:nvPr/>
            </p:nvSpPr>
            <p:spPr bwMode="auto">
              <a:xfrm>
                <a:off x="-5165725" y="3292476"/>
                <a:ext cx="11113" cy="11113"/>
              </a:xfrm>
              <a:custGeom>
                <a:avLst/>
                <a:gdLst>
                  <a:gd name="T0" fmla="*/ 3 w 5"/>
                  <a:gd name="T1" fmla="*/ 5 h 5"/>
                  <a:gd name="T2" fmla="*/ 0 w 5"/>
                  <a:gd name="T3" fmla="*/ 3 h 5"/>
                  <a:gd name="T4" fmla="*/ 2 w 5"/>
                  <a:gd name="T5" fmla="*/ 0 h 5"/>
                  <a:gd name="T6" fmla="*/ 5 w 5"/>
                  <a:gd name="T7" fmla="*/ 2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2" y="5"/>
                      <a:pt x="0" y="4"/>
                      <a:pt x="0" y="3"/>
                    </a:cubicBezTo>
                    <a:cubicBezTo>
                      <a:pt x="0" y="2"/>
                      <a:pt x="1" y="1"/>
                      <a:pt x="2" y="0"/>
                    </a:cubicBezTo>
                    <a:cubicBezTo>
                      <a:pt x="3" y="0"/>
                      <a:pt x="4" y="1"/>
                      <a:pt x="5" y="2"/>
                    </a:cubicBezTo>
                    <a:cubicBezTo>
                      <a:pt x="5" y="3"/>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1" name="Freeform 764"/>
              <p:cNvSpPr/>
              <p:nvPr/>
            </p:nvSpPr>
            <p:spPr bwMode="auto">
              <a:xfrm>
                <a:off x="-5176837" y="3236913"/>
                <a:ext cx="11113" cy="11113"/>
              </a:xfrm>
              <a:custGeom>
                <a:avLst/>
                <a:gdLst>
                  <a:gd name="T0" fmla="*/ 3 w 5"/>
                  <a:gd name="T1" fmla="*/ 5 h 5"/>
                  <a:gd name="T2" fmla="*/ 0 w 5"/>
                  <a:gd name="T3" fmla="*/ 3 h 5"/>
                  <a:gd name="T4" fmla="*/ 2 w 5"/>
                  <a:gd name="T5" fmla="*/ 0 h 5"/>
                  <a:gd name="T6" fmla="*/ 4 w 5"/>
                  <a:gd name="T7" fmla="*/ 2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1" y="5"/>
                      <a:pt x="0" y="4"/>
                      <a:pt x="0" y="3"/>
                    </a:cubicBezTo>
                    <a:cubicBezTo>
                      <a:pt x="0" y="2"/>
                      <a:pt x="0" y="1"/>
                      <a:pt x="2" y="0"/>
                    </a:cubicBezTo>
                    <a:cubicBezTo>
                      <a:pt x="3" y="0"/>
                      <a:pt x="4" y="1"/>
                      <a:pt x="4" y="2"/>
                    </a:cubicBezTo>
                    <a:cubicBezTo>
                      <a:pt x="5" y="3"/>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2" name="Freeform 765"/>
              <p:cNvSpPr/>
              <p:nvPr/>
            </p:nvSpPr>
            <p:spPr bwMode="auto">
              <a:xfrm>
                <a:off x="-5256212" y="3040063"/>
                <a:ext cx="66675" cy="55563"/>
              </a:xfrm>
              <a:custGeom>
                <a:avLst/>
                <a:gdLst>
                  <a:gd name="T0" fmla="*/ 11 w 31"/>
                  <a:gd name="T1" fmla="*/ 7 h 26"/>
                  <a:gd name="T2" fmla="*/ 31 w 31"/>
                  <a:gd name="T3" fmla="*/ 1 h 26"/>
                  <a:gd name="T4" fmla="*/ 20 w 31"/>
                  <a:gd name="T5" fmla="*/ 19 h 26"/>
                  <a:gd name="T6" fmla="*/ 0 w 31"/>
                  <a:gd name="T7" fmla="*/ 26 h 26"/>
                  <a:gd name="T8" fmla="*/ 11 w 31"/>
                  <a:gd name="T9" fmla="*/ 7 h 26"/>
                </a:gdLst>
                <a:ahLst/>
                <a:cxnLst>
                  <a:cxn ang="0">
                    <a:pos x="T0" y="T1"/>
                  </a:cxn>
                  <a:cxn ang="0">
                    <a:pos x="T2" y="T3"/>
                  </a:cxn>
                  <a:cxn ang="0">
                    <a:pos x="T4" y="T5"/>
                  </a:cxn>
                  <a:cxn ang="0">
                    <a:pos x="T6" y="T7"/>
                  </a:cxn>
                  <a:cxn ang="0">
                    <a:pos x="T8" y="T9"/>
                  </a:cxn>
                </a:cxnLst>
                <a:rect l="0" t="0" r="r" b="b"/>
                <a:pathLst>
                  <a:path w="31" h="26">
                    <a:moveTo>
                      <a:pt x="11" y="7"/>
                    </a:moveTo>
                    <a:cubicBezTo>
                      <a:pt x="19" y="0"/>
                      <a:pt x="31" y="1"/>
                      <a:pt x="31" y="1"/>
                    </a:cubicBezTo>
                    <a:cubicBezTo>
                      <a:pt x="31" y="1"/>
                      <a:pt x="29" y="12"/>
                      <a:pt x="20" y="19"/>
                    </a:cubicBezTo>
                    <a:cubicBezTo>
                      <a:pt x="12" y="26"/>
                      <a:pt x="0" y="26"/>
                      <a:pt x="0" y="26"/>
                    </a:cubicBezTo>
                    <a:cubicBezTo>
                      <a:pt x="0" y="26"/>
                      <a:pt x="2" y="14"/>
                      <a:pt x="1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3" name="Freeform 766"/>
              <p:cNvSpPr/>
              <p:nvPr/>
            </p:nvSpPr>
            <p:spPr bwMode="auto">
              <a:xfrm>
                <a:off x="-5245100" y="2943226"/>
                <a:ext cx="57150" cy="61913"/>
              </a:xfrm>
              <a:custGeom>
                <a:avLst/>
                <a:gdLst>
                  <a:gd name="T0" fmla="*/ 8 w 27"/>
                  <a:gd name="T1" fmla="*/ 20 h 29"/>
                  <a:gd name="T2" fmla="*/ 27 w 27"/>
                  <a:gd name="T3" fmla="*/ 29 h 29"/>
                  <a:gd name="T4" fmla="*/ 19 w 27"/>
                  <a:gd name="T5" fmla="*/ 9 h 29"/>
                  <a:gd name="T6" fmla="*/ 0 w 27"/>
                  <a:gd name="T7" fmla="*/ 0 h 29"/>
                  <a:gd name="T8" fmla="*/ 8 w 27"/>
                  <a:gd name="T9" fmla="*/ 20 h 29"/>
                </a:gdLst>
                <a:ahLst/>
                <a:cxnLst>
                  <a:cxn ang="0">
                    <a:pos x="T0" y="T1"/>
                  </a:cxn>
                  <a:cxn ang="0">
                    <a:pos x="T2" y="T3"/>
                  </a:cxn>
                  <a:cxn ang="0">
                    <a:pos x="T4" y="T5"/>
                  </a:cxn>
                  <a:cxn ang="0">
                    <a:pos x="T6" y="T7"/>
                  </a:cxn>
                  <a:cxn ang="0">
                    <a:pos x="T8" y="T9"/>
                  </a:cxn>
                </a:cxnLst>
                <a:rect l="0" t="0" r="r" b="b"/>
                <a:pathLst>
                  <a:path w="27" h="29">
                    <a:moveTo>
                      <a:pt x="8" y="20"/>
                    </a:moveTo>
                    <a:cubicBezTo>
                      <a:pt x="15" y="28"/>
                      <a:pt x="27" y="29"/>
                      <a:pt x="27" y="29"/>
                    </a:cubicBezTo>
                    <a:cubicBezTo>
                      <a:pt x="27" y="29"/>
                      <a:pt x="27" y="17"/>
                      <a:pt x="19" y="9"/>
                    </a:cubicBezTo>
                    <a:cubicBezTo>
                      <a:pt x="12" y="1"/>
                      <a:pt x="0" y="0"/>
                      <a:pt x="0" y="0"/>
                    </a:cubicBezTo>
                    <a:cubicBezTo>
                      <a:pt x="0" y="0"/>
                      <a:pt x="0" y="12"/>
                      <a:pt x="8"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4" name="Freeform 767"/>
              <p:cNvSpPr/>
              <p:nvPr/>
            </p:nvSpPr>
            <p:spPr bwMode="auto">
              <a:xfrm>
                <a:off x="-5280025" y="3000376"/>
                <a:ext cx="85725" cy="36513"/>
              </a:xfrm>
              <a:custGeom>
                <a:avLst/>
                <a:gdLst>
                  <a:gd name="T0" fmla="*/ 21 w 40"/>
                  <a:gd name="T1" fmla="*/ 1 h 17"/>
                  <a:gd name="T2" fmla="*/ 40 w 40"/>
                  <a:gd name="T3" fmla="*/ 10 h 17"/>
                  <a:gd name="T4" fmla="*/ 19 w 40"/>
                  <a:gd name="T5" fmla="*/ 16 h 17"/>
                  <a:gd name="T6" fmla="*/ 0 w 40"/>
                  <a:gd name="T7" fmla="*/ 7 h 17"/>
                  <a:gd name="T8" fmla="*/ 21 w 40"/>
                  <a:gd name="T9" fmla="*/ 1 h 17"/>
                </a:gdLst>
                <a:ahLst/>
                <a:cxnLst>
                  <a:cxn ang="0">
                    <a:pos x="T0" y="T1"/>
                  </a:cxn>
                  <a:cxn ang="0">
                    <a:pos x="T2" y="T3"/>
                  </a:cxn>
                  <a:cxn ang="0">
                    <a:pos x="T4" y="T5"/>
                  </a:cxn>
                  <a:cxn ang="0">
                    <a:pos x="T6" y="T7"/>
                  </a:cxn>
                  <a:cxn ang="0">
                    <a:pos x="T8" y="T9"/>
                  </a:cxn>
                </a:cxnLst>
                <a:rect l="0" t="0" r="r" b="b"/>
                <a:pathLst>
                  <a:path w="40" h="17">
                    <a:moveTo>
                      <a:pt x="21" y="1"/>
                    </a:moveTo>
                    <a:cubicBezTo>
                      <a:pt x="32" y="2"/>
                      <a:pt x="40" y="10"/>
                      <a:pt x="40" y="10"/>
                    </a:cubicBezTo>
                    <a:cubicBezTo>
                      <a:pt x="40" y="10"/>
                      <a:pt x="30" y="17"/>
                      <a:pt x="19" y="16"/>
                    </a:cubicBezTo>
                    <a:cubicBezTo>
                      <a:pt x="9" y="15"/>
                      <a:pt x="0" y="7"/>
                      <a:pt x="0" y="7"/>
                    </a:cubicBezTo>
                    <a:cubicBezTo>
                      <a:pt x="0" y="7"/>
                      <a:pt x="10" y="0"/>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5" name="Freeform 768"/>
              <p:cNvSpPr/>
              <p:nvPr/>
            </p:nvSpPr>
            <p:spPr bwMode="auto">
              <a:xfrm>
                <a:off x="-5176837" y="3011488"/>
                <a:ext cx="85725" cy="33338"/>
              </a:xfrm>
              <a:custGeom>
                <a:avLst/>
                <a:gdLst>
                  <a:gd name="T0" fmla="*/ 29 w 54"/>
                  <a:gd name="T1" fmla="*/ 0 h 21"/>
                  <a:gd name="T2" fmla="*/ 54 w 54"/>
                  <a:gd name="T3" fmla="*/ 12 h 21"/>
                  <a:gd name="T4" fmla="*/ 26 w 54"/>
                  <a:gd name="T5" fmla="*/ 21 h 21"/>
                  <a:gd name="T6" fmla="*/ 0 w 54"/>
                  <a:gd name="T7" fmla="*/ 8 h 21"/>
                  <a:gd name="T8" fmla="*/ 29 w 54"/>
                  <a:gd name="T9" fmla="*/ 0 h 21"/>
                </a:gdLst>
                <a:ahLst/>
                <a:cxnLst>
                  <a:cxn ang="0">
                    <a:pos x="T0" y="T1"/>
                  </a:cxn>
                  <a:cxn ang="0">
                    <a:pos x="T2" y="T3"/>
                  </a:cxn>
                  <a:cxn ang="0">
                    <a:pos x="T4" y="T5"/>
                  </a:cxn>
                  <a:cxn ang="0">
                    <a:pos x="T6" y="T7"/>
                  </a:cxn>
                  <a:cxn ang="0">
                    <a:pos x="T8" y="T9"/>
                  </a:cxn>
                </a:cxnLst>
                <a:rect l="0" t="0" r="r" b="b"/>
                <a:pathLst>
                  <a:path w="54" h="21">
                    <a:moveTo>
                      <a:pt x="29" y="0"/>
                    </a:moveTo>
                    <a:lnTo>
                      <a:pt x="54" y="12"/>
                    </a:lnTo>
                    <a:lnTo>
                      <a:pt x="26" y="21"/>
                    </a:lnTo>
                    <a:lnTo>
                      <a:pt x="0" y="8"/>
                    </a:lnTo>
                    <a:lnTo>
                      <a:pt x="2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6" name="Oval 769"/>
              <p:cNvSpPr>
                <a:spLocks noChangeArrowheads="1"/>
              </p:cNvSpPr>
              <p:nvPr/>
            </p:nvSpPr>
            <p:spPr bwMode="auto">
              <a:xfrm>
                <a:off x="-5178425" y="3048001"/>
                <a:ext cx="7938"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7" name="Freeform 770"/>
              <p:cNvSpPr/>
              <p:nvPr/>
            </p:nvSpPr>
            <p:spPr bwMode="auto">
              <a:xfrm>
                <a:off x="-5175250" y="2990851"/>
                <a:ext cx="11113" cy="9525"/>
              </a:xfrm>
              <a:custGeom>
                <a:avLst/>
                <a:gdLst>
                  <a:gd name="T0" fmla="*/ 3 w 5"/>
                  <a:gd name="T1" fmla="*/ 5 h 5"/>
                  <a:gd name="T2" fmla="*/ 0 w 5"/>
                  <a:gd name="T3" fmla="*/ 2 h 5"/>
                  <a:gd name="T4" fmla="*/ 3 w 5"/>
                  <a:gd name="T5" fmla="*/ 0 h 5"/>
                  <a:gd name="T6" fmla="*/ 5 w 5"/>
                  <a:gd name="T7" fmla="*/ 3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1" y="5"/>
                      <a:pt x="0" y="4"/>
                      <a:pt x="0" y="2"/>
                    </a:cubicBezTo>
                    <a:cubicBezTo>
                      <a:pt x="1" y="1"/>
                      <a:pt x="2" y="0"/>
                      <a:pt x="3" y="0"/>
                    </a:cubicBezTo>
                    <a:cubicBezTo>
                      <a:pt x="4" y="0"/>
                      <a:pt x="5" y="1"/>
                      <a:pt x="5" y="3"/>
                    </a:cubicBezTo>
                    <a:cubicBezTo>
                      <a:pt x="5" y="4"/>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8" name="Freeform 771"/>
              <p:cNvSpPr/>
              <p:nvPr/>
            </p:nvSpPr>
            <p:spPr bwMode="auto">
              <a:xfrm>
                <a:off x="-5208587" y="2795588"/>
                <a:ext cx="79375" cy="49213"/>
              </a:xfrm>
              <a:custGeom>
                <a:avLst/>
                <a:gdLst>
                  <a:gd name="T0" fmla="*/ 16 w 37"/>
                  <a:gd name="T1" fmla="*/ 4 h 23"/>
                  <a:gd name="T2" fmla="*/ 37 w 37"/>
                  <a:gd name="T3" fmla="*/ 4 h 23"/>
                  <a:gd name="T4" fmla="*/ 21 w 37"/>
                  <a:gd name="T5" fmla="*/ 19 h 23"/>
                  <a:gd name="T6" fmla="*/ 0 w 37"/>
                  <a:gd name="T7" fmla="*/ 19 h 23"/>
                  <a:gd name="T8" fmla="*/ 16 w 37"/>
                  <a:gd name="T9" fmla="*/ 4 h 23"/>
                </a:gdLst>
                <a:ahLst/>
                <a:cxnLst>
                  <a:cxn ang="0">
                    <a:pos x="T0" y="T1"/>
                  </a:cxn>
                  <a:cxn ang="0">
                    <a:pos x="T2" y="T3"/>
                  </a:cxn>
                  <a:cxn ang="0">
                    <a:pos x="T4" y="T5"/>
                  </a:cxn>
                  <a:cxn ang="0">
                    <a:pos x="T6" y="T7"/>
                  </a:cxn>
                  <a:cxn ang="0">
                    <a:pos x="T8" y="T9"/>
                  </a:cxn>
                </a:cxnLst>
                <a:rect l="0" t="0" r="r" b="b"/>
                <a:pathLst>
                  <a:path w="37" h="23">
                    <a:moveTo>
                      <a:pt x="16" y="4"/>
                    </a:moveTo>
                    <a:cubicBezTo>
                      <a:pt x="26" y="0"/>
                      <a:pt x="37" y="4"/>
                      <a:pt x="37" y="4"/>
                    </a:cubicBezTo>
                    <a:cubicBezTo>
                      <a:pt x="37" y="4"/>
                      <a:pt x="31" y="15"/>
                      <a:pt x="21" y="19"/>
                    </a:cubicBezTo>
                    <a:cubicBezTo>
                      <a:pt x="11" y="23"/>
                      <a:pt x="0" y="19"/>
                      <a:pt x="0" y="19"/>
                    </a:cubicBezTo>
                    <a:cubicBezTo>
                      <a:pt x="0" y="19"/>
                      <a:pt x="5" y="8"/>
                      <a:pt x="1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9" name="Freeform 772"/>
              <p:cNvSpPr/>
              <p:nvPr/>
            </p:nvSpPr>
            <p:spPr bwMode="auto">
              <a:xfrm>
                <a:off x="-5159375" y="2693988"/>
                <a:ext cx="49213" cy="77788"/>
              </a:xfrm>
              <a:custGeom>
                <a:avLst/>
                <a:gdLst>
                  <a:gd name="T0" fmla="*/ 5 w 23"/>
                  <a:gd name="T1" fmla="*/ 21 h 36"/>
                  <a:gd name="T2" fmla="*/ 20 w 23"/>
                  <a:gd name="T3" fmla="*/ 36 h 36"/>
                  <a:gd name="T4" fmla="*/ 19 w 23"/>
                  <a:gd name="T5" fmla="*/ 15 h 36"/>
                  <a:gd name="T6" fmla="*/ 3 w 23"/>
                  <a:gd name="T7" fmla="*/ 0 h 36"/>
                  <a:gd name="T8" fmla="*/ 5 w 23"/>
                  <a:gd name="T9" fmla="*/ 21 h 36"/>
                </a:gdLst>
                <a:ahLst/>
                <a:cxnLst>
                  <a:cxn ang="0">
                    <a:pos x="T0" y="T1"/>
                  </a:cxn>
                  <a:cxn ang="0">
                    <a:pos x="T2" y="T3"/>
                  </a:cxn>
                  <a:cxn ang="0">
                    <a:pos x="T4" y="T5"/>
                  </a:cxn>
                  <a:cxn ang="0">
                    <a:pos x="T6" y="T7"/>
                  </a:cxn>
                  <a:cxn ang="0">
                    <a:pos x="T8" y="T9"/>
                  </a:cxn>
                </a:cxnLst>
                <a:rect l="0" t="0" r="r" b="b"/>
                <a:pathLst>
                  <a:path w="23" h="36">
                    <a:moveTo>
                      <a:pt x="5" y="21"/>
                    </a:moveTo>
                    <a:cubicBezTo>
                      <a:pt x="9" y="31"/>
                      <a:pt x="20" y="36"/>
                      <a:pt x="20" y="36"/>
                    </a:cubicBezTo>
                    <a:cubicBezTo>
                      <a:pt x="20" y="36"/>
                      <a:pt x="23" y="25"/>
                      <a:pt x="19" y="15"/>
                    </a:cubicBezTo>
                    <a:cubicBezTo>
                      <a:pt x="14" y="5"/>
                      <a:pt x="3" y="0"/>
                      <a:pt x="3" y="0"/>
                    </a:cubicBezTo>
                    <a:cubicBezTo>
                      <a:pt x="3" y="0"/>
                      <a:pt x="0" y="11"/>
                      <a:pt x="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0" name="Freeform 773"/>
              <p:cNvSpPr/>
              <p:nvPr/>
            </p:nvSpPr>
            <p:spPr bwMode="auto">
              <a:xfrm>
                <a:off x="-5207000" y="2743201"/>
                <a:ext cx="79375" cy="49213"/>
              </a:xfrm>
              <a:custGeom>
                <a:avLst/>
                <a:gdLst>
                  <a:gd name="T0" fmla="*/ 22 w 37"/>
                  <a:gd name="T1" fmla="*/ 5 h 23"/>
                  <a:gd name="T2" fmla="*/ 37 w 37"/>
                  <a:gd name="T3" fmla="*/ 20 h 23"/>
                  <a:gd name="T4" fmla="*/ 15 w 37"/>
                  <a:gd name="T5" fmla="*/ 19 h 23"/>
                  <a:gd name="T6" fmla="*/ 0 w 37"/>
                  <a:gd name="T7" fmla="*/ 4 h 23"/>
                  <a:gd name="T8" fmla="*/ 22 w 37"/>
                  <a:gd name="T9" fmla="*/ 5 h 23"/>
                </a:gdLst>
                <a:ahLst/>
                <a:cxnLst>
                  <a:cxn ang="0">
                    <a:pos x="T0" y="T1"/>
                  </a:cxn>
                  <a:cxn ang="0">
                    <a:pos x="T2" y="T3"/>
                  </a:cxn>
                  <a:cxn ang="0">
                    <a:pos x="T4" y="T5"/>
                  </a:cxn>
                  <a:cxn ang="0">
                    <a:pos x="T6" y="T7"/>
                  </a:cxn>
                  <a:cxn ang="0">
                    <a:pos x="T8" y="T9"/>
                  </a:cxn>
                </a:cxnLst>
                <a:rect l="0" t="0" r="r" b="b"/>
                <a:pathLst>
                  <a:path w="37" h="23">
                    <a:moveTo>
                      <a:pt x="22" y="5"/>
                    </a:moveTo>
                    <a:cubicBezTo>
                      <a:pt x="32" y="9"/>
                      <a:pt x="37" y="20"/>
                      <a:pt x="37" y="20"/>
                    </a:cubicBezTo>
                    <a:cubicBezTo>
                      <a:pt x="37" y="20"/>
                      <a:pt x="25" y="23"/>
                      <a:pt x="15" y="19"/>
                    </a:cubicBezTo>
                    <a:cubicBezTo>
                      <a:pt x="5" y="15"/>
                      <a:pt x="0" y="4"/>
                      <a:pt x="0" y="4"/>
                    </a:cubicBezTo>
                    <a:cubicBezTo>
                      <a:pt x="0" y="4"/>
                      <a:pt x="11" y="0"/>
                      <a:pt x="2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1" name="Freeform 774"/>
              <p:cNvSpPr/>
              <p:nvPr/>
            </p:nvSpPr>
            <p:spPr bwMode="auto">
              <a:xfrm>
                <a:off x="-5111750" y="2792413"/>
                <a:ext cx="79375" cy="34925"/>
              </a:xfrm>
              <a:custGeom>
                <a:avLst/>
                <a:gdLst>
                  <a:gd name="T0" fmla="*/ 30 w 50"/>
                  <a:gd name="T1" fmla="*/ 2 h 22"/>
                  <a:gd name="T2" fmla="*/ 50 w 50"/>
                  <a:gd name="T3" fmla="*/ 22 h 22"/>
                  <a:gd name="T4" fmla="*/ 21 w 50"/>
                  <a:gd name="T5" fmla="*/ 21 h 22"/>
                  <a:gd name="T6" fmla="*/ 0 w 50"/>
                  <a:gd name="T7" fmla="*/ 0 h 22"/>
                  <a:gd name="T8" fmla="*/ 30 w 50"/>
                  <a:gd name="T9" fmla="*/ 2 h 22"/>
                </a:gdLst>
                <a:ahLst/>
                <a:cxnLst>
                  <a:cxn ang="0">
                    <a:pos x="T0" y="T1"/>
                  </a:cxn>
                  <a:cxn ang="0">
                    <a:pos x="T2" y="T3"/>
                  </a:cxn>
                  <a:cxn ang="0">
                    <a:pos x="T4" y="T5"/>
                  </a:cxn>
                  <a:cxn ang="0">
                    <a:pos x="T6" y="T7"/>
                  </a:cxn>
                  <a:cxn ang="0">
                    <a:pos x="T8" y="T9"/>
                  </a:cxn>
                </a:cxnLst>
                <a:rect l="0" t="0" r="r" b="b"/>
                <a:pathLst>
                  <a:path w="50" h="22">
                    <a:moveTo>
                      <a:pt x="30" y="2"/>
                    </a:moveTo>
                    <a:lnTo>
                      <a:pt x="50" y="22"/>
                    </a:lnTo>
                    <a:lnTo>
                      <a:pt x="21" y="21"/>
                    </a:lnTo>
                    <a:lnTo>
                      <a:pt x="0" y="0"/>
                    </a:lnTo>
                    <a:lnTo>
                      <a:pt x="3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2" name="Freeform 775"/>
              <p:cNvSpPr/>
              <p:nvPr/>
            </p:nvSpPr>
            <p:spPr bwMode="auto">
              <a:xfrm>
                <a:off x="-5124450" y="2814638"/>
                <a:ext cx="12700" cy="11113"/>
              </a:xfrm>
              <a:custGeom>
                <a:avLst/>
                <a:gdLst>
                  <a:gd name="T0" fmla="*/ 2 w 6"/>
                  <a:gd name="T1" fmla="*/ 5 h 5"/>
                  <a:gd name="T2" fmla="*/ 1 w 6"/>
                  <a:gd name="T3" fmla="*/ 2 h 5"/>
                  <a:gd name="T4" fmla="*/ 4 w 6"/>
                  <a:gd name="T5" fmla="*/ 0 h 5"/>
                  <a:gd name="T6" fmla="*/ 5 w 6"/>
                  <a:gd name="T7" fmla="*/ 3 h 5"/>
                  <a:gd name="T8" fmla="*/ 2 w 6"/>
                  <a:gd name="T9" fmla="*/ 5 h 5"/>
                </a:gdLst>
                <a:ahLst/>
                <a:cxnLst>
                  <a:cxn ang="0">
                    <a:pos x="T0" y="T1"/>
                  </a:cxn>
                  <a:cxn ang="0">
                    <a:pos x="T2" y="T3"/>
                  </a:cxn>
                  <a:cxn ang="0">
                    <a:pos x="T4" y="T5"/>
                  </a:cxn>
                  <a:cxn ang="0">
                    <a:pos x="T6" y="T7"/>
                  </a:cxn>
                  <a:cxn ang="0">
                    <a:pos x="T8" y="T9"/>
                  </a:cxn>
                </a:cxnLst>
                <a:rect l="0" t="0" r="r" b="b"/>
                <a:pathLst>
                  <a:path w="6" h="5">
                    <a:moveTo>
                      <a:pt x="2" y="5"/>
                    </a:moveTo>
                    <a:cubicBezTo>
                      <a:pt x="1" y="4"/>
                      <a:pt x="0" y="3"/>
                      <a:pt x="1" y="2"/>
                    </a:cubicBezTo>
                    <a:cubicBezTo>
                      <a:pt x="1" y="1"/>
                      <a:pt x="3" y="0"/>
                      <a:pt x="4" y="0"/>
                    </a:cubicBezTo>
                    <a:cubicBezTo>
                      <a:pt x="5" y="1"/>
                      <a:pt x="6" y="2"/>
                      <a:pt x="5" y="3"/>
                    </a:cubicBezTo>
                    <a:cubicBezTo>
                      <a:pt x="5" y="5"/>
                      <a:pt x="3"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3" name="Freeform 776"/>
              <p:cNvSpPr/>
              <p:nvPr/>
            </p:nvSpPr>
            <p:spPr bwMode="auto">
              <a:xfrm>
                <a:off x="-5100637" y="2762251"/>
                <a:ext cx="9525" cy="11113"/>
              </a:xfrm>
              <a:custGeom>
                <a:avLst/>
                <a:gdLst>
                  <a:gd name="T0" fmla="*/ 2 w 5"/>
                  <a:gd name="T1" fmla="*/ 4 h 5"/>
                  <a:gd name="T2" fmla="*/ 1 w 5"/>
                  <a:gd name="T3" fmla="*/ 1 h 5"/>
                  <a:gd name="T4" fmla="*/ 4 w 5"/>
                  <a:gd name="T5" fmla="*/ 0 h 5"/>
                  <a:gd name="T6" fmla="*/ 5 w 5"/>
                  <a:gd name="T7" fmla="*/ 3 h 5"/>
                  <a:gd name="T8" fmla="*/ 2 w 5"/>
                  <a:gd name="T9" fmla="*/ 4 h 5"/>
                </a:gdLst>
                <a:ahLst/>
                <a:cxnLst>
                  <a:cxn ang="0">
                    <a:pos x="T0" y="T1"/>
                  </a:cxn>
                  <a:cxn ang="0">
                    <a:pos x="T2" y="T3"/>
                  </a:cxn>
                  <a:cxn ang="0">
                    <a:pos x="T4" y="T5"/>
                  </a:cxn>
                  <a:cxn ang="0">
                    <a:pos x="T6" y="T7"/>
                  </a:cxn>
                  <a:cxn ang="0">
                    <a:pos x="T8" y="T9"/>
                  </a:cxn>
                </a:cxnLst>
                <a:rect l="0" t="0" r="r" b="b"/>
                <a:pathLst>
                  <a:path w="5" h="5">
                    <a:moveTo>
                      <a:pt x="2" y="4"/>
                    </a:moveTo>
                    <a:cubicBezTo>
                      <a:pt x="1" y="4"/>
                      <a:pt x="0" y="3"/>
                      <a:pt x="1" y="1"/>
                    </a:cubicBezTo>
                    <a:cubicBezTo>
                      <a:pt x="1" y="0"/>
                      <a:pt x="2" y="0"/>
                      <a:pt x="4" y="0"/>
                    </a:cubicBezTo>
                    <a:cubicBezTo>
                      <a:pt x="5" y="1"/>
                      <a:pt x="5" y="2"/>
                      <a:pt x="5" y="3"/>
                    </a:cubicBezTo>
                    <a:cubicBezTo>
                      <a:pt x="4" y="4"/>
                      <a:pt x="3" y="5"/>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4" name="Freeform 777"/>
              <p:cNvSpPr/>
              <p:nvPr/>
            </p:nvSpPr>
            <p:spPr bwMode="auto">
              <a:xfrm>
                <a:off x="-5078412" y="2578101"/>
                <a:ext cx="84138" cy="36513"/>
              </a:xfrm>
              <a:custGeom>
                <a:avLst/>
                <a:gdLst>
                  <a:gd name="T0" fmla="*/ 19 w 39"/>
                  <a:gd name="T1" fmla="*/ 0 h 17"/>
                  <a:gd name="T2" fmla="*/ 39 w 39"/>
                  <a:gd name="T3" fmla="*/ 7 h 17"/>
                  <a:gd name="T4" fmla="*/ 20 w 39"/>
                  <a:gd name="T5" fmla="*/ 16 h 17"/>
                  <a:gd name="T6" fmla="*/ 0 w 39"/>
                  <a:gd name="T7" fmla="*/ 10 h 17"/>
                  <a:gd name="T8" fmla="*/ 19 w 39"/>
                  <a:gd name="T9" fmla="*/ 0 h 17"/>
                </a:gdLst>
                <a:ahLst/>
                <a:cxnLst>
                  <a:cxn ang="0">
                    <a:pos x="T0" y="T1"/>
                  </a:cxn>
                  <a:cxn ang="0">
                    <a:pos x="T2" y="T3"/>
                  </a:cxn>
                  <a:cxn ang="0">
                    <a:pos x="T4" y="T5"/>
                  </a:cxn>
                  <a:cxn ang="0">
                    <a:pos x="T6" y="T7"/>
                  </a:cxn>
                  <a:cxn ang="0">
                    <a:pos x="T8" y="T9"/>
                  </a:cxn>
                </a:cxnLst>
                <a:rect l="0" t="0" r="r" b="b"/>
                <a:pathLst>
                  <a:path w="39" h="17">
                    <a:moveTo>
                      <a:pt x="19" y="0"/>
                    </a:moveTo>
                    <a:cubicBezTo>
                      <a:pt x="30" y="0"/>
                      <a:pt x="39" y="7"/>
                      <a:pt x="39" y="7"/>
                    </a:cubicBezTo>
                    <a:cubicBezTo>
                      <a:pt x="39" y="7"/>
                      <a:pt x="31" y="15"/>
                      <a:pt x="20" y="16"/>
                    </a:cubicBezTo>
                    <a:cubicBezTo>
                      <a:pt x="9" y="17"/>
                      <a:pt x="0" y="10"/>
                      <a:pt x="0" y="10"/>
                    </a:cubicBezTo>
                    <a:cubicBezTo>
                      <a:pt x="0" y="10"/>
                      <a:pt x="8" y="1"/>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5" name="Freeform 778"/>
              <p:cNvSpPr/>
              <p:nvPr/>
            </p:nvSpPr>
            <p:spPr bwMode="auto">
              <a:xfrm>
                <a:off x="-4995862" y="2479676"/>
                <a:ext cx="38100" cy="85725"/>
              </a:xfrm>
              <a:custGeom>
                <a:avLst/>
                <a:gdLst>
                  <a:gd name="T0" fmla="*/ 1 w 18"/>
                  <a:gd name="T1" fmla="*/ 21 h 40"/>
                  <a:gd name="T2" fmla="*/ 12 w 18"/>
                  <a:gd name="T3" fmla="*/ 40 h 40"/>
                  <a:gd name="T4" fmla="*/ 17 w 18"/>
                  <a:gd name="T5" fmla="*/ 19 h 40"/>
                  <a:gd name="T6" fmla="*/ 6 w 18"/>
                  <a:gd name="T7" fmla="*/ 0 h 40"/>
                  <a:gd name="T8" fmla="*/ 1 w 18"/>
                  <a:gd name="T9" fmla="*/ 21 h 40"/>
                </a:gdLst>
                <a:ahLst/>
                <a:cxnLst>
                  <a:cxn ang="0">
                    <a:pos x="T0" y="T1"/>
                  </a:cxn>
                  <a:cxn ang="0">
                    <a:pos x="T2" y="T3"/>
                  </a:cxn>
                  <a:cxn ang="0">
                    <a:pos x="T4" y="T5"/>
                  </a:cxn>
                  <a:cxn ang="0">
                    <a:pos x="T6" y="T7"/>
                  </a:cxn>
                  <a:cxn ang="0">
                    <a:pos x="T8" y="T9"/>
                  </a:cxn>
                </a:cxnLst>
                <a:rect l="0" t="0" r="r" b="b"/>
                <a:pathLst>
                  <a:path w="18" h="40">
                    <a:moveTo>
                      <a:pt x="1" y="21"/>
                    </a:moveTo>
                    <a:cubicBezTo>
                      <a:pt x="3" y="32"/>
                      <a:pt x="12" y="40"/>
                      <a:pt x="12" y="40"/>
                    </a:cubicBezTo>
                    <a:cubicBezTo>
                      <a:pt x="12" y="40"/>
                      <a:pt x="18" y="30"/>
                      <a:pt x="17" y="19"/>
                    </a:cubicBezTo>
                    <a:cubicBezTo>
                      <a:pt x="15" y="8"/>
                      <a:pt x="6" y="0"/>
                      <a:pt x="6" y="0"/>
                    </a:cubicBezTo>
                    <a:cubicBezTo>
                      <a:pt x="6" y="0"/>
                      <a:pt x="0" y="10"/>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6" name="Freeform 779"/>
              <p:cNvSpPr/>
              <p:nvPr/>
            </p:nvSpPr>
            <p:spPr bwMode="auto">
              <a:xfrm>
                <a:off x="-5051425" y="2520951"/>
                <a:ext cx="63500" cy="55563"/>
              </a:xfrm>
              <a:custGeom>
                <a:avLst/>
                <a:gdLst>
                  <a:gd name="T0" fmla="*/ 20 w 30"/>
                  <a:gd name="T1" fmla="*/ 7 h 26"/>
                  <a:gd name="T2" fmla="*/ 30 w 30"/>
                  <a:gd name="T3" fmla="*/ 26 h 26"/>
                  <a:gd name="T4" fmla="*/ 10 w 30"/>
                  <a:gd name="T5" fmla="*/ 19 h 26"/>
                  <a:gd name="T6" fmla="*/ 0 w 30"/>
                  <a:gd name="T7" fmla="*/ 0 h 26"/>
                  <a:gd name="T8" fmla="*/ 20 w 30"/>
                  <a:gd name="T9" fmla="*/ 7 h 26"/>
                </a:gdLst>
                <a:ahLst/>
                <a:cxnLst>
                  <a:cxn ang="0">
                    <a:pos x="T0" y="T1"/>
                  </a:cxn>
                  <a:cxn ang="0">
                    <a:pos x="T2" y="T3"/>
                  </a:cxn>
                  <a:cxn ang="0">
                    <a:pos x="T4" y="T5"/>
                  </a:cxn>
                  <a:cxn ang="0">
                    <a:pos x="T6" y="T7"/>
                  </a:cxn>
                  <a:cxn ang="0">
                    <a:pos x="T8" y="T9"/>
                  </a:cxn>
                </a:cxnLst>
                <a:rect l="0" t="0" r="r" b="b"/>
                <a:pathLst>
                  <a:path w="30" h="26">
                    <a:moveTo>
                      <a:pt x="20" y="7"/>
                    </a:moveTo>
                    <a:cubicBezTo>
                      <a:pt x="29" y="14"/>
                      <a:pt x="30" y="26"/>
                      <a:pt x="30" y="26"/>
                    </a:cubicBezTo>
                    <a:cubicBezTo>
                      <a:pt x="30" y="26"/>
                      <a:pt x="19" y="26"/>
                      <a:pt x="10" y="19"/>
                    </a:cubicBezTo>
                    <a:cubicBezTo>
                      <a:pt x="2" y="11"/>
                      <a:pt x="0" y="0"/>
                      <a:pt x="0" y="0"/>
                    </a:cubicBezTo>
                    <a:cubicBezTo>
                      <a:pt x="0" y="0"/>
                      <a:pt x="12" y="0"/>
                      <a:pt x="2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7" name="Freeform 780"/>
              <p:cNvSpPr/>
              <p:nvPr/>
            </p:nvSpPr>
            <p:spPr bwMode="auto">
              <a:xfrm>
                <a:off x="-4972050" y="2586038"/>
                <a:ext cx="65088" cy="57150"/>
              </a:xfrm>
              <a:custGeom>
                <a:avLst/>
                <a:gdLst>
                  <a:gd name="T0" fmla="*/ 27 w 41"/>
                  <a:gd name="T1" fmla="*/ 10 h 36"/>
                  <a:gd name="T2" fmla="*/ 41 w 41"/>
                  <a:gd name="T3" fmla="*/ 36 h 36"/>
                  <a:gd name="T4" fmla="*/ 13 w 41"/>
                  <a:gd name="T5" fmla="*/ 26 h 36"/>
                  <a:gd name="T6" fmla="*/ 0 w 41"/>
                  <a:gd name="T7" fmla="*/ 0 h 36"/>
                  <a:gd name="T8" fmla="*/ 27 w 41"/>
                  <a:gd name="T9" fmla="*/ 10 h 36"/>
                </a:gdLst>
                <a:ahLst/>
                <a:cxnLst>
                  <a:cxn ang="0">
                    <a:pos x="T0" y="T1"/>
                  </a:cxn>
                  <a:cxn ang="0">
                    <a:pos x="T2" y="T3"/>
                  </a:cxn>
                  <a:cxn ang="0">
                    <a:pos x="T4" y="T5"/>
                  </a:cxn>
                  <a:cxn ang="0">
                    <a:pos x="T6" y="T7"/>
                  </a:cxn>
                  <a:cxn ang="0">
                    <a:pos x="T8" y="T9"/>
                  </a:cxn>
                </a:cxnLst>
                <a:rect l="0" t="0" r="r" b="b"/>
                <a:pathLst>
                  <a:path w="41" h="36">
                    <a:moveTo>
                      <a:pt x="27" y="10"/>
                    </a:moveTo>
                    <a:lnTo>
                      <a:pt x="41" y="36"/>
                    </a:lnTo>
                    <a:lnTo>
                      <a:pt x="13" y="26"/>
                    </a:lnTo>
                    <a:lnTo>
                      <a:pt x="0" y="0"/>
                    </a:lnTo>
                    <a:lnTo>
                      <a:pt x="27"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8" name="Freeform 781"/>
              <p:cNvSpPr/>
              <p:nvPr/>
            </p:nvSpPr>
            <p:spPr bwMode="auto">
              <a:xfrm>
                <a:off x="-4994275" y="2606676"/>
                <a:ext cx="12700" cy="9525"/>
              </a:xfrm>
              <a:custGeom>
                <a:avLst/>
                <a:gdLst>
                  <a:gd name="T0" fmla="*/ 2 w 6"/>
                  <a:gd name="T1" fmla="*/ 4 h 5"/>
                  <a:gd name="T2" fmla="*/ 1 w 6"/>
                  <a:gd name="T3" fmla="*/ 1 h 5"/>
                  <a:gd name="T4" fmla="*/ 4 w 6"/>
                  <a:gd name="T5" fmla="*/ 0 h 5"/>
                  <a:gd name="T6" fmla="*/ 5 w 6"/>
                  <a:gd name="T7" fmla="*/ 4 h 5"/>
                  <a:gd name="T8" fmla="*/ 2 w 6"/>
                  <a:gd name="T9" fmla="*/ 4 h 5"/>
                </a:gdLst>
                <a:ahLst/>
                <a:cxnLst>
                  <a:cxn ang="0">
                    <a:pos x="T0" y="T1"/>
                  </a:cxn>
                  <a:cxn ang="0">
                    <a:pos x="T2" y="T3"/>
                  </a:cxn>
                  <a:cxn ang="0">
                    <a:pos x="T4" y="T5"/>
                  </a:cxn>
                  <a:cxn ang="0">
                    <a:pos x="T6" y="T7"/>
                  </a:cxn>
                  <a:cxn ang="0">
                    <a:pos x="T8" y="T9"/>
                  </a:cxn>
                </a:cxnLst>
                <a:rect l="0" t="0" r="r" b="b"/>
                <a:pathLst>
                  <a:path w="6" h="5">
                    <a:moveTo>
                      <a:pt x="2" y="4"/>
                    </a:moveTo>
                    <a:cubicBezTo>
                      <a:pt x="1" y="3"/>
                      <a:pt x="0" y="2"/>
                      <a:pt x="1" y="1"/>
                    </a:cubicBezTo>
                    <a:cubicBezTo>
                      <a:pt x="2" y="0"/>
                      <a:pt x="3" y="0"/>
                      <a:pt x="4" y="0"/>
                    </a:cubicBezTo>
                    <a:cubicBezTo>
                      <a:pt x="5" y="1"/>
                      <a:pt x="6" y="3"/>
                      <a:pt x="5" y="4"/>
                    </a:cubicBezTo>
                    <a:cubicBezTo>
                      <a:pt x="4" y="4"/>
                      <a:pt x="3" y="5"/>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9" name="Freeform 782"/>
              <p:cNvSpPr/>
              <p:nvPr/>
            </p:nvSpPr>
            <p:spPr bwMode="auto">
              <a:xfrm>
                <a:off x="-4954587" y="2563813"/>
                <a:ext cx="11113" cy="9525"/>
              </a:xfrm>
              <a:custGeom>
                <a:avLst/>
                <a:gdLst>
                  <a:gd name="T0" fmla="*/ 1 w 5"/>
                  <a:gd name="T1" fmla="*/ 4 h 5"/>
                  <a:gd name="T2" fmla="*/ 1 w 5"/>
                  <a:gd name="T3" fmla="*/ 1 h 5"/>
                  <a:gd name="T4" fmla="*/ 4 w 5"/>
                  <a:gd name="T5" fmla="*/ 0 h 5"/>
                  <a:gd name="T6" fmla="*/ 4 w 5"/>
                  <a:gd name="T7" fmla="*/ 4 h 5"/>
                  <a:gd name="T8" fmla="*/ 1 w 5"/>
                  <a:gd name="T9" fmla="*/ 4 h 5"/>
                </a:gdLst>
                <a:ahLst/>
                <a:cxnLst>
                  <a:cxn ang="0">
                    <a:pos x="T0" y="T1"/>
                  </a:cxn>
                  <a:cxn ang="0">
                    <a:pos x="T2" y="T3"/>
                  </a:cxn>
                  <a:cxn ang="0">
                    <a:pos x="T4" y="T5"/>
                  </a:cxn>
                  <a:cxn ang="0">
                    <a:pos x="T6" y="T7"/>
                  </a:cxn>
                  <a:cxn ang="0">
                    <a:pos x="T8" y="T9"/>
                  </a:cxn>
                </a:cxnLst>
                <a:rect l="0" t="0" r="r" b="b"/>
                <a:pathLst>
                  <a:path w="5" h="5">
                    <a:moveTo>
                      <a:pt x="1" y="4"/>
                    </a:moveTo>
                    <a:cubicBezTo>
                      <a:pt x="0" y="3"/>
                      <a:pt x="0" y="2"/>
                      <a:pt x="1" y="1"/>
                    </a:cubicBezTo>
                    <a:cubicBezTo>
                      <a:pt x="1" y="0"/>
                      <a:pt x="3" y="0"/>
                      <a:pt x="4" y="0"/>
                    </a:cubicBezTo>
                    <a:cubicBezTo>
                      <a:pt x="5" y="1"/>
                      <a:pt x="5" y="3"/>
                      <a:pt x="4" y="4"/>
                    </a:cubicBezTo>
                    <a:cubicBezTo>
                      <a:pt x="3" y="4"/>
                      <a:pt x="2" y="5"/>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0" name="Freeform 783"/>
              <p:cNvSpPr/>
              <p:nvPr/>
            </p:nvSpPr>
            <p:spPr bwMode="auto">
              <a:xfrm>
                <a:off x="-4867275" y="2395538"/>
                <a:ext cx="82550" cy="42863"/>
              </a:xfrm>
              <a:custGeom>
                <a:avLst/>
                <a:gdLst>
                  <a:gd name="T0" fmla="*/ 21 w 38"/>
                  <a:gd name="T1" fmla="*/ 3 h 20"/>
                  <a:gd name="T2" fmla="*/ 38 w 38"/>
                  <a:gd name="T3" fmla="*/ 15 h 20"/>
                  <a:gd name="T4" fmla="*/ 17 w 38"/>
                  <a:gd name="T5" fmla="*/ 18 h 20"/>
                  <a:gd name="T6" fmla="*/ 0 w 38"/>
                  <a:gd name="T7" fmla="*/ 6 h 20"/>
                  <a:gd name="T8" fmla="*/ 21 w 38"/>
                  <a:gd name="T9" fmla="*/ 3 h 20"/>
                </a:gdLst>
                <a:ahLst/>
                <a:cxnLst>
                  <a:cxn ang="0">
                    <a:pos x="T0" y="T1"/>
                  </a:cxn>
                  <a:cxn ang="0">
                    <a:pos x="T2" y="T3"/>
                  </a:cxn>
                  <a:cxn ang="0">
                    <a:pos x="T4" y="T5"/>
                  </a:cxn>
                  <a:cxn ang="0">
                    <a:pos x="T6" y="T7"/>
                  </a:cxn>
                  <a:cxn ang="0">
                    <a:pos x="T8" y="T9"/>
                  </a:cxn>
                </a:cxnLst>
                <a:rect l="0" t="0" r="r" b="b"/>
                <a:pathLst>
                  <a:path w="38" h="20">
                    <a:moveTo>
                      <a:pt x="21" y="3"/>
                    </a:moveTo>
                    <a:cubicBezTo>
                      <a:pt x="32" y="5"/>
                      <a:pt x="38" y="15"/>
                      <a:pt x="38" y="15"/>
                    </a:cubicBezTo>
                    <a:cubicBezTo>
                      <a:pt x="38" y="15"/>
                      <a:pt x="28" y="20"/>
                      <a:pt x="17" y="18"/>
                    </a:cubicBezTo>
                    <a:cubicBezTo>
                      <a:pt x="7" y="15"/>
                      <a:pt x="0" y="6"/>
                      <a:pt x="0" y="6"/>
                    </a:cubicBezTo>
                    <a:cubicBezTo>
                      <a:pt x="0" y="6"/>
                      <a:pt x="10" y="0"/>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1" name="Freeform 784"/>
              <p:cNvSpPr/>
              <p:nvPr/>
            </p:nvSpPr>
            <p:spPr bwMode="auto">
              <a:xfrm>
                <a:off x="-4767262" y="2325688"/>
                <a:ext cx="39688" cy="82550"/>
              </a:xfrm>
              <a:custGeom>
                <a:avLst/>
                <a:gdLst>
                  <a:gd name="T0" fmla="*/ 2 w 19"/>
                  <a:gd name="T1" fmla="*/ 18 h 39"/>
                  <a:gd name="T2" fmla="*/ 6 w 19"/>
                  <a:gd name="T3" fmla="*/ 39 h 39"/>
                  <a:gd name="T4" fmla="*/ 17 w 19"/>
                  <a:gd name="T5" fmla="*/ 21 h 39"/>
                  <a:gd name="T6" fmla="*/ 13 w 19"/>
                  <a:gd name="T7" fmla="*/ 0 h 39"/>
                  <a:gd name="T8" fmla="*/ 2 w 19"/>
                  <a:gd name="T9" fmla="*/ 18 h 39"/>
                </a:gdLst>
                <a:ahLst/>
                <a:cxnLst>
                  <a:cxn ang="0">
                    <a:pos x="T0" y="T1"/>
                  </a:cxn>
                  <a:cxn ang="0">
                    <a:pos x="T2" y="T3"/>
                  </a:cxn>
                  <a:cxn ang="0">
                    <a:pos x="T4" y="T5"/>
                  </a:cxn>
                  <a:cxn ang="0">
                    <a:pos x="T6" y="T7"/>
                  </a:cxn>
                  <a:cxn ang="0">
                    <a:pos x="T8" y="T9"/>
                  </a:cxn>
                </a:cxnLst>
                <a:rect l="0" t="0" r="r" b="b"/>
                <a:pathLst>
                  <a:path w="19" h="39">
                    <a:moveTo>
                      <a:pt x="2" y="18"/>
                    </a:moveTo>
                    <a:cubicBezTo>
                      <a:pt x="0" y="29"/>
                      <a:pt x="6" y="39"/>
                      <a:pt x="6" y="39"/>
                    </a:cubicBezTo>
                    <a:cubicBezTo>
                      <a:pt x="6" y="39"/>
                      <a:pt x="15" y="32"/>
                      <a:pt x="17" y="21"/>
                    </a:cubicBezTo>
                    <a:cubicBezTo>
                      <a:pt x="19" y="10"/>
                      <a:pt x="13" y="0"/>
                      <a:pt x="13" y="0"/>
                    </a:cubicBezTo>
                    <a:cubicBezTo>
                      <a:pt x="13" y="0"/>
                      <a:pt x="4" y="7"/>
                      <a:pt x="2"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2" name="Freeform 785"/>
              <p:cNvSpPr/>
              <p:nvPr/>
            </p:nvSpPr>
            <p:spPr bwMode="auto">
              <a:xfrm>
                <a:off x="-4821237" y="2339976"/>
                <a:ext cx="53975" cy="73025"/>
              </a:xfrm>
              <a:custGeom>
                <a:avLst/>
                <a:gdLst>
                  <a:gd name="T0" fmla="*/ 19 w 25"/>
                  <a:gd name="T1" fmla="*/ 13 h 34"/>
                  <a:gd name="T2" fmla="*/ 23 w 25"/>
                  <a:gd name="T3" fmla="*/ 34 h 34"/>
                  <a:gd name="T4" fmla="*/ 6 w 25"/>
                  <a:gd name="T5" fmla="*/ 21 h 34"/>
                  <a:gd name="T6" fmla="*/ 2 w 25"/>
                  <a:gd name="T7" fmla="*/ 0 h 34"/>
                  <a:gd name="T8" fmla="*/ 19 w 25"/>
                  <a:gd name="T9" fmla="*/ 13 h 34"/>
                </a:gdLst>
                <a:ahLst/>
                <a:cxnLst>
                  <a:cxn ang="0">
                    <a:pos x="T0" y="T1"/>
                  </a:cxn>
                  <a:cxn ang="0">
                    <a:pos x="T2" y="T3"/>
                  </a:cxn>
                  <a:cxn ang="0">
                    <a:pos x="T4" y="T5"/>
                  </a:cxn>
                  <a:cxn ang="0">
                    <a:pos x="T6" y="T7"/>
                  </a:cxn>
                  <a:cxn ang="0">
                    <a:pos x="T8" y="T9"/>
                  </a:cxn>
                </a:cxnLst>
                <a:rect l="0" t="0" r="r" b="b"/>
                <a:pathLst>
                  <a:path w="25" h="34">
                    <a:moveTo>
                      <a:pt x="19" y="13"/>
                    </a:moveTo>
                    <a:cubicBezTo>
                      <a:pt x="25" y="23"/>
                      <a:pt x="23" y="34"/>
                      <a:pt x="23" y="34"/>
                    </a:cubicBezTo>
                    <a:cubicBezTo>
                      <a:pt x="23" y="34"/>
                      <a:pt x="12" y="31"/>
                      <a:pt x="6" y="21"/>
                    </a:cubicBezTo>
                    <a:cubicBezTo>
                      <a:pt x="0" y="12"/>
                      <a:pt x="2" y="0"/>
                      <a:pt x="2" y="0"/>
                    </a:cubicBezTo>
                    <a:cubicBezTo>
                      <a:pt x="2" y="0"/>
                      <a:pt x="13" y="4"/>
                      <a:pt x="1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3" name="Freeform 786"/>
              <p:cNvSpPr/>
              <p:nvPr/>
            </p:nvSpPr>
            <p:spPr bwMode="auto">
              <a:xfrm>
                <a:off x="-4760912" y="2427288"/>
                <a:ext cx="42863" cy="73025"/>
              </a:xfrm>
              <a:custGeom>
                <a:avLst/>
                <a:gdLst>
                  <a:gd name="T0" fmla="*/ 21 w 27"/>
                  <a:gd name="T1" fmla="*/ 18 h 46"/>
                  <a:gd name="T2" fmla="*/ 27 w 27"/>
                  <a:gd name="T3" fmla="*/ 46 h 46"/>
                  <a:gd name="T4" fmla="*/ 4 w 27"/>
                  <a:gd name="T5" fmla="*/ 29 h 46"/>
                  <a:gd name="T6" fmla="*/ 0 w 27"/>
                  <a:gd name="T7" fmla="*/ 0 h 46"/>
                  <a:gd name="T8" fmla="*/ 21 w 27"/>
                  <a:gd name="T9" fmla="*/ 18 h 46"/>
                </a:gdLst>
                <a:ahLst/>
                <a:cxnLst>
                  <a:cxn ang="0">
                    <a:pos x="T0" y="T1"/>
                  </a:cxn>
                  <a:cxn ang="0">
                    <a:pos x="T2" y="T3"/>
                  </a:cxn>
                  <a:cxn ang="0">
                    <a:pos x="T4" y="T5"/>
                  </a:cxn>
                  <a:cxn ang="0">
                    <a:pos x="T6" y="T7"/>
                  </a:cxn>
                  <a:cxn ang="0">
                    <a:pos x="T8" y="T9"/>
                  </a:cxn>
                </a:cxnLst>
                <a:rect l="0" t="0" r="r" b="b"/>
                <a:pathLst>
                  <a:path w="27" h="46">
                    <a:moveTo>
                      <a:pt x="21" y="18"/>
                    </a:moveTo>
                    <a:lnTo>
                      <a:pt x="27" y="46"/>
                    </a:lnTo>
                    <a:lnTo>
                      <a:pt x="4" y="29"/>
                    </a:lnTo>
                    <a:lnTo>
                      <a:pt x="0" y="0"/>
                    </a:lnTo>
                    <a:lnTo>
                      <a:pt x="21"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4" name="Freeform 787"/>
              <p:cNvSpPr/>
              <p:nvPr/>
            </p:nvSpPr>
            <p:spPr bwMode="auto">
              <a:xfrm>
                <a:off x="-4789487" y="2441576"/>
                <a:ext cx="11113" cy="9525"/>
              </a:xfrm>
              <a:custGeom>
                <a:avLst/>
                <a:gdLst>
                  <a:gd name="T0" fmla="*/ 0 w 5"/>
                  <a:gd name="T1" fmla="*/ 4 h 5"/>
                  <a:gd name="T2" fmla="*/ 1 w 5"/>
                  <a:gd name="T3" fmla="*/ 1 h 5"/>
                  <a:gd name="T4" fmla="*/ 4 w 5"/>
                  <a:gd name="T5" fmla="*/ 2 h 5"/>
                  <a:gd name="T6" fmla="*/ 4 w 5"/>
                  <a:gd name="T7" fmla="*/ 5 h 5"/>
                  <a:gd name="T8" fmla="*/ 0 w 5"/>
                  <a:gd name="T9" fmla="*/ 4 h 5"/>
                </a:gdLst>
                <a:ahLst/>
                <a:cxnLst>
                  <a:cxn ang="0">
                    <a:pos x="T0" y="T1"/>
                  </a:cxn>
                  <a:cxn ang="0">
                    <a:pos x="T2" y="T3"/>
                  </a:cxn>
                  <a:cxn ang="0">
                    <a:pos x="T4" y="T5"/>
                  </a:cxn>
                  <a:cxn ang="0">
                    <a:pos x="T6" y="T7"/>
                  </a:cxn>
                  <a:cxn ang="0">
                    <a:pos x="T8" y="T9"/>
                  </a:cxn>
                </a:cxnLst>
                <a:rect l="0" t="0" r="r" b="b"/>
                <a:pathLst>
                  <a:path w="5" h="5">
                    <a:moveTo>
                      <a:pt x="0" y="4"/>
                    </a:moveTo>
                    <a:cubicBezTo>
                      <a:pt x="0" y="3"/>
                      <a:pt x="0" y="2"/>
                      <a:pt x="1" y="1"/>
                    </a:cubicBezTo>
                    <a:cubicBezTo>
                      <a:pt x="2" y="0"/>
                      <a:pt x="4" y="1"/>
                      <a:pt x="4" y="2"/>
                    </a:cubicBezTo>
                    <a:cubicBezTo>
                      <a:pt x="5" y="3"/>
                      <a:pt x="5" y="4"/>
                      <a:pt x="4" y="5"/>
                    </a:cubicBezTo>
                    <a:cubicBezTo>
                      <a:pt x="3" y="5"/>
                      <a:pt x="1" y="5"/>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5" name="Freeform 788"/>
              <p:cNvSpPr/>
              <p:nvPr/>
            </p:nvSpPr>
            <p:spPr bwMode="auto">
              <a:xfrm>
                <a:off x="-4741862" y="2413001"/>
                <a:ext cx="12700" cy="11113"/>
              </a:xfrm>
              <a:custGeom>
                <a:avLst/>
                <a:gdLst>
                  <a:gd name="T0" fmla="*/ 1 w 6"/>
                  <a:gd name="T1" fmla="*/ 3 h 5"/>
                  <a:gd name="T2" fmla="*/ 2 w 6"/>
                  <a:gd name="T3" fmla="*/ 0 h 5"/>
                  <a:gd name="T4" fmla="*/ 5 w 6"/>
                  <a:gd name="T5" fmla="*/ 1 h 5"/>
                  <a:gd name="T6" fmla="*/ 4 w 6"/>
                  <a:gd name="T7" fmla="*/ 4 h 5"/>
                  <a:gd name="T8" fmla="*/ 1 w 6"/>
                  <a:gd name="T9" fmla="*/ 3 h 5"/>
                </a:gdLst>
                <a:ahLst/>
                <a:cxnLst>
                  <a:cxn ang="0">
                    <a:pos x="T0" y="T1"/>
                  </a:cxn>
                  <a:cxn ang="0">
                    <a:pos x="T2" y="T3"/>
                  </a:cxn>
                  <a:cxn ang="0">
                    <a:pos x="T4" y="T5"/>
                  </a:cxn>
                  <a:cxn ang="0">
                    <a:pos x="T6" y="T7"/>
                  </a:cxn>
                  <a:cxn ang="0">
                    <a:pos x="T8" y="T9"/>
                  </a:cxn>
                </a:cxnLst>
                <a:rect l="0" t="0" r="r" b="b"/>
                <a:pathLst>
                  <a:path w="6" h="5">
                    <a:moveTo>
                      <a:pt x="1" y="3"/>
                    </a:moveTo>
                    <a:cubicBezTo>
                      <a:pt x="0" y="2"/>
                      <a:pt x="1" y="1"/>
                      <a:pt x="2" y="0"/>
                    </a:cubicBezTo>
                    <a:cubicBezTo>
                      <a:pt x="3" y="0"/>
                      <a:pt x="4" y="0"/>
                      <a:pt x="5" y="1"/>
                    </a:cubicBezTo>
                    <a:cubicBezTo>
                      <a:pt x="6" y="2"/>
                      <a:pt x="5" y="3"/>
                      <a:pt x="4" y="4"/>
                    </a:cubicBezTo>
                    <a:cubicBezTo>
                      <a:pt x="3" y="5"/>
                      <a:pt x="2" y="4"/>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6" name="Freeform 789"/>
              <p:cNvSpPr/>
              <p:nvPr/>
            </p:nvSpPr>
            <p:spPr bwMode="auto">
              <a:xfrm>
                <a:off x="-4632325" y="2286001"/>
                <a:ext cx="76200" cy="53975"/>
              </a:xfrm>
              <a:custGeom>
                <a:avLst/>
                <a:gdLst>
                  <a:gd name="T0" fmla="*/ 21 w 35"/>
                  <a:gd name="T1" fmla="*/ 6 h 25"/>
                  <a:gd name="T2" fmla="*/ 35 w 35"/>
                  <a:gd name="T3" fmla="*/ 22 h 25"/>
                  <a:gd name="T4" fmla="*/ 14 w 35"/>
                  <a:gd name="T5" fmla="*/ 19 h 25"/>
                  <a:gd name="T6" fmla="*/ 0 w 35"/>
                  <a:gd name="T7" fmla="*/ 2 h 25"/>
                  <a:gd name="T8" fmla="*/ 21 w 35"/>
                  <a:gd name="T9" fmla="*/ 6 h 25"/>
                </a:gdLst>
                <a:ahLst/>
                <a:cxnLst>
                  <a:cxn ang="0">
                    <a:pos x="T0" y="T1"/>
                  </a:cxn>
                  <a:cxn ang="0">
                    <a:pos x="T2" y="T3"/>
                  </a:cxn>
                  <a:cxn ang="0">
                    <a:pos x="T4" y="T5"/>
                  </a:cxn>
                  <a:cxn ang="0">
                    <a:pos x="T6" y="T7"/>
                  </a:cxn>
                  <a:cxn ang="0">
                    <a:pos x="T8" y="T9"/>
                  </a:cxn>
                </a:cxnLst>
                <a:rect l="0" t="0" r="r" b="b"/>
                <a:pathLst>
                  <a:path w="35" h="25">
                    <a:moveTo>
                      <a:pt x="21" y="6"/>
                    </a:moveTo>
                    <a:cubicBezTo>
                      <a:pt x="31" y="11"/>
                      <a:pt x="35" y="22"/>
                      <a:pt x="35" y="22"/>
                    </a:cubicBezTo>
                    <a:cubicBezTo>
                      <a:pt x="35" y="22"/>
                      <a:pt x="23" y="25"/>
                      <a:pt x="14" y="19"/>
                    </a:cubicBezTo>
                    <a:cubicBezTo>
                      <a:pt x="4" y="13"/>
                      <a:pt x="0" y="2"/>
                      <a:pt x="0" y="2"/>
                    </a:cubicBezTo>
                    <a:cubicBezTo>
                      <a:pt x="0" y="2"/>
                      <a:pt x="12" y="0"/>
                      <a:pt x="2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7" name="Freeform 790"/>
              <p:cNvSpPr/>
              <p:nvPr/>
            </p:nvSpPr>
            <p:spPr bwMode="auto">
              <a:xfrm>
                <a:off x="-4529137" y="2247901"/>
                <a:ext cx="49213" cy="77788"/>
              </a:xfrm>
              <a:custGeom>
                <a:avLst/>
                <a:gdLst>
                  <a:gd name="T0" fmla="*/ 5 w 23"/>
                  <a:gd name="T1" fmla="*/ 14 h 36"/>
                  <a:gd name="T2" fmla="*/ 2 w 23"/>
                  <a:gd name="T3" fmla="*/ 36 h 36"/>
                  <a:gd name="T4" fmla="*/ 18 w 23"/>
                  <a:gd name="T5" fmla="*/ 21 h 36"/>
                  <a:gd name="T6" fmla="*/ 20 w 23"/>
                  <a:gd name="T7" fmla="*/ 0 h 36"/>
                  <a:gd name="T8" fmla="*/ 5 w 23"/>
                  <a:gd name="T9" fmla="*/ 14 h 36"/>
                </a:gdLst>
                <a:ahLst/>
                <a:cxnLst>
                  <a:cxn ang="0">
                    <a:pos x="T0" y="T1"/>
                  </a:cxn>
                  <a:cxn ang="0">
                    <a:pos x="T2" y="T3"/>
                  </a:cxn>
                  <a:cxn ang="0">
                    <a:pos x="T4" y="T5"/>
                  </a:cxn>
                  <a:cxn ang="0">
                    <a:pos x="T6" y="T7"/>
                  </a:cxn>
                  <a:cxn ang="0">
                    <a:pos x="T8" y="T9"/>
                  </a:cxn>
                </a:cxnLst>
                <a:rect l="0" t="0" r="r" b="b"/>
                <a:pathLst>
                  <a:path w="23" h="36">
                    <a:moveTo>
                      <a:pt x="5" y="14"/>
                    </a:moveTo>
                    <a:cubicBezTo>
                      <a:pt x="0" y="24"/>
                      <a:pt x="2" y="36"/>
                      <a:pt x="2" y="36"/>
                    </a:cubicBezTo>
                    <a:cubicBezTo>
                      <a:pt x="2" y="36"/>
                      <a:pt x="13" y="31"/>
                      <a:pt x="18" y="21"/>
                    </a:cubicBezTo>
                    <a:cubicBezTo>
                      <a:pt x="23" y="12"/>
                      <a:pt x="20" y="0"/>
                      <a:pt x="20" y="0"/>
                    </a:cubicBezTo>
                    <a:cubicBezTo>
                      <a:pt x="20" y="0"/>
                      <a:pt x="9" y="5"/>
                      <a:pt x="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8" name="Freeform 791"/>
              <p:cNvSpPr/>
              <p:nvPr/>
            </p:nvSpPr>
            <p:spPr bwMode="auto">
              <a:xfrm>
                <a:off x="-4576762" y="2241551"/>
                <a:ext cx="46038" cy="84138"/>
              </a:xfrm>
              <a:custGeom>
                <a:avLst/>
                <a:gdLst>
                  <a:gd name="T0" fmla="*/ 18 w 21"/>
                  <a:gd name="T1" fmla="*/ 18 h 39"/>
                  <a:gd name="T2" fmla="*/ 16 w 21"/>
                  <a:gd name="T3" fmla="*/ 39 h 39"/>
                  <a:gd name="T4" fmla="*/ 3 w 21"/>
                  <a:gd name="T5" fmla="*/ 21 h 39"/>
                  <a:gd name="T6" fmla="*/ 6 w 21"/>
                  <a:gd name="T7" fmla="*/ 0 h 39"/>
                  <a:gd name="T8" fmla="*/ 18 w 21"/>
                  <a:gd name="T9" fmla="*/ 18 h 39"/>
                </a:gdLst>
                <a:ahLst/>
                <a:cxnLst>
                  <a:cxn ang="0">
                    <a:pos x="T0" y="T1"/>
                  </a:cxn>
                  <a:cxn ang="0">
                    <a:pos x="T2" y="T3"/>
                  </a:cxn>
                  <a:cxn ang="0">
                    <a:pos x="T4" y="T5"/>
                  </a:cxn>
                  <a:cxn ang="0">
                    <a:pos x="T6" y="T7"/>
                  </a:cxn>
                  <a:cxn ang="0">
                    <a:pos x="T8" y="T9"/>
                  </a:cxn>
                </a:cxnLst>
                <a:rect l="0" t="0" r="r" b="b"/>
                <a:pathLst>
                  <a:path w="21" h="39">
                    <a:moveTo>
                      <a:pt x="18" y="18"/>
                    </a:moveTo>
                    <a:cubicBezTo>
                      <a:pt x="21" y="28"/>
                      <a:pt x="16" y="39"/>
                      <a:pt x="16" y="39"/>
                    </a:cubicBezTo>
                    <a:cubicBezTo>
                      <a:pt x="16" y="39"/>
                      <a:pt x="6" y="32"/>
                      <a:pt x="3" y="21"/>
                    </a:cubicBezTo>
                    <a:cubicBezTo>
                      <a:pt x="0" y="11"/>
                      <a:pt x="6" y="0"/>
                      <a:pt x="6" y="0"/>
                    </a:cubicBezTo>
                    <a:cubicBezTo>
                      <a:pt x="6" y="0"/>
                      <a:pt x="15" y="7"/>
                      <a:pt x="18"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9" name="Freeform 792"/>
              <p:cNvSpPr/>
              <p:nvPr/>
            </p:nvSpPr>
            <p:spPr bwMode="auto">
              <a:xfrm>
                <a:off x="-4541837" y="2341563"/>
                <a:ext cx="31750" cy="82550"/>
              </a:xfrm>
              <a:custGeom>
                <a:avLst/>
                <a:gdLst>
                  <a:gd name="T0" fmla="*/ 20 w 20"/>
                  <a:gd name="T1" fmla="*/ 23 h 52"/>
                  <a:gd name="T2" fmla="*/ 16 w 20"/>
                  <a:gd name="T3" fmla="*/ 52 h 52"/>
                  <a:gd name="T4" fmla="*/ 0 w 20"/>
                  <a:gd name="T5" fmla="*/ 29 h 52"/>
                  <a:gd name="T6" fmla="*/ 3 w 20"/>
                  <a:gd name="T7" fmla="*/ 0 h 52"/>
                  <a:gd name="T8" fmla="*/ 20 w 20"/>
                  <a:gd name="T9" fmla="*/ 23 h 52"/>
                </a:gdLst>
                <a:ahLst/>
                <a:cxnLst>
                  <a:cxn ang="0">
                    <a:pos x="T0" y="T1"/>
                  </a:cxn>
                  <a:cxn ang="0">
                    <a:pos x="T2" y="T3"/>
                  </a:cxn>
                  <a:cxn ang="0">
                    <a:pos x="T4" y="T5"/>
                  </a:cxn>
                  <a:cxn ang="0">
                    <a:pos x="T6" y="T7"/>
                  </a:cxn>
                  <a:cxn ang="0">
                    <a:pos x="T8" y="T9"/>
                  </a:cxn>
                </a:cxnLst>
                <a:rect l="0" t="0" r="r" b="b"/>
                <a:pathLst>
                  <a:path w="20" h="52">
                    <a:moveTo>
                      <a:pt x="20" y="23"/>
                    </a:moveTo>
                    <a:lnTo>
                      <a:pt x="16" y="52"/>
                    </a:lnTo>
                    <a:lnTo>
                      <a:pt x="0" y="29"/>
                    </a:lnTo>
                    <a:lnTo>
                      <a:pt x="3" y="0"/>
                    </a:lnTo>
                    <a:lnTo>
                      <a:pt x="20"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0" name="Freeform 793"/>
              <p:cNvSpPr/>
              <p:nvPr/>
            </p:nvSpPr>
            <p:spPr bwMode="auto">
              <a:xfrm>
                <a:off x="-4567237" y="2346326"/>
                <a:ext cx="11113" cy="11113"/>
              </a:xfrm>
              <a:custGeom>
                <a:avLst/>
                <a:gdLst>
                  <a:gd name="T0" fmla="*/ 0 w 5"/>
                  <a:gd name="T1" fmla="*/ 4 h 5"/>
                  <a:gd name="T2" fmla="*/ 1 w 5"/>
                  <a:gd name="T3" fmla="*/ 1 h 5"/>
                  <a:gd name="T4" fmla="*/ 4 w 5"/>
                  <a:gd name="T5" fmla="*/ 2 h 5"/>
                  <a:gd name="T6" fmla="*/ 3 w 5"/>
                  <a:gd name="T7" fmla="*/ 5 h 5"/>
                  <a:gd name="T8" fmla="*/ 0 w 5"/>
                  <a:gd name="T9" fmla="*/ 4 h 5"/>
                </a:gdLst>
                <a:ahLst/>
                <a:cxnLst>
                  <a:cxn ang="0">
                    <a:pos x="T0" y="T1"/>
                  </a:cxn>
                  <a:cxn ang="0">
                    <a:pos x="T2" y="T3"/>
                  </a:cxn>
                  <a:cxn ang="0">
                    <a:pos x="T4" y="T5"/>
                  </a:cxn>
                  <a:cxn ang="0">
                    <a:pos x="T6" y="T7"/>
                  </a:cxn>
                  <a:cxn ang="0">
                    <a:pos x="T8" y="T9"/>
                  </a:cxn>
                </a:cxnLst>
                <a:rect l="0" t="0" r="r" b="b"/>
                <a:pathLst>
                  <a:path w="5" h="5">
                    <a:moveTo>
                      <a:pt x="0" y="4"/>
                    </a:moveTo>
                    <a:cubicBezTo>
                      <a:pt x="0" y="2"/>
                      <a:pt x="0" y="1"/>
                      <a:pt x="1" y="1"/>
                    </a:cubicBezTo>
                    <a:cubicBezTo>
                      <a:pt x="3" y="0"/>
                      <a:pt x="4" y="1"/>
                      <a:pt x="4" y="2"/>
                    </a:cubicBezTo>
                    <a:cubicBezTo>
                      <a:pt x="5" y="3"/>
                      <a:pt x="4" y="5"/>
                      <a:pt x="3" y="5"/>
                    </a:cubicBezTo>
                    <a:cubicBezTo>
                      <a:pt x="2" y="5"/>
                      <a:pt x="0" y="5"/>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1" name="Freeform 794"/>
              <p:cNvSpPr/>
              <p:nvPr/>
            </p:nvSpPr>
            <p:spPr bwMode="auto">
              <a:xfrm>
                <a:off x="-4513262" y="2333626"/>
                <a:ext cx="11113" cy="11113"/>
              </a:xfrm>
              <a:custGeom>
                <a:avLst/>
                <a:gdLst>
                  <a:gd name="T0" fmla="*/ 1 w 5"/>
                  <a:gd name="T1" fmla="*/ 3 h 5"/>
                  <a:gd name="T2" fmla="*/ 2 w 5"/>
                  <a:gd name="T3" fmla="*/ 0 h 5"/>
                  <a:gd name="T4" fmla="*/ 5 w 5"/>
                  <a:gd name="T5" fmla="*/ 2 h 5"/>
                  <a:gd name="T6" fmla="*/ 3 w 5"/>
                  <a:gd name="T7" fmla="*/ 4 h 5"/>
                  <a:gd name="T8" fmla="*/ 1 w 5"/>
                  <a:gd name="T9" fmla="*/ 3 h 5"/>
                </a:gdLst>
                <a:ahLst/>
                <a:cxnLst>
                  <a:cxn ang="0">
                    <a:pos x="T0" y="T1"/>
                  </a:cxn>
                  <a:cxn ang="0">
                    <a:pos x="T2" y="T3"/>
                  </a:cxn>
                  <a:cxn ang="0">
                    <a:pos x="T4" y="T5"/>
                  </a:cxn>
                  <a:cxn ang="0">
                    <a:pos x="T6" y="T7"/>
                  </a:cxn>
                  <a:cxn ang="0">
                    <a:pos x="T8" y="T9"/>
                  </a:cxn>
                </a:cxnLst>
                <a:rect l="0" t="0" r="r" b="b"/>
                <a:pathLst>
                  <a:path w="5" h="5">
                    <a:moveTo>
                      <a:pt x="1" y="3"/>
                    </a:moveTo>
                    <a:cubicBezTo>
                      <a:pt x="0" y="2"/>
                      <a:pt x="1" y="0"/>
                      <a:pt x="2" y="0"/>
                    </a:cubicBezTo>
                    <a:cubicBezTo>
                      <a:pt x="3" y="0"/>
                      <a:pt x="5" y="0"/>
                      <a:pt x="5" y="2"/>
                    </a:cubicBezTo>
                    <a:cubicBezTo>
                      <a:pt x="5" y="3"/>
                      <a:pt x="5" y="4"/>
                      <a:pt x="3" y="4"/>
                    </a:cubicBezTo>
                    <a:cubicBezTo>
                      <a:pt x="2" y="5"/>
                      <a:pt x="1" y="4"/>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2" name="Freeform 795"/>
              <p:cNvSpPr/>
              <p:nvPr/>
            </p:nvSpPr>
            <p:spPr bwMode="auto">
              <a:xfrm>
                <a:off x="-4257675" y="3962401"/>
                <a:ext cx="66675" cy="55563"/>
              </a:xfrm>
              <a:custGeom>
                <a:avLst/>
                <a:gdLst>
                  <a:gd name="T0" fmla="*/ 10 w 31"/>
                  <a:gd name="T1" fmla="*/ 19 h 26"/>
                  <a:gd name="T2" fmla="*/ 0 w 31"/>
                  <a:gd name="T3" fmla="*/ 0 h 26"/>
                  <a:gd name="T4" fmla="*/ 20 w 31"/>
                  <a:gd name="T5" fmla="*/ 7 h 26"/>
                  <a:gd name="T6" fmla="*/ 31 w 31"/>
                  <a:gd name="T7" fmla="*/ 25 h 26"/>
                  <a:gd name="T8" fmla="*/ 10 w 31"/>
                  <a:gd name="T9" fmla="*/ 19 h 26"/>
                </a:gdLst>
                <a:ahLst/>
                <a:cxnLst>
                  <a:cxn ang="0">
                    <a:pos x="T0" y="T1"/>
                  </a:cxn>
                  <a:cxn ang="0">
                    <a:pos x="T2" y="T3"/>
                  </a:cxn>
                  <a:cxn ang="0">
                    <a:pos x="T4" y="T5"/>
                  </a:cxn>
                  <a:cxn ang="0">
                    <a:pos x="T6" y="T7"/>
                  </a:cxn>
                  <a:cxn ang="0">
                    <a:pos x="T8" y="T9"/>
                  </a:cxn>
                </a:cxnLst>
                <a:rect l="0" t="0" r="r" b="b"/>
                <a:pathLst>
                  <a:path w="31" h="26">
                    <a:moveTo>
                      <a:pt x="10" y="19"/>
                    </a:moveTo>
                    <a:cubicBezTo>
                      <a:pt x="2" y="12"/>
                      <a:pt x="0" y="0"/>
                      <a:pt x="0" y="0"/>
                    </a:cubicBezTo>
                    <a:cubicBezTo>
                      <a:pt x="0" y="0"/>
                      <a:pt x="11" y="0"/>
                      <a:pt x="20" y="7"/>
                    </a:cubicBezTo>
                    <a:cubicBezTo>
                      <a:pt x="28" y="14"/>
                      <a:pt x="31" y="25"/>
                      <a:pt x="31" y="25"/>
                    </a:cubicBezTo>
                    <a:cubicBezTo>
                      <a:pt x="31" y="25"/>
                      <a:pt x="19" y="26"/>
                      <a:pt x="1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3" name="Freeform 796"/>
              <p:cNvSpPr/>
              <p:nvPr/>
            </p:nvSpPr>
            <p:spPr bwMode="auto">
              <a:xfrm>
                <a:off x="-4346575" y="3968751"/>
                <a:ext cx="53975" cy="69850"/>
              </a:xfrm>
              <a:custGeom>
                <a:avLst/>
                <a:gdLst>
                  <a:gd name="T0" fmla="*/ 19 w 25"/>
                  <a:gd name="T1" fmla="*/ 20 h 32"/>
                  <a:gd name="T2" fmla="*/ 24 w 25"/>
                  <a:gd name="T3" fmla="*/ 0 h 32"/>
                  <a:gd name="T4" fmla="*/ 6 w 25"/>
                  <a:gd name="T5" fmla="*/ 11 h 32"/>
                  <a:gd name="T6" fmla="*/ 1 w 25"/>
                  <a:gd name="T7" fmla="*/ 32 h 32"/>
                  <a:gd name="T8" fmla="*/ 19 w 25"/>
                  <a:gd name="T9" fmla="*/ 20 h 32"/>
                </a:gdLst>
                <a:ahLst/>
                <a:cxnLst>
                  <a:cxn ang="0">
                    <a:pos x="T0" y="T1"/>
                  </a:cxn>
                  <a:cxn ang="0">
                    <a:pos x="T2" y="T3"/>
                  </a:cxn>
                  <a:cxn ang="0">
                    <a:pos x="T4" y="T5"/>
                  </a:cxn>
                  <a:cxn ang="0">
                    <a:pos x="T6" y="T7"/>
                  </a:cxn>
                  <a:cxn ang="0">
                    <a:pos x="T8" y="T9"/>
                  </a:cxn>
                </a:cxnLst>
                <a:rect l="0" t="0" r="r" b="b"/>
                <a:pathLst>
                  <a:path w="25" h="32">
                    <a:moveTo>
                      <a:pt x="19" y="20"/>
                    </a:moveTo>
                    <a:cubicBezTo>
                      <a:pt x="25" y="11"/>
                      <a:pt x="24" y="0"/>
                      <a:pt x="24" y="0"/>
                    </a:cubicBezTo>
                    <a:cubicBezTo>
                      <a:pt x="24" y="0"/>
                      <a:pt x="13" y="2"/>
                      <a:pt x="6" y="11"/>
                    </a:cubicBezTo>
                    <a:cubicBezTo>
                      <a:pt x="0" y="20"/>
                      <a:pt x="1" y="32"/>
                      <a:pt x="1" y="32"/>
                    </a:cubicBezTo>
                    <a:cubicBezTo>
                      <a:pt x="1" y="32"/>
                      <a:pt x="13" y="29"/>
                      <a:pt x="1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4" name="Freeform 797"/>
              <p:cNvSpPr/>
              <p:nvPr/>
            </p:nvSpPr>
            <p:spPr bwMode="auto">
              <a:xfrm>
                <a:off x="-4289425" y="3971926"/>
                <a:ext cx="38100" cy="82550"/>
              </a:xfrm>
              <a:custGeom>
                <a:avLst/>
                <a:gdLst>
                  <a:gd name="T0" fmla="*/ 1 w 18"/>
                  <a:gd name="T1" fmla="*/ 20 h 39"/>
                  <a:gd name="T2" fmla="*/ 7 w 18"/>
                  <a:gd name="T3" fmla="*/ 0 h 39"/>
                  <a:gd name="T4" fmla="*/ 17 w 18"/>
                  <a:gd name="T5" fmla="*/ 19 h 39"/>
                  <a:gd name="T6" fmla="*/ 11 w 18"/>
                  <a:gd name="T7" fmla="*/ 39 h 39"/>
                  <a:gd name="T8" fmla="*/ 1 w 18"/>
                  <a:gd name="T9" fmla="*/ 20 h 39"/>
                </a:gdLst>
                <a:ahLst/>
                <a:cxnLst>
                  <a:cxn ang="0">
                    <a:pos x="T0" y="T1"/>
                  </a:cxn>
                  <a:cxn ang="0">
                    <a:pos x="T2" y="T3"/>
                  </a:cxn>
                  <a:cxn ang="0">
                    <a:pos x="T4" y="T5"/>
                  </a:cxn>
                  <a:cxn ang="0">
                    <a:pos x="T6" y="T7"/>
                  </a:cxn>
                  <a:cxn ang="0">
                    <a:pos x="T8" y="T9"/>
                  </a:cxn>
                </a:cxnLst>
                <a:rect l="0" t="0" r="r" b="b"/>
                <a:pathLst>
                  <a:path w="18" h="39">
                    <a:moveTo>
                      <a:pt x="1" y="20"/>
                    </a:moveTo>
                    <a:cubicBezTo>
                      <a:pt x="0" y="9"/>
                      <a:pt x="7" y="0"/>
                      <a:pt x="7" y="0"/>
                    </a:cubicBezTo>
                    <a:cubicBezTo>
                      <a:pt x="7" y="0"/>
                      <a:pt x="15" y="8"/>
                      <a:pt x="17" y="19"/>
                    </a:cubicBezTo>
                    <a:cubicBezTo>
                      <a:pt x="18" y="30"/>
                      <a:pt x="11" y="39"/>
                      <a:pt x="11" y="39"/>
                    </a:cubicBezTo>
                    <a:cubicBezTo>
                      <a:pt x="11" y="39"/>
                      <a:pt x="2" y="31"/>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5" name="Freeform 798"/>
              <p:cNvSpPr/>
              <p:nvPr/>
            </p:nvSpPr>
            <p:spPr bwMode="auto">
              <a:xfrm>
                <a:off x="-4298950" y="3868738"/>
                <a:ext cx="33338" cy="85725"/>
              </a:xfrm>
              <a:custGeom>
                <a:avLst/>
                <a:gdLst>
                  <a:gd name="T0" fmla="*/ 0 w 21"/>
                  <a:gd name="T1" fmla="*/ 28 h 54"/>
                  <a:gd name="T2" fmla="*/ 7 w 21"/>
                  <a:gd name="T3" fmla="*/ 0 h 54"/>
                  <a:gd name="T4" fmla="*/ 21 w 21"/>
                  <a:gd name="T5" fmla="*/ 25 h 54"/>
                  <a:gd name="T6" fmla="*/ 14 w 21"/>
                  <a:gd name="T7" fmla="*/ 54 h 54"/>
                  <a:gd name="T8" fmla="*/ 0 w 21"/>
                  <a:gd name="T9" fmla="*/ 28 h 54"/>
                </a:gdLst>
                <a:ahLst/>
                <a:cxnLst>
                  <a:cxn ang="0">
                    <a:pos x="T0" y="T1"/>
                  </a:cxn>
                  <a:cxn ang="0">
                    <a:pos x="T2" y="T3"/>
                  </a:cxn>
                  <a:cxn ang="0">
                    <a:pos x="T4" y="T5"/>
                  </a:cxn>
                  <a:cxn ang="0">
                    <a:pos x="T6" y="T7"/>
                  </a:cxn>
                  <a:cxn ang="0">
                    <a:pos x="T8" y="T9"/>
                  </a:cxn>
                </a:cxnLst>
                <a:rect l="0" t="0" r="r" b="b"/>
                <a:pathLst>
                  <a:path w="21" h="54">
                    <a:moveTo>
                      <a:pt x="0" y="28"/>
                    </a:moveTo>
                    <a:lnTo>
                      <a:pt x="7" y="0"/>
                    </a:lnTo>
                    <a:lnTo>
                      <a:pt x="21" y="25"/>
                    </a:lnTo>
                    <a:lnTo>
                      <a:pt x="14" y="54"/>
                    </a:ln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6" name="Freeform 799"/>
              <p:cNvSpPr/>
              <p:nvPr/>
            </p:nvSpPr>
            <p:spPr bwMode="auto">
              <a:xfrm>
                <a:off x="-4256087" y="3941763"/>
                <a:ext cx="11113" cy="9525"/>
              </a:xfrm>
              <a:custGeom>
                <a:avLst/>
                <a:gdLst>
                  <a:gd name="T0" fmla="*/ 5 w 5"/>
                  <a:gd name="T1" fmla="*/ 2 h 5"/>
                  <a:gd name="T2" fmla="*/ 3 w 5"/>
                  <a:gd name="T3" fmla="*/ 4 h 5"/>
                  <a:gd name="T4" fmla="*/ 0 w 5"/>
                  <a:gd name="T5" fmla="*/ 3 h 5"/>
                  <a:gd name="T6" fmla="*/ 2 w 5"/>
                  <a:gd name="T7" fmla="*/ 0 h 5"/>
                  <a:gd name="T8" fmla="*/ 5 w 5"/>
                  <a:gd name="T9" fmla="*/ 2 h 5"/>
                </a:gdLst>
                <a:ahLst/>
                <a:cxnLst>
                  <a:cxn ang="0">
                    <a:pos x="T0" y="T1"/>
                  </a:cxn>
                  <a:cxn ang="0">
                    <a:pos x="T2" y="T3"/>
                  </a:cxn>
                  <a:cxn ang="0">
                    <a:pos x="T4" y="T5"/>
                  </a:cxn>
                  <a:cxn ang="0">
                    <a:pos x="T6" y="T7"/>
                  </a:cxn>
                  <a:cxn ang="0">
                    <a:pos x="T8" y="T9"/>
                  </a:cxn>
                </a:cxnLst>
                <a:rect l="0" t="0" r="r" b="b"/>
                <a:pathLst>
                  <a:path w="5" h="5">
                    <a:moveTo>
                      <a:pt x="5" y="2"/>
                    </a:moveTo>
                    <a:cubicBezTo>
                      <a:pt x="5" y="3"/>
                      <a:pt x="4" y="4"/>
                      <a:pt x="3" y="4"/>
                    </a:cubicBezTo>
                    <a:cubicBezTo>
                      <a:pt x="1" y="5"/>
                      <a:pt x="0" y="4"/>
                      <a:pt x="0" y="3"/>
                    </a:cubicBezTo>
                    <a:cubicBezTo>
                      <a:pt x="0" y="1"/>
                      <a:pt x="1" y="0"/>
                      <a:pt x="2" y="0"/>
                    </a:cubicBezTo>
                    <a:cubicBezTo>
                      <a:pt x="3" y="0"/>
                      <a:pt x="4" y="1"/>
                      <a:pt x="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7" name="Freeform 800"/>
              <p:cNvSpPr/>
              <p:nvPr/>
            </p:nvSpPr>
            <p:spPr bwMode="auto">
              <a:xfrm>
                <a:off x="-4311650" y="3944938"/>
                <a:ext cx="9525" cy="11113"/>
              </a:xfrm>
              <a:custGeom>
                <a:avLst/>
                <a:gdLst>
                  <a:gd name="T0" fmla="*/ 4 w 4"/>
                  <a:gd name="T1" fmla="*/ 3 h 5"/>
                  <a:gd name="T2" fmla="*/ 2 w 4"/>
                  <a:gd name="T3" fmla="*/ 5 h 5"/>
                  <a:gd name="T4" fmla="*/ 0 w 4"/>
                  <a:gd name="T5" fmla="*/ 3 h 5"/>
                  <a:gd name="T6" fmla="*/ 2 w 4"/>
                  <a:gd name="T7" fmla="*/ 1 h 5"/>
                  <a:gd name="T8" fmla="*/ 4 w 4"/>
                  <a:gd name="T9" fmla="*/ 3 h 5"/>
                </a:gdLst>
                <a:ahLst/>
                <a:cxnLst>
                  <a:cxn ang="0">
                    <a:pos x="T0" y="T1"/>
                  </a:cxn>
                  <a:cxn ang="0">
                    <a:pos x="T2" y="T3"/>
                  </a:cxn>
                  <a:cxn ang="0">
                    <a:pos x="T4" y="T5"/>
                  </a:cxn>
                  <a:cxn ang="0">
                    <a:pos x="T6" y="T7"/>
                  </a:cxn>
                  <a:cxn ang="0">
                    <a:pos x="T8" y="T9"/>
                  </a:cxn>
                </a:cxnLst>
                <a:rect l="0" t="0" r="r" b="b"/>
                <a:pathLst>
                  <a:path w="4" h="5">
                    <a:moveTo>
                      <a:pt x="4" y="3"/>
                    </a:moveTo>
                    <a:cubicBezTo>
                      <a:pt x="4" y="4"/>
                      <a:pt x="4" y="5"/>
                      <a:pt x="2" y="5"/>
                    </a:cubicBezTo>
                    <a:cubicBezTo>
                      <a:pt x="1" y="5"/>
                      <a:pt x="0" y="4"/>
                      <a:pt x="0" y="3"/>
                    </a:cubicBezTo>
                    <a:cubicBezTo>
                      <a:pt x="0" y="2"/>
                      <a:pt x="0" y="1"/>
                      <a:pt x="2" y="1"/>
                    </a:cubicBezTo>
                    <a:cubicBezTo>
                      <a:pt x="3" y="0"/>
                      <a:pt x="4" y="1"/>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5" name="组合 4"/>
          <p:cNvGrpSpPr/>
          <p:nvPr/>
        </p:nvGrpSpPr>
        <p:grpSpPr>
          <a:xfrm>
            <a:off x="3262055" y="3016371"/>
            <a:ext cx="1142953" cy="1129450"/>
            <a:chOff x="3629048" y="3059550"/>
            <a:chExt cx="1142953" cy="1129450"/>
          </a:xfrm>
        </p:grpSpPr>
        <p:sp>
          <p:nvSpPr>
            <p:cNvPr id="19" name="文本框 18"/>
            <p:cNvSpPr txBox="1"/>
            <p:nvPr/>
          </p:nvSpPr>
          <p:spPr>
            <a:xfrm>
              <a:off x="3809999" y="3208777"/>
              <a:ext cx="781050" cy="830997"/>
            </a:xfrm>
            <a:prstGeom prst="rect">
              <a:avLst/>
            </a:prstGeom>
            <a:noFill/>
          </p:spPr>
          <p:txBody>
            <a:bodyPr wrap="square" rtlCol="0">
              <a:spAutoFit/>
            </a:bodyPr>
            <a:lstStyle/>
            <a:p>
              <a:r>
                <a:rPr lang="zh-CN" altLang="en-US" sz="4800" dirty="0">
                  <a:latin typeface="+mn-ea"/>
                </a:rPr>
                <a:t>贰</a:t>
              </a:r>
              <a:endParaRPr lang="zh-CN" altLang="en-US" sz="4800" dirty="0">
                <a:latin typeface="+mn-ea"/>
              </a:endParaRPr>
            </a:p>
          </p:txBody>
        </p:sp>
        <p:grpSp>
          <p:nvGrpSpPr>
            <p:cNvPr id="548" name="组合 547"/>
            <p:cNvGrpSpPr/>
            <p:nvPr/>
          </p:nvGrpSpPr>
          <p:grpSpPr>
            <a:xfrm>
              <a:off x="3629048" y="3059550"/>
              <a:ext cx="1142953" cy="1129450"/>
              <a:chOff x="-5280025" y="2201863"/>
              <a:chExt cx="1881188" cy="1858963"/>
            </a:xfrm>
            <a:solidFill>
              <a:srgbClr val="000000"/>
            </a:solidFill>
          </p:grpSpPr>
          <p:sp>
            <p:nvSpPr>
              <p:cNvPr id="549" name="Freeform 274"/>
              <p:cNvSpPr>
                <a:spLocks noEditPoints="1"/>
              </p:cNvSpPr>
              <p:nvPr/>
            </p:nvSpPr>
            <p:spPr bwMode="auto">
              <a:xfrm>
                <a:off x="-3689351" y="3138488"/>
                <a:ext cx="53975" cy="47625"/>
              </a:xfrm>
              <a:custGeom>
                <a:avLst/>
                <a:gdLst>
                  <a:gd name="T0" fmla="*/ 13 w 25"/>
                  <a:gd name="T1" fmla="*/ 22 h 22"/>
                  <a:gd name="T2" fmla="*/ 12 w 25"/>
                  <a:gd name="T3" fmla="*/ 22 h 22"/>
                  <a:gd name="T4" fmla="*/ 4 w 25"/>
                  <a:gd name="T5" fmla="*/ 19 h 22"/>
                  <a:gd name="T6" fmla="*/ 1 w 25"/>
                  <a:gd name="T7" fmla="*/ 11 h 22"/>
                  <a:gd name="T8" fmla="*/ 13 w 25"/>
                  <a:gd name="T9" fmla="*/ 0 h 22"/>
                  <a:gd name="T10" fmla="*/ 22 w 25"/>
                  <a:gd name="T11" fmla="*/ 3 h 22"/>
                  <a:gd name="T12" fmla="*/ 25 w 25"/>
                  <a:gd name="T13" fmla="*/ 11 h 22"/>
                  <a:gd name="T14" fmla="*/ 21 w 25"/>
                  <a:gd name="T15" fmla="*/ 19 h 22"/>
                  <a:gd name="T16" fmla="*/ 13 w 25"/>
                  <a:gd name="T17" fmla="*/ 22 h 22"/>
                  <a:gd name="T18" fmla="*/ 13 w 25"/>
                  <a:gd name="T19" fmla="*/ 8 h 22"/>
                  <a:gd name="T20" fmla="*/ 9 w 25"/>
                  <a:gd name="T21" fmla="*/ 11 h 22"/>
                  <a:gd name="T22" fmla="*/ 10 w 25"/>
                  <a:gd name="T23" fmla="*/ 13 h 22"/>
                  <a:gd name="T24" fmla="*/ 13 w 25"/>
                  <a:gd name="T25" fmla="*/ 14 h 22"/>
                  <a:gd name="T26" fmla="*/ 16 w 25"/>
                  <a:gd name="T27" fmla="*/ 13 h 22"/>
                  <a:gd name="T28" fmla="*/ 17 w 25"/>
                  <a:gd name="T29" fmla="*/ 11 h 22"/>
                  <a:gd name="T30" fmla="*/ 16 w 25"/>
                  <a:gd name="T31" fmla="*/ 9 h 22"/>
                  <a:gd name="T32" fmla="*/ 13 w 25"/>
                  <a:gd name="T33"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2">
                    <a:moveTo>
                      <a:pt x="13" y="22"/>
                    </a:moveTo>
                    <a:cubicBezTo>
                      <a:pt x="12" y="22"/>
                      <a:pt x="12" y="22"/>
                      <a:pt x="12" y="22"/>
                    </a:cubicBezTo>
                    <a:cubicBezTo>
                      <a:pt x="9" y="22"/>
                      <a:pt x="6" y="21"/>
                      <a:pt x="4" y="19"/>
                    </a:cubicBezTo>
                    <a:cubicBezTo>
                      <a:pt x="2" y="16"/>
                      <a:pt x="0" y="14"/>
                      <a:pt x="1" y="11"/>
                    </a:cubicBezTo>
                    <a:cubicBezTo>
                      <a:pt x="1" y="4"/>
                      <a:pt x="6" y="0"/>
                      <a:pt x="13" y="0"/>
                    </a:cubicBezTo>
                    <a:cubicBezTo>
                      <a:pt x="16" y="0"/>
                      <a:pt x="19" y="1"/>
                      <a:pt x="22" y="3"/>
                    </a:cubicBezTo>
                    <a:cubicBezTo>
                      <a:pt x="24" y="5"/>
                      <a:pt x="25" y="8"/>
                      <a:pt x="25" y="11"/>
                    </a:cubicBezTo>
                    <a:cubicBezTo>
                      <a:pt x="25" y="14"/>
                      <a:pt x="23" y="17"/>
                      <a:pt x="21" y="19"/>
                    </a:cubicBezTo>
                    <a:cubicBezTo>
                      <a:pt x="19" y="21"/>
                      <a:pt x="16" y="22"/>
                      <a:pt x="13" y="22"/>
                    </a:cubicBezTo>
                    <a:close/>
                    <a:moveTo>
                      <a:pt x="13" y="8"/>
                    </a:moveTo>
                    <a:cubicBezTo>
                      <a:pt x="11" y="8"/>
                      <a:pt x="9" y="9"/>
                      <a:pt x="9" y="11"/>
                    </a:cubicBezTo>
                    <a:cubicBezTo>
                      <a:pt x="9" y="12"/>
                      <a:pt x="9" y="12"/>
                      <a:pt x="10" y="13"/>
                    </a:cubicBezTo>
                    <a:cubicBezTo>
                      <a:pt x="10" y="14"/>
                      <a:pt x="11" y="14"/>
                      <a:pt x="13" y="14"/>
                    </a:cubicBezTo>
                    <a:cubicBezTo>
                      <a:pt x="14" y="14"/>
                      <a:pt x="15" y="14"/>
                      <a:pt x="16" y="13"/>
                    </a:cubicBezTo>
                    <a:cubicBezTo>
                      <a:pt x="16" y="13"/>
                      <a:pt x="17" y="12"/>
                      <a:pt x="17" y="11"/>
                    </a:cubicBezTo>
                    <a:cubicBezTo>
                      <a:pt x="17" y="10"/>
                      <a:pt x="16"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0" name="Freeform 275"/>
              <p:cNvSpPr>
                <a:spLocks noEditPoints="1"/>
              </p:cNvSpPr>
              <p:nvPr/>
            </p:nvSpPr>
            <p:spPr bwMode="auto">
              <a:xfrm>
                <a:off x="-3690939" y="3168650"/>
                <a:ext cx="53975" cy="49213"/>
              </a:xfrm>
              <a:custGeom>
                <a:avLst/>
                <a:gdLst>
                  <a:gd name="T0" fmla="*/ 13 w 25"/>
                  <a:gd name="T1" fmla="*/ 23 h 23"/>
                  <a:gd name="T2" fmla="*/ 12 w 25"/>
                  <a:gd name="T3" fmla="*/ 23 h 23"/>
                  <a:gd name="T4" fmla="*/ 1 w 25"/>
                  <a:gd name="T5" fmla="*/ 10 h 23"/>
                  <a:gd name="T6" fmla="*/ 14 w 25"/>
                  <a:gd name="T7" fmla="*/ 0 h 23"/>
                  <a:gd name="T8" fmla="*/ 22 w 25"/>
                  <a:gd name="T9" fmla="*/ 4 h 23"/>
                  <a:gd name="T10" fmla="*/ 25 w 25"/>
                  <a:gd name="T11" fmla="*/ 12 h 23"/>
                  <a:gd name="T12" fmla="*/ 13 w 25"/>
                  <a:gd name="T13" fmla="*/ 23 h 23"/>
                  <a:gd name="T14" fmla="*/ 13 w 25"/>
                  <a:gd name="T15" fmla="*/ 8 h 23"/>
                  <a:gd name="T16" fmla="*/ 9 w 25"/>
                  <a:gd name="T17" fmla="*/ 11 h 23"/>
                  <a:gd name="T18" fmla="*/ 13 w 25"/>
                  <a:gd name="T19" fmla="*/ 15 h 23"/>
                  <a:gd name="T20" fmla="*/ 17 w 25"/>
                  <a:gd name="T21" fmla="*/ 12 h 23"/>
                  <a:gd name="T22" fmla="*/ 16 w 25"/>
                  <a:gd name="T23" fmla="*/ 10 h 23"/>
                  <a:gd name="T24" fmla="*/ 13 w 25"/>
                  <a:gd name="T2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3">
                    <a:moveTo>
                      <a:pt x="13" y="23"/>
                    </a:moveTo>
                    <a:cubicBezTo>
                      <a:pt x="13" y="23"/>
                      <a:pt x="12" y="23"/>
                      <a:pt x="12" y="23"/>
                    </a:cubicBezTo>
                    <a:cubicBezTo>
                      <a:pt x="5" y="22"/>
                      <a:pt x="0" y="17"/>
                      <a:pt x="1" y="10"/>
                    </a:cubicBezTo>
                    <a:cubicBezTo>
                      <a:pt x="1" y="4"/>
                      <a:pt x="7" y="0"/>
                      <a:pt x="14" y="0"/>
                    </a:cubicBezTo>
                    <a:cubicBezTo>
                      <a:pt x="17" y="0"/>
                      <a:pt x="20" y="2"/>
                      <a:pt x="22" y="4"/>
                    </a:cubicBezTo>
                    <a:cubicBezTo>
                      <a:pt x="24" y="6"/>
                      <a:pt x="25" y="9"/>
                      <a:pt x="25" y="12"/>
                    </a:cubicBezTo>
                    <a:cubicBezTo>
                      <a:pt x="24" y="18"/>
                      <a:pt x="19" y="23"/>
                      <a:pt x="13" y="23"/>
                    </a:cubicBezTo>
                    <a:close/>
                    <a:moveTo>
                      <a:pt x="13" y="8"/>
                    </a:moveTo>
                    <a:cubicBezTo>
                      <a:pt x="11" y="8"/>
                      <a:pt x="9" y="10"/>
                      <a:pt x="9" y="11"/>
                    </a:cubicBezTo>
                    <a:cubicBezTo>
                      <a:pt x="9" y="13"/>
                      <a:pt x="10" y="14"/>
                      <a:pt x="13" y="15"/>
                    </a:cubicBezTo>
                    <a:cubicBezTo>
                      <a:pt x="15" y="15"/>
                      <a:pt x="17" y="14"/>
                      <a:pt x="17" y="12"/>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1" name="Freeform 276"/>
              <p:cNvSpPr>
                <a:spLocks noEditPoints="1"/>
              </p:cNvSpPr>
              <p:nvPr/>
            </p:nvSpPr>
            <p:spPr bwMode="auto">
              <a:xfrm>
                <a:off x="-3694114" y="3198813"/>
                <a:ext cx="53975" cy="49213"/>
              </a:xfrm>
              <a:custGeom>
                <a:avLst/>
                <a:gdLst>
                  <a:gd name="T0" fmla="*/ 13 w 25"/>
                  <a:gd name="T1" fmla="*/ 23 h 23"/>
                  <a:gd name="T2" fmla="*/ 11 w 25"/>
                  <a:gd name="T3" fmla="*/ 23 h 23"/>
                  <a:gd name="T4" fmla="*/ 0 w 25"/>
                  <a:gd name="T5" fmla="*/ 10 h 23"/>
                  <a:gd name="T6" fmla="*/ 14 w 25"/>
                  <a:gd name="T7" fmla="*/ 1 h 23"/>
                  <a:gd name="T8" fmla="*/ 22 w 25"/>
                  <a:gd name="T9" fmla="*/ 5 h 23"/>
                  <a:gd name="T10" fmla="*/ 24 w 25"/>
                  <a:gd name="T11" fmla="*/ 13 h 23"/>
                  <a:gd name="T12" fmla="*/ 13 w 25"/>
                  <a:gd name="T13" fmla="*/ 23 h 23"/>
                  <a:gd name="T14" fmla="*/ 12 w 25"/>
                  <a:gd name="T15" fmla="*/ 9 h 23"/>
                  <a:gd name="T16" fmla="*/ 8 w 25"/>
                  <a:gd name="T17" fmla="*/ 11 h 23"/>
                  <a:gd name="T18" fmla="*/ 12 w 25"/>
                  <a:gd name="T19" fmla="*/ 15 h 23"/>
                  <a:gd name="T20" fmla="*/ 16 w 25"/>
                  <a:gd name="T21" fmla="*/ 12 h 23"/>
                  <a:gd name="T22" fmla="*/ 16 w 25"/>
                  <a:gd name="T23" fmla="*/ 10 h 23"/>
                  <a:gd name="T24" fmla="*/ 13 w 25"/>
                  <a:gd name="T25" fmla="*/ 9 h 23"/>
                  <a:gd name="T26" fmla="*/ 12 w 25"/>
                  <a:gd name="T2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3">
                    <a:moveTo>
                      <a:pt x="13" y="23"/>
                    </a:moveTo>
                    <a:cubicBezTo>
                      <a:pt x="12" y="23"/>
                      <a:pt x="11" y="23"/>
                      <a:pt x="11" y="23"/>
                    </a:cubicBezTo>
                    <a:cubicBezTo>
                      <a:pt x="4" y="22"/>
                      <a:pt x="0" y="16"/>
                      <a:pt x="0" y="10"/>
                    </a:cubicBezTo>
                    <a:cubicBezTo>
                      <a:pt x="1" y="4"/>
                      <a:pt x="7" y="0"/>
                      <a:pt x="14" y="1"/>
                    </a:cubicBezTo>
                    <a:cubicBezTo>
                      <a:pt x="17" y="1"/>
                      <a:pt x="20" y="3"/>
                      <a:pt x="22" y="5"/>
                    </a:cubicBezTo>
                    <a:cubicBezTo>
                      <a:pt x="24" y="8"/>
                      <a:pt x="25" y="11"/>
                      <a:pt x="24" y="13"/>
                    </a:cubicBezTo>
                    <a:cubicBezTo>
                      <a:pt x="24" y="19"/>
                      <a:pt x="19" y="23"/>
                      <a:pt x="13" y="23"/>
                    </a:cubicBezTo>
                    <a:close/>
                    <a:moveTo>
                      <a:pt x="12" y="9"/>
                    </a:moveTo>
                    <a:cubicBezTo>
                      <a:pt x="10" y="9"/>
                      <a:pt x="9" y="10"/>
                      <a:pt x="8" y="11"/>
                    </a:cubicBezTo>
                    <a:cubicBezTo>
                      <a:pt x="8" y="13"/>
                      <a:pt x="10" y="15"/>
                      <a:pt x="12" y="15"/>
                    </a:cubicBezTo>
                    <a:cubicBezTo>
                      <a:pt x="14" y="16"/>
                      <a:pt x="16" y="14"/>
                      <a:pt x="16" y="12"/>
                    </a:cubicBezTo>
                    <a:cubicBezTo>
                      <a:pt x="16" y="11"/>
                      <a:pt x="16" y="11"/>
                      <a:pt x="16"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2" name="Freeform 277"/>
              <p:cNvSpPr>
                <a:spLocks noEditPoints="1"/>
              </p:cNvSpPr>
              <p:nvPr/>
            </p:nvSpPr>
            <p:spPr bwMode="auto">
              <a:xfrm>
                <a:off x="-3700464" y="3230563"/>
                <a:ext cx="57150" cy="49213"/>
              </a:xfrm>
              <a:custGeom>
                <a:avLst/>
                <a:gdLst>
                  <a:gd name="T0" fmla="*/ 14 w 26"/>
                  <a:gd name="T1" fmla="*/ 23 h 23"/>
                  <a:gd name="T2" fmla="*/ 11 w 26"/>
                  <a:gd name="T3" fmla="*/ 23 h 23"/>
                  <a:gd name="T4" fmla="*/ 1 w 26"/>
                  <a:gd name="T5" fmla="*/ 9 h 23"/>
                  <a:gd name="T6" fmla="*/ 13 w 26"/>
                  <a:gd name="T7" fmla="*/ 0 h 23"/>
                  <a:gd name="T8" fmla="*/ 15 w 26"/>
                  <a:gd name="T9" fmla="*/ 0 h 23"/>
                  <a:gd name="T10" fmla="*/ 23 w 26"/>
                  <a:gd name="T11" fmla="*/ 5 h 23"/>
                  <a:gd name="T12" fmla="*/ 25 w 26"/>
                  <a:gd name="T13" fmla="*/ 13 h 23"/>
                  <a:gd name="T14" fmla="*/ 14 w 26"/>
                  <a:gd name="T15" fmla="*/ 23 h 23"/>
                  <a:gd name="T16" fmla="*/ 13 w 26"/>
                  <a:gd name="T17" fmla="*/ 8 h 23"/>
                  <a:gd name="T18" fmla="*/ 9 w 26"/>
                  <a:gd name="T19" fmla="*/ 11 h 23"/>
                  <a:gd name="T20" fmla="*/ 13 w 26"/>
                  <a:gd name="T21" fmla="*/ 15 h 23"/>
                  <a:gd name="T22" fmla="*/ 17 w 26"/>
                  <a:gd name="T23" fmla="*/ 12 h 23"/>
                  <a:gd name="T24" fmla="*/ 17 w 26"/>
                  <a:gd name="T25" fmla="*/ 10 h 23"/>
                  <a:gd name="T26" fmla="*/ 14 w 26"/>
                  <a:gd name="T27" fmla="*/ 8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4" y="23"/>
                    </a:moveTo>
                    <a:cubicBezTo>
                      <a:pt x="13" y="23"/>
                      <a:pt x="12" y="23"/>
                      <a:pt x="11" y="23"/>
                    </a:cubicBezTo>
                    <a:cubicBezTo>
                      <a:pt x="5" y="21"/>
                      <a:pt x="0" y="15"/>
                      <a:pt x="1" y="9"/>
                    </a:cubicBezTo>
                    <a:cubicBezTo>
                      <a:pt x="2" y="4"/>
                      <a:pt x="7" y="0"/>
                      <a:pt x="13" y="0"/>
                    </a:cubicBezTo>
                    <a:cubicBezTo>
                      <a:pt x="14" y="0"/>
                      <a:pt x="14" y="0"/>
                      <a:pt x="15" y="0"/>
                    </a:cubicBezTo>
                    <a:cubicBezTo>
                      <a:pt x="18" y="1"/>
                      <a:pt x="21" y="2"/>
                      <a:pt x="23" y="5"/>
                    </a:cubicBezTo>
                    <a:cubicBezTo>
                      <a:pt x="25" y="8"/>
                      <a:pt x="26" y="11"/>
                      <a:pt x="25" y="13"/>
                    </a:cubicBezTo>
                    <a:cubicBezTo>
                      <a:pt x="24" y="19"/>
                      <a:pt x="19" y="23"/>
                      <a:pt x="14" y="23"/>
                    </a:cubicBezTo>
                    <a:close/>
                    <a:moveTo>
                      <a:pt x="13" y="8"/>
                    </a:moveTo>
                    <a:cubicBezTo>
                      <a:pt x="11" y="8"/>
                      <a:pt x="9" y="9"/>
                      <a:pt x="9" y="11"/>
                    </a:cubicBezTo>
                    <a:cubicBezTo>
                      <a:pt x="9" y="12"/>
                      <a:pt x="11" y="14"/>
                      <a:pt x="13" y="15"/>
                    </a:cubicBezTo>
                    <a:cubicBezTo>
                      <a:pt x="15" y="15"/>
                      <a:pt x="17" y="14"/>
                      <a:pt x="17" y="12"/>
                    </a:cubicBezTo>
                    <a:cubicBezTo>
                      <a:pt x="17" y="11"/>
                      <a:pt x="17" y="10"/>
                      <a:pt x="17"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3" name="Freeform 278"/>
              <p:cNvSpPr>
                <a:spLocks noEditPoints="1"/>
              </p:cNvSpPr>
              <p:nvPr/>
            </p:nvSpPr>
            <p:spPr bwMode="auto">
              <a:xfrm>
                <a:off x="-3706814" y="3260725"/>
                <a:ext cx="55563" cy="49213"/>
              </a:xfrm>
              <a:custGeom>
                <a:avLst/>
                <a:gdLst>
                  <a:gd name="T0" fmla="*/ 14 w 26"/>
                  <a:gd name="T1" fmla="*/ 23 h 23"/>
                  <a:gd name="T2" fmla="*/ 11 w 26"/>
                  <a:gd name="T3" fmla="*/ 23 h 23"/>
                  <a:gd name="T4" fmla="*/ 2 w 26"/>
                  <a:gd name="T5" fmla="*/ 9 h 23"/>
                  <a:gd name="T6" fmla="*/ 7 w 26"/>
                  <a:gd name="T7" fmla="*/ 2 h 23"/>
                  <a:gd name="T8" fmla="*/ 16 w 26"/>
                  <a:gd name="T9" fmla="*/ 1 h 23"/>
                  <a:gd name="T10" fmla="*/ 23 w 26"/>
                  <a:gd name="T11" fmla="*/ 5 h 23"/>
                  <a:gd name="T12" fmla="*/ 25 w 26"/>
                  <a:gd name="T13" fmla="*/ 14 h 23"/>
                  <a:gd name="T14" fmla="*/ 14 w 26"/>
                  <a:gd name="T15" fmla="*/ 23 h 23"/>
                  <a:gd name="T16" fmla="*/ 13 w 26"/>
                  <a:gd name="T17" fmla="*/ 8 h 23"/>
                  <a:gd name="T18" fmla="*/ 11 w 26"/>
                  <a:gd name="T19" fmla="*/ 9 h 23"/>
                  <a:gd name="T20" fmla="*/ 9 w 26"/>
                  <a:gd name="T21" fmla="*/ 11 h 23"/>
                  <a:gd name="T22" fmla="*/ 13 w 26"/>
                  <a:gd name="T23" fmla="*/ 15 h 23"/>
                  <a:gd name="T24" fmla="*/ 17 w 26"/>
                  <a:gd name="T25" fmla="*/ 13 h 23"/>
                  <a:gd name="T26" fmla="*/ 17 w 26"/>
                  <a:gd name="T27" fmla="*/ 10 h 23"/>
                  <a:gd name="T28" fmla="*/ 14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3" y="23"/>
                      <a:pt x="12" y="23"/>
                      <a:pt x="11" y="23"/>
                    </a:cubicBezTo>
                    <a:cubicBezTo>
                      <a:pt x="4" y="21"/>
                      <a:pt x="0" y="15"/>
                      <a:pt x="2" y="9"/>
                    </a:cubicBezTo>
                    <a:cubicBezTo>
                      <a:pt x="2" y="6"/>
                      <a:pt x="4" y="4"/>
                      <a:pt x="7" y="2"/>
                    </a:cubicBezTo>
                    <a:cubicBezTo>
                      <a:pt x="9" y="1"/>
                      <a:pt x="13" y="0"/>
                      <a:pt x="16" y="1"/>
                    </a:cubicBezTo>
                    <a:cubicBezTo>
                      <a:pt x="19" y="1"/>
                      <a:pt x="22" y="3"/>
                      <a:pt x="23" y="5"/>
                    </a:cubicBezTo>
                    <a:cubicBezTo>
                      <a:pt x="25" y="8"/>
                      <a:pt x="26" y="11"/>
                      <a:pt x="25" y="14"/>
                    </a:cubicBezTo>
                    <a:cubicBezTo>
                      <a:pt x="24" y="19"/>
                      <a:pt x="19" y="23"/>
                      <a:pt x="14" y="23"/>
                    </a:cubicBezTo>
                    <a:close/>
                    <a:moveTo>
                      <a:pt x="13" y="8"/>
                    </a:moveTo>
                    <a:cubicBezTo>
                      <a:pt x="12" y="8"/>
                      <a:pt x="12" y="9"/>
                      <a:pt x="11" y="9"/>
                    </a:cubicBezTo>
                    <a:cubicBezTo>
                      <a:pt x="10" y="9"/>
                      <a:pt x="10" y="10"/>
                      <a:pt x="9" y="11"/>
                    </a:cubicBezTo>
                    <a:cubicBezTo>
                      <a:pt x="9" y="12"/>
                      <a:pt x="11" y="14"/>
                      <a:pt x="13" y="15"/>
                    </a:cubicBezTo>
                    <a:cubicBezTo>
                      <a:pt x="15" y="15"/>
                      <a:pt x="17" y="14"/>
                      <a:pt x="17" y="13"/>
                    </a:cubicBezTo>
                    <a:cubicBezTo>
                      <a:pt x="18" y="12"/>
                      <a:pt x="17" y="11"/>
                      <a:pt x="17" y="10"/>
                    </a:cubicBezTo>
                    <a:cubicBezTo>
                      <a:pt x="16" y="9"/>
                      <a:pt x="15" y="9"/>
                      <a:pt x="14" y="9"/>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4" name="Freeform 279"/>
              <p:cNvSpPr>
                <a:spLocks noEditPoints="1"/>
              </p:cNvSpPr>
              <p:nvPr/>
            </p:nvSpPr>
            <p:spPr bwMode="auto">
              <a:xfrm>
                <a:off x="-3713164" y="3290888"/>
                <a:ext cx="53975" cy="49213"/>
              </a:xfrm>
              <a:custGeom>
                <a:avLst/>
                <a:gdLst>
                  <a:gd name="T0" fmla="*/ 13 w 25"/>
                  <a:gd name="T1" fmla="*/ 23 h 23"/>
                  <a:gd name="T2" fmla="*/ 10 w 25"/>
                  <a:gd name="T3" fmla="*/ 23 h 23"/>
                  <a:gd name="T4" fmla="*/ 1 w 25"/>
                  <a:gd name="T5" fmla="*/ 9 h 23"/>
                  <a:gd name="T6" fmla="*/ 13 w 25"/>
                  <a:gd name="T7" fmla="*/ 0 h 23"/>
                  <a:gd name="T8" fmla="*/ 16 w 25"/>
                  <a:gd name="T9" fmla="*/ 1 h 23"/>
                  <a:gd name="T10" fmla="*/ 24 w 25"/>
                  <a:gd name="T11" fmla="*/ 7 h 23"/>
                  <a:gd name="T12" fmla="*/ 25 w 25"/>
                  <a:gd name="T13" fmla="*/ 15 h 23"/>
                  <a:gd name="T14" fmla="*/ 13 w 25"/>
                  <a:gd name="T15" fmla="*/ 23 h 23"/>
                  <a:gd name="T16" fmla="*/ 13 w 25"/>
                  <a:gd name="T17" fmla="*/ 9 h 23"/>
                  <a:gd name="T18" fmla="*/ 9 w 25"/>
                  <a:gd name="T19" fmla="*/ 11 h 23"/>
                  <a:gd name="T20" fmla="*/ 12 w 25"/>
                  <a:gd name="T21" fmla="*/ 15 h 23"/>
                  <a:gd name="T22" fmla="*/ 17 w 25"/>
                  <a:gd name="T23" fmla="*/ 13 h 23"/>
                  <a:gd name="T24" fmla="*/ 17 w 25"/>
                  <a:gd name="T25" fmla="*/ 11 h 23"/>
                  <a:gd name="T26" fmla="*/ 14 w 25"/>
                  <a:gd name="T27" fmla="*/ 9 h 23"/>
                  <a:gd name="T28" fmla="*/ 13 w 25"/>
                  <a:gd name="T29"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3" y="23"/>
                    </a:moveTo>
                    <a:cubicBezTo>
                      <a:pt x="12" y="23"/>
                      <a:pt x="11" y="23"/>
                      <a:pt x="10" y="23"/>
                    </a:cubicBezTo>
                    <a:cubicBezTo>
                      <a:pt x="3" y="21"/>
                      <a:pt x="0" y="14"/>
                      <a:pt x="1" y="9"/>
                    </a:cubicBezTo>
                    <a:cubicBezTo>
                      <a:pt x="3" y="4"/>
                      <a:pt x="7" y="0"/>
                      <a:pt x="13" y="0"/>
                    </a:cubicBezTo>
                    <a:cubicBezTo>
                      <a:pt x="14" y="0"/>
                      <a:pt x="15" y="1"/>
                      <a:pt x="16" y="1"/>
                    </a:cubicBezTo>
                    <a:cubicBezTo>
                      <a:pt x="19" y="2"/>
                      <a:pt x="22" y="4"/>
                      <a:pt x="24" y="7"/>
                    </a:cubicBezTo>
                    <a:cubicBezTo>
                      <a:pt x="25" y="9"/>
                      <a:pt x="25" y="12"/>
                      <a:pt x="25" y="15"/>
                    </a:cubicBezTo>
                    <a:cubicBezTo>
                      <a:pt x="23" y="20"/>
                      <a:pt x="19" y="23"/>
                      <a:pt x="13" y="23"/>
                    </a:cubicBezTo>
                    <a:close/>
                    <a:moveTo>
                      <a:pt x="13" y="9"/>
                    </a:moveTo>
                    <a:cubicBezTo>
                      <a:pt x="11" y="9"/>
                      <a:pt x="9" y="10"/>
                      <a:pt x="9" y="11"/>
                    </a:cubicBezTo>
                    <a:cubicBezTo>
                      <a:pt x="9" y="12"/>
                      <a:pt x="10" y="14"/>
                      <a:pt x="12" y="15"/>
                    </a:cubicBezTo>
                    <a:cubicBezTo>
                      <a:pt x="14" y="16"/>
                      <a:pt x="16" y="15"/>
                      <a:pt x="17" y="13"/>
                    </a:cubicBezTo>
                    <a:cubicBezTo>
                      <a:pt x="17" y="12"/>
                      <a:pt x="17" y="11"/>
                      <a:pt x="17" y="11"/>
                    </a:cubicBezTo>
                    <a:cubicBezTo>
                      <a:pt x="16" y="10"/>
                      <a:pt x="15" y="9"/>
                      <a:pt x="14" y="9"/>
                    </a:cubicBezTo>
                    <a:cubicBezTo>
                      <a:pt x="13"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5" name="Freeform 280"/>
              <p:cNvSpPr>
                <a:spLocks noEditPoints="1"/>
              </p:cNvSpPr>
              <p:nvPr/>
            </p:nvSpPr>
            <p:spPr bwMode="auto">
              <a:xfrm>
                <a:off x="-3654426" y="3146425"/>
                <a:ext cx="53975" cy="52388"/>
              </a:xfrm>
              <a:custGeom>
                <a:avLst/>
                <a:gdLst>
                  <a:gd name="T0" fmla="*/ 13 w 25"/>
                  <a:gd name="T1" fmla="*/ 24 h 24"/>
                  <a:gd name="T2" fmla="*/ 12 w 25"/>
                  <a:gd name="T3" fmla="*/ 24 h 24"/>
                  <a:gd name="T4" fmla="*/ 1 w 25"/>
                  <a:gd name="T5" fmla="*/ 12 h 24"/>
                  <a:gd name="T6" fmla="*/ 13 w 25"/>
                  <a:gd name="T7" fmla="*/ 0 h 24"/>
                  <a:gd name="T8" fmla="*/ 13 w 25"/>
                  <a:gd name="T9" fmla="*/ 0 h 24"/>
                  <a:gd name="T10" fmla="*/ 22 w 25"/>
                  <a:gd name="T11" fmla="*/ 4 h 24"/>
                  <a:gd name="T12" fmla="*/ 25 w 25"/>
                  <a:gd name="T13" fmla="*/ 13 h 24"/>
                  <a:gd name="T14" fmla="*/ 13 w 25"/>
                  <a:gd name="T15" fmla="*/ 24 h 24"/>
                  <a:gd name="T16" fmla="*/ 13 w 25"/>
                  <a:gd name="T17" fmla="*/ 9 h 24"/>
                  <a:gd name="T18" fmla="*/ 9 w 25"/>
                  <a:gd name="T19" fmla="*/ 12 h 24"/>
                  <a:gd name="T20" fmla="*/ 13 w 25"/>
                  <a:gd name="T21" fmla="*/ 16 h 24"/>
                  <a:gd name="T22" fmla="*/ 17 w 25"/>
                  <a:gd name="T23" fmla="*/ 12 h 24"/>
                  <a:gd name="T24" fmla="*/ 16 w 25"/>
                  <a:gd name="T25" fmla="*/ 10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2" y="24"/>
                      <a:pt x="12" y="24"/>
                    </a:cubicBezTo>
                    <a:cubicBezTo>
                      <a:pt x="5" y="23"/>
                      <a:pt x="0" y="18"/>
                      <a:pt x="1" y="12"/>
                    </a:cubicBezTo>
                    <a:cubicBezTo>
                      <a:pt x="1" y="5"/>
                      <a:pt x="6" y="0"/>
                      <a:pt x="13" y="0"/>
                    </a:cubicBezTo>
                    <a:cubicBezTo>
                      <a:pt x="13" y="0"/>
                      <a:pt x="13" y="0"/>
                      <a:pt x="13" y="0"/>
                    </a:cubicBezTo>
                    <a:cubicBezTo>
                      <a:pt x="16" y="1"/>
                      <a:pt x="19" y="2"/>
                      <a:pt x="22" y="4"/>
                    </a:cubicBezTo>
                    <a:cubicBezTo>
                      <a:pt x="24" y="7"/>
                      <a:pt x="25" y="10"/>
                      <a:pt x="25" y="13"/>
                    </a:cubicBezTo>
                    <a:cubicBezTo>
                      <a:pt x="25" y="19"/>
                      <a:pt x="19" y="24"/>
                      <a:pt x="13" y="24"/>
                    </a:cubicBezTo>
                    <a:close/>
                    <a:moveTo>
                      <a:pt x="13" y="9"/>
                    </a:moveTo>
                    <a:cubicBezTo>
                      <a:pt x="11" y="9"/>
                      <a:pt x="9" y="10"/>
                      <a:pt x="9" y="12"/>
                    </a:cubicBezTo>
                    <a:cubicBezTo>
                      <a:pt x="9" y="14"/>
                      <a:pt x="10" y="16"/>
                      <a:pt x="13" y="16"/>
                    </a:cubicBezTo>
                    <a:cubicBezTo>
                      <a:pt x="15" y="16"/>
                      <a:pt x="17" y="14"/>
                      <a:pt x="17" y="12"/>
                    </a:cubicBezTo>
                    <a:cubicBezTo>
                      <a:pt x="17" y="11"/>
                      <a:pt x="16"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6" name="Freeform 281"/>
              <p:cNvSpPr>
                <a:spLocks noEditPoints="1"/>
              </p:cNvSpPr>
              <p:nvPr/>
            </p:nvSpPr>
            <p:spPr bwMode="auto">
              <a:xfrm>
                <a:off x="-3657601" y="3179763"/>
                <a:ext cx="53975" cy="50800"/>
              </a:xfrm>
              <a:custGeom>
                <a:avLst/>
                <a:gdLst>
                  <a:gd name="T0" fmla="*/ 13 w 25"/>
                  <a:gd name="T1" fmla="*/ 24 h 24"/>
                  <a:gd name="T2" fmla="*/ 11 w 25"/>
                  <a:gd name="T3" fmla="*/ 24 h 24"/>
                  <a:gd name="T4" fmla="*/ 3 w 25"/>
                  <a:gd name="T5" fmla="*/ 20 h 24"/>
                  <a:gd name="T6" fmla="*/ 1 w 25"/>
                  <a:gd name="T7" fmla="*/ 11 h 24"/>
                  <a:gd name="T8" fmla="*/ 13 w 25"/>
                  <a:gd name="T9" fmla="*/ 1 h 24"/>
                  <a:gd name="T10" fmla="*/ 22 w 25"/>
                  <a:gd name="T11" fmla="*/ 5 h 24"/>
                  <a:gd name="T12" fmla="*/ 25 w 25"/>
                  <a:gd name="T13" fmla="*/ 14 h 24"/>
                  <a:gd name="T14" fmla="*/ 20 w 25"/>
                  <a:gd name="T15" fmla="*/ 22 h 24"/>
                  <a:gd name="T16" fmla="*/ 13 w 25"/>
                  <a:gd name="T17" fmla="*/ 24 h 24"/>
                  <a:gd name="T18" fmla="*/ 13 w 25"/>
                  <a:gd name="T19" fmla="*/ 9 h 24"/>
                  <a:gd name="T20" fmla="*/ 9 w 25"/>
                  <a:gd name="T21" fmla="*/ 12 h 24"/>
                  <a:gd name="T22" fmla="*/ 9 w 25"/>
                  <a:gd name="T23" fmla="*/ 15 h 24"/>
                  <a:gd name="T24" fmla="*/ 12 w 25"/>
                  <a:gd name="T25" fmla="*/ 16 h 24"/>
                  <a:gd name="T26" fmla="*/ 15 w 25"/>
                  <a:gd name="T27" fmla="*/ 15 h 24"/>
                  <a:gd name="T28" fmla="*/ 17 w 25"/>
                  <a:gd name="T29" fmla="*/ 13 h 24"/>
                  <a:gd name="T30" fmla="*/ 16 w 25"/>
                  <a:gd name="T31" fmla="*/ 10 h 24"/>
                  <a:gd name="T32" fmla="*/ 13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2" y="24"/>
                      <a:pt x="12" y="24"/>
                      <a:pt x="11" y="24"/>
                    </a:cubicBezTo>
                    <a:cubicBezTo>
                      <a:pt x="8" y="24"/>
                      <a:pt x="5" y="22"/>
                      <a:pt x="3" y="20"/>
                    </a:cubicBezTo>
                    <a:cubicBezTo>
                      <a:pt x="1" y="18"/>
                      <a:pt x="0" y="15"/>
                      <a:pt x="1" y="11"/>
                    </a:cubicBezTo>
                    <a:cubicBezTo>
                      <a:pt x="1" y="5"/>
                      <a:pt x="7" y="0"/>
                      <a:pt x="13" y="1"/>
                    </a:cubicBezTo>
                    <a:cubicBezTo>
                      <a:pt x="17" y="1"/>
                      <a:pt x="20" y="2"/>
                      <a:pt x="22" y="5"/>
                    </a:cubicBezTo>
                    <a:cubicBezTo>
                      <a:pt x="24" y="7"/>
                      <a:pt x="25" y="10"/>
                      <a:pt x="25" y="14"/>
                    </a:cubicBezTo>
                    <a:cubicBezTo>
                      <a:pt x="25" y="17"/>
                      <a:pt x="23" y="20"/>
                      <a:pt x="20" y="22"/>
                    </a:cubicBezTo>
                    <a:cubicBezTo>
                      <a:pt x="18" y="23"/>
                      <a:pt x="15" y="24"/>
                      <a:pt x="13" y="24"/>
                    </a:cubicBezTo>
                    <a:close/>
                    <a:moveTo>
                      <a:pt x="13" y="9"/>
                    </a:moveTo>
                    <a:cubicBezTo>
                      <a:pt x="10" y="9"/>
                      <a:pt x="9" y="10"/>
                      <a:pt x="9" y="12"/>
                    </a:cubicBezTo>
                    <a:cubicBezTo>
                      <a:pt x="9" y="13"/>
                      <a:pt x="9" y="14"/>
                      <a:pt x="9" y="15"/>
                    </a:cubicBezTo>
                    <a:cubicBezTo>
                      <a:pt x="10" y="15"/>
                      <a:pt x="11" y="16"/>
                      <a:pt x="12" y="16"/>
                    </a:cubicBezTo>
                    <a:cubicBezTo>
                      <a:pt x="13" y="16"/>
                      <a:pt x="14" y="16"/>
                      <a:pt x="15" y="15"/>
                    </a:cubicBezTo>
                    <a:cubicBezTo>
                      <a:pt x="16" y="15"/>
                      <a:pt x="17" y="14"/>
                      <a:pt x="17" y="13"/>
                    </a:cubicBezTo>
                    <a:cubicBezTo>
                      <a:pt x="17" y="12"/>
                      <a:pt x="16"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7" name="Freeform 282"/>
              <p:cNvSpPr>
                <a:spLocks noEditPoints="1"/>
              </p:cNvSpPr>
              <p:nvPr/>
            </p:nvSpPr>
            <p:spPr bwMode="auto">
              <a:xfrm>
                <a:off x="-3660776" y="3211513"/>
                <a:ext cx="53975" cy="50800"/>
              </a:xfrm>
              <a:custGeom>
                <a:avLst/>
                <a:gdLst>
                  <a:gd name="T0" fmla="*/ 13 w 25"/>
                  <a:gd name="T1" fmla="*/ 24 h 24"/>
                  <a:gd name="T2" fmla="*/ 11 w 25"/>
                  <a:gd name="T3" fmla="*/ 24 h 24"/>
                  <a:gd name="T4" fmla="*/ 1 w 25"/>
                  <a:gd name="T5" fmla="*/ 11 h 24"/>
                  <a:gd name="T6" fmla="*/ 14 w 25"/>
                  <a:gd name="T7" fmla="*/ 1 h 24"/>
                  <a:gd name="T8" fmla="*/ 22 w 25"/>
                  <a:gd name="T9" fmla="*/ 6 h 24"/>
                  <a:gd name="T10" fmla="*/ 25 w 25"/>
                  <a:gd name="T11" fmla="*/ 14 h 24"/>
                  <a:gd name="T12" fmla="*/ 13 w 25"/>
                  <a:gd name="T13" fmla="*/ 24 h 24"/>
                  <a:gd name="T14" fmla="*/ 13 w 25"/>
                  <a:gd name="T15" fmla="*/ 9 h 24"/>
                  <a:gd name="T16" fmla="*/ 9 w 25"/>
                  <a:gd name="T17" fmla="*/ 12 h 24"/>
                  <a:gd name="T18" fmla="*/ 12 w 25"/>
                  <a:gd name="T19" fmla="*/ 16 h 24"/>
                  <a:gd name="T20" fmla="*/ 13 w 25"/>
                  <a:gd name="T21" fmla="*/ 16 h 24"/>
                  <a:gd name="T22" fmla="*/ 17 w 25"/>
                  <a:gd name="T23" fmla="*/ 13 h 24"/>
                  <a:gd name="T24" fmla="*/ 16 w 25"/>
                  <a:gd name="T25" fmla="*/ 11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2" y="24"/>
                      <a:pt x="11" y="24"/>
                    </a:cubicBezTo>
                    <a:cubicBezTo>
                      <a:pt x="5" y="23"/>
                      <a:pt x="0" y="17"/>
                      <a:pt x="1" y="11"/>
                    </a:cubicBezTo>
                    <a:cubicBezTo>
                      <a:pt x="2" y="5"/>
                      <a:pt x="7" y="0"/>
                      <a:pt x="14" y="1"/>
                    </a:cubicBezTo>
                    <a:cubicBezTo>
                      <a:pt x="18" y="1"/>
                      <a:pt x="20" y="3"/>
                      <a:pt x="22" y="6"/>
                    </a:cubicBezTo>
                    <a:cubicBezTo>
                      <a:pt x="24" y="8"/>
                      <a:pt x="25" y="11"/>
                      <a:pt x="25" y="14"/>
                    </a:cubicBezTo>
                    <a:cubicBezTo>
                      <a:pt x="24" y="20"/>
                      <a:pt x="19" y="24"/>
                      <a:pt x="13" y="24"/>
                    </a:cubicBezTo>
                    <a:close/>
                    <a:moveTo>
                      <a:pt x="13" y="9"/>
                    </a:moveTo>
                    <a:cubicBezTo>
                      <a:pt x="11" y="9"/>
                      <a:pt x="9" y="10"/>
                      <a:pt x="9" y="12"/>
                    </a:cubicBezTo>
                    <a:cubicBezTo>
                      <a:pt x="9" y="14"/>
                      <a:pt x="10" y="16"/>
                      <a:pt x="12" y="16"/>
                    </a:cubicBezTo>
                    <a:cubicBezTo>
                      <a:pt x="13" y="16"/>
                      <a:pt x="13" y="16"/>
                      <a:pt x="13" y="16"/>
                    </a:cubicBezTo>
                    <a:cubicBezTo>
                      <a:pt x="15" y="16"/>
                      <a:pt x="17" y="15"/>
                      <a:pt x="17" y="13"/>
                    </a:cubicBezTo>
                    <a:cubicBezTo>
                      <a:pt x="17" y="12"/>
                      <a:pt x="17" y="11"/>
                      <a:pt x="16" y="11"/>
                    </a:cubicBezTo>
                    <a:cubicBezTo>
                      <a:pt x="15" y="10"/>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8" name="Freeform 283"/>
              <p:cNvSpPr>
                <a:spLocks noEditPoints="1"/>
              </p:cNvSpPr>
              <p:nvPr/>
            </p:nvSpPr>
            <p:spPr bwMode="auto">
              <a:xfrm>
                <a:off x="-3665539" y="3246438"/>
                <a:ext cx="53975" cy="50800"/>
              </a:xfrm>
              <a:custGeom>
                <a:avLst/>
                <a:gdLst>
                  <a:gd name="T0" fmla="*/ 13 w 25"/>
                  <a:gd name="T1" fmla="*/ 24 h 24"/>
                  <a:gd name="T2" fmla="*/ 10 w 25"/>
                  <a:gd name="T3" fmla="*/ 23 h 24"/>
                  <a:gd name="T4" fmla="*/ 2 w 25"/>
                  <a:gd name="T5" fmla="*/ 18 h 24"/>
                  <a:gd name="T6" fmla="*/ 0 w 25"/>
                  <a:gd name="T7" fmla="*/ 10 h 24"/>
                  <a:gd name="T8" fmla="*/ 12 w 25"/>
                  <a:gd name="T9" fmla="*/ 0 h 24"/>
                  <a:gd name="T10" fmla="*/ 14 w 25"/>
                  <a:gd name="T11" fmla="*/ 0 h 24"/>
                  <a:gd name="T12" fmla="*/ 22 w 25"/>
                  <a:gd name="T13" fmla="*/ 5 h 24"/>
                  <a:gd name="T14" fmla="*/ 24 w 25"/>
                  <a:gd name="T15" fmla="*/ 14 h 24"/>
                  <a:gd name="T16" fmla="*/ 19 w 25"/>
                  <a:gd name="T17" fmla="*/ 22 h 24"/>
                  <a:gd name="T18" fmla="*/ 13 w 25"/>
                  <a:gd name="T19" fmla="*/ 24 h 24"/>
                  <a:gd name="T20" fmla="*/ 12 w 25"/>
                  <a:gd name="T21" fmla="*/ 8 h 24"/>
                  <a:gd name="T22" fmla="*/ 8 w 25"/>
                  <a:gd name="T23" fmla="*/ 11 h 24"/>
                  <a:gd name="T24" fmla="*/ 9 w 25"/>
                  <a:gd name="T25" fmla="*/ 14 h 24"/>
                  <a:gd name="T26" fmla="*/ 12 w 25"/>
                  <a:gd name="T27" fmla="*/ 15 h 24"/>
                  <a:gd name="T28" fmla="*/ 15 w 25"/>
                  <a:gd name="T29" fmla="*/ 15 h 24"/>
                  <a:gd name="T30" fmla="*/ 16 w 25"/>
                  <a:gd name="T31" fmla="*/ 13 h 24"/>
                  <a:gd name="T32" fmla="*/ 16 w 25"/>
                  <a:gd name="T33" fmla="*/ 10 h 24"/>
                  <a:gd name="T34" fmla="*/ 13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2" y="24"/>
                      <a:pt x="11" y="23"/>
                      <a:pt x="10" y="23"/>
                    </a:cubicBezTo>
                    <a:cubicBezTo>
                      <a:pt x="7" y="23"/>
                      <a:pt x="4" y="21"/>
                      <a:pt x="2" y="18"/>
                    </a:cubicBezTo>
                    <a:cubicBezTo>
                      <a:pt x="1" y="16"/>
                      <a:pt x="0" y="13"/>
                      <a:pt x="0" y="10"/>
                    </a:cubicBezTo>
                    <a:cubicBezTo>
                      <a:pt x="1" y="4"/>
                      <a:pt x="6" y="0"/>
                      <a:pt x="12" y="0"/>
                    </a:cubicBezTo>
                    <a:cubicBezTo>
                      <a:pt x="13" y="0"/>
                      <a:pt x="14" y="0"/>
                      <a:pt x="14" y="0"/>
                    </a:cubicBezTo>
                    <a:cubicBezTo>
                      <a:pt x="18" y="1"/>
                      <a:pt x="20" y="3"/>
                      <a:pt x="22" y="5"/>
                    </a:cubicBezTo>
                    <a:cubicBezTo>
                      <a:pt x="24" y="8"/>
                      <a:pt x="25" y="11"/>
                      <a:pt x="24" y="14"/>
                    </a:cubicBezTo>
                    <a:cubicBezTo>
                      <a:pt x="24" y="17"/>
                      <a:pt x="22" y="20"/>
                      <a:pt x="19" y="22"/>
                    </a:cubicBezTo>
                    <a:cubicBezTo>
                      <a:pt x="17" y="23"/>
                      <a:pt x="15" y="24"/>
                      <a:pt x="13" y="24"/>
                    </a:cubicBezTo>
                    <a:close/>
                    <a:moveTo>
                      <a:pt x="12" y="8"/>
                    </a:moveTo>
                    <a:cubicBezTo>
                      <a:pt x="10" y="8"/>
                      <a:pt x="9" y="9"/>
                      <a:pt x="8" y="11"/>
                    </a:cubicBezTo>
                    <a:cubicBezTo>
                      <a:pt x="8" y="12"/>
                      <a:pt x="9" y="13"/>
                      <a:pt x="9" y="14"/>
                    </a:cubicBezTo>
                    <a:cubicBezTo>
                      <a:pt x="10" y="15"/>
                      <a:pt x="11" y="15"/>
                      <a:pt x="12" y="15"/>
                    </a:cubicBezTo>
                    <a:cubicBezTo>
                      <a:pt x="13" y="16"/>
                      <a:pt x="14" y="15"/>
                      <a:pt x="15" y="15"/>
                    </a:cubicBezTo>
                    <a:cubicBezTo>
                      <a:pt x="16" y="14"/>
                      <a:pt x="16" y="14"/>
                      <a:pt x="16" y="13"/>
                    </a:cubicBezTo>
                    <a:cubicBezTo>
                      <a:pt x="16" y="12"/>
                      <a:pt x="16" y="11"/>
                      <a:pt x="16" y="10"/>
                    </a:cubicBezTo>
                    <a:cubicBezTo>
                      <a:pt x="15" y="9"/>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9" name="Freeform 284"/>
              <p:cNvSpPr>
                <a:spLocks noEditPoints="1"/>
              </p:cNvSpPr>
              <p:nvPr/>
            </p:nvSpPr>
            <p:spPr bwMode="auto">
              <a:xfrm>
                <a:off x="-3673476" y="3278188"/>
                <a:ext cx="55563" cy="50800"/>
              </a:xfrm>
              <a:custGeom>
                <a:avLst/>
                <a:gdLst>
                  <a:gd name="T0" fmla="*/ 14 w 26"/>
                  <a:gd name="T1" fmla="*/ 24 h 24"/>
                  <a:gd name="T2" fmla="*/ 10 w 26"/>
                  <a:gd name="T3" fmla="*/ 23 h 24"/>
                  <a:gd name="T4" fmla="*/ 1 w 26"/>
                  <a:gd name="T5" fmla="*/ 9 h 24"/>
                  <a:gd name="T6" fmla="*/ 13 w 26"/>
                  <a:gd name="T7" fmla="*/ 0 h 24"/>
                  <a:gd name="T8" fmla="*/ 16 w 26"/>
                  <a:gd name="T9" fmla="*/ 0 h 24"/>
                  <a:gd name="T10" fmla="*/ 23 w 26"/>
                  <a:gd name="T11" fmla="*/ 6 h 24"/>
                  <a:gd name="T12" fmla="*/ 25 w 26"/>
                  <a:gd name="T13" fmla="*/ 15 h 24"/>
                  <a:gd name="T14" fmla="*/ 14 w 26"/>
                  <a:gd name="T15" fmla="*/ 24 h 24"/>
                  <a:gd name="T16" fmla="*/ 13 w 26"/>
                  <a:gd name="T17" fmla="*/ 8 h 24"/>
                  <a:gd name="T18" fmla="*/ 9 w 26"/>
                  <a:gd name="T19" fmla="*/ 11 h 24"/>
                  <a:gd name="T20" fmla="*/ 12 w 26"/>
                  <a:gd name="T21" fmla="*/ 15 h 24"/>
                  <a:gd name="T22" fmla="*/ 17 w 26"/>
                  <a:gd name="T23" fmla="*/ 13 h 24"/>
                  <a:gd name="T24" fmla="*/ 17 w 26"/>
                  <a:gd name="T25" fmla="*/ 10 h 24"/>
                  <a:gd name="T26" fmla="*/ 14 w 26"/>
                  <a:gd name="T27" fmla="*/ 8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2" y="24"/>
                      <a:pt x="11" y="23"/>
                      <a:pt x="10" y="23"/>
                    </a:cubicBezTo>
                    <a:cubicBezTo>
                      <a:pt x="4" y="21"/>
                      <a:pt x="0" y="15"/>
                      <a:pt x="1" y="9"/>
                    </a:cubicBezTo>
                    <a:cubicBezTo>
                      <a:pt x="3" y="4"/>
                      <a:pt x="7" y="0"/>
                      <a:pt x="13" y="0"/>
                    </a:cubicBezTo>
                    <a:cubicBezTo>
                      <a:pt x="14" y="0"/>
                      <a:pt x="15" y="0"/>
                      <a:pt x="16" y="0"/>
                    </a:cubicBezTo>
                    <a:cubicBezTo>
                      <a:pt x="19" y="1"/>
                      <a:pt x="22" y="3"/>
                      <a:pt x="23" y="6"/>
                    </a:cubicBezTo>
                    <a:cubicBezTo>
                      <a:pt x="25" y="8"/>
                      <a:pt x="26" y="11"/>
                      <a:pt x="25" y="15"/>
                    </a:cubicBezTo>
                    <a:cubicBezTo>
                      <a:pt x="24" y="20"/>
                      <a:pt x="19" y="24"/>
                      <a:pt x="14" y="24"/>
                    </a:cubicBezTo>
                    <a:close/>
                    <a:moveTo>
                      <a:pt x="13" y="8"/>
                    </a:moveTo>
                    <a:cubicBezTo>
                      <a:pt x="11" y="8"/>
                      <a:pt x="10" y="9"/>
                      <a:pt x="9" y="11"/>
                    </a:cubicBezTo>
                    <a:cubicBezTo>
                      <a:pt x="9" y="13"/>
                      <a:pt x="10" y="15"/>
                      <a:pt x="12" y="15"/>
                    </a:cubicBezTo>
                    <a:cubicBezTo>
                      <a:pt x="15" y="16"/>
                      <a:pt x="17" y="15"/>
                      <a:pt x="17" y="13"/>
                    </a:cubicBezTo>
                    <a:cubicBezTo>
                      <a:pt x="17" y="12"/>
                      <a:pt x="17" y="11"/>
                      <a:pt x="17"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0" name="Freeform 285"/>
              <p:cNvSpPr>
                <a:spLocks noEditPoints="1"/>
              </p:cNvSpPr>
              <p:nvPr/>
            </p:nvSpPr>
            <p:spPr bwMode="auto">
              <a:xfrm>
                <a:off x="-3621089" y="3167063"/>
                <a:ext cx="53975" cy="50800"/>
              </a:xfrm>
              <a:custGeom>
                <a:avLst/>
                <a:gdLst>
                  <a:gd name="T0" fmla="*/ 13 w 25"/>
                  <a:gd name="T1" fmla="*/ 24 h 24"/>
                  <a:gd name="T2" fmla="*/ 11 w 25"/>
                  <a:gd name="T3" fmla="*/ 24 h 24"/>
                  <a:gd name="T4" fmla="*/ 0 w 25"/>
                  <a:gd name="T5" fmla="*/ 11 h 24"/>
                  <a:gd name="T6" fmla="*/ 13 w 25"/>
                  <a:gd name="T7" fmla="*/ 0 h 24"/>
                  <a:gd name="T8" fmla="*/ 22 w 25"/>
                  <a:gd name="T9" fmla="*/ 4 h 24"/>
                  <a:gd name="T10" fmla="*/ 24 w 25"/>
                  <a:gd name="T11" fmla="*/ 13 h 24"/>
                  <a:gd name="T12" fmla="*/ 13 w 25"/>
                  <a:gd name="T13" fmla="*/ 24 h 24"/>
                  <a:gd name="T14" fmla="*/ 13 w 25"/>
                  <a:gd name="T15" fmla="*/ 8 h 24"/>
                  <a:gd name="T16" fmla="*/ 8 w 25"/>
                  <a:gd name="T17" fmla="*/ 12 h 24"/>
                  <a:gd name="T18" fmla="*/ 12 w 25"/>
                  <a:gd name="T19" fmla="*/ 16 h 24"/>
                  <a:gd name="T20" fmla="*/ 16 w 25"/>
                  <a:gd name="T21" fmla="*/ 12 h 24"/>
                  <a:gd name="T22" fmla="*/ 15 w 25"/>
                  <a:gd name="T23" fmla="*/ 9 h 24"/>
                  <a:gd name="T24" fmla="*/ 13 w 25"/>
                  <a:gd name="T2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4">
                    <a:moveTo>
                      <a:pt x="13" y="24"/>
                    </a:moveTo>
                    <a:cubicBezTo>
                      <a:pt x="12" y="24"/>
                      <a:pt x="12" y="24"/>
                      <a:pt x="11" y="24"/>
                    </a:cubicBezTo>
                    <a:cubicBezTo>
                      <a:pt x="5" y="23"/>
                      <a:pt x="0" y="18"/>
                      <a:pt x="0" y="11"/>
                    </a:cubicBezTo>
                    <a:cubicBezTo>
                      <a:pt x="1" y="5"/>
                      <a:pt x="6" y="0"/>
                      <a:pt x="13" y="0"/>
                    </a:cubicBezTo>
                    <a:cubicBezTo>
                      <a:pt x="16" y="0"/>
                      <a:pt x="19" y="1"/>
                      <a:pt x="22" y="4"/>
                    </a:cubicBezTo>
                    <a:cubicBezTo>
                      <a:pt x="24" y="6"/>
                      <a:pt x="25" y="10"/>
                      <a:pt x="24" y="13"/>
                    </a:cubicBezTo>
                    <a:cubicBezTo>
                      <a:pt x="24" y="19"/>
                      <a:pt x="19" y="24"/>
                      <a:pt x="13" y="24"/>
                    </a:cubicBezTo>
                    <a:close/>
                    <a:moveTo>
                      <a:pt x="13" y="8"/>
                    </a:moveTo>
                    <a:cubicBezTo>
                      <a:pt x="10" y="8"/>
                      <a:pt x="8" y="10"/>
                      <a:pt x="8" y="12"/>
                    </a:cubicBezTo>
                    <a:cubicBezTo>
                      <a:pt x="8" y="14"/>
                      <a:pt x="10" y="16"/>
                      <a:pt x="12" y="16"/>
                    </a:cubicBezTo>
                    <a:cubicBezTo>
                      <a:pt x="14" y="16"/>
                      <a:pt x="16" y="15"/>
                      <a:pt x="16" y="12"/>
                    </a:cubicBezTo>
                    <a:cubicBezTo>
                      <a:pt x="17" y="11"/>
                      <a:pt x="16" y="10"/>
                      <a:pt x="15"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1" name="Freeform 286"/>
              <p:cNvSpPr>
                <a:spLocks noEditPoints="1"/>
              </p:cNvSpPr>
              <p:nvPr/>
            </p:nvSpPr>
            <p:spPr bwMode="auto">
              <a:xfrm>
                <a:off x="-3624264" y="3200400"/>
                <a:ext cx="53975" cy="52388"/>
              </a:xfrm>
              <a:custGeom>
                <a:avLst/>
                <a:gdLst>
                  <a:gd name="T0" fmla="*/ 13 w 25"/>
                  <a:gd name="T1" fmla="*/ 24 h 24"/>
                  <a:gd name="T2" fmla="*/ 11 w 25"/>
                  <a:gd name="T3" fmla="*/ 24 h 24"/>
                  <a:gd name="T4" fmla="*/ 1 w 25"/>
                  <a:gd name="T5" fmla="*/ 11 h 24"/>
                  <a:gd name="T6" fmla="*/ 5 w 25"/>
                  <a:gd name="T7" fmla="*/ 3 h 24"/>
                  <a:gd name="T8" fmla="*/ 14 w 25"/>
                  <a:gd name="T9" fmla="*/ 0 h 24"/>
                  <a:gd name="T10" fmla="*/ 22 w 25"/>
                  <a:gd name="T11" fmla="*/ 4 h 24"/>
                  <a:gd name="T12" fmla="*/ 25 w 25"/>
                  <a:gd name="T13" fmla="*/ 13 h 24"/>
                  <a:gd name="T14" fmla="*/ 13 w 25"/>
                  <a:gd name="T15" fmla="*/ 24 h 24"/>
                  <a:gd name="T16" fmla="*/ 13 w 25"/>
                  <a:gd name="T17" fmla="*/ 8 h 24"/>
                  <a:gd name="T18" fmla="*/ 10 w 25"/>
                  <a:gd name="T19" fmla="*/ 9 h 24"/>
                  <a:gd name="T20" fmla="*/ 9 w 25"/>
                  <a:gd name="T21" fmla="*/ 12 h 24"/>
                  <a:gd name="T22" fmla="*/ 12 w 25"/>
                  <a:gd name="T23" fmla="*/ 16 h 24"/>
                  <a:gd name="T24" fmla="*/ 17 w 25"/>
                  <a:gd name="T25" fmla="*/ 12 h 24"/>
                  <a:gd name="T26" fmla="*/ 16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12" y="24"/>
                      <a:pt x="12" y="24"/>
                      <a:pt x="11" y="24"/>
                    </a:cubicBezTo>
                    <a:cubicBezTo>
                      <a:pt x="5" y="23"/>
                      <a:pt x="0" y="17"/>
                      <a:pt x="1" y="11"/>
                    </a:cubicBezTo>
                    <a:cubicBezTo>
                      <a:pt x="1" y="7"/>
                      <a:pt x="3" y="5"/>
                      <a:pt x="5" y="3"/>
                    </a:cubicBezTo>
                    <a:cubicBezTo>
                      <a:pt x="8" y="1"/>
                      <a:pt x="11" y="0"/>
                      <a:pt x="14" y="0"/>
                    </a:cubicBezTo>
                    <a:cubicBezTo>
                      <a:pt x="17" y="0"/>
                      <a:pt x="20" y="2"/>
                      <a:pt x="22" y="4"/>
                    </a:cubicBezTo>
                    <a:cubicBezTo>
                      <a:pt x="24" y="7"/>
                      <a:pt x="25" y="10"/>
                      <a:pt x="25" y="13"/>
                    </a:cubicBezTo>
                    <a:cubicBezTo>
                      <a:pt x="24" y="20"/>
                      <a:pt x="19" y="24"/>
                      <a:pt x="13" y="24"/>
                    </a:cubicBezTo>
                    <a:close/>
                    <a:moveTo>
                      <a:pt x="13" y="8"/>
                    </a:moveTo>
                    <a:cubicBezTo>
                      <a:pt x="12" y="8"/>
                      <a:pt x="11" y="8"/>
                      <a:pt x="10" y="9"/>
                    </a:cubicBezTo>
                    <a:cubicBezTo>
                      <a:pt x="10" y="9"/>
                      <a:pt x="9" y="10"/>
                      <a:pt x="9" y="12"/>
                    </a:cubicBezTo>
                    <a:cubicBezTo>
                      <a:pt x="9" y="14"/>
                      <a:pt x="10" y="16"/>
                      <a:pt x="12" y="16"/>
                    </a:cubicBezTo>
                    <a:cubicBezTo>
                      <a:pt x="15" y="16"/>
                      <a:pt x="17" y="15"/>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2" name="Freeform 287"/>
              <p:cNvSpPr>
                <a:spLocks noEditPoints="1"/>
              </p:cNvSpPr>
              <p:nvPr/>
            </p:nvSpPr>
            <p:spPr bwMode="auto">
              <a:xfrm>
                <a:off x="-3629026" y="3235325"/>
                <a:ext cx="53975" cy="50800"/>
              </a:xfrm>
              <a:custGeom>
                <a:avLst/>
                <a:gdLst>
                  <a:gd name="T0" fmla="*/ 13 w 25"/>
                  <a:gd name="T1" fmla="*/ 24 h 24"/>
                  <a:gd name="T2" fmla="*/ 10 w 25"/>
                  <a:gd name="T3" fmla="*/ 24 h 24"/>
                  <a:gd name="T4" fmla="*/ 1 w 25"/>
                  <a:gd name="T5" fmla="*/ 10 h 24"/>
                  <a:gd name="T6" fmla="*/ 13 w 25"/>
                  <a:gd name="T7" fmla="*/ 0 h 24"/>
                  <a:gd name="T8" fmla="*/ 14 w 25"/>
                  <a:gd name="T9" fmla="*/ 0 h 24"/>
                  <a:gd name="T10" fmla="*/ 23 w 25"/>
                  <a:gd name="T11" fmla="*/ 5 h 24"/>
                  <a:gd name="T12" fmla="*/ 25 w 25"/>
                  <a:gd name="T13" fmla="*/ 14 h 24"/>
                  <a:gd name="T14" fmla="*/ 13 w 25"/>
                  <a:gd name="T15" fmla="*/ 24 h 24"/>
                  <a:gd name="T16" fmla="*/ 13 w 25"/>
                  <a:gd name="T17" fmla="*/ 8 h 24"/>
                  <a:gd name="T18" fmla="*/ 9 w 25"/>
                  <a:gd name="T19" fmla="*/ 11 h 24"/>
                  <a:gd name="T20" fmla="*/ 12 w 25"/>
                  <a:gd name="T21" fmla="*/ 16 h 24"/>
                  <a:gd name="T22" fmla="*/ 17 w 25"/>
                  <a:gd name="T23" fmla="*/ 13 h 24"/>
                  <a:gd name="T24" fmla="*/ 16 w 25"/>
                  <a:gd name="T25" fmla="*/ 10 h 24"/>
                  <a:gd name="T26" fmla="*/ 13 w 25"/>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1" y="24"/>
                      <a:pt x="10" y="24"/>
                    </a:cubicBezTo>
                    <a:cubicBezTo>
                      <a:pt x="4" y="23"/>
                      <a:pt x="0" y="16"/>
                      <a:pt x="1" y="10"/>
                    </a:cubicBezTo>
                    <a:cubicBezTo>
                      <a:pt x="2" y="4"/>
                      <a:pt x="7" y="0"/>
                      <a:pt x="13" y="0"/>
                    </a:cubicBezTo>
                    <a:cubicBezTo>
                      <a:pt x="13" y="0"/>
                      <a:pt x="14" y="0"/>
                      <a:pt x="14" y="0"/>
                    </a:cubicBezTo>
                    <a:cubicBezTo>
                      <a:pt x="18" y="0"/>
                      <a:pt x="21" y="2"/>
                      <a:pt x="23" y="5"/>
                    </a:cubicBezTo>
                    <a:cubicBezTo>
                      <a:pt x="25" y="8"/>
                      <a:pt x="25" y="11"/>
                      <a:pt x="25" y="14"/>
                    </a:cubicBezTo>
                    <a:cubicBezTo>
                      <a:pt x="24" y="20"/>
                      <a:pt x="19" y="24"/>
                      <a:pt x="13" y="24"/>
                    </a:cubicBezTo>
                    <a:close/>
                    <a:moveTo>
                      <a:pt x="13" y="8"/>
                    </a:moveTo>
                    <a:cubicBezTo>
                      <a:pt x="11" y="8"/>
                      <a:pt x="9" y="9"/>
                      <a:pt x="9" y="11"/>
                    </a:cubicBezTo>
                    <a:cubicBezTo>
                      <a:pt x="8" y="13"/>
                      <a:pt x="10" y="15"/>
                      <a:pt x="12" y="16"/>
                    </a:cubicBezTo>
                    <a:cubicBezTo>
                      <a:pt x="14" y="16"/>
                      <a:pt x="16" y="15"/>
                      <a:pt x="17" y="13"/>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3" name="Freeform 288"/>
              <p:cNvSpPr>
                <a:spLocks noEditPoints="1"/>
              </p:cNvSpPr>
              <p:nvPr/>
            </p:nvSpPr>
            <p:spPr bwMode="auto">
              <a:xfrm>
                <a:off x="-3636964" y="3267075"/>
                <a:ext cx="55563" cy="53975"/>
              </a:xfrm>
              <a:custGeom>
                <a:avLst/>
                <a:gdLst>
                  <a:gd name="T0" fmla="*/ 14 w 26"/>
                  <a:gd name="T1" fmla="*/ 25 h 25"/>
                  <a:gd name="T2" fmla="*/ 11 w 26"/>
                  <a:gd name="T3" fmla="*/ 24 h 25"/>
                  <a:gd name="T4" fmla="*/ 2 w 26"/>
                  <a:gd name="T5" fmla="*/ 10 h 25"/>
                  <a:gd name="T6" fmla="*/ 7 w 26"/>
                  <a:gd name="T7" fmla="*/ 3 h 25"/>
                  <a:gd name="T8" fmla="*/ 16 w 26"/>
                  <a:gd name="T9" fmla="*/ 1 h 25"/>
                  <a:gd name="T10" fmla="*/ 24 w 26"/>
                  <a:gd name="T11" fmla="*/ 6 h 25"/>
                  <a:gd name="T12" fmla="*/ 26 w 26"/>
                  <a:gd name="T13" fmla="*/ 15 h 25"/>
                  <a:gd name="T14" fmla="*/ 14 w 26"/>
                  <a:gd name="T15" fmla="*/ 25 h 25"/>
                  <a:gd name="T16" fmla="*/ 14 w 26"/>
                  <a:gd name="T17" fmla="*/ 9 h 25"/>
                  <a:gd name="T18" fmla="*/ 11 w 26"/>
                  <a:gd name="T19" fmla="*/ 9 h 25"/>
                  <a:gd name="T20" fmla="*/ 10 w 26"/>
                  <a:gd name="T21" fmla="*/ 12 h 25"/>
                  <a:gd name="T22" fmla="*/ 13 w 26"/>
                  <a:gd name="T23" fmla="*/ 17 h 25"/>
                  <a:gd name="T24" fmla="*/ 18 w 26"/>
                  <a:gd name="T25" fmla="*/ 13 h 25"/>
                  <a:gd name="T26" fmla="*/ 17 w 26"/>
                  <a:gd name="T27" fmla="*/ 11 h 25"/>
                  <a:gd name="T28" fmla="*/ 15 w 26"/>
                  <a:gd name="T29" fmla="*/ 9 h 25"/>
                  <a:gd name="T30" fmla="*/ 14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3" y="25"/>
                      <a:pt x="12" y="25"/>
                      <a:pt x="11" y="24"/>
                    </a:cubicBezTo>
                    <a:cubicBezTo>
                      <a:pt x="4" y="23"/>
                      <a:pt x="0" y="16"/>
                      <a:pt x="2" y="10"/>
                    </a:cubicBezTo>
                    <a:cubicBezTo>
                      <a:pt x="3" y="7"/>
                      <a:pt x="4" y="4"/>
                      <a:pt x="7" y="3"/>
                    </a:cubicBezTo>
                    <a:cubicBezTo>
                      <a:pt x="10" y="1"/>
                      <a:pt x="13" y="0"/>
                      <a:pt x="16" y="1"/>
                    </a:cubicBezTo>
                    <a:cubicBezTo>
                      <a:pt x="19" y="1"/>
                      <a:pt x="22" y="3"/>
                      <a:pt x="24" y="6"/>
                    </a:cubicBezTo>
                    <a:cubicBezTo>
                      <a:pt x="26" y="9"/>
                      <a:pt x="26" y="12"/>
                      <a:pt x="26" y="15"/>
                    </a:cubicBezTo>
                    <a:cubicBezTo>
                      <a:pt x="24" y="21"/>
                      <a:pt x="19" y="25"/>
                      <a:pt x="14" y="25"/>
                    </a:cubicBezTo>
                    <a:close/>
                    <a:moveTo>
                      <a:pt x="14" y="9"/>
                    </a:moveTo>
                    <a:cubicBezTo>
                      <a:pt x="13" y="9"/>
                      <a:pt x="12" y="9"/>
                      <a:pt x="11" y="9"/>
                    </a:cubicBezTo>
                    <a:cubicBezTo>
                      <a:pt x="11" y="10"/>
                      <a:pt x="10" y="11"/>
                      <a:pt x="10" y="12"/>
                    </a:cubicBezTo>
                    <a:cubicBezTo>
                      <a:pt x="9" y="14"/>
                      <a:pt x="11" y="16"/>
                      <a:pt x="13" y="17"/>
                    </a:cubicBezTo>
                    <a:cubicBezTo>
                      <a:pt x="15" y="17"/>
                      <a:pt x="17" y="16"/>
                      <a:pt x="18" y="13"/>
                    </a:cubicBezTo>
                    <a:cubicBezTo>
                      <a:pt x="18" y="12"/>
                      <a:pt x="17" y="11"/>
                      <a:pt x="17" y="11"/>
                    </a:cubicBezTo>
                    <a:cubicBezTo>
                      <a:pt x="16" y="10"/>
                      <a:pt x="16" y="9"/>
                      <a:pt x="15" y="9"/>
                    </a:cubicBezTo>
                    <a:lnTo>
                      <a:pt x="1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4" name="Freeform 289"/>
              <p:cNvSpPr>
                <a:spLocks noEditPoints="1"/>
              </p:cNvSpPr>
              <p:nvPr/>
            </p:nvSpPr>
            <p:spPr bwMode="auto">
              <a:xfrm>
                <a:off x="-3586164" y="3186113"/>
                <a:ext cx="52388" cy="53975"/>
              </a:xfrm>
              <a:custGeom>
                <a:avLst/>
                <a:gdLst>
                  <a:gd name="T0" fmla="*/ 12 w 24"/>
                  <a:gd name="T1" fmla="*/ 25 h 25"/>
                  <a:gd name="T2" fmla="*/ 11 w 24"/>
                  <a:gd name="T3" fmla="*/ 25 h 25"/>
                  <a:gd name="T4" fmla="*/ 2 w 24"/>
                  <a:gd name="T5" fmla="*/ 20 h 25"/>
                  <a:gd name="T6" fmla="*/ 0 w 24"/>
                  <a:gd name="T7" fmla="*/ 12 h 25"/>
                  <a:gd name="T8" fmla="*/ 13 w 24"/>
                  <a:gd name="T9" fmla="*/ 0 h 25"/>
                  <a:gd name="T10" fmla="*/ 21 w 24"/>
                  <a:gd name="T11" fmla="*/ 4 h 25"/>
                  <a:gd name="T12" fmla="*/ 24 w 24"/>
                  <a:gd name="T13" fmla="*/ 14 h 25"/>
                  <a:gd name="T14" fmla="*/ 20 w 24"/>
                  <a:gd name="T15" fmla="*/ 22 h 25"/>
                  <a:gd name="T16" fmla="*/ 12 w 24"/>
                  <a:gd name="T17" fmla="*/ 25 h 25"/>
                  <a:gd name="T18" fmla="*/ 12 w 24"/>
                  <a:gd name="T19" fmla="*/ 8 h 25"/>
                  <a:gd name="T20" fmla="*/ 8 w 24"/>
                  <a:gd name="T21" fmla="*/ 12 h 25"/>
                  <a:gd name="T22" fmla="*/ 9 w 24"/>
                  <a:gd name="T23" fmla="*/ 15 h 25"/>
                  <a:gd name="T24" fmla="*/ 11 w 24"/>
                  <a:gd name="T25" fmla="*/ 17 h 25"/>
                  <a:gd name="T26" fmla="*/ 14 w 24"/>
                  <a:gd name="T27" fmla="*/ 16 h 25"/>
                  <a:gd name="T28" fmla="*/ 16 w 24"/>
                  <a:gd name="T29" fmla="*/ 13 h 25"/>
                  <a:gd name="T30" fmla="*/ 15 w 24"/>
                  <a:gd name="T31" fmla="*/ 9 h 25"/>
                  <a:gd name="T32" fmla="*/ 12 w 24"/>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5">
                    <a:moveTo>
                      <a:pt x="12" y="25"/>
                    </a:moveTo>
                    <a:cubicBezTo>
                      <a:pt x="11" y="25"/>
                      <a:pt x="11" y="25"/>
                      <a:pt x="11" y="25"/>
                    </a:cubicBezTo>
                    <a:cubicBezTo>
                      <a:pt x="7" y="25"/>
                      <a:pt x="4" y="23"/>
                      <a:pt x="2" y="20"/>
                    </a:cubicBezTo>
                    <a:cubicBezTo>
                      <a:pt x="1" y="18"/>
                      <a:pt x="0" y="15"/>
                      <a:pt x="0" y="12"/>
                    </a:cubicBezTo>
                    <a:cubicBezTo>
                      <a:pt x="0" y="5"/>
                      <a:pt x="6" y="0"/>
                      <a:pt x="13" y="0"/>
                    </a:cubicBezTo>
                    <a:cubicBezTo>
                      <a:pt x="16" y="0"/>
                      <a:pt x="19" y="2"/>
                      <a:pt x="21" y="4"/>
                    </a:cubicBezTo>
                    <a:cubicBezTo>
                      <a:pt x="23" y="7"/>
                      <a:pt x="24" y="10"/>
                      <a:pt x="24" y="14"/>
                    </a:cubicBezTo>
                    <a:cubicBezTo>
                      <a:pt x="24" y="17"/>
                      <a:pt x="22" y="20"/>
                      <a:pt x="20" y="22"/>
                    </a:cubicBezTo>
                    <a:cubicBezTo>
                      <a:pt x="17" y="24"/>
                      <a:pt x="15" y="25"/>
                      <a:pt x="12" y="25"/>
                    </a:cubicBezTo>
                    <a:close/>
                    <a:moveTo>
                      <a:pt x="12" y="8"/>
                    </a:moveTo>
                    <a:cubicBezTo>
                      <a:pt x="10" y="8"/>
                      <a:pt x="8" y="10"/>
                      <a:pt x="8" y="12"/>
                    </a:cubicBezTo>
                    <a:cubicBezTo>
                      <a:pt x="8" y="13"/>
                      <a:pt x="8" y="14"/>
                      <a:pt x="9" y="15"/>
                    </a:cubicBezTo>
                    <a:cubicBezTo>
                      <a:pt x="9" y="16"/>
                      <a:pt x="10" y="17"/>
                      <a:pt x="11" y="17"/>
                    </a:cubicBezTo>
                    <a:cubicBezTo>
                      <a:pt x="12" y="17"/>
                      <a:pt x="14" y="17"/>
                      <a:pt x="14" y="16"/>
                    </a:cubicBezTo>
                    <a:cubicBezTo>
                      <a:pt x="15" y="15"/>
                      <a:pt x="16" y="15"/>
                      <a:pt x="16" y="13"/>
                    </a:cubicBezTo>
                    <a:cubicBezTo>
                      <a:pt x="16" y="12"/>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5" name="Freeform 290"/>
              <p:cNvSpPr>
                <a:spLocks noEditPoints="1"/>
              </p:cNvSpPr>
              <p:nvPr/>
            </p:nvSpPr>
            <p:spPr bwMode="auto">
              <a:xfrm>
                <a:off x="-3556001" y="3211513"/>
                <a:ext cx="79375" cy="85725"/>
              </a:xfrm>
              <a:custGeom>
                <a:avLst/>
                <a:gdLst>
                  <a:gd name="T0" fmla="*/ 18 w 37"/>
                  <a:gd name="T1" fmla="*/ 40 h 40"/>
                  <a:gd name="T2" fmla="*/ 15 w 37"/>
                  <a:gd name="T3" fmla="*/ 40 h 40"/>
                  <a:gd name="T4" fmla="*/ 4 w 37"/>
                  <a:gd name="T5" fmla="*/ 32 h 40"/>
                  <a:gd name="T6" fmla="*/ 0 w 37"/>
                  <a:gd name="T7" fmla="*/ 18 h 40"/>
                  <a:gd name="T8" fmla="*/ 7 w 37"/>
                  <a:gd name="T9" fmla="*/ 5 h 40"/>
                  <a:gd name="T10" fmla="*/ 21 w 37"/>
                  <a:gd name="T11" fmla="*/ 1 h 40"/>
                  <a:gd name="T12" fmla="*/ 33 w 37"/>
                  <a:gd name="T13" fmla="*/ 8 h 40"/>
                  <a:gd name="T14" fmla="*/ 37 w 37"/>
                  <a:gd name="T15" fmla="*/ 23 h 40"/>
                  <a:gd name="T16" fmla="*/ 29 w 37"/>
                  <a:gd name="T17" fmla="*/ 36 h 40"/>
                  <a:gd name="T18" fmla="*/ 18 w 37"/>
                  <a:gd name="T19" fmla="*/ 40 h 40"/>
                  <a:gd name="T20" fmla="*/ 19 w 37"/>
                  <a:gd name="T21" fmla="*/ 9 h 40"/>
                  <a:gd name="T22" fmla="*/ 13 w 37"/>
                  <a:gd name="T23" fmla="*/ 11 h 40"/>
                  <a:gd name="T24" fmla="*/ 9 w 37"/>
                  <a:gd name="T25" fmla="*/ 19 h 40"/>
                  <a:gd name="T26" fmla="*/ 10 w 37"/>
                  <a:gd name="T27" fmla="*/ 28 h 40"/>
                  <a:gd name="T28" fmla="*/ 17 w 37"/>
                  <a:gd name="T29" fmla="*/ 32 h 40"/>
                  <a:gd name="T30" fmla="*/ 24 w 37"/>
                  <a:gd name="T31" fmla="*/ 30 h 40"/>
                  <a:gd name="T32" fmla="*/ 29 w 37"/>
                  <a:gd name="T33" fmla="*/ 22 h 40"/>
                  <a:gd name="T34" fmla="*/ 27 w 37"/>
                  <a:gd name="T35" fmla="*/ 13 h 40"/>
                  <a:gd name="T36" fmla="*/ 20 w 37"/>
                  <a:gd name="T37" fmla="*/ 9 h 40"/>
                  <a:gd name="T38" fmla="*/ 19 w 37"/>
                  <a:gd name="T39"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0">
                    <a:moveTo>
                      <a:pt x="18" y="40"/>
                    </a:moveTo>
                    <a:cubicBezTo>
                      <a:pt x="17" y="40"/>
                      <a:pt x="16" y="40"/>
                      <a:pt x="15" y="40"/>
                    </a:cubicBezTo>
                    <a:cubicBezTo>
                      <a:pt x="11" y="39"/>
                      <a:pt x="6" y="36"/>
                      <a:pt x="4" y="32"/>
                    </a:cubicBezTo>
                    <a:cubicBezTo>
                      <a:pt x="1" y="28"/>
                      <a:pt x="0" y="23"/>
                      <a:pt x="0" y="18"/>
                    </a:cubicBezTo>
                    <a:cubicBezTo>
                      <a:pt x="1" y="13"/>
                      <a:pt x="4" y="8"/>
                      <a:pt x="7" y="5"/>
                    </a:cubicBezTo>
                    <a:cubicBezTo>
                      <a:pt x="11" y="2"/>
                      <a:pt x="16" y="0"/>
                      <a:pt x="21" y="1"/>
                    </a:cubicBezTo>
                    <a:cubicBezTo>
                      <a:pt x="26" y="1"/>
                      <a:pt x="31" y="4"/>
                      <a:pt x="33" y="8"/>
                    </a:cubicBezTo>
                    <a:cubicBezTo>
                      <a:pt x="36" y="12"/>
                      <a:pt x="37" y="18"/>
                      <a:pt x="37" y="23"/>
                    </a:cubicBezTo>
                    <a:cubicBezTo>
                      <a:pt x="36" y="28"/>
                      <a:pt x="34" y="33"/>
                      <a:pt x="29" y="36"/>
                    </a:cubicBezTo>
                    <a:cubicBezTo>
                      <a:pt x="26" y="39"/>
                      <a:pt x="22" y="40"/>
                      <a:pt x="18" y="40"/>
                    </a:cubicBezTo>
                    <a:close/>
                    <a:moveTo>
                      <a:pt x="19" y="9"/>
                    </a:moveTo>
                    <a:cubicBezTo>
                      <a:pt x="17" y="9"/>
                      <a:pt x="15" y="10"/>
                      <a:pt x="13" y="11"/>
                    </a:cubicBezTo>
                    <a:cubicBezTo>
                      <a:pt x="10" y="13"/>
                      <a:pt x="9" y="16"/>
                      <a:pt x="9" y="19"/>
                    </a:cubicBezTo>
                    <a:cubicBezTo>
                      <a:pt x="8" y="22"/>
                      <a:pt x="9" y="25"/>
                      <a:pt x="10" y="28"/>
                    </a:cubicBezTo>
                    <a:cubicBezTo>
                      <a:pt x="12" y="30"/>
                      <a:pt x="14" y="31"/>
                      <a:pt x="17" y="32"/>
                    </a:cubicBezTo>
                    <a:cubicBezTo>
                      <a:pt x="19" y="32"/>
                      <a:pt x="22" y="32"/>
                      <a:pt x="24" y="30"/>
                    </a:cubicBezTo>
                    <a:cubicBezTo>
                      <a:pt x="27" y="28"/>
                      <a:pt x="28" y="25"/>
                      <a:pt x="29" y="22"/>
                    </a:cubicBezTo>
                    <a:cubicBezTo>
                      <a:pt x="29" y="19"/>
                      <a:pt x="28" y="15"/>
                      <a:pt x="27" y="13"/>
                    </a:cubicBezTo>
                    <a:cubicBezTo>
                      <a:pt x="25" y="10"/>
                      <a:pt x="23" y="9"/>
                      <a:pt x="20" y="9"/>
                    </a:cubicBezTo>
                    <a:lnTo>
                      <a:pt x="19"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6" name="Freeform 291"/>
              <p:cNvSpPr>
                <a:spLocks noEditPoints="1"/>
              </p:cNvSpPr>
              <p:nvPr/>
            </p:nvSpPr>
            <p:spPr bwMode="auto">
              <a:xfrm>
                <a:off x="-3592514" y="3219450"/>
                <a:ext cx="53975" cy="57150"/>
              </a:xfrm>
              <a:custGeom>
                <a:avLst/>
                <a:gdLst>
                  <a:gd name="T0" fmla="*/ 13 w 25"/>
                  <a:gd name="T1" fmla="*/ 26 h 26"/>
                  <a:gd name="T2" fmla="*/ 11 w 25"/>
                  <a:gd name="T3" fmla="*/ 26 h 26"/>
                  <a:gd name="T4" fmla="*/ 1 w 25"/>
                  <a:gd name="T5" fmla="*/ 12 h 26"/>
                  <a:gd name="T6" fmla="*/ 14 w 25"/>
                  <a:gd name="T7" fmla="*/ 1 h 26"/>
                  <a:gd name="T8" fmla="*/ 22 w 25"/>
                  <a:gd name="T9" fmla="*/ 5 h 26"/>
                  <a:gd name="T10" fmla="*/ 25 w 25"/>
                  <a:gd name="T11" fmla="*/ 15 h 26"/>
                  <a:gd name="T12" fmla="*/ 13 w 25"/>
                  <a:gd name="T13" fmla="*/ 26 h 26"/>
                  <a:gd name="T14" fmla="*/ 13 w 25"/>
                  <a:gd name="T15" fmla="*/ 9 h 26"/>
                  <a:gd name="T16" fmla="*/ 9 w 25"/>
                  <a:gd name="T17" fmla="*/ 13 h 26"/>
                  <a:gd name="T18" fmla="*/ 12 w 25"/>
                  <a:gd name="T19" fmla="*/ 18 h 26"/>
                  <a:gd name="T20" fmla="*/ 17 w 25"/>
                  <a:gd name="T21" fmla="*/ 14 h 26"/>
                  <a:gd name="T22" fmla="*/ 16 w 25"/>
                  <a:gd name="T23" fmla="*/ 10 h 26"/>
                  <a:gd name="T24" fmla="*/ 14 w 25"/>
                  <a:gd name="T25" fmla="*/ 9 h 26"/>
                  <a:gd name="T26" fmla="*/ 13 w 25"/>
                  <a:gd name="T27"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6">
                    <a:moveTo>
                      <a:pt x="13" y="26"/>
                    </a:moveTo>
                    <a:cubicBezTo>
                      <a:pt x="12" y="26"/>
                      <a:pt x="12" y="26"/>
                      <a:pt x="11" y="26"/>
                    </a:cubicBezTo>
                    <a:cubicBezTo>
                      <a:pt x="5" y="24"/>
                      <a:pt x="0" y="18"/>
                      <a:pt x="1" y="12"/>
                    </a:cubicBezTo>
                    <a:cubicBezTo>
                      <a:pt x="2" y="5"/>
                      <a:pt x="8" y="0"/>
                      <a:pt x="14" y="1"/>
                    </a:cubicBezTo>
                    <a:cubicBezTo>
                      <a:pt x="18" y="1"/>
                      <a:pt x="20" y="3"/>
                      <a:pt x="22" y="5"/>
                    </a:cubicBezTo>
                    <a:cubicBezTo>
                      <a:pt x="24" y="8"/>
                      <a:pt x="25" y="11"/>
                      <a:pt x="25" y="15"/>
                    </a:cubicBezTo>
                    <a:cubicBezTo>
                      <a:pt x="24" y="21"/>
                      <a:pt x="19" y="26"/>
                      <a:pt x="13" y="26"/>
                    </a:cubicBezTo>
                    <a:close/>
                    <a:moveTo>
                      <a:pt x="13" y="9"/>
                    </a:moveTo>
                    <a:cubicBezTo>
                      <a:pt x="11" y="9"/>
                      <a:pt x="9" y="10"/>
                      <a:pt x="9" y="13"/>
                    </a:cubicBezTo>
                    <a:cubicBezTo>
                      <a:pt x="9" y="15"/>
                      <a:pt x="10" y="17"/>
                      <a:pt x="12" y="18"/>
                    </a:cubicBezTo>
                    <a:cubicBezTo>
                      <a:pt x="14" y="18"/>
                      <a:pt x="17" y="16"/>
                      <a:pt x="17" y="14"/>
                    </a:cubicBezTo>
                    <a:cubicBezTo>
                      <a:pt x="17" y="13"/>
                      <a:pt x="17" y="11"/>
                      <a:pt x="16" y="10"/>
                    </a:cubicBezTo>
                    <a:cubicBezTo>
                      <a:pt x="16" y="10"/>
                      <a:pt x="15"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7" name="Freeform 292"/>
              <p:cNvSpPr>
                <a:spLocks noEditPoints="1"/>
              </p:cNvSpPr>
              <p:nvPr/>
            </p:nvSpPr>
            <p:spPr bwMode="auto">
              <a:xfrm>
                <a:off x="-3597276" y="3255963"/>
                <a:ext cx="53975" cy="53975"/>
              </a:xfrm>
              <a:custGeom>
                <a:avLst/>
                <a:gdLst>
                  <a:gd name="T0" fmla="*/ 12 w 25"/>
                  <a:gd name="T1" fmla="*/ 25 h 25"/>
                  <a:gd name="T2" fmla="*/ 10 w 25"/>
                  <a:gd name="T3" fmla="*/ 25 h 25"/>
                  <a:gd name="T4" fmla="*/ 2 w 25"/>
                  <a:gd name="T5" fmla="*/ 20 h 25"/>
                  <a:gd name="T6" fmla="*/ 0 w 25"/>
                  <a:gd name="T7" fmla="*/ 11 h 25"/>
                  <a:gd name="T8" fmla="*/ 12 w 25"/>
                  <a:gd name="T9" fmla="*/ 0 h 25"/>
                  <a:gd name="T10" fmla="*/ 14 w 25"/>
                  <a:gd name="T11" fmla="*/ 1 h 25"/>
                  <a:gd name="T12" fmla="*/ 22 w 25"/>
                  <a:gd name="T13" fmla="*/ 5 h 25"/>
                  <a:gd name="T14" fmla="*/ 24 w 25"/>
                  <a:gd name="T15" fmla="*/ 15 h 25"/>
                  <a:gd name="T16" fmla="*/ 19 w 25"/>
                  <a:gd name="T17" fmla="*/ 23 h 25"/>
                  <a:gd name="T18" fmla="*/ 12 w 25"/>
                  <a:gd name="T19" fmla="*/ 25 h 25"/>
                  <a:gd name="T20" fmla="*/ 12 w 25"/>
                  <a:gd name="T21" fmla="*/ 8 h 25"/>
                  <a:gd name="T22" fmla="*/ 8 w 25"/>
                  <a:gd name="T23" fmla="*/ 12 h 25"/>
                  <a:gd name="T24" fmla="*/ 9 w 25"/>
                  <a:gd name="T25" fmla="*/ 15 h 25"/>
                  <a:gd name="T26" fmla="*/ 11 w 25"/>
                  <a:gd name="T27" fmla="*/ 17 h 25"/>
                  <a:gd name="T28" fmla="*/ 14 w 25"/>
                  <a:gd name="T29" fmla="*/ 16 h 25"/>
                  <a:gd name="T30" fmla="*/ 16 w 25"/>
                  <a:gd name="T31" fmla="*/ 14 h 25"/>
                  <a:gd name="T32" fmla="*/ 15 w 25"/>
                  <a:gd name="T33" fmla="*/ 10 h 25"/>
                  <a:gd name="T34" fmla="*/ 13 w 25"/>
                  <a:gd name="T35" fmla="*/ 9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11" y="25"/>
                      <a:pt x="10" y="25"/>
                    </a:cubicBezTo>
                    <a:cubicBezTo>
                      <a:pt x="7" y="24"/>
                      <a:pt x="4" y="22"/>
                      <a:pt x="2" y="20"/>
                    </a:cubicBezTo>
                    <a:cubicBezTo>
                      <a:pt x="0" y="17"/>
                      <a:pt x="0" y="14"/>
                      <a:pt x="0" y="11"/>
                    </a:cubicBezTo>
                    <a:cubicBezTo>
                      <a:pt x="1" y="5"/>
                      <a:pt x="6" y="0"/>
                      <a:pt x="12" y="0"/>
                    </a:cubicBezTo>
                    <a:cubicBezTo>
                      <a:pt x="13" y="0"/>
                      <a:pt x="14" y="0"/>
                      <a:pt x="14" y="1"/>
                    </a:cubicBezTo>
                    <a:cubicBezTo>
                      <a:pt x="17" y="1"/>
                      <a:pt x="20" y="3"/>
                      <a:pt x="22" y="5"/>
                    </a:cubicBezTo>
                    <a:cubicBezTo>
                      <a:pt x="24" y="8"/>
                      <a:pt x="25" y="12"/>
                      <a:pt x="24" y="15"/>
                    </a:cubicBezTo>
                    <a:cubicBezTo>
                      <a:pt x="24" y="18"/>
                      <a:pt x="22" y="21"/>
                      <a:pt x="19" y="23"/>
                    </a:cubicBezTo>
                    <a:cubicBezTo>
                      <a:pt x="17" y="25"/>
                      <a:pt x="15" y="25"/>
                      <a:pt x="12" y="25"/>
                    </a:cubicBezTo>
                    <a:close/>
                    <a:moveTo>
                      <a:pt x="12" y="8"/>
                    </a:moveTo>
                    <a:cubicBezTo>
                      <a:pt x="10" y="8"/>
                      <a:pt x="9" y="10"/>
                      <a:pt x="8" y="12"/>
                    </a:cubicBezTo>
                    <a:cubicBezTo>
                      <a:pt x="8" y="13"/>
                      <a:pt x="8" y="14"/>
                      <a:pt x="9" y="15"/>
                    </a:cubicBezTo>
                    <a:cubicBezTo>
                      <a:pt x="10" y="16"/>
                      <a:pt x="10" y="17"/>
                      <a:pt x="11" y="17"/>
                    </a:cubicBezTo>
                    <a:cubicBezTo>
                      <a:pt x="12" y="17"/>
                      <a:pt x="14" y="17"/>
                      <a:pt x="14" y="16"/>
                    </a:cubicBezTo>
                    <a:cubicBezTo>
                      <a:pt x="15" y="16"/>
                      <a:pt x="16" y="15"/>
                      <a:pt x="16" y="14"/>
                    </a:cubicBezTo>
                    <a:cubicBezTo>
                      <a:pt x="16" y="12"/>
                      <a:pt x="16" y="11"/>
                      <a:pt x="15" y="10"/>
                    </a:cubicBezTo>
                    <a:cubicBezTo>
                      <a:pt x="15" y="9"/>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8" name="Freeform 293"/>
              <p:cNvSpPr>
                <a:spLocks noEditPoints="1"/>
              </p:cNvSpPr>
              <p:nvPr/>
            </p:nvSpPr>
            <p:spPr bwMode="auto">
              <a:xfrm>
                <a:off x="-3725864" y="3335338"/>
                <a:ext cx="53975" cy="50800"/>
              </a:xfrm>
              <a:custGeom>
                <a:avLst/>
                <a:gdLst>
                  <a:gd name="T0" fmla="*/ 13 w 25"/>
                  <a:gd name="T1" fmla="*/ 23 h 23"/>
                  <a:gd name="T2" fmla="*/ 9 w 25"/>
                  <a:gd name="T3" fmla="*/ 22 h 23"/>
                  <a:gd name="T4" fmla="*/ 2 w 25"/>
                  <a:gd name="T5" fmla="*/ 17 h 23"/>
                  <a:gd name="T6" fmla="*/ 1 w 25"/>
                  <a:gd name="T7" fmla="*/ 8 h 23"/>
                  <a:gd name="T8" fmla="*/ 12 w 25"/>
                  <a:gd name="T9" fmla="*/ 0 h 23"/>
                  <a:gd name="T10" fmla="*/ 16 w 25"/>
                  <a:gd name="T11" fmla="*/ 1 h 23"/>
                  <a:gd name="T12" fmla="*/ 23 w 25"/>
                  <a:gd name="T13" fmla="*/ 7 h 23"/>
                  <a:gd name="T14" fmla="*/ 24 w 25"/>
                  <a:gd name="T15" fmla="*/ 16 h 23"/>
                  <a:gd name="T16" fmla="*/ 18 w 25"/>
                  <a:gd name="T17" fmla="*/ 22 h 23"/>
                  <a:gd name="T18" fmla="*/ 13 w 25"/>
                  <a:gd name="T19" fmla="*/ 23 h 23"/>
                  <a:gd name="T20" fmla="*/ 12 w 25"/>
                  <a:gd name="T21" fmla="*/ 8 h 23"/>
                  <a:gd name="T22" fmla="*/ 9 w 25"/>
                  <a:gd name="T23" fmla="*/ 10 h 23"/>
                  <a:gd name="T24" fmla="*/ 9 w 25"/>
                  <a:gd name="T25" fmla="*/ 13 h 23"/>
                  <a:gd name="T26" fmla="*/ 11 w 25"/>
                  <a:gd name="T27" fmla="*/ 15 h 23"/>
                  <a:gd name="T28" fmla="*/ 15 w 25"/>
                  <a:gd name="T29" fmla="*/ 15 h 23"/>
                  <a:gd name="T30" fmla="*/ 16 w 25"/>
                  <a:gd name="T31" fmla="*/ 13 h 23"/>
                  <a:gd name="T32" fmla="*/ 16 w 25"/>
                  <a:gd name="T33" fmla="*/ 11 h 23"/>
                  <a:gd name="T34" fmla="*/ 14 w 25"/>
                  <a:gd name="T35" fmla="*/ 9 h 23"/>
                  <a:gd name="T36" fmla="*/ 12 w 25"/>
                  <a:gd name="T3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3" y="23"/>
                    </a:moveTo>
                    <a:cubicBezTo>
                      <a:pt x="12" y="23"/>
                      <a:pt x="10" y="23"/>
                      <a:pt x="9" y="22"/>
                    </a:cubicBezTo>
                    <a:cubicBezTo>
                      <a:pt x="6" y="21"/>
                      <a:pt x="3" y="19"/>
                      <a:pt x="2" y="17"/>
                    </a:cubicBezTo>
                    <a:cubicBezTo>
                      <a:pt x="0" y="14"/>
                      <a:pt x="0" y="11"/>
                      <a:pt x="1" y="8"/>
                    </a:cubicBezTo>
                    <a:cubicBezTo>
                      <a:pt x="2" y="3"/>
                      <a:pt x="7" y="0"/>
                      <a:pt x="12" y="0"/>
                    </a:cubicBezTo>
                    <a:cubicBezTo>
                      <a:pt x="13" y="0"/>
                      <a:pt x="15" y="1"/>
                      <a:pt x="16" y="1"/>
                    </a:cubicBezTo>
                    <a:cubicBezTo>
                      <a:pt x="19" y="2"/>
                      <a:pt x="22" y="4"/>
                      <a:pt x="23" y="7"/>
                    </a:cubicBezTo>
                    <a:cubicBezTo>
                      <a:pt x="25" y="10"/>
                      <a:pt x="25" y="13"/>
                      <a:pt x="24" y="16"/>
                    </a:cubicBezTo>
                    <a:cubicBezTo>
                      <a:pt x="23" y="19"/>
                      <a:pt x="21" y="21"/>
                      <a:pt x="18" y="22"/>
                    </a:cubicBezTo>
                    <a:cubicBezTo>
                      <a:pt x="16" y="23"/>
                      <a:pt x="15" y="23"/>
                      <a:pt x="13" y="23"/>
                    </a:cubicBezTo>
                    <a:close/>
                    <a:moveTo>
                      <a:pt x="12" y="8"/>
                    </a:moveTo>
                    <a:cubicBezTo>
                      <a:pt x="10" y="8"/>
                      <a:pt x="9" y="9"/>
                      <a:pt x="9" y="10"/>
                    </a:cubicBezTo>
                    <a:cubicBezTo>
                      <a:pt x="8" y="11"/>
                      <a:pt x="9" y="12"/>
                      <a:pt x="9" y="13"/>
                    </a:cubicBezTo>
                    <a:cubicBezTo>
                      <a:pt x="10" y="14"/>
                      <a:pt x="10" y="14"/>
                      <a:pt x="11" y="15"/>
                    </a:cubicBezTo>
                    <a:cubicBezTo>
                      <a:pt x="13" y="15"/>
                      <a:pt x="14" y="15"/>
                      <a:pt x="15" y="15"/>
                    </a:cubicBezTo>
                    <a:cubicBezTo>
                      <a:pt x="15" y="14"/>
                      <a:pt x="16" y="14"/>
                      <a:pt x="16" y="13"/>
                    </a:cubicBezTo>
                    <a:cubicBezTo>
                      <a:pt x="17" y="12"/>
                      <a:pt x="16" y="11"/>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9" name="Freeform 294"/>
              <p:cNvSpPr>
                <a:spLocks noEditPoints="1"/>
              </p:cNvSpPr>
              <p:nvPr/>
            </p:nvSpPr>
            <p:spPr bwMode="auto">
              <a:xfrm>
                <a:off x="-3738564" y="3365500"/>
                <a:ext cx="55563" cy="49213"/>
              </a:xfrm>
              <a:custGeom>
                <a:avLst/>
                <a:gdLst>
                  <a:gd name="T0" fmla="*/ 14 w 26"/>
                  <a:gd name="T1" fmla="*/ 23 h 23"/>
                  <a:gd name="T2" fmla="*/ 9 w 26"/>
                  <a:gd name="T3" fmla="*/ 22 h 23"/>
                  <a:gd name="T4" fmla="*/ 2 w 26"/>
                  <a:gd name="T5" fmla="*/ 7 h 23"/>
                  <a:gd name="T6" fmla="*/ 13 w 26"/>
                  <a:gd name="T7" fmla="*/ 0 h 23"/>
                  <a:gd name="T8" fmla="*/ 17 w 26"/>
                  <a:gd name="T9" fmla="*/ 1 h 23"/>
                  <a:gd name="T10" fmla="*/ 24 w 26"/>
                  <a:gd name="T11" fmla="*/ 7 h 23"/>
                  <a:gd name="T12" fmla="*/ 25 w 26"/>
                  <a:gd name="T13" fmla="*/ 16 h 23"/>
                  <a:gd name="T14" fmla="*/ 14 w 26"/>
                  <a:gd name="T15" fmla="*/ 23 h 23"/>
                  <a:gd name="T16" fmla="*/ 13 w 26"/>
                  <a:gd name="T17" fmla="*/ 8 h 23"/>
                  <a:gd name="T18" fmla="*/ 10 w 26"/>
                  <a:gd name="T19" fmla="*/ 10 h 23"/>
                  <a:gd name="T20" fmla="*/ 12 w 26"/>
                  <a:gd name="T21" fmla="*/ 14 h 23"/>
                  <a:gd name="T22" fmla="*/ 17 w 26"/>
                  <a:gd name="T23" fmla="*/ 13 h 23"/>
                  <a:gd name="T24" fmla="*/ 17 w 26"/>
                  <a:gd name="T25" fmla="*/ 11 h 23"/>
                  <a:gd name="T26" fmla="*/ 15 w 26"/>
                  <a:gd name="T27" fmla="*/ 8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4" y="23"/>
                    </a:moveTo>
                    <a:cubicBezTo>
                      <a:pt x="12" y="23"/>
                      <a:pt x="11" y="23"/>
                      <a:pt x="9" y="22"/>
                    </a:cubicBezTo>
                    <a:cubicBezTo>
                      <a:pt x="3" y="19"/>
                      <a:pt x="0" y="13"/>
                      <a:pt x="2" y="7"/>
                    </a:cubicBezTo>
                    <a:cubicBezTo>
                      <a:pt x="4" y="3"/>
                      <a:pt x="8" y="0"/>
                      <a:pt x="13" y="0"/>
                    </a:cubicBezTo>
                    <a:cubicBezTo>
                      <a:pt x="14" y="0"/>
                      <a:pt x="16" y="0"/>
                      <a:pt x="17" y="1"/>
                    </a:cubicBezTo>
                    <a:cubicBezTo>
                      <a:pt x="21" y="2"/>
                      <a:pt x="23" y="4"/>
                      <a:pt x="24" y="7"/>
                    </a:cubicBezTo>
                    <a:cubicBezTo>
                      <a:pt x="26" y="10"/>
                      <a:pt x="26" y="13"/>
                      <a:pt x="25" y="16"/>
                    </a:cubicBezTo>
                    <a:cubicBezTo>
                      <a:pt x="23" y="20"/>
                      <a:pt x="19" y="23"/>
                      <a:pt x="14" y="23"/>
                    </a:cubicBezTo>
                    <a:close/>
                    <a:moveTo>
                      <a:pt x="13" y="8"/>
                    </a:moveTo>
                    <a:cubicBezTo>
                      <a:pt x="11" y="8"/>
                      <a:pt x="10" y="9"/>
                      <a:pt x="10" y="10"/>
                    </a:cubicBezTo>
                    <a:cubicBezTo>
                      <a:pt x="9" y="11"/>
                      <a:pt x="10" y="14"/>
                      <a:pt x="12" y="14"/>
                    </a:cubicBezTo>
                    <a:cubicBezTo>
                      <a:pt x="14" y="15"/>
                      <a:pt x="16" y="15"/>
                      <a:pt x="17" y="13"/>
                    </a:cubicBezTo>
                    <a:cubicBezTo>
                      <a:pt x="18" y="12"/>
                      <a:pt x="17" y="11"/>
                      <a:pt x="17" y="11"/>
                    </a:cubicBezTo>
                    <a:cubicBezTo>
                      <a:pt x="17" y="10"/>
                      <a:pt x="16"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0" name="Freeform 295"/>
              <p:cNvSpPr>
                <a:spLocks noEditPoints="1"/>
              </p:cNvSpPr>
              <p:nvPr/>
            </p:nvSpPr>
            <p:spPr bwMode="auto">
              <a:xfrm>
                <a:off x="-3751264" y="3394075"/>
                <a:ext cx="55563" cy="49213"/>
              </a:xfrm>
              <a:custGeom>
                <a:avLst/>
                <a:gdLst>
                  <a:gd name="T0" fmla="*/ 14 w 26"/>
                  <a:gd name="T1" fmla="*/ 23 h 23"/>
                  <a:gd name="T2" fmla="*/ 9 w 26"/>
                  <a:gd name="T3" fmla="*/ 22 h 23"/>
                  <a:gd name="T4" fmla="*/ 3 w 26"/>
                  <a:gd name="T5" fmla="*/ 7 h 23"/>
                  <a:gd name="T6" fmla="*/ 13 w 26"/>
                  <a:gd name="T7" fmla="*/ 0 h 23"/>
                  <a:gd name="T8" fmla="*/ 18 w 26"/>
                  <a:gd name="T9" fmla="*/ 1 h 23"/>
                  <a:gd name="T10" fmla="*/ 25 w 26"/>
                  <a:gd name="T11" fmla="*/ 8 h 23"/>
                  <a:gd name="T12" fmla="*/ 25 w 26"/>
                  <a:gd name="T13" fmla="*/ 17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3 h 23"/>
                  <a:gd name="T26" fmla="*/ 17 w 26"/>
                  <a:gd name="T27" fmla="*/ 11 h 23"/>
                  <a:gd name="T28" fmla="*/ 15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1" y="23"/>
                      <a:pt x="9" y="22"/>
                    </a:cubicBezTo>
                    <a:cubicBezTo>
                      <a:pt x="3" y="19"/>
                      <a:pt x="0" y="12"/>
                      <a:pt x="3" y="7"/>
                    </a:cubicBezTo>
                    <a:cubicBezTo>
                      <a:pt x="4" y="3"/>
                      <a:pt x="8" y="0"/>
                      <a:pt x="13" y="0"/>
                    </a:cubicBezTo>
                    <a:cubicBezTo>
                      <a:pt x="15" y="0"/>
                      <a:pt x="17" y="1"/>
                      <a:pt x="18" y="1"/>
                    </a:cubicBezTo>
                    <a:cubicBezTo>
                      <a:pt x="21" y="3"/>
                      <a:pt x="24" y="5"/>
                      <a:pt x="25" y="8"/>
                    </a:cubicBezTo>
                    <a:cubicBezTo>
                      <a:pt x="26" y="11"/>
                      <a:pt x="26" y="14"/>
                      <a:pt x="25" y="17"/>
                    </a:cubicBezTo>
                    <a:cubicBezTo>
                      <a:pt x="23" y="21"/>
                      <a:pt x="19" y="23"/>
                      <a:pt x="14" y="23"/>
                    </a:cubicBezTo>
                    <a:close/>
                    <a:moveTo>
                      <a:pt x="13" y="8"/>
                    </a:moveTo>
                    <a:cubicBezTo>
                      <a:pt x="12" y="8"/>
                      <a:pt x="10" y="9"/>
                      <a:pt x="10" y="10"/>
                    </a:cubicBezTo>
                    <a:cubicBezTo>
                      <a:pt x="9" y="12"/>
                      <a:pt x="10" y="14"/>
                      <a:pt x="12" y="15"/>
                    </a:cubicBezTo>
                    <a:cubicBezTo>
                      <a:pt x="13" y="15"/>
                      <a:pt x="14" y="15"/>
                      <a:pt x="14" y="15"/>
                    </a:cubicBezTo>
                    <a:cubicBezTo>
                      <a:pt x="16" y="15"/>
                      <a:pt x="17" y="15"/>
                      <a:pt x="17" y="13"/>
                    </a:cubicBezTo>
                    <a:cubicBezTo>
                      <a:pt x="18" y="12"/>
                      <a:pt x="18" y="12"/>
                      <a:pt x="17" y="11"/>
                    </a:cubicBezTo>
                    <a:cubicBezTo>
                      <a:pt x="17"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1" name="Freeform 296"/>
              <p:cNvSpPr>
                <a:spLocks noEditPoints="1"/>
              </p:cNvSpPr>
              <p:nvPr/>
            </p:nvSpPr>
            <p:spPr bwMode="auto">
              <a:xfrm>
                <a:off x="-3763964" y="3421063"/>
                <a:ext cx="55563" cy="50800"/>
              </a:xfrm>
              <a:custGeom>
                <a:avLst/>
                <a:gdLst>
                  <a:gd name="T0" fmla="*/ 14 w 26"/>
                  <a:gd name="T1" fmla="*/ 23 h 23"/>
                  <a:gd name="T2" fmla="*/ 8 w 26"/>
                  <a:gd name="T3" fmla="*/ 22 h 23"/>
                  <a:gd name="T4" fmla="*/ 3 w 26"/>
                  <a:gd name="T5" fmla="*/ 6 h 23"/>
                  <a:gd name="T6" fmla="*/ 13 w 26"/>
                  <a:gd name="T7" fmla="*/ 0 h 23"/>
                  <a:gd name="T8" fmla="*/ 18 w 26"/>
                  <a:gd name="T9" fmla="*/ 2 h 23"/>
                  <a:gd name="T10" fmla="*/ 25 w 26"/>
                  <a:gd name="T11" fmla="*/ 9 h 23"/>
                  <a:gd name="T12" fmla="*/ 24 w 26"/>
                  <a:gd name="T13" fmla="*/ 17 h 23"/>
                  <a:gd name="T14" fmla="*/ 14 w 26"/>
                  <a:gd name="T15" fmla="*/ 23 h 23"/>
                  <a:gd name="T16" fmla="*/ 13 w 26"/>
                  <a:gd name="T17" fmla="*/ 9 h 23"/>
                  <a:gd name="T18" fmla="*/ 10 w 26"/>
                  <a:gd name="T19" fmla="*/ 10 h 23"/>
                  <a:gd name="T20" fmla="*/ 12 w 26"/>
                  <a:gd name="T21" fmla="*/ 15 h 23"/>
                  <a:gd name="T22" fmla="*/ 14 w 26"/>
                  <a:gd name="T23" fmla="*/ 15 h 23"/>
                  <a:gd name="T24" fmla="*/ 17 w 26"/>
                  <a:gd name="T25" fmla="*/ 14 h 23"/>
                  <a:gd name="T26" fmla="*/ 17 w 26"/>
                  <a:gd name="T27" fmla="*/ 11 h 23"/>
                  <a:gd name="T28" fmla="*/ 15 w 26"/>
                  <a:gd name="T29" fmla="*/ 9 h 23"/>
                  <a:gd name="T30" fmla="*/ 13 w 26"/>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2"/>
                    </a:cubicBezTo>
                    <a:cubicBezTo>
                      <a:pt x="2" y="19"/>
                      <a:pt x="0" y="12"/>
                      <a:pt x="3" y="6"/>
                    </a:cubicBezTo>
                    <a:cubicBezTo>
                      <a:pt x="4" y="3"/>
                      <a:pt x="8" y="0"/>
                      <a:pt x="13" y="0"/>
                    </a:cubicBezTo>
                    <a:cubicBezTo>
                      <a:pt x="15" y="0"/>
                      <a:pt x="17" y="1"/>
                      <a:pt x="18" y="2"/>
                    </a:cubicBezTo>
                    <a:cubicBezTo>
                      <a:pt x="21" y="3"/>
                      <a:pt x="24" y="6"/>
                      <a:pt x="25" y="9"/>
                    </a:cubicBezTo>
                    <a:cubicBezTo>
                      <a:pt x="26" y="12"/>
                      <a:pt x="26" y="15"/>
                      <a:pt x="24" y="17"/>
                    </a:cubicBezTo>
                    <a:cubicBezTo>
                      <a:pt x="22" y="21"/>
                      <a:pt x="18" y="23"/>
                      <a:pt x="14" y="23"/>
                    </a:cubicBezTo>
                    <a:close/>
                    <a:moveTo>
                      <a:pt x="13" y="9"/>
                    </a:moveTo>
                    <a:cubicBezTo>
                      <a:pt x="11" y="9"/>
                      <a:pt x="10" y="9"/>
                      <a:pt x="10" y="10"/>
                    </a:cubicBezTo>
                    <a:cubicBezTo>
                      <a:pt x="9" y="12"/>
                      <a:pt x="10" y="14"/>
                      <a:pt x="12" y="15"/>
                    </a:cubicBezTo>
                    <a:cubicBezTo>
                      <a:pt x="13" y="15"/>
                      <a:pt x="13" y="15"/>
                      <a:pt x="14" y="15"/>
                    </a:cubicBezTo>
                    <a:cubicBezTo>
                      <a:pt x="15" y="15"/>
                      <a:pt x="16" y="15"/>
                      <a:pt x="17" y="14"/>
                    </a:cubicBezTo>
                    <a:cubicBezTo>
                      <a:pt x="17" y="13"/>
                      <a:pt x="17" y="12"/>
                      <a:pt x="17" y="11"/>
                    </a:cubicBezTo>
                    <a:cubicBezTo>
                      <a:pt x="17" y="10"/>
                      <a:pt x="16" y="10"/>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2" name="Freeform 297"/>
              <p:cNvSpPr>
                <a:spLocks noEditPoints="1"/>
              </p:cNvSpPr>
              <p:nvPr/>
            </p:nvSpPr>
            <p:spPr bwMode="auto">
              <a:xfrm>
                <a:off x="-3779839" y="3449638"/>
                <a:ext cx="55563" cy="49213"/>
              </a:xfrm>
              <a:custGeom>
                <a:avLst/>
                <a:gdLst>
                  <a:gd name="T0" fmla="*/ 14 w 26"/>
                  <a:gd name="T1" fmla="*/ 23 h 23"/>
                  <a:gd name="T2" fmla="*/ 8 w 26"/>
                  <a:gd name="T3" fmla="*/ 21 h 23"/>
                  <a:gd name="T4" fmla="*/ 3 w 26"/>
                  <a:gd name="T5" fmla="*/ 6 h 23"/>
                  <a:gd name="T6" fmla="*/ 13 w 26"/>
                  <a:gd name="T7" fmla="*/ 0 h 23"/>
                  <a:gd name="T8" fmla="*/ 19 w 26"/>
                  <a:gd name="T9" fmla="*/ 2 h 23"/>
                  <a:gd name="T10" fmla="*/ 25 w 26"/>
                  <a:gd name="T11" fmla="*/ 9 h 23"/>
                  <a:gd name="T12" fmla="*/ 24 w 26"/>
                  <a:gd name="T13" fmla="*/ 18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4 h 23"/>
                  <a:gd name="T26" fmla="*/ 17 w 26"/>
                  <a:gd name="T27" fmla="*/ 11 h 23"/>
                  <a:gd name="T28" fmla="*/ 15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1"/>
                    </a:cubicBezTo>
                    <a:cubicBezTo>
                      <a:pt x="2" y="18"/>
                      <a:pt x="0" y="11"/>
                      <a:pt x="3" y="6"/>
                    </a:cubicBezTo>
                    <a:cubicBezTo>
                      <a:pt x="5" y="2"/>
                      <a:pt x="8" y="0"/>
                      <a:pt x="13" y="0"/>
                    </a:cubicBezTo>
                    <a:cubicBezTo>
                      <a:pt x="15" y="0"/>
                      <a:pt x="17" y="1"/>
                      <a:pt x="19" y="2"/>
                    </a:cubicBezTo>
                    <a:cubicBezTo>
                      <a:pt x="22" y="3"/>
                      <a:pt x="24" y="6"/>
                      <a:pt x="25" y="9"/>
                    </a:cubicBezTo>
                    <a:cubicBezTo>
                      <a:pt x="26" y="12"/>
                      <a:pt x="25" y="15"/>
                      <a:pt x="24" y="18"/>
                    </a:cubicBezTo>
                    <a:cubicBezTo>
                      <a:pt x="22" y="21"/>
                      <a:pt x="18" y="23"/>
                      <a:pt x="14" y="23"/>
                    </a:cubicBezTo>
                    <a:close/>
                    <a:moveTo>
                      <a:pt x="13" y="8"/>
                    </a:moveTo>
                    <a:cubicBezTo>
                      <a:pt x="11" y="8"/>
                      <a:pt x="10" y="9"/>
                      <a:pt x="10" y="10"/>
                    </a:cubicBezTo>
                    <a:cubicBezTo>
                      <a:pt x="9" y="11"/>
                      <a:pt x="10" y="13"/>
                      <a:pt x="12" y="15"/>
                    </a:cubicBezTo>
                    <a:cubicBezTo>
                      <a:pt x="13" y="15"/>
                      <a:pt x="13" y="15"/>
                      <a:pt x="14" y="15"/>
                    </a:cubicBezTo>
                    <a:cubicBezTo>
                      <a:pt x="15" y="15"/>
                      <a:pt x="16" y="15"/>
                      <a:pt x="17" y="14"/>
                    </a:cubicBezTo>
                    <a:cubicBezTo>
                      <a:pt x="17" y="13"/>
                      <a:pt x="17" y="12"/>
                      <a:pt x="17" y="11"/>
                    </a:cubicBezTo>
                    <a:cubicBezTo>
                      <a:pt x="17"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3" name="Freeform 298"/>
              <p:cNvSpPr>
                <a:spLocks noEditPoints="1"/>
              </p:cNvSpPr>
              <p:nvPr/>
            </p:nvSpPr>
            <p:spPr bwMode="auto">
              <a:xfrm>
                <a:off x="-3797301" y="3475038"/>
                <a:ext cx="57150" cy="52388"/>
              </a:xfrm>
              <a:custGeom>
                <a:avLst/>
                <a:gdLst>
                  <a:gd name="T0" fmla="*/ 15 w 26"/>
                  <a:gd name="T1" fmla="*/ 24 h 24"/>
                  <a:gd name="T2" fmla="*/ 8 w 26"/>
                  <a:gd name="T3" fmla="*/ 22 h 24"/>
                  <a:gd name="T4" fmla="*/ 4 w 26"/>
                  <a:gd name="T5" fmla="*/ 6 h 24"/>
                  <a:gd name="T6" fmla="*/ 11 w 26"/>
                  <a:gd name="T7" fmla="*/ 1 h 24"/>
                  <a:gd name="T8" fmla="*/ 20 w 26"/>
                  <a:gd name="T9" fmla="*/ 3 h 24"/>
                  <a:gd name="T10" fmla="*/ 25 w 26"/>
                  <a:gd name="T11" fmla="*/ 10 h 24"/>
                  <a:gd name="T12" fmla="*/ 24 w 26"/>
                  <a:gd name="T13" fmla="*/ 19 h 24"/>
                  <a:gd name="T14" fmla="*/ 15 w 26"/>
                  <a:gd name="T15" fmla="*/ 24 h 24"/>
                  <a:gd name="T16" fmla="*/ 13 w 26"/>
                  <a:gd name="T17" fmla="*/ 9 h 24"/>
                  <a:gd name="T18" fmla="*/ 12 w 26"/>
                  <a:gd name="T19" fmla="*/ 9 h 24"/>
                  <a:gd name="T20" fmla="*/ 10 w 26"/>
                  <a:gd name="T21" fmla="*/ 10 h 24"/>
                  <a:gd name="T22" fmla="*/ 12 w 26"/>
                  <a:gd name="T23" fmla="*/ 15 h 24"/>
                  <a:gd name="T24" fmla="*/ 17 w 26"/>
                  <a:gd name="T25" fmla="*/ 14 h 24"/>
                  <a:gd name="T26" fmla="*/ 18 w 26"/>
                  <a:gd name="T27" fmla="*/ 12 h 24"/>
                  <a:gd name="T28" fmla="*/ 16 w 26"/>
                  <a:gd name="T29" fmla="*/ 9 h 24"/>
                  <a:gd name="T30" fmla="*/ 13 w 26"/>
                  <a:gd name="T31"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5" y="24"/>
                    </a:moveTo>
                    <a:cubicBezTo>
                      <a:pt x="12" y="24"/>
                      <a:pt x="10" y="23"/>
                      <a:pt x="8" y="22"/>
                    </a:cubicBezTo>
                    <a:cubicBezTo>
                      <a:pt x="2" y="18"/>
                      <a:pt x="0" y="11"/>
                      <a:pt x="4" y="6"/>
                    </a:cubicBezTo>
                    <a:cubicBezTo>
                      <a:pt x="5" y="3"/>
                      <a:pt x="8" y="1"/>
                      <a:pt x="11" y="1"/>
                    </a:cubicBezTo>
                    <a:cubicBezTo>
                      <a:pt x="14" y="0"/>
                      <a:pt x="17" y="1"/>
                      <a:pt x="20" y="3"/>
                    </a:cubicBezTo>
                    <a:cubicBezTo>
                      <a:pt x="23" y="4"/>
                      <a:pt x="25" y="7"/>
                      <a:pt x="25" y="10"/>
                    </a:cubicBezTo>
                    <a:cubicBezTo>
                      <a:pt x="26" y="13"/>
                      <a:pt x="26" y="16"/>
                      <a:pt x="24" y="19"/>
                    </a:cubicBezTo>
                    <a:cubicBezTo>
                      <a:pt x="22" y="22"/>
                      <a:pt x="19" y="24"/>
                      <a:pt x="15" y="24"/>
                    </a:cubicBezTo>
                    <a:close/>
                    <a:moveTo>
                      <a:pt x="13" y="9"/>
                    </a:moveTo>
                    <a:cubicBezTo>
                      <a:pt x="12" y="9"/>
                      <a:pt x="12" y="9"/>
                      <a:pt x="12" y="9"/>
                    </a:cubicBezTo>
                    <a:cubicBezTo>
                      <a:pt x="12" y="9"/>
                      <a:pt x="11" y="9"/>
                      <a:pt x="10" y="10"/>
                    </a:cubicBezTo>
                    <a:cubicBezTo>
                      <a:pt x="10" y="11"/>
                      <a:pt x="10" y="14"/>
                      <a:pt x="12" y="15"/>
                    </a:cubicBezTo>
                    <a:cubicBezTo>
                      <a:pt x="14" y="16"/>
                      <a:pt x="16" y="16"/>
                      <a:pt x="17" y="14"/>
                    </a:cubicBezTo>
                    <a:cubicBezTo>
                      <a:pt x="18" y="14"/>
                      <a:pt x="18" y="13"/>
                      <a:pt x="18" y="12"/>
                    </a:cubicBezTo>
                    <a:cubicBezTo>
                      <a:pt x="17" y="11"/>
                      <a:pt x="17" y="10"/>
                      <a:pt x="16" y="9"/>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4" name="Freeform 299"/>
              <p:cNvSpPr>
                <a:spLocks noEditPoints="1"/>
              </p:cNvSpPr>
              <p:nvPr/>
            </p:nvSpPr>
            <p:spPr bwMode="auto">
              <a:xfrm>
                <a:off x="-3697289" y="3357563"/>
                <a:ext cx="55563" cy="49213"/>
              </a:xfrm>
              <a:custGeom>
                <a:avLst/>
                <a:gdLst>
                  <a:gd name="T0" fmla="*/ 14 w 26"/>
                  <a:gd name="T1" fmla="*/ 23 h 23"/>
                  <a:gd name="T2" fmla="*/ 9 w 26"/>
                  <a:gd name="T3" fmla="*/ 22 h 23"/>
                  <a:gd name="T4" fmla="*/ 2 w 26"/>
                  <a:gd name="T5" fmla="*/ 7 h 23"/>
                  <a:gd name="T6" fmla="*/ 13 w 26"/>
                  <a:gd name="T7" fmla="*/ 0 h 23"/>
                  <a:gd name="T8" fmla="*/ 17 w 26"/>
                  <a:gd name="T9" fmla="*/ 0 h 23"/>
                  <a:gd name="T10" fmla="*/ 24 w 26"/>
                  <a:gd name="T11" fmla="*/ 7 h 23"/>
                  <a:gd name="T12" fmla="*/ 25 w 26"/>
                  <a:gd name="T13" fmla="*/ 16 h 23"/>
                  <a:gd name="T14" fmla="*/ 14 w 26"/>
                  <a:gd name="T15" fmla="*/ 23 h 23"/>
                  <a:gd name="T16" fmla="*/ 13 w 26"/>
                  <a:gd name="T17" fmla="*/ 8 h 23"/>
                  <a:gd name="T18" fmla="*/ 9 w 26"/>
                  <a:gd name="T19" fmla="*/ 10 h 23"/>
                  <a:gd name="T20" fmla="*/ 12 w 26"/>
                  <a:gd name="T21" fmla="*/ 15 h 23"/>
                  <a:gd name="T22" fmla="*/ 14 w 26"/>
                  <a:gd name="T23" fmla="*/ 15 h 23"/>
                  <a:gd name="T24" fmla="*/ 17 w 26"/>
                  <a:gd name="T25" fmla="*/ 13 h 23"/>
                  <a:gd name="T26" fmla="*/ 17 w 26"/>
                  <a:gd name="T27" fmla="*/ 10 h 23"/>
                  <a:gd name="T28" fmla="*/ 14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9" y="22"/>
                    </a:cubicBezTo>
                    <a:cubicBezTo>
                      <a:pt x="3" y="20"/>
                      <a:pt x="0" y="13"/>
                      <a:pt x="2" y="7"/>
                    </a:cubicBezTo>
                    <a:cubicBezTo>
                      <a:pt x="3" y="3"/>
                      <a:pt x="8" y="0"/>
                      <a:pt x="13" y="0"/>
                    </a:cubicBezTo>
                    <a:cubicBezTo>
                      <a:pt x="14" y="0"/>
                      <a:pt x="16" y="0"/>
                      <a:pt x="17" y="0"/>
                    </a:cubicBezTo>
                    <a:cubicBezTo>
                      <a:pt x="20" y="1"/>
                      <a:pt x="23" y="4"/>
                      <a:pt x="24" y="7"/>
                    </a:cubicBezTo>
                    <a:cubicBezTo>
                      <a:pt x="26" y="9"/>
                      <a:pt x="26" y="13"/>
                      <a:pt x="25" y="16"/>
                    </a:cubicBezTo>
                    <a:cubicBezTo>
                      <a:pt x="23" y="20"/>
                      <a:pt x="19" y="23"/>
                      <a:pt x="14" y="23"/>
                    </a:cubicBezTo>
                    <a:close/>
                    <a:moveTo>
                      <a:pt x="13" y="8"/>
                    </a:moveTo>
                    <a:cubicBezTo>
                      <a:pt x="11" y="8"/>
                      <a:pt x="10" y="9"/>
                      <a:pt x="9" y="10"/>
                    </a:cubicBezTo>
                    <a:cubicBezTo>
                      <a:pt x="9" y="12"/>
                      <a:pt x="10" y="14"/>
                      <a:pt x="12" y="15"/>
                    </a:cubicBezTo>
                    <a:cubicBezTo>
                      <a:pt x="12" y="15"/>
                      <a:pt x="13" y="15"/>
                      <a:pt x="14" y="15"/>
                    </a:cubicBezTo>
                    <a:cubicBezTo>
                      <a:pt x="15" y="15"/>
                      <a:pt x="17" y="14"/>
                      <a:pt x="17" y="13"/>
                    </a:cubicBezTo>
                    <a:cubicBezTo>
                      <a:pt x="17" y="12"/>
                      <a:pt x="17" y="11"/>
                      <a:pt x="17" y="10"/>
                    </a:cubicBezTo>
                    <a:cubicBezTo>
                      <a:pt x="16" y="9"/>
                      <a:pt x="16" y="8"/>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5" name="Freeform 300"/>
              <p:cNvSpPr>
                <a:spLocks noEditPoints="1"/>
              </p:cNvSpPr>
              <p:nvPr/>
            </p:nvSpPr>
            <p:spPr bwMode="auto">
              <a:xfrm>
                <a:off x="-3708401" y="3387725"/>
                <a:ext cx="53975" cy="50800"/>
              </a:xfrm>
              <a:custGeom>
                <a:avLst/>
                <a:gdLst>
                  <a:gd name="T0" fmla="*/ 13 w 25"/>
                  <a:gd name="T1" fmla="*/ 24 h 24"/>
                  <a:gd name="T2" fmla="*/ 8 w 25"/>
                  <a:gd name="T3" fmla="*/ 22 h 24"/>
                  <a:gd name="T4" fmla="*/ 2 w 25"/>
                  <a:gd name="T5" fmla="*/ 16 h 24"/>
                  <a:gd name="T6" fmla="*/ 1 w 25"/>
                  <a:gd name="T7" fmla="*/ 7 h 24"/>
                  <a:gd name="T8" fmla="*/ 12 w 25"/>
                  <a:gd name="T9" fmla="*/ 0 h 24"/>
                  <a:gd name="T10" fmla="*/ 17 w 25"/>
                  <a:gd name="T11" fmla="*/ 1 h 24"/>
                  <a:gd name="T12" fmla="*/ 24 w 25"/>
                  <a:gd name="T13" fmla="*/ 7 h 24"/>
                  <a:gd name="T14" fmla="*/ 24 w 25"/>
                  <a:gd name="T15" fmla="*/ 16 h 24"/>
                  <a:gd name="T16" fmla="*/ 17 w 25"/>
                  <a:gd name="T17" fmla="*/ 23 h 24"/>
                  <a:gd name="T18" fmla="*/ 13 w 25"/>
                  <a:gd name="T19" fmla="*/ 24 h 24"/>
                  <a:gd name="T20" fmla="*/ 12 w 25"/>
                  <a:gd name="T21" fmla="*/ 8 h 24"/>
                  <a:gd name="T22" fmla="*/ 9 w 25"/>
                  <a:gd name="T23" fmla="*/ 10 h 24"/>
                  <a:gd name="T24" fmla="*/ 9 w 25"/>
                  <a:gd name="T25" fmla="*/ 13 h 24"/>
                  <a:gd name="T26" fmla="*/ 11 w 25"/>
                  <a:gd name="T27" fmla="*/ 15 h 24"/>
                  <a:gd name="T28" fmla="*/ 14 w 25"/>
                  <a:gd name="T29" fmla="*/ 15 h 24"/>
                  <a:gd name="T30" fmla="*/ 16 w 25"/>
                  <a:gd name="T31" fmla="*/ 13 h 24"/>
                  <a:gd name="T32" fmla="*/ 16 w 25"/>
                  <a:gd name="T33" fmla="*/ 11 h 24"/>
                  <a:gd name="T34" fmla="*/ 14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3"/>
                      <a:pt x="8" y="22"/>
                    </a:cubicBezTo>
                    <a:cubicBezTo>
                      <a:pt x="5" y="21"/>
                      <a:pt x="3" y="19"/>
                      <a:pt x="2" y="16"/>
                    </a:cubicBezTo>
                    <a:cubicBezTo>
                      <a:pt x="0" y="13"/>
                      <a:pt x="0" y="10"/>
                      <a:pt x="1" y="7"/>
                    </a:cubicBezTo>
                    <a:cubicBezTo>
                      <a:pt x="3" y="3"/>
                      <a:pt x="7" y="0"/>
                      <a:pt x="12" y="0"/>
                    </a:cubicBezTo>
                    <a:cubicBezTo>
                      <a:pt x="14" y="0"/>
                      <a:pt x="15" y="0"/>
                      <a:pt x="17" y="1"/>
                    </a:cubicBezTo>
                    <a:cubicBezTo>
                      <a:pt x="20" y="2"/>
                      <a:pt x="22" y="4"/>
                      <a:pt x="24" y="7"/>
                    </a:cubicBezTo>
                    <a:cubicBezTo>
                      <a:pt x="25" y="10"/>
                      <a:pt x="25" y="13"/>
                      <a:pt x="24" y="16"/>
                    </a:cubicBezTo>
                    <a:cubicBezTo>
                      <a:pt x="23" y="19"/>
                      <a:pt x="20" y="22"/>
                      <a:pt x="17" y="23"/>
                    </a:cubicBezTo>
                    <a:cubicBezTo>
                      <a:pt x="16" y="23"/>
                      <a:pt x="14" y="24"/>
                      <a:pt x="13" y="24"/>
                    </a:cubicBezTo>
                    <a:close/>
                    <a:moveTo>
                      <a:pt x="12" y="8"/>
                    </a:moveTo>
                    <a:cubicBezTo>
                      <a:pt x="11" y="8"/>
                      <a:pt x="9" y="9"/>
                      <a:pt x="9" y="10"/>
                    </a:cubicBezTo>
                    <a:cubicBezTo>
                      <a:pt x="9" y="11"/>
                      <a:pt x="9" y="12"/>
                      <a:pt x="9" y="13"/>
                    </a:cubicBezTo>
                    <a:cubicBezTo>
                      <a:pt x="9" y="14"/>
                      <a:pt x="10" y="15"/>
                      <a:pt x="11" y="15"/>
                    </a:cubicBezTo>
                    <a:cubicBezTo>
                      <a:pt x="12" y="16"/>
                      <a:pt x="13" y="16"/>
                      <a:pt x="14" y="15"/>
                    </a:cubicBezTo>
                    <a:cubicBezTo>
                      <a:pt x="15" y="15"/>
                      <a:pt x="16" y="15"/>
                      <a:pt x="16" y="13"/>
                    </a:cubicBezTo>
                    <a:cubicBezTo>
                      <a:pt x="17" y="12"/>
                      <a:pt x="17" y="11"/>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6" name="Freeform 301"/>
              <p:cNvSpPr>
                <a:spLocks noEditPoints="1"/>
              </p:cNvSpPr>
              <p:nvPr/>
            </p:nvSpPr>
            <p:spPr bwMode="auto">
              <a:xfrm>
                <a:off x="-3721101" y="3417888"/>
                <a:ext cx="53975" cy="50800"/>
              </a:xfrm>
              <a:custGeom>
                <a:avLst/>
                <a:gdLst>
                  <a:gd name="T0" fmla="*/ 13 w 25"/>
                  <a:gd name="T1" fmla="*/ 24 h 24"/>
                  <a:gd name="T2" fmla="*/ 7 w 25"/>
                  <a:gd name="T3" fmla="*/ 22 h 24"/>
                  <a:gd name="T4" fmla="*/ 1 w 25"/>
                  <a:gd name="T5" fmla="*/ 16 h 24"/>
                  <a:gd name="T6" fmla="*/ 0 w 25"/>
                  <a:gd name="T7" fmla="*/ 11 h 24"/>
                  <a:gd name="T8" fmla="*/ 1 w 25"/>
                  <a:gd name="T9" fmla="*/ 7 h 24"/>
                  <a:gd name="T10" fmla="*/ 12 w 25"/>
                  <a:gd name="T11" fmla="*/ 0 h 24"/>
                  <a:gd name="T12" fmla="*/ 17 w 25"/>
                  <a:gd name="T13" fmla="*/ 1 h 24"/>
                  <a:gd name="T14" fmla="*/ 24 w 25"/>
                  <a:gd name="T15" fmla="*/ 8 h 24"/>
                  <a:gd name="T16" fmla="*/ 23 w 25"/>
                  <a:gd name="T17" fmla="*/ 17 h 24"/>
                  <a:gd name="T18" fmla="*/ 21 w 25"/>
                  <a:gd name="T19" fmla="*/ 21 h 24"/>
                  <a:gd name="T20" fmla="*/ 16 w 25"/>
                  <a:gd name="T21" fmla="*/ 23 h 24"/>
                  <a:gd name="T22" fmla="*/ 13 w 25"/>
                  <a:gd name="T23" fmla="*/ 24 h 24"/>
                  <a:gd name="T24" fmla="*/ 12 w 25"/>
                  <a:gd name="T25" fmla="*/ 8 h 24"/>
                  <a:gd name="T26" fmla="*/ 9 w 25"/>
                  <a:gd name="T27" fmla="*/ 10 h 24"/>
                  <a:gd name="T28" fmla="*/ 9 w 25"/>
                  <a:gd name="T29" fmla="*/ 11 h 24"/>
                  <a:gd name="T30" fmla="*/ 9 w 25"/>
                  <a:gd name="T31" fmla="*/ 13 h 24"/>
                  <a:gd name="T32" fmla="*/ 11 w 25"/>
                  <a:gd name="T33" fmla="*/ 15 h 24"/>
                  <a:gd name="T34" fmla="*/ 14 w 25"/>
                  <a:gd name="T35" fmla="*/ 15 h 24"/>
                  <a:gd name="T36" fmla="*/ 15 w 25"/>
                  <a:gd name="T37" fmla="*/ 15 h 24"/>
                  <a:gd name="T38" fmla="*/ 16 w 25"/>
                  <a:gd name="T39" fmla="*/ 14 h 24"/>
                  <a:gd name="T40" fmla="*/ 16 w 25"/>
                  <a:gd name="T41" fmla="*/ 11 h 24"/>
                  <a:gd name="T42" fmla="*/ 14 w 25"/>
                  <a:gd name="T43" fmla="*/ 8 h 24"/>
                  <a:gd name="T44" fmla="*/ 12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3" y="24"/>
                    </a:moveTo>
                    <a:cubicBezTo>
                      <a:pt x="11" y="24"/>
                      <a:pt x="9" y="23"/>
                      <a:pt x="7" y="22"/>
                    </a:cubicBezTo>
                    <a:cubicBezTo>
                      <a:pt x="4" y="21"/>
                      <a:pt x="2" y="18"/>
                      <a:pt x="1" y="16"/>
                    </a:cubicBezTo>
                    <a:cubicBezTo>
                      <a:pt x="1" y="14"/>
                      <a:pt x="0" y="13"/>
                      <a:pt x="0" y="11"/>
                    </a:cubicBezTo>
                    <a:cubicBezTo>
                      <a:pt x="0" y="10"/>
                      <a:pt x="1" y="8"/>
                      <a:pt x="1" y="7"/>
                    </a:cubicBezTo>
                    <a:cubicBezTo>
                      <a:pt x="3" y="3"/>
                      <a:pt x="7" y="0"/>
                      <a:pt x="12" y="0"/>
                    </a:cubicBezTo>
                    <a:cubicBezTo>
                      <a:pt x="14" y="0"/>
                      <a:pt x="16" y="0"/>
                      <a:pt x="17" y="1"/>
                    </a:cubicBezTo>
                    <a:cubicBezTo>
                      <a:pt x="20" y="2"/>
                      <a:pt x="23" y="5"/>
                      <a:pt x="24" y="8"/>
                    </a:cubicBezTo>
                    <a:cubicBezTo>
                      <a:pt x="25" y="11"/>
                      <a:pt x="25" y="14"/>
                      <a:pt x="23" y="17"/>
                    </a:cubicBezTo>
                    <a:cubicBezTo>
                      <a:pt x="23" y="18"/>
                      <a:pt x="22" y="20"/>
                      <a:pt x="21" y="21"/>
                    </a:cubicBezTo>
                    <a:cubicBezTo>
                      <a:pt x="19" y="22"/>
                      <a:pt x="18" y="23"/>
                      <a:pt x="16" y="23"/>
                    </a:cubicBezTo>
                    <a:cubicBezTo>
                      <a:pt x="15" y="23"/>
                      <a:pt x="14" y="24"/>
                      <a:pt x="13" y="24"/>
                    </a:cubicBezTo>
                    <a:close/>
                    <a:moveTo>
                      <a:pt x="12" y="8"/>
                    </a:moveTo>
                    <a:cubicBezTo>
                      <a:pt x="11" y="8"/>
                      <a:pt x="9" y="9"/>
                      <a:pt x="9" y="10"/>
                    </a:cubicBezTo>
                    <a:cubicBezTo>
                      <a:pt x="9" y="10"/>
                      <a:pt x="9" y="11"/>
                      <a:pt x="9" y="11"/>
                    </a:cubicBezTo>
                    <a:cubicBezTo>
                      <a:pt x="9" y="12"/>
                      <a:pt x="9" y="12"/>
                      <a:pt x="9" y="13"/>
                    </a:cubicBezTo>
                    <a:cubicBezTo>
                      <a:pt x="9" y="14"/>
                      <a:pt x="10" y="15"/>
                      <a:pt x="11" y="15"/>
                    </a:cubicBezTo>
                    <a:cubicBezTo>
                      <a:pt x="12" y="16"/>
                      <a:pt x="13" y="16"/>
                      <a:pt x="14" y="15"/>
                    </a:cubicBezTo>
                    <a:cubicBezTo>
                      <a:pt x="15" y="15"/>
                      <a:pt x="15" y="15"/>
                      <a:pt x="15" y="15"/>
                    </a:cubicBezTo>
                    <a:cubicBezTo>
                      <a:pt x="16" y="14"/>
                      <a:pt x="16" y="14"/>
                      <a:pt x="16" y="14"/>
                    </a:cubicBezTo>
                    <a:cubicBezTo>
                      <a:pt x="17" y="13"/>
                      <a:pt x="17" y="12"/>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7" name="Freeform 302"/>
              <p:cNvSpPr>
                <a:spLocks noEditPoints="1"/>
              </p:cNvSpPr>
              <p:nvPr/>
            </p:nvSpPr>
            <p:spPr bwMode="auto">
              <a:xfrm>
                <a:off x="-3738564" y="3448050"/>
                <a:ext cx="55563" cy="49213"/>
              </a:xfrm>
              <a:custGeom>
                <a:avLst/>
                <a:gdLst>
                  <a:gd name="T0" fmla="*/ 14 w 26"/>
                  <a:gd name="T1" fmla="*/ 23 h 23"/>
                  <a:gd name="T2" fmla="*/ 8 w 26"/>
                  <a:gd name="T3" fmla="*/ 22 h 23"/>
                  <a:gd name="T4" fmla="*/ 3 w 26"/>
                  <a:gd name="T5" fmla="*/ 6 h 23"/>
                  <a:gd name="T6" fmla="*/ 13 w 26"/>
                  <a:gd name="T7" fmla="*/ 0 h 23"/>
                  <a:gd name="T8" fmla="*/ 19 w 26"/>
                  <a:gd name="T9" fmla="*/ 1 h 23"/>
                  <a:gd name="T10" fmla="*/ 25 w 26"/>
                  <a:gd name="T11" fmla="*/ 8 h 23"/>
                  <a:gd name="T12" fmla="*/ 24 w 26"/>
                  <a:gd name="T13" fmla="*/ 17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3 h 23"/>
                  <a:gd name="T26" fmla="*/ 17 w 26"/>
                  <a:gd name="T27" fmla="*/ 11 h 23"/>
                  <a:gd name="T28" fmla="*/ 15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2"/>
                    </a:cubicBezTo>
                    <a:cubicBezTo>
                      <a:pt x="2" y="18"/>
                      <a:pt x="0" y="12"/>
                      <a:pt x="3" y="6"/>
                    </a:cubicBezTo>
                    <a:cubicBezTo>
                      <a:pt x="5" y="2"/>
                      <a:pt x="9" y="0"/>
                      <a:pt x="13" y="0"/>
                    </a:cubicBezTo>
                    <a:cubicBezTo>
                      <a:pt x="15" y="0"/>
                      <a:pt x="17" y="0"/>
                      <a:pt x="19" y="1"/>
                    </a:cubicBezTo>
                    <a:cubicBezTo>
                      <a:pt x="22" y="2"/>
                      <a:pt x="24" y="5"/>
                      <a:pt x="25" y="8"/>
                    </a:cubicBezTo>
                    <a:cubicBezTo>
                      <a:pt x="26" y="11"/>
                      <a:pt x="26" y="14"/>
                      <a:pt x="24" y="17"/>
                    </a:cubicBezTo>
                    <a:cubicBezTo>
                      <a:pt x="23" y="21"/>
                      <a:pt x="19" y="23"/>
                      <a:pt x="14" y="23"/>
                    </a:cubicBezTo>
                    <a:close/>
                    <a:moveTo>
                      <a:pt x="13" y="8"/>
                    </a:moveTo>
                    <a:cubicBezTo>
                      <a:pt x="12" y="8"/>
                      <a:pt x="11" y="8"/>
                      <a:pt x="10" y="10"/>
                    </a:cubicBezTo>
                    <a:cubicBezTo>
                      <a:pt x="9" y="11"/>
                      <a:pt x="10" y="14"/>
                      <a:pt x="12" y="15"/>
                    </a:cubicBezTo>
                    <a:cubicBezTo>
                      <a:pt x="13" y="15"/>
                      <a:pt x="13" y="15"/>
                      <a:pt x="14" y="15"/>
                    </a:cubicBezTo>
                    <a:cubicBezTo>
                      <a:pt x="15" y="15"/>
                      <a:pt x="16" y="15"/>
                      <a:pt x="17" y="13"/>
                    </a:cubicBezTo>
                    <a:cubicBezTo>
                      <a:pt x="18" y="13"/>
                      <a:pt x="18" y="12"/>
                      <a:pt x="17" y="11"/>
                    </a:cubicBezTo>
                    <a:cubicBezTo>
                      <a:pt x="17" y="10"/>
                      <a:pt x="16" y="9"/>
                      <a:pt x="15" y="8"/>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8" name="Freeform 303"/>
              <p:cNvSpPr>
                <a:spLocks noEditPoints="1"/>
              </p:cNvSpPr>
              <p:nvPr/>
            </p:nvSpPr>
            <p:spPr bwMode="auto">
              <a:xfrm>
                <a:off x="-3754439" y="3475038"/>
                <a:ext cx="57150" cy="52388"/>
              </a:xfrm>
              <a:custGeom>
                <a:avLst/>
                <a:gdLst>
                  <a:gd name="T0" fmla="*/ 14 w 26"/>
                  <a:gd name="T1" fmla="*/ 24 h 24"/>
                  <a:gd name="T2" fmla="*/ 7 w 26"/>
                  <a:gd name="T3" fmla="*/ 22 h 24"/>
                  <a:gd name="T4" fmla="*/ 3 w 26"/>
                  <a:gd name="T5" fmla="*/ 6 h 24"/>
                  <a:gd name="T6" fmla="*/ 13 w 26"/>
                  <a:gd name="T7" fmla="*/ 0 h 24"/>
                  <a:gd name="T8" fmla="*/ 19 w 26"/>
                  <a:gd name="T9" fmla="*/ 2 h 24"/>
                  <a:gd name="T10" fmla="*/ 25 w 26"/>
                  <a:gd name="T11" fmla="*/ 9 h 24"/>
                  <a:gd name="T12" fmla="*/ 24 w 26"/>
                  <a:gd name="T13" fmla="*/ 18 h 24"/>
                  <a:gd name="T14" fmla="*/ 14 w 26"/>
                  <a:gd name="T15" fmla="*/ 24 h 24"/>
                  <a:gd name="T16" fmla="*/ 13 w 26"/>
                  <a:gd name="T17" fmla="*/ 8 h 24"/>
                  <a:gd name="T18" fmla="*/ 10 w 26"/>
                  <a:gd name="T19" fmla="*/ 10 h 24"/>
                  <a:gd name="T20" fmla="*/ 11 w 26"/>
                  <a:gd name="T21" fmla="*/ 15 h 24"/>
                  <a:gd name="T22" fmla="*/ 14 w 26"/>
                  <a:gd name="T23" fmla="*/ 16 h 24"/>
                  <a:gd name="T24" fmla="*/ 17 w 26"/>
                  <a:gd name="T25" fmla="*/ 14 h 24"/>
                  <a:gd name="T26" fmla="*/ 17 w 26"/>
                  <a:gd name="T27" fmla="*/ 11 h 24"/>
                  <a:gd name="T28" fmla="*/ 15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1" y="24"/>
                      <a:pt x="9" y="23"/>
                      <a:pt x="7" y="22"/>
                    </a:cubicBezTo>
                    <a:cubicBezTo>
                      <a:pt x="1" y="18"/>
                      <a:pt x="0" y="11"/>
                      <a:pt x="3" y="6"/>
                    </a:cubicBezTo>
                    <a:cubicBezTo>
                      <a:pt x="5" y="2"/>
                      <a:pt x="8" y="0"/>
                      <a:pt x="13" y="0"/>
                    </a:cubicBezTo>
                    <a:cubicBezTo>
                      <a:pt x="15" y="0"/>
                      <a:pt x="17" y="1"/>
                      <a:pt x="19" y="2"/>
                    </a:cubicBezTo>
                    <a:cubicBezTo>
                      <a:pt x="22" y="3"/>
                      <a:pt x="24" y="6"/>
                      <a:pt x="25" y="9"/>
                    </a:cubicBezTo>
                    <a:cubicBezTo>
                      <a:pt x="26" y="12"/>
                      <a:pt x="25" y="15"/>
                      <a:pt x="24" y="18"/>
                    </a:cubicBezTo>
                    <a:cubicBezTo>
                      <a:pt x="22" y="22"/>
                      <a:pt x="18" y="24"/>
                      <a:pt x="14" y="24"/>
                    </a:cubicBezTo>
                    <a:close/>
                    <a:moveTo>
                      <a:pt x="13" y="8"/>
                    </a:moveTo>
                    <a:cubicBezTo>
                      <a:pt x="11" y="8"/>
                      <a:pt x="10" y="9"/>
                      <a:pt x="10" y="10"/>
                    </a:cubicBezTo>
                    <a:cubicBezTo>
                      <a:pt x="9" y="11"/>
                      <a:pt x="9" y="14"/>
                      <a:pt x="11" y="15"/>
                    </a:cubicBezTo>
                    <a:cubicBezTo>
                      <a:pt x="12" y="15"/>
                      <a:pt x="13" y="16"/>
                      <a:pt x="14" y="16"/>
                    </a:cubicBezTo>
                    <a:cubicBezTo>
                      <a:pt x="15" y="16"/>
                      <a:pt x="16" y="15"/>
                      <a:pt x="17" y="14"/>
                    </a:cubicBezTo>
                    <a:cubicBezTo>
                      <a:pt x="17" y="13"/>
                      <a:pt x="17" y="12"/>
                      <a:pt x="17" y="11"/>
                    </a:cubicBezTo>
                    <a:cubicBezTo>
                      <a:pt x="17" y="10"/>
                      <a:pt x="16" y="9"/>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9" name="Freeform 304"/>
              <p:cNvSpPr>
                <a:spLocks noEditPoints="1"/>
              </p:cNvSpPr>
              <p:nvPr/>
            </p:nvSpPr>
            <p:spPr bwMode="auto">
              <a:xfrm>
                <a:off x="-3671889" y="3382963"/>
                <a:ext cx="55563" cy="53975"/>
              </a:xfrm>
              <a:custGeom>
                <a:avLst/>
                <a:gdLst>
                  <a:gd name="T0" fmla="*/ 14 w 26"/>
                  <a:gd name="T1" fmla="*/ 25 h 25"/>
                  <a:gd name="T2" fmla="*/ 9 w 26"/>
                  <a:gd name="T3" fmla="*/ 24 h 25"/>
                  <a:gd name="T4" fmla="*/ 2 w 26"/>
                  <a:gd name="T5" fmla="*/ 8 h 25"/>
                  <a:gd name="T6" fmla="*/ 14 w 26"/>
                  <a:gd name="T7" fmla="*/ 0 h 25"/>
                  <a:gd name="T8" fmla="*/ 18 w 26"/>
                  <a:gd name="T9" fmla="*/ 1 h 25"/>
                  <a:gd name="T10" fmla="*/ 25 w 26"/>
                  <a:gd name="T11" fmla="*/ 8 h 25"/>
                  <a:gd name="T12" fmla="*/ 25 w 26"/>
                  <a:gd name="T13" fmla="*/ 17 h 25"/>
                  <a:gd name="T14" fmla="*/ 14 w 26"/>
                  <a:gd name="T15" fmla="*/ 25 h 25"/>
                  <a:gd name="T16" fmla="*/ 14 w 26"/>
                  <a:gd name="T17" fmla="*/ 9 h 25"/>
                  <a:gd name="T18" fmla="*/ 10 w 26"/>
                  <a:gd name="T19" fmla="*/ 11 h 25"/>
                  <a:gd name="T20" fmla="*/ 12 w 26"/>
                  <a:gd name="T21" fmla="*/ 16 h 25"/>
                  <a:gd name="T22" fmla="*/ 17 w 26"/>
                  <a:gd name="T23" fmla="*/ 14 h 25"/>
                  <a:gd name="T24" fmla="*/ 17 w 26"/>
                  <a:gd name="T25" fmla="*/ 11 h 25"/>
                  <a:gd name="T26" fmla="*/ 15 w 26"/>
                  <a:gd name="T27" fmla="*/ 9 h 25"/>
                  <a:gd name="T28" fmla="*/ 14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4" y="25"/>
                    </a:moveTo>
                    <a:cubicBezTo>
                      <a:pt x="12" y="25"/>
                      <a:pt x="11" y="24"/>
                      <a:pt x="9" y="24"/>
                    </a:cubicBezTo>
                    <a:cubicBezTo>
                      <a:pt x="3" y="21"/>
                      <a:pt x="0" y="14"/>
                      <a:pt x="2" y="8"/>
                    </a:cubicBezTo>
                    <a:cubicBezTo>
                      <a:pt x="4" y="4"/>
                      <a:pt x="9" y="0"/>
                      <a:pt x="14" y="0"/>
                    </a:cubicBezTo>
                    <a:cubicBezTo>
                      <a:pt x="15" y="0"/>
                      <a:pt x="17" y="1"/>
                      <a:pt x="18" y="1"/>
                    </a:cubicBezTo>
                    <a:cubicBezTo>
                      <a:pt x="21" y="2"/>
                      <a:pt x="23" y="5"/>
                      <a:pt x="25" y="8"/>
                    </a:cubicBezTo>
                    <a:cubicBezTo>
                      <a:pt x="26" y="10"/>
                      <a:pt x="26" y="14"/>
                      <a:pt x="25" y="17"/>
                    </a:cubicBezTo>
                    <a:cubicBezTo>
                      <a:pt x="23" y="22"/>
                      <a:pt x="19" y="25"/>
                      <a:pt x="14" y="25"/>
                    </a:cubicBezTo>
                    <a:close/>
                    <a:moveTo>
                      <a:pt x="14" y="9"/>
                    </a:moveTo>
                    <a:cubicBezTo>
                      <a:pt x="12" y="9"/>
                      <a:pt x="10" y="10"/>
                      <a:pt x="10" y="11"/>
                    </a:cubicBezTo>
                    <a:cubicBezTo>
                      <a:pt x="9" y="13"/>
                      <a:pt x="10" y="15"/>
                      <a:pt x="12" y="16"/>
                    </a:cubicBezTo>
                    <a:cubicBezTo>
                      <a:pt x="14" y="17"/>
                      <a:pt x="17" y="16"/>
                      <a:pt x="17" y="14"/>
                    </a:cubicBezTo>
                    <a:cubicBezTo>
                      <a:pt x="18" y="13"/>
                      <a:pt x="18" y="12"/>
                      <a:pt x="17" y="11"/>
                    </a:cubicBezTo>
                    <a:cubicBezTo>
                      <a:pt x="17" y="10"/>
                      <a:pt x="16" y="9"/>
                      <a:pt x="15"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0" name="Freeform 305"/>
              <p:cNvSpPr>
                <a:spLocks noEditPoints="1"/>
              </p:cNvSpPr>
              <p:nvPr/>
            </p:nvSpPr>
            <p:spPr bwMode="auto">
              <a:xfrm>
                <a:off x="-3684589" y="3414713"/>
                <a:ext cx="55563" cy="53975"/>
              </a:xfrm>
              <a:custGeom>
                <a:avLst/>
                <a:gdLst>
                  <a:gd name="T0" fmla="*/ 14 w 26"/>
                  <a:gd name="T1" fmla="*/ 25 h 25"/>
                  <a:gd name="T2" fmla="*/ 8 w 26"/>
                  <a:gd name="T3" fmla="*/ 23 h 25"/>
                  <a:gd name="T4" fmla="*/ 2 w 26"/>
                  <a:gd name="T5" fmla="*/ 7 h 25"/>
                  <a:gd name="T6" fmla="*/ 9 w 26"/>
                  <a:gd name="T7" fmla="*/ 1 h 25"/>
                  <a:gd name="T8" fmla="*/ 18 w 26"/>
                  <a:gd name="T9" fmla="*/ 1 h 25"/>
                  <a:gd name="T10" fmla="*/ 25 w 26"/>
                  <a:gd name="T11" fmla="*/ 8 h 25"/>
                  <a:gd name="T12" fmla="*/ 25 w 26"/>
                  <a:gd name="T13" fmla="*/ 17 h 25"/>
                  <a:gd name="T14" fmla="*/ 14 w 26"/>
                  <a:gd name="T15" fmla="*/ 25 h 25"/>
                  <a:gd name="T16" fmla="*/ 14 w 26"/>
                  <a:gd name="T17" fmla="*/ 8 h 25"/>
                  <a:gd name="T18" fmla="*/ 12 w 26"/>
                  <a:gd name="T19" fmla="*/ 9 h 25"/>
                  <a:gd name="T20" fmla="*/ 10 w 26"/>
                  <a:gd name="T21" fmla="*/ 11 h 25"/>
                  <a:gd name="T22" fmla="*/ 12 w 26"/>
                  <a:gd name="T23" fmla="*/ 16 h 25"/>
                  <a:gd name="T24" fmla="*/ 17 w 26"/>
                  <a:gd name="T25" fmla="*/ 14 h 25"/>
                  <a:gd name="T26" fmla="*/ 17 w 26"/>
                  <a:gd name="T27" fmla="*/ 11 h 25"/>
                  <a:gd name="T28" fmla="*/ 15 w 26"/>
                  <a:gd name="T29" fmla="*/ 9 h 25"/>
                  <a:gd name="T30" fmla="*/ 14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2" y="25"/>
                      <a:pt x="10" y="24"/>
                      <a:pt x="8" y="23"/>
                    </a:cubicBezTo>
                    <a:cubicBezTo>
                      <a:pt x="2" y="20"/>
                      <a:pt x="0" y="13"/>
                      <a:pt x="2" y="7"/>
                    </a:cubicBezTo>
                    <a:cubicBezTo>
                      <a:pt x="4" y="5"/>
                      <a:pt x="6" y="2"/>
                      <a:pt x="9" y="1"/>
                    </a:cubicBezTo>
                    <a:cubicBezTo>
                      <a:pt x="12" y="0"/>
                      <a:pt x="15" y="0"/>
                      <a:pt x="18" y="1"/>
                    </a:cubicBezTo>
                    <a:cubicBezTo>
                      <a:pt x="21" y="3"/>
                      <a:pt x="24" y="5"/>
                      <a:pt x="25" y="8"/>
                    </a:cubicBezTo>
                    <a:cubicBezTo>
                      <a:pt x="26" y="11"/>
                      <a:pt x="26" y="14"/>
                      <a:pt x="25" y="17"/>
                    </a:cubicBezTo>
                    <a:cubicBezTo>
                      <a:pt x="23" y="22"/>
                      <a:pt x="18" y="25"/>
                      <a:pt x="14" y="25"/>
                    </a:cubicBezTo>
                    <a:close/>
                    <a:moveTo>
                      <a:pt x="14" y="8"/>
                    </a:moveTo>
                    <a:cubicBezTo>
                      <a:pt x="13" y="8"/>
                      <a:pt x="12" y="9"/>
                      <a:pt x="12" y="9"/>
                    </a:cubicBezTo>
                    <a:cubicBezTo>
                      <a:pt x="11" y="9"/>
                      <a:pt x="10" y="10"/>
                      <a:pt x="10" y="11"/>
                    </a:cubicBezTo>
                    <a:cubicBezTo>
                      <a:pt x="9" y="13"/>
                      <a:pt x="10" y="15"/>
                      <a:pt x="12" y="16"/>
                    </a:cubicBezTo>
                    <a:cubicBezTo>
                      <a:pt x="14" y="17"/>
                      <a:pt x="16" y="16"/>
                      <a:pt x="17" y="14"/>
                    </a:cubicBezTo>
                    <a:cubicBezTo>
                      <a:pt x="18" y="13"/>
                      <a:pt x="18" y="12"/>
                      <a:pt x="17" y="11"/>
                    </a:cubicBezTo>
                    <a:cubicBezTo>
                      <a:pt x="17" y="10"/>
                      <a:pt x="16" y="9"/>
                      <a:pt x="15" y="9"/>
                    </a:cubicBezTo>
                    <a:cubicBezTo>
                      <a:pt x="15" y="9"/>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1" name="Freeform 306"/>
              <p:cNvSpPr>
                <a:spLocks noEditPoints="1"/>
              </p:cNvSpPr>
              <p:nvPr/>
            </p:nvSpPr>
            <p:spPr bwMode="auto">
              <a:xfrm>
                <a:off x="-3700464" y="3444875"/>
                <a:ext cx="57150" cy="53975"/>
              </a:xfrm>
              <a:custGeom>
                <a:avLst/>
                <a:gdLst>
                  <a:gd name="T0" fmla="*/ 14 w 26"/>
                  <a:gd name="T1" fmla="*/ 25 h 25"/>
                  <a:gd name="T2" fmla="*/ 8 w 26"/>
                  <a:gd name="T3" fmla="*/ 24 h 25"/>
                  <a:gd name="T4" fmla="*/ 3 w 26"/>
                  <a:gd name="T5" fmla="*/ 7 h 25"/>
                  <a:gd name="T6" fmla="*/ 10 w 26"/>
                  <a:gd name="T7" fmla="*/ 2 h 25"/>
                  <a:gd name="T8" fmla="*/ 19 w 26"/>
                  <a:gd name="T9" fmla="*/ 2 h 25"/>
                  <a:gd name="T10" fmla="*/ 25 w 26"/>
                  <a:gd name="T11" fmla="*/ 9 h 25"/>
                  <a:gd name="T12" fmla="*/ 24 w 26"/>
                  <a:gd name="T13" fmla="*/ 18 h 25"/>
                  <a:gd name="T14" fmla="*/ 14 w 26"/>
                  <a:gd name="T15" fmla="*/ 25 h 25"/>
                  <a:gd name="T16" fmla="*/ 14 w 26"/>
                  <a:gd name="T17" fmla="*/ 9 h 25"/>
                  <a:gd name="T18" fmla="*/ 12 w 26"/>
                  <a:gd name="T19" fmla="*/ 9 h 25"/>
                  <a:gd name="T20" fmla="*/ 10 w 26"/>
                  <a:gd name="T21" fmla="*/ 11 h 25"/>
                  <a:gd name="T22" fmla="*/ 12 w 26"/>
                  <a:gd name="T23" fmla="*/ 16 h 25"/>
                  <a:gd name="T24" fmla="*/ 17 w 26"/>
                  <a:gd name="T25" fmla="*/ 15 h 25"/>
                  <a:gd name="T26" fmla="*/ 18 w 26"/>
                  <a:gd name="T27" fmla="*/ 12 h 25"/>
                  <a:gd name="T28" fmla="*/ 15 w 26"/>
                  <a:gd name="T29" fmla="*/ 9 h 25"/>
                  <a:gd name="T30" fmla="*/ 14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2" y="25"/>
                      <a:pt x="10" y="25"/>
                      <a:pt x="8" y="24"/>
                    </a:cubicBezTo>
                    <a:cubicBezTo>
                      <a:pt x="2" y="20"/>
                      <a:pt x="0" y="13"/>
                      <a:pt x="3" y="7"/>
                    </a:cubicBezTo>
                    <a:cubicBezTo>
                      <a:pt x="4" y="5"/>
                      <a:pt x="7" y="3"/>
                      <a:pt x="10" y="2"/>
                    </a:cubicBezTo>
                    <a:cubicBezTo>
                      <a:pt x="13" y="0"/>
                      <a:pt x="16" y="1"/>
                      <a:pt x="19" y="2"/>
                    </a:cubicBezTo>
                    <a:cubicBezTo>
                      <a:pt x="22" y="3"/>
                      <a:pt x="24" y="6"/>
                      <a:pt x="25" y="9"/>
                    </a:cubicBezTo>
                    <a:cubicBezTo>
                      <a:pt x="26" y="12"/>
                      <a:pt x="26" y="15"/>
                      <a:pt x="24" y="18"/>
                    </a:cubicBezTo>
                    <a:cubicBezTo>
                      <a:pt x="22" y="22"/>
                      <a:pt x="18" y="25"/>
                      <a:pt x="14" y="25"/>
                    </a:cubicBezTo>
                    <a:close/>
                    <a:moveTo>
                      <a:pt x="14" y="9"/>
                    </a:moveTo>
                    <a:cubicBezTo>
                      <a:pt x="13" y="9"/>
                      <a:pt x="13" y="9"/>
                      <a:pt x="12" y="9"/>
                    </a:cubicBezTo>
                    <a:cubicBezTo>
                      <a:pt x="12" y="9"/>
                      <a:pt x="11" y="10"/>
                      <a:pt x="10" y="11"/>
                    </a:cubicBezTo>
                    <a:cubicBezTo>
                      <a:pt x="9" y="13"/>
                      <a:pt x="10" y="15"/>
                      <a:pt x="12" y="16"/>
                    </a:cubicBezTo>
                    <a:cubicBezTo>
                      <a:pt x="14" y="18"/>
                      <a:pt x="16" y="17"/>
                      <a:pt x="17" y="15"/>
                    </a:cubicBezTo>
                    <a:cubicBezTo>
                      <a:pt x="18" y="14"/>
                      <a:pt x="18" y="13"/>
                      <a:pt x="18" y="12"/>
                    </a:cubicBezTo>
                    <a:cubicBezTo>
                      <a:pt x="17" y="11"/>
                      <a:pt x="16" y="10"/>
                      <a:pt x="15"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2" name="Freeform 307"/>
              <p:cNvSpPr>
                <a:spLocks noEditPoints="1"/>
              </p:cNvSpPr>
              <p:nvPr/>
            </p:nvSpPr>
            <p:spPr bwMode="auto">
              <a:xfrm>
                <a:off x="-3717926" y="3478213"/>
                <a:ext cx="58738" cy="50800"/>
              </a:xfrm>
              <a:custGeom>
                <a:avLst/>
                <a:gdLst>
                  <a:gd name="T0" fmla="*/ 14 w 27"/>
                  <a:gd name="T1" fmla="*/ 24 h 24"/>
                  <a:gd name="T2" fmla="*/ 8 w 27"/>
                  <a:gd name="T3" fmla="*/ 23 h 24"/>
                  <a:gd name="T4" fmla="*/ 3 w 27"/>
                  <a:gd name="T5" fmla="*/ 6 h 24"/>
                  <a:gd name="T6" fmla="*/ 14 w 27"/>
                  <a:gd name="T7" fmla="*/ 0 h 24"/>
                  <a:gd name="T8" fmla="*/ 20 w 27"/>
                  <a:gd name="T9" fmla="*/ 1 h 24"/>
                  <a:gd name="T10" fmla="*/ 26 w 27"/>
                  <a:gd name="T11" fmla="*/ 9 h 24"/>
                  <a:gd name="T12" fmla="*/ 25 w 27"/>
                  <a:gd name="T13" fmla="*/ 18 h 24"/>
                  <a:gd name="T14" fmla="*/ 14 w 27"/>
                  <a:gd name="T15" fmla="*/ 24 h 24"/>
                  <a:gd name="T16" fmla="*/ 14 w 27"/>
                  <a:gd name="T17" fmla="*/ 8 h 24"/>
                  <a:gd name="T18" fmla="*/ 10 w 27"/>
                  <a:gd name="T19" fmla="*/ 10 h 24"/>
                  <a:gd name="T20" fmla="*/ 12 w 27"/>
                  <a:gd name="T21" fmla="*/ 16 h 24"/>
                  <a:gd name="T22" fmla="*/ 18 w 27"/>
                  <a:gd name="T23" fmla="*/ 14 h 24"/>
                  <a:gd name="T24" fmla="*/ 18 w 27"/>
                  <a:gd name="T25" fmla="*/ 11 h 24"/>
                  <a:gd name="T26" fmla="*/ 16 w 27"/>
                  <a:gd name="T27" fmla="*/ 9 h 24"/>
                  <a:gd name="T28" fmla="*/ 14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4" y="24"/>
                    </a:moveTo>
                    <a:cubicBezTo>
                      <a:pt x="12" y="24"/>
                      <a:pt x="10" y="24"/>
                      <a:pt x="8" y="23"/>
                    </a:cubicBezTo>
                    <a:cubicBezTo>
                      <a:pt x="2" y="19"/>
                      <a:pt x="0" y="12"/>
                      <a:pt x="3" y="6"/>
                    </a:cubicBezTo>
                    <a:cubicBezTo>
                      <a:pt x="6" y="2"/>
                      <a:pt x="10" y="0"/>
                      <a:pt x="14" y="0"/>
                    </a:cubicBezTo>
                    <a:cubicBezTo>
                      <a:pt x="16" y="0"/>
                      <a:pt x="18" y="1"/>
                      <a:pt x="20" y="1"/>
                    </a:cubicBezTo>
                    <a:cubicBezTo>
                      <a:pt x="23" y="3"/>
                      <a:pt x="25" y="6"/>
                      <a:pt x="26" y="9"/>
                    </a:cubicBezTo>
                    <a:cubicBezTo>
                      <a:pt x="27" y="12"/>
                      <a:pt x="26" y="15"/>
                      <a:pt x="25" y="18"/>
                    </a:cubicBezTo>
                    <a:cubicBezTo>
                      <a:pt x="22" y="22"/>
                      <a:pt x="18" y="24"/>
                      <a:pt x="14" y="24"/>
                    </a:cubicBezTo>
                    <a:close/>
                    <a:moveTo>
                      <a:pt x="14" y="8"/>
                    </a:moveTo>
                    <a:cubicBezTo>
                      <a:pt x="13" y="8"/>
                      <a:pt x="11" y="9"/>
                      <a:pt x="10" y="10"/>
                    </a:cubicBezTo>
                    <a:cubicBezTo>
                      <a:pt x="9" y="12"/>
                      <a:pt x="10" y="14"/>
                      <a:pt x="12" y="16"/>
                    </a:cubicBezTo>
                    <a:cubicBezTo>
                      <a:pt x="14" y="17"/>
                      <a:pt x="17" y="16"/>
                      <a:pt x="18" y="14"/>
                    </a:cubicBezTo>
                    <a:cubicBezTo>
                      <a:pt x="18" y="13"/>
                      <a:pt x="18" y="12"/>
                      <a:pt x="18" y="11"/>
                    </a:cubicBezTo>
                    <a:cubicBezTo>
                      <a:pt x="18" y="10"/>
                      <a:pt x="17" y="9"/>
                      <a:pt x="16" y="9"/>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3" name="Freeform 308"/>
              <p:cNvSpPr>
                <a:spLocks noEditPoints="1"/>
              </p:cNvSpPr>
              <p:nvPr/>
            </p:nvSpPr>
            <p:spPr bwMode="auto">
              <a:xfrm>
                <a:off x="-3643314" y="3413125"/>
                <a:ext cx="52388" cy="53975"/>
              </a:xfrm>
              <a:custGeom>
                <a:avLst/>
                <a:gdLst>
                  <a:gd name="T0" fmla="*/ 12 w 25"/>
                  <a:gd name="T1" fmla="*/ 25 h 25"/>
                  <a:gd name="T2" fmla="*/ 8 w 25"/>
                  <a:gd name="T3" fmla="*/ 24 h 25"/>
                  <a:gd name="T4" fmla="*/ 1 w 25"/>
                  <a:gd name="T5" fmla="*/ 17 h 25"/>
                  <a:gd name="T6" fmla="*/ 1 w 25"/>
                  <a:gd name="T7" fmla="*/ 8 h 25"/>
                  <a:gd name="T8" fmla="*/ 13 w 25"/>
                  <a:gd name="T9" fmla="*/ 0 h 25"/>
                  <a:gd name="T10" fmla="*/ 17 w 25"/>
                  <a:gd name="T11" fmla="*/ 1 h 25"/>
                  <a:gd name="T12" fmla="*/ 24 w 25"/>
                  <a:gd name="T13" fmla="*/ 7 h 25"/>
                  <a:gd name="T14" fmla="*/ 24 w 25"/>
                  <a:gd name="T15" fmla="*/ 17 h 25"/>
                  <a:gd name="T16" fmla="*/ 17 w 25"/>
                  <a:gd name="T17" fmla="*/ 24 h 25"/>
                  <a:gd name="T18" fmla="*/ 12 w 25"/>
                  <a:gd name="T19" fmla="*/ 25 h 25"/>
                  <a:gd name="T20" fmla="*/ 13 w 25"/>
                  <a:gd name="T21" fmla="*/ 8 h 25"/>
                  <a:gd name="T22" fmla="*/ 9 w 25"/>
                  <a:gd name="T23" fmla="*/ 11 h 25"/>
                  <a:gd name="T24" fmla="*/ 9 w 25"/>
                  <a:gd name="T25" fmla="*/ 14 h 25"/>
                  <a:gd name="T26" fmla="*/ 11 w 25"/>
                  <a:gd name="T27" fmla="*/ 16 h 25"/>
                  <a:gd name="T28" fmla="*/ 14 w 25"/>
                  <a:gd name="T29" fmla="*/ 16 h 25"/>
                  <a:gd name="T30" fmla="*/ 16 w 25"/>
                  <a:gd name="T31" fmla="*/ 14 h 25"/>
                  <a:gd name="T32" fmla="*/ 16 w 25"/>
                  <a:gd name="T33" fmla="*/ 10 h 25"/>
                  <a:gd name="T34" fmla="*/ 14 w 25"/>
                  <a:gd name="T35" fmla="*/ 8 h 25"/>
                  <a:gd name="T36" fmla="*/ 13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9" y="24"/>
                      <a:pt x="8" y="24"/>
                    </a:cubicBezTo>
                    <a:cubicBezTo>
                      <a:pt x="5" y="22"/>
                      <a:pt x="2" y="20"/>
                      <a:pt x="1" y="17"/>
                    </a:cubicBezTo>
                    <a:cubicBezTo>
                      <a:pt x="0" y="14"/>
                      <a:pt x="0" y="11"/>
                      <a:pt x="1" y="8"/>
                    </a:cubicBezTo>
                    <a:cubicBezTo>
                      <a:pt x="3" y="3"/>
                      <a:pt x="8" y="0"/>
                      <a:pt x="13" y="0"/>
                    </a:cubicBezTo>
                    <a:cubicBezTo>
                      <a:pt x="14" y="0"/>
                      <a:pt x="16" y="0"/>
                      <a:pt x="17" y="1"/>
                    </a:cubicBezTo>
                    <a:cubicBezTo>
                      <a:pt x="20" y="2"/>
                      <a:pt x="22" y="4"/>
                      <a:pt x="24" y="7"/>
                    </a:cubicBezTo>
                    <a:cubicBezTo>
                      <a:pt x="25" y="10"/>
                      <a:pt x="25" y="14"/>
                      <a:pt x="24" y="17"/>
                    </a:cubicBezTo>
                    <a:cubicBezTo>
                      <a:pt x="23" y="20"/>
                      <a:pt x="20" y="22"/>
                      <a:pt x="17" y="24"/>
                    </a:cubicBezTo>
                    <a:cubicBezTo>
                      <a:pt x="16" y="24"/>
                      <a:pt x="14" y="25"/>
                      <a:pt x="12" y="25"/>
                    </a:cubicBezTo>
                    <a:close/>
                    <a:moveTo>
                      <a:pt x="13" y="8"/>
                    </a:moveTo>
                    <a:cubicBezTo>
                      <a:pt x="11" y="8"/>
                      <a:pt x="10" y="9"/>
                      <a:pt x="9" y="11"/>
                    </a:cubicBezTo>
                    <a:cubicBezTo>
                      <a:pt x="9" y="11"/>
                      <a:pt x="8" y="13"/>
                      <a:pt x="9" y="14"/>
                    </a:cubicBezTo>
                    <a:cubicBezTo>
                      <a:pt x="9" y="15"/>
                      <a:pt x="10" y="16"/>
                      <a:pt x="11" y="16"/>
                    </a:cubicBezTo>
                    <a:cubicBezTo>
                      <a:pt x="12" y="17"/>
                      <a:pt x="13" y="17"/>
                      <a:pt x="14" y="16"/>
                    </a:cubicBezTo>
                    <a:cubicBezTo>
                      <a:pt x="14" y="16"/>
                      <a:pt x="16" y="15"/>
                      <a:pt x="16" y="14"/>
                    </a:cubicBezTo>
                    <a:cubicBezTo>
                      <a:pt x="17" y="13"/>
                      <a:pt x="17" y="11"/>
                      <a:pt x="16" y="10"/>
                    </a:cubicBezTo>
                    <a:cubicBezTo>
                      <a:pt x="16"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4" name="Freeform 309"/>
              <p:cNvSpPr>
                <a:spLocks noEditPoints="1"/>
              </p:cNvSpPr>
              <p:nvPr/>
            </p:nvSpPr>
            <p:spPr bwMode="auto">
              <a:xfrm>
                <a:off x="-3627439" y="3451225"/>
                <a:ext cx="82550" cy="84138"/>
              </a:xfrm>
              <a:custGeom>
                <a:avLst/>
                <a:gdLst>
                  <a:gd name="T0" fmla="*/ 17 w 38"/>
                  <a:gd name="T1" fmla="*/ 39 h 39"/>
                  <a:gd name="T2" fmla="*/ 10 w 38"/>
                  <a:gd name="T3" fmla="*/ 37 h 39"/>
                  <a:gd name="T4" fmla="*/ 1 w 38"/>
                  <a:gd name="T5" fmla="*/ 26 h 39"/>
                  <a:gd name="T6" fmla="*/ 0 w 38"/>
                  <a:gd name="T7" fmla="*/ 19 h 39"/>
                  <a:gd name="T8" fmla="*/ 1 w 38"/>
                  <a:gd name="T9" fmla="*/ 15 h 39"/>
                  <a:gd name="T10" fmla="*/ 2 w 38"/>
                  <a:gd name="T11" fmla="*/ 12 h 39"/>
                  <a:gd name="T12" fmla="*/ 20 w 38"/>
                  <a:gd name="T13" fmla="*/ 0 h 39"/>
                  <a:gd name="T14" fmla="*/ 27 w 38"/>
                  <a:gd name="T15" fmla="*/ 1 h 39"/>
                  <a:gd name="T16" fmla="*/ 36 w 38"/>
                  <a:gd name="T17" fmla="*/ 11 h 39"/>
                  <a:gd name="T18" fmla="*/ 35 w 38"/>
                  <a:gd name="T19" fmla="*/ 27 h 39"/>
                  <a:gd name="T20" fmla="*/ 33 w 38"/>
                  <a:gd name="T21" fmla="*/ 31 h 39"/>
                  <a:gd name="T22" fmla="*/ 33 w 38"/>
                  <a:gd name="T23" fmla="*/ 31 h 39"/>
                  <a:gd name="T24" fmla="*/ 30 w 38"/>
                  <a:gd name="T25" fmla="*/ 34 h 39"/>
                  <a:gd name="T26" fmla="*/ 24 w 38"/>
                  <a:gd name="T27" fmla="*/ 38 h 39"/>
                  <a:gd name="T28" fmla="*/ 17 w 38"/>
                  <a:gd name="T29" fmla="*/ 39 h 39"/>
                  <a:gd name="T30" fmla="*/ 20 w 38"/>
                  <a:gd name="T31" fmla="*/ 8 h 39"/>
                  <a:gd name="T32" fmla="*/ 9 w 38"/>
                  <a:gd name="T33" fmla="*/ 15 h 39"/>
                  <a:gd name="T34" fmla="*/ 9 w 38"/>
                  <a:gd name="T35" fmla="*/ 17 h 39"/>
                  <a:gd name="T36" fmla="*/ 9 w 38"/>
                  <a:gd name="T37" fmla="*/ 17 h 39"/>
                  <a:gd name="T38" fmla="*/ 8 w 38"/>
                  <a:gd name="T39" fmla="*/ 19 h 39"/>
                  <a:gd name="T40" fmla="*/ 8 w 38"/>
                  <a:gd name="T41" fmla="*/ 24 h 39"/>
                  <a:gd name="T42" fmla="*/ 13 w 38"/>
                  <a:gd name="T43" fmla="*/ 30 h 39"/>
                  <a:gd name="T44" fmla="*/ 21 w 38"/>
                  <a:gd name="T45" fmla="*/ 30 h 39"/>
                  <a:gd name="T46" fmla="*/ 25 w 38"/>
                  <a:gd name="T47" fmla="*/ 28 h 39"/>
                  <a:gd name="T48" fmla="*/ 27 w 38"/>
                  <a:gd name="T49" fmla="*/ 26 h 39"/>
                  <a:gd name="T50" fmla="*/ 28 w 38"/>
                  <a:gd name="T51" fmla="*/ 24 h 39"/>
                  <a:gd name="T52" fmla="*/ 28 w 38"/>
                  <a:gd name="T53" fmla="*/ 14 h 39"/>
                  <a:gd name="T54" fmla="*/ 23 w 38"/>
                  <a:gd name="T55" fmla="*/ 9 h 39"/>
                  <a:gd name="T56" fmla="*/ 20 w 38"/>
                  <a:gd name="T57"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8" h="39">
                    <a:moveTo>
                      <a:pt x="17" y="39"/>
                    </a:moveTo>
                    <a:cubicBezTo>
                      <a:pt x="15" y="39"/>
                      <a:pt x="12" y="38"/>
                      <a:pt x="10" y="37"/>
                    </a:cubicBezTo>
                    <a:cubicBezTo>
                      <a:pt x="5" y="35"/>
                      <a:pt x="2" y="31"/>
                      <a:pt x="1" y="26"/>
                    </a:cubicBezTo>
                    <a:cubicBezTo>
                      <a:pt x="0" y="24"/>
                      <a:pt x="0" y="21"/>
                      <a:pt x="0" y="19"/>
                    </a:cubicBezTo>
                    <a:cubicBezTo>
                      <a:pt x="0" y="18"/>
                      <a:pt x="0" y="16"/>
                      <a:pt x="1" y="15"/>
                    </a:cubicBezTo>
                    <a:cubicBezTo>
                      <a:pt x="1" y="14"/>
                      <a:pt x="1" y="13"/>
                      <a:pt x="2" y="12"/>
                    </a:cubicBezTo>
                    <a:cubicBezTo>
                      <a:pt x="5" y="5"/>
                      <a:pt x="12" y="0"/>
                      <a:pt x="20" y="0"/>
                    </a:cubicBezTo>
                    <a:cubicBezTo>
                      <a:pt x="22" y="0"/>
                      <a:pt x="24" y="0"/>
                      <a:pt x="27" y="1"/>
                    </a:cubicBezTo>
                    <a:cubicBezTo>
                      <a:pt x="31" y="3"/>
                      <a:pt x="34" y="6"/>
                      <a:pt x="36" y="11"/>
                    </a:cubicBezTo>
                    <a:cubicBezTo>
                      <a:pt x="38" y="16"/>
                      <a:pt x="38" y="22"/>
                      <a:pt x="35" y="27"/>
                    </a:cubicBezTo>
                    <a:cubicBezTo>
                      <a:pt x="35" y="28"/>
                      <a:pt x="34" y="30"/>
                      <a:pt x="33" y="31"/>
                    </a:cubicBezTo>
                    <a:cubicBezTo>
                      <a:pt x="33" y="31"/>
                      <a:pt x="33" y="31"/>
                      <a:pt x="33" y="31"/>
                    </a:cubicBezTo>
                    <a:cubicBezTo>
                      <a:pt x="32" y="32"/>
                      <a:pt x="31" y="33"/>
                      <a:pt x="30" y="34"/>
                    </a:cubicBezTo>
                    <a:cubicBezTo>
                      <a:pt x="29" y="35"/>
                      <a:pt x="26" y="37"/>
                      <a:pt x="24" y="38"/>
                    </a:cubicBezTo>
                    <a:cubicBezTo>
                      <a:pt x="22" y="39"/>
                      <a:pt x="20" y="39"/>
                      <a:pt x="17" y="39"/>
                    </a:cubicBezTo>
                    <a:close/>
                    <a:moveTo>
                      <a:pt x="20" y="8"/>
                    </a:moveTo>
                    <a:cubicBezTo>
                      <a:pt x="15" y="8"/>
                      <a:pt x="11" y="11"/>
                      <a:pt x="9" y="15"/>
                    </a:cubicBezTo>
                    <a:cubicBezTo>
                      <a:pt x="9" y="16"/>
                      <a:pt x="9" y="16"/>
                      <a:pt x="9" y="17"/>
                    </a:cubicBezTo>
                    <a:cubicBezTo>
                      <a:pt x="9" y="17"/>
                      <a:pt x="9" y="17"/>
                      <a:pt x="9" y="17"/>
                    </a:cubicBezTo>
                    <a:cubicBezTo>
                      <a:pt x="8" y="18"/>
                      <a:pt x="8" y="19"/>
                      <a:pt x="8" y="19"/>
                    </a:cubicBezTo>
                    <a:cubicBezTo>
                      <a:pt x="8" y="21"/>
                      <a:pt x="8" y="22"/>
                      <a:pt x="8" y="24"/>
                    </a:cubicBezTo>
                    <a:cubicBezTo>
                      <a:pt x="9" y="26"/>
                      <a:pt x="11" y="29"/>
                      <a:pt x="13" y="30"/>
                    </a:cubicBezTo>
                    <a:cubicBezTo>
                      <a:pt x="16" y="31"/>
                      <a:pt x="18" y="31"/>
                      <a:pt x="21" y="30"/>
                    </a:cubicBezTo>
                    <a:cubicBezTo>
                      <a:pt x="22" y="30"/>
                      <a:pt x="24" y="29"/>
                      <a:pt x="25" y="28"/>
                    </a:cubicBezTo>
                    <a:cubicBezTo>
                      <a:pt x="26" y="27"/>
                      <a:pt x="26" y="27"/>
                      <a:pt x="27" y="26"/>
                    </a:cubicBezTo>
                    <a:cubicBezTo>
                      <a:pt x="27" y="25"/>
                      <a:pt x="27" y="25"/>
                      <a:pt x="28" y="24"/>
                    </a:cubicBezTo>
                    <a:cubicBezTo>
                      <a:pt x="29" y="20"/>
                      <a:pt x="29" y="17"/>
                      <a:pt x="28" y="14"/>
                    </a:cubicBezTo>
                    <a:cubicBezTo>
                      <a:pt x="28" y="12"/>
                      <a:pt x="26" y="10"/>
                      <a:pt x="23" y="9"/>
                    </a:cubicBezTo>
                    <a:cubicBezTo>
                      <a:pt x="22" y="8"/>
                      <a:pt x="21"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5" name="Freeform 310"/>
              <p:cNvSpPr>
                <a:spLocks noEditPoints="1"/>
              </p:cNvSpPr>
              <p:nvPr/>
            </p:nvSpPr>
            <p:spPr bwMode="auto">
              <a:xfrm>
                <a:off x="-3657601" y="3444875"/>
                <a:ext cx="52388" cy="53975"/>
              </a:xfrm>
              <a:custGeom>
                <a:avLst/>
                <a:gdLst>
                  <a:gd name="T0" fmla="*/ 12 w 24"/>
                  <a:gd name="T1" fmla="*/ 25 h 25"/>
                  <a:gd name="T2" fmla="*/ 6 w 24"/>
                  <a:gd name="T3" fmla="*/ 24 h 25"/>
                  <a:gd name="T4" fmla="*/ 0 w 24"/>
                  <a:gd name="T5" fmla="*/ 17 h 25"/>
                  <a:gd name="T6" fmla="*/ 0 w 24"/>
                  <a:gd name="T7" fmla="*/ 12 h 25"/>
                  <a:gd name="T8" fmla="*/ 1 w 24"/>
                  <a:gd name="T9" fmla="*/ 7 h 25"/>
                  <a:gd name="T10" fmla="*/ 12 w 24"/>
                  <a:gd name="T11" fmla="*/ 0 h 25"/>
                  <a:gd name="T12" fmla="*/ 17 w 24"/>
                  <a:gd name="T13" fmla="*/ 1 h 25"/>
                  <a:gd name="T14" fmla="*/ 23 w 24"/>
                  <a:gd name="T15" fmla="*/ 8 h 25"/>
                  <a:gd name="T16" fmla="*/ 23 w 24"/>
                  <a:gd name="T17" fmla="*/ 18 h 25"/>
                  <a:gd name="T18" fmla="*/ 20 w 24"/>
                  <a:gd name="T19" fmla="*/ 22 h 25"/>
                  <a:gd name="T20" fmla="*/ 16 w 24"/>
                  <a:gd name="T21" fmla="*/ 24 h 25"/>
                  <a:gd name="T22" fmla="*/ 12 w 24"/>
                  <a:gd name="T23" fmla="*/ 25 h 25"/>
                  <a:gd name="T24" fmla="*/ 12 w 24"/>
                  <a:gd name="T25" fmla="*/ 8 h 25"/>
                  <a:gd name="T26" fmla="*/ 8 w 24"/>
                  <a:gd name="T27" fmla="*/ 11 h 25"/>
                  <a:gd name="T28" fmla="*/ 8 w 24"/>
                  <a:gd name="T29" fmla="*/ 13 h 25"/>
                  <a:gd name="T30" fmla="*/ 8 w 24"/>
                  <a:gd name="T31" fmla="*/ 14 h 25"/>
                  <a:gd name="T32" fmla="*/ 10 w 24"/>
                  <a:gd name="T33" fmla="*/ 17 h 25"/>
                  <a:gd name="T34" fmla="*/ 13 w 24"/>
                  <a:gd name="T35" fmla="*/ 17 h 25"/>
                  <a:gd name="T36" fmla="*/ 14 w 24"/>
                  <a:gd name="T37" fmla="*/ 16 h 25"/>
                  <a:gd name="T38" fmla="*/ 15 w 24"/>
                  <a:gd name="T39" fmla="*/ 14 h 25"/>
                  <a:gd name="T40" fmla="*/ 16 w 24"/>
                  <a:gd name="T41" fmla="*/ 11 h 25"/>
                  <a:gd name="T42" fmla="*/ 14 w 24"/>
                  <a:gd name="T43" fmla="*/ 9 h 25"/>
                  <a:gd name="T44" fmla="*/ 12 w 24"/>
                  <a:gd name="T4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5">
                    <a:moveTo>
                      <a:pt x="12" y="25"/>
                    </a:moveTo>
                    <a:cubicBezTo>
                      <a:pt x="10" y="25"/>
                      <a:pt x="8" y="25"/>
                      <a:pt x="6" y="24"/>
                    </a:cubicBezTo>
                    <a:cubicBezTo>
                      <a:pt x="3" y="22"/>
                      <a:pt x="1" y="20"/>
                      <a:pt x="0" y="17"/>
                    </a:cubicBezTo>
                    <a:cubicBezTo>
                      <a:pt x="0" y="15"/>
                      <a:pt x="0" y="14"/>
                      <a:pt x="0" y="12"/>
                    </a:cubicBezTo>
                    <a:cubicBezTo>
                      <a:pt x="0" y="10"/>
                      <a:pt x="0" y="9"/>
                      <a:pt x="1" y="7"/>
                    </a:cubicBezTo>
                    <a:cubicBezTo>
                      <a:pt x="3" y="3"/>
                      <a:pt x="7" y="0"/>
                      <a:pt x="12" y="0"/>
                    </a:cubicBezTo>
                    <a:cubicBezTo>
                      <a:pt x="14" y="0"/>
                      <a:pt x="15" y="1"/>
                      <a:pt x="17" y="1"/>
                    </a:cubicBezTo>
                    <a:cubicBezTo>
                      <a:pt x="20" y="2"/>
                      <a:pt x="22" y="5"/>
                      <a:pt x="23" y="8"/>
                    </a:cubicBezTo>
                    <a:cubicBezTo>
                      <a:pt x="24" y="11"/>
                      <a:pt x="24" y="15"/>
                      <a:pt x="23" y="18"/>
                    </a:cubicBezTo>
                    <a:cubicBezTo>
                      <a:pt x="22" y="19"/>
                      <a:pt x="21" y="21"/>
                      <a:pt x="20" y="22"/>
                    </a:cubicBezTo>
                    <a:cubicBezTo>
                      <a:pt x="19" y="23"/>
                      <a:pt x="17" y="24"/>
                      <a:pt x="16" y="24"/>
                    </a:cubicBezTo>
                    <a:cubicBezTo>
                      <a:pt x="14" y="25"/>
                      <a:pt x="13" y="25"/>
                      <a:pt x="12" y="25"/>
                    </a:cubicBezTo>
                    <a:close/>
                    <a:moveTo>
                      <a:pt x="12" y="8"/>
                    </a:moveTo>
                    <a:cubicBezTo>
                      <a:pt x="10" y="8"/>
                      <a:pt x="9" y="9"/>
                      <a:pt x="8" y="11"/>
                    </a:cubicBezTo>
                    <a:cubicBezTo>
                      <a:pt x="8" y="11"/>
                      <a:pt x="8" y="12"/>
                      <a:pt x="8" y="13"/>
                    </a:cubicBezTo>
                    <a:cubicBezTo>
                      <a:pt x="8" y="13"/>
                      <a:pt x="8" y="14"/>
                      <a:pt x="8" y="14"/>
                    </a:cubicBezTo>
                    <a:cubicBezTo>
                      <a:pt x="8" y="15"/>
                      <a:pt x="9" y="16"/>
                      <a:pt x="10" y="17"/>
                    </a:cubicBezTo>
                    <a:cubicBezTo>
                      <a:pt x="11" y="17"/>
                      <a:pt x="12" y="17"/>
                      <a:pt x="13" y="17"/>
                    </a:cubicBezTo>
                    <a:cubicBezTo>
                      <a:pt x="14" y="16"/>
                      <a:pt x="14" y="16"/>
                      <a:pt x="14" y="16"/>
                    </a:cubicBezTo>
                    <a:cubicBezTo>
                      <a:pt x="15" y="15"/>
                      <a:pt x="15" y="15"/>
                      <a:pt x="15" y="14"/>
                    </a:cubicBezTo>
                    <a:cubicBezTo>
                      <a:pt x="16" y="13"/>
                      <a:pt x="16" y="12"/>
                      <a:pt x="16" y="11"/>
                    </a:cubicBezTo>
                    <a:cubicBezTo>
                      <a:pt x="15"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6" name="Freeform 311"/>
              <p:cNvSpPr>
                <a:spLocks noEditPoints="1"/>
              </p:cNvSpPr>
              <p:nvPr/>
            </p:nvSpPr>
            <p:spPr bwMode="auto">
              <a:xfrm>
                <a:off x="-3678239" y="3478213"/>
                <a:ext cx="57150" cy="52388"/>
              </a:xfrm>
              <a:custGeom>
                <a:avLst/>
                <a:gdLst>
                  <a:gd name="T0" fmla="*/ 14 w 27"/>
                  <a:gd name="T1" fmla="*/ 25 h 25"/>
                  <a:gd name="T2" fmla="*/ 8 w 27"/>
                  <a:gd name="T3" fmla="*/ 24 h 25"/>
                  <a:gd name="T4" fmla="*/ 3 w 27"/>
                  <a:gd name="T5" fmla="*/ 7 h 25"/>
                  <a:gd name="T6" fmla="*/ 14 w 27"/>
                  <a:gd name="T7" fmla="*/ 0 h 25"/>
                  <a:gd name="T8" fmla="*/ 20 w 27"/>
                  <a:gd name="T9" fmla="*/ 2 h 25"/>
                  <a:gd name="T10" fmla="*/ 26 w 27"/>
                  <a:gd name="T11" fmla="*/ 8 h 25"/>
                  <a:gd name="T12" fmla="*/ 25 w 27"/>
                  <a:gd name="T13" fmla="*/ 18 h 25"/>
                  <a:gd name="T14" fmla="*/ 14 w 27"/>
                  <a:gd name="T15" fmla="*/ 25 h 25"/>
                  <a:gd name="T16" fmla="*/ 14 w 27"/>
                  <a:gd name="T17" fmla="*/ 8 h 25"/>
                  <a:gd name="T18" fmla="*/ 11 w 27"/>
                  <a:gd name="T19" fmla="*/ 11 h 25"/>
                  <a:gd name="T20" fmla="*/ 12 w 27"/>
                  <a:gd name="T21" fmla="*/ 17 h 25"/>
                  <a:gd name="T22" fmla="*/ 14 w 27"/>
                  <a:gd name="T23" fmla="*/ 17 h 25"/>
                  <a:gd name="T24" fmla="*/ 18 w 27"/>
                  <a:gd name="T25" fmla="*/ 15 h 25"/>
                  <a:gd name="T26" fmla="*/ 18 w 27"/>
                  <a:gd name="T27" fmla="*/ 11 h 25"/>
                  <a:gd name="T28" fmla="*/ 16 w 27"/>
                  <a:gd name="T29" fmla="*/ 9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4" y="25"/>
                    </a:moveTo>
                    <a:cubicBezTo>
                      <a:pt x="12" y="25"/>
                      <a:pt x="10" y="25"/>
                      <a:pt x="8" y="24"/>
                    </a:cubicBezTo>
                    <a:cubicBezTo>
                      <a:pt x="2" y="20"/>
                      <a:pt x="0" y="13"/>
                      <a:pt x="3" y="7"/>
                    </a:cubicBezTo>
                    <a:cubicBezTo>
                      <a:pt x="6" y="3"/>
                      <a:pt x="10" y="0"/>
                      <a:pt x="14" y="0"/>
                    </a:cubicBezTo>
                    <a:cubicBezTo>
                      <a:pt x="16" y="0"/>
                      <a:pt x="18" y="1"/>
                      <a:pt x="20" y="2"/>
                    </a:cubicBezTo>
                    <a:cubicBezTo>
                      <a:pt x="23" y="3"/>
                      <a:pt x="25" y="5"/>
                      <a:pt x="26" y="8"/>
                    </a:cubicBezTo>
                    <a:cubicBezTo>
                      <a:pt x="27" y="12"/>
                      <a:pt x="27" y="15"/>
                      <a:pt x="25" y="18"/>
                    </a:cubicBezTo>
                    <a:cubicBezTo>
                      <a:pt x="23" y="22"/>
                      <a:pt x="19" y="25"/>
                      <a:pt x="14" y="25"/>
                    </a:cubicBezTo>
                    <a:close/>
                    <a:moveTo>
                      <a:pt x="14" y="8"/>
                    </a:moveTo>
                    <a:cubicBezTo>
                      <a:pt x="13" y="8"/>
                      <a:pt x="11" y="9"/>
                      <a:pt x="11" y="11"/>
                    </a:cubicBezTo>
                    <a:cubicBezTo>
                      <a:pt x="10" y="13"/>
                      <a:pt x="10" y="15"/>
                      <a:pt x="12" y="17"/>
                    </a:cubicBezTo>
                    <a:cubicBezTo>
                      <a:pt x="13" y="17"/>
                      <a:pt x="13" y="17"/>
                      <a:pt x="14" y="17"/>
                    </a:cubicBezTo>
                    <a:cubicBezTo>
                      <a:pt x="15" y="17"/>
                      <a:pt x="17" y="16"/>
                      <a:pt x="18" y="15"/>
                    </a:cubicBezTo>
                    <a:cubicBezTo>
                      <a:pt x="18" y="13"/>
                      <a:pt x="19"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7" name="Freeform 312"/>
              <p:cNvSpPr>
                <a:spLocks noEditPoints="1"/>
              </p:cNvSpPr>
              <p:nvPr/>
            </p:nvSpPr>
            <p:spPr bwMode="auto">
              <a:xfrm>
                <a:off x="-3817939" y="3516313"/>
                <a:ext cx="50800" cy="49213"/>
              </a:xfrm>
              <a:custGeom>
                <a:avLst/>
                <a:gdLst>
                  <a:gd name="T0" fmla="*/ 12 w 24"/>
                  <a:gd name="T1" fmla="*/ 23 h 23"/>
                  <a:gd name="T2" fmla="*/ 5 w 24"/>
                  <a:gd name="T3" fmla="*/ 20 h 23"/>
                  <a:gd name="T4" fmla="*/ 0 w 24"/>
                  <a:gd name="T5" fmla="*/ 13 h 23"/>
                  <a:gd name="T6" fmla="*/ 0 w 24"/>
                  <a:gd name="T7" fmla="*/ 8 h 23"/>
                  <a:gd name="T8" fmla="*/ 2 w 24"/>
                  <a:gd name="T9" fmla="*/ 4 h 23"/>
                  <a:gd name="T10" fmla="*/ 11 w 24"/>
                  <a:gd name="T11" fmla="*/ 0 h 23"/>
                  <a:gd name="T12" fmla="*/ 18 w 24"/>
                  <a:gd name="T13" fmla="*/ 2 h 23"/>
                  <a:gd name="T14" fmla="*/ 23 w 24"/>
                  <a:gd name="T15" fmla="*/ 10 h 23"/>
                  <a:gd name="T16" fmla="*/ 21 w 24"/>
                  <a:gd name="T17" fmla="*/ 18 h 23"/>
                  <a:gd name="T18" fmla="*/ 18 w 24"/>
                  <a:gd name="T19" fmla="*/ 22 h 23"/>
                  <a:gd name="T20" fmla="*/ 13 w 24"/>
                  <a:gd name="T21" fmla="*/ 23 h 23"/>
                  <a:gd name="T22" fmla="*/ 12 w 24"/>
                  <a:gd name="T23" fmla="*/ 23 h 23"/>
                  <a:gd name="T24" fmla="*/ 11 w 24"/>
                  <a:gd name="T25" fmla="*/ 8 h 23"/>
                  <a:gd name="T26" fmla="*/ 8 w 24"/>
                  <a:gd name="T27" fmla="*/ 9 h 23"/>
                  <a:gd name="T28" fmla="*/ 8 w 24"/>
                  <a:gd name="T29" fmla="*/ 10 h 23"/>
                  <a:gd name="T30" fmla="*/ 8 w 24"/>
                  <a:gd name="T31" fmla="*/ 11 h 23"/>
                  <a:gd name="T32" fmla="*/ 10 w 24"/>
                  <a:gd name="T33" fmla="*/ 14 h 23"/>
                  <a:gd name="T34" fmla="*/ 13 w 24"/>
                  <a:gd name="T35" fmla="*/ 15 h 23"/>
                  <a:gd name="T36" fmla="*/ 14 w 24"/>
                  <a:gd name="T37" fmla="*/ 14 h 23"/>
                  <a:gd name="T38" fmla="*/ 15 w 24"/>
                  <a:gd name="T39" fmla="*/ 14 h 23"/>
                  <a:gd name="T40" fmla="*/ 15 w 24"/>
                  <a:gd name="T41" fmla="*/ 11 h 23"/>
                  <a:gd name="T42" fmla="*/ 13 w 24"/>
                  <a:gd name="T43" fmla="*/ 9 h 23"/>
                  <a:gd name="T44" fmla="*/ 11 w 24"/>
                  <a:gd name="T4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3">
                    <a:moveTo>
                      <a:pt x="12" y="23"/>
                    </a:moveTo>
                    <a:cubicBezTo>
                      <a:pt x="10" y="23"/>
                      <a:pt x="7" y="22"/>
                      <a:pt x="5" y="20"/>
                    </a:cubicBezTo>
                    <a:cubicBezTo>
                      <a:pt x="2" y="18"/>
                      <a:pt x="1" y="16"/>
                      <a:pt x="0" y="13"/>
                    </a:cubicBezTo>
                    <a:cubicBezTo>
                      <a:pt x="0" y="11"/>
                      <a:pt x="0" y="10"/>
                      <a:pt x="0" y="8"/>
                    </a:cubicBezTo>
                    <a:cubicBezTo>
                      <a:pt x="0" y="7"/>
                      <a:pt x="1" y="5"/>
                      <a:pt x="2" y="4"/>
                    </a:cubicBezTo>
                    <a:cubicBezTo>
                      <a:pt x="4" y="1"/>
                      <a:pt x="7" y="0"/>
                      <a:pt x="11" y="0"/>
                    </a:cubicBezTo>
                    <a:cubicBezTo>
                      <a:pt x="13" y="0"/>
                      <a:pt x="16" y="0"/>
                      <a:pt x="18" y="2"/>
                    </a:cubicBezTo>
                    <a:cubicBezTo>
                      <a:pt x="21" y="4"/>
                      <a:pt x="23" y="7"/>
                      <a:pt x="23" y="10"/>
                    </a:cubicBezTo>
                    <a:cubicBezTo>
                      <a:pt x="24" y="13"/>
                      <a:pt x="23" y="16"/>
                      <a:pt x="21" y="18"/>
                    </a:cubicBezTo>
                    <a:cubicBezTo>
                      <a:pt x="20" y="20"/>
                      <a:pt x="19" y="21"/>
                      <a:pt x="18" y="22"/>
                    </a:cubicBezTo>
                    <a:cubicBezTo>
                      <a:pt x="16" y="22"/>
                      <a:pt x="15" y="23"/>
                      <a:pt x="13" y="23"/>
                    </a:cubicBezTo>
                    <a:lnTo>
                      <a:pt x="12" y="23"/>
                    </a:lnTo>
                    <a:close/>
                    <a:moveTo>
                      <a:pt x="11" y="8"/>
                    </a:moveTo>
                    <a:cubicBezTo>
                      <a:pt x="10" y="8"/>
                      <a:pt x="9" y="8"/>
                      <a:pt x="8" y="9"/>
                    </a:cubicBezTo>
                    <a:cubicBezTo>
                      <a:pt x="8" y="9"/>
                      <a:pt x="8" y="9"/>
                      <a:pt x="8" y="10"/>
                    </a:cubicBezTo>
                    <a:cubicBezTo>
                      <a:pt x="8" y="10"/>
                      <a:pt x="8" y="11"/>
                      <a:pt x="8" y="11"/>
                    </a:cubicBezTo>
                    <a:cubicBezTo>
                      <a:pt x="8" y="12"/>
                      <a:pt x="9" y="13"/>
                      <a:pt x="10" y="14"/>
                    </a:cubicBezTo>
                    <a:cubicBezTo>
                      <a:pt x="11" y="15"/>
                      <a:pt x="12" y="15"/>
                      <a:pt x="13" y="15"/>
                    </a:cubicBezTo>
                    <a:cubicBezTo>
                      <a:pt x="13" y="15"/>
                      <a:pt x="14" y="15"/>
                      <a:pt x="14" y="14"/>
                    </a:cubicBezTo>
                    <a:cubicBezTo>
                      <a:pt x="15" y="14"/>
                      <a:pt x="15" y="14"/>
                      <a:pt x="15" y="14"/>
                    </a:cubicBezTo>
                    <a:cubicBezTo>
                      <a:pt x="15" y="13"/>
                      <a:pt x="15" y="12"/>
                      <a:pt x="15" y="11"/>
                    </a:cubicBezTo>
                    <a:cubicBezTo>
                      <a:pt x="15" y="10"/>
                      <a:pt x="14" y="9"/>
                      <a:pt x="13"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8" name="Freeform 313"/>
              <p:cNvSpPr>
                <a:spLocks noEditPoints="1"/>
              </p:cNvSpPr>
              <p:nvPr/>
            </p:nvSpPr>
            <p:spPr bwMode="auto">
              <a:xfrm>
                <a:off x="-3841751" y="3540125"/>
                <a:ext cx="55563" cy="50800"/>
              </a:xfrm>
              <a:custGeom>
                <a:avLst/>
                <a:gdLst>
                  <a:gd name="T0" fmla="*/ 15 w 26"/>
                  <a:gd name="T1" fmla="*/ 24 h 24"/>
                  <a:gd name="T2" fmla="*/ 6 w 26"/>
                  <a:gd name="T3" fmla="*/ 21 h 24"/>
                  <a:gd name="T4" fmla="*/ 4 w 26"/>
                  <a:gd name="T5" fmla="*/ 4 h 24"/>
                  <a:gd name="T6" fmla="*/ 13 w 26"/>
                  <a:gd name="T7" fmla="*/ 0 h 24"/>
                  <a:gd name="T8" fmla="*/ 21 w 26"/>
                  <a:gd name="T9" fmla="*/ 3 h 24"/>
                  <a:gd name="T10" fmla="*/ 25 w 26"/>
                  <a:gd name="T11" fmla="*/ 11 h 24"/>
                  <a:gd name="T12" fmla="*/ 23 w 26"/>
                  <a:gd name="T13" fmla="*/ 19 h 24"/>
                  <a:gd name="T14" fmla="*/ 15 w 26"/>
                  <a:gd name="T15" fmla="*/ 24 h 24"/>
                  <a:gd name="T16" fmla="*/ 13 w 26"/>
                  <a:gd name="T17" fmla="*/ 8 h 24"/>
                  <a:gd name="T18" fmla="*/ 11 w 26"/>
                  <a:gd name="T19" fmla="*/ 9 h 24"/>
                  <a:gd name="T20" fmla="*/ 12 w 26"/>
                  <a:gd name="T21" fmla="*/ 14 h 24"/>
                  <a:gd name="T22" fmla="*/ 15 w 26"/>
                  <a:gd name="T23" fmla="*/ 15 h 24"/>
                  <a:gd name="T24" fmla="*/ 17 w 26"/>
                  <a:gd name="T25" fmla="*/ 14 h 24"/>
                  <a:gd name="T26" fmla="*/ 17 w 26"/>
                  <a:gd name="T27" fmla="*/ 12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5" y="24"/>
                    </a:moveTo>
                    <a:cubicBezTo>
                      <a:pt x="12" y="24"/>
                      <a:pt x="9" y="22"/>
                      <a:pt x="6" y="21"/>
                    </a:cubicBezTo>
                    <a:cubicBezTo>
                      <a:pt x="1" y="16"/>
                      <a:pt x="0" y="9"/>
                      <a:pt x="4" y="4"/>
                    </a:cubicBezTo>
                    <a:cubicBezTo>
                      <a:pt x="6" y="2"/>
                      <a:pt x="9" y="0"/>
                      <a:pt x="13" y="0"/>
                    </a:cubicBezTo>
                    <a:cubicBezTo>
                      <a:pt x="16" y="0"/>
                      <a:pt x="18" y="1"/>
                      <a:pt x="21" y="3"/>
                    </a:cubicBezTo>
                    <a:cubicBezTo>
                      <a:pt x="23" y="5"/>
                      <a:pt x="25" y="8"/>
                      <a:pt x="25" y="11"/>
                    </a:cubicBezTo>
                    <a:cubicBezTo>
                      <a:pt x="26" y="14"/>
                      <a:pt x="25" y="17"/>
                      <a:pt x="23" y="19"/>
                    </a:cubicBezTo>
                    <a:cubicBezTo>
                      <a:pt x="21" y="22"/>
                      <a:pt x="18" y="24"/>
                      <a:pt x="15" y="24"/>
                    </a:cubicBezTo>
                    <a:close/>
                    <a:moveTo>
                      <a:pt x="13" y="8"/>
                    </a:moveTo>
                    <a:cubicBezTo>
                      <a:pt x="12" y="8"/>
                      <a:pt x="11" y="8"/>
                      <a:pt x="11" y="9"/>
                    </a:cubicBezTo>
                    <a:cubicBezTo>
                      <a:pt x="9" y="11"/>
                      <a:pt x="10" y="13"/>
                      <a:pt x="12" y="14"/>
                    </a:cubicBezTo>
                    <a:cubicBezTo>
                      <a:pt x="12" y="15"/>
                      <a:pt x="14" y="15"/>
                      <a:pt x="15" y="15"/>
                    </a:cubicBezTo>
                    <a:cubicBezTo>
                      <a:pt x="15" y="15"/>
                      <a:pt x="16" y="15"/>
                      <a:pt x="17" y="14"/>
                    </a:cubicBezTo>
                    <a:cubicBezTo>
                      <a:pt x="17" y="14"/>
                      <a:pt x="17" y="13"/>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9" name="Freeform 314"/>
              <p:cNvSpPr>
                <a:spLocks noEditPoints="1"/>
              </p:cNvSpPr>
              <p:nvPr/>
            </p:nvSpPr>
            <p:spPr bwMode="auto">
              <a:xfrm>
                <a:off x="-3860801" y="3563938"/>
                <a:ext cx="52388" cy="50800"/>
              </a:xfrm>
              <a:custGeom>
                <a:avLst/>
                <a:gdLst>
                  <a:gd name="T0" fmla="*/ 14 w 25"/>
                  <a:gd name="T1" fmla="*/ 24 h 24"/>
                  <a:gd name="T2" fmla="*/ 6 w 25"/>
                  <a:gd name="T3" fmla="*/ 20 h 24"/>
                  <a:gd name="T4" fmla="*/ 4 w 25"/>
                  <a:gd name="T5" fmla="*/ 4 h 24"/>
                  <a:gd name="T6" fmla="*/ 12 w 25"/>
                  <a:gd name="T7" fmla="*/ 0 h 24"/>
                  <a:gd name="T8" fmla="*/ 21 w 25"/>
                  <a:gd name="T9" fmla="*/ 3 h 24"/>
                  <a:gd name="T10" fmla="*/ 25 w 25"/>
                  <a:gd name="T11" fmla="*/ 12 h 24"/>
                  <a:gd name="T12" fmla="*/ 22 w 25"/>
                  <a:gd name="T13" fmla="*/ 20 h 24"/>
                  <a:gd name="T14" fmla="*/ 14 w 25"/>
                  <a:gd name="T15" fmla="*/ 24 h 24"/>
                  <a:gd name="T16" fmla="*/ 12 w 25"/>
                  <a:gd name="T17" fmla="*/ 8 h 24"/>
                  <a:gd name="T18" fmla="*/ 10 w 25"/>
                  <a:gd name="T19" fmla="*/ 9 h 24"/>
                  <a:gd name="T20" fmla="*/ 11 w 25"/>
                  <a:gd name="T21" fmla="*/ 14 h 24"/>
                  <a:gd name="T22" fmla="*/ 14 w 25"/>
                  <a:gd name="T23" fmla="*/ 16 h 24"/>
                  <a:gd name="T24" fmla="*/ 16 w 25"/>
                  <a:gd name="T25" fmla="*/ 15 h 24"/>
                  <a:gd name="T26" fmla="*/ 17 w 25"/>
                  <a:gd name="T27" fmla="*/ 12 h 24"/>
                  <a:gd name="T28" fmla="*/ 15 w 25"/>
                  <a:gd name="T29" fmla="*/ 10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4" y="24"/>
                    </a:moveTo>
                    <a:cubicBezTo>
                      <a:pt x="11" y="24"/>
                      <a:pt x="8" y="22"/>
                      <a:pt x="6" y="20"/>
                    </a:cubicBezTo>
                    <a:cubicBezTo>
                      <a:pt x="1" y="16"/>
                      <a:pt x="0" y="9"/>
                      <a:pt x="4" y="4"/>
                    </a:cubicBezTo>
                    <a:cubicBezTo>
                      <a:pt x="6" y="2"/>
                      <a:pt x="9" y="0"/>
                      <a:pt x="12" y="0"/>
                    </a:cubicBezTo>
                    <a:cubicBezTo>
                      <a:pt x="15" y="0"/>
                      <a:pt x="18" y="1"/>
                      <a:pt x="21" y="3"/>
                    </a:cubicBezTo>
                    <a:cubicBezTo>
                      <a:pt x="23" y="5"/>
                      <a:pt x="25" y="9"/>
                      <a:pt x="25" y="12"/>
                    </a:cubicBezTo>
                    <a:cubicBezTo>
                      <a:pt x="25" y="15"/>
                      <a:pt x="24" y="18"/>
                      <a:pt x="22" y="20"/>
                    </a:cubicBezTo>
                    <a:cubicBezTo>
                      <a:pt x="20" y="22"/>
                      <a:pt x="17" y="24"/>
                      <a:pt x="14" y="24"/>
                    </a:cubicBezTo>
                    <a:close/>
                    <a:moveTo>
                      <a:pt x="12" y="8"/>
                    </a:moveTo>
                    <a:cubicBezTo>
                      <a:pt x="12" y="8"/>
                      <a:pt x="11" y="8"/>
                      <a:pt x="10" y="9"/>
                    </a:cubicBezTo>
                    <a:cubicBezTo>
                      <a:pt x="9" y="11"/>
                      <a:pt x="9" y="13"/>
                      <a:pt x="11" y="14"/>
                    </a:cubicBezTo>
                    <a:cubicBezTo>
                      <a:pt x="12" y="15"/>
                      <a:pt x="13" y="16"/>
                      <a:pt x="14" y="16"/>
                    </a:cubicBezTo>
                    <a:cubicBezTo>
                      <a:pt x="15" y="16"/>
                      <a:pt x="16" y="15"/>
                      <a:pt x="16" y="15"/>
                    </a:cubicBezTo>
                    <a:cubicBezTo>
                      <a:pt x="17" y="14"/>
                      <a:pt x="17" y="13"/>
                      <a:pt x="17" y="12"/>
                    </a:cubicBezTo>
                    <a:cubicBezTo>
                      <a:pt x="17" y="11"/>
                      <a:pt x="16" y="10"/>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0" name="Freeform 315"/>
              <p:cNvSpPr>
                <a:spLocks noEditPoints="1"/>
              </p:cNvSpPr>
              <p:nvPr/>
            </p:nvSpPr>
            <p:spPr bwMode="auto">
              <a:xfrm>
                <a:off x="-3881439" y="3587750"/>
                <a:ext cx="52388" cy="49213"/>
              </a:xfrm>
              <a:custGeom>
                <a:avLst/>
                <a:gdLst>
                  <a:gd name="T0" fmla="*/ 13 w 24"/>
                  <a:gd name="T1" fmla="*/ 23 h 23"/>
                  <a:gd name="T2" fmla="*/ 13 w 24"/>
                  <a:gd name="T3" fmla="*/ 23 h 23"/>
                  <a:gd name="T4" fmla="*/ 4 w 24"/>
                  <a:gd name="T5" fmla="*/ 20 h 23"/>
                  <a:gd name="T6" fmla="*/ 1 w 24"/>
                  <a:gd name="T7" fmla="*/ 11 h 23"/>
                  <a:gd name="T8" fmla="*/ 4 w 24"/>
                  <a:gd name="T9" fmla="*/ 3 h 23"/>
                  <a:gd name="T10" fmla="*/ 11 w 24"/>
                  <a:gd name="T11" fmla="*/ 0 h 23"/>
                  <a:gd name="T12" fmla="*/ 20 w 24"/>
                  <a:gd name="T13" fmla="*/ 3 h 23"/>
                  <a:gd name="T14" fmla="*/ 24 w 24"/>
                  <a:gd name="T15" fmla="*/ 12 h 23"/>
                  <a:gd name="T16" fmla="*/ 21 w 24"/>
                  <a:gd name="T17" fmla="*/ 20 h 23"/>
                  <a:gd name="T18" fmla="*/ 13 w 24"/>
                  <a:gd name="T19" fmla="*/ 23 h 23"/>
                  <a:gd name="T20" fmla="*/ 11 w 24"/>
                  <a:gd name="T21" fmla="*/ 8 h 23"/>
                  <a:gd name="T22" fmla="*/ 9 w 24"/>
                  <a:gd name="T23" fmla="*/ 9 h 23"/>
                  <a:gd name="T24" fmla="*/ 9 w 24"/>
                  <a:gd name="T25" fmla="*/ 11 h 23"/>
                  <a:gd name="T26" fmla="*/ 10 w 24"/>
                  <a:gd name="T27" fmla="*/ 14 h 23"/>
                  <a:gd name="T28" fmla="*/ 13 w 24"/>
                  <a:gd name="T29" fmla="*/ 15 h 23"/>
                  <a:gd name="T30" fmla="*/ 13 w 24"/>
                  <a:gd name="T31" fmla="*/ 15 h 23"/>
                  <a:gd name="T32" fmla="*/ 15 w 24"/>
                  <a:gd name="T33" fmla="*/ 14 h 23"/>
                  <a:gd name="T34" fmla="*/ 16 w 24"/>
                  <a:gd name="T35" fmla="*/ 12 h 23"/>
                  <a:gd name="T36" fmla="*/ 15 w 24"/>
                  <a:gd name="T37" fmla="*/ 9 h 23"/>
                  <a:gd name="T38" fmla="*/ 11 w 24"/>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3">
                    <a:moveTo>
                      <a:pt x="13" y="23"/>
                    </a:moveTo>
                    <a:cubicBezTo>
                      <a:pt x="13" y="23"/>
                      <a:pt x="13" y="23"/>
                      <a:pt x="13" y="23"/>
                    </a:cubicBezTo>
                    <a:cubicBezTo>
                      <a:pt x="9" y="23"/>
                      <a:pt x="7" y="22"/>
                      <a:pt x="4" y="20"/>
                    </a:cubicBezTo>
                    <a:cubicBezTo>
                      <a:pt x="2" y="17"/>
                      <a:pt x="1" y="15"/>
                      <a:pt x="1" y="11"/>
                    </a:cubicBezTo>
                    <a:cubicBezTo>
                      <a:pt x="0" y="8"/>
                      <a:pt x="2" y="5"/>
                      <a:pt x="4" y="3"/>
                    </a:cubicBezTo>
                    <a:cubicBezTo>
                      <a:pt x="6" y="1"/>
                      <a:pt x="8" y="0"/>
                      <a:pt x="11" y="0"/>
                    </a:cubicBezTo>
                    <a:cubicBezTo>
                      <a:pt x="15" y="0"/>
                      <a:pt x="18" y="1"/>
                      <a:pt x="20" y="3"/>
                    </a:cubicBezTo>
                    <a:cubicBezTo>
                      <a:pt x="23" y="6"/>
                      <a:pt x="24" y="9"/>
                      <a:pt x="24" y="12"/>
                    </a:cubicBezTo>
                    <a:cubicBezTo>
                      <a:pt x="24" y="15"/>
                      <a:pt x="23" y="18"/>
                      <a:pt x="21" y="20"/>
                    </a:cubicBezTo>
                    <a:cubicBezTo>
                      <a:pt x="19" y="22"/>
                      <a:pt x="16" y="23"/>
                      <a:pt x="13" y="23"/>
                    </a:cubicBezTo>
                    <a:close/>
                    <a:moveTo>
                      <a:pt x="11" y="8"/>
                    </a:moveTo>
                    <a:cubicBezTo>
                      <a:pt x="11" y="8"/>
                      <a:pt x="10" y="8"/>
                      <a:pt x="9" y="9"/>
                    </a:cubicBezTo>
                    <a:cubicBezTo>
                      <a:pt x="9" y="9"/>
                      <a:pt x="9" y="10"/>
                      <a:pt x="9" y="11"/>
                    </a:cubicBezTo>
                    <a:cubicBezTo>
                      <a:pt x="9" y="12"/>
                      <a:pt x="9" y="13"/>
                      <a:pt x="10" y="14"/>
                    </a:cubicBezTo>
                    <a:cubicBezTo>
                      <a:pt x="11" y="15"/>
                      <a:pt x="12" y="15"/>
                      <a:pt x="13" y="15"/>
                    </a:cubicBezTo>
                    <a:cubicBezTo>
                      <a:pt x="13" y="15"/>
                      <a:pt x="13" y="15"/>
                      <a:pt x="13" y="15"/>
                    </a:cubicBezTo>
                    <a:cubicBezTo>
                      <a:pt x="14" y="15"/>
                      <a:pt x="15" y="15"/>
                      <a:pt x="15" y="14"/>
                    </a:cubicBezTo>
                    <a:cubicBezTo>
                      <a:pt x="16" y="14"/>
                      <a:pt x="16" y="13"/>
                      <a:pt x="16" y="12"/>
                    </a:cubicBezTo>
                    <a:cubicBezTo>
                      <a:pt x="16" y="11"/>
                      <a:pt x="15" y="10"/>
                      <a:pt x="15" y="9"/>
                    </a:cubicBezTo>
                    <a:cubicBezTo>
                      <a:pt x="14" y="8"/>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1" name="Freeform 316"/>
              <p:cNvSpPr>
                <a:spLocks noEditPoints="1"/>
              </p:cNvSpPr>
              <p:nvPr/>
            </p:nvSpPr>
            <p:spPr bwMode="auto">
              <a:xfrm>
                <a:off x="-3902076" y="3608388"/>
                <a:ext cx="50800" cy="52388"/>
              </a:xfrm>
              <a:custGeom>
                <a:avLst/>
                <a:gdLst>
                  <a:gd name="T0" fmla="*/ 13 w 24"/>
                  <a:gd name="T1" fmla="*/ 24 h 24"/>
                  <a:gd name="T2" fmla="*/ 12 w 24"/>
                  <a:gd name="T3" fmla="*/ 24 h 24"/>
                  <a:gd name="T4" fmla="*/ 4 w 24"/>
                  <a:gd name="T5" fmla="*/ 20 h 24"/>
                  <a:gd name="T6" fmla="*/ 0 w 24"/>
                  <a:gd name="T7" fmla="*/ 11 h 24"/>
                  <a:gd name="T8" fmla="*/ 4 w 24"/>
                  <a:gd name="T9" fmla="*/ 3 h 24"/>
                  <a:gd name="T10" fmla="*/ 11 w 24"/>
                  <a:gd name="T11" fmla="*/ 0 h 24"/>
                  <a:gd name="T12" fmla="*/ 20 w 24"/>
                  <a:gd name="T13" fmla="*/ 4 h 24"/>
                  <a:gd name="T14" fmla="*/ 24 w 24"/>
                  <a:gd name="T15" fmla="*/ 13 h 24"/>
                  <a:gd name="T16" fmla="*/ 20 w 24"/>
                  <a:gd name="T17" fmla="*/ 21 h 24"/>
                  <a:gd name="T18" fmla="*/ 13 w 24"/>
                  <a:gd name="T19" fmla="*/ 24 h 24"/>
                  <a:gd name="T20" fmla="*/ 12 w 24"/>
                  <a:gd name="T21" fmla="*/ 16 h 24"/>
                  <a:gd name="T22" fmla="*/ 13 w 24"/>
                  <a:gd name="T23" fmla="*/ 16 h 24"/>
                  <a:gd name="T24" fmla="*/ 15 w 24"/>
                  <a:gd name="T25" fmla="*/ 15 h 24"/>
                  <a:gd name="T26" fmla="*/ 16 w 24"/>
                  <a:gd name="T27" fmla="*/ 13 h 24"/>
                  <a:gd name="T28" fmla="*/ 14 w 24"/>
                  <a:gd name="T29" fmla="*/ 10 h 24"/>
                  <a:gd name="T30" fmla="*/ 11 w 24"/>
                  <a:gd name="T31" fmla="*/ 8 h 24"/>
                  <a:gd name="T32" fmla="*/ 9 w 24"/>
                  <a:gd name="T33" fmla="*/ 9 h 24"/>
                  <a:gd name="T34" fmla="*/ 8 w 24"/>
                  <a:gd name="T35" fmla="*/ 11 h 24"/>
                  <a:gd name="T36" fmla="*/ 10 w 24"/>
                  <a:gd name="T37" fmla="*/ 14 h 24"/>
                  <a:gd name="T38" fmla="*/ 12 w 24"/>
                  <a:gd name="T39"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3" y="24"/>
                    </a:moveTo>
                    <a:cubicBezTo>
                      <a:pt x="12" y="24"/>
                      <a:pt x="12" y="24"/>
                      <a:pt x="12" y="24"/>
                    </a:cubicBezTo>
                    <a:cubicBezTo>
                      <a:pt x="9" y="23"/>
                      <a:pt x="6" y="22"/>
                      <a:pt x="4" y="20"/>
                    </a:cubicBezTo>
                    <a:cubicBezTo>
                      <a:pt x="1" y="17"/>
                      <a:pt x="0" y="14"/>
                      <a:pt x="0" y="11"/>
                    </a:cubicBezTo>
                    <a:cubicBezTo>
                      <a:pt x="0" y="8"/>
                      <a:pt x="1" y="5"/>
                      <a:pt x="4" y="3"/>
                    </a:cubicBezTo>
                    <a:cubicBezTo>
                      <a:pt x="6" y="1"/>
                      <a:pt x="8" y="0"/>
                      <a:pt x="11" y="0"/>
                    </a:cubicBezTo>
                    <a:cubicBezTo>
                      <a:pt x="14" y="0"/>
                      <a:pt x="18" y="2"/>
                      <a:pt x="20" y="4"/>
                    </a:cubicBezTo>
                    <a:cubicBezTo>
                      <a:pt x="22" y="6"/>
                      <a:pt x="24" y="10"/>
                      <a:pt x="24" y="13"/>
                    </a:cubicBezTo>
                    <a:cubicBezTo>
                      <a:pt x="24" y="16"/>
                      <a:pt x="22" y="19"/>
                      <a:pt x="20" y="21"/>
                    </a:cubicBezTo>
                    <a:cubicBezTo>
                      <a:pt x="18" y="23"/>
                      <a:pt x="15" y="24"/>
                      <a:pt x="13" y="24"/>
                    </a:cubicBezTo>
                    <a:close/>
                    <a:moveTo>
                      <a:pt x="12" y="16"/>
                    </a:moveTo>
                    <a:cubicBezTo>
                      <a:pt x="13" y="16"/>
                      <a:pt x="13" y="16"/>
                      <a:pt x="13" y="16"/>
                    </a:cubicBezTo>
                    <a:cubicBezTo>
                      <a:pt x="13" y="16"/>
                      <a:pt x="14" y="16"/>
                      <a:pt x="15" y="15"/>
                    </a:cubicBezTo>
                    <a:cubicBezTo>
                      <a:pt x="15" y="14"/>
                      <a:pt x="16" y="13"/>
                      <a:pt x="16" y="13"/>
                    </a:cubicBezTo>
                    <a:cubicBezTo>
                      <a:pt x="16" y="12"/>
                      <a:pt x="15" y="11"/>
                      <a:pt x="14" y="10"/>
                    </a:cubicBezTo>
                    <a:cubicBezTo>
                      <a:pt x="13" y="9"/>
                      <a:pt x="12" y="8"/>
                      <a:pt x="11" y="8"/>
                    </a:cubicBezTo>
                    <a:cubicBezTo>
                      <a:pt x="10" y="8"/>
                      <a:pt x="10" y="8"/>
                      <a:pt x="9" y="9"/>
                    </a:cubicBezTo>
                    <a:cubicBezTo>
                      <a:pt x="8" y="10"/>
                      <a:pt x="8" y="11"/>
                      <a:pt x="8" y="11"/>
                    </a:cubicBezTo>
                    <a:cubicBezTo>
                      <a:pt x="8" y="12"/>
                      <a:pt x="9" y="13"/>
                      <a:pt x="10" y="14"/>
                    </a:cubicBezTo>
                    <a:cubicBezTo>
                      <a:pt x="10" y="15"/>
                      <a:pt x="11" y="16"/>
                      <a:pt x="1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2" name="Freeform 317"/>
              <p:cNvSpPr>
                <a:spLocks noEditPoints="1"/>
              </p:cNvSpPr>
              <p:nvPr/>
            </p:nvSpPr>
            <p:spPr bwMode="auto">
              <a:xfrm>
                <a:off x="-3925889" y="3630613"/>
                <a:ext cx="50800" cy="50800"/>
              </a:xfrm>
              <a:custGeom>
                <a:avLst/>
                <a:gdLst>
                  <a:gd name="T0" fmla="*/ 13 w 24"/>
                  <a:gd name="T1" fmla="*/ 24 h 24"/>
                  <a:gd name="T2" fmla="*/ 11 w 24"/>
                  <a:gd name="T3" fmla="*/ 23 h 24"/>
                  <a:gd name="T4" fmla="*/ 3 w 24"/>
                  <a:gd name="T5" fmla="*/ 19 h 24"/>
                  <a:gd name="T6" fmla="*/ 0 w 24"/>
                  <a:gd name="T7" fmla="*/ 10 h 24"/>
                  <a:gd name="T8" fmla="*/ 4 w 24"/>
                  <a:gd name="T9" fmla="*/ 2 h 24"/>
                  <a:gd name="T10" fmla="*/ 11 w 24"/>
                  <a:gd name="T11" fmla="*/ 0 h 24"/>
                  <a:gd name="T12" fmla="*/ 21 w 24"/>
                  <a:gd name="T13" fmla="*/ 4 h 24"/>
                  <a:gd name="T14" fmla="*/ 24 w 24"/>
                  <a:gd name="T15" fmla="*/ 13 h 24"/>
                  <a:gd name="T16" fmla="*/ 20 w 24"/>
                  <a:gd name="T17" fmla="*/ 21 h 24"/>
                  <a:gd name="T18" fmla="*/ 13 w 24"/>
                  <a:gd name="T19" fmla="*/ 24 h 24"/>
                  <a:gd name="T20" fmla="*/ 11 w 24"/>
                  <a:gd name="T21" fmla="*/ 8 h 24"/>
                  <a:gd name="T22" fmla="*/ 9 w 24"/>
                  <a:gd name="T23" fmla="*/ 9 h 24"/>
                  <a:gd name="T24" fmla="*/ 9 w 24"/>
                  <a:gd name="T25" fmla="*/ 11 h 24"/>
                  <a:gd name="T26" fmla="*/ 10 w 24"/>
                  <a:gd name="T27" fmla="*/ 14 h 24"/>
                  <a:gd name="T28" fmla="*/ 12 w 24"/>
                  <a:gd name="T29" fmla="*/ 15 h 24"/>
                  <a:gd name="T30" fmla="*/ 13 w 24"/>
                  <a:gd name="T31" fmla="*/ 15 h 24"/>
                  <a:gd name="T32" fmla="*/ 15 w 24"/>
                  <a:gd name="T33" fmla="*/ 15 h 24"/>
                  <a:gd name="T34" fmla="*/ 16 w 24"/>
                  <a:gd name="T35" fmla="*/ 13 h 24"/>
                  <a:gd name="T36" fmla="*/ 15 w 24"/>
                  <a:gd name="T37" fmla="*/ 10 h 24"/>
                  <a:gd name="T38" fmla="*/ 11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3" y="24"/>
                    </a:moveTo>
                    <a:cubicBezTo>
                      <a:pt x="12" y="24"/>
                      <a:pt x="12" y="23"/>
                      <a:pt x="11" y="23"/>
                    </a:cubicBezTo>
                    <a:cubicBezTo>
                      <a:pt x="8" y="23"/>
                      <a:pt x="5" y="21"/>
                      <a:pt x="3" y="19"/>
                    </a:cubicBezTo>
                    <a:cubicBezTo>
                      <a:pt x="1" y="16"/>
                      <a:pt x="0" y="14"/>
                      <a:pt x="0" y="10"/>
                    </a:cubicBezTo>
                    <a:cubicBezTo>
                      <a:pt x="0" y="7"/>
                      <a:pt x="2" y="4"/>
                      <a:pt x="4" y="2"/>
                    </a:cubicBezTo>
                    <a:cubicBezTo>
                      <a:pt x="6" y="1"/>
                      <a:pt x="9" y="0"/>
                      <a:pt x="11" y="0"/>
                    </a:cubicBezTo>
                    <a:cubicBezTo>
                      <a:pt x="15" y="0"/>
                      <a:pt x="18" y="1"/>
                      <a:pt x="21" y="4"/>
                    </a:cubicBezTo>
                    <a:cubicBezTo>
                      <a:pt x="23" y="7"/>
                      <a:pt x="24" y="10"/>
                      <a:pt x="24" y="13"/>
                    </a:cubicBezTo>
                    <a:cubicBezTo>
                      <a:pt x="24" y="16"/>
                      <a:pt x="22" y="19"/>
                      <a:pt x="20" y="21"/>
                    </a:cubicBezTo>
                    <a:cubicBezTo>
                      <a:pt x="18" y="23"/>
                      <a:pt x="15" y="24"/>
                      <a:pt x="13" y="24"/>
                    </a:cubicBezTo>
                    <a:close/>
                    <a:moveTo>
                      <a:pt x="11" y="8"/>
                    </a:moveTo>
                    <a:cubicBezTo>
                      <a:pt x="11" y="8"/>
                      <a:pt x="10" y="8"/>
                      <a:pt x="9" y="9"/>
                    </a:cubicBezTo>
                    <a:cubicBezTo>
                      <a:pt x="9" y="9"/>
                      <a:pt x="9" y="10"/>
                      <a:pt x="9" y="11"/>
                    </a:cubicBezTo>
                    <a:cubicBezTo>
                      <a:pt x="8" y="11"/>
                      <a:pt x="9" y="13"/>
                      <a:pt x="10" y="14"/>
                    </a:cubicBezTo>
                    <a:cubicBezTo>
                      <a:pt x="10" y="15"/>
                      <a:pt x="11" y="15"/>
                      <a:pt x="12" y="15"/>
                    </a:cubicBezTo>
                    <a:cubicBezTo>
                      <a:pt x="13" y="15"/>
                      <a:pt x="13" y="15"/>
                      <a:pt x="13" y="15"/>
                    </a:cubicBezTo>
                    <a:cubicBezTo>
                      <a:pt x="13" y="15"/>
                      <a:pt x="14" y="15"/>
                      <a:pt x="15" y="15"/>
                    </a:cubicBezTo>
                    <a:cubicBezTo>
                      <a:pt x="15" y="14"/>
                      <a:pt x="16" y="13"/>
                      <a:pt x="16" y="13"/>
                    </a:cubicBezTo>
                    <a:cubicBezTo>
                      <a:pt x="16" y="12"/>
                      <a:pt x="15" y="10"/>
                      <a:pt x="15" y="10"/>
                    </a:cubicBezTo>
                    <a:cubicBezTo>
                      <a:pt x="14" y="9"/>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3" name="Freeform 318"/>
              <p:cNvSpPr>
                <a:spLocks noEditPoints="1"/>
              </p:cNvSpPr>
              <p:nvPr/>
            </p:nvSpPr>
            <p:spPr bwMode="auto">
              <a:xfrm>
                <a:off x="-3800476" y="3544888"/>
                <a:ext cx="55563" cy="50800"/>
              </a:xfrm>
              <a:custGeom>
                <a:avLst/>
                <a:gdLst>
                  <a:gd name="T0" fmla="*/ 14 w 26"/>
                  <a:gd name="T1" fmla="*/ 24 h 24"/>
                  <a:gd name="T2" fmla="*/ 7 w 26"/>
                  <a:gd name="T3" fmla="*/ 21 h 24"/>
                  <a:gd name="T4" fmla="*/ 4 w 26"/>
                  <a:gd name="T5" fmla="*/ 4 h 24"/>
                  <a:gd name="T6" fmla="*/ 12 w 26"/>
                  <a:gd name="T7" fmla="*/ 0 h 24"/>
                  <a:gd name="T8" fmla="*/ 13 w 26"/>
                  <a:gd name="T9" fmla="*/ 0 h 24"/>
                  <a:gd name="T10" fmla="*/ 21 w 26"/>
                  <a:gd name="T11" fmla="*/ 2 h 24"/>
                  <a:gd name="T12" fmla="*/ 26 w 26"/>
                  <a:gd name="T13" fmla="*/ 10 h 24"/>
                  <a:gd name="T14" fmla="*/ 23 w 26"/>
                  <a:gd name="T15" fmla="*/ 19 h 24"/>
                  <a:gd name="T16" fmla="*/ 14 w 26"/>
                  <a:gd name="T17" fmla="*/ 24 h 24"/>
                  <a:gd name="T18" fmla="*/ 13 w 26"/>
                  <a:gd name="T19" fmla="*/ 8 h 24"/>
                  <a:gd name="T20" fmla="*/ 13 w 26"/>
                  <a:gd name="T21" fmla="*/ 8 h 24"/>
                  <a:gd name="T22" fmla="*/ 10 w 26"/>
                  <a:gd name="T23" fmla="*/ 9 h 24"/>
                  <a:gd name="T24" fmla="*/ 12 w 26"/>
                  <a:gd name="T25" fmla="*/ 15 h 24"/>
                  <a:gd name="T26" fmla="*/ 14 w 26"/>
                  <a:gd name="T27" fmla="*/ 15 h 24"/>
                  <a:gd name="T28" fmla="*/ 17 w 26"/>
                  <a:gd name="T29" fmla="*/ 14 h 24"/>
                  <a:gd name="T30" fmla="*/ 18 w 26"/>
                  <a:gd name="T31" fmla="*/ 11 h 24"/>
                  <a:gd name="T32" fmla="*/ 16 w 26"/>
                  <a:gd name="T33" fmla="*/ 9 h 24"/>
                  <a:gd name="T34" fmla="*/ 13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1" y="24"/>
                      <a:pt x="9" y="23"/>
                      <a:pt x="7" y="21"/>
                    </a:cubicBezTo>
                    <a:cubicBezTo>
                      <a:pt x="1" y="17"/>
                      <a:pt x="0" y="9"/>
                      <a:pt x="4" y="4"/>
                    </a:cubicBezTo>
                    <a:cubicBezTo>
                      <a:pt x="6" y="2"/>
                      <a:pt x="9" y="0"/>
                      <a:pt x="12" y="0"/>
                    </a:cubicBezTo>
                    <a:cubicBezTo>
                      <a:pt x="12" y="0"/>
                      <a:pt x="13" y="0"/>
                      <a:pt x="13" y="0"/>
                    </a:cubicBezTo>
                    <a:cubicBezTo>
                      <a:pt x="16" y="0"/>
                      <a:pt x="19" y="1"/>
                      <a:pt x="21" y="2"/>
                    </a:cubicBezTo>
                    <a:cubicBezTo>
                      <a:pt x="23" y="4"/>
                      <a:pt x="25" y="7"/>
                      <a:pt x="26" y="10"/>
                    </a:cubicBezTo>
                    <a:cubicBezTo>
                      <a:pt x="26" y="13"/>
                      <a:pt x="25" y="17"/>
                      <a:pt x="23" y="19"/>
                    </a:cubicBezTo>
                    <a:cubicBezTo>
                      <a:pt x="21" y="22"/>
                      <a:pt x="18" y="24"/>
                      <a:pt x="14" y="24"/>
                    </a:cubicBezTo>
                    <a:close/>
                    <a:moveTo>
                      <a:pt x="13" y="8"/>
                    </a:moveTo>
                    <a:cubicBezTo>
                      <a:pt x="13" y="8"/>
                      <a:pt x="13" y="8"/>
                      <a:pt x="13" y="8"/>
                    </a:cubicBezTo>
                    <a:cubicBezTo>
                      <a:pt x="12" y="8"/>
                      <a:pt x="11" y="9"/>
                      <a:pt x="10" y="9"/>
                    </a:cubicBezTo>
                    <a:cubicBezTo>
                      <a:pt x="9" y="11"/>
                      <a:pt x="10" y="13"/>
                      <a:pt x="12" y="15"/>
                    </a:cubicBezTo>
                    <a:cubicBezTo>
                      <a:pt x="13" y="15"/>
                      <a:pt x="14" y="15"/>
                      <a:pt x="14" y="15"/>
                    </a:cubicBezTo>
                    <a:cubicBezTo>
                      <a:pt x="15" y="15"/>
                      <a:pt x="16" y="15"/>
                      <a:pt x="17" y="14"/>
                    </a:cubicBezTo>
                    <a:cubicBezTo>
                      <a:pt x="18" y="13"/>
                      <a:pt x="18" y="12"/>
                      <a:pt x="18" y="11"/>
                    </a:cubicBezTo>
                    <a:cubicBezTo>
                      <a:pt x="17" y="10"/>
                      <a:pt x="17"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4" name="Freeform 319"/>
              <p:cNvSpPr>
                <a:spLocks noEditPoints="1"/>
              </p:cNvSpPr>
              <p:nvPr/>
            </p:nvSpPr>
            <p:spPr bwMode="auto">
              <a:xfrm>
                <a:off x="-3821114" y="3570288"/>
                <a:ext cx="57150" cy="50800"/>
              </a:xfrm>
              <a:custGeom>
                <a:avLst/>
                <a:gdLst>
                  <a:gd name="T0" fmla="*/ 14 w 26"/>
                  <a:gd name="T1" fmla="*/ 24 h 24"/>
                  <a:gd name="T2" fmla="*/ 6 w 26"/>
                  <a:gd name="T3" fmla="*/ 21 h 24"/>
                  <a:gd name="T4" fmla="*/ 4 w 26"/>
                  <a:gd name="T5" fmla="*/ 4 h 24"/>
                  <a:gd name="T6" fmla="*/ 13 w 26"/>
                  <a:gd name="T7" fmla="*/ 0 h 24"/>
                  <a:gd name="T8" fmla="*/ 21 w 26"/>
                  <a:gd name="T9" fmla="*/ 3 h 24"/>
                  <a:gd name="T10" fmla="*/ 25 w 26"/>
                  <a:gd name="T11" fmla="*/ 11 h 24"/>
                  <a:gd name="T12" fmla="*/ 23 w 26"/>
                  <a:gd name="T13" fmla="*/ 19 h 24"/>
                  <a:gd name="T14" fmla="*/ 14 w 26"/>
                  <a:gd name="T15" fmla="*/ 24 h 24"/>
                  <a:gd name="T16" fmla="*/ 13 w 26"/>
                  <a:gd name="T17" fmla="*/ 8 h 24"/>
                  <a:gd name="T18" fmla="*/ 10 w 26"/>
                  <a:gd name="T19" fmla="*/ 9 h 24"/>
                  <a:gd name="T20" fmla="*/ 11 w 26"/>
                  <a:gd name="T21" fmla="*/ 14 h 24"/>
                  <a:gd name="T22" fmla="*/ 16 w 26"/>
                  <a:gd name="T23" fmla="*/ 14 h 24"/>
                  <a:gd name="T24" fmla="*/ 17 w 26"/>
                  <a:gd name="T25" fmla="*/ 12 h 24"/>
                  <a:gd name="T26" fmla="*/ 16 w 26"/>
                  <a:gd name="T27" fmla="*/ 9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8" y="22"/>
                      <a:pt x="6" y="21"/>
                    </a:cubicBezTo>
                    <a:cubicBezTo>
                      <a:pt x="1" y="16"/>
                      <a:pt x="0" y="9"/>
                      <a:pt x="4" y="4"/>
                    </a:cubicBezTo>
                    <a:cubicBezTo>
                      <a:pt x="6" y="1"/>
                      <a:pt x="9" y="0"/>
                      <a:pt x="13" y="0"/>
                    </a:cubicBezTo>
                    <a:cubicBezTo>
                      <a:pt x="16" y="0"/>
                      <a:pt x="18" y="1"/>
                      <a:pt x="21" y="3"/>
                    </a:cubicBezTo>
                    <a:cubicBezTo>
                      <a:pt x="23" y="5"/>
                      <a:pt x="25" y="8"/>
                      <a:pt x="25" y="11"/>
                    </a:cubicBezTo>
                    <a:cubicBezTo>
                      <a:pt x="26" y="14"/>
                      <a:pt x="25" y="17"/>
                      <a:pt x="23" y="19"/>
                    </a:cubicBezTo>
                    <a:cubicBezTo>
                      <a:pt x="20" y="22"/>
                      <a:pt x="17" y="24"/>
                      <a:pt x="14" y="24"/>
                    </a:cubicBezTo>
                    <a:close/>
                    <a:moveTo>
                      <a:pt x="13" y="8"/>
                    </a:moveTo>
                    <a:cubicBezTo>
                      <a:pt x="12" y="8"/>
                      <a:pt x="11" y="8"/>
                      <a:pt x="10" y="9"/>
                    </a:cubicBezTo>
                    <a:cubicBezTo>
                      <a:pt x="9" y="11"/>
                      <a:pt x="9" y="13"/>
                      <a:pt x="11" y="14"/>
                    </a:cubicBezTo>
                    <a:cubicBezTo>
                      <a:pt x="13" y="16"/>
                      <a:pt x="15" y="16"/>
                      <a:pt x="16" y="14"/>
                    </a:cubicBezTo>
                    <a:cubicBezTo>
                      <a:pt x="17" y="14"/>
                      <a:pt x="17" y="13"/>
                      <a:pt x="17" y="12"/>
                    </a:cubicBezTo>
                    <a:cubicBezTo>
                      <a:pt x="17" y="11"/>
                      <a:pt x="16"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5" name="Freeform 320"/>
              <p:cNvSpPr>
                <a:spLocks noEditPoints="1"/>
              </p:cNvSpPr>
              <p:nvPr/>
            </p:nvSpPr>
            <p:spPr bwMode="auto">
              <a:xfrm>
                <a:off x="-3841751" y="3594100"/>
                <a:ext cx="53975" cy="50800"/>
              </a:xfrm>
              <a:custGeom>
                <a:avLst/>
                <a:gdLst>
                  <a:gd name="T0" fmla="*/ 14 w 25"/>
                  <a:gd name="T1" fmla="*/ 24 h 24"/>
                  <a:gd name="T2" fmla="*/ 5 w 25"/>
                  <a:gd name="T3" fmla="*/ 21 h 24"/>
                  <a:gd name="T4" fmla="*/ 4 w 25"/>
                  <a:gd name="T5" fmla="*/ 4 h 24"/>
                  <a:gd name="T6" fmla="*/ 13 w 25"/>
                  <a:gd name="T7" fmla="*/ 0 h 24"/>
                  <a:gd name="T8" fmla="*/ 21 w 25"/>
                  <a:gd name="T9" fmla="*/ 3 h 24"/>
                  <a:gd name="T10" fmla="*/ 25 w 25"/>
                  <a:gd name="T11" fmla="*/ 12 h 24"/>
                  <a:gd name="T12" fmla="*/ 22 w 25"/>
                  <a:gd name="T13" fmla="*/ 20 h 24"/>
                  <a:gd name="T14" fmla="*/ 22 w 25"/>
                  <a:gd name="T15" fmla="*/ 21 h 24"/>
                  <a:gd name="T16" fmla="*/ 14 w 25"/>
                  <a:gd name="T17" fmla="*/ 24 h 24"/>
                  <a:gd name="T18" fmla="*/ 13 w 25"/>
                  <a:gd name="T19" fmla="*/ 8 h 24"/>
                  <a:gd name="T20" fmla="*/ 10 w 25"/>
                  <a:gd name="T21" fmla="*/ 9 h 24"/>
                  <a:gd name="T22" fmla="*/ 10 w 25"/>
                  <a:gd name="T23" fmla="*/ 10 h 24"/>
                  <a:gd name="T24" fmla="*/ 11 w 25"/>
                  <a:gd name="T25" fmla="*/ 15 h 24"/>
                  <a:gd name="T26" fmla="*/ 16 w 25"/>
                  <a:gd name="T27" fmla="*/ 15 h 24"/>
                  <a:gd name="T28" fmla="*/ 17 w 25"/>
                  <a:gd name="T29" fmla="*/ 12 h 24"/>
                  <a:gd name="T30" fmla="*/ 16 w 25"/>
                  <a:gd name="T31" fmla="*/ 10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4" y="24"/>
                    </a:moveTo>
                    <a:cubicBezTo>
                      <a:pt x="10" y="24"/>
                      <a:pt x="7" y="23"/>
                      <a:pt x="5" y="21"/>
                    </a:cubicBezTo>
                    <a:cubicBezTo>
                      <a:pt x="0" y="16"/>
                      <a:pt x="0" y="9"/>
                      <a:pt x="4" y="4"/>
                    </a:cubicBezTo>
                    <a:cubicBezTo>
                      <a:pt x="6" y="2"/>
                      <a:pt x="9" y="0"/>
                      <a:pt x="13" y="0"/>
                    </a:cubicBezTo>
                    <a:cubicBezTo>
                      <a:pt x="16" y="0"/>
                      <a:pt x="19" y="1"/>
                      <a:pt x="21" y="3"/>
                    </a:cubicBezTo>
                    <a:cubicBezTo>
                      <a:pt x="23" y="6"/>
                      <a:pt x="25" y="9"/>
                      <a:pt x="25" y="12"/>
                    </a:cubicBezTo>
                    <a:cubicBezTo>
                      <a:pt x="25" y="15"/>
                      <a:pt x="24" y="18"/>
                      <a:pt x="22" y="20"/>
                    </a:cubicBezTo>
                    <a:cubicBezTo>
                      <a:pt x="22" y="21"/>
                      <a:pt x="22" y="21"/>
                      <a:pt x="22" y="21"/>
                    </a:cubicBezTo>
                    <a:cubicBezTo>
                      <a:pt x="20" y="23"/>
                      <a:pt x="17" y="24"/>
                      <a:pt x="14" y="24"/>
                    </a:cubicBezTo>
                    <a:close/>
                    <a:moveTo>
                      <a:pt x="13" y="8"/>
                    </a:moveTo>
                    <a:cubicBezTo>
                      <a:pt x="12" y="8"/>
                      <a:pt x="11" y="9"/>
                      <a:pt x="10" y="9"/>
                    </a:cubicBezTo>
                    <a:cubicBezTo>
                      <a:pt x="10" y="10"/>
                      <a:pt x="10" y="10"/>
                      <a:pt x="10" y="10"/>
                    </a:cubicBezTo>
                    <a:cubicBezTo>
                      <a:pt x="9" y="11"/>
                      <a:pt x="9" y="13"/>
                      <a:pt x="11" y="15"/>
                    </a:cubicBezTo>
                    <a:cubicBezTo>
                      <a:pt x="12" y="16"/>
                      <a:pt x="15" y="16"/>
                      <a:pt x="16" y="15"/>
                    </a:cubicBezTo>
                    <a:cubicBezTo>
                      <a:pt x="17" y="14"/>
                      <a:pt x="17" y="13"/>
                      <a:pt x="17" y="12"/>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6" name="Freeform 321"/>
              <p:cNvSpPr>
                <a:spLocks noEditPoints="1"/>
              </p:cNvSpPr>
              <p:nvPr/>
            </p:nvSpPr>
            <p:spPr bwMode="auto">
              <a:xfrm>
                <a:off x="-3863976" y="3617913"/>
                <a:ext cx="53975" cy="50800"/>
              </a:xfrm>
              <a:custGeom>
                <a:avLst/>
                <a:gdLst>
                  <a:gd name="T0" fmla="*/ 13 w 25"/>
                  <a:gd name="T1" fmla="*/ 24 h 24"/>
                  <a:gd name="T2" fmla="*/ 4 w 25"/>
                  <a:gd name="T3" fmla="*/ 20 h 24"/>
                  <a:gd name="T4" fmla="*/ 4 w 25"/>
                  <a:gd name="T5" fmla="*/ 4 h 24"/>
                  <a:gd name="T6" fmla="*/ 12 w 25"/>
                  <a:gd name="T7" fmla="*/ 0 h 24"/>
                  <a:gd name="T8" fmla="*/ 21 w 25"/>
                  <a:gd name="T9" fmla="*/ 4 h 24"/>
                  <a:gd name="T10" fmla="*/ 25 w 25"/>
                  <a:gd name="T11" fmla="*/ 12 h 24"/>
                  <a:gd name="T12" fmla="*/ 21 w 25"/>
                  <a:gd name="T13" fmla="*/ 21 h 24"/>
                  <a:gd name="T14" fmla="*/ 21 w 25"/>
                  <a:gd name="T15" fmla="*/ 21 h 24"/>
                  <a:gd name="T16" fmla="*/ 13 w 25"/>
                  <a:gd name="T17" fmla="*/ 24 h 24"/>
                  <a:gd name="T18" fmla="*/ 12 w 25"/>
                  <a:gd name="T19" fmla="*/ 9 h 24"/>
                  <a:gd name="T20" fmla="*/ 10 w 25"/>
                  <a:gd name="T21" fmla="*/ 9 h 24"/>
                  <a:gd name="T22" fmla="*/ 10 w 25"/>
                  <a:gd name="T23" fmla="*/ 10 h 24"/>
                  <a:gd name="T24" fmla="*/ 10 w 25"/>
                  <a:gd name="T25" fmla="*/ 15 h 24"/>
                  <a:gd name="T26" fmla="*/ 16 w 25"/>
                  <a:gd name="T27" fmla="*/ 15 h 24"/>
                  <a:gd name="T28" fmla="*/ 16 w 25"/>
                  <a:gd name="T29" fmla="*/ 13 h 24"/>
                  <a:gd name="T30" fmla="*/ 15 w 25"/>
                  <a:gd name="T31" fmla="*/ 10 h 24"/>
                  <a:gd name="T32" fmla="*/ 12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0" y="24"/>
                      <a:pt x="6" y="23"/>
                      <a:pt x="4" y="20"/>
                    </a:cubicBezTo>
                    <a:cubicBezTo>
                      <a:pt x="0" y="16"/>
                      <a:pt x="0" y="8"/>
                      <a:pt x="4" y="4"/>
                    </a:cubicBezTo>
                    <a:cubicBezTo>
                      <a:pt x="6" y="2"/>
                      <a:pt x="9" y="0"/>
                      <a:pt x="12" y="0"/>
                    </a:cubicBezTo>
                    <a:cubicBezTo>
                      <a:pt x="15" y="0"/>
                      <a:pt x="18" y="2"/>
                      <a:pt x="21" y="4"/>
                    </a:cubicBezTo>
                    <a:cubicBezTo>
                      <a:pt x="23" y="6"/>
                      <a:pt x="24" y="9"/>
                      <a:pt x="25" y="12"/>
                    </a:cubicBezTo>
                    <a:cubicBezTo>
                      <a:pt x="25" y="16"/>
                      <a:pt x="23" y="19"/>
                      <a:pt x="21" y="21"/>
                    </a:cubicBezTo>
                    <a:cubicBezTo>
                      <a:pt x="21" y="21"/>
                      <a:pt x="21" y="21"/>
                      <a:pt x="21" y="21"/>
                    </a:cubicBezTo>
                    <a:cubicBezTo>
                      <a:pt x="19" y="23"/>
                      <a:pt x="16" y="24"/>
                      <a:pt x="13" y="24"/>
                    </a:cubicBezTo>
                    <a:close/>
                    <a:moveTo>
                      <a:pt x="12" y="9"/>
                    </a:moveTo>
                    <a:cubicBezTo>
                      <a:pt x="11" y="9"/>
                      <a:pt x="10" y="9"/>
                      <a:pt x="10" y="9"/>
                    </a:cubicBezTo>
                    <a:cubicBezTo>
                      <a:pt x="10" y="10"/>
                      <a:pt x="10" y="10"/>
                      <a:pt x="10" y="10"/>
                    </a:cubicBezTo>
                    <a:cubicBezTo>
                      <a:pt x="8" y="11"/>
                      <a:pt x="8" y="13"/>
                      <a:pt x="10" y="15"/>
                    </a:cubicBezTo>
                    <a:cubicBezTo>
                      <a:pt x="11" y="16"/>
                      <a:pt x="14" y="17"/>
                      <a:pt x="16" y="15"/>
                    </a:cubicBezTo>
                    <a:cubicBezTo>
                      <a:pt x="16" y="15"/>
                      <a:pt x="16" y="14"/>
                      <a:pt x="16" y="13"/>
                    </a:cubicBezTo>
                    <a:cubicBezTo>
                      <a:pt x="16" y="12"/>
                      <a:pt x="16" y="11"/>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7" name="Freeform 322"/>
              <p:cNvSpPr>
                <a:spLocks noEditPoints="1"/>
              </p:cNvSpPr>
              <p:nvPr/>
            </p:nvSpPr>
            <p:spPr bwMode="auto">
              <a:xfrm>
                <a:off x="-3889376" y="3640138"/>
                <a:ext cx="55563" cy="52388"/>
              </a:xfrm>
              <a:custGeom>
                <a:avLst/>
                <a:gdLst>
                  <a:gd name="T0" fmla="*/ 14 w 26"/>
                  <a:gd name="T1" fmla="*/ 24 h 24"/>
                  <a:gd name="T2" fmla="*/ 5 w 26"/>
                  <a:gd name="T3" fmla="*/ 20 h 24"/>
                  <a:gd name="T4" fmla="*/ 5 w 26"/>
                  <a:gd name="T5" fmla="*/ 3 h 24"/>
                  <a:gd name="T6" fmla="*/ 13 w 26"/>
                  <a:gd name="T7" fmla="*/ 0 h 24"/>
                  <a:gd name="T8" fmla="*/ 22 w 26"/>
                  <a:gd name="T9" fmla="*/ 4 h 24"/>
                  <a:gd name="T10" fmla="*/ 25 w 26"/>
                  <a:gd name="T11" fmla="*/ 13 h 24"/>
                  <a:gd name="T12" fmla="*/ 22 w 26"/>
                  <a:gd name="T13" fmla="*/ 21 h 24"/>
                  <a:gd name="T14" fmla="*/ 22 w 26"/>
                  <a:gd name="T15" fmla="*/ 21 h 24"/>
                  <a:gd name="T16" fmla="*/ 14 w 26"/>
                  <a:gd name="T17" fmla="*/ 24 h 24"/>
                  <a:gd name="T18" fmla="*/ 13 w 26"/>
                  <a:gd name="T19" fmla="*/ 8 h 24"/>
                  <a:gd name="T20" fmla="*/ 11 w 26"/>
                  <a:gd name="T21" fmla="*/ 9 h 24"/>
                  <a:gd name="T22" fmla="*/ 11 w 26"/>
                  <a:gd name="T23" fmla="*/ 9 h 24"/>
                  <a:gd name="T24" fmla="*/ 11 w 26"/>
                  <a:gd name="T25" fmla="*/ 14 h 24"/>
                  <a:gd name="T26" fmla="*/ 14 w 26"/>
                  <a:gd name="T27" fmla="*/ 16 h 24"/>
                  <a:gd name="T28" fmla="*/ 16 w 26"/>
                  <a:gd name="T29" fmla="*/ 15 h 24"/>
                  <a:gd name="T30" fmla="*/ 17 w 26"/>
                  <a:gd name="T31" fmla="*/ 12 h 24"/>
                  <a:gd name="T32" fmla="*/ 16 w 26"/>
                  <a:gd name="T33" fmla="*/ 9 h 24"/>
                  <a:gd name="T34" fmla="*/ 13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0" y="24"/>
                      <a:pt x="7" y="22"/>
                      <a:pt x="5" y="20"/>
                    </a:cubicBezTo>
                    <a:cubicBezTo>
                      <a:pt x="0" y="15"/>
                      <a:pt x="1" y="7"/>
                      <a:pt x="5" y="3"/>
                    </a:cubicBezTo>
                    <a:cubicBezTo>
                      <a:pt x="7" y="1"/>
                      <a:pt x="10" y="0"/>
                      <a:pt x="13" y="0"/>
                    </a:cubicBezTo>
                    <a:cubicBezTo>
                      <a:pt x="16" y="0"/>
                      <a:pt x="20" y="1"/>
                      <a:pt x="22" y="4"/>
                    </a:cubicBezTo>
                    <a:cubicBezTo>
                      <a:pt x="24" y="6"/>
                      <a:pt x="26" y="9"/>
                      <a:pt x="25" y="13"/>
                    </a:cubicBezTo>
                    <a:cubicBezTo>
                      <a:pt x="25" y="16"/>
                      <a:pt x="24" y="19"/>
                      <a:pt x="22" y="21"/>
                    </a:cubicBezTo>
                    <a:cubicBezTo>
                      <a:pt x="22" y="21"/>
                      <a:pt x="22" y="21"/>
                      <a:pt x="22" y="21"/>
                    </a:cubicBezTo>
                    <a:cubicBezTo>
                      <a:pt x="20" y="23"/>
                      <a:pt x="17" y="24"/>
                      <a:pt x="14" y="24"/>
                    </a:cubicBezTo>
                    <a:close/>
                    <a:moveTo>
                      <a:pt x="13" y="8"/>
                    </a:moveTo>
                    <a:cubicBezTo>
                      <a:pt x="12" y="8"/>
                      <a:pt x="12" y="8"/>
                      <a:pt x="11" y="9"/>
                    </a:cubicBezTo>
                    <a:cubicBezTo>
                      <a:pt x="11" y="9"/>
                      <a:pt x="11" y="9"/>
                      <a:pt x="11" y="9"/>
                    </a:cubicBezTo>
                    <a:cubicBezTo>
                      <a:pt x="9" y="10"/>
                      <a:pt x="9" y="13"/>
                      <a:pt x="11" y="14"/>
                    </a:cubicBezTo>
                    <a:cubicBezTo>
                      <a:pt x="12" y="15"/>
                      <a:pt x="13" y="16"/>
                      <a:pt x="14" y="16"/>
                    </a:cubicBezTo>
                    <a:cubicBezTo>
                      <a:pt x="15" y="16"/>
                      <a:pt x="15" y="16"/>
                      <a:pt x="16" y="15"/>
                    </a:cubicBezTo>
                    <a:cubicBezTo>
                      <a:pt x="17" y="14"/>
                      <a:pt x="17" y="13"/>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8" name="Freeform 323"/>
              <p:cNvSpPr>
                <a:spLocks noEditPoints="1"/>
              </p:cNvSpPr>
              <p:nvPr/>
            </p:nvSpPr>
            <p:spPr bwMode="auto">
              <a:xfrm>
                <a:off x="-3784601" y="3578225"/>
                <a:ext cx="57150" cy="52388"/>
              </a:xfrm>
              <a:custGeom>
                <a:avLst/>
                <a:gdLst>
                  <a:gd name="T0" fmla="*/ 14 w 26"/>
                  <a:gd name="T1" fmla="*/ 24 h 24"/>
                  <a:gd name="T2" fmla="*/ 6 w 26"/>
                  <a:gd name="T3" fmla="*/ 21 h 24"/>
                  <a:gd name="T4" fmla="*/ 4 w 26"/>
                  <a:gd name="T5" fmla="*/ 4 h 24"/>
                  <a:gd name="T6" fmla="*/ 14 w 26"/>
                  <a:gd name="T7" fmla="*/ 0 h 24"/>
                  <a:gd name="T8" fmla="*/ 21 w 26"/>
                  <a:gd name="T9" fmla="*/ 2 h 24"/>
                  <a:gd name="T10" fmla="*/ 26 w 26"/>
                  <a:gd name="T11" fmla="*/ 10 h 24"/>
                  <a:gd name="T12" fmla="*/ 23 w 26"/>
                  <a:gd name="T13" fmla="*/ 19 h 24"/>
                  <a:gd name="T14" fmla="*/ 14 w 26"/>
                  <a:gd name="T15" fmla="*/ 24 h 24"/>
                  <a:gd name="T16" fmla="*/ 14 w 26"/>
                  <a:gd name="T17" fmla="*/ 8 h 24"/>
                  <a:gd name="T18" fmla="*/ 11 w 26"/>
                  <a:gd name="T19" fmla="*/ 9 h 24"/>
                  <a:gd name="T20" fmla="*/ 11 w 26"/>
                  <a:gd name="T21" fmla="*/ 15 h 24"/>
                  <a:gd name="T22" fmla="*/ 17 w 26"/>
                  <a:gd name="T23" fmla="*/ 14 h 24"/>
                  <a:gd name="T24" fmla="*/ 18 w 26"/>
                  <a:gd name="T25" fmla="*/ 11 h 24"/>
                  <a:gd name="T26" fmla="*/ 16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8" y="23"/>
                      <a:pt x="6" y="21"/>
                    </a:cubicBezTo>
                    <a:cubicBezTo>
                      <a:pt x="1" y="17"/>
                      <a:pt x="0" y="9"/>
                      <a:pt x="4" y="4"/>
                    </a:cubicBezTo>
                    <a:cubicBezTo>
                      <a:pt x="6" y="1"/>
                      <a:pt x="10" y="0"/>
                      <a:pt x="14" y="0"/>
                    </a:cubicBezTo>
                    <a:cubicBezTo>
                      <a:pt x="16" y="0"/>
                      <a:pt x="19" y="1"/>
                      <a:pt x="21" y="2"/>
                    </a:cubicBezTo>
                    <a:cubicBezTo>
                      <a:pt x="24" y="4"/>
                      <a:pt x="25" y="7"/>
                      <a:pt x="26" y="10"/>
                    </a:cubicBezTo>
                    <a:cubicBezTo>
                      <a:pt x="26" y="13"/>
                      <a:pt x="25" y="17"/>
                      <a:pt x="23" y="19"/>
                    </a:cubicBezTo>
                    <a:cubicBezTo>
                      <a:pt x="21" y="22"/>
                      <a:pt x="18" y="24"/>
                      <a:pt x="14" y="24"/>
                    </a:cubicBezTo>
                    <a:close/>
                    <a:moveTo>
                      <a:pt x="14" y="8"/>
                    </a:moveTo>
                    <a:cubicBezTo>
                      <a:pt x="12" y="8"/>
                      <a:pt x="11" y="8"/>
                      <a:pt x="11" y="9"/>
                    </a:cubicBezTo>
                    <a:cubicBezTo>
                      <a:pt x="9" y="11"/>
                      <a:pt x="10" y="14"/>
                      <a:pt x="11" y="15"/>
                    </a:cubicBezTo>
                    <a:cubicBezTo>
                      <a:pt x="13" y="16"/>
                      <a:pt x="16" y="16"/>
                      <a:pt x="17" y="14"/>
                    </a:cubicBezTo>
                    <a:cubicBezTo>
                      <a:pt x="18" y="13"/>
                      <a:pt x="18"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9" name="Freeform 324"/>
              <p:cNvSpPr>
                <a:spLocks noEditPoints="1"/>
              </p:cNvSpPr>
              <p:nvPr/>
            </p:nvSpPr>
            <p:spPr bwMode="auto">
              <a:xfrm>
                <a:off x="-3805239" y="3603625"/>
                <a:ext cx="55563" cy="52388"/>
              </a:xfrm>
              <a:custGeom>
                <a:avLst/>
                <a:gdLst>
                  <a:gd name="T0" fmla="*/ 14 w 26"/>
                  <a:gd name="T1" fmla="*/ 24 h 24"/>
                  <a:gd name="T2" fmla="*/ 5 w 26"/>
                  <a:gd name="T3" fmla="*/ 21 h 24"/>
                  <a:gd name="T4" fmla="*/ 4 w 26"/>
                  <a:gd name="T5" fmla="*/ 4 h 24"/>
                  <a:gd name="T6" fmla="*/ 13 w 26"/>
                  <a:gd name="T7" fmla="*/ 0 h 24"/>
                  <a:gd name="T8" fmla="*/ 21 w 26"/>
                  <a:gd name="T9" fmla="*/ 3 h 24"/>
                  <a:gd name="T10" fmla="*/ 26 w 26"/>
                  <a:gd name="T11" fmla="*/ 11 h 24"/>
                  <a:gd name="T12" fmla="*/ 23 w 26"/>
                  <a:gd name="T13" fmla="*/ 20 h 24"/>
                  <a:gd name="T14" fmla="*/ 14 w 26"/>
                  <a:gd name="T15" fmla="*/ 24 h 24"/>
                  <a:gd name="T16" fmla="*/ 13 w 26"/>
                  <a:gd name="T17" fmla="*/ 8 h 24"/>
                  <a:gd name="T18" fmla="*/ 10 w 26"/>
                  <a:gd name="T19" fmla="*/ 9 h 24"/>
                  <a:gd name="T20" fmla="*/ 11 w 26"/>
                  <a:gd name="T21" fmla="*/ 15 h 24"/>
                  <a:gd name="T22" fmla="*/ 14 w 26"/>
                  <a:gd name="T23" fmla="*/ 16 h 24"/>
                  <a:gd name="T24" fmla="*/ 17 w 26"/>
                  <a:gd name="T25" fmla="*/ 15 h 24"/>
                  <a:gd name="T26" fmla="*/ 18 w 26"/>
                  <a:gd name="T27" fmla="*/ 12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1" y="24"/>
                      <a:pt x="8" y="23"/>
                      <a:pt x="5" y="21"/>
                    </a:cubicBezTo>
                    <a:cubicBezTo>
                      <a:pt x="1" y="17"/>
                      <a:pt x="0" y="9"/>
                      <a:pt x="4" y="4"/>
                    </a:cubicBezTo>
                    <a:cubicBezTo>
                      <a:pt x="7" y="2"/>
                      <a:pt x="10" y="0"/>
                      <a:pt x="13" y="0"/>
                    </a:cubicBezTo>
                    <a:cubicBezTo>
                      <a:pt x="16" y="0"/>
                      <a:pt x="19" y="1"/>
                      <a:pt x="21" y="3"/>
                    </a:cubicBezTo>
                    <a:cubicBezTo>
                      <a:pt x="24" y="5"/>
                      <a:pt x="25" y="8"/>
                      <a:pt x="26" y="11"/>
                    </a:cubicBezTo>
                    <a:cubicBezTo>
                      <a:pt x="26" y="14"/>
                      <a:pt x="25" y="18"/>
                      <a:pt x="23" y="20"/>
                    </a:cubicBezTo>
                    <a:cubicBezTo>
                      <a:pt x="20" y="23"/>
                      <a:pt x="17" y="24"/>
                      <a:pt x="14" y="24"/>
                    </a:cubicBezTo>
                    <a:close/>
                    <a:moveTo>
                      <a:pt x="13" y="8"/>
                    </a:moveTo>
                    <a:cubicBezTo>
                      <a:pt x="12" y="8"/>
                      <a:pt x="11" y="9"/>
                      <a:pt x="10" y="9"/>
                    </a:cubicBezTo>
                    <a:cubicBezTo>
                      <a:pt x="9" y="11"/>
                      <a:pt x="9" y="14"/>
                      <a:pt x="11" y="15"/>
                    </a:cubicBezTo>
                    <a:cubicBezTo>
                      <a:pt x="12" y="16"/>
                      <a:pt x="13" y="16"/>
                      <a:pt x="14" y="16"/>
                    </a:cubicBezTo>
                    <a:cubicBezTo>
                      <a:pt x="15" y="16"/>
                      <a:pt x="16" y="16"/>
                      <a:pt x="17" y="15"/>
                    </a:cubicBezTo>
                    <a:cubicBezTo>
                      <a:pt x="17" y="14"/>
                      <a:pt x="18" y="13"/>
                      <a:pt x="18"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0" name="Freeform 325"/>
              <p:cNvSpPr>
                <a:spLocks noEditPoints="1"/>
              </p:cNvSpPr>
              <p:nvPr/>
            </p:nvSpPr>
            <p:spPr bwMode="auto">
              <a:xfrm>
                <a:off x="-3829051" y="3630613"/>
                <a:ext cx="55563" cy="50800"/>
              </a:xfrm>
              <a:custGeom>
                <a:avLst/>
                <a:gdLst>
                  <a:gd name="T0" fmla="*/ 14 w 26"/>
                  <a:gd name="T1" fmla="*/ 24 h 24"/>
                  <a:gd name="T2" fmla="*/ 5 w 26"/>
                  <a:gd name="T3" fmla="*/ 21 h 24"/>
                  <a:gd name="T4" fmla="*/ 5 w 26"/>
                  <a:gd name="T5" fmla="*/ 4 h 24"/>
                  <a:gd name="T6" fmla="*/ 14 w 26"/>
                  <a:gd name="T7" fmla="*/ 0 h 24"/>
                  <a:gd name="T8" fmla="*/ 22 w 26"/>
                  <a:gd name="T9" fmla="*/ 3 h 24"/>
                  <a:gd name="T10" fmla="*/ 26 w 26"/>
                  <a:gd name="T11" fmla="*/ 12 h 24"/>
                  <a:gd name="T12" fmla="*/ 22 w 26"/>
                  <a:gd name="T13" fmla="*/ 20 h 24"/>
                  <a:gd name="T14" fmla="*/ 14 w 26"/>
                  <a:gd name="T15" fmla="*/ 24 h 24"/>
                  <a:gd name="T16" fmla="*/ 14 w 26"/>
                  <a:gd name="T17" fmla="*/ 8 h 24"/>
                  <a:gd name="T18" fmla="*/ 11 w 26"/>
                  <a:gd name="T19" fmla="*/ 9 h 24"/>
                  <a:gd name="T20" fmla="*/ 11 w 26"/>
                  <a:gd name="T21" fmla="*/ 15 h 24"/>
                  <a:gd name="T22" fmla="*/ 17 w 26"/>
                  <a:gd name="T23" fmla="*/ 15 h 24"/>
                  <a:gd name="T24" fmla="*/ 18 w 26"/>
                  <a:gd name="T25" fmla="*/ 12 h 24"/>
                  <a:gd name="T26" fmla="*/ 16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0" y="24"/>
                      <a:pt x="7" y="23"/>
                      <a:pt x="5" y="21"/>
                    </a:cubicBezTo>
                    <a:cubicBezTo>
                      <a:pt x="1" y="16"/>
                      <a:pt x="0" y="8"/>
                      <a:pt x="5" y="4"/>
                    </a:cubicBezTo>
                    <a:cubicBezTo>
                      <a:pt x="7" y="1"/>
                      <a:pt x="10" y="0"/>
                      <a:pt x="14" y="0"/>
                    </a:cubicBezTo>
                    <a:cubicBezTo>
                      <a:pt x="17" y="0"/>
                      <a:pt x="20" y="1"/>
                      <a:pt x="22" y="3"/>
                    </a:cubicBezTo>
                    <a:cubicBezTo>
                      <a:pt x="24" y="5"/>
                      <a:pt x="26" y="8"/>
                      <a:pt x="26" y="12"/>
                    </a:cubicBezTo>
                    <a:cubicBezTo>
                      <a:pt x="26" y="15"/>
                      <a:pt x="25" y="18"/>
                      <a:pt x="22" y="20"/>
                    </a:cubicBezTo>
                    <a:cubicBezTo>
                      <a:pt x="20" y="23"/>
                      <a:pt x="17" y="24"/>
                      <a:pt x="14" y="24"/>
                    </a:cubicBezTo>
                    <a:close/>
                    <a:moveTo>
                      <a:pt x="14" y="8"/>
                    </a:moveTo>
                    <a:cubicBezTo>
                      <a:pt x="12" y="8"/>
                      <a:pt x="11" y="8"/>
                      <a:pt x="11" y="9"/>
                    </a:cubicBezTo>
                    <a:cubicBezTo>
                      <a:pt x="9" y="11"/>
                      <a:pt x="9" y="13"/>
                      <a:pt x="11" y="15"/>
                    </a:cubicBezTo>
                    <a:cubicBezTo>
                      <a:pt x="12" y="16"/>
                      <a:pt x="15" y="16"/>
                      <a:pt x="17" y="15"/>
                    </a:cubicBezTo>
                    <a:cubicBezTo>
                      <a:pt x="17" y="14"/>
                      <a:pt x="18" y="13"/>
                      <a:pt x="18" y="12"/>
                    </a:cubicBezTo>
                    <a:cubicBezTo>
                      <a:pt x="18"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1" name="Freeform 326"/>
              <p:cNvSpPr>
                <a:spLocks noEditPoints="1"/>
              </p:cNvSpPr>
              <p:nvPr/>
            </p:nvSpPr>
            <p:spPr bwMode="auto">
              <a:xfrm>
                <a:off x="-3852864" y="3654425"/>
                <a:ext cx="55563" cy="52388"/>
              </a:xfrm>
              <a:custGeom>
                <a:avLst/>
                <a:gdLst>
                  <a:gd name="T0" fmla="*/ 13 w 26"/>
                  <a:gd name="T1" fmla="*/ 25 h 25"/>
                  <a:gd name="T2" fmla="*/ 4 w 26"/>
                  <a:gd name="T3" fmla="*/ 21 h 25"/>
                  <a:gd name="T4" fmla="*/ 5 w 26"/>
                  <a:gd name="T5" fmla="*/ 4 h 25"/>
                  <a:gd name="T6" fmla="*/ 13 w 26"/>
                  <a:gd name="T7" fmla="*/ 0 h 25"/>
                  <a:gd name="T8" fmla="*/ 22 w 26"/>
                  <a:gd name="T9" fmla="*/ 4 h 25"/>
                  <a:gd name="T10" fmla="*/ 25 w 26"/>
                  <a:gd name="T11" fmla="*/ 12 h 25"/>
                  <a:gd name="T12" fmla="*/ 22 w 26"/>
                  <a:gd name="T13" fmla="*/ 21 h 25"/>
                  <a:gd name="T14" fmla="*/ 13 w 26"/>
                  <a:gd name="T15" fmla="*/ 25 h 25"/>
                  <a:gd name="T16" fmla="*/ 13 w 26"/>
                  <a:gd name="T17" fmla="*/ 8 h 25"/>
                  <a:gd name="T18" fmla="*/ 10 w 26"/>
                  <a:gd name="T19" fmla="*/ 9 h 25"/>
                  <a:gd name="T20" fmla="*/ 10 w 26"/>
                  <a:gd name="T21" fmla="*/ 15 h 25"/>
                  <a:gd name="T22" fmla="*/ 16 w 26"/>
                  <a:gd name="T23" fmla="*/ 15 h 25"/>
                  <a:gd name="T24" fmla="*/ 17 w 26"/>
                  <a:gd name="T25" fmla="*/ 12 h 25"/>
                  <a:gd name="T26" fmla="*/ 16 w 26"/>
                  <a:gd name="T27" fmla="*/ 10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0" y="25"/>
                      <a:pt x="7" y="23"/>
                      <a:pt x="4" y="21"/>
                    </a:cubicBezTo>
                    <a:cubicBezTo>
                      <a:pt x="0" y="16"/>
                      <a:pt x="0" y="8"/>
                      <a:pt x="5" y="4"/>
                    </a:cubicBezTo>
                    <a:cubicBezTo>
                      <a:pt x="7" y="1"/>
                      <a:pt x="10" y="0"/>
                      <a:pt x="13" y="0"/>
                    </a:cubicBezTo>
                    <a:cubicBezTo>
                      <a:pt x="16" y="0"/>
                      <a:pt x="20" y="2"/>
                      <a:pt x="22" y="4"/>
                    </a:cubicBezTo>
                    <a:cubicBezTo>
                      <a:pt x="24" y="6"/>
                      <a:pt x="26" y="9"/>
                      <a:pt x="25" y="12"/>
                    </a:cubicBezTo>
                    <a:cubicBezTo>
                      <a:pt x="25" y="16"/>
                      <a:pt x="24" y="19"/>
                      <a:pt x="22" y="21"/>
                    </a:cubicBezTo>
                    <a:cubicBezTo>
                      <a:pt x="19" y="23"/>
                      <a:pt x="16" y="25"/>
                      <a:pt x="13" y="25"/>
                    </a:cubicBezTo>
                    <a:close/>
                    <a:moveTo>
                      <a:pt x="13" y="8"/>
                    </a:moveTo>
                    <a:cubicBezTo>
                      <a:pt x="12" y="8"/>
                      <a:pt x="11" y="9"/>
                      <a:pt x="10" y="9"/>
                    </a:cubicBezTo>
                    <a:cubicBezTo>
                      <a:pt x="9" y="11"/>
                      <a:pt x="9" y="14"/>
                      <a:pt x="10" y="15"/>
                    </a:cubicBezTo>
                    <a:cubicBezTo>
                      <a:pt x="12" y="17"/>
                      <a:pt x="14" y="17"/>
                      <a:pt x="16" y="15"/>
                    </a:cubicBezTo>
                    <a:cubicBezTo>
                      <a:pt x="17" y="15"/>
                      <a:pt x="17" y="14"/>
                      <a:pt x="17" y="12"/>
                    </a:cubicBezTo>
                    <a:cubicBezTo>
                      <a:pt x="17" y="11"/>
                      <a:pt x="17"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2" name="Freeform 327"/>
              <p:cNvSpPr>
                <a:spLocks noEditPoints="1"/>
              </p:cNvSpPr>
              <p:nvPr/>
            </p:nvSpPr>
            <p:spPr bwMode="auto">
              <a:xfrm>
                <a:off x="-3767139" y="3613150"/>
                <a:ext cx="57150" cy="53975"/>
              </a:xfrm>
              <a:custGeom>
                <a:avLst/>
                <a:gdLst>
                  <a:gd name="T0" fmla="*/ 13 w 26"/>
                  <a:gd name="T1" fmla="*/ 25 h 25"/>
                  <a:gd name="T2" fmla="*/ 5 w 26"/>
                  <a:gd name="T3" fmla="*/ 22 h 25"/>
                  <a:gd name="T4" fmla="*/ 4 w 26"/>
                  <a:gd name="T5" fmla="*/ 5 h 25"/>
                  <a:gd name="T6" fmla="*/ 14 w 26"/>
                  <a:gd name="T7" fmla="*/ 0 h 25"/>
                  <a:gd name="T8" fmla="*/ 21 w 26"/>
                  <a:gd name="T9" fmla="*/ 3 h 25"/>
                  <a:gd name="T10" fmla="*/ 25 w 26"/>
                  <a:gd name="T11" fmla="*/ 11 h 25"/>
                  <a:gd name="T12" fmla="*/ 23 w 26"/>
                  <a:gd name="T13" fmla="*/ 20 h 25"/>
                  <a:gd name="T14" fmla="*/ 13 w 26"/>
                  <a:gd name="T15" fmla="*/ 25 h 25"/>
                  <a:gd name="T16" fmla="*/ 14 w 26"/>
                  <a:gd name="T17" fmla="*/ 8 h 25"/>
                  <a:gd name="T18" fmla="*/ 10 w 26"/>
                  <a:gd name="T19" fmla="*/ 10 h 25"/>
                  <a:gd name="T20" fmla="*/ 10 w 26"/>
                  <a:gd name="T21" fmla="*/ 16 h 25"/>
                  <a:gd name="T22" fmla="*/ 13 w 26"/>
                  <a:gd name="T23" fmla="*/ 17 h 25"/>
                  <a:gd name="T24" fmla="*/ 16 w 26"/>
                  <a:gd name="T25" fmla="*/ 15 h 25"/>
                  <a:gd name="T26" fmla="*/ 17 w 26"/>
                  <a:gd name="T27" fmla="*/ 12 h 25"/>
                  <a:gd name="T28" fmla="*/ 16 w 26"/>
                  <a:gd name="T29" fmla="*/ 9 h 25"/>
                  <a:gd name="T30" fmla="*/ 14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10" y="25"/>
                      <a:pt x="7" y="24"/>
                      <a:pt x="5" y="22"/>
                    </a:cubicBezTo>
                    <a:cubicBezTo>
                      <a:pt x="0" y="17"/>
                      <a:pt x="0" y="10"/>
                      <a:pt x="4" y="5"/>
                    </a:cubicBezTo>
                    <a:cubicBezTo>
                      <a:pt x="6" y="2"/>
                      <a:pt x="10" y="0"/>
                      <a:pt x="14" y="0"/>
                    </a:cubicBezTo>
                    <a:cubicBezTo>
                      <a:pt x="16" y="0"/>
                      <a:pt x="19" y="1"/>
                      <a:pt x="21" y="3"/>
                    </a:cubicBezTo>
                    <a:cubicBezTo>
                      <a:pt x="23" y="5"/>
                      <a:pt x="25" y="8"/>
                      <a:pt x="25" y="11"/>
                    </a:cubicBezTo>
                    <a:cubicBezTo>
                      <a:pt x="26" y="14"/>
                      <a:pt x="25" y="18"/>
                      <a:pt x="23" y="20"/>
                    </a:cubicBezTo>
                    <a:cubicBezTo>
                      <a:pt x="20" y="23"/>
                      <a:pt x="17" y="25"/>
                      <a:pt x="13" y="25"/>
                    </a:cubicBezTo>
                    <a:close/>
                    <a:moveTo>
                      <a:pt x="14" y="8"/>
                    </a:moveTo>
                    <a:cubicBezTo>
                      <a:pt x="12" y="8"/>
                      <a:pt x="11" y="9"/>
                      <a:pt x="10" y="10"/>
                    </a:cubicBezTo>
                    <a:cubicBezTo>
                      <a:pt x="9" y="12"/>
                      <a:pt x="9" y="14"/>
                      <a:pt x="10" y="16"/>
                    </a:cubicBezTo>
                    <a:cubicBezTo>
                      <a:pt x="11" y="16"/>
                      <a:pt x="12" y="17"/>
                      <a:pt x="13" y="17"/>
                    </a:cubicBezTo>
                    <a:cubicBezTo>
                      <a:pt x="14" y="17"/>
                      <a:pt x="15" y="16"/>
                      <a:pt x="16" y="15"/>
                    </a:cubicBezTo>
                    <a:cubicBezTo>
                      <a:pt x="17" y="14"/>
                      <a:pt x="17" y="13"/>
                      <a:pt x="17" y="12"/>
                    </a:cubicBezTo>
                    <a:cubicBezTo>
                      <a:pt x="17" y="11"/>
                      <a:pt x="17" y="10"/>
                      <a:pt x="16"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3" name="Freeform 328"/>
              <p:cNvSpPr>
                <a:spLocks noEditPoints="1"/>
              </p:cNvSpPr>
              <p:nvPr/>
            </p:nvSpPr>
            <p:spPr bwMode="auto">
              <a:xfrm>
                <a:off x="-3770314" y="3657600"/>
                <a:ext cx="85725" cy="84138"/>
              </a:xfrm>
              <a:custGeom>
                <a:avLst/>
                <a:gdLst>
                  <a:gd name="T0" fmla="*/ 20 w 40"/>
                  <a:gd name="T1" fmla="*/ 39 h 39"/>
                  <a:gd name="T2" fmla="*/ 7 w 40"/>
                  <a:gd name="T3" fmla="*/ 34 h 39"/>
                  <a:gd name="T4" fmla="*/ 8 w 40"/>
                  <a:gd name="T5" fmla="*/ 7 h 39"/>
                  <a:gd name="T6" fmla="*/ 22 w 40"/>
                  <a:gd name="T7" fmla="*/ 0 h 39"/>
                  <a:gd name="T8" fmla="*/ 34 w 40"/>
                  <a:gd name="T9" fmla="*/ 5 h 39"/>
                  <a:gd name="T10" fmla="*/ 40 w 40"/>
                  <a:gd name="T11" fmla="*/ 18 h 39"/>
                  <a:gd name="T12" fmla="*/ 35 w 40"/>
                  <a:gd name="T13" fmla="*/ 32 h 39"/>
                  <a:gd name="T14" fmla="*/ 20 w 40"/>
                  <a:gd name="T15" fmla="*/ 39 h 39"/>
                  <a:gd name="T16" fmla="*/ 22 w 40"/>
                  <a:gd name="T17" fmla="*/ 9 h 39"/>
                  <a:gd name="T18" fmla="*/ 14 w 40"/>
                  <a:gd name="T19" fmla="*/ 13 h 39"/>
                  <a:gd name="T20" fmla="*/ 14 w 40"/>
                  <a:gd name="T21" fmla="*/ 13 h 39"/>
                  <a:gd name="T22" fmla="*/ 13 w 40"/>
                  <a:gd name="T23" fmla="*/ 28 h 39"/>
                  <a:gd name="T24" fmla="*/ 20 w 40"/>
                  <a:gd name="T25" fmla="*/ 31 h 39"/>
                  <a:gd name="T26" fmla="*/ 29 w 40"/>
                  <a:gd name="T27" fmla="*/ 26 h 39"/>
                  <a:gd name="T28" fmla="*/ 32 w 40"/>
                  <a:gd name="T29" fmla="*/ 18 h 39"/>
                  <a:gd name="T30" fmla="*/ 29 w 40"/>
                  <a:gd name="T31" fmla="*/ 11 h 39"/>
                  <a:gd name="T32" fmla="*/ 22 w 40"/>
                  <a:gd name="T33"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39">
                    <a:moveTo>
                      <a:pt x="20" y="39"/>
                    </a:moveTo>
                    <a:cubicBezTo>
                      <a:pt x="15" y="39"/>
                      <a:pt x="11" y="37"/>
                      <a:pt x="7" y="34"/>
                    </a:cubicBezTo>
                    <a:cubicBezTo>
                      <a:pt x="0" y="27"/>
                      <a:pt x="0" y="15"/>
                      <a:pt x="8" y="7"/>
                    </a:cubicBezTo>
                    <a:cubicBezTo>
                      <a:pt x="11" y="3"/>
                      <a:pt x="17" y="0"/>
                      <a:pt x="22" y="0"/>
                    </a:cubicBezTo>
                    <a:cubicBezTo>
                      <a:pt x="27" y="0"/>
                      <a:pt x="31" y="2"/>
                      <a:pt x="34" y="5"/>
                    </a:cubicBezTo>
                    <a:cubicBezTo>
                      <a:pt x="38" y="8"/>
                      <a:pt x="40" y="13"/>
                      <a:pt x="40" y="18"/>
                    </a:cubicBezTo>
                    <a:cubicBezTo>
                      <a:pt x="40" y="23"/>
                      <a:pt x="38" y="28"/>
                      <a:pt x="35" y="32"/>
                    </a:cubicBezTo>
                    <a:cubicBezTo>
                      <a:pt x="31" y="36"/>
                      <a:pt x="25" y="39"/>
                      <a:pt x="20" y="39"/>
                    </a:cubicBezTo>
                    <a:close/>
                    <a:moveTo>
                      <a:pt x="22" y="9"/>
                    </a:moveTo>
                    <a:cubicBezTo>
                      <a:pt x="19" y="9"/>
                      <a:pt x="16" y="10"/>
                      <a:pt x="14" y="13"/>
                    </a:cubicBezTo>
                    <a:cubicBezTo>
                      <a:pt x="14" y="13"/>
                      <a:pt x="14" y="13"/>
                      <a:pt x="14" y="13"/>
                    </a:cubicBezTo>
                    <a:cubicBezTo>
                      <a:pt x="9" y="17"/>
                      <a:pt x="9" y="24"/>
                      <a:pt x="13" y="28"/>
                    </a:cubicBezTo>
                    <a:cubicBezTo>
                      <a:pt x="15" y="30"/>
                      <a:pt x="18" y="31"/>
                      <a:pt x="20" y="31"/>
                    </a:cubicBezTo>
                    <a:cubicBezTo>
                      <a:pt x="23" y="31"/>
                      <a:pt x="26" y="29"/>
                      <a:pt x="29" y="26"/>
                    </a:cubicBezTo>
                    <a:cubicBezTo>
                      <a:pt x="31" y="24"/>
                      <a:pt x="32" y="21"/>
                      <a:pt x="32" y="18"/>
                    </a:cubicBezTo>
                    <a:cubicBezTo>
                      <a:pt x="32" y="15"/>
                      <a:pt x="31" y="13"/>
                      <a:pt x="29" y="11"/>
                    </a:cubicBezTo>
                    <a:cubicBezTo>
                      <a:pt x="27" y="9"/>
                      <a:pt x="25" y="9"/>
                      <a:pt x="2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4" name="Freeform 329"/>
              <p:cNvSpPr>
                <a:spLocks noEditPoints="1"/>
              </p:cNvSpPr>
              <p:nvPr/>
            </p:nvSpPr>
            <p:spPr bwMode="auto">
              <a:xfrm>
                <a:off x="-3790951" y="3640138"/>
                <a:ext cx="57150" cy="52388"/>
              </a:xfrm>
              <a:custGeom>
                <a:avLst/>
                <a:gdLst>
                  <a:gd name="T0" fmla="*/ 13 w 26"/>
                  <a:gd name="T1" fmla="*/ 24 h 24"/>
                  <a:gd name="T2" fmla="*/ 5 w 26"/>
                  <a:gd name="T3" fmla="*/ 21 h 24"/>
                  <a:gd name="T4" fmla="*/ 4 w 26"/>
                  <a:gd name="T5" fmla="*/ 4 h 24"/>
                  <a:gd name="T6" fmla="*/ 13 w 26"/>
                  <a:gd name="T7" fmla="*/ 0 h 24"/>
                  <a:gd name="T8" fmla="*/ 21 w 26"/>
                  <a:gd name="T9" fmla="*/ 3 h 24"/>
                  <a:gd name="T10" fmla="*/ 25 w 26"/>
                  <a:gd name="T11" fmla="*/ 11 h 24"/>
                  <a:gd name="T12" fmla="*/ 22 w 26"/>
                  <a:gd name="T13" fmla="*/ 20 h 24"/>
                  <a:gd name="T14" fmla="*/ 13 w 26"/>
                  <a:gd name="T15" fmla="*/ 24 h 24"/>
                  <a:gd name="T16" fmla="*/ 13 w 26"/>
                  <a:gd name="T17" fmla="*/ 8 h 24"/>
                  <a:gd name="T18" fmla="*/ 10 w 26"/>
                  <a:gd name="T19" fmla="*/ 9 h 24"/>
                  <a:gd name="T20" fmla="*/ 10 w 26"/>
                  <a:gd name="T21" fmla="*/ 9 h 24"/>
                  <a:gd name="T22" fmla="*/ 10 w 26"/>
                  <a:gd name="T23" fmla="*/ 15 h 24"/>
                  <a:gd name="T24" fmla="*/ 13 w 26"/>
                  <a:gd name="T25" fmla="*/ 16 h 24"/>
                  <a:gd name="T26" fmla="*/ 16 w 26"/>
                  <a:gd name="T27" fmla="*/ 15 h 24"/>
                  <a:gd name="T28" fmla="*/ 17 w 26"/>
                  <a:gd name="T29" fmla="*/ 11 h 24"/>
                  <a:gd name="T30" fmla="*/ 16 w 26"/>
                  <a:gd name="T31" fmla="*/ 9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7" y="23"/>
                      <a:pt x="5" y="21"/>
                    </a:cubicBezTo>
                    <a:cubicBezTo>
                      <a:pt x="0" y="16"/>
                      <a:pt x="0" y="9"/>
                      <a:pt x="4" y="4"/>
                    </a:cubicBezTo>
                    <a:cubicBezTo>
                      <a:pt x="7" y="1"/>
                      <a:pt x="10" y="0"/>
                      <a:pt x="13" y="0"/>
                    </a:cubicBezTo>
                    <a:cubicBezTo>
                      <a:pt x="16" y="0"/>
                      <a:pt x="19" y="1"/>
                      <a:pt x="21" y="3"/>
                    </a:cubicBezTo>
                    <a:cubicBezTo>
                      <a:pt x="24" y="5"/>
                      <a:pt x="25" y="8"/>
                      <a:pt x="25" y="11"/>
                    </a:cubicBezTo>
                    <a:cubicBezTo>
                      <a:pt x="26" y="14"/>
                      <a:pt x="24" y="18"/>
                      <a:pt x="22" y="20"/>
                    </a:cubicBezTo>
                    <a:cubicBezTo>
                      <a:pt x="20" y="23"/>
                      <a:pt x="16" y="24"/>
                      <a:pt x="13" y="24"/>
                    </a:cubicBezTo>
                    <a:close/>
                    <a:moveTo>
                      <a:pt x="13" y="8"/>
                    </a:moveTo>
                    <a:cubicBezTo>
                      <a:pt x="12" y="8"/>
                      <a:pt x="11" y="8"/>
                      <a:pt x="10" y="9"/>
                    </a:cubicBezTo>
                    <a:cubicBezTo>
                      <a:pt x="10" y="9"/>
                      <a:pt x="10" y="9"/>
                      <a:pt x="10" y="9"/>
                    </a:cubicBezTo>
                    <a:cubicBezTo>
                      <a:pt x="9" y="11"/>
                      <a:pt x="9" y="14"/>
                      <a:pt x="10" y="15"/>
                    </a:cubicBezTo>
                    <a:cubicBezTo>
                      <a:pt x="11" y="16"/>
                      <a:pt x="12" y="16"/>
                      <a:pt x="13" y="16"/>
                    </a:cubicBezTo>
                    <a:cubicBezTo>
                      <a:pt x="14" y="16"/>
                      <a:pt x="15" y="16"/>
                      <a:pt x="16" y="15"/>
                    </a:cubicBezTo>
                    <a:cubicBezTo>
                      <a:pt x="17" y="14"/>
                      <a:pt x="17" y="13"/>
                      <a:pt x="17" y="11"/>
                    </a:cubicBezTo>
                    <a:cubicBezTo>
                      <a:pt x="17" y="10"/>
                      <a:pt x="17"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5" name="Freeform 330"/>
              <p:cNvSpPr>
                <a:spLocks noEditPoints="1"/>
              </p:cNvSpPr>
              <p:nvPr/>
            </p:nvSpPr>
            <p:spPr bwMode="auto">
              <a:xfrm>
                <a:off x="-3816351" y="3667125"/>
                <a:ext cx="55563" cy="52388"/>
              </a:xfrm>
              <a:custGeom>
                <a:avLst/>
                <a:gdLst>
                  <a:gd name="T0" fmla="*/ 13 w 26"/>
                  <a:gd name="T1" fmla="*/ 25 h 25"/>
                  <a:gd name="T2" fmla="*/ 5 w 26"/>
                  <a:gd name="T3" fmla="*/ 21 h 25"/>
                  <a:gd name="T4" fmla="*/ 5 w 26"/>
                  <a:gd name="T5" fmla="*/ 4 h 25"/>
                  <a:gd name="T6" fmla="*/ 14 w 26"/>
                  <a:gd name="T7" fmla="*/ 0 h 25"/>
                  <a:gd name="T8" fmla="*/ 22 w 26"/>
                  <a:gd name="T9" fmla="*/ 3 h 25"/>
                  <a:gd name="T10" fmla="*/ 26 w 26"/>
                  <a:gd name="T11" fmla="*/ 12 h 25"/>
                  <a:gd name="T12" fmla="*/ 22 w 26"/>
                  <a:gd name="T13" fmla="*/ 21 h 25"/>
                  <a:gd name="T14" fmla="*/ 22 w 26"/>
                  <a:gd name="T15" fmla="*/ 21 h 25"/>
                  <a:gd name="T16" fmla="*/ 13 w 26"/>
                  <a:gd name="T17" fmla="*/ 25 h 25"/>
                  <a:gd name="T18" fmla="*/ 14 w 26"/>
                  <a:gd name="T19" fmla="*/ 8 h 25"/>
                  <a:gd name="T20" fmla="*/ 11 w 26"/>
                  <a:gd name="T21" fmla="*/ 9 h 25"/>
                  <a:gd name="T22" fmla="*/ 11 w 26"/>
                  <a:gd name="T23" fmla="*/ 9 h 25"/>
                  <a:gd name="T24" fmla="*/ 10 w 26"/>
                  <a:gd name="T25" fmla="*/ 15 h 25"/>
                  <a:gd name="T26" fmla="*/ 16 w 26"/>
                  <a:gd name="T27" fmla="*/ 15 h 25"/>
                  <a:gd name="T28" fmla="*/ 18 w 26"/>
                  <a:gd name="T29" fmla="*/ 12 h 25"/>
                  <a:gd name="T30" fmla="*/ 17 w 26"/>
                  <a:gd name="T31" fmla="*/ 9 h 25"/>
                  <a:gd name="T32" fmla="*/ 14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0" y="25"/>
                      <a:pt x="7" y="23"/>
                      <a:pt x="5" y="21"/>
                    </a:cubicBezTo>
                    <a:cubicBezTo>
                      <a:pt x="0" y="16"/>
                      <a:pt x="0" y="8"/>
                      <a:pt x="5" y="4"/>
                    </a:cubicBezTo>
                    <a:cubicBezTo>
                      <a:pt x="7" y="1"/>
                      <a:pt x="11" y="0"/>
                      <a:pt x="14" y="0"/>
                    </a:cubicBezTo>
                    <a:cubicBezTo>
                      <a:pt x="17" y="0"/>
                      <a:pt x="20" y="1"/>
                      <a:pt x="22" y="3"/>
                    </a:cubicBezTo>
                    <a:cubicBezTo>
                      <a:pt x="24" y="5"/>
                      <a:pt x="26" y="8"/>
                      <a:pt x="26" y="12"/>
                    </a:cubicBezTo>
                    <a:cubicBezTo>
                      <a:pt x="26" y="15"/>
                      <a:pt x="25" y="18"/>
                      <a:pt x="22" y="21"/>
                    </a:cubicBezTo>
                    <a:cubicBezTo>
                      <a:pt x="22" y="21"/>
                      <a:pt x="22" y="21"/>
                      <a:pt x="22" y="21"/>
                    </a:cubicBezTo>
                    <a:cubicBezTo>
                      <a:pt x="20" y="23"/>
                      <a:pt x="17" y="25"/>
                      <a:pt x="13" y="25"/>
                    </a:cubicBezTo>
                    <a:close/>
                    <a:moveTo>
                      <a:pt x="14" y="8"/>
                    </a:moveTo>
                    <a:cubicBezTo>
                      <a:pt x="13" y="8"/>
                      <a:pt x="12" y="9"/>
                      <a:pt x="11" y="9"/>
                    </a:cubicBezTo>
                    <a:cubicBezTo>
                      <a:pt x="11" y="9"/>
                      <a:pt x="11" y="9"/>
                      <a:pt x="11" y="9"/>
                    </a:cubicBezTo>
                    <a:cubicBezTo>
                      <a:pt x="9" y="11"/>
                      <a:pt x="9" y="14"/>
                      <a:pt x="10" y="15"/>
                    </a:cubicBezTo>
                    <a:cubicBezTo>
                      <a:pt x="12" y="17"/>
                      <a:pt x="15" y="17"/>
                      <a:pt x="16" y="15"/>
                    </a:cubicBezTo>
                    <a:cubicBezTo>
                      <a:pt x="17" y="14"/>
                      <a:pt x="18" y="13"/>
                      <a:pt x="18" y="12"/>
                    </a:cubicBezTo>
                    <a:cubicBezTo>
                      <a:pt x="18"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6" name="Freeform 331"/>
              <p:cNvSpPr>
                <a:spLocks noEditPoints="1"/>
              </p:cNvSpPr>
              <p:nvPr/>
            </p:nvSpPr>
            <p:spPr bwMode="auto">
              <a:xfrm>
                <a:off x="-3963989" y="3657600"/>
                <a:ext cx="52388" cy="52388"/>
              </a:xfrm>
              <a:custGeom>
                <a:avLst/>
                <a:gdLst>
                  <a:gd name="T0" fmla="*/ 14 w 25"/>
                  <a:gd name="T1" fmla="*/ 24 h 24"/>
                  <a:gd name="T2" fmla="*/ 4 w 25"/>
                  <a:gd name="T3" fmla="*/ 19 h 24"/>
                  <a:gd name="T4" fmla="*/ 6 w 25"/>
                  <a:gd name="T5" fmla="*/ 3 h 24"/>
                  <a:gd name="T6" fmla="*/ 12 w 25"/>
                  <a:gd name="T7" fmla="*/ 0 h 24"/>
                  <a:gd name="T8" fmla="*/ 22 w 25"/>
                  <a:gd name="T9" fmla="*/ 5 h 24"/>
                  <a:gd name="T10" fmla="*/ 25 w 25"/>
                  <a:gd name="T11" fmla="*/ 15 h 24"/>
                  <a:gd name="T12" fmla="*/ 20 w 25"/>
                  <a:gd name="T13" fmla="*/ 22 h 24"/>
                  <a:gd name="T14" fmla="*/ 14 w 25"/>
                  <a:gd name="T15" fmla="*/ 24 h 24"/>
                  <a:gd name="T16" fmla="*/ 12 w 25"/>
                  <a:gd name="T17" fmla="*/ 9 h 24"/>
                  <a:gd name="T18" fmla="*/ 11 w 25"/>
                  <a:gd name="T19" fmla="*/ 9 h 24"/>
                  <a:gd name="T20" fmla="*/ 10 w 25"/>
                  <a:gd name="T21" fmla="*/ 14 h 24"/>
                  <a:gd name="T22" fmla="*/ 15 w 25"/>
                  <a:gd name="T23" fmla="*/ 16 h 24"/>
                  <a:gd name="T24" fmla="*/ 16 w 25"/>
                  <a:gd name="T25" fmla="*/ 14 h 24"/>
                  <a:gd name="T26" fmla="*/ 16 w 25"/>
                  <a:gd name="T27" fmla="*/ 10 h 24"/>
                  <a:gd name="T28" fmla="*/ 12 w 25"/>
                  <a:gd name="T2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4" y="24"/>
                    </a:moveTo>
                    <a:cubicBezTo>
                      <a:pt x="10" y="24"/>
                      <a:pt x="6" y="22"/>
                      <a:pt x="4" y="19"/>
                    </a:cubicBezTo>
                    <a:cubicBezTo>
                      <a:pt x="0" y="13"/>
                      <a:pt x="1" y="6"/>
                      <a:pt x="6" y="3"/>
                    </a:cubicBezTo>
                    <a:cubicBezTo>
                      <a:pt x="8" y="1"/>
                      <a:pt x="10" y="0"/>
                      <a:pt x="12" y="0"/>
                    </a:cubicBezTo>
                    <a:cubicBezTo>
                      <a:pt x="16" y="0"/>
                      <a:pt x="20" y="2"/>
                      <a:pt x="22" y="5"/>
                    </a:cubicBezTo>
                    <a:cubicBezTo>
                      <a:pt x="24" y="8"/>
                      <a:pt x="25" y="11"/>
                      <a:pt x="25" y="15"/>
                    </a:cubicBezTo>
                    <a:cubicBezTo>
                      <a:pt x="24" y="18"/>
                      <a:pt x="23" y="20"/>
                      <a:pt x="20" y="22"/>
                    </a:cubicBezTo>
                    <a:cubicBezTo>
                      <a:pt x="18" y="23"/>
                      <a:pt x="16" y="24"/>
                      <a:pt x="14" y="24"/>
                    </a:cubicBezTo>
                    <a:close/>
                    <a:moveTo>
                      <a:pt x="12" y="9"/>
                    </a:moveTo>
                    <a:cubicBezTo>
                      <a:pt x="12" y="9"/>
                      <a:pt x="11" y="9"/>
                      <a:pt x="11" y="9"/>
                    </a:cubicBezTo>
                    <a:cubicBezTo>
                      <a:pt x="9" y="10"/>
                      <a:pt x="9" y="12"/>
                      <a:pt x="10" y="14"/>
                    </a:cubicBezTo>
                    <a:cubicBezTo>
                      <a:pt x="12" y="16"/>
                      <a:pt x="14" y="17"/>
                      <a:pt x="15" y="16"/>
                    </a:cubicBezTo>
                    <a:cubicBezTo>
                      <a:pt x="16" y="15"/>
                      <a:pt x="16" y="14"/>
                      <a:pt x="16" y="14"/>
                    </a:cubicBezTo>
                    <a:cubicBezTo>
                      <a:pt x="17" y="12"/>
                      <a:pt x="16" y="11"/>
                      <a:pt x="16" y="10"/>
                    </a:cubicBezTo>
                    <a:cubicBezTo>
                      <a:pt x="15"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7" name="Freeform 332"/>
              <p:cNvSpPr>
                <a:spLocks noEditPoints="1"/>
              </p:cNvSpPr>
              <p:nvPr/>
            </p:nvSpPr>
            <p:spPr bwMode="auto">
              <a:xfrm>
                <a:off x="-3990976" y="3676650"/>
                <a:ext cx="53975" cy="52388"/>
              </a:xfrm>
              <a:custGeom>
                <a:avLst/>
                <a:gdLst>
                  <a:gd name="T0" fmla="*/ 14 w 25"/>
                  <a:gd name="T1" fmla="*/ 24 h 24"/>
                  <a:gd name="T2" fmla="*/ 4 w 25"/>
                  <a:gd name="T3" fmla="*/ 18 h 24"/>
                  <a:gd name="T4" fmla="*/ 6 w 25"/>
                  <a:gd name="T5" fmla="*/ 2 h 24"/>
                  <a:gd name="T6" fmla="*/ 12 w 25"/>
                  <a:gd name="T7" fmla="*/ 0 h 24"/>
                  <a:gd name="T8" fmla="*/ 22 w 25"/>
                  <a:gd name="T9" fmla="*/ 5 h 24"/>
                  <a:gd name="T10" fmla="*/ 25 w 25"/>
                  <a:gd name="T11" fmla="*/ 14 h 24"/>
                  <a:gd name="T12" fmla="*/ 20 w 25"/>
                  <a:gd name="T13" fmla="*/ 22 h 24"/>
                  <a:gd name="T14" fmla="*/ 20 w 25"/>
                  <a:gd name="T15" fmla="*/ 22 h 24"/>
                  <a:gd name="T16" fmla="*/ 14 w 25"/>
                  <a:gd name="T17" fmla="*/ 24 h 24"/>
                  <a:gd name="T18" fmla="*/ 12 w 25"/>
                  <a:gd name="T19" fmla="*/ 8 h 24"/>
                  <a:gd name="T20" fmla="*/ 11 w 25"/>
                  <a:gd name="T21" fmla="*/ 8 h 24"/>
                  <a:gd name="T22" fmla="*/ 11 w 25"/>
                  <a:gd name="T23" fmla="*/ 8 h 24"/>
                  <a:gd name="T24" fmla="*/ 10 w 25"/>
                  <a:gd name="T25" fmla="*/ 14 h 24"/>
                  <a:gd name="T26" fmla="*/ 15 w 25"/>
                  <a:gd name="T27" fmla="*/ 15 h 24"/>
                  <a:gd name="T28" fmla="*/ 17 w 25"/>
                  <a:gd name="T29" fmla="*/ 13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4" y="24"/>
                    </a:moveTo>
                    <a:cubicBezTo>
                      <a:pt x="10" y="24"/>
                      <a:pt x="6" y="21"/>
                      <a:pt x="4" y="18"/>
                    </a:cubicBezTo>
                    <a:cubicBezTo>
                      <a:pt x="0" y="12"/>
                      <a:pt x="1" y="5"/>
                      <a:pt x="6" y="2"/>
                    </a:cubicBezTo>
                    <a:cubicBezTo>
                      <a:pt x="8" y="0"/>
                      <a:pt x="10" y="0"/>
                      <a:pt x="12" y="0"/>
                    </a:cubicBezTo>
                    <a:cubicBezTo>
                      <a:pt x="16" y="0"/>
                      <a:pt x="20" y="2"/>
                      <a:pt x="22" y="5"/>
                    </a:cubicBezTo>
                    <a:cubicBezTo>
                      <a:pt x="24" y="8"/>
                      <a:pt x="25" y="11"/>
                      <a:pt x="25" y="14"/>
                    </a:cubicBezTo>
                    <a:cubicBezTo>
                      <a:pt x="24" y="17"/>
                      <a:pt x="22" y="20"/>
                      <a:pt x="20" y="22"/>
                    </a:cubicBezTo>
                    <a:cubicBezTo>
                      <a:pt x="20" y="22"/>
                      <a:pt x="20" y="22"/>
                      <a:pt x="20" y="22"/>
                    </a:cubicBezTo>
                    <a:cubicBezTo>
                      <a:pt x="18" y="23"/>
                      <a:pt x="16" y="24"/>
                      <a:pt x="14" y="24"/>
                    </a:cubicBezTo>
                    <a:close/>
                    <a:moveTo>
                      <a:pt x="12" y="8"/>
                    </a:moveTo>
                    <a:cubicBezTo>
                      <a:pt x="12" y="8"/>
                      <a:pt x="11" y="8"/>
                      <a:pt x="11" y="8"/>
                    </a:cubicBezTo>
                    <a:cubicBezTo>
                      <a:pt x="11" y="8"/>
                      <a:pt x="11" y="8"/>
                      <a:pt x="11" y="8"/>
                    </a:cubicBezTo>
                    <a:cubicBezTo>
                      <a:pt x="9" y="9"/>
                      <a:pt x="9" y="12"/>
                      <a:pt x="10" y="14"/>
                    </a:cubicBezTo>
                    <a:cubicBezTo>
                      <a:pt x="11" y="15"/>
                      <a:pt x="14" y="16"/>
                      <a:pt x="15" y="15"/>
                    </a:cubicBezTo>
                    <a:cubicBezTo>
                      <a:pt x="16" y="15"/>
                      <a:pt x="16" y="14"/>
                      <a:pt x="17" y="13"/>
                    </a:cubicBezTo>
                    <a:cubicBezTo>
                      <a:pt x="17" y="12"/>
                      <a:pt x="16"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8" name="Freeform 333"/>
              <p:cNvSpPr>
                <a:spLocks noEditPoints="1"/>
              </p:cNvSpPr>
              <p:nvPr/>
            </p:nvSpPr>
            <p:spPr bwMode="auto">
              <a:xfrm>
                <a:off x="-4016376" y="3694113"/>
                <a:ext cx="53975" cy="52388"/>
              </a:xfrm>
              <a:custGeom>
                <a:avLst/>
                <a:gdLst>
                  <a:gd name="T0" fmla="*/ 13 w 25"/>
                  <a:gd name="T1" fmla="*/ 24 h 24"/>
                  <a:gd name="T2" fmla="*/ 3 w 25"/>
                  <a:gd name="T3" fmla="*/ 17 h 24"/>
                  <a:gd name="T4" fmla="*/ 6 w 25"/>
                  <a:gd name="T5" fmla="*/ 1 h 24"/>
                  <a:gd name="T6" fmla="*/ 12 w 25"/>
                  <a:gd name="T7" fmla="*/ 0 h 24"/>
                  <a:gd name="T8" fmla="*/ 22 w 25"/>
                  <a:gd name="T9" fmla="*/ 5 h 24"/>
                  <a:gd name="T10" fmla="*/ 24 w 25"/>
                  <a:gd name="T11" fmla="*/ 15 h 24"/>
                  <a:gd name="T12" fmla="*/ 19 w 25"/>
                  <a:gd name="T13" fmla="*/ 22 h 24"/>
                  <a:gd name="T14" fmla="*/ 19 w 25"/>
                  <a:gd name="T15" fmla="*/ 22 h 24"/>
                  <a:gd name="T16" fmla="*/ 13 w 25"/>
                  <a:gd name="T17" fmla="*/ 24 h 24"/>
                  <a:gd name="T18" fmla="*/ 12 w 25"/>
                  <a:gd name="T19" fmla="*/ 8 h 24"/>
                  <a:gd name="T20" fmla="*/ 11 w 25"/>
                  <a:gd name="T21" fmla="*/ 8 h 24"/>
                  <a:gd name="T22" fmla="*/ 11 w 25"/>
                  <a:gd name="T23" fmla="*/ 8 h 24"/>
                  <a:gd name="T24" fmla="*/ 10 w 25"/>
                  <a:gd name="T25" fmla="*/ 13 h 24"/>
                  <a:gd name="T26" fmla="*/ 15 w 25"/>
                  <a:gd name="T27" fmla="*/ 15 h 24"/>
                  <a:gd name="T28" fmla="*/ 16 w 25"/>
                  <a:gd name="T29" fmla="*/ 13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9" y="24"/>
                      <a:pt x="5" y="21"/>
                      <a:pt x="3" y="17"/>
                    </a:cubicBezTo>
                    <a:cubicBezTo>
                      <a:pt x="0" y="12"/>
                      <a:pt x="1" y="4"/>
                      <a:pt x="6" y="1"/>
                    </a:cubicBezTo>
                    <a:cubicBezTo>
                      <a:pt x="8" y="0"/>
                      <a:pt x="10" y="0"/>
                      <a:pt x="12" y="0"/>
                    </a:cubicBezTo>
                    <a:cubicBezTo>
                      <a:pt x="16" y="0"/>
                      <a:pt x="20" y="2"/>
                      <a:pt x="22" y="5"/>
                    </a:cubicBezTo>
                    <a:cubicBezTo>
                      <a:pt x="24" y="8"/>
                      <a:pt x="25" y="12"/>
                      <a:pt x="24" y="15"/>
                    </a:cubicBezTo>
                    <a:cubicBezTo>
                      <a:pt x="23" y="18"/>
                      <a:pt x="22" y="20"/>
                      <a:pt x="19" y="22"/>
                    </a:cubicBezTo>
                    <a:cubicBezTo>
                      <a:pt x="19" y="22"/>
                      <a:pt x="19" y="22"/>
                      <a:pt x="19" y="22"/>
                    </a:cubicBezTo>
                    <a:cubicBezTo>
                      <a:pt x="17" y="23"/>
                      <a:pt x="15" y="24"/>
                      <a:pt x="13" y="24"/>
                    </a:cubicBezTo>
                    <a:close/>
                    <a:moveTo>
                      <a:pt x="12" y="8"/>
                    </a:moveTo>
                    <a:cubicBezTo>
                      <a:pt x="12" y="8"/>
                      <a:pt x="11" y="8"/>
                      <a:pt x="11" y="8"/>
                    </a:cubicBezTo>
                    <a:cubicBezTo>
                      <a:pt x="11" y="8"/>
                      <a:pt x="11" y="8"/>
                      <a:pt x="11" y="8"/>
                    </a:cubicBezTo>
                    <a:cubicBezTo>
                      <a:pt x="9" y="9"/>
                      <a:pt x="9" y="11"/>
                      <a:pt x="10" y="13"/>
                    </a:cubicBezTo>
                    <a:cubicBezTo>
                      <a:pt x="11" y="15"/>
                      <a:pt x="13" y="16"/>
                      <a:pt x="15" y="15"/>
                    </a:cubicBezTo>
                    <a:cubicBezTo>
                      <a:pt x="16" y="15"/>
                      <a:pt x="16" y="14"/>
                      <a:pt x="16" y="13"/>
                    </a:cubicBezTo>
                    <a:cubicBezTo>
                      <a:pt x="16" y="12"/>
                      <a:pt x="16" y="11"/>
                      <a:pt x="16"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9" name="Freeform 334"/>
              <p:cNvSpPr>
                <a:spLocks noEditPoints="1"/>
              </p:cNvSpPr>
              <p:nvPr/>
            </p:nvSpPr>
            <p:spPr bwMode="auto">
              <a:xfrm>
                <a:off x="-4044951" y="3709988"/>
                <a:ext cx="53975" cy="50800"/>
              </a:xfrm>
              <a:custGeom>
                <a:avLst/>
                <a:gdLst>
                  <a:gd name="T0" fmla="*/ 14 w 25"/>
                  <a:gd name="T1" fmla="*/ 24 h 24"/>
                  <a:gd name="T2" fmla="*/ 3 w 25"/>
                  <a:gd name="T3" fmla="*/ 17 h 24"/>
                  <a:gd name="T4" fmla="*/ 7 w 25"/>
                  <a:gd name="T5" fmla="*/ 1 h 24"/>
                  <a:gd name="T6" fmla="*/ 12 w 25"/>
                  <a:gd name="T7" fmla="*/ 0 h 24"/>
                  <a:gd name="T8" fmla="*/ 23 w 25"/>
                  <a:gd name="T9" fmla="*/ 6 h 24"/>
                  <a:gd name="T10" fmla="*/ 24 w 25"/>
                  <a:gd name="T11" fmla="*/ 16 h 24"/>
                  <a:gd name="T12" fmla="*/ 19 w 25"/>
                  <a:gd name="T13" fmla="*/ 23 h 24"/>
                  <a:gd name="T14" fmla="*/ 14 w 25"/>
                  <a:gd name="T15" fmla="*/ 24 h 24"/>
                  <a:gd name="T16" fmla="*/ 12 w 25"/>
                  <a:gd name="T17" fmla="*/ 8 h 24"/>
                  <a:gd name="T18" fmla="*/ 11 w 25"/>
                  <a:gd name="T19" fmla="*/ 8 h 24"/>
                  <a:gd name="T20" fmla="*/ 10 w 25"/>
                  <a:gd name="T21" fmla="*/ 13 h 24"/>
                  <a:gd name="T22" fmla="*/ 15 w 25"/>
                  <a:gd name="T23" fmla="*/ 15 h 24"/>
                  <a:gd name="T24" fmla="*/ 16 w 25"/>
                  <a:gd name="T25" fmla="*/ 14 h 24"/>
                  <a:gd name="T26" fmla="*/ 16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4" y="24"/>
                    </a:moveTo>
                    <a:cubicBezTo>
                      <a:pt x="9" y="24"/>
                      <a:pt x="5" y="21"/>
                      <a:pt x="3" y="17"/>
                    </a:cubicBezTo>
                    <a:cubicBezTo>
                      <a:pt x="0" y="11"/>
                      <a:pt x="2" y="4"/>
                      <a:pt x="7" y="1"/>
                    </a:cubicBezTo>
                    <a:cubicBezTo>
                      <a:pt x="9" y="0"/>
                      <a:pt x="11" y="0"/>
                      <a:pt x="12" y="0"/>
                    </a:cubicBezTo>
                    <a:cubicBezTo>
                      <a:pt x="17" y="0"/>
                      <a:pt x="21" y="2"/>
                      <a:pt x="23" y="6"/>
                    </a:cubicBezTo>
                    <a:cubicBezTo>
                      <a:pt x="25" y="9"/>
                      <a:pt x="25" y="13"/>
                      <a:pt x="24" y="16"/>
                    </a:cubicBezTo>
                    <a:cubicBezTo>
                      <a:pt x="24" y="19"/>
                      <a:pt x="22" y="21"/>
                      <a:pt x="19" y="23"/>
                    </a:cubicBezTo>
                    <a:cubicBezTo>
                      <a:pt x="17" y="23"/>
                      <a:pt x="16" y="24"/>
                      <a:pt x="14" y="24"/>
                    </a:cubicBezTo>
                    <a:close/>
                    <a:moveTo>
                      <a:pt x="12" y="8"/>
                    </a:moveTo>
                    <a:cubicBezTo>
                      <a:pt x="12" y="8"/>
                      <a:pt x="12" y="8"/>
                      <a:pt x="11" y="8"/>
                    </a:cubicBezTo>
                    <a:cubicBezTo>
                      <a:pt x="10" y="9"/>
                      <a:pt x="9" y="11"/>
                      <a:pt x="10" y="13"/>
                    </a:cubicBezTo>
                    <a:cubicBezTo>
                      <a:pt x="11" y="15"/>
                      <a:pt x="14" y="16"/>
                      <a:pt x="15" y="15"/>
                    </a:cubicBezTo>
                    <a:cubicBezTo>
                      <a:pt x="16" y="15"/>
                      <a:pt x="16" y="14"/>
                      <a:pt x="16" y="14"/>
                    </a:cubicBezTo>
                    <a:cubicBezTo>
                      <a:pt x="17" y="13"/>
                      <a:pt x="17"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0" name="Freeform 335"/>
              <p:cNvSpPr>
                <a:spLocks noEditPoints="1"/>
              </p:cNvSpPr>
              <p:nvPr/>
            </p:nvSpPr>
            <p:spPr bwMode="auto">
              <a:xfrm>
                <a:off x="-4070351" y="3724275"/>
                <a:ext cx="52388" cy="52388"/>
              </a:xfrm>
              <a:custGeom>
                <a:avLst/>
                <a:gdLst>
                  <a:gd name="T0" fmla="*/ 13 w 24"/>
                  <a:gd name="T1" fmla="*/ 24 h 24"/>
                  <a:gd name="T2" fmla="*/ 8 w 24"/>
                  <a:gd name="T3" fmla="*/ 23 h 24"/>
                  <a:gd name="T4" fmla="*/ 2 w 24"/>
                  <a:gd name="T5" fmla="*/ 16 h 24"/>
                  <a:gd name="T6" fmla="*/ 1 w 24"/>
                  <a:gd name="T7" fmla="*/ 7 h 24"/>
                  <a:gd name="T8" fmla="*/ 7 w 24"/>
                  <a:gd name="T9" fmla="*/ 1 h 24"/>
                  <a:gd name="T10" fmla="*/ 12 w 24"/>
                  <a:gd name="T11" fmla="*/ 0 h 24"/>
                  <a:gd name="T12" fmla="*/ 22 w 24"/>
                  <a:gd name="T13" fmla="*/ 6 h 24"/>
                  <a:gd name="T14" fmla="*/ 23 w 24"/>
                  <a:gd name="T15" fmla="*/ 16 h 24"/>
                  <a:gd name="T16" fmla="*/ 18 w 24"/>
                  <a:gd name="T17" fmla="*/ 22 h 24"/>
                  <a:gd name="T18" fmla="*/ 13 w 24"/>
                  <a:gd name="T19" fmla="*/ 24 h 24"/>
                  <a:gd name="T20" fmla="*/ 12 w 24"/>
                  <a:gd name="T21" fmla="*/ 8 h 24"/>
                  <a:gd name="T22" fmla="*/ 11 w 24"/>
                  <a:gd name="T23" fmla="*/ 8 h 24"/>
                  <a:gd name="T24" fmla="*/ 9 w 24"/>
                  <a:gd name="T25" fmla="*/ 10 h 24"/>
                  <a:gd name="T26" fmla="*/ 9 w 24"/>
                  <a:gd name="T27" fmla="*/ 13 h 24"/>
                  <a:gd name="T28" fmla="*/ 12 w 24"/>
                  <a:gd name="T29" fmla="*/ 15 h 24"/>
                  <a:gd name="T30" fmla="*/ 14 w 24"/>
                  <a:gd name="T31" fmla="*/ 15 h 24"/>
                  <a:gd name="T32" fmla="*/ 15 w 24"/>
                  <a:gd name="T33" fmla="*/ 13 h 24"/>
                  <a:gd name="T34" fmla="*/ 15 w 24"/>
                  <a:gd name="T35" fmla="*/ 10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1" y="24"/>
                      <a:pt x="10" y="23"/>
                      <a:pt x="8" y="23"/>
                    </a:cubicBezTo>
                    <a:cubicBezTo>
                      <a:pt x="6" y="22"/>
                      <a:pt x="3" y="19"/>
                      <a:pt x="2" y="16"/>
                    </a:cubicBezTo>
                    <a:cubicBezTo>
                      <a:pt x="1" y="14"/>
                      <a:pt x="0" y="10"/>
                      <a:pt x="1" y="7"/>
                    </a:cubicBezTo>
                    <a:cubicBezTo>
                      <a:pt x="2" y="5"/>
                      <a:pt x="4" y="2"/>
                      <a:pt x="7" y="1"/>
                    </a:cubicBezTo>
                    <a:cubicBezTo>
                      <a:pt x="8" y="0"/>
                      <a:pt x="10" y="0"/>
                      <a:pt x="12" y="0"/>
                    </a:cubicBezTo>
                    <a:cubicBezTo>
                      <a:pt x="16" y="0"/>
                      <a:pt x="20" y="2"/>
                      <a:pt x="22" y="6"/>
                    </a:cubicBezTo>
                    <a:cubicBezTo>
                      <a:pt x="24" y="9"/>
                      <a:pt x="24" y="13"/>
                      <a:pt x="23" y="16"/>
                    </a:cubicBezTo>
                    <a:cubicBezTo>
                      <a:pt x="22" y="19"/>
                      <a:pt x="20" y="21"/>
                      <a:pt x="18" y="22"/>
                    </a:cubicBezTo>
                    <a:cubicBezTo>
                      <a:pt x="16" y="23"/>
                      <a:pt x="15" y="24"/>
                      <a:pt x="13" y="24"/>
                    </a:cubicBezTo>
                    <a:close/>
                    <a:moveTo>
                      <a:pt x="12" y="8"/>
                    </a:moveTo>
                    <a:cubicBezTo>
                      <a:pt x="11" y="8"/>
                      <a:pt x="11" y="8"/>
                      <a:pt x="11" y="8"/>
                    </a:cubicBezTo>
                    <a:cubicBezTo>
                      <a:pt x="10" y="8"/>
                      <a:pt x="9" y="9"/>
                      <a:pt x="9" y="10"/>
                    </a:cubicBezTo>
                    <a:cubicBezTo>
                      <a:pt x="9" y="11"/>
                      <a:pt x="9" y="12"/>
                      <a:pt x="9" y="13"/>
                    </a:cubicBezTo>
                    <a:cubicBezTo>
                      <a:pt x="10" y="14"/>
                      <a:pt x="11" y="15"/>
                      <a:pt x="12" y="15"/>
                    </a:cubicBezTo>
                    <a:cubicBezTo>
                      <a:pt x="12" y="16"/>
                      <a:pt x="13" y="16"/>
                      <a:pt x="14" y="15"/>
                    </a:cubicBezTo>
                    <a:cubicBezTo>
                      <a:pt x="15" y="15"/>
                      <a:pt x="15" y="14"/>
                      <a:pt x="15" y="13"/>
                    </a:cubicBezTo>
                    <a:cubicBezTo>
                      <a:pt x="16" y="12"/>
                      <a:pt x="16" y="11"/>
                      <a:pt x="15" y="10"/>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1" name="Freeform 336"/>
              <p:cNvSpPr>
                <a:spLocks noEditPoints="1"/>
              </p:cNvSpPr>
              <p:nvPr/>
            </p:nvSpPr>
            <p:spPr bwMode="auto">
              <a:xfrm>
                <a:off x="-4098926" y="3736975"/>
                <a:ext cx="52388" cy="52388"/>
              </a:xfrm>
              <a:custGeom>
                <a:avLst/>
                <a:gdLst>
                  <a:gd name="T0" fmla="*/ 12 w 24"/>
                  <a:gd name="T1" fmla="*/ 24 h 24"/>
                  <a:gd name="T2" fmla="*/ 12 w 24"/>
                  <a:gd name="T3" fmla="*/ 24 h 24"/>
                  <a:gd name="T4" fmla="*/ 8 w 24"/>
                  <a:gd name="T5" fmla="*/ 23 h 24"/>
                  <a:gd name="T6" fmla="*/ 2 w 24"/>
                  <a:gd name="T7" fmla="*/ 16 h 24"/>
                  <a:gd name="T8" fmla="*/ 1 w 24"/>
                  <a:gd name="T9" fmla="*/ 7 h 24"/>
                  <a:gd name="T10" fmla="*/ 3 w 24"/>
                  <a:gd name="T11" fmla="*/ 3 h 24"/>
                  <a:gd name="T12" fmla="*/ 7 w 24"/>
                  <a:gd name="T13" fmla="*/ 1 h 24"/>
                  <a:gd name="T14" fmla="*/ 11 w 24"/>
                  <a:gd name="T15" fmla="*/ 0 h 24"/>
                  <a:gd name="T16" fmla="*/ 22 w 24"/>
                  <a:gd name="T17" fmla="*/ 7 h 24"/>
                  <a:gd name="T18" fmla="*/ 23 w 24"/>
                  <a:gd name="T19" fmla="*/ 16 h 24"/>
                  <a:gd name="T20" fmla="*/ 17 w 24"/>
                  <a:gd name="T21" fmla="*/ 23 h 24"/>
                  <a:gd name="T22" fmla="*/ 12 w 24"/>
                  <a:gd name="T23" fmla="*/ 24 h 24"/>
                  <a:gd name="T24" fmla="*/ 12 w 24"/>
                  <a:gd name="T25" fmla="*/ 18 h 24"/>
                  <a:gd name="T26" fmla="*/ 12 w 24"/>
                  <a:gd name="T27" fmla="*/ 20 h 24"/>
                  <a:gd name="T28" fmla="*/ 12 w 24"/>
                  <a:gd name="T29" fmla="*/ 18 h 24"/>
                  <a:gd name="T30" fmla="*/ 11 w 24"/>
                  <a:gd name="T31" fmla="*/ 8 h 24"/>
                  <a:gd name="T32" fmla="*/ 10 w 24"/>
                  <a:gd name="T33" fmla="*/ 8 h 24"/>
                  <a:gd name="T34" fmla="*/ 10 w 24"/>
                  <a:gd name="T35" fmla="*/ 9 h 24"/>
                  <a:gd name="T36" fmla="*/ 9 w 24"/>
                  <a:gd name="T37" fmla="*/ 9 h 24"/>
                  <a:gd name="T38" fmla="*/ 9 w 24"/>
                  <a:gd name="T39" fmla="*/ 10 h 24"/>
                  <a:gd name="T40" fmla="*/ 9 w 24"/>
                  <a:gd name="T41" fmla="*/ 13 h 24"/>
                  <a:gd name="T42" fmla="*/ 11 w 24"/>
                  <a:gd name="T43" fmla="*/ 15 h 24"/>
                  <a:gd name="T44" fmla="*/ 12 w 24"/>
                  <a:gd name="T45" fmla="*/ 16 h 24"/>
                  <a:gd name="T46" fmla="*/ 14 w 24"/>
                  <a:gd name="T47" fmla="*/ 15 h 24"/>
                  <a:gd name="T48" fmla="*/ 15 w 24"/>
                  <a:gd name="T49" fmla="*/ 14 h 24"/>
                  <a:gd name="T50" fmla="*/ 15 w 24"/>
                  <a:gd name="T51" fmla="*/ 10 h 24"/>
                  <a:gd name="T52" fmla="*/ 11 w 24"/>
                  <a:gd name="T5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24">
                    <a:moveTo>
                      <a:pt x="12" y="24"/>
                    </a:moveTo>
                    <a:cubicBezTo>
                      <a:pt x="12" y="24"/>
                      <a:pt x="12" y="24"/>
                      <a:pt x="12" y="24"/>
                    </a:cubicBezTo>
                    <a:cubicBezTo>
                      <a:pt x="11" y="24"/>
                      <a:pt x="9" y="23"/>
                      <a:pt x="8" y="23"/>
                    </a:cubicBezTo>
                    <a:cubicBezTo>
                      <a:pt x="5" y="21"/>
                      <a:pt x="3" y="19"/>
                      <a:pt x="2" y="16"/>
                    </a:cubicBezTo>
                    <a:cubicBezTo>
                      <a:pt x="0" y="13"/>
                      <a:pt x="0" y="10"/>
                      <a:pt x="1" y="7"/>
                    </a:cubicBezTo>
                    <a:cubicBezTo>
                      <a:pt x="2" y="6"/>
                      <a:pt x="2" y="4"/>
                      <a:pt x="3" y="3"/>
                    </a:cubicBezTo>
                    <a:cubicBezTo>
                      <a:pt x="4" y="2"/>
                      <a:pt x="6" y="1"/>
                      <a:pt x="7" y="1"/>
                    </a:cubicBezTo>
                    <a:cubicBezTo>
                      <a:pt x="8" y="0"/>
                      <a:pt x="10" y="0"/>
                      <a:pt x="11" y="0"/>
                    </a:cubicBezTo>
                    <a:cubicBezTo>
                      <a:pt x="16" y="0"/>
                      <a:pt x="20" y="3"/>
                      <a:pt x="22" y="7"/>
                    </a:cubicBezTo>
                    <a:cubicBezTo>
                      <a:pt x="24" y="10"/>
                      <a:pt x="24" y="13"/>
                      <a:pt x="23" y="16"/>
                    </a:cubicBezTo>
                    <a:cubicBezTo>
                      <a:pt x="22" y="19"/>
                      <a:pt x="20" y="22"/>
                      <a:pt x="17" y="23"/>
                    </a:cubicBezTo>
                    <a:cubicBezTo>
                      <a:pt x="15" y="23"/>
                      <a:pt x="14" y="24"/>
                      <a:pt x="12" y="24"/>
                    </a:cubicBezTo>
                    <a:close/>
                    <a:moveTo>
                      <a:pt x="12" y="18"/>
                    </a:moveTo>
                    <a:cubicBezTo>
                      <a:pt x="12" y="20"/>
                      <a:pt x="12" y="20"/>
                      <a:pt x="12" y="20"/>
                    </a:cubicBezTo>
                    <a:cubicBezTo>
                      <a:pt x="12" y="18"/>
                      <a:pt x="12" y="18"/>
                      <a:pt x="12" y="18"/>
                    </a:cubicBezTo>
                    <a:close/>
                    <a:moveTo>
                      <a:pt x="11" y="8"/>
                    </a:moveTo>
                    <a:cubicBezTo>
                      <a:pt x="10" y="8"/>
                      <a:pt x="10" y="8"/>
                      <a:pt x="10" y="8"/>
                    </a:cubicBezTo>
                    <a:cubicBezTo>
                      <a:pt x="10" y="9"/>
                      <a:pt x="10" y="9"/>
                      <a:pt x="10" y="9"/>
                    </a:cubicBezTo>
                    <a:cubicBezTo>
                      <a:pt x="9" y="9"/>
                      <a:pt x="9" y="9"/>
                      <a:pt x="9" y="9"/>
                    </a:cubicBezTo>
                    <a:cubicBezTo>
                      <a:pt x="9" y="9"/>
                      <a:pt x="9" y="9"/>
                      <a:pt x="9" y="10"/>
                    </a:cubicBezTo>
                    <a:cubicBezTo>
                      <a:pt x="9" y="11"/>
                      <a:pt x="9" y="12"/>
                      <a:pt x="9" y="13"/>
                    </a:cubicBezTo>
                    <a:cubicBezTo>
                      <a:pt x="9" y="14"/>
                      <a:pt x="10" y="15"/>
                      <a:pt x="11" y="15"/>
                    </a:cubicBezTo>
                    <a:cubicBezTo>
                      <a:pt x="12" y="16"/>
                      <a:pt x="12" y="16"/>
                      <a:pt x="12" y="16"/>
                    </a:cubicBezTo>
                    <a:cubicBezTo>
                      <a:pt x="13" y="16"/>
                      <a:pt x="13" y="16"/>
                      <a:pt x="14" y="15"/>
                    </a:cubicBezTo>
                    <a:cubicBezTo>
                      <a:pt x="14" y="15"/>
                      <a:pt x="15" y="14"/>
                      <a:pt x="15" y="14"/>
                    </a:cubicBezTo>
                    <a:cubicBezTo>
                      <a:pt x="16" y="13"/>
                      <a:pt x="15" y="11"/>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2" name="Freeform 337"/>
              <p:cNvSpPr>
                <a:spLocks noEditPoints="1"/>
              </p:cNvSpPr>
              <p:nvPr/>
            </p:nvSpPr>
            <p:spPr bwMode="auto">
              <a:xfrm>
                <a:off x="-3954464" y="3692525"/>
                <a:ext cx="57150" cy="50800"/>
              </a:xfrm>
              <a:custGeom>
                <a:avLst/>
                <a:gdLst>
                  <a:gd name="T0" fmla="*/ 14 w 26"/>
                  <a:gd name="T1" fmla="*/ 24 h 24"/>
                  <a:gd name="T2" fmla="*/ 4 w 26"/>
                  <a:gd name="T3" fmla="*/ 19 h 24"/>
                  <a:gd name="T4" fmla="*/ 7 w 26"/>
                  <a:gd name="T5" fmla="*/ 2 h 24"/>
                  <a:gd name="T6" fmla="*/ 16 w 26"/>
                  <a:gd name="T7" fmla="*/ 0 h 24"/>
                  <a:gd name="T8" fmla="*/ 23 w 26"/>
                  <a:gd name="T9" fmla="*/ 5 h 24"/>
                  <a:gd name="T10" fmla="*/ 26 w 26"/>
                  <a:gd name="T11" fmla="*/ 14 h 24"/>
                  <a:gd name="T12" fmla="*/ 21 w 26"/>
                  <a:gd name="T13" fmla="*/ 22 h 24"/>
                  <a:gd name="T14" fmla="*/ 14 w 26"/>
                  <a:gd name="T15" fmla="*/ 24 h 24"/>
                  <a:gd name="T16" fmla="*/ 13 w 26"/>
                  <a:gd name="T17" fmla="*/ 8 h 24"/>
                  <a:gd name="T18" fmla="*/ 11 w 26"/>
                  <a:gd name="T19" fmla="*/ 9 h 24"/>
                  <a:gd name="T20" fmla="*/ 11 w 26"/>
                  <a:gd name="T21" fmla="*/ 14 h 24"/>
                  <a:gd name="T22" fmla="*/ 16 w 26"/>
                  <a:gd name="T23" fmla="*/ 15 h 24"/>
                  <a:gd name="T24" fmla="*/ 18 w 26"/>
                  <a:gd name="T25" fmla="*/ 13 h 24"/>
                  <a:gd name="T26" fmla="*/ 17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0" y="24"/>
                      <a:pt x="6" y="22"/>
                      <a:pt x="4" y="19"/>
                    </a:cubicBezTo>
                    <a:cubicBezTo>
                      <a:pt x="0" y="13"/>
                      <a:pt x="2" y="6"/>
                      <a:pt x="7" y="2"/>
                    </a:cubicBezTo>
                    <a:cubicBezTo>
                      <a:pt x="9" y="0"/>
                      <a:pt x="12" y="0"/>
                      <a:pt x="16" y="0"/>
                    </a:cubicBezTo>
                    <a:cubicBezTo>
                      <a:pt x="19" y="1"/>
                      <a:pt x="21" y="3"/>
                      <a:pt x="23" y="5"/>
                    </a:cubicBezTo>
                    <a:cubicBezTo>
                      <a:pt x="25" y="8"/>
                      <a:pt x="26" y="11"/>
                      <a:pt x="26" y="14"/>
                    </a:cubicBezTo>
                    <a:cubicBezTo>
                      <a:pt x="25" y="17"/>
                      <a:pt x="23" y="20"/>
                      <a:pt x="21" y="22"/>
                    </a:cubicBezTo>
                    <a:cubicBezTo>
                      <a:pt x="19" y="23"/>
                      <a:pt x="17" y="24"/>
                      <a:pt x="14" y="24"/>
                    </a:cubicBezTo>
                    <a:close/>
                    <a:moveTo>
                      <a:pt x="13" y="8"/>
                    </a:moveTo>
                    <a:cubicBezTo>
                      <a:pt x="13" y="8"/>
                      <a:pt x="12" y="8"/>
                      <a:pt x="11" y="9"/>
                    </a:cubicBezTo>
                    <a:cubicBezTo>
                      <a:pt x="10" y="10"/>
                      <a:pt x="10" y="12"/>
                      <a:pt x="11" y="14"/>
                    </a:cubicBezTo>
                    <a:cubicBezTo>
                      <a:pt x="12" y="16"/>
                      <a:pt x="15" y="17"/>
                      <a:pt x="16" y="15"/>
                    </a:cubicBezTo>
                    <a:cubicBezTo>
                      <a:pt x="17" y="15"/>
                      <a:pt x="17" y="14"/>
                      <a:pt x="18" y="13"/>
                    </a:cubicBezTo>
                    <a:cubicBezTo>
                      <a:pt x="18" y="12"/>
                      <a:pt x="17" y="11"/>
                      <a:pt x="17"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3" name="Freeform 338"/>
              <p:cNvSpPr>
                <a:spLocks noEditPoints="1"/>
              </p:cNvSpPr>
              <p:nvPr/>
            </p:nvSpPr>
            <p:spPr bwMode="auto">
              <a:xfrm>
                <a:off x="-3979864" y="3709988"/>
                <a:ext cx="53975" cy="52388"/>
              </a:xfrm>
              <a:custGeom>
                <a:avLst/>
                <a:gdLst>
                  <a:gd name="T0" fmla="*/ 13 w 25"/>
                  <a:gd name="T1" fmla="*/ 25 h 25"/>
                  <a:gd name="T2" fmla="*/ 3 w 25"/>
                  <a:gd name="T3" fmla="*/ 19 h 25"/>
                  <a:gd name="T4" fmla="*/ 7 w 25"/>
                  <a:gd name="T5" fmla="*/ 3 h 25"/>
                  <a:gd name="T6" fmla="*/ 15 w 25"/>
                  <a:gd name="T7" fmla="*/ 1 h 25"/>
                  <a:gd name="T8" fmla="*/ 23 w 25"/>
                  <a:gd name="T9" fmla="*/ 6 h 25"/>
                  <a:gd name="T10" fmla="*/ 25 w 25"/>
                  <a:gd name="T11" fmla="*/ 15 h 25"/>
                  <a:gd name="T12" fmla="*/ 20 w 25"/>
                  <a:gd name="T13" fmla="*/ 23 h 25"/>
                  <a:gd name="T14" fmla="*/ 13 w 25"/>
                  <a:gd name="T15" fmla="*/ 25 h 25"/>
                  <a:gd name="T16" fmla="*/ 13 w 25"/>
                  <a:gd name="T17" fmla="*/ 9 h 25"/>
                  <a:gd name="T18" fmla="*/ 11 w 25"/>
                  <a:gd name="T19" fmla="*/ 9 h 25"/>
                  <a:gd name="T20" fmla="*/ 10 w 25"/>
                  <a:gd name="T21" fmla="*/ 15 h 25"/>
                  <a:gd name="T22" fmla="*/ 15 w 25"/>
                  <a:gd name="T23" fmla="*/ 16 h 25"/>
                  <a:gd name="T24" fmla="*/ 17 w 25"/>
                  <a:gd name="T25" fmla="*/ 14 h 25"/>
                  <a:gd name="T26" fmla="*/ 16 w 25"/>
                  <a:gd name="T27" fmla="*/ 11 h 25"/>
                  <a:gd name="T28" fmla="*/ 14 w 25"/>
                  <a:gd name="T29" fmla="*/ 9 h 25"/>
                  <a:gd name="T30" fmla="*/ 13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3" y="25"/>
                    </a:moveTo>
                    <a:cubicBezTo>
                      <a:pt x="9" y="25"/>
                      <a:pt x="5" y="23"/>
                      <a:pt x="3" y="19"/>
                    </a:cubicBezTo>
                    <a:cubicBezTo>
                      <a:pt x="0" y="13"/>
                      <a:pt x="1" y="6"/>
                      <a:pt x="7" y="3"/>
                    </a:cubicBezTo>
                    <a:cubicBezTo>
                      <a:pt x="9" y="1"/>
                      <a:pt x="12" y="0"/>
                      <a:pt x="15" y="1"/>
                    </a:cubicBezTo>
                    <a:cubicBezTo>
                      <a:pt x="18" y="2"/>
                      <a:pt x="21" y="4"/>
                      <a:pt x="23" y="6"/>
                    </a:cubicBezTo>
                    <a:cubicBezTo>
                      <a:pt x="25" y="9"/>
                      <a:pt x="25" y="12"/>
                      <a:pt x="25" y="15"/>
                    </a:cubicBezTo>
                    <a:cubicBezTo>
                      <a:pt x="24" y="18"/>
                      <a:pt x="23" y="21"/>
                      <a:pt x="20" y="23"/>
                    </a:cubicBezTo>
                    <a:cubicBezTo>
                      <a:pt x="18" y="24"/>
                      <a:pt x="16" y="25"/>
                      <a:pt x="13" y="25"/>
                    </a:cubicBezTo>
                    <a:close/>
                    <a:moveTo>
                      <a:pt x="13" y="9"/>
                    </a:moveTo>
                    <a:cubicBezTo>
                      <a:pt x="12" y="9"/>
                      <a:pt x="11" y="9"/>
                      <a:pt x="11" y="9"/>
                    </a:cubicBezTo>
                    <a:cubicBezTo>
                      <a:pt x="9" y="10"/>
                      <a:pt x="9" y="13"/>
                      <a:pt x="10" y="15"/>
                    </a:cubicBezTo>
                    <a:cubicBezTo>
                      <a:pt x="11" y="17"/>
                      <a:pt x="14" y="17"/>
                      <a:pt x="15" y="16"/>
                    </a:cubicBezTo>
                    <a:cubicBezTo>
                      <a:pt x="16" y="16"/>
                      <a:pt x="17" y="15"/>
                      <a:pt x="17" y="14"/>
                    </a:cubicBezTo>
                    <a:cubicBezTo>
                      <a:pt x="17" y="13"/>
                      <a:pt x="17" y="12"/>
                      <a:pt x="16" y="11"/>
                    </a:cubicBezTo>
                    <a:cubicBezTo>
                      <a:pt x="16" y="10"/>
                      <a:pt x="15"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4" name="Freeform 339"/>
              <p:cNvSpPr>
                <a:spLocks noEditPoints="1"/>
              </p:cNvSpPr>
              <p:nvPr/>
            </p:nvSpPr>
            <p:spPr bwMode="auto">
              <a:xfrm>
                <a:off x="-4008439" y="3729038"/>
                <a:ext cx="53975" cy="50800"/>
              </a:xfrm>
              <a:custGeom>
                <a:avLst/>
                <a:gdLst>
                  <a:gd name="T0" fmla="*/ 13 w 25"/>
                  <a:gd name="T1" fmla="*/ 24 h 24"/>
                  <a:gd name="T2" fmla="*/ 3 w 25"/>
                  <a:gd name="T3" fmla="*/ 18 h 24"/>
                  <a:gd name="T4" fmla="*/ 7 w 25"/>
                  <a:gd name="T5" fmla="*/ 1 h 24"/>
                  <a:gd name="T6" fmla="*/ 13 w 25"/>
                  <a:gd name="T7" fmla="*/ 0 h 24"/>
                  <a:gd name="T8" fmla="*/ 23 w 25"/>
                  <a:gd name="T9" fmla="*/ 6 h 24"/>
                  <a:gd name="T10" fmla="*/ 25 w 25"/>
                  <a:gd name="T11" fmla="*/ 15 h 24"/>
                  <a:gd name="T12" fmla="*/ 19 w 25"/>
                  <a:gd name="T13" fmla="*/ 22 h 24"/>
                  <a:gd name="T14" fmla="*/ 13 w 25"/>
                  <a:gd name="T15" fmla="*/ 24 h 24"/>
                  <a:gd name="T16" fmla="*/ 13 w 25"/>
                  <a:gd name="T17" fmla="*/ 8 h 24"/>
                  <a:gd name="T18" fmla="*/ 11 w 25"/>
                  <a:gd name="T19" fmla="*/ 8 h 24"/>
                  <a:gd name="T20" fmla="*/ 10 w 25"/>
                  <a:gd name="T21" fmla="*/ 14 h 24"/>
                  <a:gd name="T22" fmla="*/ 15 w 25"/>
                  <a:gd name="T23" fmla="*/ 15 h 24"/>
                  <a:gd name="T24" fmla="*/ 17 w 25"/>
                  <a:gd name="T25" fmla="*/ 13 h 24"/>
                  <a:gd name="T26" fmla="*/ 16 w 25"/>
                  <a:gd name="T27" fmla="*/ 10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5" y="21"/>
                      <a:pt x="3" y="18"/>
                    </a:cubicBezTo>
                    <a:cubicBezTo>
                      <a:pt x="0" y="12"/>
                      <a:pt x="2" y="4"/>
                      <a:pt x="7" y="1"/>
                    </a:cubicBezTo>
                    <a:cubicBezTo>
                      <a:pt x="9" y="0"/>
                      <a:pt x="11" y="0"/>
                      <a:pt x="13" y="0"/>
                    </a:cubicBezTo>
                    <a:cubicBezTo>
                      <a:pt x="17" y="0"/>
                      <a:pt x="21" y="2"/>
                      <a:pt x="23" y="6"/>
                    </a:cubicBezTo>
                    <a:cubicBezTo>
                      <a:pt x="25" y="9"/>
                      <a:pt x="25" y="12"/>
                      <a:pt x="25" y="15"/>
                    </a:cubicBezTo>
                    <a:cubicBezTo>
                      <a:pt x="24" y="18"/>
                      <a:pt x="22" y="21"/>
                      <a:pt x="19" y="22"/>
                    </a:cubicBezTo>
                    <a:cubicBezTo>
                      <a:pt x="17" y="23"/>
                      <a:pt x="15" y="24"/>
                      <a:pt x="13" y="24"/>
                    </a:cubicBezTo>
                    <a:close/>
                    <a:moveTo>
                      <a:pt x="13" y="8"/>
                    </a:moveTo>
                    <a:cubicBezTo>
                      <a:pt x="12" y="8"/>
                      <a:pt x="12" y="8"/>
                      <a:pt x="11" y="8"/>
                    </a:cubicBezTo>
                    <a:cubicBezTo>
                      <a:pt x="9" y="9"/>
                      <a:pt x="9" y="12"/>
                      <a:pt x="10" y="14"/>
                    </a:cubicBezTo>
                    <a:cubicBezTo>
                      <a:pt x="11" y="16"/>
                      <a:pt x="13" y="16"/>
                      <a:pt x="15" y="15"/>
                    </a:cubicBezTo>
                    <a:cubicBezTo>
                      <a:pt x="16" y="15"/>
                      <a:pt x="17" y="14"/>
                      <a:pt x="17" y="13"/>
                    </a:cubicBezTo>
                    <a:cubicBezTo>
                      <a:pt x="17" y="12"/>
                      <a:pt x="17" y="11"/>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5" name="Freeform 340"/>
              <p:cNvSpPr>
                <a:spLocks noEditPoints="1"/>
              </p:cNvSpPr>
              <p:nvPr/>
            </p:nvSpPr>
            <p:spPr bwMode="auto">
              <a:xfrm>
                <a:off x="-4038601" y="3743325"/>
                <a:ext cx="57150" cy="52388"/>
              </a:xfrm>
              <a:custGeom>
                <a:avLst/>
                <a:gdLst>
                  <a:gd name="T0" fmla="*/ 14 w 26"/>
                  <a:gd name="T1" fmla="*/ 24 h 24"/>
                  <a:gd name="T2" fmla="*/ 3 w 26"/>
                  <a:gd name="T3" fmla="*/ 18 h 24"/>
                  <a:gd name="T4" fmla="*/ 8 w 26"/>
                  <a:gd name="T5" fmla="*/ 2 h 24"/>
                  <a:gd name="T6" fmla="*/ 13 w 26"/>
                  <a:gd name="T7" fmla="*/ 0 h 24"/>
                  <a:gd name="T8" fmla="*/ 24 w 26"/>
                  <a:gd name="T9" fmla="*/ 7 h 24"/>
                  <a:gd name="T10" fmla="*/ 25 w 26"/>
                  <a:gd name="T11" fmla="*/ 16 h 24"/>
                  <a:gd name="T12" fmla="*/ 19 w 26"/>
                  <a:gd name="T13" fmla="*/ 23 h 24"/>
                  <a:gd name="T14" fmla="*/ 14 w 26"/>
                  <a:gd name="T15" fmla="*/ 24 h 24"/>
                  <a:gd name="T16" fmla="*/ 13 w 26"/>
                  <a:gd name="T17" fmla="*/ 8 h 24"/>
                  <a:gd name="T18" fmla="*/ 12 w 26"/>
                  <a:gd name="T19" fmla="*/ 9 h 24"/>
                  <a:gd name="T20" fmla="*/ 11 w 26"/>
                  <a:gd name="T21" fmla="*/ 14 h 24"/>
                  <a:gd name="T22" fmla="*/ 14 w 26"/>
                  <a:gd name="T23" fmla="*/ 16 h 24"/>
                  <a:gd name="T24" fmla="*/ 16 w 26"/>
                  <a:gd name="T25" fmla="*/ 16 h 24"/>
                  <a:gd name="T26" fmla="*/ 17 w 26"/>
                  <a:gd name="T27" fmla="*/ 14 h 24"/>
                  <a:gd name="T28" fmla="*/ 17 w 26"/>
                  <a:gd name="T29" fmla="*/ 11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0" y="24"/>
                      <a:pt x="5" y="22"/>
                      <a:pt x="3" y="18"/>
                    </a:cubicBezTo>
                    <a:cubicBezTo>
                      <a:pt x="0" y="12"/>
                      <a:pt x="3" y="4"/>
                      <a:pt x="8" y="2"/>
                    </a:cubicBezTo>
                    <a:cubicBezTo>
                      <a:pt x="10" y="1"/>
                      <a:pt x="12" y="0"/>
                      <a:pt x="13" y="0"/>
                    </a:cubicBezTo>
                    <a:cubicBezTo>
                      <a:pt x="18" y="0"/>
                      <a:pt x="22" y="3"/>
                      <a:pt x="24" y="7"/>
                    </a:cubicBezTo>
                    <a:cubicBezTo>
                      <a:pt x="26" y="10"/>
                      <a:pt x="26" y="13"/>
                      <a:pt x="25" y="16"/>
                    </a:cubicBezTo>
                    <a:cubicBezTo>
                      <a:pt x="24" y="19"/>
                      <a:pt x="22" y="22"/>
                      <a:pt x="19" y="23"/>
                    </a:cubicBezTo>
                    <a:cubicBezTo>
                      <a:pt x="18" y="24"/>
                      <a:pt x="16" y="24"/>
                      <a:pt x="14" y="24"/>
                    </a:cubicBezTo>
                    <a:close/>
                    <a:moveTo>
                      <a:pt x="13" y="8"/>
                    </a:moveTo>
                    <a:cubicBezTo>
                      <a:pt x="13" y="8"/>
                      <a:pt x="12" y="9"/>
                      <a:pt x="12" y="9"/>
                    </a:cubicBezTo>
                    <a:cubicBezTo>
                      <a:pt x="10" y="10"/>
                      <a:pt x="10" y="12"/>
                      <a:pt x="11" y="14"/>
                    </a:cubicBezTo>
                    <a:cubicBezTo>
                      <a:pt x="11" y="15"/>
                      <a:pt x="13" y="16"/>
                      <a:pt x="14" y="16"/>
                    </a:cubicBezTo>
                    <a:cubicBezTo>
                      <a:pt x="15" y="16"/>
                      <a:pt x="15" y="16"/>
                      <a:pt x="16" y="16"/>
                    </a:cubicBezTo>
                    <a:cubicBezTo>
                      <a:pt x="17" y="15"/>
                      <a:pt x="17" y="15"/>
                      <a:pt x="17" y="14"/>
                    </a:cubicBezTo>
                    <a:cubicBezTo>
                      <a:pt x="18" y="13"/>
                      <a:pt x="18"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6" name="Freeform 341"/>
              <p:cNvSpPr>
                <a:spLocks noEditPoints="1"/>
              </p:cNvSpPr>
              <p:nvPr/>
            </p:nvSpPr>
            <p:spPr bwMode="auto">
              <a:xfrm>
                <a:off x="-4065589" y="3759200"/>
                <a:ext cx="53975" cy="50800"/>
              </a:xfrm>
              <a:custGeom>
                <a:avLst/>
                <a:gdLst>
                  <a:gd name="T0" fmla="*/ 13 w 25"/>
                  <a:gd name="T1" fmla="*/ 24 h 24"/>
                  <a:gd name="T2" fmla="*/ 2 w 25"/>
                  <a:gd name="T3" fmla="*/ 17 h 24"/>
                  <a:gd name="T4" fmla="*/ 8 w 25"/>
                  <a:gd name="T5" fmla="*/ 1 h 24"/>
                  <a:gd name="T6" fmla="*/ 12 w 25"/>
                  <a:gd name="T7" fmla="*/ 0 h 24"/>
                  <a:gd name="T8" fmla="*/ 13 w 25"/>
                  <a:gd name="T9" fmla="*/ 0 h 24"/>
                  <a:gd name="T10" fmla="*/ 17 w 25"/>
                  <a:gd name="T11" fmla="*/ 1 h 24"/>
                  <a:gd name="T12" fmla="*/ 24 w 25"/>
                  <a:gd name="T13" fmla="*/ 7 h 24"/>
                  <a:gd name="T14" fmla="*/ 24 w 25"/>
                  <a:gd name="T15" fmla="*/ 16 h 24"/>
                  <a:gd name="T16" fmla="*/ 22 w 25"/>
                  <a:gd name="T17" fmla="*/ 20 h 24"/>
                  <a:gd name="T18" fmla="*/ 18 w 25"/>
                  <a:gd name="T19" fmla="*/ 23 h 24"/>
                  <a:gd name="T20" fmla="*/ 13 w 25"/>
                  <a:gd name="T21" fmla="*/ 24 h 24"/>
                  <a:gd name="T22" fmla="*/ 13 w 25"/>
                  <a:gd name="T23" fmla="*/ 8 h 24"/>
                  <a:gd name="T24" fmla="*/ 13 w 25"/>
                  <a:gd name="T25" fmla="*/ 8 h 24"/>
                  <a:gd name="T26" fmla="*/ 11 w 25"/>
                  <a:gd name="T27" fmla="*/ 9 h 24"/>
                  <a:gd name="T28" fmla="*/ 10 w 25"/>
                  <a:gd name="T29" fmla="*/ 14 h 24"/>
                  <a:gd name="T30" fmla="*/ 15 w 25"/>
                  <a:gd name="T31" fmla="*/ 16 h 24"/>
                  <a:gd name="T32" fmla="*/ 16 w 25"/>
                  <a:gd name="T33" fmla="*/ 15 h 24"/>
                  <a:gd name="T34" fmla="*/ 17 w 25"/>
                  <a:gd name="T35" fmla="*/ 14 h 24"/>
                  <a:gd name="T36" fmla="*/ 16 w 25"/>
                  <a:gd name="T37" fmla="*/ 11 h 24"/>
                  <a:gd name="T38" fmla="*/ 14 w 25"/>
                  <a:gd name="T39" fmla="*/ 9 h 24"/>
                  <a:gd name="T40" fmla="*/ 13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3" y="24"/>
                    </a:moveTo>
                    <a:cubicBezTo>
                      <a:pt x="9" y="24"/>
                      <a:pt x="4" y="21"/>
                      <a:pt x="2" y="17"/>
                    </a:cubicBezTo>
                    <a:cubicBezTo>
                      <a:pt x="0" y="11"/>
                      <a:pt x="2" y="4"/>
                      <a:pt x="8" y="1"/>
                    </a:cubicBezTo>
                    <a:cubicBezTo>
                      <a:pt x="9" y="1"/>
                      <a:pt x="11" y="0"/>
                      <a:pt x="12" y="0"/>
                    </a:cubicBezTo>
                    <a:cubicBezTo>
                      <a:pt x="13" y="0"/>
                      <a:pt x="13" y="0"/>
                      <a:pt x="13" y="0"/>
                    </a:cubicBezTo>
                    <a:cubicBezTo>
                      <a:pt x="14" y="0"/>
                      <a:pt x="16" y="0"/>
                      <a:pt x="17" y="1"/>
                    </a:cubicBezTo>
                    <a:cubicBezTo>
                      <a:pt x="20" y="2"/>
                      <a:pt x="22" y="4"/>
                      <a:pt x="24" y="7"/>
                    </a:cubicBezTo>
                    <a:cubicBezTo>
                      <a:pt x="25" y="10"/>
                      <a:pt x="25" y="13"/>
                      <a:pt x="24" y="16"/>
                    </a:cubicBezTo>
                    <a:cubicBezTo>
                      <a:pt x="24" y="18"/>
                      <a:pt x="23" y="19"/>
                      <a:pt x="22" y="20"/>
                    </a:cubicBezTo>
                    <a:cubicBezTo>
                      <a:pt x="21" y="22"/>
                      <a:pt x="20" y="22"/>
                      <a:pt x="18" y="23"/>
                    </a:cubicBezTo>
                    <a:cubicBezTo>
                      <a:pt x="17" y="24"/>
                      <a:pt x="15" y="24"/>
                      <a:pt x="13" y="24"/>
                    </a:cubicBezTo>
                    <a:close/>
                    <a:moveTo>
                      <a:pt x="13" y="8"/>
                    </a:moveTo>
                    <a:cubicBezTo>
                      <a:pt x="13" y="8"/>
                      <a:pt x="13" y="8"/>
                      <a:pt x="13" y="8"/>
                    </a:cubicBezTo>
                    <a:cubicBezTo>
                      <a:pt x="12" y="8"/>
                      <a:pt x="12" y="8"/>
                      <a:pt x="11" y="9"/>
                    </a:cubicBezTo>
                    <a:cubicBezTo>
                      <a:pt x="10" y="9"/>
                      <a:pt x="9" y="12"/>
                      <a:pt x="10" y="14"/>
                    </a:cubicBezTo>
                    <a:cubicBezTo>
                      <a:pt x="11" y="16"/>
                      <a:pt x="13" y="17"/>
                      <a:pt x="15" y="16"/>
                    </a:cubicBezTo>
                    <a:cubicBezTo>
                      <a:pt x="15" y="16"/>
                      <a:pt x="16" y="15"/>
                      <a:pt x="16" y="15"/>
                    </a:cubicBezTo>
                    <a:cubicBezTo>
                      <a:pt x="16" y="15"/>
                      <a:pt x="16" y="14"/>
                      <a:pt x="17" y="14"/>
                    </a:cubicBezTo>
                    <a:cubicBezTo>
                      <a:pt x="17" y="13"/>
                      <a:pt x="17"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7" name="Freeform 342"/>
              <p:cNvSpPr>
                <a:spLocks noEditPoints="1"/>
              </p:cNvSpPr>
              <p:nvPr/>
            </p:nvSpPr>
            <p:spPr bwMode="auto">
              <a:xfrm>
                <a:off x="-3944939" y="3730625"/>
                <a:ext cx="53975" cy="52388"/>
              </a:xfrm>
              <a:custGeom>
                <a:avLst/>
                <a:gdLst>
                  <a:gd name="T0" fmla="*/ 13 w 25"/>
                  <a:gd name="T1" fmla="*/ 24 h 24"/>
                  <a:gd name="T2" fmla="*/ 10 w 25"/>
                  <a:gd name="T3" fmla="*/ 24 h 24"/>
                  <a:gd name="T4" fmla="*/ 3 w 25"/>
                  <a:gd name="T5" fmla="*/ 19 h 24"/>
                  <a:gd name="T6" fmla="*/ 1 w 25"/>
                  <a:gd name="T7" fmla="*/ 9 h 24"/>
                  <a:gd name="T8" fmla="*/ 3 w 25"/>
                  <a:gd name="T9" fmla="*/ 5 h 24"/>
                  <a:gd name="T10" fmla="*/ 6 w 25"/>
                  <a:gd name="T11" fmla="*/ 2 h 24"/>
                  <a:gd name="T12" fmla="*/ 13 w 25"/>
                  <a:gd name="T13" fmla="*/ 0 h 24"/>
                  <a:gd name="T14" fmla="*/ 23 w 25"/>
                  <a:gd name="T15" fmla="*/ 5 h 24"/>
                  <a:gd name="T16" fmla="*/ 25 w 25"/>
                  <a:gd name="T17" fmla="*/ 14 h 24"/>
                  <a:gd name="T18" fmla="*/ 20 w 25"/>
                  <a:gd name="T19" fmla="*/ 22 h 24"/>
                  <a:gd name="T20" fmla="*/ 15 w 25"/>
                  <a:gd name="T21" fmla="*/ 24 h 24"/>
                  <a:gd name="T22" fmla="*/ 13 w 25"/>
                  <a:gd name="T23" fmla="*/ 24 h 24"/>
                  <a:gd name="T24" fmla="*/ 13 w 25"/>
                  <a:gd name="T25" fmla="*/ 8 h 24"/>
                  <a:gd name="T26" fmla="*/ 10 w 25"/>
                  <a:gd name="T27" fmla="*/ 8 h 24"/>
                  <a:gd name="T28" fmla="*/ 9 w 25"/>
                  <a:gd name="T29" fmla="*/ 10 h 24"/>
                  <a:gd name="T30" fmla="*/ 9 w 25"/>
                  <a:gd name="T31" fmla="*/ 11 h 24"/>
                  <a:gd name="T32" fmla="*/ 9 w 25"/>
                  <a:gd name="T33" fmla="*/ 14 h 24"/>
                  <a:gd name="T34" fmla="*/ 12 w 25"/>
                  <a:gd name="T35" fmla="*/ 16 h 24"/>
                  <a:gd name="T36" fmla="*/ 14 w 25"/>
                  <a:gd name="T37" fmla="*/ 16 h 24"/>
                  <a:gd name="T38" fmla="*/ 15 w 25"/>
                  <a:gd name="T39" fmla="*/ 15 h 24"/>
                  <a:gd name="T40" fmla="*/ 17 w 25"/>
                  <a:gd name="T41" fmla="*/ 13 h 24"/>
                  <a:gd name="T42" fmla="*/ 16 w 25"/>
                  <a:gd name="T43" fmla="*/ 10 h 24"/>
                  <a:gd name="T44" fmla="*/ 13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3" y="24"/>
                    </a:moveTo>
                    <a:cubicBezTo>
                      <a:pt x="12" y="24"/>
                      <a:pt x="11" y="24"/>
                      <a:pt x="10" y="24"/>
                    </a:cubicBezTo>
                    <a:cubicBezTo>
                      <a:pt x="7" y="23"/>
                      <a:pt x="4" y="21"/>
                      <a:pt x="3" y="19"/>
                    </a:cubicBezTo>
                    <a:cubicBezTo>
                      <a:pt x="1" y="16"/>
                      <a:pt x="0" y="13"/>
                      <a:pt x="1" y="9"/>
                    </a:cubicBezTo>
                    <a:cubicBezTo>
                      <a:pt x="1" y="8"/>
                      <a:pt x="2" y="7"/>
                      <a:pt x="3" y="5"/>
                    </a:cubicBezTo>
                    <a:cubicBezTo>
                      <a:pt x="3" y="4"/>
                      <a:pt x="5" y="3"/>
                      <a:pt x="6" y="2"/>
                    </a:cubicBezTo>
                    <a:cubicBezTo>
                      <a:pt x="8" y="0"/>
                      <a:pt x="10" y="0"/>
                      <a:pt x="13" y="0"/>
                    </a:cubicBezTo>
                    <a:cubicBezTo>
                      <a:pt x="16" y="0"/>
                      <a:pt x="20" y="2"/>
                      <a:pt x="23" y="5"/>
                    </a:cubicBezTo>
                    <a:cubicBezTo>
                      <a:pt x="24" y="7"/>
                      <a:pt x="25" y="11"/>
                      <a:pt x="25" y="14"/>
                    </a:cubicBezTo>
                    <a:cubicBezTo>
                      <a:pt x="24" y="17"/>
                      <a:pt x="22" y="20"/>
                      <a:pt x="20" y="22"/>
                    </a:cubicBezTo>
                    <a:cubicBezTo>
                      <a:pt x="18" y="23"/>
                      <a:pt x="17" y="24"/>
                      <a:pt x="15" y="24"/>
                    </a:cubicBezTo>
                    <a:cubicBezTo>
                      <a:pt x="14" y="24"/>
                      <a:pt x="14" y="24"/>
                      <a:pt x="13" y="24"/>
                    </a:cubicBezTo>
                    <a:close/>
                    <a:moveTo>
                      <a:pt x="13" y="8"/>
                    </a:moveTo>
                    <a:cubicBezTo>
                      <a:pt x="12" y="8"/>
                      <a:pt x="11" y="8"/>
                      <a:pt x="10" y="8"/>
                    </a:cubicBezTo>
                    <a:cubicBezTo>
                      <a:pt x="10" y="9"/>
                      <a:pt x="10" y="9"/>
                      <a:pt x="9" y="10"/>
                    </a:cubicBezTo>
                    <a:cubicBezTo>
                      <a:pt x="9" y="10"/>
                      <a:pt x="9" y="11"/>
                      <a:pt x="9" y="11"/>
                    </a:cubicBezTo>
                    <a:cubicBezTo>
                      <a:pt x="9" y="12"/>
                      <a:pt x="9" y="13"/>
                      <a:pt x="9" y="14"/>
                    </a:cubicBezTo>
                    <a:cubicBezTo>
                      <a:pt x="10" y="15"/>
                      <a:pt x="11" y="16"/>
                      <a:pt x="12" y="16"/>
                    </a:cubicBezTo>
                    <a:cubicBezTo>
                      <a:pt x="13" y="16"/>
                      <a:pt x="13" y="16"/>
                      <a:pt x="14" y="16"/>
                    </a:cubicBezTo>
                    <a:cubicBezTo>
                      <a:pt x="14" y="16"/>
                      <a:pt x="14" y="16"/>
                      <a:pt x="15" y="15"/>
                    </a:cubicBezTo>
                    <a:cubicBezTo>
                      <a:pt x="16" y="15"/>
                      <a:pt x="17" y="14"/>
                      <a:pt x="17" y="13"/>
                    </a:cubicBezTo>
                    <a:cubicBezTo>
                      <a:pt x="17" y="11"/>
                      <a:pt x="17" y="10"/>
                      <a:pt x="16" y="10"/>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8" name="Freeform 343"/>
              <p:cNvSpPr>
                <a:spLocks noEditPoints="1"/>
              </p:cNvSpPr>
              <p:nvPr/>
            </p:nvSpPr>
            <p:spPr bwMode="auto">
              <a:xfrm>
                <a:off x="-3973514" y="3749675"/>
                <a:ext cx="53975" cy="52388"/>
              </a:xfrm>
              <a:custGeom>
                <a:avLst/>
                <a:gdLst>
                  <a:gd name="T0" fmla="*/ 12 w 25"/>
                  <a:gd name="T1" fmla="*/ 24 h 24"/>
                  <a:gd name="T2" fmla="*/ 9 w 25"/>
                  <a:gd name="T3" fmla="*/ 23 h 24"/>
                  <a:gd name="T4" fmla="*/ 2 w 25"/>
                  <a:gd name="T5" fmla="*/ 18 h 24"/>
                  <a:gd name="T6" fmla="*/ 1 w 25"/>
                  <a:gd name="T7" fmla="*/ 9 h 24"/>
                  <a:gd name="T8" fmla="*/ 6 w 25"/>
                  <a:gd name="T9" fmla="*/ 1 h 24"/>
                  <a:gd name="T10" fmla="*/ 12 w 25"/>
                  <a:gd name="T11" fmla="*/ 0 h 24"/>
                  <a:gd name="T12" fmla="*/ 22 w 25"/>
                  <a:gd name="T13" fmla="*/ 5 h 24"/>
                  <a:gd name="T14" fmla="*/ 24 w 25"/>
                  <a:gd name="T15" fmla="*/ 14 h 24"/>
                  <a:gd name="T16" fmla="*/ 19 w 25"/>
                  <a:gd name="T17" fmla="*/ 22 h 24"/>
                  <a:gd name="T18" fmla="*/ 12 w 25"/>
                  <a:gd name="T19" fmla="*/ 24 h 24"/>
                  <a:gd name="T20" fmla="*/ 12 w 25"/>
                  <a:gd name="T21" fmla="*/ 8 h 24"/>
                  <a:gd name="T22" fmla="*/ 10 w 25"/>
                  <a:gd name="T23" fmla="*/ 8 h 24"/>
                  <a:gd name="T24" fmla="*/ 8 w 25"/>
                  <a:gd name="T25" fmla="*/ 11 h 24"/>
                  <a:gd name="T26" fmla="*/ 9 w 25"/>
                  <a:gd name="T27" fmla="*/ 14 h 24"/>
                  <a:gd name="T28" fmla="*/ 11 w 25"/>
                  <a:gd name="T29" fmla="*/ 16 h 24"/>
                  <a:gd name="T30" fmla="*/ 14 w 25"/>
                  <a:gd name="T31" fmla="*/ 15 h 24"/>
                  <a:gd name="T32" fmla="*/ 16 w 25"/>
                  <a:gd name="T33" fmla="*/ 12 h 24"/>
                  <a:gd name="T34" fmla="*/ 16 w 25"/>
                  <a:gd name="T35" fmla="*/ 10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11" y="24"/>
                      <a:pt x="10" y="24"/>
                      <a:pt x="9" y="23"/>
                    </a:cubicBezTo>
                    <a:cubicBezTo>
                      <a:pt x="6" y="23"/>
                      <a:pt x="4" y="21"/>
                      <a:pt x="2" y="18"/>
                    </a:cubicBezTo>
                    <a:cubicBezTo>
                      <a:pt x="0" y="15"/>
                      <a:pt x="0" y="12"/>
                      <a:pt x="1" y="9"/>
                    </a:cubicBezTo>
                    <a:cubicBezTo>
                      <a:pt x="1" y="6"/>
                      <a:pt x="3" y="3"/>
                      <a:pt x="6" y="1"/>
                    </a:cubicBezTo>
                    <a:cubicBezTo>
                      <a:pt x="8" y="0"/>
                      <a:pt x="10" y="0"/>
                      <a:pt x="12" y="0"/>
                    </a:cubicBezTo>
                    <a:cubicBezTo>
                      <a:pt x="16" y="0"/>
                      <a:pt x="20" y="2"/>
                      <a:pt x="22" y="5"/>
                    </a:cubicBezTo>
                    <a:cubicBezTo>
                      <a:pt x="24" y="8"/>
                      <a:pt x="25" y="11"/>
                      <a:pt x="24" y="14"/>
                    </a:cubicBezTo>
                    <a:cubicBezTo>
                      <a:pt x="23" y="17"/>
                      <a:pt x="22" y="20"/>
                      <a:pt x="19" y="22"/>
                    </a:cubicBezTo>
                    <a:cubicBezTo>
                      <a:pt x="17" y="23"/>
                      <a:pt x="15" y="24"/>
                      <a:pt x="12" y="24"/>
                    </a:cubicBezTo>
                    <a:close/>
                    <a:moveTo>
                      <a:pt x="12" y="8"/>
                    </a:moveTo>
                    <a:cubicBezTo>
                      <a:pt x="11" y="8"/>
                      <a:pt x="11" y="8"/>
                      <a:pt x="10" y="8"/>
                    </a:cubicBezTo>
                    <a:cubicBezTo>
                      <a:pt x="9" y="9"/>
                      <a:pt x="9" y="10"/>
                      <a:pt x="8" y="11"/>
                    </a:cubicBezTo>
                    <a:cubicBezTo>
                      <a:pt x="8" y="12"/>
                      <a:pt x="8" y="13"/>
                      <a:pt x="9" y="14"/>
                    </a:cubicBezTo>
                    <a:cubicBezTo>
                      <a:pt x="9" y="15"/>
                      <a:pt x="10" y="15"/>
                      <a:pt x="11" y="16"/>
                    </a:cubicBezTo>
                    <a:cubicBezTo>
                      <a:pt x="12" y="16"/>
                      <a:pt x="13" y="16"/>
                      <a:pt x="14" y="15"/>
                    </a:cubicBezTo>
                    <a:cubicBezTo>
                      <a:pt x="15" y="15"/>
                      <a:pt x="16" y="14"/>
                      <a:pt x="16" y="12"/>
                    </a:cubicBezTo>
                    <a:cubicBezTo>
                      <a:pt x="16" y="11"/>
                      <a:pt x="16" y="10"/>
                      <a:pt x="16" y="10"/>
                    </a:cubicBezTo>
                    <a:cubicBezTo>
                      <a:pt x="15" y="8"/>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9" name="Freeform 344"/>
              <p:cNvSpPr>
                <a:spLocks noEditPoints="1"/>
              </p:cNvSpPr>
              <p:nvPr/>
            </p:nvSpPr>
            <p:spPr bwMode="auto">
              <a:xfrm>
                <a:off x="-4005264" y="3767138"/>
                <a:ext cx="55563" cy="52388"/>
              </a:xfrm>
              <a:custGeom>
                <a:avLst/>
                <a:gdLst>
                  <a:gd name="T0" fmla="*/ 13 w 26"/>
                  <a:gd name="T1" fmla="*/ 24 h 24"/>
                  <a:gd name="T2" fmla="*/ 3 w 26"/>
                  <a:gd name="T3" fmla="*/ 18 h 24"/>
                  <a:gd name="T4" fmla="*/ 7 w 26"/>
                  <a:gd name="T5" fmla="*/ 1 h 24"/>
                  <a:gd name="T6" fmla="*/ 13 w 26"/>
                  <a:gd name="T7" fmla="*/ 0 h 24"/>
                  <a:gd name="T8" fmla="*/ 24 w 26"/>
                  <a:gd name="T9" fmla="*/ 6 h 24"/>
                  <a:gd name="T10" fmla="*/ 25 w 26"/>
                  <a:gd name="T11" fmla="*/ 15 h 24"/>
                  <a:gd name="T12" fmla="*/ 19 w 26"/>
                  <a:gd name="T13" fmla="*/ 22 h 24"/>
                  <a:gd name="T14" fmla="*/ 13 w 26"/>
                  <a:gd name="T15" fmla="*/ 24 h 24"/>
                  <a:gd name="T16" fmla="*/ 13 w 26"/>
                  <a:gd name="T17" fmla="*/ 8 h 24"/>
                  <a:gd name="T18" fmla="*/ 11 w 26"/>
                  <a:gd name="T19" fmla="*/ 8 h 24"/>
                  <a:gd name="T20" fmla="*/ 10 w 26"/>
                  <a:gd name="T21" fmla="*/ 14 h 24"/>
                  <a:gd name="T22" fmla="*/ 15 w 26"/>
                  <a:gd name="T23" fmla="*/ 15 h 24"/>
                  <a:gd name="T24" fmla="*/ 17 w 26"/>
                  <a:gd name="T25" fmla="*/ 13 h 24"/>
                  <a:gd name="T26" fmla="*/ 17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9" y="24"/>
                      <a:pt x="5" y="22"/>
                      <a:pt x="3" y="18"/>
                    </a:cubicBezTo>
                    <a:cubicBezTo>
                      <a:pt x="0" y="12"/>
                      <a:pt x="2" y="5"/>
                      <a:pt x="7" y="1"/>
                    </a:cubicBezTo>
                    <a:cubicBezTo>
                      <a:pt x="9" y="0"/>
                      <a:pt x="11" y="0"/>
                      <a:pt x="13" y="0"/>
                    </a:cubicBezTo>
                    <a:cubicBezTo>
                      <a:pt x="18" y="0"/>
                      <a:pt x="22" y="2"/>
                      <a:pt x="24" y="6"/>
                    </a:cubicBezTo>
                    <a:cubicBezTo>
                      <a:pt x="26" y="9"/>
                      <a:pt x="26" y="12"/>
                      <a:pt x="25" y="15"/>
                    </a:cubicBezTo>
                    <a:cubicBezTo>
                      <a:pt x="24" y="18"/>
                      <a:pt x="22" y="21"/>
                      <a:pt x="19" y="22"/>
                    </a:cubicBezTo>
                    <a:cubicBezTo>
                      <a:pt x="18" y="23"/>
                      <a:pt x="16" y="24"/>
                      <a:pt x="13" y="24"/>
                    </a:cubicBezTo>
                    <a:close/>
                    <a:moveTo>
                      <a:pt x="13" y="8"/>
                    </a:moveTo>
                    <a:cubicBezTo>
                      <a:pt x="13" y="8"/>
                      <a:pt x="12" y="8"/>
                      <a:pt x="11" y="8"/>
                    </a:cubicBezTo>
                    <a:cubicBezTo>
                      <a:pt x="10" y="9"/>
                      <a:pt x="9" y="12"/>
                      <a:pt x="10" y="14"/>
                    </a:cubicBezTo>
                    <a:cubicBezTo>
                      <a:pt x="11" y="16"/>
                      <a:pt x="13" y="17"/>
                      <a:pt x="15" y="15"/>
                    </a:cubicBezTo>
                    <a:cubicBezTo>
                      <a:pt x="16" y="15"/>
                      <a:pt x="17" y="14"/>
                      <a:pt x="17" y="13"/>
                    </a:cubicBezTo>
                    <a:cubicBezTo>
                      <a:pt x="18"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0" name="Freeform 345"/>
              <p:cNvSpPr>
                <a:spLocks noEditPoints="1"/>
              </p:cNvSpPr>
              <p:nvPr/>
            </p:nvSpPr>
            <p:spPr bwMode="auto">
              <a:xfrm>
                <a:off x="-4033839" y="3783013"/>
                <a:ext cx="53975" cy="52388"/>
              </a:xfrm>
              <a:custGeom>
                <a:avLst/>
                <a:gdLst>
                  <a:gd name="T0" fmla="*/ 12 w 25"/>
                  <a:gd name="T1" fmla="*/ 25 h 25"/>
                  <a:gd name="T2" fmla="*/ 8 w 25"/>
                  <a:gd name="T3" fmla="*/ 24 h 25"/>
                  <a:gd name="T4" fmla="*/ 1 w 25"/>
                  <a:gd name="T5" fmla="*/ 18 h 25"/>
                  <a:gd name="T6" fmla="*/ 1 w 25"/>
                  <a:gd name="T7" fmla="*/ 8 h 25"/>
                  <a:gd name="T8" fmla="*/ 7 w 25"/>
                  <a:gd name="T9" fmla="*/ 1 h 25"/>
                  <a:gd name="T10" fmla="*/ 12 w 25"/>
                  <a:gd name="T11" fmla="*/ 0 h 25"/>
                  <a:gd name="T12" fmla="*/ 23 w 25"/>
                  <a:gd name="T13" fmla="*/ 7 h 25"/>
                  <a:gd name="T14" fmla="*/ 24 w 25"/>
                  <a:gd name="T15" fmla="*/ 16 h 25"/>
                  <a:gd name="T16" fmla="*/ 18 w 25"/>
                  <a:gd name="T17" fmla="*/ 23 h 25"/>
                  <a:gd name="T18" fmla="*/ 12 w 25"/>
                  <a:gd name="T19" fmla="*/ 25 h 25"/>
                  <a:gd name="T20" fmla="*/ 12 w 25"/>
                  <a:gd name="T21" fmla="*/ 8 h 25"/>
                  <a:gd name="T22" fmla="*/ 10 w 25"/>
                  <a:gd name="T23" fmla="*/ 9 h 25"/>
                  <a:gd name="T24" fmla="*/ 8 w 25"/>
                  <a:gd name="T25" fmla="*/ 11 h 25"/>
                  <a:gd name="T26" fmla="*/ 9 w 25"/>
                  <a:gd name="T27" fmla="*/ 14 h 25"/>
                  <a:gd name="T28" fmla="*/ 11 w 25"/>
                  <a:gd name="T29" fmla="*/ 16 h 25"/>
                  <a:gd name="T30" fmla="*/ 14 w 25"/>
                  <a:gd name="T31" fmla="*/ 16 h 25"/>
                  <a:gd name="T32" fmla="*/ 16 w 25"/>
                  <a:gd name="T33" fmla="*/ 14 h 25"/>
                  <a:gd name="T34" fmla="*/ 16 w 25"/>
                  <a:gd name="T35" fmla="*/ 11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10" y="24"/>
                      <a:pt x="8" y="24"/>
                    </a:cubicBezTo>
                    <a:cubicBezTo>
                      <a:pt x="5" y="23"/>
                      <a:pt x="3" y="21"/>
                      <a:pt x="1" y="18"/>
                    </a:cubicBezTo>
                    <a:cubicBezTo>
                      <a:pt x="0" y="15"/>
                      <a:pt x="0" y="11"/>
                      <a:pt x="1" y="8"/>
                    </a:cubicBezTo>
                    <a:cubicBezTo>
                      <a:pt x="2" y="5"/>
                      <a:pt x="4" y="3"/>
                      <a:pt x="7" y="1"/>
                    </a:cubicBezTo>
                    <a:cubicBezTo>
                      <a:pt x="8" y="1"/>
                      <a:pt x="10" y="0"/>
                      <a:pt x="12" y="0"/>
                    </a:cubicBezTo>
                    <a:cubicBezTo>
                      <a:pt x="17" y="0"/>
                      <a:pt x="21" y="3"/>
                      <a:pt x="23" y="7"/>
                    </a:cubicBezTo>
                    <a:cubicBezTo>
                      <a:pt x="24" y="10"/>
                      <a:pt x="25" y="13"/>
                      <a:pt x="24" y="16"/>
                    </a:cubicBezTo>
                    <a:cubicBezTo>
                      <a:pt x="23" y="19"/>
                      <a:pt x="21" y="22"/>
                      <a:pt x="18" y="23"/>
                    </a:cubicBezTo>
                    <a:cubicBezTo>
                      <a:pt x="16" y="24"/>
                      <a:pt x="14" y="25"/>
                      <a:pt x="12" y="25"/>
                    </a:cubicBezTo>
                    <a:close/>
                    <a:moveTo>
                      <a:pt x="12" y="8"/>
                    </a:moveTo>
                    <a:cubicBezTo>
                      <a:pt x="11" y="8"/>
                      <a:pt x="11" y="8"/>
                      <a:pt x="10" y="9"/>
                    </a:cubicBezTo>
                    <a:cubicBezTo>
                      <a:pt x="9" y="9"/>
                      <a:pt x="9" y="10"/>
                      <a:pt x="8" y="11"/>
                    </a:cubicBezTo>
                    <a:cubicBezTo>
                      <a:pt x="8" y="12"/>
                      <a:pt x="8" y="13"/>
                      <a:pt x="9" y="14"/>
                    </a:cubicBezTo>
                    <a:cubicBezTo>
                      <a:pt x="9" y="15"/>
                      <a:pt x="10" y="16"/>
                      <a:pt x="11" y="16"/>
                    </a:cubicBezTo>
                    <a:cubicBezTo>
                      <a:pt x="12" y="17"/>
                      <a:pt x="13" y="16"/>
                      <a:pt x="14" y="16"/>
                    </a:cubicBezTo>
                    <a:cubicBezTo>
                      <a:pt x="15" y="15"/>
                      <a:pt x="16" y="15"/>
                      <a:pt x="16" y="14"/>
                    </a:cubicBezTo>
                    <a:cubicBezTo>
                      <a:pt x="16" y="13"/>
                      <a:pt x="16" y="11"/>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1" name="Freeform 346"/>
              <p:cNvSpPr>
                <a:spLocks noEditPoints="1"/>
              </p:cNvSpPr>
              <p:nvPr/>
            </p:nvSpPr>
            <p:spPr bwMode="auto">
              <a:xfrm>
                <a:off x="-3943351" y="3767138"/>
                <a:ext cx="58738" cy="53975"/>
              </a:xfrm>
              <a:custGeom>
                <a:avLst/>
                <a:gdLst>
                  <a:gd name="T0" fmla="*/ 14 w 27"/>
                  <a:gd name="T1" fmla="*/ 25 h 25"/>
                  <a:gd name="T2" fmla="*/ 3 w 27"/>
                  <a:gd name="T3" fmla="*/ 20 h 25"/>
                  <a:gd name="T4" fmla="*/ 7 w 27"/>
                  <a:gd name="T5" fmla="*/ 3 h 25"/>
                  <a:gd name="T6" fmla="*/ 16 w 27"/>
                  <a:gd name="T7" fmla="*/ 1 h 25"/>
                  <a:gd name="T8" fmla="*/ 24 w 27"/>
                  <a:gd name="T9" fmla="*/ 6 h 25"/>
                  <a:gd name="T10" fmla="*/ 26 w 27"/>
                  <a:gd name="T11" fmla="*/ 15 h 25"/>
                  <a:gd name="T12" fmla="*/ 21 w 27"/>
                  <a:gd name="T13" fmla="*/ 23 h 25"/>
                  <a:gd name="T14" fmla="*/ 14 w 27"/>
                  <a:gd name="T15" fmla="*/ 25 h 25"/>
                  <a:gd name="T16" fmla="*/ 14 w 27"/>
                  <a:gd name="T17" fmla="*/ 9 h 25"/>
                  <a:gd name="T18" fmla="*/ 12 w 27"/>
                  <a:gd name="T19" fmla="*/ 9 h 25"/>
                  <a:gd name="T20" fmla="*/ 10 w 27"/>
                  <a:gd name="T21" fmla="*/ 15 h 25"/>
                  <a:gd name="T22" fmla="*/ 14 w 27"/>
                  <a:gd name="T23" fmla="*/ 17 h 25"/>
                  <a:gd name="T24" fmla="*/ 16 w 27"/>
                  <a:gd name="T25" fmla="*/ 16 h 25"/>
                  <a:gd name="T26" fmla="*/ 18 w 27"/>
                  <a:gd name="T27" fmla="*/ 14 h 25"/>
                  <a:gd name="T28" fmla="*/ 18 w 27"/>
                  <a:gd name="T29" fmla="*/ 11 h 25"/>
                  <a:gd name="T30" fmla="*/ 15 w 27"/>
                  <a:gd name="T31" fmla="*/ 9 h 25"/>
                  <a:gd name="T32" fmla="*/ 14 w 27"/>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4" y="25"/>
                    </a:moveTo>
                    <a:cubicBezTo>
                      <a:pt x="9" y="25"/>
                      <a:pt x="6" y="23"/>
                      <a:pt x="3" y="20"/>
                    </a:cubicBezTo>
                    <a:cubicBezTo>
                      <a:pt x="0" y="14"/>
                      <a:pt x="2" y="6"/>
                      <a:pt x="7" y="3"/>
                    </a:cubicBezTo>
                    <a:cubicBezTo>
                      <a:pt x="10" y="1"/>
                      <a:pt x="13" y="0"/>
                      <a:pt x="16" y="1"/>
                    </a:cubicBezTo>
                    <a:cubicBezTo>
                      <a:pt x="20" y="1"/>
                      <a:pt x="22" y="3"/>
                      <a:pt x="24" y="6"/>
                    </a:cubicBezTo>
                    <a:cubicBezTo>
                      <a:pt x="26" y="9"/>
                      <a:pt x="27" y="12"/>
                      <a:pt x="26" y="15"/>
                    </a:cubicBezTo>
                    <a:cubicBezTo>
                      <a:pt x="25" y="18"/>
                      <a:pt x="23" y="21"/>
                      <a:pt x="21" y="23"/>
                    </a:cubicBezTo>
                    <a:cubicBezTo>
                      <a:pt x="18" y="24"/>
                      <a:pt x="16" y="25"/>
                      <a:pt x="14" y="25"/>
                    </a:cubicBezTo>
                    <a:close/>
                    <a:moveTo>
                      <a:pt x="14" y="9"/>
                    </a:moveTo>
                    <a:cubicBezTo>
                      <a:pt x="13" y="9"/>
                      <a:pt x="13" y="9"/>
                      <a:pt x="12" y="9"/>
                    </a:cubicBezTo>
                    <a:cubicBezTo>
                      <a:pt x="10" y="11"/>
                      <a:pt x="9" y="13"/>
                      <a:pt x="10" y="15"/>
                    </a:cubicBezTo>
                    <a:cubicBezTo>
                      <a:pt x="11" y="16"/>
                      <a:pt x="12" y="17"/>
                      <a:pt x="14" y="17"/>
                    </a:cubicBezTo>
                    <a:cubicBezTo>
                      <a:pt x="14" y="17"/>
                      <a:pt x="15" y="17"/>
                      <a:pt x="16" y="16"/>
                    </a:cubicBezTo>
                    <a:cubicBezTo>
                      <a:pt x="17" y="16"/>
                      <a:pt x="18" y="15"/>
                      <a:pt x="18" y="14"/>
                    </a:cubicBezTo>
                    <a:cubicBezTo>
                      <a:pt x="18" y="12"/>
                      <a:pt x="18" y="11"/>
                      <a:pt x="18" y="11"/>
                    </a:cubicBezTo>
                    <a:cubicBezTo>
                      <a:pt x="17" y="10"/>
                      <a:pt x="16" y="9"/>
                      <a:pt x="15" y="9"/>
                    </a:cubicBezTo>
                    <a:lnTo>
                      <a:pt x="1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2" name="Freeform 347"/>
              <p:cNvSpPr>
                <a:spLocks noEditPoints="1"/>
              </p:cNvSpPr>
              <p:nvPr/>
            </p:nvSpPr>
            <p:spPr bwMode="auto">
              <a:xfrm>
                <a:off x="-3962401" y="3816350"/>
                <a:ext cx="85725" cy="79375"/>
              </a:xfrm>
              <a:custGeom>
                <a:avLst/>
                <a:gdLst>
                  <a:gd name="T0" fmla="*/ 19 w 40"/>
                  <a:gd name="T1" fmla="*/ 37 h 37"/>
                  <a:gd name="T2" fmla="*/ 15 w 40"/>
                  <a:gd name="T3" fmla="*/ 37 h 37"/>
                  <a:gd name="T4" fmla="*/ 3 w 40"/>
                  <a:gd name="T5" fmla="*/ 28 h 37"/>
                  <a:gd name="T6" fmla="*/ 2 w 40"/>
                  <a:gd name="T7" fmla="*/ 14 h 37"/>
                  <a:gd name="T8" fmla="*/ 11 w 40"/>
                  <a:gd name="T9" fmla="*/ 3 h 37"/>
                  <a:gd name="T10" fmla="*/ 18 w 40"/>
                  <a:gd name="T11" fmla="*/ 0 h 37"/>
                  <a:gd name="T12" fmla="*/ 25 w 40"/>
                  <a:gd name="T13" fmla="*/ 0 h 37"/>
                  <a:gd name="T14" fmla="*/ 37 w 40"/>
                  <a:gd name="T15" fmla="*/ 8 h 37"/>
                  <a:gd name="T16" fmla="*/ 39 w 40"/>
                  <a:gd name="T17" fmla="*/ 22 h 37"/>
                  <a:gd name="T18" fmla="*/ 36 w 40"/>
                  <a:gd name="T19" fmla="*/ 29 h 37"/>
                  <a:gd name="T20" fmla="*/ 30 w 40"/>
                  <a:gd name="T21" fmla="*/ 34 h 37"/>
                  <a:gd name="T22" fmla="*/ 19 w 40"/>
                  <a:gd name="T23" fmla="*/ 37 h 37"/>
                  <a:gd name="T24" fmla="*/ 22 w 40"/>
                  <a:gd name="T25" fmla="*/ 8 h 37"/>
                  <a:gd name="T26" fmla="*/ 19 w 40"/>
                  <a:gd name="T27" fmla="*/ 8 h 37"/>
                  <a:gd name="T28" fmla="*/ 15 w 40"/>
                  <a:gd name="T29" fmla="*/ 10 h 37"/>
                  <a:gd name="T30" fmla="*/ 10 w 40"/>
                  <a:gd name="T31" fmla="*/ 16 h 37"/>
                  <a:gd name="T32" fmla="*/ 10 w 40"/>
                  <a:gd name="T33" fmla="*/ 24 h 37"/>
                  <a:gd name="T34" fmla="*/ 16 w 40"/>
                  <a:gd name="T35" fmla="*/ 29 h 37"/>
                  <a:gd name="T36" fmla="*/ 26 w 40"/>
                  <a:gd name="T37" fmla="*/ 27 h 37"/>
                  <a:gd name="T38" fmla="*/ 29 w 40"/>
                  <a:gd name="T39" fmla="*/ 24 h 37"/>
                  <a:gd name="T40" fmla="*/ 31 w 40"/>
                  <a:gd name="T41" fmla="*/ 20 h 37"/>
                  <a:gd name="T42" fmla="*/ 30 w 40"/>
                  <a:gd name="T43" fmla="*/ 12 h 37"/>
                  <a:gd name="T44" fmla="*/ 24 w 40"/>
                  <a:gd name="T45" fmla="*/ 8 h 37"/>
                  <a:gd name="T46" fmla="*/ 22 w 40"/>
                  <a:gd name="T4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37">
                    <a:moveTo>
                      <a:pt x="19" y="37"/>
                    </a:moveTo>
                    <a:cubicBezTo>
                      <a:pt x="17" y="37"/>
                      <a:pt x="16" y="37"/>
                      <a:pt x="15" y="37"/>
                    </a:cubicBezTo>
                    <a:cubicBezTo>
                      <a:pt x="10" y="36"/>
                      <a:pt x="5" y="33"/>
                      <a:pt x="3" y="28"/>
                    </a:cubicBezTo>
                    <a:cubicBezTo>
                      <a:pt x="1" y="24"/>
                      <a:pt x="0" y="19"/>
                      <a:pt x="2" y="14"/>
                    </a:cubicBezTo>
                    <a:cubicBezTo>
                      <a:pt x="3" y="9"/>
                      <a:pt x="7" y="5"/>
                      <a:pt x="11" y="3"/>
                    </a:cubicBezTo>
                    <a:cubicBezTo>
                      <a:pt x="13" y="2"/>
                      <a:pt x="15" y="1"/>
                      <a:pt x="18" y="0"/>
                    </a:cubicBezTo>
                    <a:cubicBezTo>
                      <a:pt x="20" y="0"/>
                      <a:pt x="23" y="0"/>
                      <a:pt x="25" y="0"/>
                    </a:cubicBezTo>
                    <a:cubicBezTo>
                      <a:pt x="30" y="1"/>
                      <a:pt x="34" y="4"/>
                      <a:pt x="37" y="8"/>
                    </a:cubicBezTo>
                    <a:cubicBezTo>
                      <a:pt x="40" y="12"/>
                      <a:pt x="40" y="17"/>
                      <a:pt x="39" y="22"/>
                    </a:cubicBezTo>
                    <a:cubicBezTo>
                      <a:pt x="38" y="25"/>
                      <a:pt x="37" y="27"/>
                      <a:pt x="36" y="29"/>
                    </a:cubicBezTo>
                    <a:cubicBezTo>
                      <a:pt x="34" y="31"/>
                      <a:pt x="32" y="33"/>
                      <a:pt x="30" y="34"/>
                    </a:cubicBezTo>
                    <a:cubicBezTo>
                      <a:pt x="26" y="36"/>
                      <a:pt x="22" y="37"/>
                      <a:pt x="19" y="37"/>
                    </a:cubicBezTo>
                    <a:close/>
                    <a:moveTo>
                      <a:pt x="22" y="8"/>
                    </a:moveTo>
                    <a:cubicBezTo>
                      <a:pt x="21" y="8"/>
                      <a:pt x="20" y="8"/>
                      <a:pt x="19" y="8"/>
                    </a:cubicBezTo>
                    <a:cubicBezTo>
                      <a:pt x="18" y="9"/>
                      <a:pt x="16" y="9"/>
                      <a:pt x="15" y="10"/>
                    </a:cubicBezTo>
                    <a:cubicBezTo>
                      <a:pt x="12" y="11"/>
                      <a:pt x="10" y="14"/>
                      <a:pt x="10" y="16"/>
                    </a:cubicBezTo>
                    <a:cubicBezTo>
                      <a:pt x="9" y="18"/>
                      <a:pt x="9" y="21"/>
                      <a:pt x="10" y="24"/>
                    </a:cubicBezTo>
                    <a:cubicBezTo>
                      <a:pt x="11" y="27"/>
                      <a:pt x="14" y="28"/>
                      <a:pt x="16" y="29"/>
                    </a:cubicBezTo>
                    <a:cubicBezTo>
                      <a:pt x="19" y="30"/>
                      <a:pt x="23" y="29"/>
                      <a:pt x="26" y="27"/>
                    </a:cubicBezTo>
                    <a:cubicBezTo>
                      <a:pt x="27" y="26"/>
                      <a:pt x="28" y="25"/>
                      <a:pt x="29" y="24"/>
                    </a:cubicBezTo>
                    <a:cubicBezTo>
                      <a:pt x="30" y="23"/>
                      <a:pt x="31" y="22"/>
                      <a:pt x="31" y="20"/>
                    </a:cubicBezTo>
                    <a:cubicBezTo>
                      <a:pt x="32" y="17"/>
                      <a:pt x="32" y="15"/>
                      <a:pt x="30" y="12"/>
                    </a:cubicBezTo>
                    <a:cubicBezTo>
                      <a:pt x="29" y="10"/>
                      <a:pt x="26" y="9"/>
                      <a:pt x="24" y="8"/>
                    </a:cubicBezTo>
                    <a:cubicBezTo>
                      <a:pt x="23" y="8"/>
                      <a:pt x="22" y="8"/>
                      <a:pt x="2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3" name="Freeform 348"/>
              <p:cNvSpPr>
                <a:spLocks noEditPoints="1"/>
              </p:cNvSpPr>
              <p:nvPr/>
            </p:nvSpPr>
            <p:spPr bwMode="auto">
              <a:xfrm>
                <a:off x="-3973514" y="3789363"/>
                <a:ext cx="55563" cy="50800"/>
              </a:xfrm>
              <a:custGeom>
                <a:avLst/>
                <a:gdLst>
                  <a:gd name="T0" fmla="*/ 13 w 26"/>
                  <a:gd name="T1" fmla="*/ 24 h 24"/>
                  <a:gd name="T2" fmla="*/ 3 w 26"/>
                  <a:gd name="T3" fmla="*/ 18 h 24"/>
                  <a:gd name="T4" fmla="*/ 7 w 26"/>
                  <a:gd name="T5" fmla="*/ 1 h 24"/>
                  <a:gd name="T6" fmla="*/ 14 w 26"/>
                  <a:gd name="T7" fmla="*/ 0 h 24"/>
                  <a:gd name="T8" fmla="*/ 24 w 26"/>
                  <a:gd name="T9" fmla="*/ 5 h 24"/>
                  <a:gd name="T10" fmla="*/ 26 w 26"/>
                  <a:gd name="T11" fmla="*/ 15 h 24"/>
                  <a:gd name="T12" fmla="*/ 20 w 26"/>
                  <a:gd name="T13" fmla="*/ 22 h 24"/>
                  <a:gd name="T14" fmla="*/ 13 w 26"/>
                  <a:gd name="T15" fmla="*/ 24 h 24"/>
                  <a:gd name="T16" fmla="*/ 14 w 26"/>
                  <a:gd name="T17" fmla="*/ 8 h 24"/>
                  <a:gd name="T18" fmla="*/ 11 w 26"/>
                  <a:gd name="T19" fmla="*/ 8 h 24"/>
                  <a:gd name="T20" fmla="*/ 10 w 26"/>
                  <a:gd name="T21" fmla="*/ 14 h 24"/>
                  <a:gd name="T22" fmla="*/ 13 w 26"/>
                  <a:gd name="T23" fmla="*/ 16 h 24"/>
                  <a:gd name="T24" fmla="*/ 16 w 26"/>
                  <a:gd name="T25" fmla="*/ 15 h 24"/>
                  <a:gd name="T26" fmla="*/ 18 w 26"/>
                  <a:gd name="T27" fmla="*/ 13 h 24"/>
                  <a:gd name="T28" fmla="*/ 17 w 26"/>
                  <a:gd name="T29" fmla="*/ 10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9" y="24"/>
                      <a:pt x="5" y="22"/>
                      <a:pt x="3" y="18"/>
                    </a:cubicBezTo>
                    <a:cubicBezTo>
                      <a:pt x="0" y="12"/>
                      <a:pt x="2" y="5"/>
                      <a:pt x="7" y="1"/>
                    </a:cubicBezTo>
                    <a:cubicBezTo>
                      <a:pt x="9" y="0"/>
                      <a:pt x="12" y="0"/>
                      <a:pt x="14" y="0"/>
                    </a:cubicBezTo>
                    <a:cubicBezTo>
                      <a:pt x="18" y="0"/>
                      <a:pt x="22" y="2"/>
                      <a:pt x="24" y="5"/>
                    </a:cubicBezTo>
                    <a:cubicBezTo>
                      <a:pt x="26" y="8"/>
                      <a:pt x="26" y="11"/>
                      <a:pt x="26" y="15"/>
                    </a:cubicBezTo>
                    <a:cubicBezTo>
                      <a:pt x="25" y="18"/>
                      <a:pt x="23" y="21"/>
                      <a:pt x="20" y="22"/>
                    </a:cubicBezTo>
                    <a:cubicBezTo>
                      <a:pt x="18" y="23"/>
                      <a:pt x="16" y="24"/>
                      <a:pt x="13" y="24"/>
                    </a:cubicBezTo>
                    <a:close/>
                    <a:moveTo>
                      <a:pt x="14" y="8"/>
                    </a:moveTo>
                    <a:cubicBezTo>
                      <a:pt x="13" y="8"/>
                      <a:pt x="12" y="8"/>
                      <a:pt x="11" y="8"/>
                    </a:cubicBezTo>
                    <a:cubicBezTo>
                      <a:pt x="9" y="9"/>
                      <a:pt x="9" y="12"/>
                      <a:pt x="10" y="14"/>
                    </a:cubicBezTo>
                    <a:cubicBezTo>
                      <a:pt x="11" y="15"/>
                      <a:pt x="12" y="16"/>
                      <a:pt x="13" y="16"/>
                    </a:cubicBezTo>
                    <a:cubicBezTo>
                      <a:pt x="14" y="16"/>
                      <a:pt x="15" y="16"/>
                      <a:pt x="16" y="15"/>
                    </a:cubicBezTo>
                    <a:cubicBezTo>
                      <a:pt x="17" y="15"/>
                      <a:pt x="18" y="14"/>
                      <a:pt x="18" y="13"/>
                    </a:cubicBezTo>
                    <a:cubicBezTo>
                      <a:pt x="18" y="12"/>
                      <a:pt x="18" y="10"/>
                      <a:pt x="17" y="10"/>
                    </a:cubicBezTo>
                    <a:cubicBezTo>
                      <a:pt x="17"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4" name="Freeform 349"/>
              <p:cNvSpPr>
                <a:spLocks noEditPoints="1"/>
              </p:cNvSpPr>
              <p:nvPr/>
            </p:nvSpPr>
            <p:spPr bwMode="auto">
              <a:xfrm>
                <a:off x="-4005264" y="3806825"/>
                <a:ext cx="57150" cy="50800"/>
              </a:xfrm>
              <a:custGeom>
                <a:avLst/>
                <a:gdLst>
                  <a:gd name="T0" fmla="*/ 14 w 27"/>
                  <a:gd name="T1" fmla="*/ 24 h 24"/>
                  <a:gd name="T2" fmla="*/ 3 w 27"/>
                  <a:gd name="T3" fmla="*/ 18 h 24"/>
                  <a:gd name="T4" fmla="*/ 8 w 27"/>
                  <a:gd name="T5" fmla="*/ 1 h 24"/>
                  <a:gd name="T6" fmla="*/ 14 w 27"/>
                  <a:gd name="T7" fmla="*/ 0 h 24"/>
                  <a:gd name="T8" fmla="*/ 25 w 27"/>
                  <a:gd name="T9" fmla="*/ 6 h 24"/>
                  <a:gd name="T10" fmla="*/ 26 w 27"/>
                  <a:gd name="T11" fmla="*/ 15 h 24"/>
                  <a:gd name="T12" fmla="*/ 20 w 27"/>
                  <a:gd name="T13" fmla="*/ 23 h 24"/>
                  <a:gd name="T14" fmla="*/ 14 w 27"/>
                  <a:gd name="T15" fmla="*/ 24 h 24"/>
                  <a:gd name="T16" fmla="*/ 14 w 27"/>
                  <a:gd name="T17" fmla="*/ 8 h 24"/>
                  <a:gd name="T18" fmla="*/ 12 w 27"/>
                  <a:gd name="T19" fmla="*/ 8 h 24"/>
                  <a:gd name="T20" fmla="*/ 10 w 27"/>
                  <a:gd name="T21" fmla="*/ 14 h 24"/>
                  <a:gd name="T22" fmla="*/ 14 w 27"/>
                  <a:gd name="T23" fmla="*/ 16 h 24"/>
                  <a:gd name="T24" fmla="*/ 16 w 27"/>
                  <a:gd name="T25" fmla="*/ 16 h 24"/>
                  <a:gd name="T26" fmla="*/ 18 w 27"/>
                  <a:gd name="T27" fmla="*/ 13 h 24"/>
                  <a:gd name="T28" fmla="*/ 18 w 27"/>
                  <a:gd name="T29" fmla="*/ 10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9" y="24"/>
                      <a:pt x="5" y="22"/>
                      <a:pt x="3" y="18"/>
                    </a:cubicBezTo>
                    <a:cubicBezTo>
                      <a:pt x="0" y="12"/>
                      <a:pt x="2" y="4"/>
                      <a:pt x="8" y="1"/>
                    </a:cubicBezTo>
                    <a:cubicBezTo>
                      <a:pt x="10" y="0"/>
                      <a:pt x="12" y="0"/>
                      <a:pt x="14" y="0"/>
                    </a:cubicBezTo>
                    <a:cubicBezTo>
                      <a:pt x="19" y="0"/>
                      <a:pt x="23" y="2"/>
                      <a:pt x="25" y="6"/>
                    </a:cubicBezTo>
                    <a:cubicBezTo>
                      <a:pt x="26" y="9"/>
                      <a:pt x="27" y="12"/>
                      <a:pt x="26" y="15"/>
                    </a:cubicBezTo>
                    <a:cubicBezTo>
                      <a:pt x="25" y="19"/>
                      <a:pt x="23" y="21"/>
                      <a:pt x="20" y="23"/>
                    </a:cubicBezTo>
                    <a:cubicBezTo>
                      <a:pt x="18" y="24"/>
                      <a:pt x="16" y="24"/>
                      <a:pt x="14" y="24"/>
                    </a:cubicBezTo>
                    <a:close/>
                    <a:moveTo>
                      <a:pt x="14" y="8"/>
                    </a:moveTo>
                    <a:cubicBezTo>
                      <a:pt x="13" y="8"/>
                      <a:pt x="13" y="8"/>
                      <a:pt x="12" y="8"/>
                    </a:cubicBezTo>
                    <a:cubicBezTo>
                      <a:pt x="10" y="9"/>
                      <a:pt x="9" y="12"/>
                      <a:pt x="10" y="14"/>
                    </a:cubicBezTo>
                    <a:cubicBezTo>
                      <a:pt x="11" y="15"/>
                      <a:pt x="12" y="16"/>
                      <a:pt x="14" y="16"/>
                    </a:cubicBezTo>
                    <a:cubicBezTo>
                      <a:pt x="14" y="16"/>
                      <a:pt x="15" y="16"/>
                      <a:pt x="16" y="16"/>
                    </a:cubicBezTo>
                    <a:cubicBezTo>
                      <a:pt x="17" y="15"/>
                      <a:pt x="18" y="14"/>
                      <a:pt x="18"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5" name="Freeform 350"/>
              <p:cNvSpPr>
                <a:spLocks noEditPoints="1"/>
              </p:cNvSpPr>
              <p:nvPr/>
            </p:nvSpPr>
            <p:spPr bwMode="auto">
              <a:xfrm>
                <a:off x="-4143376" y="3749675"/>
                <a:ext cx="53975" cy="57150"/>
              </a:xfrm>
              <a:custGeom>
                <a:avLst/>
                <a:gdLst>
                  <a:gd name="T0" fmla="*/ 13 w 25"/>
                  <a:gd name="T1" fmla="*/ 26 h 26"/>
                  <a:gd name="T2" fmla="*/ 2 w 25"/>
                  <a:gd name="T3" fmla="*/ 17 h 26"/>
                  <a:gd name="T4" fmla="*/ 9 w 25"/>
                  <a:gd name="T5" fmla="*/ 2 h 26"/>
                  <a:gd name="T6" fmla="*/ 23 w 25"/>
                  <a:gd name="T7" fmla="*/ 10 h 26"/>
                  <a:gd name="T8" fmla="*/ 23 w 25"/>
                  <a:gd name="T9" fmla="*/ 20 h 26"/>
                  <a:gd name="T10" fmla="*/ 17 w 25"/>
                  <a:gd name="T11" fmla="*/ 25 h 26"/>
                  <a:gd name="T12" fmla="*/ 13 w 25"/>
                  <a:gd name="T13" fmla="*/ 26 h 26"/>
                  <a:gd name="T14" fmla="*/ 12 w 25"/>
                  <a:gd name="T15" fmla="*/ 10 h 26"/>
                  <a:gd name="T16" fmla="*/ 11 w 25"/>
                  <a:gd name="T17" fmla="*/ 10 h 26"/>
                  <a:gd name="T18" fmla="*/ 10 w 25"/>
                  <a:gd name="T19" fmla="*/ 15 h 26"/>
                  <a:gd name="T20" fmla="*/ 14 w 25"/>
                  <a:gd name="T21" fmla="*/ 17 h 26"/>
                  <a:gd name="T22" fmla="*/ 16 w 25"/>
                  <a:gd name="T23" fmla="*/ 16 h 26"/>
                  <a:gd name="T24" fmla="*/ 16 w 25"/>
                  <a:gd name="T25" fmla="*/ 13 h 26"/>
                  <a:gd name="T26" fmla="*/ 12 w 25"/>
                  <a:gd name="T2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6">
                    <a:moveTo>
                      <a:pt x="13" y="26"/>
                    </a:moveTo>
                    <a:cubicBezTo>
                      <a:pt x="8" y="26"/>
                      <a:pt x="4" y="22"/>
                      <a:pt x="2" y="17"/>
                    </a:cubicBezTo>
                    <a:cubicBezTo>
                      <a:pt x="0" y="11"/>
                      <a:pt x="3" y="4"/>
                      <a:pt x="9" y="2"/>
                    </a:cubicBezTo>
                    <a:cubicBezTo>
                      <a:pt x="15" y="0"/>
                      <a:pt x="21" y="4"/>
                      <a:pt x="23" y="10"/>
                    </a:cubicBezTo>
                    <a:cubicBezTo>
                      <a:pt x="25" y="13"/>
                      <a:pt x="24" y="17"/>
                      <a:pt x="23" y="20"/>
                    </a:cubicBezTo>
                    <a:cubicBezTo>
                      <a:pt x="22" y="22"/>
                      <a:pt x="19" y="24"/>
                      <a:pt x="17" y="25"/>
                    </a:cubicBezTo>
                    <a:cubicBezTo>
                      <a:pt x="15" y="26"/>
                      <a:pt x="14" y="26"/>
                      <a:pt x="13" y="26"/>
                    </a:cubicBezTo>
                    <a:close/>
                    <a:moveTo>
                      <a:pt x="12" y="10"/>
                    </a:moveTo>
                    <a:cubicBezTo>
                      <a:pt x="11" y="10"/>
                      <a:pt x="11" y="10"/>
                      <a:pt x="11" y="10"/>
                    </a:cubicBezTo>
                    <a:cubicBezTo>
                      <a:pt x="10" y="10"/>
                      <a:pt x="9" y="13"/>
                      <a:pt x="10" y="15"/>
                    </a:cubicBezTo>
                    <a:cubicBezTo>
                      <a:pt x="10" y="17"/>
                      <a:pt x="12" y="18"/>
                      <a:pt x="14" y="17"/>
                    </a:cubicBezTo>
                    <a:cubicBezTo>
                      <a:pt x="15" y="17"/>
                      <a:pt x="15" y="17"/>
                      <a:pt x="16" y="16"/>
                    </a:cubicBezTo>
                    <a:cubicBezTo>
                      <a:pt x="16" y="15"/>
                      <a:pt x="16" y="14"/>
                      <a:pt x="16" y="13"/>
                    </a:cubicBezTo>
                    <a:cubicBezTo>
                      <a:pt x="15" y="11"/>
                      <a:pt x="14" y="10"/>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6" name="Freeform 351"/>
              <p:cNvSpPr>
                <a:spLocks noEditPoints="1"/>
              </p:cNvSpPr>
              <p:nvPr/>
            </p:nvSpPr>
            <p:spPr bwMode="auto">
              <a:xfrm>
                <a:off x="-4173539" y="3762375"/>
                <a:ext cx="53975" cy="52388"/>
              </a:xfrm>
              <a:custGeom>
                <a:avLst/>
                <a:gdLst>
                  <a:gd name="T0" fmla="*/ 13 w 25"/>
                  <a:gd name="T1" fmla="*/ 24 h 24"/>
                  <a:gd name="T2" fmla="*/ 2 w 25"/>
                  <a:gd name="T3" fmla="*/ 15 h 24"/>
                  <a:gd name="T4" fmla="*/ 9 w 25"/>
                  <a:gd name="T5" fmla="*/ 1 h 24"/>
                  <a:gd name="T6" fmla="*/ 14 w 25"/>
                  <a:gd name="T7" fmla="*/ 0 h 24"/>
                  <a:gd name="T8" fmla="*/ 18 w 25"/>
                  <a:gd name="T9" fmla="*/ 2 h 24"/>
                  <a:gd name="T10" fmla="*/ 24 w 25"/>
                  <a:gd name="T11" fmla="*/ 9 h 24"/>
                  <a:gd name="T12" fmla="*/ 23 w 25"/>
                  <a:gd name="T13" fmla="*/ 18 h 24"/>
                  <a:gd name="T14" fmla="*/ 21 w 25"/>
                  <a:gd name="T15" fmla="*/ 22 h 24"/>
                  <a:gd name="T16" fmla="*/ 16 w 25"/>
                  <a:gd name="T17" fmla="*/ 24 h 24"/>
                  <a:gd name="T18" fmla="*/ 13 w 25"/>
                  <a:gd name="T19" fmla="*/ 24 h 24"/>
                  <a:gd name="T20" fmla="*/ 12 w 25"/>
                  <a:gd name="T21" fmla="*/ 8 h 24"/>
                  <a:gd name="T22" fmla="*/ 12 w 25"/>
                  <a:gd name="T23" fmla="*/ 8 h 24"/>
                  <a:gd name="T24" fmla="*/ 10 w 25"/>
                  <a:gd name="T25" fmla="*/ 13 h 24"/>
                  <a:gd name="T26" fmla="*/ 14 w 25"/>
                  <a:gd name="T27" fmla="*/ 16 h 24"/>
                  <a:gd name="T28" fmla="*/ 15 w 25"/>
                  <a:gd name="T29" fmla="*/ 16 h 24"/>
                  <a:gd name="T30" fmla="*/ 16 w 25"/>
                  <a:gd name="T31" fmla="*/ 14 h 24"/>
                  <a:gd name="T32" fmla="*/ 16 w 25"/>
                  <a:gd name="T33" fmla="*/ 11 h 24"/>
                  <a:gd name="T34" fmla="*/ 14 w 25"/>
                  <a:gd name="T35" fmla="*/ 9 h 24"/>
                  <a:gd name="T36" fmla="*/ 13 w 25"/>
                  <a:gd name="T37" fmla="*/ 8 h 24"/>
                  <a:gd name="T38" fmla="*/ 12 w 25"/>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4">
                    <a:moveTo>
                      <a:pt x="13" y="24"/>
                    </a:moveTo>
                    <a:cubicBezTo>
                      <a:pt x="8" y="24"/>
                      <a:pt x="3" y="21"/>
                      <a:pt x="2" y="15"/>
                    </a:cubicBezTo>
                    <a:cubicBezTo>
                      <a:pt x="0" y="9"/>
                      <a:pt x="3" y="2"/>
                      <a:pt x="9" y="1"/>
                    </a:cubicBezTo>
                    <a:cubicBezTo>
                      <a:pt x="11" y="0"/>
                      <a:pt x="12" y="0"/>
                      <a:pt x="14" y="0"/>
                    </a:cubicBezTo>
                    <a:cubicBezTo>
                      <a:pt x="15" y="0"/>
                      <a:pt x="17" y="1"/>
                      <a:pt x="18" y="2"/>
                    </a:cubicBezTo>
                    <a:cubicBezTo>
                      <a:pt x="21" y="3"/>
                      <a:pt x="23" y="6"/>
                      <a:pt x="24" y="9"/>
                    </a:cubicBezTo>
                    <a:cubicBezTo>
                      <a:pt x="25" y="12"/>
                      <a:pt x="24" y="15"/>
                      <a:pt x="23" y="18"/>
                    </a:cubicBezTo>
                    <a:cubicBezTo>
                      <a:pt x="23" y="19"/>
                      <a:pt x="22" y="20"/>
                      <a:pt x="21" y="22"/>
                    </a:cubicBezTo>
                    <a:cubicBezTo>
                      <a:pt x="19" y="23"/>
                      <a:pt x="18" y="23"/>
                      <a:pt x="16" y="24"/>
                    </a:cubicBezTo>
                    <a:cubicBezTo>
                      <a:pt x="15" y="24"/>
                      <a:pt x="14" y="24"/>
                      <a:pt x="13" y="24"/>
                    </a:cubicBezTo>
                    <a:close/>
                    <a:moveTo>
                      <a:pt x="12" y="8"/>
                    </a:moveTo>
                    <a:cubicBezTo>
                      <a:pt x="12" y="8"/>
                      <a:pt x="12" y="8"/>
                      <a:pt x="12" y="8"/>
                    </a:cubicBezTo>
                    <a:cubicBezTo>
                      <a:pt x="10" y="9"/>
                      <a:pt x="9" y="11"/>
                      <a:pt x="10" y="13"/>
                    </a:cubicBezTo>
                    <a:cubicBezTo>
                      <a:pt x="10" y="15"/>
                      <a:pt x="12" y="17"/>
                      <a:pt x="14" y="16"/>
                    </a:cubicBezTo>
                    <a:cubicBezTo>
                      <a:pt x="14" y="16"/>
                      <a:pt x="15" y="16"/>
                      <a:pt x="15" y="16"/>
                    </a:cubicBezTo>
                    <a:cubicBezTo>
                      <a:pt x="15" y="15"/>
                      <a:pt x="16" y="15"/>
                      <a:pt x="16" y="14"/>
                    </a:cubicBezTo>
                    <a:cubicBezTo>
                      <a:pt x="16" y="14"/>
                      <a:pt x="16" y="12"/>
                      <a:pt x="16" y="11"/>
                    </a:cubicBezTo>
                    <a:cubicBezTo>
                      <a:pt x="16" y="10"/>
                      <a:pt x="15" y="9"/>
                      <a:pt x="14" y="9"/>
                    </a:cubicBezTo>
                    <a:cubicBezTo>
                      <a:pt x="14" y="9"/>
                      <a:pt x="13"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7" name="Freeform 352"/>
              <p:cNvSpPr>
                <a:spLocks noEditPoints="1"/>
              </p:cNvSpPr>
              <p:nvPr/>
            </p:nvSpPr>
            <p:spPr bwMode="auto">
              <a:xfrm>
                <a:off x="-4203701" y="3771900"/>
                <a:ext cx="53975" cy="50800"/>
              </a:xfrm>
              <a:custGeom>
                <a:avLst/>
                <a:gdLst>
                  <a:gd name="T0" fmla="*/ 13 w 25"/>
                  <a:gd name="T1" fmla="*/ 24 h 24"/>
                  <a:gd name="T2" fmla="*/ 2 w 25"/>
                  <a:gd name="T3" fmla="*/ 15 h 24"/>
                  <a:gd name="T4" fmla="*/ 10 w 25"/>
                  <a:gd name="T5" fmla="*/ 0 h 24"/>
                  <a:gd name="T6" fmla="*/ 12 w 25"/>
                  <a:gd name="T7" fmla="*/ 0 h 24"/>
                  <a:gd name="T8" fmla="*/ 18 w 25"/>
                  <a:gd name="T9" fmla="*/ 2 h 24"/>
                  <a:gd name="T10" fmla="*/ 24 w 25"/>
                  <a:gd name="T11" fmla="*/ 9 h 24"/>
                  <a:gd name="T12" fmla="*/ 23 w 25"/>
                  <a:gd name="T13" fmla="*/ 18 h 24"/>
                  <a:gd name="T14" fmla="*/ 16 w 25"/>
                  <a:gd name="T15" fmla="*/ 24 h 24"/>
                  <a:gd name="T16" fmla="*/ 13 w 25"/>
                  <a:gd name="T17" fmla="*/ 24 h 24"/>
                  <a:gd name="T18" fmla="*/ 12 w 25"/>
                  <a:gd name="T19" fmla="*/ 8 h 24"/>
                  <a:gd name="T20" fmla="*/ 12 w 25"/>
                  <a:gd name="T21" fmla="*/ 8 h 24"/>
                  <a:gd name="T22" fmla="*/ 10 w 25"/>
                  <a:gd name="T23" fmla="*/ 13 h 24"/>
                  <a:gd name="T24" fmla="*/ 14 w 25"/>
                  <a:gd name="T25" fmla="*/ 16 h 24"/>
                  <a:gd name="T26" fmla="*/ 16 w 25"/>
                  <a:gd name="T27" fmla="*/ 14 h 24"/>
                  <a:gd name="T28" fmla="*/ 16 w 25"/>
                  <a:gd name="T29" fmla="*/ 11 h 24"/>
                  <a:gd name="T30" fmla="*/ 14 w 25"/>
                  <a:gd name="T31" fmla="*/ 9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8" y="24"/>
                      <a:pt x="3" y="20"/>
                      <a:pt x="2" y="15"/>
                    </a:cubicBezTo>
                    <a:cubicBezTo>
                      <a:pt x="0" y="8"/>
                      <a:pt x="4" y="2"/>
                      <a:pt x="10" y="0"/>
                    </a:cubicBezTo>
                    <a:cubicBezTo>
                      <a:pt x="11" y="0"/>
                      <a:pt x="12" y="0"/>
                      <a:pt x="12" y="0"/>
                    </a:cubicBezTo>
                    <a:cubicBezTo>
                      <a:pt x="15" y="0"/>
                      <a:pt x="17" y="1"/>
                      <a:pt x="18" y="2"/>
                    </a:cubicBezTo>
                    <a:cubicBezTo>
                      <a:pt x="21" y="4"/>
                      <a:pt x="23" y="6"/>
                      <a:pt x="24" y="9"/>
                    </a:cubicBezTo>
                    <a:cubicBezTo>
                      <a:pt x="25" y="12"/>
                      <a:pt x="24" y="15"/>
                      <a:pt x="23" y="18"/>
                    </a:cubicBezTo>
                    <a:cubicBezTo>
                      <a:pt x="21" y="21"/>
                      <a:pt x="19" y="23"/>
                      <a:pt x="16" y="24"/>
                    </a:cubicBezTo>
                    <a:cubicBezTo>
                      <a:pt x="15" y="24"/>
                      <a:pt x="14" y="24"/>
                      <a:pt x="13" y="24"/>
                    </a:cubicBezTo>
                    <a:close/>
                    <a:moveTo>
                      <a:pt x="12" y="8"/>
                    </a:moveTo>
                    <a:cubicBezTo>
                      <a:pt x="12" y="8"/>
                      <a:pt x="12" y="8"/>
                      <a:pt x="12" y="8"/>
                    </a:cubicBezTo>
                    <a:cubicBezTo>
                      <a:pt x="10" y="9"/>
                      <a:pt x="9" y="11"/>
                      <a:pt x="10" y="13"/>
                    </a:cubicBezTo>
                    <a:cubicBezTo>
                      <a:pt x="10" y="15"/>
                      <a:pt x="12" y="16"/>
                      <a:pt x="14" y="16"/>
                    </a:cubicBezTo>
                    <a:cubicBezTo>
                      <a:pt x="15" y="16"/>
                      <a:pt x="15" y="15"/>
                      <a:pt x="16" y="14"/>
                    </a:cubicBezTo>
                    <a:cubicBezTo>
                      <a:pt x="16" y="14"/>
                      <a:pt x="16" y="12"/>
                      <a:pt x="16" y="11"/>
                    </a:cubicBezTo>
                    <a:cubicBezTo>
                      <a:pt x="16" y="10"/>
                      <a:pt x="15"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8" name="Freeform 353"/>
              <p:cNvSpPr>
                <a:spLocks noEditPoints="1"/>
              </p:cNvSpPr>
              <p:nvPr/>
            </p:nvSpPr>
            <p:spPr bwMode="auto">
              <a:xfrm>
                <a:off x="-4232276" y="3778250"/>
                <a:ext cx="50800" cy="50800"/>
              </a:xfrm>
              <a:custGeom>
                <a:avLst/>
                <a:gdLst>
                  <a:gd name="T0" fmla="*/ 12 w 23"/>
                  <a:gd name="T1" fmla="*/ 24 h 24"/>
                  <a:gd name="T2" fmla="*/ 0 w 23"/>
                  <a:gd name="T3" fmla="*/ 14 h 24"/>
                  <a:gd name="T4" fmla="*/ 2 w 23"/>
                  <a:gd name="T5" fmla="*/ 6 h 24"/>
                  <a:gd name="T6" fmla="*/ 9 w 23"/>
                  <a:gd name="T7" fmla="*/ 0 h 24"/>
                  <a:gd name="T8" fmla="*/ 11 w 23"/>
                  <a:gd name="T9" fmla="*/ 0 h 24"/>
                  <a:gd name="T10" fmla="*/ 23 w 23"/>
                  <a:gd name="T11" fmla="*/ 10 h 24"/>
                  <a:gd name="T12" fmla="*/ 21 w 23"/>
                  <a:gd name="T13" fmla="*/ 19 h 24"/>
                  <a:gd name="T14" fmla="*/ 14 w 23"/>
                  <a:gd name="T15" fmla="*/ 24 h 24"/>
                  <a:gd name="T16" fmla="*/ 14 w 23"/>
                  <a:gd name="T17" fmla="*/ 24 h 24"/>
                  <a:gd name="T18" fmla="*/ 12 w 23"/>
                  <a:gd name="T19" fmla="*/ 24 h 24"/>
                  <a:gd name="T20" fmla="*/ 11 w 23"/>
                  <a:gd name="T21" fmla="*/ 8 h 24"/>
                  <a:gd name="T22" fmla="*/ 11 w 23"/>
                  <a:gd name="T23" fmla="*/ 8 h 24"/>
                  <a:gd name="T24" fmla="*/ 11 w 23"/>
                  <a:gd name="T25" fmla="*/ 8 h 24"/>
                  <a:gd name="T26" fmla="*/ 9 w 23"/>
                  <a:gd name="T27" fmla="*/ 10 h 24"/>
                  <a:gd name="T28" fmla="*/ 8 w 23"/>
                  <a:gd name="T29" fmla="*/ 13 h 24"/>
                  <a:gd name="T30" fmla="*/ 12 w 23"/>
                  <a:gd name="T31" fmla="*/ 16 h 24"/>
                  <a:gd name="T32" fmla="*/ 14 w 23"/>
                  <a:gd name="T33" fmla="*/ 15 h 24"/>
                  <a:gd name="T34" fmla="*/ 15 w 23"/>
                  <a:gd name="T35" fmla="*/ 12 h 24"/>
                  <a:gd name="T36" fmla="*/ 11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6" y="24"/>
                      <a:pt x="1" y="20"/>
                      <a:pt x="0" y="14"/>
                    </a:cubicBezTo>
                    <a:cubicBezTo>
                      <a:pt x="0" y="11"/>
                      <a:pt x="0" y="8"/>
                      <a:pt x="2" y="6"/>
                    </a:cubicBezTo>
                    <a:cubicBezTo>
                      <a:pt x="4" y="3"/>
                      <a:pt x="6" y="1"/>
                      <a:pt x="9" y="0"/>
                    </a:cubicBezTo>
                    <a:cubicBezTo>
                      <a:pt x="10" y="0"/>
                      <a:pt x="11" y="0"/>
                      <a:pt x="11" y="0"/>
                    </a:cubicBezTo>
                    <a:cubicBezTo>
                      <a:pt x="17" y="0"/>
                      <a:pt x="21" y="4"/>
                      <a:pt x="23" y="10"/>
                    </a:cubicBezTo>
                    <a:cubicBezTo>
                      <a:pt x="23" y="13"/>
                      <a:pt x="23" y="17"/>
                      <a:pt x="21" y="19"/>
                    </a:cubicBezTo>
                    <a:cubicBezTo>
                      <a:pt x="19" y="22"/>
                      <a:pt x="17" y="24"/>
                      <a:pt x="14" y="24"/>
                    </a:cubicBezTo>
                    <a:cubicBezTo>
                      <a:pt x="14" y="24"/>
                      <a:pt x="14" y="24"/>
                      <a:pt x="14" y="24"/>
                    </a:cubicBezTo>
                    <a:cubicBezTo>
                      <a:pt x="13" y="24"/>
                      <a:pt x="13" y="24"/>
                      <a:pt x="12" y="24"/>
                    </a:cubicBezTo>
                    <a:close/>
                    <a:moveTo>
                      <a:pt x="11" y="8"/>
                    </a:moveTo>
                    <a:cubicBezTo>
                      <a:pt x="11" y="8"/>
                      <a:pt x="11" y="8"/>
                      <a:pt x="11" y="8"/>
                    </a:cubicBezTo>
                    <a:cubicBezTo>
                      <a:pt x="11" y="8"/>
                      <a:pt x="11" y="8"/>
                      <a:pt x="11" y="8"/>
                    </a:cubicBezTo>
                    <a:cubicBezTo>
                      <a:pt x="10" y="9"/>
                      <a:pt x="9" y="9"/>
                      <a:pt x="9" y="10"/>
                    </a:cubicBezTo>
                    <a:cubicBezTo>
                      <a:pt x="8" y="11"/>
                      <a:pt x="8" y="12"/>
                      <a:pt x="8" y="13"/>
                    </a:cubicBezTo>
                    <a:cubicBezTo>
                      <a:pt x="9" y="15"/>
                      <a:pt x="11" y="17"/>
                      <a:pt x="12" y="16"/>
                    </a:cubicBezTo>
                    <a:cubicBezTo>
                      <a:pt x="13" y="16"/>
                      <a:pt x="14" y="15"/>
                      <a:pt x="14" y="15"/>
                    </a:cubicBezTo>
                    <a:cubicBezTo>
                      <a:pt x="15" y="14"/>
                      <a:pt x="15" y="13"/>
                      <a:pt x="15" y="12"/>
                    </a:cubicBezTo>
                    <a:cubicBezTo>
                      <a:pt x="14" y="10"/>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9" name="Freeform 354"/>
              <p:cNvSpPr>
                <a:spLocks noEditPoints="1"/>
              </p:cNvSpPr>
              <p:nvPr/>
            </p:nvSpPr>
            <p:spPr bwMode="auto">
              <a:xfrm>
                <a:off x="-4264026" y="3784600"/>
                <a:ext cx="52388" cy="50800"/>
              </a:xfrm>
              <a:custGeom>
                <a:avLst/>
                <a:gdLst>
                  <a:gd name="T0" fmla="*/ 12 w 24"/>
                  <a:gd name="T1" fmla="*/ 24 h 24"/>
                  <a:gd name="T2" fmla="*/ 1 w 24"/>
                  <a:gd name="T3" fmla="*/ 13 h 24"/>
                  <a:gd name="T4" fmla="*/ 10 w 24"/>
                  <a:gd name="T5" fmla="*/ 0 h 24"/>
                  <a:gd name="T6" fmla="*/ 12 w 24"/>
                  <a:gd name="T7" fmla="*/ 0 h 24"/>
                  <a:gd name="T8" fmla="*/ 23 w 24"/>
                  <a:gd name="T9" fmla="*/ 10 h 24"/>
                  <a:gd name="T10" fmla="*/ 21 w 24"/>
                  <a:gd name="T11" fmla="*/ 19 h 24"/>
                  <a:gd name="T12" fmla="*/ 14 w 24"/>
                  <a:gd name="T13" fmla="*/ 24 h 24"/>
                  <a:gd name="T14" fmla="*/ 12 w 24"/>
                  <a:gd name="T15" fmla="*/ 24 h 24"/>
                  <a:gd name="T16" fmla="*/ 12 w 24"/>
                  <a:gd name="T17" fmla="*/ 8 h 24"/>
                  <a:gd name="T18" fmla="*/ 12 w 24"/>
                  <a:gd name="T19" fmla="*/ 8 h 24"/>
                  <a:gd name="T20" fmla="*/ 12 w 24"/>
                  <a:gd name="T21" fmla="*/ 8 h 24"/>
                  <a:gd name="T22" fmla="*/ 9 w 24"/>
                  <a:gd name="T23" fmla="*/ 12 h 24"/>
                  <a:gd name="T24" fmla="*/ 13 w 24"/>
                  <a:gd name="T25" fmla="*/ 16 h 24"/>
                  <a:gd name="T26" fmla="*/ 15 w 24"/>
                  <a:gd name="T27" fmla="*/ 15 h 24"/>
                  <a:gd name="T28" fmla="*/ 15 w 24"/>
                  <a:gd name="T29" fmla="*/ 11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7" y="24"/>
                      <a:pt x="2" y="19"/>
                      <a:pt x="1" y="13"/>
                    </a:cubicBezTo>
                    <a:cubicBezTo>
                      <a:pt x="0" y="7"/>
                      <a:pt x="4" y="1"/>
                      <a:pt x="10" y="0"/>
                    </a:cubicBezTo>
                    <a:cubicBezTo>
                      <a:pt x="11" y="0"/>
                      <a:pt x="11" y="0"/>
                      <a:pt x="12" y="0"/>
                    </a:cubicBezTo>
                    <a:cubicBezTo>
                      <a:pt x="18" y="0"/>
                      <a:pt x="22" y="4"/>
                      <a:pt x="23" y="10"/>
                    </a:cubicBezTo>
                    <a:cubicBezTo>
                      <a:pt x="24" y="13"/>
                      <a:pt x="23" y="17"/>
                      <a:pt x="21" y="19"/>
                    </a:cubicBezTo>
                    <a:cubicBezTo>
                      <a:pt x="20" y="22"/>
                      <a:pt x="17" y="23"/>
                      <a:pt x="14" y="24"/>
                    </a:cubicBezTo>
                    <a:cubicBezTo>
                      <a:pt x="14" y="24"/>
                      <a:pt x="13" y="24"/>
                      <a:pt x="12" y="24"/>
                    </a:cubicBezTo>
                    <a:close/>
                    <a:moveTo>
                      <a:pt x="12" y="8"/>
                    </a:moveTo>
                    <a:cubicBezTo>
                      <a:pt x="12" y="8"/>
                      <a:pt x="12" y="8"/>
                      <a:pt x="12" y="8"/>
                    </a:cubicBezTo>
                    <a:cubicBezTo>
                      <a:pt x="12" y="8"/>
                      <a:pt x="12" y="8"/>
                      <a:pt x="12" y="8"/>
                    </a:cubicBezTo>
                    <a:cubicBezTo>
                      <a:pt x="10" y="8"/>
                      <a:pt x="9" y="10"/>
                      <a:pt x="9" y="12"/>
                    </a:cubicBezTo>
                    <a:cubicBezTo>
                      <a:pt x="9" y="15"/>
                      <a:pt x="11" y="16"/>
                      <a:pt x="13" y="16"/>
                    </a:cubicBezTo>
                    <a:cubicBezTo>
                      <a:pt x="14" y="16"/>
                      <a:pt x="14" y="15"/>
                      <a:pt x="15" y="15"/>
                    </a:cubicBezTo>
                    <a:cubicBezTo>
                      <a:pt x="15" y="14"/>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0" name="Freeform 355"/>
              <p:cNvSpPr>
                <a:spLocks noEditPoints="1"/>
              </p:cNvSpPr>
              <p:nvPr/>
            </p:nvSpPr>
            <p:spPr bwMode="auto">
              <a:xfrm>
                <a:off x="-4294189" y="3789363"/>
                <a:ext cx="49213" cy="50800"/>
              </a:xfrm>
              <a:custGeom>
                <a:avLst/>
                <a:gdLst>
                  <a:gd name="T0" fmla="*/ 12 w 23"/>
                  <a:gd name="T1" fmla="*/ 24 h 24"/>
                  <a:gd name="T2" fmla="*/ 4 w 23"/>
                  <a:gd name="T3" fmla="*/ 21 h 24"/>
                  <a:gd name="T4" fmla="*/ 0 w 23"/>
                  <a:gd name="T5" fmla="*/ 13 h 24"/>
                  <a:gd name="T6" fmla="*/ 3 w 23"/>
                  <a:gd name="T7" fmla="*/ 4 h 24"/>
                  <a:gd name="T8" fmla="*/ 10 w 23"/>
                  <a:gd name="T9" fmla="*/ 0 h 24"/>
                  <a:gd name="T10" fmla="*/ 12 w 23"/>
                  <a:gd name="T11" fmla="*/ 0 h 24"/>
                  <a:gd name="T12" fmla="*/ 23 w 23"/>
                  <a:gd name="T13" fmla="*/ 10 h 24"/>
                  <a:gd name="T14" fmla="*/ 21 w 23"/>
                  <a:gd name="T15" fmla="*/ 20 h 24"/>
                  <a:gd name="T16" fmla="*/ 13 w 23"/>
                  <a:gd name="T17" fmla="*/ 24 h 24"/>
                  <a:gd name="T18" fmla="*/ 12 w 23"/>
                  <a:gd name="T19" fmla="*/ 24 h 24"/>
                  <a:gd name="T20" fmla="*/ 12 w 23"/>
                  <a:gd name="T21" fmla="*/ 8 h 24"/>
                  <a:gd name="T22" fmla="*/ 11 w 23"/>
                  <a:gd name="T23" fmla="*/ 8 h 24"/>
                  <a:gd name="T24" fmla="*/ 9 w 23"/>
                  <a:gd name="T25" fmla="*/ 9 h 24"/>
                  <a:gd name="T26" fmla="*/ 9 w 23"/>
                  <a:gd name="T27" fmla="*/ 12 h 24"/>
                  <a:gd name="T28" fmla="*/ 10 w 23"/>
                  <a:gd name="T29" fmla="*/ 15 h 24"/>
                  <a:gd name="T30" fmla="*/ 12 w 23"/>
                  <a:gd name="T31" fmla="*/ 16 h 24"/>
                  <a:gd name="T32" fmla="*/ 14 w 23"/>
                  <a:gd name="T33" fmla="*/ 15 h 24"/>
                  <a:gd name="T34" fmla="*/ 15 w 23"/>
                  <a:gd name="T35" fmla="*/ 11 h 24"/>
                  <a:gd name="T36" fmla="*/ 12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9" y="24"/>
                      <a:pt x="6" y="23"/>
                      <a:pt x="4" y="21"/>
                    </a:cubicBezTo>
                    <a:cubicBezTo>
                      <a:pt x="2" y="19"/>
                      <a:pt x="1" y="16"/>
                      <a:pt x="0" y="13"/>
                    </a:cubicBezTo>
                    <a:cubicBezTo>
                      <a:pt x="0" y="10"/>
                      <a:pt x="1" y="7"/>
                      <a:pt x="3" y="4"/>
                    </a:cubicBezTo>
                    <a:cubicBezTo>
                      <a:pt x="5" y="2"/>
                      <a:pt x="7" y="0"/>
                      <a:pt x="10" y="0"/>
                    </a:cubicBezTo>
                    <a:cubicBezTo>
                      <a:pt x="11" y="0"/>
                      <a:pt x="11" y="0"/>
                      <a:pt x="12" y="0"/>
                    </a:cubicBezTo>
                    <a:cubicBezTo>
                      <a:pt x="17" y="0"/>
                      <a:pt x="22" y="4"/>
                      <a:pt x="23" y="10"/>
                    </a:cubicBezTo>
                    <a:cubicBezTo>
                      <a:pt x="23" y="14"/>
                      <a:pt x="23" y="17"/>
                      <a:pt x="21" y="20"/>
                    </a:cubicBezTo>
                    <a:cubicBezTo>
                      <a:pt x="19" y="22"/>
                      <a:pt x="16" y="24"/>
                      <a:pt x="13" y="24"/>
                    </a:cubicBezTo>
                    <a:cubicBezTo>
                      <a:pt x="13" y="24"/>
                      <a:pt x="12" y="24"/>
                      <a:pt x="12" y="24"/>
                    </a:cubicBezTo>
                    <a:close/>
                    <a:moveTo>
                      <a:pt x="12" y="8"/>
                    </a:moveTo>
                    <a:cubicBezTo>
                      <a:pt x="11" y="8"/>
                      <a:pt x="11" y="8"/>
                      <a:pt x="11" y="8"/>
                    </a:cubicBezTo>
                    <a:cubicBezTo>
                      <a:pt x="11" y="8"/>
                      <a:pt x="10" y="8"/>
                      <a:pt x="9" y="9"/>
                    </a:cubicBezTo>
                    <a:cubicBezTo>
                      <a:pt x="9" y="10"/>
                      <a:pt x="8" y="11"/>
                      <a:pt x="9" y="12"/>
                    </a:cubicBezTo>
                    <a:cubicBezTo>
                      <a:pt x="9" y="13"/>
                      <a:pt x="9" y="14"/>
                      <a:pt x="10" y="15"/>
                    </a:cubicBezTo>
                    <a:cubicBezTo>
                      <a:pt x="11" y="16"/>
                      <a:pt x="11" y="16"/>
                      <a:pt x="12" y="16"/>
                    </a:cubicBezTo>
                    <a:cubicBezTo>
                      <a:pt x="13" y="16"/>
                      <a:pt x="14" y="15"/>
                      <a:pt x="14" y="15"/>
                    </a:cubicBezTo>
                    <a:cubicBezTo>
                      <a:pt x="15" y="14"/>
                      <a:pt x="15"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1" name="Freeform 356"/>
              <p:cNvSpPr>
                <a:spLocks noEditPoints="1"/>
              </p:cNvSpPr>
              <p:nvPr/>
            </p:nvSpPr>
            <p:spPr bwMode="auto">
              <a:xfrm>
                <a:off x="-4143376" y="3789363"/>
                <a:ext cx="55563" cy="53975"/>
              </a:xfrm>
              <a:custGeom>
                <a:avLst/>
                <a:gdLst>
                  <a:gd name="T0" fmla="*/ 14 w 26"/>
                  <a:gd name="T1" fmla="*/ 25 h 25"/>
                  <a:gd name="T2" fmla="*/ 2 w 26"/>
                  <a:gd name="T3" fmla="*/ 16 h 25"/>
                  <a:gd name="T4" fmla="*/ 10 w 26"/>
                  <a:gd name="T5" fmla="*/ 1 h 25"/>
                  <a:gd name="T6" fmla="*/ 13 w 26"/>
                  <a:gd name="T7" fmla="*/ 0 h 25"/>
                  <a:gd name="T8" fmla="*/ 25 w 26"/>
                  <a:gd name="T9" fmla="*/ 9 h 25"/>
                  <a:gd name="T10" fmla="*/ 24 w 26"/>
                  <a:gd name="T11" fmla="*/ 18 h 25"/>
                  <a:gd name="T12" fmla="*/ 17 w 26"/>
                  <a:gd name="T13" fmla="*/ 24 h 25"/>
                  <a:gd name="T14" fmla="*/ 14 w 26"/>
                  <a:gd name="T15" fmla="*/ 25 h 25"/>
                  <a:gd name="T16" fmla="*/ 13 w 26"/>
                  <a:gd name="T17" fmla="*/ 8 h 25"/>
                  <a:gd name="T18" fmla="*/ 12 w 26"/>
                  <a:gd name="T19" fmla="*/ 9 h 25"/>
                  <a:gd name="T20" fmla="*/ 10 w 26"/>
                  <a:gd name="T21" fmla="*/ 14 h 25"/>
                  <a:gd name="T22" fmla="*/ 15 w 26"/>
                  <a:gd name="T23" fmla="*/ 16 h 25"/>
                  <a:gd name="T24" fmla="*/ 17 w 26"/>
                  <a:gd name="T25" fmla="*/ 14 h 25"/>
                  <a:gd name="T26" fmla="*/ 17 w 26"/>
                  <a:gd name="T27" fmla="*/ 11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4" y="25"/>
                    </a:moveTo>
                    <a:cubicBezTo>
                      <a:pt x="9" y="25"/>
                      <a:pt x="4" y="21"/>
                      <a:pt x="2" y="16"/>
                    </a:cubicBezTo>
                    <a:cubicBezTo>
                      <a:pt x="0" y="10"/>
                      <a:pt x="4" y="3"/>
                      <a:pt x="10" y="1"/>
                    </a:cubicBezTo>
                    <a:cubicBezTo>
                      <a:pt x="11" y="1"/>
                      <a:pt x="12" y="0"/>
                      <a:pt x="13" y="0"/>
                    </a:cubicBezTo>
                    <a:cubicBezTo>
                      <a:pt x="18" y="0"/>
                      <a:pt x="23" y="4"/>
                      <a:pt x="25" y="9"/>
                    </a:cubicBezTo>
                    <a:cubicBezTo>
                      <a:pt x="26" y="12"/>
                      <a:pt x="26" y="15"/>
                      <a:pt x="24" y="18"/>
                    </a:cubicBezTo>
                    <a:cubicBezTo>
                      <a:pt x="23" y="21"/>
                      <a:pt x="20" y="23"/>
                      <a:pt x="17" y="24"/>
                    </a:cubicBezTo>
                    <a:cubicBezTo>
                      <a:pt x="16" y="24"/>
                      <a:pt x="15" y="25"/>
                      <a:pt x="14" y="25"/>
                    </a:cubicBezTo>
                    <a:close/>
                    <a:moveTo>
                      <a:pt x="13" y="8"/>
                    </a:moveTo>
                    <a:cubicBezTo>
                      <a:pt x="12" y="9"/>
                      <a:pt x="12" y="9"/>
                      <a:pt x="12" y="9"/>
                    </a:cubicBezTo>
                    <a:cubicBezTo>
                      <a:pt x="10" y="9"/>
                      <a:pt x="9" y="12"/>
                      <a:pt x="10" y="14"/>
                    </a:cubicBezTo>
                    <a:cubicBezTo>
                      <a:pt x="11" y="16"/>
                      <a:pt x="13" y="17"/>
                      <a:pt x="15" y="16"/>
                    </a:cubicBezTo>
                    <a:cubicBezTo>
                      <a:pt x="16" y="16"/>
                      <a:pt x="16" y="15"/>
                      <a:pt x="17" y="14"/>
                    </a:cubicBezTo>
                    <a:cubicBezTo>
                      <a:pt x="17" y="14"/>
                      <a:pt x="17" y="12"/>
                      <a:pt x="17" y="11"/>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2" name="Freeform 357"/>
              <p:cNvSpPr>
                <a:spLocks noEditPoints="1"/>
              </p:cNvSpPr>
              <p:nvPr/>
            </p:nvSpPr>
            <p:spPr bwMode="auto">
              <a:xfrm>
                <a:off x="-4173539" y="3798888"/>
                <a:ext cx="53975" cy="52388"/>
              </a:xfrm>
              <a:custGeom>
                <a:avLst/>
                <a:gdLst>
                  <a:gd name="T0" fmla="*/ 13 w 25"/>
                  <a:gd name="T1" fmla="*/ 24 h 24"/>
                  <a:gd name="T2" fmla="*/ 2 w 25"/>
                  <a:gd name="T3" fmla="*/ 15 h 24"/>
                  <a:gd name="T4" fmla="*/ 10 w 25"/>
                  <a:gd name="T5" fmla="*/ 0 h 24"/>
                  <a:gd name="T6" fmla="*/ 13 w 25"/>
                  <a:gd name="T7" fmla="*/ 0 h 24"/>
                  <a:gd name="T8" fmla="*/ 24 w 25"/>
                  <a:gd name="T9" fmla="*/ 9 h 24"/>
                  <a:gd name="T10" fmla="*/ 23 w 25"/>
                  <a:gd name="T11" fmla="*/ 18 h 24"/>
                  <a:gd name="T12" fmla="*/ 16 w 25"/>
                  <a:gd name="T13" fmla="*/ 24 h 24"/>
                  <a:gd name="T14" fmla="*/ 13 w 25"/>
                  <a:gd name="T15" fmla="*/ 24 h 24"/>
                  <a:gd name="T16" fmla="*/ 13 w 25"/>
                  <a:gd name="T17" fmla="*/ 8 h 24"/>
                  <a:gd name="T18" fmla="*/ 12 w 25"/>
                  <a:gd name="T19" fmla="*/ 8 h 24"/>
                  <a:gd name="T20" fmla="*/ 9 w 25"/>
                  <a:gd name="T21" fmla="*/ 13 h 24"/>
                  <a:gd name="T22" fmla="*/ 14 w 25"/>
                  <a:gd name="T23" fmla="*/ 16 h 24"/>
                  <a:gd name="T24" fmla="*/ 16 w 25"/>
                  <a:gd name="T25" fmla="*/ 14 h 24"/>
                  <a:gd name="T26" fmla="*/ 16 w 25"/>
                  <a:gd name="T27" fmla="*/ 11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8" y="24"/>
                      <a:pt x="3" y="20"/>
                      <a:pt x="2" y="15"/>
                    </a:cubicBezTo>
                    <a:cubicBezTo>
                      <a:pt x="0" y="9"/>
                      <a:pt x="4" y="2"/>
                      <a:pt x="10" y="0"/>
                    </a:cubicBezTo>
                    <a:cubicBezTo>
                      <a:pt x="11" y="0"/>
                      <a:pt x="12" y="0"/>
                      <a:pt x="13" y="0"/>
                    </a:cubicBezTo>
                    <a:cubicBezTo>
                      <a:pt x="18" y="0"/>
                      <a:pt x="23" y="4"/>
                      <a:pt x="24" y="9"/>
                    </a:cubicBezTo>
                    <a:cubicBezTo>
                      <a:pt x="25" y="12"/>
                      <a:pt x="25" y="15"/>
                      <a:pt x="23" y="18"/>
                    </a:cubicBezTo>
                    <a:cubicBezTo>
                      <a:pt x="22" y="21"/>
                      <a:pt x="19" y="23"/>
                      <a:pt x="16" y="24"/>
                    </a:cubicBezTo>
                    <a:cubicBezTo>
                      <a:pt x="15" y="24"/>
                      <a:pt x="14" y="24"/>
                      <a:pt x="13" y="24"/>
                    </a:cubicBezTo>
                    <a:close/>
                    <a:moveTo>
                      <a:pt x="13" y="8"/>
                    </a:moveTo>
                    <a:cubicBezTo>
                      <a:pt x="12" y="8"/>
                      <a:pt x="12" y="8"/>
                      <a:pt x="12" y="8"/>
                    </a:cubicBezTo>
                    <a:cubicBezTo>
                      <a:pt x="10" y="9"/>
                      <a:pt x="9" y="11"/>
                      <a:pt x="9" y="13"/>
                    </a:cubicBezTo>
                    <a:cubicBezTo>
                      <a:pt x="10" y="15"/>
                      <a:pt x="12" y="16"/>
                      <a:pt x="14" y="16"/>
                    </a:cubicBezTo>
                    <a:cubicBezTo>
                      <a:pt x="15" y="16"/>
                      <a:pt x="16" y="15"/>
                      <a:pt x="16" y="14"/>
                    </a:cubicBezTo>
                    <a:cubicBezTo>
                      <a:pt x="17" y="13"/>
                      <a:pt x="17" y="12"/>
                      <a:pt x="16"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3" name="Freeform 358"/>
              <p:cNvSpPr>
                <a:spLocks noEditPoints="1"/>
              </p:cNvSpPr>
              <p:nvPr/>
            </p:nvSpPr>
            <p:spPr bwMode="auto">
              <a:xfrm>
                <a:off x="-4205289" y="3808413"/>
                <a:ext cx="53975" cy="50800"/>
              </a:xfrm>
              <a:custGeom>
                <a:avLst/>
                <a:gdLst>
                  <a:gd name="T0" fmla="*/ 13 w 25"/>
                  <a:gd name="T1" fmla="*/ 24 h 24"/>
                  <a:gd name="T2" fmla="*/ 2 w 25"/>
                  <a:gd name="T3" fmla="*/ 14 h 24"/>
                  <a:gd name="T4" fmla="*/ 10 w 25"/>
                  <a:gd name="T5" fmla="*/ 0 h 24"/>
                  <a:gd name="T6" fmla="*/ 13 w 25"/>
                  <a:gd name="T7" fmla="*/ 0 h 24"/>
                  <a:gd name="T8" fmla="*/ 24 w 25"/>
                  <a:gd name="T9" fmla="*/ 9 h 24"/>
                  <a:gd name="T10" fmla="*/ 23 w 25"/>
                  <a:gd name="T11" fmla="*/ 18 h 24"/>
                  <a:gd name="T12" fmla="*/ 16 w 25"/>
                  <a:gd name="T13" fmla="*/ 24 h 24"/>
                  <a:gd name="T14" fmla="*/ 13 w 25"/>
                  <a:gd name="T15" fmla="*/ 24 h 24"/>
                  <a:gd name="T16" fmla="*/ 13 w 25"/>
                  <a:gd name="T17" fmla="*/ 8 h 24"/>
                  <a:gd name="T18" fmla="*/ 12 w 25"/>
                  <a:gd name="T19" fmla="*/ 8 h 24"/>
                  <a:gd name="T20" fmla="*/ 10 w 25"/>
                  <a:gd name="T21" fmla="*/ 13 h 24"/>
                  <a:gd name="T22" fmla="*/ 14 w 25"/>
                  <a:gd name="T23" fmla="*/ 16 h 24"/>
                  <a:gd name="T24" fmla="*/ 16 w 25"/>
                  <a:gd name="T25" fmla="*/ 14 h 24"/>
                  <a:gd name="T26" fmla="*/ 17 w 25"/>
                  <a:gd name="T27" fmla="*/ 11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8" y="24"/>
                      <a:pt x="3" y="20"/>
                      <a:pt x="2" y="14"/>
                    </a:cubicBezTo>
                    <a:cubicBezTo>
                      <a:pt x="0" y="8"/>
                      <a:pt x="4" y="1"/>
                      <a:pt x="10" y="0"/>
                    </a:cubicBezTo>
                    <a:cubicBezTo>
                      <a:pt x="11" y="0"/>
                      <a:pt x="12" y="0"/>
                      <a:pt x="13" y="0"/>
                    </a:cubicBezTo>
                    <a:cubicBezTo>
                      <a:pt x="18" y="0"/>
                      <a:pt x="23" y="4"/>
                      <a:pt x="24" y="9"/>
                    </a:cubicBezTo>
                    <a:cubicBezTo>
                      <a:pt x="25" y="12"/>
                      <a:pt x="25" y="16"/>
                      <a:pt x="23" y="18"/>
                    </a:cubicBezTo>
                    <a:cubicBezTo>
                      <a:pt x="22" y="21"/>
                      <a:pt x="19" y="23"/>
                      <a:pt x="16" y="24"/>
                    </a:cubicBezTo>
                    <a:cubicBezTo>
                      <a:pt x="15" y="24"/>
                      <a:pt x="14" y="24"/>
                      <a:pt x="13" y="24"/>
                    </a:cubicBezTo>
                    <a:close/>
                    <a:moveTo>
                      <a:pt x="13" y="8"/>
                    </a:moveTo>
                    <a:cubicBezTo>
                      <a:pt x="12" y="8"/>
                      <a:pt x="12" y="8"/>
                      <a:pt x="12" y="8"/>
                    </a:cubicBezTo>
                    <a:cubicBezTo>
                      <a:pt x="10" y="8"/>
                      <a:pt x="9" y="11"/>
                      <a:pt x="10" y="13"/>
                    </a:cubicBezTo>
                    <a:cubicBezTo>
                      <a:pt x="10" y="15"/>
                      <a:pt x="12" y="16"/>
                      <a:pt x="14" y="16"/>
                    </a:cubicBezTo>
                    <a:cubicBezTo>
                      <a:pt x="15" y="16"/>
                      <a:pt x="16" y="15"/>
                      <a:pt x="16" y="14"/>
                    </a:cubicBezTo>
                    <a:cubicBezTo>
                      <a:pt x="17" y="13"/>
                      <a:pt x="17" y="12"/>
                      <a:pt x="17"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4" name="Freeform 359"/>
              <p:cNvSpPr>
                <a:spLocks noEditPoints="1"/>
              </p:cNvSpPr>
              <p:nvPr/>
            </p:nvSpPr>
            <p:spPr bwMode="auto">
              <a:xfrm>
                <a:off x="-4235451" y="3814763"/>
                <a:ext cx="50800" cy="50800"/>
              </a:xfrm>
              <a:custGeom>
                <a:avLst/>
                <a:gdLst>
                  <a:gd name="T0" fmla="*/ 12 w 24"/>
                  <a:gd name="T1" fmla="*/ 24 h 24"/>
                  <a:gd name="T2" fmla="*/ 1 w 24"/>
                  <a:gd name="T3" fmla="*/ 14 h 24"/>
                  <a:gd name="T4" fmla="*/ 10 w 24"/>
                  <a:gd name="T5" fmla="*/ 0 h 24"/>
                  <a:gd name="T6" fmla="*/ 19 w 24"/>
                  <a:gd name="T7" fmla="*/ 2 h 24"/>
                  <a:gd name="T8" fmla="*/ 24 w 24"/>
                  <a:gd name="T9" fmla="*/ 10 h 24"/>
                  <a:gd name="T10" fmla="*/ 22 w 24"/>
                  <a:gd name="T11" fmla="*/ 19 h 24"/>
                  <a:gd name="T12" fmla="*/ 14 w 24"/>
                  <a:gd name="T13" fmla="*/ 24 h 24"/>
                  <a:gd name="T14" fmla="*/ 12 w 24"/>
                  <a:gd name="T15" fmla="*/ 24 h 24"/>
                  <a:gd name="T16" fmla="*/ 12 w 24"/>
                  <a:gd name="T17" fmla="*/ 8 h 24"/>
                  <a:gd name="T18" fmla="*/ 11 w 24"/>
                  <a:gd name="T19" fmla="*/ 8 h 24"/>
                  <a:gd name="T20" fmla="*/ 9 w 24"/>
                  <a:gd name="T21" fmla="*/ 13 h 24"/>
                  <a:gd name="T22" fmla="*/ 13 w 24"/>
                  <a:gd name="T23" fmla="*/ 16 h 24"/>
                  <a:gd name="T24" fmla="*/ 15 w 24"/>
                  <a:gd name="T25" fmla="*/ 15 h 24"/>
                  <a:gd name="T26" fmla="*/ 16 w 24"/>
                  <a:gd name="T27" fmla="*/ 11 h 24"/>
                  <a:gd name="T28" fmla="*/ 14 w 24"/>
                  <a:gd name="T29" fmla="*/ 9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6" y="24"/>
                      <a:pt x="2" y="20"/>
                      <a:pt x="1" y="14"/>
                    </a:cubicBezTo>
                    <a:cubicBezTo>
                      <a:pt x="0" y="8"/>
                      <a:pt x="4" y="1"/>
                      <a:pt x="10" y="0"/>
                    </a:cubicBezTo>
                    <a:cubicBezTo>
                      <a:pt x="13" y="0"/>
                      <a:pt x="16" y="0"/>
                      <a:pt x="19" y="2"/>
                    </a:cubicBezTo>
                    <a:cubicBezTo>
                      <a:pt x="21" y="4"/>
                      <a:pt x="23" y="7"/>
                      <a:pt x="24" y="10"/>
                    </a:cubicBezTo>
                    <a:cubicBezTo>
                      <a:pt x="24" y="13"/>
                      <a:pt x="24" y="16"/>
                      <a:pt x="22" y="19"/>
                    </a:cubicBezTo>
                    <a:cubicBezTo>
                      <a:pt x="20" y="22"/>
                      <a:pt x="18" y="23"/>
                      <a:pt x="14" y="24"/>
                    </a:cubicBezTo>
                    <a:cubicBezTo>
                      <a:pt x="14" y="24"/>
                      <a:pt x="13" y="24"/>
                      <a:pt x="12" y="24"/>
                    </a:cubicBezTo>
                    <a:close/>
                    <a:moveTo>
                      <a:pt x="12" y="8"/>
                    </a:moveTo>
                    <a:cubicBezTo>
                      <a:pt x="11" y="8"/>
                      <a:pt x="11" y="8"/>
                      <a:pt x="11" y="8"/>
                    </a:cubicBezTo>
                    <a:cubicBezTo>
                      <a:pt x="9" y="8"/>
                      <a:pt x="8" y="11"/>
                      <a:pt x="9" y="13"/>
                    </a:cubicBezTo>
                    <a:cubicBezTo>
                      <a:pt x="9" y="15"/>
                      <a:pt x="11" y="16"/>
                      <a:pt x="13" y="16"/>
                    </a:cubicBezTo>
                    <a:cubicBezTo>
                      <a:pt x="14" y="16"/>
                      <a:pt x="15" y="15"/>
                      <a:pt x="15" y="15"/>
                    </a:cubicBezTo>
                    <a:cubicBezTo>
                      <a:pt x="16" y="14"/>
                      <a:pt x="16" y="13"/>
                      <a:pt x="16" y="11"/>
                    </a:cubicBezTo>
                    <a:cubicBezTo>
                      <a:pt x="15"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5" name="Freeform 360"/>
              <p:cNvSpPr>
                <a:spLocks noEditPoints="1"/>
              </p:cNvSpPr>
              <p:nvPr/>
            </p:nvSpPr>
            <p:spPr bwMode="auto">
              <a:xfrm>
                <a:off x="-4268789" y="3819525"/>
                <a:ext cx="52388" cy="52388"/>
              </a:xfrm>
              <a:custGeom>
                <a:avLst/>
                <a:gdLst>
                  <a:gd name="T0" fmla="*/ 12 w 24"/>
                  <a:gd name="T1" fmla="*/ 25 h 25"/>
                  <a:gd name="T2" fmla="*/ 0 w 24"/>
                  <a:gd name="T3" fmla="*/ 14 h 25"/>
                  <a:gd name="T4" fmla="*/ 10 w 24"/>
                  <a:gd name="T5" fmla="*/ 1 h 25"/>
                  <a:gd name="T6" fmla="*/ 12 w 24"/>
                  <a:gd name="T7" fmla="*/ 0 h 25"/>
                  <a:gd name="T8" fmla="*/ 24 w 24"/>
                  <a:gd name="T9" fmla="*/ 11 h 25"/>
                  <a:gd name="T10" fmla="*/ 21 w 24"/>
                  <a:gd name="T11" fmla="*/ 20 h 25"/>
                  <a:gd name="T12" fmla="*/ 14 w 24"/>
                  <a:gd name="T13" fmla="*/ 25 h 25"/>
                  <a:gd name="T14" fmla="*/ 12 w 24"/>
                  <a:gd name="T15" fmla="*/ 25 h 25"/>
                  <a:gd name="T16" fmla="*/ 12 w 24"/>
                  <a:gd name="T17" fmla="*/ 9 h 25"/>
                  <a:gd name="T18" fmla="*/ 11 w 24"/>
                  <a:gd name="T19" fmla="*/ 9 h 25"/>
                  <a:gd name="T20" fmla="*/ 8 w 24"/>
                  <a:gd name="T21" fmla="*/ 13 h 25"/>
                  <a:gd name="T22" fmla="*/ 13 w 24"/>
                  <a:gd name="T23" fmla="*/ 17 h 25"/>
                  <a:gd name="T24" fmla="*/ 15 w 24"/>
                  <a:gd name="T25" fmla="*/ 15 h 25"/>
                  <a:gd name="T26" fmla="*/ 16 w 24"/>
                  <a:gd name="T27" fmla="*/ 12 h 25"/>
                  <a:gd name="T28" fmla="*/ 12 w 24"/>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5">
                    <a:moveTo>
                      <a:pt x="12" y="25"/>
                    </a:moveTo>
                    <a:cubicBezTo>
                      <a:pt x="6" y="25"/>
                      <a:pt x="1" y="20"/>
                      <a:pt x="0" y="14"/>
                    </a:cubicBezTo>
                    <a:cubicBezTo>
                      <a:pt x="0" y="7"/>
                      <a:pt x="4" y="1"/>
                      <a:pt x="10" y="1"/>
                    </a:cubicBezTo>
                    <a:cubicBezTo>
                      <a:pt x="11" y="1"/>
                      <a:pt x="11" y="0"/>
                      <a:pt x="12" y="0"/>
                    </a:cubicBezTo>
                    <a:cubicBezTo>
                      <a:pt x="18" y="0"/>
                      <a:pt x="23" y="5"/>
                      <a:pt x="24" y="11"/>
                    </a:cubicBezTo>
                    <a:cubicBezTo>
                      <a:pt x="24" y="14"/>
                      <a:pt x="23" y="18"/>
                      <a:pt x="21" y="20"/>
                    </a:cubicBezTo>
                    <a:cubicBezTo>
                      <a:pt x="19" y="23"/>
                      <a:pt x="17" y="24"/>
                      <a:pt x="14" y="25"/>
                    </a:cubicBezTo>
                    <a:cubicBezTo>
                      <a:pt x="13" y="25"/>
                      <a:pt x="13" y="25"/>
                      <a:pt x="12" y="25"/>
                    </a:cubicBezTo>
                    <a:close/>
                    <a:moveTo>
                      <a:pt x="12" y="9"/>
                    </a:moveTo>
                    <a:cubicBezTo>
                      <a:pt x="11" y="9"/>
                      <a:pt x="11" y="9"/>
                      <a:pt x="11" y="9"/>
                    </a:cubicBezTo>
                    <a:cubicBezTo>
                      <a:pt x="10" y="9"/>
                      <a:pt x="8" y="11"/>
                      <a:pt x="8" y="13"/>
                    </a:cubicBezTo>
                    <a:cubicBezTo>
                      <a:pt x="9" y="15"/>
                      <a:pt x="11" y="17"/>
                      <a:pt x="13" y="17"/>
                    </a:cubicBezTo>
                    <a:cubicBezTo>
                      <a:pt x="14" y="16"/>
                      <a:pt x="14" y="16"/>
                      <a:pt x="15" y="15"/>
                    </a:cubicBezTo>
                    <a:cubicBezTo>
                      <a:pt x="16" y="14"/>
                      <a:pt x="16" y="13"/>
                      <a:pt x="16" y="12"/>
                    </a:cubicBezTo>
                    <a:cubicBezTo>
                      <a:pt x="15"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6" name="Freeform 361"/>
              <p:cNvSpPr>
                <a:spLocks noEditPoints="1"/>
              </p:cNvSpPr>
              <p:nvPr/>
            </p:nvSpPr>
            <p:spPr bwMode="auto">
              <a:xfrm>
                <a:off x="-4148139" y="3827463"/>
                <a:ext cx="57150" cy="53975"/>
              </a:xfrm>
              <a:custGeom>
                <a:avLst/>
                <a:gdLst>
                  <a:gd name="T0" fmla="*/ 13 w 26"/>
                  <a:gd name="T1" fmla="*/ 25 h 25"/>
                  <a:gd name="T2" fmla="*/ 1 w 26"/>
                  <a:gd name="T3" fmla="*/ 16 h 25"/>
                  <a:gd name="T4" fmla="*/ 9 w 26"/>
                  <a:gd name="T5" fmla="*/ 1 h 25"/>
                  <a:gd name="T6" fmla="*/ 13 w 26"/>
                  <a:gd name="T7" fmla="*/ 0 h 25"/>
                  <a:gd name="T8" fmla="*/ 25 w 26"/>
                  <a:gd name="T9" fmla="*/ 9 h 25"/>
                  <a:gd name="T10" fmla="*/ 24 w 26"/>
                  <a:gd name="T11" fmla="*/ 18 h 25"/>
                  <a:gd name="T12" fmla="*/ 17 w 26"/>
                  <a:gd name="T13" fmla="*/ 24 h 25"/>
                  <a:gd name="T14" fmla="*/ 17 w 26"/>
                  <a:gd name="T15" fmla="*/ 24 h 25"/>
                  <a:gd name="T16" fmla="*/ 13 w 26"/>
                  <a:gd name="T17" fmla="*/ 25 h 25"/>
                  <a:gd name="T18" fmla="*/ 13 w 26"/>
                  <a:gd name="T19" fmla="*/ 8 h 25"/>
                  <a:gd name="T20" fmla="*/ 12 w 26"/>
                  <a:gd name="T21" fmla="*/ 9 h 25"/>
                  <a:gd name="T22" fmla="*/ 12 w 26"/>
                  <a:gd name="T23" fmla="*/ 9 h 25"/>
                  <a:gd name="T24" fmla="*/ 9 w 26"/>
                  <a:gd name="T25" fmla="*/ 14 h 25"/>
                  <a:gd name="T26" fmla="*/ 14 w 26"/>
                  <a:gd name="T27" fmla="*/ 16 h 25"/>
                  <a:gd name="T28" fmla="*/ 17 w 26"/>
                  <a:gd name="T29" fmla="*/ 14 h 25"/>
                  <a:gd name="T30" fmla="*/ 17 w 26"/>
                  <a:gd name="T31" fmla="*/ 11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8" y="25"/>
                      <a:pt x="3" y="21"/>
                      <a:pt x="1" y="16"/>
                    </a:cubicBezTo>
                    <a:cubicBezTo>
                      <a:pt x="0" y="9"/>
                      <a:pt x="3" y="3"/>
                      <a:pt x="9" y="1"/>
                    </a:cubicBezTo>
                    <a:cubicBezTo>
                      <a:pt x="11" y="0"/>
                      <a:pt x="12" y="0"/>
                      <a:pt x="13" y="0"/>
                    </a:cubicBezTo>
                    <a:cubicBezTo>
                      <a:pt x="18" y="0"/>
                      <a:pt x="23" y="4"/>
                      <a:pt x="25" y="9"/>
                    </a:cubicBezTo>
                    <a:cubicBezTo>
                      <a:pt x="26" y="12"/>
                      <a:pt x="25" y="15"/>
                      <a:pt x="24" y="18"/>
                    </a:cubicBezTo>
                    <a:cubicBezTo>
                      <a:pt x="22" y="21"/>
                      <a:pt x="20" y="23"/>
                      <a:pt x="17" y="24"/>
                    </a:cubicBezTo>
                    <a:cubicBezTo>
                      <a:pt x="17" y="24"/>
                      <a:pt x="17" y="24"/>
                      <a:pt x="17" y="24"/>
                    </a:cubicBezTo>
                    <a:cubicBezTo>
                      <a:pt x="16" y="24"/>
                      <a:pt x="14" y="25"/>
                      <a:pt x="13" y="25"/>
                    </a:cubicBezTo>
                    <a:close/>
                    <a:moveTo>
                      <a:pt x="13" y="8"/>
                    </a:moveTo>
                    <a:cubicBezTo>
                      <a:pt x="13" y="8"/>
                      <a:pt x="12" y="8"/>
                      <a:pt x="12" y="9"/>
                    </a:cubicBezTo>
                    <a:cubicBezTo>
                      <a:pt x="12" y="9"/>
                      <a:pt x="12" y="9"/>
                      <a:pt x="12" y="9"/>
                    </a:cubicBezTo>
                    <a:cubicBezTo>
                      <a:pt x="10" y="9"/>
                      <a:pt x="9" y="11"/>
                      <a:pt x="9" y="14"/>
                    </a:cubicBezTo>
                    <a:cubicBezTo>
                      <a:pt x="10" y="16"/>
                      <a:pt x="12" y="17"/>
                      <a:pt x="14" y="16"/>
                    </a:cubicBezTo>
                    <a:cubicBezTo>
                      <a:pt x="15" y="16"/>
                      <a:pt x="16" y="15"/>
                      <a:pt x="17"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7" name="Freeform 362"/>
              <p:cNvSpPr>
                <a:spLocks noEditPoints="1"/>
              </p:cNvSpPr>
              <p:nvPr/>
            </p:nvSpPr>
            <p:spPr bwMode="auto">
              <a:xfrm>
                <a:off x="-4181476" y="3838575"/>
                <a:ext cx="55563" cy="50800"/>
              </a:xfrm>
              <a:custGeom>
                <a:avLst/>
                <a:gdLst>
                  <a:gd name="T0" fmla="*/ 14 w 26"/>
                  <a:gd name="T1" fmla="*/ 24 h 24"/>
                  <a:gd name="T2" fmla="*/ 2 w 26"/>
                  <a:gd name="T3" fmla="*/ 15 h 24"/>
                  <a:gd name="T4" fmla="*/ 11 w 26"/>
                  <a:gd name="T5" fmla="*/ 0 h 24"/>
                  <a:gd name="T6" fmla="*/ 14 w 26"/>
                  <a:gd name="T7" fmla="*/ 0 h 24"/>
                  <a:gd name="T8" fmla="*/ 25 w 26"/>
                  <a:gd name="T9" fmla="*/ 8 h 24"/>
                  <a:gd name="T10" fmla="*/ 24 w 26"/>
                  <a:gd name="T11" fmla="*/ 18 h 24"/>
                  <a:gd name="T12" fmla="*/ 17 w 26"/>
                  <a:gd name="T13" fmla="*/ 24 h 24"/>
                  <a:gd name="T14" fmla="*/ 14 w 26"/>
                  <a:gd name="T15" fmla="*/ 24 h 24"/>
                  <a:gd name="T16" fmla="*/ 14 w 26"/>
                  <a:gd name="T17" fmla="*/ 8 h 24"/>
                  <a:gd name="T18" fmla="*/ 13 w 26"/>
                  <a:gd name="T19" fmla="*/ 8 h 24"/>
                  <a:gd name="T20" fmla="*/ 10 w 26"/>
                  <a:gd name="T21" fmla="*/ 13 h 24"/>
                  <a:gd name="T22" fmla="*/ 15 w 26"/>
                  <a:gd name="T23" fmla="*/ 16 h 24"/>
                  <a:gd name="T24" fmla="*/ 17 w 26"/>
                  <a:gd name="T25" fmla="*/ 14 h 24"/>
                  <a:gd name="T26" fmla="*/ 17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8" y="24"/>
                      <a:pt x="3" y="20"/>
                      <a:pt x="2" y="15"/>
                    </a:cubicBezTo>
                    <a:cubicBezTo>
                      <a:pt x="0" y="8"/>
                      <a:pt x="4" y="2"/>
                      <a:pt x="11" y="0"/>
                    </a:cubicBezTo>
                    <a:cubicBezTo>
                      <a:pt x="12" y="0"/>
                      <a:pt x="13" y="0"/>
                      <a:pt x="14" y="0"/>
                    </a:cubicBezTo>
                    <a:cubicBezTo>
                      <a:pt x="19" y="0"/>
                      <a:pt x="24" y="3"/>
                      <a:pt x="25" y="8"/>
                    </a:cubicBezTo>
                    <a:cubicBezTo>
                      <a:pt x="26" y="12"/>
                      <a:pt x="26" y="15"/>
                      <a:pt x="24" y="18"/>
                    </a:cubicBezTo>
                    <a:cubicBezTo>
                      <a:pt x="23" y="21"/>
                      <a:pt x="20" y="23"/>
                      <a:pt x="17" y="24"/>
                    </a:cubicBezTo>
                    <a:cubicBezTo>
                      <a:pt x="16" y="24"/>
                      <a:pt x="15" y="24"/>
                      <a:pt x="14" y="24"/>
                    </a:cubicBezTo>
                    <a:close/>
                    <a:moveTo>
                      <a:pt x="14" y="8"/>
                    </a:moveTo>
                    <a:cubicBezTo>
                      <a:pt x="13" y="8"/>
                      <a:pt x="13" y="8"/>
                      <a:pt x="13" y="8"/>
                    </a:cubicBezTo>
                    <a:cubicBezTo>
                      <a:pt x="11" y="8"/>
                      <a:pt x="9" y="11"/>
                      <a:pt x="10" y="13"/>
                    </a:cubicBezTo>
                    <a:cubicBezTo>
                      <a:pt x="10" y="15"/>
                      <a:pt x="13" y="16"/>
                      <a:pt x="15" y="16"/>
                    </a:cubicBezTo>
                    <a:cubicBezTo>
                      <a:pt x="16" y="15"/>
                      <a:pt x="17" y="15"/>
                      <a:pt x="17" y="14"/>
                    </a:cubicBezTo>
                    <a:cubicBezTo>
                      <a:pt x="18" y="13"/>
                      <a:pt x="18"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8" name="Freeform 363"/>
              <p:cNvSpPr>
                <a:spLocks noEditPoints="1"/>
              </p:cNvSpPr>
              <p:nvPr/>
            </p:nvSpPr>
            <p:spPr bwMode="auto">
              <a:xfrm>
                <a:off x="-4211639" y="3844925"/>
                <a:ext cx="52388" cy="53975"/>
              </a:xfrm>
              <a:custGeom>
                <a:avLst/>
                <a:gdLst>
                  <a:gd name="T0" fmla="*/ 12 w 25"/>
                  <a:gd name="T1" fmla="*/ 25 h 25"/>
                  <a:gd name="T2" fmla="*/ 5 w 25"/>
                  <a:gd name="T3" fmla="*/ 23 h 25"/>
                  <a:gd name="T4" fmla="*/ 0 w 25"/>
                  <a:gd name="T5" fmla="*/ 15 h 25"/>
                  <a:gd name="T6" fmla="*/ 2 w 25"/>
                  <a:gd name="T7" fmla="*/ 6 h 25"/>
                  <a:gd name="T8" fmla="*/ 9 w 25"/>
                  <a:gd name="T9" fmla="*/ 1 h 25"/>
                  <a:gd name="T10" fmla="*/ 12 w 25"/>
                  <a:gd name="T11" fmla="*/ 0 h 25"/>
                  <a:gd name="T12" fmla="*/ 24 w 25"/>
                  <a:gd name="T13" fmla="*/ 10 h 25"/>
                  <a:gd name="T14" fmla="*/ 22 w 25"/>
                  <a:gd name="T15" fmla="*/ 19 h 25"/>
                  <a:gd name="T16" fmla="*/ 15 w 25"/>
                  <a:gd name="T17" fmla="*/ 24 h 25"/>
                  <a:gd name="T18" fmla="*/ 12 w 25"/>
                  <a:gd name="T19" fmla="*/ 25 h 25"/>
                  <a:gd name="T20" fmla="*/ 12 w 25"/>
                  <a:gd name="T21" fmla="*/ 8 h 25"/>
                  <a:gd name="T22" fmla="*/ 11 w 25"/>
                  <a:gd name="T23" fmla="*/ 8 h 25"/>
                  <a:gd name="T24" fmla="*/ 9 w 25"/>
                  <a:gd name="T25" fmla="*/ 10 h 25"/>
                  <a:gd name="T26" fmla="*/ 8 w 25"/>
                  <a:gd name="T27" fmla="*/ 13 h 25"/>
                  <a:gd name="T28" fmla="*/ 10 w 25"/>
                  <a:gd name="T29" fmla="*/ 16 h 25"/>
                  <a:gd name="T30" fmla="*/ 13 w 25"/>
                  <a:gd name="T31" fmla="*/ 16 h 25"/>
                  <a:gd name="T32" fmla="*/ 15 w 25"/>
                  <a:gd name="T33" fmla="*/ 15 h 25"/>
                  <a:gd name="T34" fmla="*/ 16 w 25"/>
                  <a:gd name="T35" fmla="*/ 12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0" y="25"/>
                      <a:pt x="7" y="24"/>
                      <a:pt x="5" y="23"/>
                    </a:cubicBezTo>
                    <a:cubicBezTo>
                      <a:pt x="3" y="21"/>
                      <a:pt x="1" y="18"/>
                      <a:pt x="0" y="15"/>
                    </a:cubicBezTo>
                    <a:cubicBezTo>
                      <a:pt x="0" y="12"/>
                      <a:pt x="0" y="8"/>
                      <a:pt x="2" y="6"/>
                    </a:cubicBezTo>
                    <a:cubicBezTo>
                      <a:pt x="4" y="3"/>
                      <a:pt x="6" y="1"/>
                      <a:pt x="9" y="1"/>
                    </a:cubicBezTo>
                    <a:cubicBezTo>
                      <a:pt x="10" y="0"/>
                      <a:pt x="11" y="0"/>
                      <a:pt x="12" y="0"/>
                    </a:cubicBezTo>
                    <a:cubicBezTo>
                      <a:pt x="18" y="0"/>
                      <a:pt x="22" y="4"/>
                      <a:pt x="24" y="10"/>
                    </a:cubicBezTo>
                    <a:cubicBezTo>
                      <a:pt x="25" y="13"/>
                      <a:pt x="24" y="16"/>
                      <a:pt x="22" y="19"/>
                    </a:cubicBezTo>
                    <a:cubicBezTo>
                      <a:pt x="21" y="22"/>
                      <a:pt x="18" y="24"/>
                      <a:pt x="15" y="24"/>
                    </a:cubicBezTo>
                    <a:cubicBezTo>
                      <a:pt x="14" y="25"/>
                      <a:pt x="13" y="25"/>
                      <a:pt x="12" y="25"/>
                    </a:cubicBezTo>
                    <a:close/>
                    <a:moveTo>
                      <a:pt x="12" y="8"/>
                    </a:moveTo>
                    <a:cubicBezTo>
                      <a:pt x="11" y="8"/>
                      <a:pt x="11" y="8"/>
                      <a:pt x="11" y="8"/>
                    </a:cubicBezTo>
                    <a:cubicBezTo>
                      <a:pt x="10" y="9"/>
                      <a:pt x="9" y="9"/>
                      <a:pt x="9" y="10"/>
                    </a:cubicBezTo>
                    <a:cubicBezTo>
                      <a:pt x="8" y="11"/>
                      <a:pt x="8" y="12"/>
                      <a:pt x="8" y="13"/>
                    </a:cubicBezTo>
                    <a:cubicBezTo>
                      <a:pt x="8" y="14"/>
                      <a:pt x="9" y="15"/>
                      <a:pt x="10" y="16"/>
                    </a:cubicBezTo>
                    <a:cubicBezTo>
                      <a:pt x="11" y="16"/>
                      <a:pt x="12" y="17"/>
                      <a:pt x="13" y="16"/>
                    </a:cubicBezTo>
                    <a:cubicBezTo>
                      <a:pt x="14" y="16"/>
                      <a:pt x="15" y="16"/>
                      <a:pt x="15" y="15"/>
                    </a:cubicBezTo>
                    <a:cubicBezTo>
                      <a:pt x="16" y="14"/>
                      <a:pt x="16" y="13"/>
                      <a:pt x="16" y="12"/>
                    </a:cubicBezTo>
                    <a:cubicBezTo>
                      <a:pt x="15"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9" name="Freeform 364"/>
              <p:cNvSpPr>
                <a:spLocks noEditPoints="1"/>
              </p:cNvSpPr>
              <p:nvPr/>
            </p:nvSpPr>
            <p:spPr bwMode="auto">
              <a:xfrm>
                <a:off x="-4248151" y="3851275"/>
                <a:ext cx="55563" cy="53975"/>
              </a:xfrm>
              <a:custGeom>
                <a:avLst/>
                <a:gdLst>
                  <a:gd name="T0" fmla="*/ 13 w 26"/>
                  <a:gd name="T1" fmla="*/ 25 h 25"/>
                  <a:gd name="T2" fmla="*/ 1 w 26"/>
                  <a:gd name="T3" fmla="*/ 14 h 25"/>
                  <a:gd name="T4" fmla="*/ 11 w 26"/>
                  <a:gd name="T5" fmla="*/ 0 h 25"/>
                  <a:gd name="T6" fmla="*/ 13 w 26"/>
                  <a:gd name="T7" fmla="*/ 0 h 25"/>
                  <a:gd name="T8" fmla="*/ 25 w 26"/>
                  <a:gd name="T9" fmla="*/ 10 h 25"/>
                  <a:gd name="T10" fmla="*/ 23 w 26"/>
                  <a:gd name="T11" fmla="*/ 19 h 25"/>
                  <a:gd name="T12" fmla="*/ 15 w 26"/>
                  <a:gd name="T13" fmla="*/ 24 h 25"/>
                  <a:gd name="T14" fmla="*/ 13 w 26"/>
                  <a:gd name="T15" fmla="*/ 25 h 25"/>
                  <a:gd name="T16" fmla="*/ 13 w 26"/>
                  <a:gd name="T17" fmla="*/ 8 h 25"/>
                  <a:gd name="T18" fmla="*/ 13 w 26"/>
                  <a:gd name="T19" fmla="*/ 8 h 25"/>
                  <a:gd name="T20" fmla="*/ 9 w 26"/>
                  <a:gd name="T21" fmla="*/ 13 h 25"/>
                  <a:gd name="T22" fmla="*/ 14 w 26"/>
                  <a:gd name="T23" fmla="*/ 16 h 25"/>
                  <a:gd name="T24" fmla="*/ 17 w 26"/>
                  <a:gd name="T25" fmla="*/ 15 h 25"/>
                  <a:gd name="T26" fmla="*/ 17 w 26"/>
                  <a:gd name="T27" fmla="*/ 12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2" y="20"/>
                      <a:pt x="1" y="14"/>
                    </a:cubicBezTo>
                    <a:cubicBezTo>
                      <a:pt x="0" y="8"/>
                      <a:pt x="5" y="2"/>
                      <a:pt x="11" y="0"/>
                    </a:cubicBezTo>
                    <a:cubicBezTo>
                      <a:pt x="12" y="0"/>
                      <a:pt x="13" y="0"/>
                      <a:pt x="13" y="0"/>
                    </a:cubicBezTo>
                    <a:cubicBezTo>
                      <a:pt x="19" y="0"/>
                      <a:pt x="24" y="4"/>
                      <a:pt x="25" y="10"/>
                    </a:cubicBezTo>
                    <a:cubicBezTo>
                      <a:pt x="26" y="13"/>
                      <a:pt x="25" y="17"/>
                      <a:pt x="23" y="19"/>
                    </a:cubicBezTo>
                    <a:cubicBezTo>
                      <a:pt x="21" y="22"/>
                      <a:pt x="19" y="24"/>
                      <a:pt x="15" y="24"/>
                    </a:cubicBezTo>
                    <a:cubicBezTo>
                      <a:pt x="15" y="25"/>
                      <a:pt x="14" y="25"/>
                      <a:pt x="13" y="25"/>
                    </a:cubicBezTo>
                    <a:close/>
                    <a:moveTo>
                      <a:pt x="13" y="8"/>
                    </a:moveTo>
                    <a:cubicBezTo>
                      <a:pt x="13" y="8"/>
                      <a:pt x="13" y="8"/>
                      <a:pt x="13" y="8"/>
                    </a:cubicBezTo>
                    <a:cubicBezTo>
                      <a:pt x="10" y="9"/>
                      <a:pt x="9" y="11"/>
                      <a:pt x="9" y="13"/>
                    </a:cubicBezTo>
                    <a:cubicBezTo>
                      <a:pt x="10" y="15"/>
                      <a:pt x="12" y="17"/>
                      <a:pt x="14" y="16"/>
                    </a:cubicBezTo>
                    <a:cubicBezTo>
                      <a:pt x="15" y="16"/>
                      <a:pt x="16" y="16"/>
                      <a:pt x="17" y="15"/>
                    </a:cubicBezTo>
                    <a:cubicBezTo>
                      <a:pt x="17" y="14"/>
                      <a:pt x="17" y="13"/>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0" name="Freeform 365"/>
              <p:cNvSpPr>
                <a:spLocks noEditPoints="1"/>
              </p:cNvSpPr>
              <p:nvPr/>
            </p:nvSpPr>
            <p:spPr bwMode="auto">
              <a:xfrm>
                <a:off x="-4156076" y="3865563"/>
                <a:ext cx="57150" cy="52388"/>
              </a:xfrm>
              <a:custGeom>
                <a:avLst/>
                <a:gdLst>
                  <a:gd name="T0" fmla="*/ 14 w 27"/>
                  <a:gd name="T1" fmla="*/ 24 h 24"/>
                  <a:gd name="T2" fmla="*/ 2 w 27"/>
                  <a:gd name="T3" fmla="*/ 15 h 24"/>
                  <a:gd name="T4" fmla="*/ 11 w 27"/>
                  <a:gd name="T5" fmla="*/ 1 h 24"/>
                  <a:gd name="T6" fmla="*/ 14 w 27"/>
                  <a:gd name="T7" fmla="*/ 0 h 24"/>
                  <a:gd name="T8" fmla="*/ 26 w 27"/>
                  <a:gd name="T9" fmla="*/ 9 h 24"/>
                  <a:gd name="T10" fmla="*/ 25 w 27"/>
                  <a:gd name="T11" fmla="*/ 18 h 24"/>
                  <a:gd name="T12" fmla="*/ 17 w 27"/>
                  <a:gd name="T13" fmla="*/ 24 h 24"/>
                  <a:gd name="T14" fmla="*/ 14 w 27"/>
                  <a:gd name="T15" fmla="*/ 24 h 24"/>
                  <a:gd name="T16" fmla="*/ 14 w 27"/>
                  <a:gd name="T17" fmla="*/ 8 h 24"/>
                  <a:gd name="T18" fmla="*/ 13 w 27"/>
                  <a:gd name="T19" fmla="*/ 8 h 24"/>
                  <a:gd name="T20" fmla="*/ 10 w 27"/>
                  <a:gd name="T21" fmla="*/ 13 h 24"/>
                  <a:gd name="T22" fmla="*/ 14 w 27"/>
                  <a:gd name="T23" fmla="*/ 16 h 24"/>
                  <a:gd name="T24" fmla="*/ 15 w 27"/>
                  <a:gd name="T25" fmla="*/ 16 h 24"/>
                  <a:gd name="T26" fmla="*/ 18 w 27"/>
                  <a:gd name="T27" fmla="*/ 14 h 24"/>
                  <a:gd name="T28" fmla="*/ 18 w 27"/>
                  <a:gd name="T29" fmla="*/ 11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8" y="24"/>
                      <a:pt x="3" y="21"/>
                      <a:pt x="2" y="15"/>
                    </a:cubicBezTo>
                    <a:cubicBezTo>
                      <a:pt x="0" y="9"/>
                      <a:pt x="4" y="2"/>
                      <a:pt x="11" y="1"/>
                    </a:cubicBezTo>
                    <a:cubicBezTo>
                      <a:pt x="12" y="0"/>
                      <a:pt x="13" y="0"/>
                      <a:pt x="14" y="0"/>
                    </a:cubicBezTo>
                    <a:cubicBezTo>
                      <a:pt x="19" y="0"/>
                      <a:pt x="24" y="4"/>
                      <a:pt x="26" y="9"/>
                    </a:cubicBezTo>
                    <a:cubicBezTo>
                      <a:pt x="27" y="12"/>
                      <a:pt x="26" y="15"/>
                      <a:pt x="25" y="18"/>
                    </a:cubicBezTo>
                    <a:cubicBezTo>
                      <a:pt x="23" y="21"/>
                      <a:pt x="21" y="23"/>
                      <a:pt x="17" y="24"/>
                    </a:cubicBezTo>
                    <a:cubicBezTo>
                      <a:pt x="16" y="24"/>
                      <a:pt x="15" y="24"/>
                      <a:pt x="14" y="24"/>
                    </a:cubicBezTo>
                    <a:close/>
                    <a:moveTo>
                      <a:pt x="14" y="8"/>
                    </a:moveTo>
                    <a:cubicBezTo>
                      <a:pt x="14" y="8"/>
                      <a:pt x="13" y="8"/>
                      <a:pt x="13" y="8"/>
                    </a:cubicBezTo>
                    <a:cubicBezTo>
                      <a:pt x="10" y="9"/>
                      <a:pt x="9" y="11"/>
                      <a:pt x="10" y="13"/>
                    </a:cubicBezTo>
                    <a:cubicBezTo>
                      <a:pt x="10" y="15"/>
                      <a:pt x="12" y="16"/>
                      <a:pt x="14" y="16"/>
                    </a:cubicBezTo>
                    <a:cubicBezTo>
                      <a:pt x="14" y="16"/>
                      <a:pt x="15" y="16"/>
                      <a:pt x="15" y="16"/>
                    </a:cubicBezTo>
                    <a:cubicBezTo>
                      <a:pt x="16" y="16"/>
                      <a:pt x="17" y="15"/>
                      <a:pt x="18" y="14"/>
                    </a:cubicBezTo>
                    <a:cubicBezTo>
                      <a:pt x="18" y="13"/>
                      <a:pt x="18" y="12"/>
                      <a:pt x="18" y="11"/>
                    </a:cubicBezTo>
                    <a:cubicBezTo>
                      <a:pt x="18"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1" name="Freeform 366"/>
              <p:cNvSpPr>
                <a:spLocks noEditPoints="1"/>
              </p:cNvSpPr>
              <p:nvPr/>
            </p:nvSpPr>
            <p:spPr bwMode="auto">
              <a:xfrm>
                <a:off x="-4192589" y="3908425"/>
                <a:ext cx="85725" cy="79375"/>
              </a:xfrm>
              <a:custGeom>
                <a:avLst/>
                <a:gdLst>
                  <a:gd name="T0" fmla="*/ 19 w 40"/>
                  <a:gd name="T1" fmla="*/ 37 h 37"/>
                  <a:gd name="T2" fmla="*/ 9 w 40"/>
                  <a:gd name="T3" fmla="*/ 35 h 37"/>
                  <a:gd name="T4" fmla="*/ 0 w 40"/>
                  <a:gd name="T5" fmla="*/ 23 h 37"/>
                  <a:gd name="T6" fmla="*/ 4 w 40"/>
                  <a:gd name="T7" fmla="*/ 9 h 37"/>
                  <a:gd name="T8" fmla="*/ 16 w 40"/>
                  <a:gd name="T9" fmla="*/ 1 h 37"/>
                  <a:gd name="T10" fmla="*/ 30 w 40"/>
                  <a:gd name="T11" fmla="*/ 3 h 37"/>
                  <a:gd name="T12" fmla="*/ 39 w 40"/>
                  <a:gd name="T13" fmla="*/ 14 h 37"/>
                  <a:gd name="T14" fmla="*/ 37 w 40"/>
                  <a:gd name="T15" fmla="*/ 28 h 37"/>
                  <a:gd name="T16" fmla="*/ 24 w 40"/>
                  <a:gd name="T17" fmla="*/ 37 h 37"/>
                  <a:gd name="T18" fmla="*/ 19 w 40"/>
                  <a:gd name="T19" fmla="*/ 37 h 37"/>
                  <a:gd name="T20" fmla="*/ 20 w 40"/>
                  <a:gd name="T21" fmla="*/ 9 h 37"/>
                  <a:gd name="T22" fmla="*/ 17 w 40"/>
                  <a:gd name="T23" fmla="*/ 9 h 37"/>
                  <a:gd name="T24" fmla="*/ 10 w 40"/>
                  <a:gd name="T25" fmla="*/ 14 h 37"/>
                  <a:gd name="T26" fmla="*/ 8 w 40"/>
                  <a:gd name="T27" fmla="*/ 21 h 37"/>
                  <a:gd name="T28" fmla="*/ 13 w 40"/>
                  <a:gd name="T29" fmla="*/ 28 h 37"/>
                  <a:gd name="T30" fmla="*/ 22 w 40"/>
                  <a:gd name="T31" fmla="*/ 29 h 37"/>
                  <a:gd name="T32" fmla="*/ 30 w 40"/>
                  <a:gd name="T33" fmla="*/ 24 h 37"/>
                  <a:gd name="T34" fmla="*/ 31 w 40"/>
                  <a:gd name="T35" fmla="*/ 16 h 37"/>
                  <a:gd name="T36" fmla="*/ 26 w 40"/>
                  <a:gd name="T37" fmla="*/ 10 h 37"/>
                  <a:gd name="T38" fmla="*/ 20 w 40"/>
                  <a:gd name="T39" fmla="*/ 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 h="37">
                    <a:moveTo>
                      <a:pt x="19" y="37"/>
                    </a:moveTo>
                    <a:cubicBezTo>
                      <a:pt x="15" y="37"/>
                      <a:pt x="12" y="36"/>
                      <a:pt x="9" y="35"/>
                    </a:cubicBezTo>
                    <a:cubicBezTo>
                      <a:pt x="5" y="32"/>
                      <a:pt x="1" y="28"/>
                      <a:pt x="0" y="23"/>
                    </a:cubicBezTo>
                    <a:cubicBezTo>
                      <a:pt x="0" y="18"/>
                      <a:pt x="1" y="13"/>
                      <a:pt x="4" y="9"/>
                    </a:cubicBezTo>
                    <a:cubicBezTo>
                      <a:pt x="6" y="5"/>
                      <a:pt x="11" y="2"/>
                      <a:pt x="16" y="1"/>
                    </a:cubicBezTo>
                    <a:cubicBezTo>
                      <a:pt x="20" y="0"/>
                      <a:pt x="25" y="1"/>
                      <a:pt x="30" y="3"/>
                    </a:cubicBezTo>
                    <a:cubicBezTo>
                      <a:pt x="34" y="5"/>
                      <a:pt x="38" y="9"/>
                      <a:pt x="39" y="14"/>
                    </a:cubicBezTo>
                    <a:cubicBezTo>
                      <a:pt x="40" y="19"/>
                      <a:pt x="40" y="24"/>
                      <a:pt x="37" y="28"/>
                    </a:cubicBezTo>
                    <a:cubicBezTo>
                      <a:pt x="34" y="32"/>
                      <a:pt x="29" y="35"/>
                      <a:pt x="24" y="37"/>
                    </a:cubicBezTo>
                    <a:cubicBezTo>
                      <a:pt x="22" y="37"/>
                      <a:pt x="21" y="37"/>
                      <a:pt x="19" y="37"/>
                    </a:cubicBezTo>
                    <a:close/>
                    <a:moveTo>
                      <a:pt x="20" y="9"/>
                    </a:moveTo>
                    <a:cubicBezTo>
                      <a:pt x="19" y="9"/>
                      <a:pt x="18" y="9"/>
                      <a:pt x="17" y="9"/>
                    </a:cubicBezTo>
                    <a:cubicBezTo>
                      <a:pt x="15" y="10"/>
                      <a:pt x="12" y="11"/>
                      <a:pt x="10" y="14"/>
                    </a:cubicBezTo>
                    <a:cubicBezTo>
                      <a:pt x="9" y="15"/>
                      <a:pt x="8" y="18"/>
                      <a:pt x="8" y="21"/>
                    </a:cubicBezTo>
                    <a:cubicBezTo>
                      <a:pt x="9" y="24"/>
                      <a:pt x="11" y="26"/>
                      <a:pt x="13" y="28"/>
                    </a:cubicBezTo>
                    <a:cubicBezTo>
                      <a:pt x="16" y="29"/>
                      <a:pt x="19" y="29"/>
                      <a:pt x="22" y="29"/>
                    </a:cubicBezTo>
                    <a:cubicBezTo>
                      <a:pt x="26" y="28"/>
                      <a:pt x="28" y="26"/>
                      <a:pt x="30" y="24"/>
                    </a:cubicBezTo>
                    <a:cubicBezTo>
                      <a:pt x="31" y="21"/>
                      <a:pt x="32" y="18"/>
                      <a:pt x="31" y="16"/>
                    </a:cubicBezTo>
                    <a:cubicBezTo>
                      <a:pt x="30" y="13"/>
                      <a:pt x="29" y="11"/>
                      <a:pt x="26" y="10"/>
                    </a:cubicBezTo>
                    <a:cubicBezTo>
                      <a:pt x="24" y="9"/>
                      <a:pt x="22" y="9"/>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2" name="Freeform 367"/>
              <p:cNvSpPr>
                <a:spLocks noEditPoints="1"/>
              </p:cNvSpPr>
              <p:nvPr/>
            </p:nvSpPr>
            <p:spPr bwMode="auto">
              <a:xfrm>
                <a:off x="-4191001" y="3875088"/>
                <a:ext cx="55563" cy="53975"/>
              </a:xfrm>
              <a:custGeom>
                <a:avLst/>
                <a:gdLst>
                  <a:gd name="T0" fmla="*/ 13 w 26"/>
                  <a:gd name="T1" fmla="*/ 25 h 25"/>
                  <a:gd name="T2" fmla="*/ 1 w 26"/>
                  <a:gd name="T3" fmla="*/ 15 h 25"/>
                  <a:gd name="T4" fmla="*/ 11 w 26"/>
                  <a:gd name="T5" fmla="*/ 1 h 25"/>
                  <a:gd name="T6" fmla="*/ 14 w 26"/>
                  <a:gd name="T7" fmla="*/ 0 h 25"/>
                  <a:gd name="T8" fmla="*/ 26 w 26"/>
                  <a:gd name="T9" fmla="*/ 9 h 25"/>
                  <a:gd name="T10" fmla="*/ 24 w 26"/>
                  <a:gd name="T11" fmla="*/ 19 h 25"/>
                  <a:gd name="T12" fmla="*/ 16 w 26"/>
                  <a:gd name="T13" fmla="*/ 24 h 25"/>
                  <a:gd name="T14" fmla="*/ 13 w 26"/>
                  <a:gd name="T15" fmla="*/ 25 h 25"/>
                  <a:gd name="T16" fmla="*/ 14 w 26"/>
                  <a:gd name="T17" fmla="*/ 8 h 25"/>
                  <a:gd name="T18" fmla="*/ 13 w 26"/>
                  <a:gd name="T19" fmla="*/ 9 h 25"/>
                  <a:gd name="T20" fmla="*/ 9 w 26"/>
                  <a:gd name="T21" fmla="*/ 14 h 25"/>
                  <a:gd name="T22" fmla="*/ 15 w 26"/>
                  <a:gd name="T23" fmla="*/ 16 h 25"/>
                  <a:gd name="T24" fmla="*/ 17 w 26"/>
                  <a:gd name="T25" fmla="*/ 14 h 25"/>
                  <a:gd name="T26" fmla="*/ 18 w 26"/>
                  <a:gd name="T27" fmla="*/ 12 h 25"/>
                  <a:gd name="T28" fmla="*/ 14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3" y="21"/>
                      <a:pt x="1" y="15"/>
                    </a:cubicBezTo>
                    <a:cubicBezTo>
                      <a:pt x="0" y="9"/>
                      <a:pt x="4" y="2"/>
                      <a:pt x="11" y="1"/>
                    </a:cubicBezTo>
                    <a:cubicBezTo>
                      <a:pt x="12" y="0"/>
                      <a:pt x="13" y="0"/>
                      <a:pt x="14" y="0"/>
                    </a:cubicBezTo>
                    <a:cubicBezTo>
                      <a:pt x="19" y="0"/>
                      <a:pt x="24" y="4"/>
                      <a:pt x="26" y="9"/>
                    </a:cubicBezTo>
                    <a:cubicBezTo>
                      <a:pt x="26" y="13"/>
                      <a:pt x="26" y="16"/>
                      <a:pt x="24" y="19"/>
                    </a:cubicBezTo>
                    <a:cubicBezTo>
                      <a:pt x="23" y="21"/>
                      <a:pt x="20" y="24"/>
                      <a:pt x="16" y="24"/>
                    </a:cubicBezTo>
                    <a:cubicBezTo>
                      <a:pt x="15" y="24"/>
                      <a:pt x="14" y="25"/>
                      <a:pt x="13" y="25"/>
                    </a:cubicBezTo>
                    <a:close/>
                    <a:moveTo>
                      <a:pt x="14" y="8"/>
                    </a:moveTo>
                    <a:cubicBezTo>
                      <a:pt x="13" y="9"/>
                      <a:pt x="13" y="9"/>
                      <a:pt x="13" y="9"/>
                    </a:cubicBezTo>
                    <a:cubicBezTo>
                      <a:pt x="10" y="9"/>
                      <a:pt x="9" y="11"/>
                      <a:pt x="9" y="14"/>
                    </a:cubicBezTo>
                    <a:cubicBezTo>
                      <a:pt x="10" y="16"/>
                      <a:pt x="12" y="17"/>
                      <a:pt x="15" y="16"/>
                    </a:cubicBezTo>
                    <a:cubicBezTo>
                      <a:pt x="16" y="16"/>
                      <a:pt x="17" y="15"/>
                      <a:pt x="17" y="14"/>
                    </a:cubicBezTo>
                    <a:cubicBezTo>
                      <a:pt x="18" y="14"/>
                      <a:pt x="18" y="13"/>
                      <a:pt x="18" y="12"/>
                    </a:cubicBezTo>
                    <a:cubicBezTo>
                      <a:pt x="17" y="10"/>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3" name="Freeform 368"/>
              <p:cNvSpPr>
                <a:spLocks noEditPoints="1"/>
              </p:cNvSpPr>
              <p:nvPr/>
            </p:nvSpPr>
            <p:spPr bwMode="auto">
              <a:xfrm>
                <a:off x="-4225926" y="3881438"/>
                <a:ext cx="57150" cy="53975"/>
              </a:xfrm>
              <a:custGeom>
                <a:avLst/>
                <a:gdLst>
                  <a:gd name="T0" fmla="*/ 13 w 26"/>
                  <a:gd name="T1" fmla="*/ 25 h 25"/>
                  <a:gd name="T2" fmla="*/ 1 w 26"/>
                  <a:gd name="T3" fmla="*/ 15 h 25"/>
                  <a:gd name="T4" fmla="*/ 11 w 26"/>
                  <a:gd name="T5" fmla="*/ 1 h 25"/>
                  <a:gd name="T6" fmla="*/ 20 w 26"/>
                  <a:gd name="T7" fmla="*/ 3 h 25"/>
                  <a:gd name="T8" fmla="*/ 25 w 26"/>
                  <a:gd name="T9" fmla="*/ 10 h 25"/>
                  <a:gd name="T10" fmla="*/ 23 w 26"/>
                  <a:gd name="T11" fmla="*/ 20 h 25"/>
                  <a:gd name="T12" fmla="*/ 15 w 26"/>
                  <a:gd name="T13" fmla="*/ 25 h 25"/>
                  <a:gd name="T14" fmla="*/ 13 w 26"/>
                  <a:gd name="T15" fmla="*/ 25 h 25"/>
                  <a:gd name="T16" fmla="*/ 13 w 26"/>
                  <a:gd name="T17" fmla="*/ 9 h 25"/>
                  <a:gd name="T18" fmla="*/ 12 w 26"/>
                  <a:gd name="T19" fmla="*/ 9 h 25"/>
                  <a:gd name="T20" fmla="*/ 9 w 26"/>
                  <a:gd name="T21" fmla="*/ 14 h 25"/>
                  <a:gd name="T22" fmla="*/ 14 w 26"/>
                  <a:gd name="T23" fmla="*/ 17 h 25"/>
                  <a:gd name="T24" fmla="*/ 17 w 26"/>
                  <a:gd name="T25" fmla="*/ 15 h 25"/>
                  <a:gd name="T26" fmla="*/ 17 w 26"/>
                  <a:gd name="T27" fmla="*/ 12 h 25"/>
                  <a:gd name="T28" fmla="*/ 16 w 26"/>
                  <a:gd name="T29" fmla="*/ 10 h 25"/>
                  <a:gd name="T30" fmla="*/ 13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7" y="25"/>
                      <a:pt x="2" y="21"/>
                      <a:pt x="1" y="15"/>
                    </a:cubicBezTo>
                    <a:cubicBezTo>
                      <a:pt x="0" y="8"/>
                      <a:pt x="4" y="2"/>
                      <a:pt x="11" y="1"/>
                    </a:cubicBezTo>
                    <a:cubicBezTo>
                      <a:pt x="14" y="0"/>
                      <a:pt x="17" y="1"/>
                      <a:pt x="20" y="3"/>
                    </a:cubicBezTo>
                    <a:cubicBezTo>
                      <a:pt x="23" y="5"/>
                      <a:pt x="25" y="7"/>
                      <a:pt x="25" y="10"/>
                    </a:cubicBezTo>
                    <a:cubicBezTo>
                      <a:pt x="26" y="14"/>
                      <a:pt x="25" y="17"/>
                      <a:pt x="23" y="20"/>
                    </a:cubicBezTo>
                    <a:cubicBezTo>
                      <a:pt x="22" y="22"/>
                      <a:pt x="19" y="24"/>
                      <a:pt x="15" y="25"/>
                    </a:cubicBezTo>
                    <a:cubicBezTo>
                      <a:pt x="15" y="25"/>
                      <a:pt x="14" y="25"/>
                      <a:pt x="13" y="25"/>
                    </a:cubicBezTo>
                    <a:close/>
                    <a:moveTo>
                      <a:pt x="13" y="9"/>
                    </a:moveTo>
                    <a:cubicBezTo>
                      <a:pt x="12" y="9"/>
                      <a:pt x="12" y="9"/>
                      <a:pt x="12" y="9"/>
                    </a:cubicBezTo>
                    <a:cubicBezTo>
                      <a:pt x="10" y="9"/>
                      <a:pt x="8" y="12"/>
                      <a:pt x="9" y="14"/>
                    </a:cubicBezTo>
                    <a:cubicBezTo>
                      <a:pt x="9" y="16"/>
                      <a:pt x="11" y="17"/>
                      <a:pt x="14" y="17"/>
                    </a:cubicBezTo>
                    <a:cubicBezTo>
                      <a:pt x="15" y="17"/>
                      <a:pt x="16" y="16"/>
                      <a:pt x="17" y="15"/>
                    </a:cubicBezTo>
                    <a:cubicBezTo>
                      <a:pt x="17" y="14"/>
                      <a:pt x="18" y="13"/>
                      <a:pt x="17" y="12"/>
                    </a:cubicBezTo>
                    <a:cubicBezTo>
                      <a:pt x="17" y="11"/>
                      <a:pt x="17" y="10"/>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4" name="Freeform 369"/>
              <p:cNvSpPr>
                <a:spLocks noEditPoints="1"/>
              </p:cNvSpPr>
              <p:nvPr/>
            </p:nvSpPr>
            <p:spPr bwMode="auto">
              <a:xfrm>
                <a:off x="-4341814" y="3790950"/>
                <a:ext cx="49213" cy="53975"/>
              </a:xfrm>
              <a:custGeom>
                <a:avLst/>
                <a:gdLst>
                  <a:gd name="T0" fmla="*/ 12 w 23"/>
                  <a:gd name="T1" fmla="*/ 25 h 25"/>
                  <a:gd name="T2" fmla="*/ 1 w 23"/>
                  <a:gd name="T3" fmla="*/ 13 h 25"/>
                  <a:gd name="T4" fmla="*/ 12 w 23"/>
                  <a:gd name="T5" fmla="*/ 0 h 25"/>
                  <a:gd name="T6" fmla="*/ 12 w 23"/>
                  <a:gd name="T7" fmla="*/ 0 h 25"/>
                  <a:gd name="T8" fmla="*/ 23 w 23"/>
                  <a:gd name="T9" fmla="*/ 12 h 25"/>
                  <a:gd name="T10" fmla="*/ 20 w 23"/>
                  <a:gd name="T11" fmla="*/ 21 h 25"/>
                  <a:gd name="T12" fmla="*/ 12 w 23"/>
                  <a:gd name="T13" fmla="*/ 25 h 25"/>
                  <a:gd name="T14" fmla="*/ 12 w 23"/>
                  <a:gd name="T15" fmla="*/ 8 h 25"/>
                  <a:gd name="T16" fmla="*/ 9 w 23"/>
                  <a:gd name="T17" fmla="*/ 13 h 25"/>
                  <a:gd name="T18" fmla="*/ 12 w 23"/>
                  <a:gd name="T19" fmla="*/ 16 h 25"/>
                  <a:gd name="T20" fmla="*/ 12 w 23"/>
                  <a:gd name="T21" fmla="*/ 16 h 25"/>
                  <a:gd name="T22" fmla="*/ 14 w 23"/>
                  <a:gd name="T23" fmla="*/ 16 h 25"/>
                  <a:gd name="T24" fmla="*/ 15 w 23"/>
                  <a:gd name="T25" fmla="*/ 12 h 25"/>
                  <a:gd name="T26" fmla="*/ 12 w 23"/>
                  <a:gd name="T2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5">
                    <a:moveTo>
                      <a:pt x="12" y="25"/>
                    </a:moveTo>
                    <a:cubicBezTo>
                      <a:pt x="6" y="25"/>
                      <a:pt x="1" y="19"/>
                      <a:pt x="1" y="13"/>
                    </a:cubicBezTo>
                    <a:cubicBezTo>
                      <a:pt x="0" y="6"/>
                      <a:pt x="5" y="0"/>
                      <a:pt x="12" y="0"/>
                    </a:cubicBezTo>
                    <a:cubicBezTo>
                      <a:pt x="12" y="0"/>
                      <a:pt x="12" y="0"/>
                      <a:pt x="12" y="0"/>
                    </a:cubicBezTo>
                    <a:cubicBezTo>
                      <a:pt x="18" y="0"/>
                      <a:pt x="23" y="5"/>
                      <a:pt x="23" y="12"/>
                    </a:cubicBezTo>
                    <a:cubicBezTo>
                      <a:pt x="23" y="15"/>
                      <a:pt x="22" y="19"/>
                      <a:pt x="20" y="21"/>
                    </a:cubicBezTo>
                    <a:cubicBezTo>
                      <a:pt x="18" y="23"/>
                      <a:pt x="15" y="25"/>
                      <a:pt x="12" y="25"/>
                    </a:cubicBezTo>
                    <a:close/>
                    <a:moveTo>
                      <a:pt x="12" y="8"/>
                    </a:moveTo>
                    <a:cubicBezTo>
                      <a:pt x="10" y="8"/>
                      <a:pt x="9" y="10"/>
                      <a:pt x="9" y="13"/>
                    </a:cubicBezTo>
                    <a:cubicBezTo>
                      <a:pt x="9" y="15"/>
                      <a:pt x="10" y="16"/>
                      <a:pt x="12" y="16"/>
                    </a:cubicBezTo>
                    <a:cubicBezTo>
                      <a:pt x="12" y="16"/>
                      <a:pt x="12" y="16"/>
                      <a:pt x="12" y="16"/>
                    </a:cubicBezTo>
                    <a:cubicBezTo>
                      <a:pt x="13" y="16"/>
                      <a:pt x="14" y="16"/>
                      <a:pt x="14" y="16"/>
                    </a:cubicBezTo>
                    <a:cubicBezTo>
                      <a:pt x="15" y="15"/>
                      <a:pt x="15" y="14"/>
                      <a:pt x="15" y="12"/>
                    </a:cubicBezTo>
                    <a:cubicBezTo>
                      <a:pt x="15" y="10"/>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5" name="Freeform 370"/>
              <p:cNvSpPr>
                <a:spLocks noEditPoints="1"/>
              </p:cNvSpPr>
              <p:nvPr/>
            </p:nvSpPr>
            <p:spPr bwMode="auto">
              <a:xfrm>
                <a:off x="-4371976" y="3792538"/>
                <a:ext cx="49213" cy="52388"/>
              </a:xfrm>
              <a:custGeom>
                <a:avLst/>
                <a:gdLst>
                  <a:gd name="T0" fmla="*/ 12 w 23"/>
                  <a:gd name="T1" fmla="*/ 24 h 24"/>
                  <a:gd name="T2" fmla="*/ 11 w 23"/>
                  <a:gd name="T3" fmla="*/ 24 h 24"/>
                  <a:gd name="T4" fmla="*/ 3 w 23"/>
                  <a:gd name="T5" fmla="*/ 20 h 24"/>
                  <a:gd name="T6" fmla="*/ 0 w 23"/>
                  <a:gd name="T7" fmla="*/ 11 h 24"/>
                  <a:gd name="T8" fmla="*/ 11 w 23"/>
                  <a:gd name="T9" fmla="*/ 0 h 24"/>
                  <a:gd name="T10" fmla="*/ 11 w 23"/>
                  <a:gd name="T11" fmla="*/ 0 h 24"/>
                  <a:gd name="T12" fmla="*/ 19 w 23"/>
                  <a:gd name="T13" fmla="*/ 3 h 24"/>
                  <a:gd name="T14" fmla="*/ 23 w 23"/>
                  <a:gd name="T15" fmla="*/ 12 h 24"/>
                  <a:gd name="T16" fmla="*/ 20 w 23"/>
                  <a:gd name="T17" fmla="*/ 20 h 24"/>
                  <a:gd name="T18" fmla="*/ 12 w 23"/>
                  <a:gd name="T19" fmla="*/ 24 h 24"/>
                  <a:gd name="T20" fmla="*/ 11 w 23"/>
                  <a:gd name="T21" fmla="*/ 8 h 24"/>
                  <a:gd name="T22" fmla="*/ 8 w 23"/>
                  <a:gd name="T23" fmla="*/ 12 h 24"/>
                  <a:gd name="T24" fmla="*/ 9 w 23"/>
                  <a:gd name="T25" fmla="*/ 15 h 24"/>
                  <a:gd name="T26" fmla="*/ 11 w 23"/>
                  <a:gd name="T27" fmla="*/ 16 h 24"/>
                  <a:gd name="T28" fmla="*/ 12 w 23"/>
                  <a:gd name="T29" fmla="*/ 16 h 24"/>
                  <a:gd name="T30" fmla="*/ 14 w 23"/>
                  <a:gd name="T31" fmla="*/ 15 h 24"/>
                  <a:gd name="T32" fmla="*/ 15 w 23"/>
                  <a:gd name="T33" fmla="*/ 12 h 24"/>
                  <a:gd name="T34" fmla="*/ 13 w 23"/>
                  <a:gd name="T35" fmla="*/ 9 h 24"/>
                  <a:gd name="T36" fmla="*/ 11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11" y="24"/>
                      <a:pt x="11" y="24"/>
                      <a:pt x="11" y="24"/>
                    </a:cubicBezTo>
                    <a:cubicBezTo>
                      <a:pt x="8" y="24"/>
                      <a:pt x="5" y="22"/>
                      <a:pt x="3" y="20"/>
                    </a:cubicBezTo>
                    <a:cubicBezTo>
                      <a:pt x="1" y="18"/>
                      <a:pt x="0" y="15"/>
                      <a:pt x="0" y="11"/>
                    </a:cubicBezTo>
                    <a:cubicBezTo>
                      <a:pt x="0" y="5"/>
                      <a:pt x="5" y="0"/>
                      <a:pt x="11" y="0"/>
                    </a:cubicBezTo>
                    <a:cubicBezTo>
                      <a:pt x="11" y="0"/>
                      <a:pt x="11" y="0"/>
                      <a:pt x="11" y="0"/>
                    </a:cubicBezTo>
                    <a:cubicBezTo>
                      <a:pt x="15" y="0"/>
                      <a:pt x="17" y="1"/>
                      <a:pt x="19" y="3"/>
                    </a:cubicBezTo>
                    <a:cubicBezTo>
                      <a:pt x="21" y="5"/>
                      <a:pt x="23" y="8"/>
                      <a:pt x="23" y="12"/>
                    </a:cubicBezTo>
                    <a:cubicBezTo>
                      <a:pt x="23" y="15"/>
                      <a:pt x="22" y="18"/>
                      <a:pt x="20" y="20"/>
                    </a:cubicBezTo>
                    <a:cubicBezTo>
                      <a:pt x="17" y="22"/>
                      <a:pt x="14" y="24"/>
                      <a:pt x="12" y="24"/>
                    </a:cubicBezTo>
                    <a:close/>
                    <a:moveTo>
                      <a:pt x="11" y="8"/>
                    </a:moveTo>
                    <a:cubicBezTo>
                      <a:pt x="10" y="8"/>
                      <a:pt x="8" y="9"/>
                      <a:pt x="8" y="12"/>
                    </a:cubicBezTo>
                    <a:cubicBezTo>
                      <a:pt x="8" y="13"/>
                      <a:pt x="8" y="14"/>
                      <a:pt x="9" y="15"/>
                    </a:cubicBezTo>
                    <a:cubicBezTo>
                      <a:pt x="10" y="15"/>
                      <a:pt x="10" y="16"/>
                      <a:pt x="11" y="16"/>
                    </a:cubicBezTo>
                    <a:cubicBezTo>
                      <a:pt x="12" y="16"/>
                      <a:pt x="12" y="16"/>
                      <a:pt x="12" y="16"/>
                    </a:cubicBezTo>
                    <a:cubicBezTo>
                      <a:pt x="12" y="16"/>
                      <a:pt x="13" y="15"/>
                      <a:pt x="14" y="15"/>
                    </a:cubicBezTo>
                    <a:cubicBezTo>
                      <a:pt x="14" y="14"/>
                      <a:pt x="15" y="13"/>
                      <a:pt x="15" y="12"/>
                    </a:cubicBezTo>
                    <a:cubicBezTo>
                      <a:pt x="15" y="11"/>
                      <a:pt x="14" y="9"/>
                      <a:pt x="13"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6" name="Freeform 371"/>
              <p:cNvSpPr>
                <a:spLocks noEditPoints="1"/>
              </p:cNvSpPr>
              <p:nvPr/>
            </p:nvSpPr>
            <p:spPr bwMode="auto">
              <a:xfrm>
                <a:off x="-4403726" y="3790950"/>
                <a:ext cx="49213" cy="52388"/>
              </a:xfrm>
              <a:custGeom>
                <a:avLst/>
                <a:gdLst>
                  <a:gd name="T0" fmla="*/ 11 w 23"/>
                  <a:gd name="T1" fmla="*/ 24 h 24"/>
                  <a:gd name="T2" fmla="*/ 11 w 23"/>
                  <a:gd name="T3" fmla="*/ 24 h 24"/>
                  <a:gd name="T4" fmla="*/ 0 w 23"/>
                  <a:gd name="T5" fmla="*/ 11 h 24"/>
                  <a:gd name="T6" fmla="*/ 12 w 23"/>
                  <a:gd name="T7" fmla="*/ 0 h 24"/>
                  <a:gd name="T8" fmla="*/ 20 w 23"/>
                  <a:gd name="T9" fmla="*/ 4 h 24"/>
                  <a:gd name="T10" fmla="*/ 23 w 23"/>
                  <a:gd name="T11" fmla="*/ 13 h 24"/>
                  <a:gd name="T12" fmla="*/ 11 w 23"/>
                  <a:gd name="T13" fmla="*/ 24 h 24"/>
                  <a:gd name="T14" fmla="*/ 12 w 23"/>
                  <a:gd name="T15" fmla="*/ 8 h 24"/>
                  <a:gd name="T16" fmla="*/ 8 w 23"/>
                  <a:gd name="T17" fmla="*/ 12 h 24"/>
                  <a:gd name="T18" fmla="*/ 12 w 23"/>
                  <a:gd name="T19" fmla="*/ 16 h 24"/>
                  <a:gd name="T20" fmla="*/ 15 w 23"/>
                  <a:gd name="T21" fmla="*/ 12 h 24"/>
                  <a:gd name="T22" fmla="*/ 14 w 23"/>
                  <a:gd name="T23" fmla="*/ 9 h 24"/>
                  <a:gd name="T24" fmla="*/ 12 w 23"/>
                  <a:gd name="T25" fmla="*/ 8 h 24"/>
                  <a:gd name="T26" fmla="*/ 12 w 23"/>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4">
                    <a:moveTo>
                      <a:pt x="11" y="24"/>
                    </a:moveTo>
                    <a:cubicBezTo>
                      <a:pt x="11" y="24"/>
                      <a:pt x="11" y="24"/>
                      <a:pt x="11" y="24"/>
                    </a:cubicBezTo>
                    <a:cubicBezTo>
                      <a:pt x="5" y="24"/>
                      <a:pt x="0" y="18"/>
                      <a:pt x="0" y="11"/>
                    </a:cubicBezTo>
                    <a:cubicBezTo>
                      <a:pt x="1" y="5"/>
                      <a:pt x="6" y="0"/>
                      <a:pt x="12" y="0"/>
                    </a:cubicBezTo>
                    <a:cubicBezTo>
                      <a:pt x="15" y="0"/>
                      <a:pt x="18" y="2"/>
                      <a:pt x="20" y="4"/>
                    </a:cubicBezTo>
                    <a:cubicBezTo>
                      <a:pt x="22" y="6"/>
                      <a:pt x="23" y="9"/>
                      <a:pt x="23" y="13"/>
                    </a:cubicBezTo>
                    <a:cubicBezTo>
                      <a:pt x="23" y="19"/>
                      <a:pt x="18" y="24"/>
                      <a:pt x="11" y="24"/>
                    </a:cubicBezTo>
                    <a:close/>
                    <a:moveTo>
                      <a:pt x="12" y="8"/>
                    </a:moveTo>
                    <a:cubicBezTo>
                      <a:pt x="10" y="8"/>
                      <a:pt x="9" y="10"/>
                      <a:pt x="8" y="12"/>
                    </a:cubicBezTo>
                    <a:cubicBezTo>
                      <a:pt x="8" y="14"/>
                      <a:pt x="10" y="16"/>
                      <a:pt x="12" y="16"/>
                    </a:cubicBezTo>
                    <a:cubicBezTo>
                      <a:pt x="13" y="16"/>
                      <a:pt x="15" y="15"/>
                      <a:pt x="15" y="12"/>
                    </a:cubicBezTo>
                    <a:cubicBezTo>
                      <a:pt x="15" y="11"/>
                      <a:pt x="15" y="10"/>
                      <a:pt x="14" y="9"/>
                    </a:cubicBezTo>
                    <a:cubicBezTo>
                      <a:pt x="14" y="9"/>
                      <a:pt x="13" y="8"/>
                      <a:pt x="12" y="8"/>
                    </a:cubicBezTo>
                    <a:cubicBezTo>
                      <a:pt x="12"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7" name="Freeform 372"/>
              <p:cNvSpPr>
                <a:spLocks noEditPoints="1"/>
              </p:cNvSpPr>
              <p:nvPr/>
            </p:nvSpPr>
            <p:spPr bwMode="auto">
              <a:xfrm>
                <a:off x="-4433889" y="3789363"/>
                <a:ext cx="49213" cy="50800"/>
              </a:xfrm>
              <a:custGeom>
                <a:avLst/>
                <a:gdLst>
                  <a:gd name="T0" fmla="*/ 11 w 23"/>
                  <a:gd name="T1" fmla="*/ 24 h 24"/>
                  <a:gd name="T2" fmla="*/ 10 w 23"/>
                  <a:gd name="T3" fmla="*/ 24 h 24"/>
                  <a:gd name="T4" fmla="*/ 5 w 23"/>
                  <a:gd name="T5" fmla="*/ 23 h 24"/>
                  <a:gd name="T6" fmla="*/ 2 w 23"/>
                  <a:gd name="T7" fmla="*/ 20 h 24"/>
                  <a:gd name="T8" fmla="*/ 0 w 23"/>
                  <a:gd name="T9" fmla="*/ 11 h 24"/>
                  <a:gd name="T10" fmla="*/ 4 w 23"/>
                  <a:gd name="T11" fmla="*/ 3 h 24"/>
                  <a:gd name="T12" fmla="*/ 8 w 23"/>
                  <a:gd name="T13" fmla="*/ 1 h 24"/>
                  <a:gd name="T14" fmla="*/ 12 w 23"/>
                  <a:gd name="T15" fmla="*/ 0 h 24"/>
                  <a:gd name="T16" fmla="*/ 22 w 23"/>
                  <a:gd name="T17" fmla="*/ 13 h 24"/>
                  <a:gd name="T18" fmla="*/ 11 w 23"/>
                  <a:gd name="T19" fmla="*/ 24 h 24"/>
                  <a:gd name="T20" fmla="*/ 11 w 23"/>
                  <a:gd name="T21" fmla="*/ 8 h 24"/>
                  <a:gd name="T22" fmla="*/ 10 w 23"/>
                  <a:gd name="T23" fmla="*/ 8 h 24"/>
                  <a:gd name="T24" fmla="*/ 9 w 23"/>
                  <a:gd name="T25" fmla="*/ 9 h 24"/>
                  <a:gd name="T26" fmla="*/ 8 w 23"/>
                  <a:gd name="T27" fmla="*/ 12 h 24"/>
                  <a:gd name="T28" fmla="*/ 9 w 23"/>
                  <a:gd name="T29" fmla="*/ 15 h 24"/>
                  <a:gd name="T30" fmla="*/ 10 w 23"/>
                  <a:gd name="T31" fmla="*/ 16 h 24"/>
                  <a:gd name="T32" fmla="*/ 11 w 23"/>
                  <a:gd name="T33" fmla="*/ 16 h 24"/>
                  <a:gd name="T34" fmla="*/ 11 w 23"/>
                  <a:gd name="T35" fmla="*/ 16 h 24"/>
                  <a:gd name="T36" fmla="*/ 14 w 23"/>
                  <a:gd name="T37" fmla="*/ 12 h 24"/>
                  <a:gd name="T38" fmla="*/ 12 w 23"/>
                  <a:gd name="T39" fmla="*/ 8 h 24"/>
                  <a:gd name="T40" fmla="*/ 11 w 23"/>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11" y="24"/>
                    </a:moveTo>
                    <a:cubicBezTo>
                      <a:pt x="10" y="24"/>
                      <a:pt x="10" y="24"/>
                      <a:pt x="10" y="24"/>
                    </a:cubicBezTo>
                    <a:cubicBezTo>
                      <a:pt x="8" y="24"/>
                      <a:pt x="7" y="24"/>
                      <a:pt x="5" y="23"/>
                    </a:cubicBezTo>
                    <a:cubicBezTo>
                      <a:pt x="4" y="22"/>
                      <a:pt x="3" y="21"/>
                      <a:pt x="2" y="20"/>
                    </a:cubicBezTo>
                    <a:cubicBezTo>
                      <a:pt x="0" y="17"/>
                      <a:pt x="0" y="14"/>
                      <a:pt x="0" y="11"/>
                    </a:cubicBezTo>
                    <a:cubicBezTo>
                      <a:pt x="0" y="8"/>
                      <a:pt x="2" y="5"/>
                      <a:pt x="4" y="3"/>
                    </a:cubicBezTo>
                    <a:cubicBezTo>
                      <a:pt x="5" y="2"/>
                      <a:pt x="6" y="1"/>
                      <a:pt x="8" y="1"/>
                    </a:cubicBezTo>
                    <a:cubicBezTo>
                      <a:pt x="9" y="0"/>
                      <a:pt x="11" y="0"/>
                      <a:pt x="12" y="0"/>
                    </a:cubicBezTo>
                    <a:cubicBezTo>
                      <a:pt x="18" y="1"/>
                      <a:pt x="23" y="6"/>
                      <a:pt x="22" y="13"/>
                    </a:cubicBezTo>
                    <a:cubicBezTo>
                      <a:pt x="22" y="19"/>
                      <a:pt x="17" y="24"/>
                      <a:pt x="11" y="24"/>
                    </a:cubicBezTo>
                    <a:close/>
                    <a:moveTo>
                      <a:pt x="11" y="8"/>
                    </a:moveTo>
                    <a:cubicBezTo>
                      <a:pt x="11" y="8"/>
                      <a:pt x="11" y="8"/>
                      <a:pt x="10" y="8"/>
                    </a:cubicBezTo>
                    <a:cubicBezTo>
                      <a:pt x="9" y="9"/>
                      <a:pt x="9" y="9"/>
                      <a:pt x="9" y="9"/>
                    </a:cubicBezTo>
                    <a:cubicBezTo>
                      <a:pt x="9" y="10"/>
                      <a:pt x="8" y="11"/>
                      <a:pt x="8" y="12"/>
                    </a:cubicBezTo>
                    <a:cubicBezTo>
                      <a:pt x="8" y="13"/>
                      <a:pt x="8" y="14"/>
                      <a:pt x="9" y="15"/>
                    </a:cubicBezTo>
                    <a:cubicBezTo>
                      <a:pt x="9" y="15"/>
                      <a:pt x="9" y="16"/>
                      <a:pt x="10" y="16"/>
                    </a:cubicBezTo>
                    <a:cubicBezTo>
                      <a:pt x="11" y="16"/>
                      <a:pt x="11" y="16"/>
                      <a:pt x="11" y="16"/>
                    </a:cubicBezTo>
                    <a:cubicBezTo>
                      <a:pt x="11" y="16"/>
                      <a:pt x="11" y="16"/>
                      <a:pt x="11" y="16"/>
                    </a:cubicBezTo>
                    <a:cubicBezTo>
                      <a:pt x="13" y="16"/>
                      <a:pt x="14" y="15"/>
                      <a:pt x="14" y="12"/>
                    </a:cubicBezTo>
                    <a:cubicBezTo>
                      <a:pt x="15" y="10"/>
                      <a:pt x="13" y="8"/>
                      <a:pt x="12" y="8"/>
                    </a:cubicBezTo>
                    <a:lnTo>
                      <a:pt x="1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8" name="Freeform 373"/>
              <p:cNvSpPr>
                <a:spLocks noEditPoints="1"/>
              </p:cNvSpPr>
              <p:nvPr/>
            </p:nvSpPr>
            <p:spPr bwMode="auto">
              <a:xfrm>
                <a:off x="-4465639" y="3784600"/>
                <a:ext cx="50800" cy="53975"/>
              </a:xfrm>
              <a:custGeom>
                <a:avLst/>
                <a:gdLst>
                  <a:gd name="T0" fmla="*/ 11 w 24"/>
                  <a:gd name="T1" fmla="*/ 25 h 25"/>
                  <a:gd name="T2" fmla="*/ 10 w 24"/>
                  <a:gd name="T3" fmla="*/ 24 h 25"/>
                  <a:gd name="T4" fmla="*/ 6 w 24"/>
                  <a:gd name="T5" fmla="*/ 23 h 25"/>
                  <a:gd name="T6" fmla="*/ 5 w 24"/>
                  <a:gd name="T7" fmla="*/ 23 h 25"/>
                  <a:gd name="T8" fmla="*/ 2 w 24"/>
                  <a:gd name="T9" fmla="*/ 20 h 25"/>
                  <a:gd name="T10" fmla="*/ 0 w 24"/>
                  <a:gd name="T11" fmla="*/ 11 h 25"/>
                  <a:gd name="T12" fmla="*/ 5 w 24"/>
                  <a:gd name="T13" fmla="*/ 3 h 25"/>
                  <a:gd name="T14" fmla="*/ 9 w 24"/>
                  <a:gd name="T15" fmla="*/ 1 h 25"/>
                  <a:gd name="T16" fmla="*/ 13 w 24"/>
                  <a:gd name="T17" fmla="*/ 0 h 25"/>
                  <a:gd name="T18" fmla="*/ 23 w 24"/>
                  <a:gd name="T19" fmla="*/ 14 h 25"/>
                  <a:gd name="T20" fmla="*/ 11 w 24"/>
                  <a:gd name="T21" fmla="*/ 25 h 25"/>
                  <a:gd name="T22" fmla="*/ 10 w 24"/>
                  <a:gd name="T23" fmla="*/ 16 h 25"/>
                  <a:gd name="T24" fmla="*/ 11 w 24"/>
                  <a:gd name="T25" fmla="*/ 16 h 25"/>
                  <a:gd name="T26" fmla="*/ 15 w 24"/>
                  <a:gd name="T27" fmla="*/ 13 h 25"/>
                  <a:gd name="T28" fmla="*/ 12 w 24"/>
                  <a:gd name="T29" fmla="*/ 8 h 25"/>
                  <a:gd name="T30" fmla="*/ 11 w 24"/>
                  <a:gd name="T31" fmla="*/ 9 h 25"/>
                  <a:gd name="T32" fmla="*/ 11 w 24"/>
                  <a:gd name="T33" fmla="*/ 9 h 25"/>
                  <a:gd name="T34" fmla="*/ 10 w 24"/>
                  <a:gd name="T35" fmla="*/ 9 h 25"/>
                  <a:gd name="T36" fmla="*/ 8 w 24"/>
                  <a:gd name="T37" fmla="*/ 12 h 25"/>
                  <a:gd name="T38" fmla="*/ 9 w 24"/>
                  <a:gd name="T39" fmla="*/ 15 h 25"/>
                  <a:gd name="T40" fmla="*/ 10 w 24"/>
                  <a:gd name="T41"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1" y="25"/>
                    </a:moveTo>
                    <a:cubicBezTo>
                      <a:pt x="11" y="25"/>
                      <a:pt x="10" y="25"/>
                      <a:pt x="10" y="24"/>
                    </a:cubicBezTo>
                    <a:cubicBezTo>
                      <a:pt x="8" y="24"/>
                      <a:pt x="7" y="24"/>
                      <a:pt x="6" y="23"/>
                    </a:cubicBezTo>
                    <a:cubicBezTo>
                      <a:pt x="5" y="23"/>
                      <a:pt x="5" y="23"/>
                      <a:pt x="5" y="23"/>
                    </a:cubicBezTo>
                    <a:cubicBezTo>
                      <a:pt x="4" y="22"/>
                      <a:pt x="3" y="21"/>
                      <a:pt x="2" y="20"/>
                    </a:cubicBezTo>
                    <a:cubicBezTo>
                      <a:pt x="1" y="17"/>
                      <a:pt x="0" y="14"/>
                      <a:pt x="0" y="11"/>
                    </a:cubicBezTo>
                    <a:cubicBezTo>
                      <a:pt x="1" y="8"/>
                      <a:pt x="3" y="5"/>
                      <a:pt x="5" y="3"/>
                    </a:cubicBezTo>
                    <a:cubicBezTo>
                      <a:pt x="6" y="2"/>
                      <a:pt x="7" y="1"/>
                      <a:pt x="9" y="1"/>
                    </a:cubicBezTo>
                    <a:cubicBezTo>
                      <a:pt x="10" y="0"/>
                      <a:pt x="12" y="0"/>
                      <a:pt x="13" y="0"/>
                    </a:cubicBezTo>
                    <a:cubicBezTo>
                      <a:pt x="19" y="1"/>
                      <a:pt x="24" y="7"/>
                      <a:pt x="23" y="14"/>
                    </a:cubicBezTo>
                    <a:cubicBezTo>
                      <a:pt x="22" y="20"/>
                      <a:pt x="17" y="25"/>
                      <a:pt x="11" y="25"/>
                    </a:cubicBezTo>
                    <a:close/>
                    <a:moveTo>
                      <a:pt x="10" y="16"/>
                    </a:moveTo>
                    <a:cubicBezTo>
                      <a:pt x="10" y="16"/>
                      <a:pt x="11" y="16"/>
                      <a:pt x="11" y="16"/>
                    </a:cubicBezTo>
                    <a:cubicBezTo>
                      <a:pt x="13" y="17"/>
                      <a:pt x="15" y="15"/>
                      <a:pt x="15" y="13"/>
                    </a:cubicBezTo>
                    <a:cubicBezTo>
                      <a:pt x="15" y="11"/>
                      <a:pt x="14" y="9"/>
                      <a:pt x="12" y="8"/>
                    </a:cubicBezTo>
                    <a:cubicBezTo>
                      <a:pt x="11" y="9"/>
                      <a:pt x="11" y="9"/>
                      <a:pt x="11" y="9"/>
                    </a:cubicBezTo>
                    <a:cubicBezTo>
                      <a:pt x="11" y="9"/>
                      <a:pt x="11" y="9"/>
                      <a:pt x="11" y="9"/>
                    </a:cubicBezTo>
                    <a:cubicBezTo>
                      <a:pt x="11" y="9"/>
                      <a:pt x="10" y="9"/>
                      <a:pt x="10" y="9"/>
                    </a:cubicBezTo>
                    <a:cubicBezTo>
                      <a:pt x="9" y="10"/>
                      <a:pt x="9" y="11"/>
                      <a:pt x="8" y="12"/>
                    </a:cubicBezTo>
                    <a:cubicBezTo>
                      <a:pt x="8" y="13"/>
                      <a:pt x="8" y="14"/>
                      <a:pt x="9" y="15"/>
                    </a:cubicBezTo>
                    <a:cubicBezTo>
                      <a:pt x="9" y="16"/>
                      <a:pt x="10" y="16"/>
                      <a:pt x="1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9" name="Freeform 374"/>
              <p:cNvSpPr>
                <a:spLocks noEditPoints="1"/>
              </p:cNvSpPr>
              <p:nvPr/>
            </p:nvSpPr>
            <p:spPr bwMode="auto">
              <a:xfrm>
                <a:off x="-4498976" y="3779838"/>
                <a:ext cx="53975" cy="52388"/>
              </a:xfrm>
              <a:custGeom>
                <a:avLst/>
                <a:gdLst>
                  <a:gd name="T0" fmla="*/ 12 w 25"/>
                  <a:gd name="T1" fmla="*/ 24 h 24"/>
                  <a:gd name="T2" fmla="*/ 10 w 25"/>
                  <a:gd name="T3" fmla="*/ 24 h 24"/>
                  <a:gd name="T4" fmla="*/ 3 w 25"/>
                  <a:gd name="T5" fmla="*/ 19 h 24"/>
                  <a:gd name="T6" fmla="*/ 1 w 25"/>
                  <a:gd name="T7" fmla="*/ 10 h 24"/>
                  <a:gd name="T8" fmla="*/ 13 w 25"/>
                  <a:gd name="T9" fmla="*/ 0 h 24"/>
                  <a:gd name="T10" fmla="*/ 14 w 25"/>
                  <a:gd name="T11" fmla="*/ 0 h 24"/>
                  <a:gd name="T12" fmla="*/ 23 w 25"/>
                  <a:gd name="T13" fmla="*/ 14 h 24"/>
                  <a:gd name="T14" fmla="*/ 12 w 25"/>
                  <a:gd name="T15" fmla="*/ 24 h 24"/>
                  <a:gd name="T16" fmla="*/ 13 w 25"/>
                  <a:gd name="T17" fmla="*/ 8 h 24"/>
                  <a:gd name="T18" fmla="*/ 9 w 25"/>
                  <a:gd name="T19" fmla="*/ 11 h 24"/>
                  <a:gd name="T20" fmla="*/ 10 w 25"/>
                  <a:gd name="T21" fmla="*/ 15 h 24"/>
                  <a:gd name="T22" fmla="*/ 11 w 25"/>
                  <a:gd name="T23" fmla="*/ 16 h 24"/>
                  <a:gd name="T24" fmla="*/ 12 w 25"/>
                  <a:gd name="T25" fmla="*/ 16 h 24"/>
                  <a:gd name="T26" fmla="*/ 15 w 25"/>
                  <a:gd name="T27" fmla="*/ 13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11" y="24"/>
                      <a:pt x="11" y="24"/>
                      <a:pt x="10" y="24"/>
                    </a:cubicBezTo>
                    <a:cubicBezTo>
                      <a:pt x="7" y="24"/>
                      <a:pt x="5" y="22"/>
                      <a:pt x="3" y="19"/>
                    </a:cubicBezTo>
                    <a:cubicBezTo>
                      <a:pt x="1" y="17"/>
                      <a:pt x="0" y="13"/>
                      <a:pt x="1" y="10"/>
                    </a:cubicBezTo>
                    <a:cubicBezTo>
                      <a:pt x="2" y="4"/>
                      <a:pt x="7" y="0"/>
                      <a:pt x="13" y="0"/>
                    </a:cubicBezTo>
                    <a:cubicBezTo>
                      <a:pt x="13" y="0"/>
                      <a:pt x="14" y="0"/>
                      <a:pt x="14" y="0"/>
                    </a:cubicBezTo>
                    <a:cubicBezTo>
                      <a:pt x="21" y="1"/>
                      <a:pt x="25" y="7"/>
                      <a:pt x="23" y="14"/>
                    </a:cubicBezTo>
                    <a:cubicBezTo>
                      <a:pt x="23" y="20"/>
                      <a:pt x="18" y="24"/>
                      <a:pt x="12" y="24"/>
                    </a:cubicBezTo>
                    <a:close/>
                    <a:moveTo>
                      <a:pt x="13" y="8"/>
                    </a:moveTo>
                    <a:cubicBezTo>
                      <a:pt x="11" y="8"/>
                      <a:pt x="10" y="9"/>
                      <a:pt x="9" y="11"/>
                    </a:cubicBezTo>
                    <a:cubicBezTo>
                      <a:pt x="9" y="13"/>
                      <a:pt x="9" y="14"/>
                      <a:pt x="10" y="15"/>
                    </a:cubicBezTo>
                    <a:cubicBezTo>
                      <a:pt x="10" y="15"/>
                      <a:pt x="11" y="16"/>
                      <a:pt x="11" y="16"/>
                    </a:cubicBezTo>
                    <a:cubicBezTo>
                      <a:pt x="12" y="16"/>
                      <a:pt x="12" y="16"/>
                      <a:pt x="12" y="16"/>
                    </a:cubicBezTo>
                    <a:cubicBezTo>
                      <a:pt x="14" y="16"/>
                      <a:pt x="15" y="15"/>
                      <a:pt x="15" y="13"/>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0" name="Freeform 375"/>
              <p:cNvSpPr>
                <a:spLocks noEditPoints="1"/>
              </p:cNvSpPr>
              <p:nvPr/>
            </p:nvSpPr>
            <p:spPr bwMode="auto">
              <a:xfrm>
                <a:off x="-4349751" y="3827463"/>
                <a:ext cx="50800" cy="52388"/>
              </a:xfrm>
              <a:custGeom>
                <a:avLst/>
                <a:gdLst>
                  <a:gd name="T0" fmla="*/ 12 w 24"/>
                  <a:gd name="T1" fmla="*/ 24 h 24"/>
                  <a:gd name="T2" fmla="*/ 4 w 24"/>
                  <a:gd name="T3" fmla="*/ 20 h 24"/>
                  <a:gd name="T4" fmla="*/ 0 w 24"/>
                  <a:gd name="T5" fmla="*/ 12 h 24"/>
                  <a:gd name="T6" fmla="*/ 12 w 24"/>
                  <a:gd name="T7" fmla="*/ 0 h 24"/>
                  <a:gd name="T8" fmla="*/ 12 w 24"/>
                  <a:gd name="T9" fmla="*/ 0 h 24"/>
                  <a:gd name="T10" fmla="*/ 24 w 24"/>
                  <a:gd name="T11" fmla="*/ 11 h 24"/>
                  <a:gd name="T12" fmla="*/ 20 w 24"/>
                  <a:gd name="T13" fmla="*/ 20 h 24"/>
                  <a:gd name="T14" fmla="*/ 12 w 24"/>
                  <a:gd name="T15" fmla="*/ 24 h 24"/>
                  <a:gd name="T16" fmla="*/ 12 w 24"/>
                  <a:gd name="T17" fmla="*/ 8 h 24"/>
                  <a:gd name="T18" fmla="*/ 8 w 24"/>
                  <a:gd name="T19" fmla="*/ 12 h 24"/>
                  <a:gd name="T20" fmla="*/ 9 w 24"/>
                  <a:gd name="T21" fmla="*/ 15 h 24"/>
                  <a:gd name="T22" fmla="*/ 12 w 24"/>
                  <a:gd name="T23" fmla="*/ 16 h 24"/>
                  <a:gd name="T24" fmla="*/ 12 w 24"/>
                  <a:gd name="T25" fmla="*/ 16 h 24"/>
                  <a:gd name="T26" fmla="*/ 14 w 24"/>
                  <a:gd name="T27" fmla="*/ 15 h 24"/>
                  <a:gd name="T28" fmla="*/ 15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9" y="24"/>
                      <a:pt x="6" y="23"/>
                      <a:pt x="4" y="20"/>
                    </a:cubicBezTo>
                    <a:cubicBezTo>
                      <a:pt x="1" y="18"/>
                      <a:pt x="0" y="15"/>
                      <a:pt x="0" y="12"/>
                    </a:cubicBezTo>
                    <a:cubicBezTo>
                      <a:pt x="0" y="5"/>
                      <a:pt x="5" y="0"/>
                      <a:pt x="12" y="0"/>
                    </a:cubicBezTo>
                    <a:cubicBezTo>
                      <a:pt x="12" y="0"/>
                      <a:pt x="12" y="0"/>
                      <a:pt x="12" y="0"/>
                    </a:cubicBezTo>
                    <a:cubicBezTo>
                      <a:pt x="18" y="0"/>
                      <a:pt x="23" y="5"/>
                      <a:pt x="24" y="11"/>
                    </a:cubicBezTo>
                    <a:cubicBezTo>
                      <a:pt x="24" y="15"/>
                      <a:pt x="23" y="18"/>
                      <a:pt x="20" y="20"/>
                    </a:cubicBezTo>
                    <a:cubicBezTo>
                      <a:pt x="18" y="22"/>
                      <a:pt x="15" y="24"/>
                      <a:pt x="12" y="24"/>
                    </a:cubicBezTo>
                    <a:close/>
                    <a:moveTo>
                      <a:pt x="12" y="8"/>
                    </a:moveTo>
                    <a:cubicBezTo>
                      <a:pt x="10" y="8"/>
                      <a:pt x="8" y="10"/>
                      <a:pt x="8" y="12"/>
                    </a:cubicBezTo>
                    <a:cubicBezTo>
                      <a:pt x="8" y="13"/>
                      <a:pt x="9" y="14"/>
                      <a:pt x="9" y="15"/>
                    </a:cubicBezTo>
                    <a:cubicBezTo>
                      <a:pt x="10" y="15"/>
                      <a:pt x="11" y="16"/>
                      <a:pt x="12" y="16"/>
                    </a:cubicBezTo>
                    <a:cubicBezTo>
                      <a:pt x="12" y="16"/>
                      <a:pt x="12" y="16"/>
                      <a:pt x="12" y="16"/>
                    </a:cubicBezTo>
                    <a:cubicBezTo>
                      <a:pt x="13" y="16"/>
                      <a:pt x="14" y="15"/>
                      <a:pt x="14" y="15"/>
                    </a:cubicBezTo>
                    <a:cubicBezTo>
                      <a:pt x="15" y="14"/>
                      <a:pt x="16" y="13"/>
                      <a:pt x="15" y="12"/>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1" name="Freeform 376"/>
              <p:cNvSpPr>
                <a:spLocks noEditPoints="1"/>
              </p:cNvSpPr>
              <p:nvPr/>
            </p:nvSpPr>
            <p:spPr bwMode="auto">
              <a:xfrm>
                <a:off x="-4383089" y="3827463"/>
                <a:ext cx="50800" cy="52388"/>
              </a:xfrm>
              <a:custGeom>
                <a:avLst/>
                <a:gdLst>
                  <a:gd name="T0" fmla="*/ 12 w 23"/>
                  <a:gd name="T1" fmla="*/ 24 h 24"/>
                  <a:gd name="T2" fmla="*/ 11 w 23"/>
                  <a:gd name="T3" fmla="*/ 24 h 24"/>
                  <a:gd name="T4" fmla="*/ 3 w 23"/>
                  <a:gd name="T5" fmla="*/ 20 h 24"/>
                  <a:gd name="T6" fmla="*/ 0 w 23"/>
                  <a:gd name="T7" fmla="*/ 11 h 24"/>
                  <a:gd name="T8" fmla="*/ 11 w 23"/>
                  <a:gd name="T9" fmla="*/ 0 h 24"/>
                  <a:gd name="T10" fmla="*/ 12 w 23"/>
                  <a:gd name="T11" fmla="*/ 0 h 24"/>
                  <a:gd name="T12" fmla="*/ 23 w 23"/>
                  <a:gd name="T13" fmla="*/ 12 h 24"/>
                  <a:gd name="T14" fmla="*/ 20 w 23"/>
                  <a:gd name="T15" fmla="*/ 21 h 24"/>
                  <a:gd name="T16" fmla="*/ 12 w 23"/>
                  <a:gd name="T17" fmla="*/ 24 h 24"/>
                  <a:gd name="T18" fmla="*/ 12 w 23"/>
                  <a:gd name="T19" fmla="*/ 8 h 24"/>
                  <a:gd name="T20" fmla="*/ 8 w 23"/>
                  <a:gd name="T21" fmla="*/ 12 h 24"/>
                  <a:gd name="T22" fmla="*/ 9 w 23"/>
                  <a:gd name="T23" fmla="*/ 15 h 24"/>
                  <a:gd name="T24" fmla="*/ 11 w 23"/>
                  <a:gd name="T25" fmla="*/ 16 h 24"/>
                  <a:gd name="T26" fmla="*/ 12 w 23"/>
                  <a:gd name="T27" fmla="*/ 16 h 24"/>
                  <a:gd name="T28" fmla="*/ 14 w 23"/>
                  <a:gd name="T29" fmla="*/ 15 h 24"/>
                  <a:gd name="T30" fmla="*/ 15 w 23"/>
                  <a:gd name="T31" fmla="*/ 12 h 24"/>
                  <a:gd name="T32" fmla="*/ 12 w 23"/>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24">
                    <a:moveTo>
                      <a:pt x="12" y="24"/>
                    </a:moveTo>
                    <a:cubicBezTo>
                      <a:pt x="11" y="24"/>
                      <a:pt x="11" y="24"/>
                      <a:pt x="11" y="24"/>
                    </a:cubicBezTo>
                    <a:cubicBezTo>
                      <a:pt x="8" y="24"/>
                      <a:pt x="5" y="23"/>
                      <a:pt x="3" y="20"/>
                    </a:cubicBezTo>
                    <a:cubicBezTo>
                      <a:pt x="1" y="18"/>
                      <a:pt x="0" y="15"/>
                      <a:pt x="0" y="11"/>
                    </a:cubicBezTo>
                    <a:cubicBezTo>
                      <a:pt x="0" y="5"/>
                      <a:pt x="5" y="0"/>
                      <a:pt x="11" y="0"/>
                    </a:cubicBezTo>
                    <a:cubicBezTo>
                      <a:pt x="12" y="0"/>
                      <a:pt x="12" y="0"/>
                      <a:pt x="12" y="0"/>
                    </a:cubicBezTo>
                    <a:cubicBezTo>
                      <a:pt x="18" y="0"/>
                      <a:pt x="23" y="5"/>
                      <a:pt x="23" y="12"/>
                    </a:cubicBezTo>
                    <a:cubicBezTo>
                      <a:pt x="23" y="15"/>
                      <a:pt x="22" y="18"/>
                      <a:pt x="20" y="21"/>
                    </a:cubicBezTo>
                    <a:cubicBezTo>
                      <a:pt x="18" y="23"/>
                      <a:pt x="15" y="24"/>
                      <a:pt x="12" y="24"/>
                    </a:cubicBezTo>
                    <a:close/>
                    <a:moveTo>
                      <a:pt x="12" y="8"/>
                    </a:moveTo>
                    <a:cubicBezTo>
                      <a:pt x="10" y="8"/>
                      <a:pt x="8" y="10"/>
                      <a:pt x="8" y="12"/>
                    </a:cubicBezTo>
                    <a:cubicBezTo>
                      <a:pt x="8" y="13"/>
                      <a:pt x="8" y="14"/>
                      <a:pt x="9" y="15"/>
                    </a:cubicBezTo>
                    <a:cubicBezTo>
                      <a:pt x="10" y="15"/>
                      <a:pt x="10" y="16"/>
                      <a:pt x="11" y="16"/>
                    </a:cubicBezTo>
                    <a:cubicBezTo>
                      <a:pt x="12" y="16"/>
                      <a:pt x="12" y="16"/>
                      <a:pt x="12" y="16"/>
                    </a:cubicBezTo>
                    <a:cubicBezTo>
                      <a:pt x="12" y="16"/>
                      <a:pt x="13" y="15"/>
                      <a:pt x="14" y="15"/>
                    </a:cubicBezTo>
                    <a:cubicBezTo>
                      <a:pt x="15" y="14"/>
                      <a:pt x="15" y="13"/>
                      <a:pt x="15" y="12"/>
                    </a:cubicBezTo>
                    <a:cubicBezTo>
                      <a:pt x="15" y="10"/>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2" name="Freeform 377"/>
              <p:cNvSpPr>
                <a:spLocks noEditPoints="1"/>
              </p:cNvSpPr>
              <p:nvPr/>
            </p:nvSpPr>
            <p:spPr bwMode="auto">
              <a:xfrm>
                <a:off x="-4416426" y="3825875"/>
                <a:ext cx="50800" cy="50800"/>
              </a:xfrm>
              <a:custGeom>
                <a:avLst/>
                <a:gdLst>
                  <a:gd name="T0" fmla="*/ 12 w 24"/>
                  <a:gd name="T1" fmla="*/ 24 h 24"/>
                  <a:gd name="T2" fmla="*/ 11 w 24"/>
                  <a:gd name="T3" fmla="*/ 24 h 24"/>
                  <a:gd name="T4" fmla="*/ 3 w 24"/>
                  <a:gd name="T5" fmla="*/ 20 h 24"/>
                  <a:gd name="T6" fmla="*/ 0 w 24"/>
                  <a:gd name="T7" fmla="*/ 11 h 24"/>
                  <a:gd name="T8" fmla="*/ 13 w 24"/>
                  <a:gd name="T9" fmla="*/ 0 h 24"/>
                  <a:gd name="T10" fmla="*/ 21 w 24"/>
                  <a:gd name="T11" fmla="*/ 4 h 24"/>
                  <a:gd name="T12" fmla="*/ 24 w 24"/>
                  <a:gd name="T13" fmla="*/ 13 h 24"/>
                  <a:gd name="T14" fmla="*/ 20 w 24"/>
                  <a:gd name="T15" fmla="*/ 21 h 24"/>
                  <a:gd name="T16" fmla="*/ 12 w 24"/>
                  <a:gd name="T17" fmla="*/ 24 h 24"/>
                  <a:gd name="T18" fmla="*/ 12 w 24"/>
                  <a:gd name="T19" fmla="*/ 8 h 24"/>
                  <a:gd name="T20" fmla="*/ 9 w 24"/>
                  <a:gd name="T21" fmla="*/ 12 h 24"/>
                  <a:gd name="T22" fmla="*/ 9 w 24"/>
                  <a:gd name="T23" fmla="*/ 15 h 24"/>
                  <a:gd name="T24" fmla="*/ 12 w 24"/>
                  <a:gd name="T25" fmla="*/ 16 h 24"/>
                  <a:gd name="T26" fmla="*/ 12 w 24"/>
                  <a:gd name="T27" fmla="*/ 16 h 24"/>
                  <a:gd name="T28" fmla="*/ 14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11" y="24"/>
                      <a:pt x="11" y="24"/>
                      <a:pt x="11" y="24"/>
                    </a:cubicBezTo>
                    <a:cubicBezTo>
                      <a:pt x="8" y="24"/>
                      <a:pt x="5" y="23"/>
                      <a:pt x="3" y="20"/>
                    </a:cubicBezTo>
                    <a:cubicBezTo>
                      <a:pt x="1" y="18"/>
                      <a:pt x="0" y="14"/>
                      <a:pt x="0" y="11"/>
                    </a:cubicBezTo>
                    <a:cubicBezTo>
                      <a:pt x="1" y="5"/>
                      <a:pt x="7" y="0"/>
                      <a:pt x="13" y="0"/>
                    </a:cubicBezTo>
                    <a:cubicBezTo>
                      <a:pt x="16" y="0"/>
                      <a:pt x="19" y="2"/>
                      <a:pt x="21" y="4"/>
                    </a:cubicBezTo>
                    <a:cubicBezTo>
                      <a:pt x="23" y="7"/>
                      <a:pt x="24" y="10"/>
                      <a:pt x="24" y="13"/>
                    </a:cubicBezTo>
                    <a:cubicBezTo>
                      <a:pt x="24" y="16"/>
                      <a:pt x="22" y="19"/>
                      <a:pt x="20" y="21"/>
                    </a:cubicBezTo>
                    <a:cubicBezTo>
                      <a:pt x="18" y="23"/>
                      <a:pt x="15" y="24"/>
                      <a:pt x="12" y="24"/>
                    </a:cubicBezTo>
                    <a:close/>
                    <a:moveTo>
                      <a:pt x="12" y="8"/>
                    </a:moveTo>
                    <a:cubicBezTo>
                      <a:pt x="10" y="8"/>
                      <a:pt x="9" y="10"/>
                      <a:pt x="9" y="12"/>
                    </a:cubicBezTo>
                    <a:cubicBezTo>
                      <a:pt x="8" y="13"/>
                      <a:pt x="9" y="14"/>
                      <a:pt x="9" y="15"/>
                    </a:cubicBezTo>
                    <a:cubicBezTo>
                      <a:pt x="10" y="16"/>
                      <a:pt x="11" y="16"/>
                      <a:pt x="12" y="16"/>
                    </a:cubicBezTo>
                    <a:cubicBezTo>
                      <a:pt x="12" y="16"/>
                      <a:pt x="12" y="16"/>
                      <a:pt x="12" y="16"/>
                    </a:cubicBezTo>
                    <a:cubicBezTo>
                      <a:pt x="13" y="16"/>
                      <a:pt x="14" y="16"/>
                      <a:pt x="14" y="15"/>
                    </a:cubicBezTo>
                    <a:cubicBezTo>
                      <a:pt x="15" y="15"/>
                      <a:pt x="16" y="14"/>
                      <a:pt x="16" y="12"/>
                    </a:cubicBezTo>
                    <a:cubicBezTo>
                      <a:pt x="16" y="11"/>
                      <a:pt x="15" y="10"/>
                      <a:pt x="15" y="9"/>
                    </a:cubicBezTo>
                    <a:cubicBezTo>
                      <a:pt x="14"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3" name="Freeform 378"/>
              <p:cNvSpPr>
                <a:spLocks noEditPoints="1"/>
              </p:cNvSpPr>
              <p:nvPr/>
            </p:nvSpPr>
            <p:spPr bwMode="auto">
              <a:xfrm>
                <a:off x="-4449764" y="3821113"/>
                <a:ext cx="52388" cy="53975"/>
              </a:xfrm>
              <a:custGeom>
                <a:avLst/>
                <a:gdLst>
                  <a:gd name="T0" fmla="*/ 12 w 24"/>
                  <a:gd name="T1" fmla="*/ 25 h 25"/>
                  <a:gd name="T2" fmla="*/ 10 w 24"/>
                  <a:gd name="T3" fmla="*/ 25 h 25"/>
                  <a:gd name="T4" fmla="*/ 3 w 24"/>
                  <a:gd name="T5" fmla="*/ 20 h 25"/>
                  <a:gd name="T6" fmla="*/ 0 w 24"/>
                  <a:gd name="T7" fmla="*/ 11 h 25"/>
                  <a:gd name="T8" fmla="*/ 13 w 24"/>
                  <a:gd name="T9" fmla="*/ 1 h 25"/>
                  <a:gd name="T10" fmla="*/ 18 w 24"/>
                  <a:gd name="T11" fmla="*/ 2 h 25"/>
                  <a:gd name="T12" fmla="*/ 21 w 24"/>
                  <a:gd name="T13" fmla="*/ 5 h 25"/>
                  <a:gd name="T14" fmla="*/ 24 w 24"/>
                  <a:gd name="T15" fmla="*/ 14 h 25"/>
                  <a:gd name="T16" fmla="*/ 19 w 24"/>
                  <a:gd name="T17" fmla="*/ 22 h 25"/>
                  <a:gd name="T18" fmla="*/ 15 w 24"/>
                  <a:gd name="T19" fmla="*/ 24 h 25"/>
                  <a:gd name="T20" fmla="*/ 12 w 24"/>
                  <a:gd name="T21" fmla="*/ 25 h 25"/>
                  <a:gd name="T22" fmla="*/ 12 w 24"/>
                  <a:gd name="T23" fmla="*/ 9 h 25"/>
                  <a:gd name="T24" fmla="*/ 8 w 24"/>
                  <a:gd name="T25" fmla="*/ 12 h 25"/>
                  <a:gd name="T26" fmla="*/ 9 w 24"/>
                  <a:gd name="T27" fmla="*/ 15 h 25"/>
                  <a:gd name="T28" fmla="*/ 11 w 24"/>
                  <a:gd name="T29" fmla="*/ 17 h 25"/>
                  <a:gd name="T30" fmla="*/ 13 w 24"/>
                  <a:gd name="T31" fmla="*/ 17 h 25"/>
                  <a:gd name="T32" fmla="*/ 14 w 24"/>
                  <a:gd name="T33" fmla="*/ 16 h 25"/>
                  <a:gd name="T34" fmla="*/ 15 w 24"/>
                  <a:gd name="T35" fmla="*/ 13 h 25"/>
                  <a:gd name="T36" fmla="*/ 15 w 24"/>
                  <a:gd name="T37" fmla="*/ 10 h 25"/>
                  <a:gd name="T38" fmla="*/ 14 w 24"/>
                  <a:gd name="T39" fmla="*/ 9 h 25"/>
                  <a:gd name="T40" fmla="*/ 12 w 24"/>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2" y="25"/>
                    </a:moveTo>
                    <a:cubicBezTo>
                      <a:pt x="11" y="25"/>
                      <a:pt x="11" y="25"/>
                      <a:pt x="10" y="25"/>
                    </a:cubicBezTo>
                    <a:cubicBezTo>
                      <a:pt x="7" y="24"/>
                      <a:pt x="5" y="23"/>
                      <a:pt x="3" y="20"/>
                    </a:cubicBezTo>
                    <a:cubicBezTo>
                      <a:pt x="1" y="18"/>
                      <a:pt x="0" y="15"/>
                      <a:pt x="0" y="11"/>
                    </a:cubicBezTo>
                    <a:cubicBezTo>
                      <a:pt x="1" y="5"/>
                      <a:pt x="7" y="0"/>
                      <a:pt x="13" y="1"/>
                    </a:cubicBezTo>
                    <a:cubicBezTo>
                      <a:pt x="15" y="1"/>
                      <a:pt x="16" y="1"/>
                      <a:pt x="18" y="2"/>
                    </a:cubicBezTo>
                    <a:cubicBezTo>
                      <a:pt x="19" y="3"/>
                      <a:pt x="20" y="4"/>
                      <a:pt x="21" y="5"/>
                    </a:cubicBezTo>
                    <a:cubicBezTo>
                      <a:pt x="23" y="8"/>
                      <a:pt x="24" y="11"/>
                      <a:pt x="24" y="14"/>
                    </a:cubicBezTo>
                    <a:cubicBezTo>
                      <a:pt x="23" y="17"/>
                      <a:pt x="22" y="20"/>
                      <a:pt x="19" y="22"/>
                    </a:cubicBezTo>
                    <a:cubicBezTo>
                      <a:pt x="18" y="23"/>
                      <a:pt x="17" y="24"/>
                      <a:pt x="15" y="24"/>
                    </a:cubicBezTo>
                    <a:cubicBezTo>
                      <a:pt x="14" y="25"/>
                      <a:pt x="13" y="25"/>
                      <a:pt x="12" y="25"/>
                    </a:cubicBezTo>
                    <a:close/>
                    <a:moveTo>
                      <a:pt x="12" y="9"/>
                    </a:moveTo>
                    <a:cubicBezTo>
                      <a:pt x="10" y="9"/>
                      <a:pt x="9" y="10"/>
                      <a:pt x="8" y="12"/>
                    </a:cubicBezTo>
                    <a:cubicBezTo>
                      <a:pt x="8" y="14"/>
                      <a:pt x="8" y="15"/>
                      <a:pt x="9" y="15"/>
                    </a:cubicBezTo>
                    <a:cubicBezTo>
                      <a:pt x="10" y="16"/>
                      <a:pt x="11" y="17"/>
                      <a:pt x="11" y="17"/>
                    </a:cubicBezTo>
                    <a:cubicBezTo>
                      <a:pt x="12" y="17"/>
                      <a:pt x="12" y="17"/>
                      <a:pt x="13" y="17"/>
                    </a:cubicBezTo>
                    <a:cubicBezTo>
                      <a:pt x="13" y="17"/>
                      <a:pt x="14" y="16"/>
                      <a:pt x="14" y="16"/>
                    </a:cubicBezTo>
                    <a:cubicBezTo>
                      <a:pt x="15" y="15"/>
                      <a:pt x="15" y="14"/>
                      <a:pt x="15" y="13"/>
                    </a:cubicBezTo>
                    <a:cubicBezTo>
                      <a:pt x="16" y="12"/>
                      <a:pt x="15" y="11"/>
                      <a:pt x="15" y="10"/>
                    </a:cubicBezTo>
                    <a:cubicBezTo>
                      <a:pt x="14" y="10"/>
                      <a:pt x="14"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4" name="Freeform 379"/>
              <p:cNvSpPr>
                <a:spLocks noEditPoints="1"/>
              </p:cNvSpPr>
              <p:nvPr/>
            </p:nvSpPr>
            <p:spPr bwMode="auto">
              <a:xfrm>
                <a:off x="-4481514" y="3819525"/>
                <a:ext cx="52388" cy="50800"/>
              </a:xfrm>
              <a:custGeom>
                <a:avLst/>
                <a:gdLst>
                  <a:gd name="T0" fmla="*/ 12 w 24"/>
                  <a:gd name="T1" fmla="*/ 24 h 24"/>
                  <a:gd name="T2" fmla="*/ 10 w 24"/>
                  <a:gd name="T3" fmla="*/ 24 h 24"/>
                  <a:gd name="T4" fmla="*/ 2 w 24"/>
                  <a:gd name="T5" fmla="*/ 19 h 24"/>
                  <a:gd name="T6" fmla="*/ 0 w 24"/>
                  <a:gd name="T7" fmla="*/ 10 h 24"/>
                  <a:gd name="T8" fmla="*/ 12 w 24"/>
                  <a:gd name="T9" fmla="*/ 0 h 24"/>
                  <a:gd name="T10" fmla="*/ 14 w 24"/>
                  <a:gd name="T11" fmla="*/ 0 h 24"/>
                  <a:gd name="T12" fmla="*/ 21 w 24"/>
                  <a:gd name="T13" fmla="*/ 5 h 24"/>
                  <a:gd name="T14" fmla="*/ 23 w 24"/>
                  <a:gd name="T15" fmla="*/ 13 h 24"/>
                  <a:gd name="T16" fmla="*/ 19 w 24"/>
                  <a:gd name="T17" fmla="*/ 21 h 24"/>
                  <a:gd name="T18" fmla="*/ 12 w 24"/>
                  <a:gd name="T19" fmla="*/ 24 h 24"/>
                  <a:gd name="T20" fmla="*/ 12 w 24"/>
                  <a:gd name="T21" fmla="*/ 8 h 24"/>
                  <a:gd name="T22" fmla="*/ 8 w 24"/>
                  <a:gd name="T23" fmla="*/ 11 h 24"/>
                  <a:gd name="T24" fmla="*/ 9 w 24"/>
                  <a:gd name="T25" fmla="*/ 14 h 24"/>
                  <a:gd name="T26" fmla="*/ 11 w 24"/>
                  <a:gd name="T27" fmla="*/ 16 h 24"/>
                  <a:gd name="T28" fmla="*/ 12 w 24"/>
                  <a:gd name="T29" fmla="*/ 16 h 24"/>
                  <a:gd name="T30" fmla="*/ 14 w 24"/>
                  <a:gd name="T31" fmla="*/ 15 h 24"/>
                  <a:gd name="T32" fmla="*/ 15 w 24"/>
                  <a:gd name="T33" fmla="*/ 12 h 24"/>
                  <a:gd name="T34" fmla="*/ 15 w 24"/>
                  <a:gd name="T35" fmla="*/ 9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1" y="24"/>
                      <a:pt x="10" y="24"/>
                      <a:pt x="10" y="24"/>
                    </a:cubicBezTo>
                    <a:cubicBezTo>
                      <a:pt x="7" y="23"/>
                      <a:pt x="4" y="21"/>
                      <a:pt x="2" y="19"/>
                    </a:cubicBezTo>
                    <a:cubicBezTo>
                      <a:pt x="0" y="16"/>
                      <a:pt x="0" y="13"/>
                      <a:pt x="0" y="10"/>
                    </a:cubicBezTo>
                    <a:cubicBezTo>
                      <a:pt x="1" y="4"/>
                      <a:pt x="6" y="0"/>
                      <a:pt x="12" y="0"/>
                    </a:cubicBezTo>
                    <a:cubicBezTo>
                      <a:pt x="12" y="0"/>
                      <a:pt x="13" y="0"/>
                      <a:pt x="14" y="0"/>
                    </a:cubicBezTo>
                    <a:cubicBezTo>
                      <a:pt x="17" y="0"/>
                      <a:pt x="19" y="2"/>
                      <a:pt x="21" y="5"/>
                    </a:cubicBezTo>
                    <a:cubicBezTo>
                      <a:pt x="23" y="7"/>
                      <a:pt x="24" y="10"/>
                      <a:pt x="23" y="13"/>
                    </a:cubicBezTo>
                    <a:cubicBezTo>
                      <a:pt x="23" y="17"/>
                      <a:pt x="21" y="19"/>
                      <a:pt x="19" y="21"/>
                    </a:cubicBezTo>
                    <a:cubicBezTo>
                      <a:pt x="17" y="23"/>
                      <a:pt x="14" y="24"/>
                      <a:pt x="12" y="24"/>
                    </a:cubicBezTo>
                    <a:close/>
                    <a:moveTo>
                      <a:pt x="12" y="8"/>
                    </a:moveTo>
                    <a:cubicBezTo>
                      <a:pt x="10" y="8"/>
                      <a:pt x="8" y="9"/>
                      <a:pt x="8" y="11"/>
                    </a:cubicBezTo>
                    <a:cubicBezTo>
                      <a:pt x="8" y="12"/>
                      <a:pt x="8" y="13"/>
                      <a:pt x="9" y="14"/>
                    </a:cubicBezTo>
                    <a:cubicBezTo>
                      <a:pt x="9" y="15"/>
                      <a:pt x="10" y="16"/>
                      <a:pt x="11" y="16"/>
                    </a:cubicBezTo>
                    <a:cubicBezTo>
                      <a:pt x="12" y="16"/>
                      <a:pt x="12" y="16"/>
                      <a:pt x="12" y="16"/>
                    </a:cubicBezTo>
                    <a:cubicBezTo>
                      <a:pt x="12" y="16"/>
                      <a:pt x="13" y="16"/>
                      <a:pt x="14" y="15"/>
                    </a:cubicBezTo>
                    <a:cubicBezTo>
                      <a:pt x="15" y="14"/>
                      <a:pt x="15" y="13"/>
                      <a:pt x="15" y="12"/>
                    </a:cubicBezTo>
                    <a:cubicBezTo>
                      <a:pt x="15"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5" name="Freeform 380"/>
              <p:cNvSpPr>
                <a:spLocks noEditPoints="1"/>
              </p:cNvSpPr>
              <p:nvPr/>
            </p:nvSpPr>
            <p:spPr bwMode="auto">
              <a:xfrm>
                <a:off x="-4367214" y="3862388"/>
                <a:ext cx="50800" cy="50800"/>
              </a:xfrm>
              <a:custGeom>
                <a:avLst/>
                <a:gdLst>
                  <a:gd name="T0" fmla="*/ 12 w 24"/>
                  <a:gd name="T1" fmla="*/ 24 h 24"/>
                  <a:gd name="T2" fmla="*/ 12 w 24"/>
                  <a:gd name="T3" fmla="*/ 24 h 24"/>
                  <a:gd name="T4" fmla="*/ 4 w 24"/>
                  <a:gd name="T5" fmla="*/ 21 h 24"/>
                  <a:gd name="T6" fmla="*/ 0 w 24"/>
                  <a:gd name="T7" fmla="*/ 12 h 24"/>
                  <a:gd name="T8" fmla="*/ 12 w 24"/>
                  <a:gd name="T9" fmla="*/ 0 h 24"/>
                  <a:gd name="T10" fmla="*/ 12 w 24"/>
                  <a:gd name="T11" fmla="*/ 0 h 24"/>
                  <a:gd name="T12" fmla="*/ 24 w 24"/>
                  <a:gd name="T13" fmla="*/ 12 h 24"/>
                  <a:gd name="T14" fmla="*/ 21 w 24"/>
                  <a:gd name="T15" fmla="*/ 20 h 24"/>
                  <a:gd name="T16" fmla="*/ 12 w 24"/>
                  <a:gd name="T17" fmla="*/ 24 h 24"/>
                  <a:gd name="T18" fmla="*/ 12 w 24"/>
                  <a:gd name="T19" fmla="*/ 8 h 24"/>
                  <a:gd name="T20" fmla="*/ 8 w 24"/>
                  <a:gd name="T21" fmla="*/ 12 h 24"/>
                  <a:gd name="T22" fmla="*/ 9 w 24"/>
                  <a:gd name="T23" fmla="*/ 15 h 24"/>
                  <a:gd name="T24" fmla="*/ 12 w 24"/>
                  <a:gd name="T25" fmla="*/ 16 h 24"/>
                  <a:gd name="T26" fmla="*/ 15 w 24"/>
                  <a:gd name="T27" fmla="*/ 15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12" y="24"/>
                      <a:pt x="12" y="24"/>
                      <a:pt x="12" y="24"/>
                    </a:cubicBezTo>
                    <a:cubicBezTo>
                      <a:pt x="9" y="24"/>
                      <a:pt x="6" y="23"/>
                      <a:pt x="4" y="21"/>
                    </a:cubicBezTo>
                    <a:cubicBezTo>
                      <a:pt x="1" y="18"/>
                      <a:pt x="0" y="15"/>
                      <a:pt x="0" y="12"/>
                    </a:cubicBezTo>
                    <a:cubicBezTo>
                      <a:pt x="0" y="5"/>
                      <a:pt x="6" y="0"/>
                      <a:pt x="12" y="0"/>
                    </a:cubicBezTo>
                    <a:cubicBezTo>
                      <a:pt x="12" y="0"/>
                      <a:pt x="12" y="0"/>
                      <a:pt x="12" y="0"/>
                    </a:cubicBezTo>
                    <a:cubicBezTo>
                      <a:pt x="19" y="0"/>
                      <a:pt x="24" y="5"/>
                      <a:pt x="24" y="12"/>
                    </a:cubicBezTo>
                    <a:cubicBezTo>
                      <a:pt x="24" y="15"/>
                      <a:pt x="23" y="18"/>
                      <a:pt x="21" y="20"/>
                    </a:cubicBezTo>
                    <a:cubicBezTo>
                      <a:pt x="19" y="23"/>
                      <a:pt x="16" y="24"/>
                      <a:pt x="12" y="24"/>
                    </a:cubicBezTo>
                    <a:close/>
                    <a:moveTo>
                      <a:pt x="12" y="8"/>
                    </a:moveTo>
                    <a:cubicBezTo>
                      <a:pt x="10" y="8"/>
                      <a:pt x="8" y="10"/>
                      <a:pt x="8" y="12"/>
                    </a:cubicBezTo>
                    <a:cubicBezTo>
                      <a:pt x="8" y="13"/>
                      <a:pt x="9" y="14"/>
                      <a:pt x="9" y="15"/>
                    </a:cubicBezTo>
                    <a:cubicBezTo>
                      <a:pt x="10" y="16"/>
                      <a:pt x="11" y="16"/>
                      <a:pt x="12" y="16"/>
                    </a:cubicBezTo>
                    <a:cubicBezTo>
                      <a:pt x="13" y="16"/>
                      <a:pt x="14" y="16"/>
                      <a:pt x="15" y="15"/>
                    </a:cubicBezTo>
                    <a:cubicBezTo>
                      <a:pt x="16" y="14"/>
                      <a:pt x="16" y="13"/>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6" name="Freeform 381"/>
              <p:cNvSpPr>
                <a:spLocks noEditPoints="1"/>
              </p:cNvSpPr>
              <p:nvPr/>
            </p:nvSpPr>
            <p:spPr bwMode="auto">
              <a:xfrm>
                <a:off x="-4402139" y="3862388"/>
                <a:ext cx="52388" cy="50800"/>
              </a:xfrm>
              <a:custGeom>
                <a:avLst/>
                <a:gdLst>
                  <a:gd name="T0" fmla="*/ 12 w 24"/>
                  <a:gd name="T1" fmla="*/ 24 h 24"/>
                  <a:gd name="T2" fmla="*/ 12 w 24"/>
                  <a:gd name="T3" fmla="*/ 24 h 24"/>
                  <a:gd name="T4" fmla="*/ 7 w 24"/>
                  <a:gd name="T5" fmla="*/ 23 h 24"/>
                  <a:gd name="T6" fmla="*/ 3 w 24"/>
                  <a:gd name="T7" fmla="*/ 20 h 24"/>
                  <a:gd name="T8" fmla="*/ 0 w 24"/>
                  <a:gd name="T9" fmla="*/ 11 h 24"/>
                  <a:gd name="T10" fmla="*/ 4 w 24"/>
                  <a:gd name="T11" fmla="*/ 3 h 24"/>
                  <a:gd name="T12" fmla="*/ 8 w 24"/>
                  <a:gd name="T13" fmla="*/ 0 h 24"/>
                  <a:gd name="T14" fmla="*/ 12 w 24"/>
                  <a:gd name="T15" fmla="*/ 0 h 24"/>
                  <a:gd name="T16" fmla="*/ 13 w 24"/>
                  <a:gd name="T17" fmla="*/ 0 h 24"/>
                  <a:gd name="T18" fmla="*/ 24 w 24"/>
                  <a:gd name="T19" fmla="*/ 12 h 24"/>
                  <a:gd name="T20" fmla="*/ 12 w 24"/>
                  <a:gd name="T21" fmla="*/ 24 h 24"/>
                  <a:gd name="T22" fmla="*/ 12 w 24"/>
                  <a:gd name="T23" fmla="*/ 8 h 24"/>
                  <a:gd name="T24" fmla="*/ 11 w 24"/>
                  <a:gd name="T25" fmla="*/ 8 h 24"/>
                  <a:gd name="T26" fmla="*/ 9 w 24"/>
                  <a:gd name="T27" fmla="*/ 9 h 24"/>
                  <a:gd name="T28" fmla="*/ 8 w 24"/>
                  <a:gd name="T29" fmla="*/ 12 h 24"/>
                  <a:gd name="T30" fmla="*/ 9 w 24"/>
                  <a:gd name="T31" fmla="*/ 15 h 24"/>
                  <a:gd name="T32" fmla="*/ 10 w 24"/>
                  <a:gd name="T33" fmla="*/ 16 h 24"/>
                  <a:gd name="T34" fmla="*/ 12 w 24"/>
                  <a:gd name="T35" fmla="*/ 16 h 24"/>
                  <a:gd name="T36" fmla="*/ 12 w 24"/>
                  <a:gd name="T37" fmla="*/ 16 h 24"/>
                  <a:gd name="T38" fmla="*/ 16 w 24"/>
                  <a:gd name="T39" fmla="*/ 12 h 24"/>
                  <a:gd name="T40" fmla="*/ 12 w 24"/>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24"/>
                    </a:moveTo>
                    <a:cubicBezTo>
                      <a:pt x="12" y="24"/>
                      <a:pt x="12" y="24"/>
                      <a:pt x="12" y="24"/>
                    </a:cubicBezTo>
                    <a:cubicBezTo>
                      <a:pt x="10" y="24"/>
                      <a:pt x="8" y="23"/>
                      <a:pt x="7" y="23"/>
                    </a:cubicBezTo>
                    <a:cubicBezTo>
                      <a:pt x="5" y="22"/>
                      <a:pt x="4" y="21"/>
                      <a:pt x="3" y="20"/>
                    </a:cubicBezTo>
                    <a:cubicBezTo>
                      <a:pt x="1" y="17"/>
                      <a:pt x="0" y="14"/>
                      <a:pt x="0" y="11"/>
                    </a:cubicBezTo>
                    <a:cubicBezTo>
                      <a:pt x="0" y="8"/>
                      <a:pt x="2" y="5"/>
                      <a:pt x="4" y="3"/>
                    </a:cubicBezTo>
                    <a:cubicBezTo>
                      <a:pt x="5" y="2"/>
                      <a:pt x="7" y="1"/>
                      <a:pt x="8" y="0"/>
                    </a:cubicBezTo>
                    <a:cubicBezTo>
                      <a:pt x="9" y="0"/>
                      <a:pt x="11" y="0"/>
                      <a:pt x="12" y="0"/>
                    </a:cubicBezTo>
                    <a:cubicBezTo>
                      <a:pt x="13" y="0"/>
                      <a:pt x="13" y="0"/>
                      <a:pt x="13" y="0"/>
                    </a:cubicBezTo>
                    <a:cubicBezTo>
                      <a:pt x="19" y="0"/>
                      <a:pt x="24" y="5"/>
                      <a:pt x="24" y="12"/>
                    </a:cubicBezTo>
                    <a:cubicBezTo>
                      <a:pt x="24" y="19"/>
                      <a:pt x="19" y="24"/>
                      <a:pt x="12" y="24"/>
                    </a:cubicBezTo>
                    <a:close/>
                    <a:moveTo>
                      <a:pt x="12" y="8"/>
                    </a:moveTo>
                    <a:cubicBezTo>
                      <a:pt x="12" y="8"/>
                      <a:pt x="11" y="8"/>
                      <a:pt x="11" y="8"/>
                    </a:cubicBezTo>
                    <a:cubicBezTo>
                      <a:pt x="10" y="8"/>
                      <a:pt x="10" y="8"/>
                      <a:pt x="9" y="9"/>
                    </a:cubicBezTo>
                    <a:cubicBezTo>
                      <a:pt x="9" y="9"/>
                      <a:pt x="8" y="10"/>
                      <a:pt x="8" y="12"/>
                    </a:cubicBezTo>
                    <a:cubicBezTo>
                      <a:pt x="8" y="13"/>
                      <a:pt x="8" y="14"/>
                      <a:pt x="9" y="15"/>
                    </a:cubicBezTo>
                    <a:cubicBezTo>
                      <a:pt x="10" y="15"/>
                      <a:pt x="10" y="15"/>
                      <a:pt x="10" y="16"/>
                    </a:cubicBezTo>
                    <a:cubicBezTo>
                      <a:pt x="11" y="16"/>
                      <a:pt x="11" y="16"/>
                      <a:pt x="12" y="16"/>
                    </a:cubicBezTo>
                    <a:cubicBezTo>
                      <a:pt x="12" y="16"/>
                      <a:pt x="12" y="16"/>
                      <a:pt x="12" y="16"/>
                    </a:cubicBezTo>
                    <a:cubicBezTo>
                      <a:pt x="14"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7" name="Freeform 382"/>
              <p:cNvSpPr>
                <a:spLocks noEditPoints="1"/>
              </p:cNvSpPr>
              <p:nvPr/>
            </p:nvSpPr>
            <p:spPr bwMode="auto">
              <a:xfrm>
                <a:off x="-4435476" y="3857625"/>
                <a:ext cx="52388" cy="53975"/>
              </a:xfrm>
              <a:custGeom>
                <a:avLst/>
                <a:gdLst>
                  <a:gd name="T0" fmla="*/ 12 w 25"/>
                  <a:gd name="T1" fmla="*/ 25 h 25"/>
                  <a:gd name="T2" fmla="*/ 11 w 25"/>
                  <a:gd name="T3" fmla="*/ 25 h 25"/>
                  <a:gd name="T4" fmla="*/ 3 w 25"/>
                  <a:gd name="T5" fmla="*/ 21 h 25"/>
                  <a:gd name="T6" fmla="*/ 0 w 25"/>
                  <a:gd name="T7" fmla="*/ 11 h 25"/>
                  <a:gd name="T8" fmla="*/ 13 w 25"/>
                  <a:gd name="T9" fmla="*/ 1 h 25"/>
                  <a:gd name="T10" fmla="*/ 24 w 25"/>
                  <a:gd name="T11" fmla="*/ 14 h 25"/>
                  <a:gd name="T12" fmla="*/ 12 w 25"/>
                  <a:gd name="T13" fmla="*/ 25 h 25"/>
                  <a:gd name="T14" fmla="*/ 12 w 25"/>
                  <a:gd name="T15" fmla="*/ 9 h 25"/>
                  <a:gd name="T16" fmla="*/ 8 w 25"/>
                  <a:gd name="T17" fmla="*/ 12 h 25"/>
                  <a:gd name="T18" fmla="*/ 9 w 25"/>
                  <a:gd name="T19" fmla="*/ 15 h 25"/>
                  <a:gd name="T20" fmla="*/ 12 w 25"/>
                  <a:gd name="T21" fmla="*/ 17 h 25"/>
                  <a:gd name="T22" fmla="*/ 12 w 25"/>
                  <a:gd name="T23" fmla="*/ 17 h 25"/>
                  <a:gd name="T24" fmla="*/ 16 w 25"/>
                  <a:gd name="T25" fmla="*/ 13 h 25"/>
                  <a:gd name="T26" fmla="*/ 12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11" y="25"/>
                      <a:pt x="11" y="25"/>
                      <a:pt x="11" y="25"/>
                    </a:cubicBezTo>
                    <a:cubicBezTo>
                      <a:pt x="8" y="25"/>
                      <a:pt x="5" y="23"/>
                      <a:pt x="3" y="21"/>
                    </a:cubicBezTo>
                    <a:cubicBezTo>
                      <a:pt x="1" y="18"/>
                      <a:pt x="0" y="15"/>
                      <a:pt x="0" y="11"/>
                    </a:cubicBezTo>
                    <a:cubicBezTo>
                      <a:pt x="1" y="5"/>
                      <a:pt x="6" y="0"/>
                      <a:pt x="13" y="1"/>
                    </a:cubicBezTo>
                    <a:cubicBezTo>
                      <a:pt x="20" y="1"/>
                      <a:pt x="25" y="7"/>
                      <a:pt x="24" y="14"/>
                    </a:cubicBezTo>
                    <a:cubicBezTo>
                      <a:pt x="24" y="20"/>
                      <a:pt x="18" y="25"/>
                      <a:pt x="12" y="25"/>
                    </a:cubicBezTo>
                    <a:close/>
                    <a:moveTo>
                      <a:pt x="12" y="9"/>
                    </a:moveTo>
                    <a:cubicBezTo>
                      <a:pt x="10" y="9"/>
                      <a:pt x="8" y="10"/>
                      <a:pt x="8" y="12"/>
                    </a:cubicBezTo>
                    <a:cubicBezTo>
                      <a:pt x="8" y="13"/>
                      <a:pt x="8" y="15"/>
                      <a:pt x="9" y="15"/>
                    </a:cubicBezTo>
                    <a:cubicBezTo>
                      <a:pt x="10" y="16"/>
                      <a:pt x="11" y="17"/>
                      <a:pt x="12" y="17"/>
                    </a:cubicBezTo>
                    <a:cubicBezTo>
                      <a:pt x="12" y="17"/>
                      <a:pt x="12" y="17"/>
                      <a:pt x="12" y="17"/>
                    </a:cubicBezTo>
                    <a:cubicBezTo>
                      <a:pt x="14" y="17"/>
                      <a:pt x="16" y="15"/>
                      <a:pt x="16" y="13"/>
                    </a:cubicBezTo>
                    <a:cubicBezTo>
                      <a:pt x="16" y="11"/>
                      <a:pt x="15"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8" name="Freeform 383"/>
              <p:cNvSpPr>
                <a:spLocks noEditPoints="1"/>
              </p:cNvSpPr>
              <p:nvPr/>
            </p:nvSpPr>
            <p:spPr bwMode="auto">
              <a:xfrm>
                <a:off x="-4470401" y="3852863"/>
                <a:ext cx="53975" cy="53975"/>
              </a:xfrm>
              <a:custGeom>
                <a:avLst/>
                <a:gdLst>
                  <a:gd name="T0" fmla="*/ 12 w 25"/>
                  <a:gd name="T1" fmla="*/ 25 h 25"/>
                  <a:gd name="T2" fmla="*/ 11 w 25"/>
                  <a:gd name="T3" fmla="*/ 25 h 25"/>
                  <a:gd name="T4" fmla="*/ 2 w 25"/>
                  <a:gd name="T5" fmla="*/ 20 h 25"/>
                  <a:gd name="T6" fmla="*/ 0 w 25"/>
                  <a:gd name="T7" fmla="*/ 11 h 25"/>
                  <a:gd name="T8" fmla="*/ 5 w 25"/>
                  <a:gd name="T9" fmla="*/ 3 h 25"/>
                  <a:gd name="T10" fmla="*/ 14 w 25"/>
                  <a:gd name="T11" fmla="*/ 1 h 25"/>
                  <a:gd name="T12" fmla="*/ 24 w 25"/>
                  <a:gd name="T13" fmla="*/ 14 h 25"/>
                  <a:gd name="T14" fmla="*/ 12 w 25"/>
                  <a:gd name="T15" fmla="*/ 25 h 25"/>
                  <a:gd name="T16" fmla="*/ 12 w 25"/>
                  <a:gd name="T17" fmla="*/ 9 h 25"/>
                  <a:gd name="T18" fmla="*/ 10 w 25"/>
                  <a:gd name="T19" fmla="*/ 10 h 25"/>
                  <a:gd name="T20" fmla="*/ 8 w 25"/>
                  <a:gd name="T21" fmla="*/ 12 h 25"/>
                  <a:gd name="T22" fmla="*/ 9 w 25"/>
                  <a:gd name="T23" fmla="*/ 15 h 25"/>
                  <a:gd name="T24" fmla="*/ 12 w 25"/>
                  <a:gd name="T25" fmla="*/ 17 h 25"/>
                  <a:gd name="T26" fmla="*/ 16 w 25"/>
                  <a:gd name="T27" fmla="*/ 13 h 25"/>
                  <a:gd name="T28" fmla="*/ 13 w 25"/>
                  <a:gd name="T29" fmla="*/ 9 h 25"/>
                  <a:gd name="T30" fmla="*/ 12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2" y="25"/>
                    </a:moveTo>
                    <a:cubicBezTo>
                      <a:pt x="12" y="25"/>
                      <a:pt x="11" y="25"/>
                      <a:pt x="11" y="25"/>
                    </a:cubicBezTo>
                    <a:cubicBezTo>
                      <a:pt x="7" y="25"/>
                      <a:pt x="4" y="23"/>
                      <a:pt x="2" y="20"/>
                    </a:cubicBezTo>
                    <a:cubicBezTo>
                      <a:pt x="0" y="18"/>
                      <a:pt x="0" y="14"/>
                      <a:pt x="0" y="11"/>
                    </a:cubicBezTo>
                    <a:cubicBezTo>
                      <a:pt x="1" y="8"/>
                      <a:pt x="2" y="5"/>
                      <a:pt x="5" y="3"/>
                    </a:cubicBezTo>
                    <a:cubicBezTo>
                      <a:pt x="7" y="1"/>
                      <a:pt x="11" y="0"/>
                      <a:pt x="14" y="1"/>
                    </a:cubicBezTo>
                    <a:cubicBezTo>
                      <a:pt x="20" y="2"/>
                      <a:pt x="25" y="8"/>
                      <a:pt x="24" y="14"/>
                    </a:cubicBezTo>
                    <a:cubicBezTo>
                      <a:pt x="23" y="20"/>
                      <a:pt x="18" y="25"/>
                      <a:pt x="12" y="25"/>
                    </a:cubicBezTo>
                    <a:close/>
                    <a:moveTo>
                      <a:pt x="12" y="9"/>
                    </a:moveTo>
                    <a:cubicBezTo>
                      <a:pt x="11" y="9"/>
                      <a:pt x="11" y="9"/>
                      <a:pt x="10" y="10"/>
                    </a:cubicBezTo>
                    <a:cubicBezTo>
                      <a:pt x="9" y="10"/>
                      <a:pt x="8" y="11"/>
                      <a:pt x="8" y="12"/>
                    </a:cubicBezTo>
                    <a:cubicBezTo>
                      <a:pt x="8" y="14"/>
                      <a:pt x="8" y="15"/>
                      <a:pt x="9" y="15"/>
                    </a:cubicBezTo>
                    <a:cubicBezTo>
                      <a:pt x="9" y="16"/>
                      <a:pt x="10" y="17"/>
                      <a:pt x="12" y="17"/>
                    </a:cubicBezTo>
                    <a:cubicBezTo>
                      <a:pt x="14" y="17"/>
                      <a:pt x="16" y="16"/>
                      <a:pt x="16" y="13"/>
                    </a:cubicBezTo>
                    <a:cubicBezTo>
                      <a:pt x="16" y="11"/>
                      <a:pt x="15"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9" name="Freeform 384"/>
              <p:cNvSpPr>
                <a:spLocks noEditPoints="1"/>
              </p:cNvSpPr>
              <p:nvPr/>
            </p:nvSpPr>
            <p:spPr bwMode="auto">
              <a:xfrm>
                <a:off x="-4386264" y="3895725"/>
                <a:ext cx="53975" cy="52388"/>
              </a:xfrm>
              <a:custGeom>
                <a:avLst/>
                <a:gdLst>
                  <a:gd name="T0" fmla="*/ 13 w 25"/>
                  <a:gd name="T1" fmla="*/ 24 h 24"/>
                  <a:gd name="T2" fmla="*/ 13 w 25"/>
                  <a:gd name="T3" fmla="*/ 24 h 24"/>
                  <a:gd name="T4" fmla="*/ 4 w 25"/>
                  <a:gd name="T5" fmla="*/ 20 h 24"/>
                  <a:gd name="T6" fmla="*/ 0 w 25"/>
                  <a:gd name="T7" fmla="*/ 12 h 24"/>
                  <a:gd name="T8" fmla="*/ 13 w 25"/>
                  <a:gd name="T9" fmla="*/ 0 h 24"/>
                  <a:gd name="T10" fmla="*/ 13 w 25"/>
                  <a:gd name="T11" fmla="*/ 0 h 24"/>
                  <a:gd name="T12" fmla="*/ 25 w 25"/>
                  <a:gd name="T13" fmla="*/ 12 h 24"/>
                  <a:gd name="T14" fmla="*/ 22 w 25"/>
                  <a:gd name="T15" fmla="*/ 21 h 24"/>
                  <a:gd name="T16" fmla="*/ 13 w 25"/>
                  <a:gd name="T17" fmla="*/ 24 h 24"/>
                  <a:gd name="T18" fmla="*/ 13 w 25"/>
                  <a:gd name="T19" fmla="*/ 8 h 24"/>
                  <a:gd name="T20" fmla="*/ 8 w 25"/>
                  <a:gd name="T21" fmla="*/ 12 h 24"/>
                  <a:gd name="T22" fmla="*/ 9 w 25"/>
                  <a:gd name="T23" fmla="*/ 15 h 24"/>
                  <a:gd name="T24" fmla="*/ 13 w 25"/>
                  <a:gd name="T25" fmla="*/ 16 h 24"/>
                  <a:gd name="T26" fmla="*/ 13 w 25"/>
                  <a:gd name="T27" fmla="*/ 16 h 24"/>
                  <a:gd name="T28" fmla="*/ 16 w 25"/>
                  <a:gd name="T29" fmla="*/ 15 h 24"/>
                  <a:gd name="T30" fmla="*/ 17 w 25"/>
                  <a:gd name="T31" fmla="*/ 12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3" y="24"/>
                      <a:pt x="13" y="24"/>
                      <a:pt x="13" y="24"/>
                    </a:cubicBezTo>
                    <a:cubicBezTo>
                      <a:pt x="9" y="24"/>
                      <a:pt x="6" y="23"/>
                      <a:pt x="4" y="20"/>
                    </a:cubicBezTo>
                    <a:cubicBezTo>
                      <a:pt x="1" y="18"/>
                      <a:pt x="0" y="15"/>
                      <a:pt x="0" y="12"/>
                    </a:cubicBezTo>
                    <a:cubicBezTo>
                      <a:pt x="1" y="5"/>
                      <a:pt x="6" y="0"/>
                      <a:pt x="13" y="0"/>
                    </a:cubicBezTo>
                    <a:cubicBezTo>
                      <a:pt x="13" y="0"/>
                      <a:pt x="13" y="0"/>
                      <a:pt x="13" y="0"/>
                    </a:cubicBezTo>
                    <a:cubicBezTo>
                      <a:pt x="20" y="0"/>
                      <a:pt x="25" y="6"/>
                      <a:pt x="25" y="12"/>
                    </a:cubicBezTo>
                    <a:cubicBezTo>
                      <a:pt x="25" y="15"/>
                      <a:pt x="24" y="18"/>
                      <a:pt x="22" y="21"/>
                    </a:cubicBezTo>
                    <a:cubicBezTo>
                      <a:pt x="20" y="23"/>
                      <a:pt x="16" y="24"/>
                      <a:pt x="13" y="24"/>
                    </a:cubicBezTo>
                    <a:close/>
                    <a:moveTo>
                      <a:pt x="13" y="8"/>
                    </a:moveTo>
                    <a:cubicBezTo>
                      <a:pt x="11" y="8"/>
                      <a:pt x="9" y="10"/>
                      <a:pt x="8" y="12"/>
                    </a:cubicBezTo>
                    <a:cubicBezTo>
                      <a:pt x="8" y="13"/>
                      <a:pt x="9" y="14"/>
                      <a:pt x="9" y="15"/>
                    </a:cubicBezTo>
                    <a:cubicBezTo>
                      <a:pt x="10" y="16"/>
                      <a:pt x="11" y="16"/>
                      <a:pt x="13" y="16"/>
                    </a:cubicBezTo>
                    <a:cubicBezTo>
                      <a:pt x="13" y="16"/>
                      <a:pt x="13" y="16"/>
                      <a:pt x="13" y="16"/>
                    </a:cubicBezTo>
                    <a:cubicBezTo>
                      <a:pt x="14" y="16"/>
                      <a:pt x="15" y="16"/>
                      <a:pt x="16" y="15"/>
                    </a:cubicBezTo>
                    <a:cubicBezTo>
                      <a:pt x="17" y="14"/>
                      <a:pt x="17" y="14"/>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0" name="Freeform 385"/>
              <p:cNvSpPr>
                <a:spLocks noEditPoints="1"/>
              </p:cNvSpPr>
              <p:nvPr/>
            </p:nvSpPr>
            <p:spPr bwMode="auto">
              <a:xfrm>
                <a:off x="-4443414" y="3929063"/>
                <a:ext cx="87313" cy="80963"/>
              </a:xfrm>
              <a:custGeom>
                <a:avLst/>
                <a:gdLst>
                  <a:gd name="T0" fmla="*/ 21 w 40"/>
                  <a:gd name="T1" fmla="*/ 38 h 38"/>
                  <a:gd name="T2" fmla="*/ 19 w 40"/>
                  <a:gd name="T3" fmla="*/ 38 h 38"/>
                  <a:gd name="T4" fmla="*/ 5 w 40"/>
                  <a:gd name="T5" fmla="*/ 30 h 38"/>
                  <a:gd name="T6" fmla="*/ 1 w 40"/>
                  <a:gd name="T7" fmla="*/ 18 h 38"/>
                  <a:gd name="T8" fmla="*/ 22 w 40"/>
                  <a:gd name="T9" fmla="*/ 1 h 38"/>
                  <a:gd name="T10" fmla="*/ 29 w 40"/>
                  <a:gd name="T11" fmla="*/ 3 h 38"/>
                  <a:gd name="T12" fmla="*/ 35 w 40"/>
                  <a:gd name="T13" fmla="*/ 7 h 38"/>
                  <a:gd name="T14" fmla="*/ 40 w 40"/>
                  <a:gd name="T15" fmla="*/ 20 h 38"/>
                  <a:gd name="T16" fmla="*/ 34 w 40"/>
                  <a:gd name="T17" fmla="*/ 33 h 38"/>
                  <a:gd name="T18" fmla="*/ 27 w 40"/>
                  <a:gd name="T19" fmla="*/ 37 h 38"/>
                  <a:gd name="T20" fmla="*/ 21 w 40"/>
                  <a:gd name="T21" fmla="*/ 38 h 38"/>
                  <a:gd name="T22" fmla="*/ 20 w 40"/>
                  <a:gd name="T23" fmla="*/ 9 h 38"/>
                  <a:gd name="T24" fmla="*/ 9 w 40"/>
                  <a:gd name="T25" fmla="*/ 19 h 38"/>
                  <a:gd name="T26" fmla="*/ 11 w 40"/>
                  <a:gd name="T27" fmla="*/ 25 h 38"/>
                  <a:gd name="T28" fmla="*/ 20 w 40"/>
                  <a:gd name="T29" fmla="*/ 30 h 38"/>
                  <a:gd name="T30" fmla="*/ 25 w 40"/>
                  <a:gd name="T31" fmla="*/ 29 h 38"/>
                  <a:gd name="T32" fmla="*/ 29 w 40"/>
                  <a:gd name="T33" fmla="*/ 27 h 38"/>
                  <a:gd name="T34" fmla="*/ 32 w 40"/>
                  <a:gd name="T35" fmla="*/ 20 h 38"/>
                  <a:gd name="T36" fmla="*/ 29 w 40"/>
                  <a:gd name="T37" fmla="*/ 13 h 38"/>
                  <a:gd name="T38" fmla="*/ 26 w 40"/>
                  <a:gd name="T39" fmla="*/ 10 h 38"/>
                  <a:gd name="T40" fmla="*/ 21 w 40"/>
                  <a:gd name="T41" fmla="*/ 9 h 38"/>
                  <a:gd name="T42" fmla="*/ 20 w 40"/>
                  <a:gd name="T43" fmla="*/ 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38">
                    <a:moveTo>
                      <a:pt x="21" y="38"/>
                    </a:moveTo>
                    <a:cubicBezTo>
                      <a:pt x="20" y="38"/>
                      <a:pt x="20" y="38"/>
                      <a:pt x="19" y="38"/>
                    </a:cubicBezTo>
                    <a:cubicBezTo>
                      <a:pt x="13" y="37"/>
                      <a:pt x="8" y="35"/>
                      <a:pt x="5" y="30"/>
                    </a:cubicBezTo>
                    <a:cubicBezTo>
                      <a:pt x="2" y="27"/>
                      <a:pt x="0" y="22"/>
                      <a:pt x="1" y="18"/>
                    </a:cubicBezTo>
                    <a:cubicBezTo>
                      <a:pt x="2" y="8"/>
                      <a:pt x="11" y="0"/>
                      <a:pt x="22" y="1"/>
                    </a:cubicBezTo>
                    <a:cubicBezTo>
                      <a:pt x="24" y="1"/>
                      <a:pt x="27" y="2"/>
                      <a:pt x="29" y="3"/>
                    </a:cubicBezTo>
                    <a:cubicBezTo>
                      <a:pt x="31" y="4"/>
                      <a:pt x="33" y="5"/>
                      <a:pt x="35" y="7"/>
                    </a:cubicBezTo>
                    <a:cubicBezTo>
                      <a:pt x="38" y="11"/>
                      <a:pt x="40" y="15"/>
                      <a:pt x="40" y="20"/>
                    </a:cubicBezTo>
                    <a:cubicBezTo>
                      <a:pt x="40" y="25"/>
                      <a:pt x="38" y="30"/>
                      <a:pt x="34" y="33"/>
                    </a:cubicBezTo>
                    <a:cubicBezTo>
                      <a:pt x="32" y="35"/>
                      <a:pt x="30" y="36"/>
                      <a:pt x="27" y="37"/>
                    </a:cubicBezTo>
                    <a:cubicBezTo>
                      <a:pt x="25" y="37"/>
                      <a:pt x="23" y="38"/>
                      <a:pt x="21" y="38"/>
                    </a:cubicBezTo>
                    <a:close/>
                    <a:moveTo>
                      <a:pt x="20" y="9"/>
                    </a:moveTo>
                    <a:cubicBezTo>
                      <a:pt x="14" y="9"/>
                      <a:pt x="9" y="13"/>
                      <a:pt x="9" y="19"/>
                    </a:cubicBezTo>
                    <a:cubicBezTo>
                      <a:pt x="9" y="22"/>
                      <a:pt x="10" y="24"/>
                      <a:pt x="11" y="25"/>
                    </a:cubicBezTo>
                    <a:cubicBezTo>
                      <a:pt x="13" y="28"/>
                      <a:pt x="16" y="29"/>
                      <a:pt x="20" y="30"/>
                    </a:cubicBezTo>
                    <a:cubicBezTo>
                      <a:pt x="22" y="30"/>
                      <a:pt x="23" y="30"/>
                      <a:pt x="25" y="29"/>
                    </a:cubicBezTo>
                    <a:cubicBezTo>
                      <a:pt x="26" y="29"/>
                      <a:pt x="28" y="28"/>
                      <a:pt x="29" y="27"/>
                    </a:cubicBezTo>
                    <a:cubicBezTo>
                      <a:pt x="31" y="25"/>
                      <a:pt x="32" y="23"/>
                      <a:pt x="32" y="20"/>
                    </a:cubicBezTo>
                    <a:cubicBezTo>
                      <a:pt x="32" y="17"/>
                      <a:pt x="31" y="15"/>
                      <a:pt x="29" y="13"/>
                    </a:cubicBezTo>
                    <a:cubicBezTo>
                      <a:pt x="28" y="12"/>
                      <a:pt x="27" y="11"/>
                      <a:pt x="26" y="10"/>
                    </a:cubicBezTo>
                    <a:cubicBezTo>
                      <a:pt x="24" y="10"/>
                      <a:pt x="23" y="9"/>
                      <a:pt x="21" y="9"/>
                    </a:cubicBezTo>
                    <a:lnTo>
                      <a:pt x="2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1" name="Freeform 386"/>
              <p:cNvSpPr>
                <a:spLocks noEditPoints="1"/>
              </p:cNvSpPr>
              <p:nvPr/>
            </p:nvSpPr>
            <p:spPr bwMode="auto">
              <a:xfrm>
                <a:off x="-4422776" y="3894138"/>
                <a:ext cx="55563" cy="53975"/>
              </a:xfrm>
              <a:custGeom>
                <a:avLst/>
                <a:gdLst>
                  <a:gd name="T0" fmla="*/ 13 w 26"/>
                  <a:gd name="T1" fmla="*/ 25 h 25"/>
                  <a:gd name="T2" fmla="*/ 12 w 26"/>
                  <a:gd name="T3" fmla="*/ 25 h 25"/>
                  <a:gd name="T4" fmla="*/ 3 w 26"/>
                  <a:gd name="T5" fmla="*/ 20 h 25"/>
                  <a:gd name="T6" fmla="*/ 1 w 26"/>
                  <a:gd name="T7" fmla="*/ 11 h 25"/>
                  <a:gd name="T8" fmla="*/ 14 w 26"/>
                  <a:gd name="T9" fmla="*/ 0 h 25"/>
                  <a:gd name="T10" fmla="*/ 22 w 26"/>
                  <a:gd name="T11" fmla="*/ 4 h 25"/>
                  <a:gd name="T12" fmla="*/ 25 w 26"/>
                  <a:gd name="T13" fmla="*/ 13 h 25"/>
                  <a:gd name="T14" fmla="*/ 21 w 26"/>
                  <a:gd name="T15" fmla="*/ 22 h 25"/>
                  <a:gd name="T16" fmla="*/ 13 w 26"/>
                  <a:gd name="T17" fmla="*/ 25 h 25"/>
                  <a:gd name="T18" fmla="*/ 13 w 26"/>
                  <a:gd name="T19" fmla="*/ 8 h 25"/>
                  <a:gd name="T20" fmla="*/ 9 w 26"/>
                  <a:gd name="T21" fmla="*/ 12 h 25"/>
                  <a:gd name="T22" fmla="*/ 10 w 26"/>
                  <a:gd name="T23" fmla="*/ 15 h 25"/>
                  <a:gd name="T24" fmla="*/ 13 w 26"/>
                  <a:gd name="T25" fmla="*/ 17 h 25"/>
                  <a:gd name="T26" fmla="*/ 13 w 26"/>
                  <a:gd name="T27" fmla="*/ 17 h 25"/>
                  <a:gd name="T28" fmla="*/ 16 w 26"/>
                  <a:gd name="T29" fmla="*/ 16 h 25"/>
                  <a:gd name="T30" fmla="*/ 17 w 26"/>
                  <a:gd name="T31" fmla="*/ 13 h 25"/>
                  <a:gd name="T32" fmla="*/ 16 w 26"/>
                  <a:gd name="T33" fmla="*/ 10 h 25"/>
                  <a:gd name="T34" fmla="*/ 13 w 26"/>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5">
                    <a:moveTo>
                      <a:pt x="13" y="25"/>
                    </a:moveTo>
                    <a:cubicBezTo>
                      <a:pt x="12" y="25"/>
                      <a:pt x="12" y="25"/>
                      <a:pt x="12" y="25"/>
                    </a:cubicBezTo>
                    <a:cubicBezTo>
                      <a:pt x="9" y="24"/>
                      <a:pt x="6" y="23"/>
                      <a:pt x="3" y="20"/>
                    </a:cubicBezTo>
                    <a:cubicBezTo>
                      <a:pt x="1" y="18"/>
                      <a:pt x="0" y="15"/>
                      <a:pt x="1" y="11"/>
                    </a:cubicBezTo>
                    <a:cubicBezTo>
                      <a:pt x="1" y="5"/>
                      <a:pt x="7" y="0"/>
                      <a:pt x="14" y="0"/>
                    </a:cubicBezTo>
                    <a:cubicBezTo>
                      <a:pt x="17" y="1"/>
                      <a:pt x="20" y="2"/>
                      <a:pt x="22" y="4"/>
                    </a:cubicBezTo>
                    <a:cubicBezTo>
                      <a:pt x="24" y="7"/>
                      <a:pt x="26" y="10"/>
                      <a:pt x="25" y="13"/>
                    </a:cubicBezTo>
                    <a:cubicBezTo>
                      <a:pt x="25" y="16"/>
                      <a:pt x="24" y="19"/>
                      <a:pt x="21" y="22"/>
                    </a:cubicBezTo>
                    <a:cubicBezTo>
                      <a:pt x="19" y="24"/>
                      <a:pt x="16" y="25"/>
                      <a:pt x="13" y="25"/>
                    </a:cubicBezTo>
                    <a:close/>
                    <a:moveTo>
                      <a:pt x="13" y="8"/>
                    </a:moveTo>
                    <a:cubicBezTo>
                      <a:pt x="11" y="8"/>
                      <a:pt x="9" y="10"/>
                      <a:pt x="9" y="12"/>
                    </a:cubicBezTo>
                    <a:cubicBezTo>
                      <a:pt x="9" y="13"/>
                      <a:pt x="9" y="14"/>
                      <a:pt x="10" y="15"/>
                    </a:cubicBezTo>
                    <a:cubicBezTo>
                      <a:pt x="10" y="16"/>
                      <a:pt x="12" y="16"/>
                      <a:pt x="13" y="17"/>
                    </a:cubicBezTo>
                    <a:cubicBezTo>
                      <a:pt x="13" y="17"/>
                      <a:pt x="13" y="17"/>
                      <a:pt x="13" y="17"/>
                    </a:cubicBezTo>
                    <a:cubicBezTo>
                      <a:pt x="14" y="17"/>
                      <a:pt x="15" y="16"/>
                      <a:pt x="16" y="16"/>
                    </a:cubicBezTo>
                    <a:cubicBezTo>
                      <a:pt x="17" y="15"/>
                      <a:pt x="17" y="14"/>
                      <a:pt x="17" y="13"/>
                    </a:cubicBezTo>
                    <a:cubicBezTo>
                      <a:pt x="17" y="12"/>
                      <a:pt x="17" y="11"/>
                      <a:pt x="16" y="10"/>
                    </a:cubicBezTo>
                    <a:cubicBezTo>
                      <a:pt x="16" y="9"/>
                      <a:pt x="15" y="9"/>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2" name="Freeform 387"/>
              <p:cNvSpPr>
                <a:spLocks noEditPoints="1"/>
              </p:cNvSpPr>
              <p:nvPr/>
            </p:nvSpPr>
            <p:spPr bwMode="auto">
              <a:xfrm>
                <a:off x="-4459289" y="3892550"/>
                <a:ext cx="55563" cy="50800"/>
              </a:xfrm>
              <a:custGeom>
                <a:avLst/>
                <a:gdLst>
                  <a:gd name="T0" fmla="*/ 14 w 26"/>
                  <a:gd name="T1" fmla="*/ 24 h 24"/>
                  <a:gd name="T2" fmla="*/ 12 w 26"/>
                  <a:gd name="T3" fmla="*/ 24 h 24"/>
                  <a:gd name="T4" fmla="*/ 3 w 26"/>
                  <a:gd name="T5" fmla="*/ 19 h 24"/>
                  <a:gd name="T6" fmla="*/ 1 w 26"/>
                  <a:gd name="T7" fmla="*/ 10 h 24"/>
                  <a:gd name="T8" fmla="*/ 13 w 26"/>
                  <a:gd name="T9" fmla="*/ 0 h 24"/>
                  <a:gd name="T10" fmla="*/ 15 w 26"/>
                  <a:gd name="T11" fmla="*/ 0 h 24"/>
                  <a:gd name="T12" fmla="*/ 19 w 26"/>
                  <a:gd name="T13" fmla="*/ 1 h 24"/>
                  <a:gd name="T14" fmla="*/ 23 w 26"/>
                  <a:gd name="T15" fmla="*/ 4 h 24"/>
                  <a:gd name="T16" fmla="*/ 26 w 26"/>
                  <a:gd name="T17" fmla="*/ 13 h 24"/>
                  <a:gd name="T18" fmla="*/ 21 w 26"/>
                  <a:gd name="T19" fmla="*/ 22 h 24"/>
                  <a:gd name="T20" fmla="*/ 17 w 26"/>
                  <a:gd name="T21" fmla="*/ 24 h 24"/>
                  <a:gd name="T22" fmla="*/ 14 w 26"/>
                  <a:gd name="T23" fmla="*/ 24 h 24"/>
                  <a:gd name="T24" fmla="*/ 13 w 26"/>
                  <a:gd name="T25" fmla="*/ 8 h 24"/>
                  <a:gd name="T26" fmla="*/ 9 w 26"/>
                  <a:gd name="T27" fmla="*/ 12 h 24"/>
                  <a:gd name="T28" fmla="*/ 10 w 26"/>
                  <a:gd name="T29" fmla="*/ 14 h 24"/>
                  <a:gd name="T30" fmla="*/ 13 w 26"/>
                  <a:gd name="T31" fmla="*/ 16 h 24"/>
                  <a:gd name="T32" fmla="*/ 15 w 26"/>
                  <a:gd name="T33" fmla="*/ 16 h 24"/>
                  <a:gd name="T34" fmla="*/ 16 w 26"/>
                  <a:gd name="T35" fmla="*/ 15 h 24"/>
                  <a:gd name="T36" fmla="*/ 18 w 26"/>
                  <a:gd name="T37" fmla="*/ 12 h 24"/>
                  <a:gd name="T38" fmla="*/ 17 w 26"/>
                  <a:gd name="T39" fmla="*/ 10 h 24"/>
                  <a:gd name="T40" fmla="*/ 15 w 26"/>
                  <a:gd name="T41" fmla="*/ 9 h 24"/>
                  <a:gd name="T42" fmla="*/ 14 w 26"/>
                  <a:gd name="T43" fmla="*/ 8 h 24"/>
                  <a:gd name="T44" fmla="*/ 13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4" y="24"/>
                    </a:moveTo>
                    <a:cubicBezTo>
                      <a:pt x="13" y="24"/>
                      <a:pt x="12" y="24"/>
                      <a:pt x="12" y="24"/>
                    </a:cubicBezTo>
                    <a:cubicBezTo>
                      <a:pt x="8" y="24"/>
                      <a:pt x="5" y="22"/>
                      <a:pt x="3" y="19"/>
                    </a:cubicBezTo>
                    <a:cubicBezTo>
                      <a:pt x="1" y="17"/>
                      <a:pt x="0" y="14"/>
                      <a:pt x="1" y="10"/>
                    </a:cubicBezTo>
                    <a:cubicBezTo>
                      <a:pt x="2" y="4"/>
                      <a:pt x="7" y="0"/>
                      <a:pt x="13" y="0"/>
                    </a:cubicBezTo>
                    <a:cubicBezTo>
                      <a:pt x="14" y="0"/>
                      <a:pt x="14" y="0"/>
                      <a:pt x="15" y="0"/>
                    </a:cubicBezTo>
                    <a:cubicBezTo>
                      <a:pt x="16" y="0"/>
                      <a:pt x="18" y="1"/>
                      <a:pt x="19" y="1"/>
                    </a:cubicBezTo>
                    <a:cubicBezTo>
                      <a:pt x="21" y="2"/>
                      <a:pt x="22" y="3"/>
                      <a:pt x="23" y="4"/>
                    </a:cubicBezTo>
                    <a:cubicBezTo>
                      <a:pt x="25" y="7"/>
                      <a:pt x="26" y="10"/>
                      <a:pt x="26" y="13"/>
                    </a:cubicBezTo>
                    <a:cubicBezTo>
                      <a:pt x="25" y="16"/>
                      <a:pt x="24" y="19"/>
                      <a:pt x="21" y="22"/>
                    </a:cubicBezTo>
                    <a:cubicBezTo>
                      <a:pt x="20" y="23"/>
                      <a:pt x="18" y="23"/>
                      <a:pt x="17" y="24"/>
                    </a:cubicBezTo>
                    <a:cubicBezTo>
                      <a:pt x="16" y="24"/>
                      <a:pt x="15" y="24"/>
                      <a:pt x="14" y="24"/>
                    </a:cubicBezTo>
                    <a:close/>
                    <a:moveTo>
                      <a:pt x="13" y="8"/>
                    </a:moveTo>
                    <a:cubicBezTo>
                      <a:pt x="11" y="8"/>
                      <a:pt x="9" y="9"/>
                      <a:pt x="9" y="12"/>
                    </a:cubicBezTo>
                    <a:cubicBezTo>
                      <a:pt x="9" y="12"/>
                      <a:pt x="9" y="13"/>
                      <a:pt x="10" y="14"/>
                    </a:cubicBezTo>
                    <a:cubicBezTo>
                      <a:pt x="10" y="15"/>
                      <a:pt x="12" y="16"/>
                      <a:pt x="13" y="16"/>
                    </a:cubicBezTo>
                    <a:cubicBezTo>
                      <a:pt x="14" y="16"/>
                      <a:pt x="14" y="16"/>
                      <a:pt x="15" y="16"/>
                    </a:cubicBezTo>
                    <a:cubicBezTo>
                      <a:pt x="15" y="16"/>
                      <a:pt x="16" y="16"/>
                      <a:pt x="16" y="15"/>
                    </a:cubicBezTo>
                    <a:cubicBezTo>
                      <a:pt x="17" y="15"/>
                      <a:pt x="18" y="14"/>
                      <a:pt x="18" y="12"/>
                    </a:cubicBezTo>
                    <a:cubicBezTo>
                      <a:pt x="18" y="11"/>
                      <a:pt x="17" y="10"/>
                      <a:pt x="17" y="10"/>
                    </a:cubicBezTo>
                    <a:cubicBezTo>
                      <a:pt x="16" y="9"/>
                      <a:pt x="16" y="9"/>
                      <a:pt x="15" y="9"/>
                    </a:cubicBezTo>
                    <a:cubicBezTo>
                      <a:pt x="15" y="8"/>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3" name="Freeform 388"/>
              <p:cNvSpPr>
                <a:spLocks noEditPoints="1"/>
              </p:cNvSpPr>
              <p:nvPr/>
            </p:nvSpPr>
            <p:spPr bwMode="auto">
              <a:xfrm>
                <a:off x="-4543426" y="3770313"/>
                <a:ext cx="50800" cy="50800"/>
              </a:xfrm>
              <a:custGeom>
                <a:avLst/>
                <a:gdLst>
                  <a:gd name="T0" fmla="*/ 12 w 24"/>
                  <a:gd name="T1" fmla="*/ 24 h 24"/>
                  <a:gd name="T2" fmla="*/ 9 w 24"/>
                  <a:gd name="T3" fmla="*/ 24 h 24"/>
                  <a:gd name="T4" fmla="*/ 2 w 24"/>
                  <a:gd name="T5" fmla="*/ 19 h 24"/>
                  <a:gd name="T6" fmla="*/ 1 w 24"/>
                  <a:gd name="T7" fmla="*/ 9 h 24"/>
                  <a:gd name="T8" fmla="*/ 12 w 24"/>
                  <a:gd name="T9" fmla="*/ 0 h 24"/>
                  <a:gd name="T10" fmla="*/ 15 w 24"/>
                  <a:gd name="T11" fmla="*/ 0 h 24"/>
                  <a:gd name="T12" fmla="*/ 22 w 24"/>
                  <a:gd name="T13" fmla="*/ 6 h 24"/>
                  <a:gd name="T14" fmla="*/ 23 w 24"/>
                  <a:gd name="T15" fmla="*/ 15 h 24"/>
                  <a:gd name="T16" fmla="*/ 18 w 24"/>
                  <a:gd name="T17" fmla="*/ 22 h 24"/>
                  <a:gd name="T18" fmla="*/ 12 w 24"/>
                  <a:gd name="T19" fmla="*/ 24 h 24"/>
                  <a:gd name="T20" fmla="*/ 12 w 24"/>
                  <a:gd name="T21" fmla="*/ 8 h 24"/>
                  <a:gd name="T22" fmla="*/ 9 w 24"/>
                  <a:gd name="T23" fmla="*/ 11 h 24"/>
                  <a:gd name="T24" fmla="*/ 9 w 24"/>
                  <a:gd name="T25" fmla="*/ 15 h 24"/>
                  <a:gd name="T26" fmla="*/ 11 w 24"/>
                  <a:gd name="T27" fmla="*/ 16 h 24"/>
                  <a:gd name="T28" fmla="*/ 12 w 24"/>
                  <a:gd name="T29" fmla="*/ 16 h 24"/>
                  <a:gd name="T30" fmla="*/ 13 w 24"/>
                  <a:gd name="T31" fmla="*/ 16 h 24"/>
                  <a:gd name="T32" fmla="*/ 15 w 24"/>
                  <a:gd name="T33" fmla="*/ 13 h 24"/>
                  <a:gd name="T34" fmla="*/ 15 w 24"/>
                  <a:gd name="T35" fmla="*/ 10 h 24"/>
                  <a:gd name="T36" fmla="*/ 13 w 24"/>
                  <a:gd name="T37" fmla="*/ 8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11" y="24"/>
                      <a:pt x="10" y="24"/>
                      <a:pt x="9" y="24"/>
                    </a:cubicBezTo>
                    <a:cubicBezTo>
                      <a:pt x="6" y="23"/>
                      <a:pt x="4" y="21"/>
                      <a:pt x="2" y="19"/>
                    </a:cubicBezTo>
                    <a:cubicBezTo>
                      <a:pt x="1" y="16"/>
                      <a:pt x="0" y="12"/>
                      <a:pt x="1" y="9"/>
                    </a:cubicBezTo>
                    <a:cubicBezTo>
                      <a:pt x="3" y="4"/>
                      <a:pt x="7" y="0"/>
                      <a:pt x="12" y="0"/>
                    </a:cubicBezTo>
                    <a:cubicBezTo>
                      <a:pt x="13" y="0"/>
                      <a:pt x="14" y="0"/>
                      <a:pt x="15" y="0"/>
                    </a:cubicBezTo>
                    <a:cubicBezTo>
                      <a:pt x="18" y="1"/>
                      <a:pt x="21" y="3"/>
                      <a:pt x="22" y="6"/>
                    </a:cubicBezTo>
                    <a:cubicBezTo>
                      <a:pt x="23" y="9"/>
                      <a:pt x="24" y="12"/>
                      <a:pt x="23" y="15"/>
                    </a:cubicBezTo>
                    <a:cubicBezTo>
                      <a:pt x="22" y="18"/>
                      <a:pt x="20" y="21"/>
                      <a:pt x="18" y="22"/>
                    </a:cubicBezTo>
                    <a:cubicBezTo>
                      <a:pt x="16" y="24"/>
                      <a:pt x="14" y="24"/>
                      <a:pt x="12" y="24"/>
                    </a:cubicBezTo>
                    <a:close/>
                    <a:moveTo>
                      <a:pt x="12" y="8"/>
                    </a:moveTo>
                    <a:cubicBezTo>
                      <a:pt x="11" y="8"/>
                      <a:pt x="9" y="9"/>
                      <a:pt x="9" y="11"/>
                    </a:cubicBezTo>
                    <a:cubicBezTo>
                      <a:pt x="9" y="12"/>
                      <a:pt x="9" y="14"/>
                      <a:pt x="9" y="15"/>
                    </a:cubicBezTo>
                    <a:cubicBezTo>
                      <a:pt x="9" y="15"/>
                      <a:pt x="10" y="16"/>
                      <a:pt x="11" y="16"/>
                    </a:cubicBezTo>
                    <a:cubicBezTo>
                      <a:pt x="12" y="16"/>
                      <a:pt x="12" y="16"/>
                      <a:pt x="12" y="16"/>
                    </a:cubicBezTo>
                    <a:cubicBezTo>
                      <a:pt x="12" y="16"/>
                      <a:pt x="13" y="16"/>
                      <a:pt x="13" y="16"/>
                    </a:cubicBezTo>
                    <a:cubicBezTo>
                      <a:pt x="14" y="15"/>
                      <a:pt x="15" y="14"/>
                      <a:pt x="15" y="13"/>
                    </a:cubicBezTo>
                    <a:cubicBezTo>
                      <a:pt x="15" y="12"/>
                      <a:pt x="15" y="11"/>
                      <a:pt x="15" y="10"/>
                    </a:cubicBezTo>
                    <a:cubicBezTo>
                      <a:pt x="14"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4" name="Freeform 389"/>
              <p:cNvSpPr>
                <a:spLocks noEditPoints="1"/>
              </p:cNvSpPr>
              <p:nvPr/>
            </p:nvSpPr>
            <p:spPr bwMode="auto">
              <a:xfrm>
                <a:off x="-4573589" y="3760788"/>
                <a:ext cx="53975" cy="52388"/>
              </a:xfrm>
              <a:custGeom>
                <a:avLst/>
                <a:gdLst>
                  <a:gd name="T0" fmla="*/ 12 w 25"/>
                  <a:gd name="T1" fmla="*/ 24 h 24"/>
                  <a:gd name="T2" fmla="*/ 8 w 25"/>
                  <a:gd name="T3" fmla="*/ 24 h 24"/>
                  <a:gd name="T4" fmla="*/ 2 w 25"/>
                  <a:gd name="T5" fmla="*/ 18 h 24"/>
                  <a:gd name="T6" fmla="*/ 1 w 25"/>
                  <a:gd name="T7" fmla="*/ 9 h 24"/>
                  <a:gd name="T8" fmla="*/ 12 w 25"/>
                  <a:gd name="T9" fmla="*/ 0 h 24"/>
                  <a:gd name="T10" fmla="*/ 16 w 25"/>
                  <a:gd name="T11" fmla="*/ 1 h 24"/>
                  <a:gd name="T12" fmla="*/ 23 w 25"/>
                  <a:gd name="T13" fmla="*/ 15 h 24"/>
                  <a:gd name="T14" fmla="*/ 12 w 25"/>
                  <a:gd name="T15" fmla="*/ 24 h 24"/>
                  <a:gd name="T16" fmla="*/ 12 w 25"/>
                  <a:gd name="T17" fmla="*/ 8 h 24"/>
                  <a:gd name="T18" fmla="*/ 9 w 25"/>
                  <a:gd name="T19" fmla="*/ 11 h 24"/>
                  <a:gd name="T20" fmla="*/ 9 w 25"/>
                  <a:gd name="T21" fmla="*/ 14 h 24"/>
                  <a:gd name="T22" fmla="*/ 11 w 25"/>
                  <a:gd name="T23" fmla="*/ 16 h 24"/>
                  <a:gd name="T24" fmla="*/ 12 w 25"/>
                  <a:gd name="T25" fmla="*/ 16 h 24"/>
                  <a:gd name="T26" fmla="*/ 15 w 25"/>
                  <a:gd name="T27" fmla="*/ 13 h 24"/>
                  <a:gd name="T28" fmla="*/ 13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0" y="24"/>
                      <a:pt x="9" y="24"/>
                      <a:pt x="8" y="24"/>
                    </a:cubicBezTo>
                    <a:cubicBezTo>
                      <a:pt x="5" y="23"/>
                      <a:pt x="3" y="21"/>
                      <a:pt x="2" y="18"/>
                    </a:cubicBezTo>
                    <a:cubicBezTo>
                      <a:pt x="0" y="15"/>
                      <a:pt x="0" y="12"/>
                      <a:pt x="1" y="9"/>
                    </a:cubicBezTo>
                    <a:cubicBezTo>
                      <a:pt x="3" y="3"/>
                      <a:pt x="7" y="0"/>
                      <a:pt x="12" y="0"/>
                    </a:cubicBezTo>
                    <a:cubicBezTo>
                      <a:pt x="14" y="0"/>
                      <a:pt x="15" y="0"/>
                      <a:pt x="16" y="1"/>
                    </a:cubicBezTo>
                    <a:cubicBezTo>
                      <a:pt x="22" y="2"/>
                      <a:pt x="25" y="9"/>
                      <a:pt x="23" y="15"/>
                    </a:cubicBezTo>
                    <a:cubicBezTo>
                      <a:pt x="21" y="21"/>
                      <a:pt x="17" y="24"/>
                      <a:pt x="12" y="24"/>
                    </a:cubicBezTo>
                    <a:close/>
                    <a:moveTo>
                      <a:pt x="12" y="8"/>
                    </a:moveTo>
                    <a:cubicBezTo>
                      <a:pt x="11" y="8"/>
                      <a:pt x="10" y="9"/>
                      <a:pt x="9" y="11"/>
                    </a:cubicBezTo>
                    <a:cubicBezTo>
                      <a:pt x="9" y="12"/>
                      <a:pt x="9" y="13"/>
                      <a:pt x="9" y="14"/>
                    </a:cubicBezTo>
                    <a:cubicBezTo>
                      <a:pt x="9" y="15"/>
                      <a:pt x="10" y="16"/>
                      <a:pt x="11" y="16"/>
                    </a:cubicBezTo>
                    <a:cubicBezTo>
                      <a:pt x="12" y="16"/>
                      <a:pt x="12" y="16"/>
                      <a:pt x="12" y="16"/>
                    </a:cubicBezTo>
                    <a:cubicBezTo>
                      <a:pt x="13" y="16"/>
                      <a:pt x="15" y="15"/>
                      <a:pt x="15" y="13"/>
                    </a:cubicBezTo>
                    <a:cubicBezTo>
                      <a:pt x="16" y="11"/>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5" name="Freeform 390"/>
              <p:cNvSpPr>
                <a:spLocks noEditPoints="1"/>
              </p:cNvSpPr>
              <p:nvPr/>
            </p:nvSpPr>
            <p:spPr bwMode="auto">
              <a:xfrm>
                <a:off x="-4603751" y="3749675"/>
                <a:ext cx="50800" cy="53975"/>
              </a:xfrm>
              <a:custGeom>
                <a:avLst/>
                <a:gdLst>
                  <a:gd name="T0" fmla="*/ 12 w 24"/>
                  <a:gd name="T1" fmla="*/ 25 h 25"/>
                  <a:gd name="T2" fmla="*/ 8 w 24"/>
                  <a:gd name="T3" fmla="*/ 24 h 25"/>
                  <a:gd name="T4" fmla="*/ 8 w 24"/>
                  <a:gd name="T5" fmla="*/ 24 h 25"/>
                  <a:gd name="T6" fmla="*/ 2 w 24"/>
                  <a:gd name="T7" fmla="*/ 17 h 25"/>
                  <a:gd name="T8" fmla="*/ 2 w 24"/>
                  <a:gd name="T9" fmla="*/ 8 h 25"/>
                  <a:gd name="T10" fmla="*/ 13 w 24"/>
                  <a:gd name="T11" fmla="*/ 0 h 25"/>
                  <a:gd name="T12" fmla="*/ 16 w 24"/>
                  <a:gd name="T13" fmla="*/ 1 h 25"/>
                  <a:gd name="T14" fmla="*/ 23 w 24"/>
                  <a:gd name="T15" fmla="*/ 7 h 25"/>
                  <a:gd name="T16" fmla="*/ 23 w 24"/>
                  <a:gd name="T17" fmla="*/ 16 h 25"/>
                  <a:gd name="T18" fmla="*/ 12 w 24"/>
                  <a:gd name="T19" fmla="*/ 25 h 25"/>
                  <a:gd name="T20" fmla="*/ 11 w 24"/>
                  <a:gd name="T21" fmla="*/ 16 h 25"/>
                  <a:gd name="T22" fmla="*/ 15 w 24"/>
                  <a:gd name="T23" fmla="*/ 14 h 25"/>
                  <a:gd name="T24" fmla="*/ 15 w 24"/>
                  <a:gd name="T25" fmla="*/ 10 h 25"/>
                  <a:gd name="T26" fmla="*/ 14 w 24"/>
                  <a:gd name="T27" fmla="*/ 9 h 25"/>
                  <a:gd name="T28" fmla="*/ 13 w 24"/>
                  <a:gd name="T29" fmla="*/ 9 h 25"/>
                  <a:gd name="T30" fmla="*/ 13 w 24"/>
                  <a:gd name="T31" fmla="*/ 9 h 25"/>
                  <a:gd name="T32" fmla="*/ 9 w 24"/>
                  <a:gd name="T33" fmla="*/ 11 h 25"/>
                  <a:gd name="T34" fmla="*/ 9 w 24"/>
                  <a:gd name="T35" fmla="*/ 15 h 25"/>
                  <a:gd name="T36" fmla="*/ 11 w 24"/>
                  <a:gd name="T37"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0" y="25"/>
                      <a:pt x="9" y="24"/>
                      <a:pt x="8" y="24"/>
                    </a:cubicBezTo>
                    <a:cubicBezTo>
                      <a:pt x="8" y="24"/>
                      <a:pt x="8" y="24"/>
                      <a:pt x="8" y="24"/>
                    </a:cubicBezTo>
                    <a:cubicBezTo>
                      <a:pt x="5" y="23"/>
                      <a:pt x="3" y="20"/>
                      <a:pt x="2" y="17"/>
                    </a:cubicBezTo>
                    <a:cubicBezTo>
                      <a:pt x="0" y="15"/>
                      <a:pt x="0" y="11"/>
                      <a:pt x="2" y="8"/>
                    </a:cubicBezTo>
                    <a:cubicBezTo>
                      <a:pt x="4" y="4"/>
                      <a:pt x="8" y="0"/>
                      <a:pt x="13" y="0"/>
                    </a:cubicBezTo>
                    <a:cubicBezTo>
                      <a:pt x="14" y="0"/>
                      <a:pt x="15" y="1"/>
                      <a:pt x="16" y="1"/>
                    </a:cubicBezTo>
                    <a:cubicBezTo>
                      <a:pt x="19" y="2"/>
                      <a:pt x="21" y="4"/>
                      <a:pt x="23" y="7"/>
                    </a:cubicBezTo>
                    <a:cubicBezTo>
                      <a:pt x="24" y="10"/>
                      <a:pt x="24" y="13"/>
                      <a:pt x="23" y="16"/>
                    </a:cubicBezTo>
                    <a:cubicBezTo>
                      <a:pt x="21" y="21"/>
                      <a:pt x="17" y="25"/>
                      <a:pt x="12" y="25"/>
                    </a:cubicBezTo>
                    <a:close/>
                    <a:moveTo>
                      <a:pt x="11" y="16"/>
                    </a:moveTo>
                    <a:cubicBezTo>
                      <a:pt x="13" y="17"/>
                      <a:pt x="15" y="16"/>
                      <a:pt x="15" y="14"/>
                    </a:cubicBezTo>
                    <a:cubicBezTo>
                      <a:pt x="16" y="12"/>
                      <a:pt x="16" y="11"/>
                      <a:pt x="15" y="10"/>
                    </a:cubicBezTo>
                    <a:cubicBezTo>
                      <a:pt x="15" y="10"/>
                      <a:pt x="15" y="9"/>
                      <a:pt x="14" y="9"/>
                    </a:cubicBezTo>
                    <a:cubicBezTo>
                      <a:pt x="13" y="9"/>
                      <a:pt x="13" y="9"/>
                      <a:pt x="13" y="9"/>
                    </a:cubicBezTo>
                    <a:cubicBezTo>
                      <a:pt x="13" y="9"/>
                      <a:pt x="13" y="9"/>
                      <a:pt x="13" y="9"/>
                    </a:cubicBezTo>
                    <a:cubicBezTo>
                      <a:pt x="12" y="9"/>
                      <a:pt x="10" y="9"/>
                      <a:pt x="9" y="11"/>
                    </a:cubicBezTo>
                    <a:cubicBezTo>
                      <a:pt x="9" y="12"/>
                      <a:pt x="9" y="14"/>
                      <a:pt x="9" y="15"/>
                    </a:cubicBezTo>
                    <a:cubicBezTo>
                      <a:pt x="9" y="15"/>
                      <a:pt x="10"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6" name="Freeform 391"/>
              <p:cNvSpPr>
                <a:spLocks noEditPoints="1"/>
              </p:cNvSpPr>
              <p:nvPr/>
            </p:nvSpPr>
            <p:spPr bwMode="auto">
              <a:xfrm>
                <a:off x="-4632326" y="3740150"/>
                <a:ext cx="53975" cy="50800"/>
              </a:xfrm>
              <a:custGeom>
                <a:avLst/>
                <a:gdLst>
                  <a:gd name="T0" fmla="*/ 11 w 25"/>
                  <a:gd name="T1" fmla="*/ 24 h 24"/>
                  <a:gd name="T2" fmla="*/ 7 w 25"/>
                  <a:gd name="T3" fmla="*/ 23 h 24"/>
                  <a:gd name="T4" fmla="*/ 1 w 25"/>
                  <a:gd name="T5" fmla="*/ 17 h 24"/>
                  <a:gd name="T6" fmla="*/ 1 w 25"/>
                  <a:gd name="T7" fmla="*/ 8 h 24"/>
                  <a:gd name="T8" fmla="*/ 12 w 25"/>
                  <a:gd name="T9" fmla="*/ 0 h 24"/>
                  <a:gd name="T10" fmla="*/ 16 w 25"/>
                  <a:gd name="T11" fmla="*/ 1 h 24"/>
                  <a:gd name="T12" fmla="*/ 22 w 25"/>
                  <a:gd name="T13" fmla="*/ 16 h 24"/>
                  <a:gd name="T14" fmla="*/ 11 w 25"/>
                  <a:gd name="T15" fmla="*/ 24 h 24"/>
                  <a:gd name="T16" fmla="*/ 12 w 25"/>
                  <a:gd name="T17" fmla="*/ 8 h 24"/>
                  <a:gd name="T18" fmla="*/ 9 w 25"/>
                  <a:gd name="T19" fmla="*/ 11 h 24"/>
                  <a:gd name="T20" fmla="*/ 9 w 25"/>
                  <a:gd name="T21" fmla="*/ 14 h 24"/>
                  <a:gd name="T22" fmla="*/ 10 w 25"/>
                  <a:gd name="T23" fmla="*/ 16 h 24"/>
                  <a:gd name="T24" fmla="*/ 11 w 25"/>
                  <a:gd name="T25" fmla="*/ 16 h 24"/>
                  <a:gd name="T26" fmla="*/ 15 w 25"/>
                  <a:gd name="T27" fmla="*/ 13 h 24"/>
                  <a:gd name="T28" fmla="*/ 13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1" y="24"/>
                    </a:moveTo>
                    <a:cubicBezTo>
                      <a:pt x="10" y="24"/>
                      <a:pt x="8" y="24"/>
                      <a:pt x="7" y="23"/>
                    </a:cubicBezTo>
                    <a:cubicBezTo>
                      <a:pt x="4" y="22"/>
                      <a:pt x="2" y="20"/>
                      <a:pt x="1" y="17"/>
                    </a:cubicBezTo>
                    <a:cubicBezTo>
                      <a:pt x="0" y="14"/>
                      <a:pt x="0" y="11"/>
                      <a:pt x="1" y="8"/>
                    </a:cubicBezTo>
                    <a:cubicBezTo>
                      <a:pt x="3" y="3"/>
                      <a:pt x="8" y="0"/>
                      <a:pt x="12" y="0"/>
                    </a:cubicBezTo>
                    <a:cubicBezTo>
                      <a:pt x="14" y="0"/>
                      <a:pt x="15" y="0"/>
                      <a:pt x="16" y="1"/>
                    </a:cubicBezTo>
                    <a:cubicBezTo>
                      <a:pt x="22" y="3"/>
                      <a:pt x="25" y="10"/>
                      <a:pt x="22" y="16"/>
                    </a:cubicBezTo>
                    <a:cubicBezTo>
                      <a:pt x="20" y="21"/>
                      <a:pt x="16" y="24"/>
                      <a:pt x="11" y="24"/>
                    </a:cubicBezTo>
                    <a:close/>
                    <a:moveTo>
                      <a:pt x="12" y="8"/>
                    </a:moveTo>
                    <a:cubicBezTo>
                      <a:pt x="11" y="8"/>
                      <a:pt x="9" y="9"/>
                      <a:pt x="9" y="11"/>
                    </a:cubicBezTo>
                    <a:cubicBezTo>
                      <a:pt x="8" y="12"/>
                      <a:pt x="8" y="13"/>
                      <a:pt x="9" y="14"/>
                    </a:cubicBezTo>
                    <a:cubicBezTo>
                      <a:pt x="9" y="15"/>
                      <a:pt x="9" y="16"/>
                      <a:pt x="10" y="16"/>
                    </a:cubicBezTo>
                    <a:cubicBezTo>
                      <a:pt x="10" y="16"/>
                      <a:pt x="11" y="16"/>
                      <a:pt x="11" y="16"/>
                    </a:cubicBezTo>
                    <a:cubicBezTo>
                      <a:pt x="13" y="16"/>
                      <a:pt x="14" y="15"/>
                      <a:pt x="15" y="13"/>
                    </a:cubicBezTo>
                    <a:cubicBezTo>
                      <a:pt x="15"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7" name="Freeform 392"/>
              <p:cNvSpPr>
                <a:spLocks noEditPoints="1"/>
              </p:cNvSpPr>
              <p:nvPr/>
            </p:nvSpPr>
            <p:spPr bwMode="auto">
              <a:xfrm>
                <a:off x="-4662489" y="3727450"/>
                <a:ext cx="53975" cy="50800"/>
              </a:xfrm>
              <a:custGeom>
                <a:avLst/>
                <a:gdLst>
                  <a:gd name="T0" fmla="*/ 12 w 25"/>
                  <a:gd name="T1" fmla="*/ 24 h 24"/>
                  <a:gd name="T2" fmla="*/ 7 w 25"/>
                  <a:gd name="T3" fmla="*/ 23 h 24"/>
                  <a:gd name="T4" fmla="*/ 1 w 25"/>
                  <a:gd name="T5" fmla="*/ 16 h 24"/>
                  <a:gd name="T6" fmla="*/ 2 w 25"/>
                  <a:gd name="T7" fmla="*/ 7 h 24"/>
                  <a:gd name="T8" fmla="*/ 9 w 25"/>
                  <a:gd name="T9" fmla="*/ 1 h 24"/>
                  <a:gd name="T10" fmla="*/ 17 w 25"/>
                  <a:gd name="T11" fmla="*/ 1 h 24"/>
                  <a:gd name="T12" fmla="*/ 23 w 25"/>
                  <a:gd name="T13" fmla="*/ 17 h 24"/>
                  <a:gd name="T14" fmla="*/ 12 w 25"/>
                  <a:gd name="T15" fmla="*/ 24 h 24"/>
                  <a:gd name="T16" fmla="*/ 13 w 25"/>
                  <a:gd name="T17" fmla="*/ 8 h 24"/>
                  <a:gd name="T18" fmla="*/ 12 w 25"/>
                  <a:gd name="T19" fmla="*/ 9 h 24"/>
                  <a:gd name="T20" fmla="*/ 9 w 25"/>
                  <a:gd name="T21" fmla="*/ 11 h 24"/>
                  <a:gd name="T22" fmla="*/ 9 w 25"/>
                  <a:gd name="T23" fmla="*/ 14 h 24"/>
                  <a:gd name="T24" fmla="*/ 10 w 25"/>
                  <a:gd name="T25" fmla="*/ 16 h 24"/>
                  <a:gd name="T26" fmla="*/ 12 w 25"/>
                  <a:gd name="T27" fmla="*/ 16 h 24"/>
                  <a:gd name="T28" fmla="*/ 15 w 25"/>
                  <a:gd name="T29" fmla="*/ 14 h 24"/>
                  <a:gd name="T30" fmla="*/ 14 w 25"/>
                  <a:gd name="T31" fmla="*/ 9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9" y="24"/>
                      <a:pt x="7" y="23"/>
                    </a:cubicBezTo>
                    <a:cubicBezTo>
                      <a:pt x="4" y="22"/>
                      <a:pt x="2" y="19"/>
                      <a:pt x="1" y="16"/>
                    </a:cubicBezTo>
                    <a:cubicBezTo>
                      <a:pt x="0" y="13"/>
                      <a:pt x="1" y="10"/>
                      <a:pt x="2" y="7"/>
                    </a:cubicBezTo>
                    <a:cubicBezTo>
                      <a:pt x="4" y="4"/>
                      <a:pt x="6" y="2"/>
                      <a:pt x="9" y="1"/>
                    </a:cubicBezTo>
                    <a:cubicBezTo>
                      <a:pt x="11" y="0"/>
                      <a:pt x="15" y="0"/>
                      <a:pt x="17" y="1"/>
                    </a:cubicBezTo>
                    <a:cubicBezTo>
                      <a:pt x="23" y="4"/>
                      <a:pt x="25" y="11"/>
                      <a:pt x="23" y="17"/>
                    </a:cubicBezTo>
                    <a:cubicBezTo>
                      <a:pt x="21" y="21"/>
                      <a:pt x="16" y="24"/>
                      <a:pt x="12" y="24"/>
                    </a:cubicBezTo>
                    <a:close/>
                    <a:moveTo>
                      <a:pt x="13" y="8"/>
                    </a:moveTo>
                    <a:cubicBezTo>
                      <a:pt x="12" y="8"/>
                      <a:pt x="12" y="8"/>
                      <a:pt x="12" y="9"/>
                    </a:cubicBezTo>
                    <a:cubicBezTo>
                      <a:pt x="11" y="9"/>
                      <a:pt x="10" y="10"/>
                      <a:pt x="9" y="11"/>
                    </a:cubicBezTo>
                    <a:cubicBezTo>
                      <a:pt x="9" y="12"/>
                      <a:pt x="9" y="13"/>
                      <a:pt x="9" y="14"/>
                    </a:cubicBezTo>
                    <a:cubicBezTo>
                      <a:pt x="9" y="15"/>
                      <a:pt x="10" y="16"/>
                      <a:pt x="10" y="16"/>
                    </a:cubicBezTo>
                    <a:cubicBezTo>
                      <a:pt x="11" y="16"/>
                      <a:pt x="11" y="16"/>
                      <a:pt x="12" y="16"/>
                    </a:cubicBezTo>
                    <a:cubicBezTo>
                      <a:pt x="13" y="16"/>
                      <a:pt x="15" y="15"/>
                      <a:pt x="15" y="14"/>
                    </a:cubicBezTo>
                    <a:cubicBezTo>
                      <a:pt x="16" y="12"/>
                      <a:pt x="16"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8" name="Freeform 393"/>
              <p:cNvSpPr>
                <a:spLocks noEditPoints="1"/>
              </p:cNvSpPr>
              <p:nvPr/>
            </p:nvSpPr>
            <p:spPr bwMode="auto">
              <a:xfrm>
                <a:off x="-4689476" y="3711575"/>
                <a:ext cx="52388" cy="53975"/>
              </a:xfrm>
              <a:custGeom>
                <a:avLst/>
                <a:gdLst>
                  <a:gd name="T0" fmla="*/ 12 w 25"/>
                  <a:gd name="T1" fmla="*/ 25 h 25"/>
                  <a:gd name="T2" fmla="*/ 7 w 25"/>
                  <a:gd name="T3" fmla="*/ 23 h 25"/>
                  <a:gd name="T4" fmla="*/ 1 w 25"/>
                  <a:gd name="T5" fmla="*/ 16 h 25"/>
                  <a:gd name="T6" fmla="*/ 2 w 25"/>
                  <a:gd name="T7" fmla="*/ 7 h 25"/>
                  <a:gd name="T8" fmla="*/ 9 w 25"/>
                  <a:gd name="T9" fmla="*/ 1 h 25"/>
                  <a:gd name="T10" fmla="*/ 18 w 25"/>
                  <a:gd name="T11" fmla="*/ 2 h 25"/>
                  <a:gd name="T12" fmla="*/ 22 w 25"/>
                  <a:gd name="T13" fmla="*/ 18 h 25"/>
                  <a:gd name="T14" fmla="*/ 12 w 25"/>
                  <a:gd name="T15" fmla="*/ 25 h 25"/>
                  <a:gd name="T16" fmla="*/ 13 w 25"/>
                  <a:gd name="T17" fmla="*/ 9 h 25"/>
                  <a:gd name="T18" fmla="*/ 12 w 25"/>
                  <a:gd name="T19" fmla="*/ 9 h 25"/>
                  <a:gd name="T20" fmla="*/ 9 w 25"/>
                  <a:gd name="T21" fmla="*/ 11 h 25"/>
                  <a:gd name="T22" fmla="*/ 9 w 25"/>
                  <a:gd name="T23" fmla="*/ 14 h 25"/>
                  <a:gd name="T24" fmla="*/ 10 w 25"/>
                  <a:gd name="T25" fmla="*/ 16 h 25"/>
                  <a:gd name="T26" fmla="*/ 12 w 25"/>
                  <a:gd name="T27" fmla="*/ 16 h 25"/>
                  <a:gd name="T28" fmla="*/ 15 w 25"/>
                  <a:gd name="T29" fmla="*/ 14 h 25"/>
                  <a:gd name="T30" fmla="*/ 14 w 25"/>
                  <a:gd name="T31" fmla="*/ 9 h 25"/>
                  <a:gd name="T32" fmla="*/ 13 w 25"/>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5">
                    <a:moveTo>
                      <a:pt x="12" y="25"/>
                    </a:moveTo>
                    <a:cubicBezTo>
                      <a:pt x="10" y="25"/>
                      <a:pt x="8" y="24"/>
                      <a:pt x="7" y="23"/>
                    </a:cubicBezTo>
                    <a:cubicBezTo>
                      <a:pt x="4" y="22"/>
                      <a:pt x="2" y="19"/>
                      <a:pt x="1" y="16"/>
                    </a:cubicBezTo>
                    <a:cubicBezTo>
                      <a:pt x="0" y="13"/>
                      <a:pt x="1" y="10"/>
                      <a:pt x="2" y="7"/>
                    </a:cubicBezTo>
                    <a:cubicBezTo>
                      <a:pt x="4" y="4"/>
                      <a:pt x="6" y="2"/>
                      <a:pt x="9" y="1"/>
                    </a:cubicBezTo>
                    <a:cubicBezTo>
                      <a:pt x="12" y="0"/>
                      <a:pt x="15" y="1"/>
                      <a:pt x="18" y="2"/>
                    </a:cubicBezTo>
                    <a:cubicBezTo>
                      <a:pt x="23" y="5"/>
                      <a:pt x="25" y="12"/>
                      <a:pt x="22" y="18"/>
                    </a:cubicBezTo>
                    <a:cubicBezTo>
                      <a:pt x="20" y="22"/>
                      <a:pt x="16" y="25"/>
                      <a:pt x="12" y="25"/>
                    </a:cubicBezTo>
                    <a:close/>
                    <a:moveTo>
                      <a:pt x="13" y="9"/>
                    </a:moveTo>
                    <a:cubicBezTo>
                      <a:pt x="13" y="9"/>
                      <a:pt x="12" y="9"/>
                      <a:pt x="12" y="9"/>
                    </a:cubicBezTo>
                    <a:cubicBezTo>
                      <a:pt x="11" y="9"/>
                      <a:pt x="10" y="10"/>
                      <a:pt x="9" y="11"/>
                    </a:cubicBezTo>
                    <a:cubicBezTo>
                      <a:pt x="9" y="12"/>
                      <a:pt x="9" y="13"/>
                      <a:pt x="9" y="14"/>
                    </a:cubicBezTo>
                    <a:cubicBezTo>
                      <a:pt x="9" y="15"/>
                      <a:pt x="9" y="16"/>
                      <a:pt x="10" y="16"/>
                    </a:cubicBezTo>
                    <a:cubicBezTo>
                      <a:pt x="11" y="16"/>
                      <a:pt x="11" y="16"/>
                      <a:pt x="12" y="16"/>
                    </a:cubicBezTo>
                    <a:cubicBezTo>
                      <a:pt x="13" y="16"/>
                      <a:pt x="14" y="16"/>
                      <a:pt x="15" y="14"/>
                    </a:cubicBezTo>
                    <a:cubicBezTo>
                      <a:pt x="16" y="12"/>
                      <a:pt x="16" y="10"/>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9" name="Freeform 394"/>
              <p:cNvSpPr>
                <a:spLocks noEditPoints="1"/>
              </p:cNvSpPr>
              <p:nvPr/>
            </p:nvSpPr>
            <p:spPr bwMode="auto">
              <a:xfrm>
                <a:off x="-4562476" y="3798888"/>
                <a:ext cx="52388" cy="53975"/>
              </a:xfrm>
              <a:custGeom>
                <a:avLst/>
                <a:gdLst>
                  <a:gd name="T0" fmla="*/ 12 w 25"/>
                  <a:gd name="T1" fmla="*/ 25 h 25"/>
                  <a:gd name="T2" fmla="*/ 9 w 25"/>
                  <a:gd name="T3" fmla="*/ 24 h 25"/>
                  <a:gd name="T4" fmla="*/ 2 w 25"/>
                  <a:gd name="T5" fmla="*/ 19 h 25"/>
                  <a:gd name="T6" fmla="*/ 1 w 25"/>
                  <a:gd name="T7" fmla="*/ 9 h 25"/>
                  <a:gd name="T8" fmla="*/ 13 w 25"/>
                  <a:gd name="T9" fmla="*/ 0 h 25"/>
                  <a:gd name="T10" fmla="*/ 16 w 25"/>
                  <a:gd name="T11" fmla="*/ 1 h 25"/>
                  <a:gd name="T12" fmla="*/ 24 w 25"/>
                  <a:gd name="T13" fmla="*/ 16 h 25"/>
                  <a:gd name="T14" fmla="*/ 12 w 25"/>
                  <a:gd name="T15" fmla="*/ 25 h 25"/>
                  <a:gd name="T16" fmla="*/ 13 w 25"/>
                  <a:gd name="T17" fmla="*/ 9 h 25"/>
                  <a:gd name="T18" fmla="*/ 9 w 25"/>
                  <a:gd name="T19" fmla="*/ 12 h 25"/>
                  <a:gd name="T20" fmla="*/ 9 w 25"/>
                  <a:gd name="T21" fmla="*/ 15 h 25"/>
                  <a:gd name="T22" fmla="*/ 11 w 25"/>
                  <a:gd name="T23" fmla="*/ 16 h 25"/>
                  <a:gd name="T24" fmla="*/ 16 w 25"/>
                  <a:gd name="T25" fmla="*/ 14 h 25"/>
                  <a:gd name="T26" fmla="*/ 13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11" y="25"/>
                      <a:pt x="10" y="25"/>
                      <a:pt x="9" y="24"/>
                    </a:cubicBezTo>
                    <a:cubicBezTo>
                      <a:pt x="6" y="23"/>
                      <a:pt x="3" y="21"/>
                      <a:pt x="2" y="19"/>
                    </a:cubicBezTo>
                    <a:cubicBezTo>
                      <a:pt x="0" y="16"/>
                      <a:pt x="0" y="12"/>
                      <a:pt x="1" y="9"/>
                    </a:cubicBezTo>
                    <a:cubicBezTo>
                      <a:pt x="3" y="4"/>
                      <a:pt x="7" y="0"/>
                      <a:pt x="13" y="0"/>
                    </a:cubicBezTo>
                    <a:cubicBezTo>
                      <a:pt x="14" y="0"/>
                      <a:pt x="15" y="1"/>
                      <a:pt x="16" y="1"/>
                    </a:cubicBezTo>
                    <a:cubicBezTo>
                      <a:pt x="22" y="3"/>
                      <a:pt x="25" y="9"/>
                      <a:pt x="24" y="16"/>
                    </a:cubicBezTo>
                    <a:cubicBezTo>
                      <a:pt x="22" y="21"/>
                      <a:pt x="18" y="25"/>
                      <a:pt x="12" y="25"/>
                    </a:cubicBezTo>
                    <a:close/>
                    <a:moveTo>
                      <a:pt x="13" y="9"/>
                    </a:moveTo>
                    <a:cubicBezTo>
                      <a:pt x="11" y="9"/>
                      <a:pt x="9" y="10"/>
                      <a:pt x="9" y="12"/>
                    </a:cubicBezTo>
                    <a:cubicBezTo>
                      <a:pt x="8" y="13"/>
                      <a:pt x="9" y="14"/>
                      <a:pt x="9" y="15"/>
                    </a:cubicBezTo>
                    <a:cubicBezTo>
                      <a:pt x="10" y="16"/>
                      <a:pt x="10" y="16"/>
                      <a:pt x="11" y="16"/>
                    </a:cubicBezTo>
                    <a:cubicBezTo>
                      <a:pt x="13" y="17"/>
                      <a:pt x="15" y="16"/>
                      <a:pt x="16" y="14"/>
                    </a:cubicBezTo>
                    <a:cubicBezTo>
                      <a:pt x="16" y="11"/>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0" name="Freeform 395"/>
              <p:cNvSpPr>
                <a:spLocks noEditPoints="1"/>
              </p:cNvSpPr>
              <p:nvPr/>
            </p:nvSpPr>
            <p:spPr bwMode="auto">
              <a:xfrm>
                <a:off x="-4595814" y="3790950"/>
                <a:ext cx="53975" cy="52388"/>
              </a:xfrm>
              <a:custGeom>
                <a:avLst/>
                <a:gdLst>
                  <a:gd name="T0" fmla="*/ 13 w 25"/>
                  <a:gd name="T1" fmla="*/ 24 h 24"/>
                  <a:gd name="T2" fmla="*/ 9 w 25"/>
                  <a:gd name="T3" fmla="*/ 24 h 24"/>
                  <a:gd name="T4" fmla="*/ 2 w 25"/>
                  <a:gd name="T5" fmla="*/ 18 h 24"/>
                  <a:gd name="T6" fmla="*/ 2 w 25"/>
                  <a:gd name="T7" fmla="*/ 8 h 24"/>
                  <a:gd name="T8" fmla="*/ 13 w 25"/>
                  <a:gd name="T9" fmla="*/ 0 h 24"/>
                  <a:gd name="T10" fmla="*/ 16 w 25"/>
                  <a:gd name="T11" fmla="*/ 1 h 24"/>
                  <a:gd name="T12" fmla="*/ 23 w 25"/>
                  <a:gd name="T13" fmla="*/ 7 h 24"/>
                  <a:gd name="T14" fmla="*/ 24 w 25"/>
                  <a:gd name="T15" fmla="*/ 16 h 24"/>
                  <a:gd name="T16" fmla="*/ 18 w 25"/>
                  <a:gd name="T17" fmla="*/ 23 h 24"/>
                  <a:gd name="T18" fmla="*/ 13 w 25"/>
                  <a:gd name="T19" fmla="*/ 24 h 24"/>
                  <a:gd name="T20" fmla="*/ 13 w 25"/>
                  <a:gd name="T21" fmla="*/ 8 h 24"/>
                  <a:gd name="T22" fmla="*/ 9 w 25"/>
                  <a:gd name="T23" fmla="*/ 11 h 24"/>
                  <a:gd name="T24" fmla="*/ 9 w 25"/>
                  <a:gd name="T25" fmla="*/ 14 h 24"/>
                  <a:gd name="T26" fmla="*/ 11 w 25"/>
                  <a:gd name="T27" fmla="*/ 16 h 24"/>
                  <a:gd name="T28" fmla="*/ 14 w 25"/>
                  <a:gd name="T29" fmla="*/ 16 h 24"/>
                  <a:gd name="T30" fmla="*/ 16 w 25"/>
                  <a:gd name="T31" fmla="*/ 13 h 24"/>
                  <a:gd name="T32" fmla="*/ 16 w 25"/>
                  <a:gd name="T33" fmla="*/ 10 h 24"/>
                  <a:gd name="T34" fmla="*/ 14 w 25"/>
                  <a:gd name="T35" fmla="*/ 8 h 24"/>
                  <a:gd name="T36" fmla="*/ 13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4"/>
                      <a:pt x="9" y="24"/>
                    </a:cubicBezTo>
                    <a:cubicBezTo>
                      <a:pt x="6" y="23"/>
                      <a:pt x="3" y="21"/>
                      <a:pt x="2" y="18"/>
                    </a:cubicBezTo>
                    <a:cubicBezTo>
                      <a:pt x="1" y="15"/>
                      <a:pt x="0" y="11"/>
                      <a:pt x="2" y="8"/>
                    </a:cubicBezTo>
                    <a:cubicBezTo>
                      <a:pt x="3" y="3"/>
                      <a:pt x="8" y="0"/>
                      <a:pt x="13" y="0"/>
                    </a:cubicBezTo>
                    <a:cubicBezTo>
                      <a:pt x="14" y="0"/>
                      <a:pt x="15" y="0"/>
                      <a:pt x="16" y="1"/>
                    </a:cubicBezTo>
                    <a:cubicBezTo>
                      <a:pt x="19" y="2"/>
                      <a:pt x="22" y="4"/>
                      <a:pt x="23" y="7"/>
                    </a:cubicBezTo>
                    <a:cubicBezTo>
                      <a:pt x="24" y="9"/>
                      <a:pt x="25" y="13"/>
                      <a:pt x="24" y="16"/>
                    </a:cubicBezTo>
                    <a:cubicBezTo>
                      <a:pt x="23" y="19"/>
                      <a:pt x="21" y="21"/>
                      <a:pt x="18" y="23"/>
                    </a:cubicBezTo>
                    <a:cubicBezTo>
                      <a:pt x="16" y="24"/>
                      <a:pt x="14" y="24"/>
                      <a:pt x="13" y="24"/>
                    </a:cubicBezTo>
                    <a:close/>
                    <a:moveTo>
                      <a:pt x="13" y="8"/>
                    </a:moveTo>
                    <a:cubicBezTo>
                      <a:pt x="11" y="8"/>
                      <a:pt x="10" y="9"/>
                      <a:pt x="9" y="11"/>
                    </a:cubicBezTo>
                    <a:cubicBezTo>
                      <a:pt x="9" y="12"/>
                      <a:pt x="9" y="13"/>
                      <a:pt x="9" y="14"/>
                    </a:cubicBezTo>
                    <a:cubicBezTo>
                      <a:pt x="10" y="15"/>
                      <a:pt x="10" y="16"/>
                      <a:pt x="11" y="16"/>
                    </a:cubicBezTo>
                    <a:cubicBezTo>
                      <a:pt x="12" y="16"/>
                      <a:pt x="13" y="16"/>
                      <a:pt x="14" y="16"/>
                    </a:cubicBezTo>
                    <a:cubicBezTo>
                      <a:pt x="15" y="15"/>
                      <a:pt x="16" y="14"/>
                      <a:pt x="16" y="13"/>
                    </a:cubicBezTo>
                    <a:cubicBezTo>
                      <a:pt x="16" y="12"/>
                      <a:pt x="16" y="11"/>
                      <a:pt x="16" y="10"/>
                    </a:cubicBezTo>
                    <a:cubicBezTo>
                      <a:pt x="16" y="10"/>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1" name="Freeform 396"/>
              <p:cNvSpPr>
                <a:spLocks noEditPoints="1"/>
              </p:cNvSpPr>
              <p:nvPr/>
            </p:nvSpPr>
            <p:spPr bwMode="auto">
              <a:xfrm>
                <a:off x="-4625976" y="3779838"/>
                <a:ext cx="52388" cy="52388"/>
              </a:xfrm>
              <a:custGeom>
                <a:avLst/>
                <a:gdLst>
                  <a:gd name="T0" fmla="*/ 12 w 24"/>
                  <a:gd name="T1" fmla="*/ 24 h 24"/>
                  <a:gd name="T2" fmla="*/ 8 w 24"/>
                  <a:gd name="T3" fmla="*/ 23 h 24"/>
                  <a:gd name="T4" fmla="*/ 1 w 24"/>
                  <a:gd name="T5" fmla="*/ 17 h 24"/>
                  <a:gd name="T6" fmla="*/ 1 w 24"/>
                  <a:gd name="T7" fmla="*/ 8 h 24"/>
                  <a:gd name="T8" fmla="*/ 13 w 24"/>
                  <a:gd name="T9" fmla="*/ 0 h 24"/>
                  <a:gd name="T10" fmla="*/ 17 w 24"/>
                  <a:gd name="T11" fmla="*/ 1 h 24"/>
                  <a:gd name="T12" fmla="*/ 23 w 24"/>
                  <a:gd name="T13" fmla="*/ 7 h 24"/>
                  <a:gd name="T14" fmla="*/ 23 w 24"/>
                  <a:gd name="T15" fmla="*/ 16 h 24"/>
                  <a:gd name="T16" fmla="*/ 17 w 24"/>
                  <a:gd name="T17" fmla="*/ 23 h 24"/>
                  <a:gd name="T18" fmla="*/ 12 w 24"/>
                  <a:gd name="T19" fmla="*/ 24 h 24"/>
                  <a:gd name="T20" fmla="*/ 13 w 24"/>
                  <a:gd name="T21" fmla="*/ 8 h 24"/>
                  <a:gd name="T22" fmla="*/ 9 w 24"/>
                  <a:gd name="T23" fmla="*/ 11 h 24"/>
                  <a:gd name="T24" fmla="*/ 9 w 24"/>
                  <a:gd name="T25" fmla="*/ 14 h 24"/>
                  <a:gd name="T26" fmla="*/ 11 w 24"/>
                  <a:gd name="T27" fmla="*/ 16 h 24"/>
                  <a:gd name="T28" fmla="*/ 13 w 24"/>
                  <a:gd name="T29" fmla="*/ 16 h 24"/>
                  <a:gd name="T30" fmla="*/ 16 w 24"/>
                  <a:gd name="T31" fmla="*/ 13 h 24"/>
                  <a:gd name="T32" fmla="*/ 16 w 24"/>
                  <a:gd name="T33" fmla="*/ 10 h 24"/>
                  <a:gd name="T34" fmla="*/ 14 w 24"/>
                  <a:gd name="T35" fmla="*/ 8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1" y="24"/>
                      <a:pt x="9" y="24"/>
                      <a:pt x="8" y="23"/>
                    </a:cubicBezTo>
                    <a:cubicBezTo>
                      <a:pt x="5" y="22"/>
                      <a:pt x="3" y="20"/>
                      <a:pt x="1" y="17"/>
                    </a:cubicBezTo>
                    <a:cubicBezTo>
                      <a:pt x="0" y="14"/>
                      <a:pt x="0" y="11"/>
                      <a:pt x="1" y="8"/>
                    </a:cubicBezTo>
                    <a:cubicBezTo>
                      <a:pt x="3" y="3"/>
                      <a:pt x="8" y="0"/>
                      <a:pt x="13" y="0"/>
                    </a:cubicBezTo>
                    <a:cubicBezTo>
                      <a:pt x="14" y="0"/>
                      <a:pt x="15" y="0"/>
                      <a:pt x="17" y="1"/>
                    </a:cubicBezTo>
                    <a:cubicBezTo>
                      <a:pt x="19" y="2"/>
                      <a:pt x="22" y="4"/>
                      <a:pt x="23" y="7"/>
                    </a:cubicBezTo>
                    <a:cubicBezTo>
                      <a:pt x="24" y="10"/>
                      <a:pt x="24" y="13"/>
                      <a:pt x="23" y="16"/>
                    </a:cubicBezTo>
                    <a:cubicBezTo>
                      <a:pt x="22" y="19"/>
                      <a:pt x="20" y="22"/>
                      <a:pt x="17" y="23"/>
                    </a:cubicBezTo>
                    <a:cubicBezTo>
                      <a:pt x="16" y="24"/>
                      <a:pt x="14" y="24"/>
                      <a:pt x="12" y="24"/>
                    </a:cubicBezTo>
                    <a:close/>
                    <a:moveTo>
                      <a:pt x="13" y="8"/>
                    </a:moveTo>
                    <a:cubicBezTo>
                      <a:pt x="11" y="8"/>
                      <a:pt x="9" y="9"/>
                      <a:pt x="9" y="11"/>
                    </a:cubicBezTo>
                    <a:cubicBezTo>
                      <a:pt x="8" y="12"/>
                      <a:pt x="8" y="13"/>
                      <a:pt x="9" y="14"/>
                    </a:cubicBezTo>
                    <a:cubicBezTo>
                      <a:pt x="9" y="15"/>
                      <a:pt x="10" y="15"/>
                      <a:pt x="11" y="16"/>
                    </a:cubicBezTo>
                    <a:cubicBezTo>
                      <a:pt x="12" y="16"/>
                      <a:pt x="13" y="16"/>
                      <a:pt x="13" y="16"/>
                    </a:cubicBezTo>
                    <a:cubicBezTo>
                      <a:pt x="14" y="15"/>
                      <a:pt x="15" y="14"/>
                      <a:pt x="16" y="13"/>
                    </a:cubicBezTo>
                    <a:cubicBezTo>
                      <a:pt x="16" y="12"/>
                      <a:pt x="16" y="11"/>
                      <a:pt x="16" y="10"/>
                    </a:cubicBezTo>
                    <a:cubicBezTo>
                      <a:pt x="15" y="9"/>
                      <a:pt x="14" y="8"/>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2" name="Freeform 397"/>
              <p:cNvSpPr>
                <a:spLocks noEditPoints="1"/>
              </p:cNvSpPr>
              <p:nvPr/>
            </p:nvSpPr>
            <p:spPr bwMode="auto">
              <a:xfrm>
                <a:off x="-4656139" y="3767138"/>
                <a:ext cx="53975" cy="52388"/>
              </a:xfrm>
              <a:custGeom>
                <a:avLst/>
                <a:gdLst>
                  <a:gd name="T0" fmla="*/ 12 w 25"/>
                  <a:gd name="T1" fmla="*/ 24 h 24"/>
                  <a:gd name="T2" fmla="*/ 7 w 25"/>
                  <a:gd name="T3" fmla="*/ 23 h 24"/>
                  <a:gd name="T4" fmla="*/ 1 w 25"/>
                  <a:gd name="T5" fmla="*/ 17 h 24"/>
                  <a:gd name="T6" fmla="*/ 1 w 25"/>
                  <a:gd name="T7" fmla="*/ 7 h 24"/>
                  <a:gd name="T8" fmla="*/ 12 w 25"/>
                  <a:gd name="T9" fmla="*/ 0 h 24"/>
                  <a:gd name="T10" fmla="*/ 17 w 25"/>
                  <a:gd name="T11" fmla="*/ 1 h 24"/>
                  <a:gd name="T12" fmla="*/ 23 w 25"/>
                  <a:gd name="T13" fmla="*/ 17 h 24"/>
                  <a:gd name="T14" fmla="*/ 12 w 25"/>
                  <a:gd name="T15" fmla="*/ 24 h 24"/>
                  <a:gd name="T16" fmla="*/ 12 w 25"/>
                  <a:gd name="T17" fmla="*/ 8 h 24"/>
                  <a:gd name="T18" fmla="*/ 9 w 25"/>
                  <a:gd name="T19" fmla="*/ 11 h 24"/>
                  <a:gd name="T20" fmla="*/ 9 w 25"/>
                  <a:gd name="T21" fmla="*/ 14 h 24"/>
                  <a:gd name="T22" fmla="*/ 10 w 25"/>
                  <a:gd name="T23" fmla="*/ 16 h 24"/>
                  <a:gd name="T24" fmla="*/ 12 w 25"/>
                  <a:gd name="T25" fmla="*/ 16 h 24"/>
                  <a:gd name="T26" fmla="*/ 15 w 25"/>
                  <a:gd name="T27" fmla="*/ 14 h 24"/>
                  <a:gd name="T28" fmla="*/ 14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0" y="24"/>
                      <a:pt x="9" y="24"/>
                      <a:pt x="7" y="23"/>
                    </a:cubicBezTo>
                    <a:cubicBezTo>
                      <a:pt x="4" y="22"/>
                      <a:pt x="2" y="20"/>
                      <a:pt x="1" y="17"/>
                    </a:cubicBezTo>
                    <a:cubicBezTo>
                      <a:pt x="0" y="14"/>
                      <a:pt x="0" y="10"/>
                      <a:pt x="1" y="7"/>
                    </a:cubicBezTo>
                    <a:cubicBezTo>
                      <a:pt x="3" y="3"/>
                      <a:pt x="8" y="0"/>
                      <a:pt x="12" y="0"/>
                    </a:cubicBezTo>
                    <a:cubicBezTo>
                      <a:pt x="14" y="0"/>
                      <a:pt x="15" y="0"/>
                      <a:pt x="17" y="1"/>
                    </a:cubicBezTo>
                    <a:cubicBezTo>
                      <a:pt x="23" y="4"/>
                      <a:pt x="25" y="11"/>
                      <a:pt x="23" y="17"/>
                    </a:cubicBezTo>
                    <a:cubicBezTo>
                      <a:pt x="21" y="21"/>
                      <a:pt x="17" y="24"/>
                      <a:pt x="12" y="24"/>
                    </a:cubicBezTo>
                    <a:close/>
                    <a:moveTo>
                      <a:pt x="12" y="8"/>
                    </a:moveTo>
                    <a:cubicBezTo>
                      <a:pt x="11" y="8"/>
                      <a:pt x="9" y="9"/>
                      <a:pt x="9" y="11"/>
                    </a:cubicBezTo>
                    <a:cubicBezTo>
                      <a:pt x="8" y="12"/>
                      <a:pt x="8" y="13"/>
                      <a:pt x="9" y="14"/>
                    </a:cubicBezTo>
                    <a:cubicBezTo>
                      <a:pt x="9" y="15"/>
                      <a:pt x="10" y="16"/>
                      <a:pt x="10" y="16"/>
                    </a:cubicBezTo>
                    <a:cubicBezTo>
                      <a:pt x="11" y="16"/>
                      <a:pt x="11" y="16"/>
                      <a:pt x="12" y="16"/>
                    </a:cubicBezTo>
                    <a:cubicBezTo>
                      <a:pt x="13" y="16"/>
                      <a:pt x="15" y="15"/>
                      <a:pt x="15" y="14"/>
                    </a:cubicBezTo>
                    <a:cubicBezTo>
                      <a:pt x="16" y="12"/>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3" name="Freeform 398"/>
              <p:cNvSpPr>
                <a:spLocks noEditPoints="1"/>
              </p:cNvSpPr>
              <p:nvPr/>
            </p:nvSpPr>
            <p:spPr bwMode="auto">
              <a:xfrm>
                <a:off x="-4686301" y="3754438"/>
                <a:ext cx="52388" cy="52388"/>
              </a:xfrm>
              <a:custGeom>
                <a:avLst/>
                <a:gdLst>
                  <a:gd name="T0" fmla="*/ 12 w 24"/>
                  <a:gd name="T1" fmla="*/ 24 h 24"/>
                  <a:gd name="T2" fmla="*/ 11 w 24"/>
                  <a:gd name="T3" fmla="*/ 24 h 24"/>
                  <a:gd name="T4" fmla="*/ 7 w 24"/>
                  <a:gd name="T5" fmla="*/ 23 h 24"/>
                  <a:gd name="T6" fmla="*/ 1 w 24"/>
                  <a:gd name="T7" fmla="*/ 16 h 24"/>
                  <a:gd name="T8" fmla="*/ 2 w 24"/>
                  <a:gd name="T9" fmla="*/ 6 h 24"/>
                  <a:gd name="T10" fmla="*/ 13 w 24"/>
                  <a:gd name="T11" fmla="*/ 0 h 24"/>
                  <a:gd name="T12" fmla="*/ 18 w 24"/>
                  <a:gd name="T13" fmla="*/ 1 h 24"/>
                  <a:gd name="T14" fmla="*/ 21 w 24"/>
                  <a:gd name="T15" fmla="*/ 4 h 24"/>
                  <a:gd name="T16" fmla="*/ 23 w 24"/>
                  <a:gd name="T17" fmla="*/ 8 h 24"/>
                  <a:gd name="T18" fmla="*/ 23 w 24"/>
                  <a:gd name="T19" fmla="*/ 17 h 24"/>
                  <a:gd name="T20" fmla="*/ 16 w 24"/>
                  <a:gd name="T21" fmla="*/ 23 h 24"/>
                  <a:gd name="T22" fmla="*/ 12 w 24"/>
                  <a:gd name="T23" fmla="*/ 24 h 24"/>
                  <a:gd name="T24" fmla="*/ 12 w 24"/>
                  <a:gd name="T25" fmla="*/ 18 h 24"/>
                  <a:gd name="T26" fmla="*/ 12 w 24"/>
                  <a:gd name="T27" fmla="*/ 20 h 24"/>
                  <a:gd name="T28" fmla="*/ 12 w 24"/>
                  <a:gd name="T29" fmla="*/ 18 h 24"/>
                  <a:gd name="T30" fmla="*/ 13 w 24"/>
                  <a:gd name="T31" fmla="*/ 8 h 24"/>
                  <a:gd name="T32" fmla="*/ 9 w 24"/>
                  <a:gd name="T33" fmla="*/ 10 h 24"/>
                  <a:gd name="T34" fmla="*/ 9 w 24"/>
                  <a:gd name="T35" fmla="*/ 13 h 24"/>
                  <a:gd name="T36" fmla="*/ 10 w 24"/>
                  <a:gd name="T37" fmla="*/ 15 h 24"/>
                  <a:gd name="T38" fmla="*/ 12 w 24"/>
                  <a:gd name="T39" fmla="*/ 16 h 24"/>
                  <a:gd name="T40" fmla="*/ 13 w 24"/>
                  <a:gd name="T41" fmla="*/ 16 h 24"/>
                  <a:gd name="T42" fmla="*/ 15 w 24"/>
                  <a:gd name="T43" fmla="*/ 13 h 24"/>
                  <a:gd name="T44" fmla="*/ 16 w 24"/>
                  <a:gd name="T45" fmla="*/ 10 h 24"/>
                  <a:gd name="T46" fmla="*/ 15 w 24"/>
                  <a:gd name="T47" fmla="*/ 9 h 24"/>
                  <a:gd name="T48" fmla="*/ 15 w 24"/>
                  <a:gd name="T49" fmla="*/ 9 h 24"/>
                  <a:gd name="T50" fmla="*/ 14 w 24"/>
                  <a:gd name="T51" fmla="*/ 8 h 24"/>
                  <a:gd name="T52" fmla="*/ 13 w 24"/>
                  <a:gd name="T5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24">
                    <a:moveTo>
                      <a:pt x="12" y="24"/>
                    </a:moveTo>
                    <a:cubicBezTo>
                      <a:pt x="11" y="24"/>
                      <a:pt x="11" y="24"/>
                      <a:pt x="11" y="24"/>
                    </a:cubicBezTo>
                    <a:cubicBezTo>
                      <a:pt x="10" y="24"/>
                      <a:pt x="8" y="23"/>
                      <a:pt x="7" y="23"/>
                    </a:cubicBezTo>
                    <a:cubicBezTo>
                      <a:pt x="4" y="21"/>
                      <a:pt x="2" y="19"/>
                      <a:pt x="1" y="16"/>
                    </a:cubicBezTo>
                    <a:cubicBezTo>
                      <a:pt x="0" y="13"/>
                      <a:pt x="0" y="9"/>
                      <a:pt x="2" y="6"/>
                    </a:cubicBezTo>
                    <a:cubicBezTo>
                      <a:pt x="4" y="2"/>
                      <a:pt x="8" y="0"/>
                      <a:pt x="13" y="0"/>
                    </a:cubicBezTo>
                    <a:cubicBezTo>
                      <a:pt x="14" y="0"/>
                      <a:pt x="16" y="0"/>
                      <a:pt x="18" y="1"/>
                    </a:cubicBezTo>
                    <a:cubicBezTo>
                      <a:pt x="19" y="2"/>
                      <a:pt x="20" y="3"/>
                      <a:pt x="21" y="4"/>
                    </a:cubicBezTo>
                    <a:cubicBezTo>
                      <a:pt x="22" y="5"/>
                      <a:pt x="23" y="6"/>
                      <a:pt x="23" y="8"/>
                    </a:cubicBezTo>
                    <a:cubicBezTo>
                      <a:pt x="24" y="11"/>
                      <a:pt x="24" y="14"/>
                      <a:pt x="23" y="17"/>
                    </a:cubicBezTo>
                    <a:cubicBezTo>
                      <a:pt x="21" y="20"/>
                      <a:pt x="19" y="22"/>
                      <a:pt x="16" y="23"/>
                    </a:cubicBezTo>
                    <a:cubicBezTo>
                      <a:pt x="15" y="24"/>
                      <a:pt x="13" y="24"/>
                      <a:pt x="12" y="24"/>
                    </a:cubicBezTo>
                    <a:close/>
                    <a:moveTo>
                      <a:pt x="12" y="18"/>
                    </a:moveTo>
                    <a:cubicBezTo>
                      <a:pt x="12" y="20"/>
                      <a:pt x="12" y="20"/>
                      <a:pt x="12" y="20"/>
                    </a:cubicBezTo>
                    <a:cubicBezTo>
                      <a:pt x="12" y="18"/>
                      <a:pt x="12" y="18"/>
                      <a:pt x="12" y="18"/>
                    </a:cubicBezTo>
                    <a:close/>
                    <a:moveTo>
                      <a:pt x="13" y="8"/>
                    </a:moveTo>
                    <a:cubicBezTo>
                      <a:pt x="11" y="8"/>
                      <a:pt x="10" y="9"/>
                      <a:pt x="9" y="10"/>
                    </a:cubicBezTo>
                    <a:cubicBezTo>
                      <a:pt x="8" y="11"/>
                      <a:pt x="8" y="12"/>
                      <a:pt x="9" y="13"/>
                    </a:cubicBezTo>
                    <a:cubicBezTo>
                      <a:pt x="9" y="14"/>
                      <a:pt x="10" y="15"/>
                      <a:pt x="10" y="15"/>
                    </a:cubicBezTo>
                    <a:cubicBezTo>
                      <a:pt x="11" y="16"/>
                      <a:pt x="11" y="16"/>
                      <a:pt x="12" y="16"/>
                    </a:cubicBezTo>
                    <a:cubicBezTo>
                      <a:pt x="12" y="16"/>
                      <a:pt x="13" y="16"/>
                      <a:pt x="13" y="16"/>
                    </a:cubicBezTo>
                    <a:cubicBezTo>
                      <a:pt x="14" y="15"/>
                      <a:pt x="15" y="14"/>
                      <a:pt x="15" y="13"/>
                    </a:cubicBezTo>
                    <a:cubicBezTo>
                      <a:pt x="16" y="12"/>
                      <a:pt x="16" y="11"/>
                      <a:pt x="16" y="10"/>
                    </a:cubicBezTo>
                    <a:cubicBezTo>
                      <a:pt x="15" y="10"/>
                      <a:pt x="15" y="9"/>
                      <a:pt x="15" y="9"/>
                    </a:cubicBezTo>
                    <a:cubicBezTo>
                      <a:pt x="15" y="9"/>
                      <a:pt x="15" y="9"/>
                      <a:pt x="15" y="9"/>
                    </a:cubicBezTo>
                    <a:cubicBezTo>
                      <a:pt x="15" y="9"/>
                      <a:pt x="14" y="8"/>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4" name="Freeform 399"/>
              <p:cNvSpPr>
                <a:spLocks noEditPoints="1"/>
              </p:cNvSpPr>
              <p:nvPr/>
            </p:nvSpPr>
            <p:spPr bwMode="auto">
              <a:xfrm>
                <a:off x="-4589464" y="3829050"/>
                <a:ext cx="57150" cy="52388"/>
              </a:xfrm>
              <a:custGeom>
                <a:avLst/>
                <a:gdLst>
                  <a:gd name="T0" fmla="*/ 12 w 26"/>
                  <a:gd name="T1" fmla="*/ 24 h 24"/>
                  <a:gd name="T2" fmla="*/ 9 w 26"/>
                  <a:gd name="T3" fmla="*/ 24 h 24"/>
                  <a:gd name="T4" fmla="*/ 1 w 26"/>
                  <a:gd name="T5" fmla="*/ 18 h 24"/>
                  <a:gd name="T6" fmla="*/ 1 w 26"/>
                  <a:gd name="T7" fmla="*/ 8 h 24"/>
                  <a:gd name="T8" fmla="*/ 7 w 26"/>
                  <a:gd name="T9" fmla="*/ 1 h 24"/>
                  <a:gd name="T10" fmla="*/ 16 w 26"/>
                  <a:gd name="T11" fmla="*/ 0 h 24"/>
                  <a:gd name="T12" fmla="*/ 24 w 26"/>
                  <a:gd name="T13" fmla="*/ 15 h 24"/>
                  <a:gd name="T14" fmla="*/ 12 w 26"/>
                  <a:gd name="T15" fmla="*/ 24 h 24"/>
                  <a:gd name="T16" fmla="*/ 12 w 26"/>
                  <a:gd name="T17" fmla="*/ 8 h 24"/>
                  <a:gd name="T18" fmla="*/ 10 w 26"/>
                  <a:gd name="T19" fmla="*/ 8 h 24"/>
                  <a:gd name="T20" fmla="*/ 8 w 26"/>
                  <a:gd name="T21" fmla="*/ 11 h 24"/>
                  <a:gd name="T22" fmla="*/ 9 w 26"/>
                  <a:gd name="T23" fmla="*/ 14 h 24"/>
                  <a:gd name="T24" fmla="*/ 11 w 26"/>
                  <a:gd name="T25" fmla="*/ 16 h 24"/>
                  <a:gd name="T26" fmla="*/ 12 w 26"/>
                  <a:gd name="T27" fmla="*/ 16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10" y="24"/>
                      <a:pt x="9" y="24"/>
                    </a:cubicBezTo>
                    <a:cubicBezTo>
                      <a:pt x="6" y="23"/>
                      <a:pt x="3" y="21"/>
                      <a:pt x="1" y="18"/>
                    </a:cubicBezTo>
                    <a:cubicBezTo>
                      <a:pt x="0" y="15"/>
                      <a:pt x="0" y="11"/>
                      <a:pt x="1" y="8"/>
                    </a:cubicBezTo>
                    <a:cubicBezTo>
                      <a:pt x="2" y="5"/>
                      <a:pt x="4" y="3"/>
                      <a:pt x="7" y="1"/>
                    </a:cubicBezTo>
                    <a:cubicBezTo>
                      <a:pt x="9" y="0"/>
                      <a:pt x="12" y="0"/>
                      <a:pt x="16" y="0"/>
                    </a:cubicBezTo>
                    <a:cubicBezTo>
                      <a:pt x="22" y="2"/>
                      <a:pt x="26" y="9"/>
                      <a:pt x="24" y="15"/>
                    </a:cubicBezTo>
                    <a:cubicBezTo>
                      <a:pt x="22" y="20"/>
                      <a:pt x="18" y="24"/>
                      <a:pt x="12" y="24"/>
                    </a:cubicBezTo>
                    <a:close/>
                    <a:moveTo>
                      <a:pt x="12" y="8"/>
                    </a:moveTo>
                    <a:cubicBezTo>
                      <a:pt x="12" y="8"/>
                      <a:pt x="11" y="8"/>
                      <a:pt x="10" y="8"/>
                    </a:cubicBezTo>
                    <a:cubicBezTo>
                      <a:pt x="9" y="9"/>
                      <a:pt x="9" y="10"/>
                      <a:pt x="8" y="11"/>
                    </a:cubicBezTo>
                    <a:cubicBezTo>
                      <a:pt x="8" y="12"/>
                      <a:pt x="8" y="13"/>
                      <a:pt x="9" y="14"/>
                    </a:cubicBezTo>
                    <a:cubicBezTo>
                      <a:pt x="9" y="14"/>
                      <a:pt x="10" y="15"/>
                      <a:pt x="11" y="16"/>
                    </a:cubicBezTo>
                    <a:cubicBezTo>
                      <a:pt x="11" y="16"/>
                      <a:pt x="12" y="16"/>
                      <a:pt x="12" y="16"/>
                    </a:cubicBezTo>
                    <a:cubicBezTo>
                      <a:pt x="14" y="16"/>
                      <a:pt x="16" y="15"/>
                      <a:pt x="16" y="13"/>
                    </a:cubicBezTo>
                    <a:cubicBezTo>
                      <a:pt x="17"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5" name="Freeform 400"/>
              <p:cNvSpPr>
                <a:spLocks noEditPoints="1"/>
              </p:cNvSpPr>
              <p:nvPr/>
            </p:nvSpPr>
            <p:spPr bwMode="auto">
              <a:xfrm>
                <a:off x="-4622801" y="3819525"/>
                <a:ext cx="55563" cy="50800"/>
              </a:xfrm>
              <a:custGeom>
                <a:avLst/>
                <a:gdLst>
                  <a:gd name="T0" fmla="*/ 13 w 26"/>
                  <a:gd name="T1" fmla="*/ 24 h 24"/>
                  <a:gd name="T2" fmla="*/ 9 w 26"/>
                  <a:gd name="T3" fmla="*/ 23 h 24"/>
                  <a:gd name="T4" fmla="*/ 5 w 26"/>
                  <a:gd name="T5" fmla="*/ 21 h 24"/>
                  <a:gd name="T6" fmla="*/ 2 w 26"/>
                  <a:gd name="T7" fmla="*/ 17 h 24"/>
                  <a:gd name="T8" fmla="*/ 2 w 26"/>
                  <a:gd name="T9" fmla="*/ 8 h 24"/>
                  <a:gd name="T10" fmla="*/ 8 w 26"/>
                  <a:gd name="T11" fmla="*/ 1 h 24"/>
                  <a:gd name="T12" fmla="*/ 12 w 26"/>
                  <a:gd name="T13" fmla="*/ 0 h 24"/>
                  <a:gd name="T14" fmla="*/ 17 w 26"/>
                  <a:gd name="T15" fmla="*/ 0 h 24"/>
                  <a:gd name="T16" fmla="*/ 24 w 26"/>
                  <a:gd name="T17" fmla="*/ 16 h 24"/>
                  <a:gd name="T18" fmla="*/ 13 w 26"/>
                  <a:gd name="T19" fmla="*/ 24 h 24"/>
                  <a:gd name="T20" fmla="*/ 13 w 26"/>
                  <a:gd name="T21" fmla="*/ 8 h 24"/>
                  <a:gd name="T22" fmla="*/ 13 w 26"/>
                  <a:gd name="T23" fmla="*/ 8 h 24"/>
                  <a:gd name="T24" fmla="*/ 13 w 26"/>
                  <a:gd name="T25" fmla="*/ 8 h 24"/>
                  <a:gd name="T26" fmla="*/ 11 w 26"/>
                  <a:gd name="T27" fmla="*/ 8 h 24"/>
                  <a:gd name="T28" fmla="*/ 9 w 26"/>
                  <a:gd name="T29" fmla="*/ 11 h 24"/>
                  <a:gd name="T30" fmla="*/ 9 w 26"/>
                  <a:gd name="T31" fmla="*/ 14 h 24"/>
                  <a:gd name="T32" fmla="*/ 10 w 26"/>
                  <a:gd name="T33" fmla="*/ 15 h 24"/>
                  <a:gd name="T34" fmla="*/ 12 w 26"/>
                  <a:gd name="T35" fmla="*/ 16 h 24"/>
                  <a:gd name="T36" fmla="*/ 13 w 26"/>
                  <a:gd name="T37" fmla="*/ 16 h 24"/>
                  <a:gd name="T38" fmla="*/ 17 w 26"/>
                  <a:gd name="T39" fmla="*/ 13 h 24"/>
                  <a:gd name="T40" fmla="*/ 14 w 26"/>
                  <a:gd name="T41" fmla="*/ 8 h 24"/>
                  <a:gd name="T42" fmla="*/ 13 w 26"/>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24">
                    <a:moveTo>
                      <a:pt x="13" y="24"/>
                    </a:moveTo>
                    <a:cubicBezTo>
                      <a:pt x="12" y="24"/>
                      <a:pt x="10" y="24"/>
                      <a:pt x="9" y="23"/>
                    </a:cubicBezTo>
                    <a:cubicBezTo>
                      <a:pt x="7" y="23"/>
                      <a:pt x="6" y="22"/>
                      <a:pt x="5" y="21"/>
                    </a:cubicBezTo>
                    <a:cubicBezTo>
                      <a:pt x="3" y="20"/>
                      <a:pt x="3" y="18"/>
                      <a:pt x="2" y="17"/>
                    </a:cubicBezTo>
                    <a:cubicBezTo>
                      <a:pt x="1" y="14"/>
                      <a:pt x="0" y="11"/>
                      <a:pt x="2" y="8"/>
                    </a:cubicBezTo>
                    <a:cubicBezTo>
                      <a:pt x="3" y="5"/>
                      <a:pt x="5" y="2"/>
                      <a:pt x="8" y="1"/>
                    </a:cubicBezTo>
                    <a:cubicBezTo>
                      <a:pt x="9" y="0"/>
                      <a:pt x="11" y="0"/>
                      <a:pt x="12" y="0"/>
                    </a:cubicBezTo>
                    <a:cubicBezTo>
                      <a:pt x="14" y="0"/>
                      <a:pt x="15" y="0"/>
                      <a:pt x="17" y="0"/>
                    </a:cubicBezTo>
                    <a:cubicBezTo>
                      <a:pt x="23" y="3"/>
                      <a:pt x="26" y="9"/>
                      <a:pt x="24" y="16"/>
                    </a:cubicBezTo>
                    <a:cubicBezTo>
                      <a:pt x="23" y="21"/>
                      <a:pt x="18" y="24"/>
                      <a:pt x="13" y="24"/>
                    </a:cubicBezTo>
                    <a:close/>
                    <a:moveTo>
                      <a:pt x="13" y="8"/>
                    </a:moveTo>
                    <a:cubicBezTo>
                      <a:pt x="13" y="8"/>
                      <a:pt x="13" y="8"/>
                      <a:pt x="13" y="8"/>
                    </a:cubicBezTo>
                    <a:cubicBezTo>
                      <a:pt x="13" y="8"/>
                      <a:pt x="13" y="8"/>
                      <a:pt x="13" y="8"/>
                    </a:cubicBezTo>
                    <a:cubicBezTo>
                      <a:pt x="12" y="8"/>
                      <a:pt x="12" y="8"/>
                      <a:pt x="11" y="8"/>
                    </a:cubicBezTo>
                    <a:cubicBezTo>
                      <a:pt x="10" y="9"/>
                      <a:pt x="10" y="10"/>
                      <a:pt x="9" y="11"/>
                    </a:cubicBezTo>
                    <a:cubicBezTo>
                      <a:pt x="9" y="12"/>
                      <a:pt x="9" y="13"/>
                      <a:pt x="9" y="14"/>
                    </a:cubicBezTo>
                    <a:cubicBezTo>
                      <a:pt x="10" y="14"/>
                      <a:pt x="10" y="15"/>
                      <a:pt x="10" y="15"/>
                    </a:cubicBezTo>
                    <a:cubicBezTo>
                      <a:pt x="11" y="15"/>
                      <a:pt x="11" y="16"/>
                      <a:pt x="12" y="16"/>
                    </a:cubicBezTo>
                    <a:cubicBezTo>
                      <a:pt x="12" y="16"/>
                      <a:pt x="12" y="16"/>
                      <a:pt x="13" y="16"/>
                    </a:cubicBezTo>
                    <a:cubicBezTo>
                      <a:pt x="15" y="16"/>
                      <a:pt x="16" y="15"/>
                      <a:pt x="17" y="13"/>
                    </a:cubicBezTo>
                    <a:cubicBezTo>
                      <a:pt x="17" y="11"/>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6" name="Freeform 401"/>
              <p:cNvSpPr>
                <a:spLocks noEditPoints="1"/>
              </p:cNvSpPr>
              <p:nvPr/>
            </p:nvSpPr>
            <p:spPr bwMode="auto">
              <a:xfrm>
                <a:off x="-4656139" y="3806825"/>
                <a:ext cx="58738" cy="50800"/>
              </a:xfrm>
              <a:custGeom>
                <a:avLst/>
                <a:gdLst>
                  <a:gd name="T0" fmla="*/ 13 w 27"/>
                  <a:gd name="T1" fmla="*/ 24 h 24"/>
                  <a:gd name="T2" fmla="*/ 8 w 27"/>
                  <a:gd name="T3" fmla="*/ 23 h 24"/>
                  <a:gd name="T4" fmla="*/ 2 w 27"/>
                  <a:gd name="T5" fmla="*/ 17 h 24"/>
                  <a:gd name="T6" fmla="*/ 2 w 27"/>
                  <a:gd name="T7" fmla="*/ 7 h 24"/>
                  <a:gd name="T8" fmla="*/ 13 w 27"/>
                  <a:gd name="T9" fmla="*/ 0 h 24"/>
                  <a:gd name="T10" fmla="*/ 17 w 27"/>
                  <a:gd name="T11" fmla="*/ 1 h 24"/>
                  <a:gd name="T12" fmla="*/ 24 w 27"/>
                  <a:gd name="T13" fmla="*/ 17 h 24"/>
                  <a:gd name="T14" fmla="*/ 13 w 27"/>
                  <a:gd name="T15" fmla="*/ 24 h 24"/>
                  <a:gd name="T16" fmla="*/ 13 w 27"/>
                  <a:gd name="T17" fmla="*/ 8 h 24"/>
                  <a:gd name="T18" fmla="*/ 9 w 27"/>
                  <a:gd name="T19" fmla="*/ 11 h 24"/>
                  <a:gd name="T20" fmla="*/ 9 w 27"/>
                  <a:gd name="T21" fmla="*/ 14 h 24"/>
                  <a:gd name="T22" fmla="*/ 11 w 27"/>
                  <a:gd name="T23" fmla="*/ 16 h 24"/>
                  <a:gd name="T24" fmla="*/ 17 w 27"/>
                  <a:gd name="T25" fmla="*/ 14 h 24"/>
                  <a:gd name="T26" fmla="*/ 15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1" y="24"/>
                      <a:pt x="10" y="24"/>
                      <a:pt x="8" y="23"/>
                    </a:cubicBezTo>
                    <a:cubicBezTo>
                      <a:pt x="5" y="22"/>
                      <a:pt x="3" y="20"/>
                      <a:pt x="2" y="17"/>
                    </a:cubicBezTo>
                    <a:cubicBezTo>
                      <a:pt x="0" y="14"/>
                      <a:pt x="0" y="10"/>
                      <a:pt x="2" y="7"/>
                    </a:cubicBezTo>
                    <a:cubicBezTo>
                      <a:pt x="4" y="3"/>
                      <a:pt x="8" y="0"/>
                      <a:pt x="13" y="0"/>
                    </a:cubicBezTo>
                    <a:cubicBezTo>
                      <a:pt x="15" y="0"/>
                      <a:pt x="16" y="0"/>
                      <a:pt x="17" y="1"/>
                    </a:cubicBezTo>
                    <a:cubicBezTo>
                      <a:pt x="24" y="3"/>
                      <a:pt x="27" y="10"/>
                      <a:pt x="24" y="17"/>
                    </a:cubicBezTo>
                    <a:cubicBezTo>
                      <a:pt x="22" y="21"/>
                      <a:pt x="18" y="24"/>
                      <a:pt x="13" y="24"/>
                    </a:cubicBezTo>
                    <a:close/>
                    <a:moveTo>
                      <a:pt x="13" y="8"/>
                    </a:moveTo>
                    <a:cubicBezTo>
                      <a:pt x="11" y="8"/>
                      <a:pt x="10" y="9"/>
                      <a:pt x="9" y="11"/>
                    </a:cubicBezTo>
                    <a:cubicBezTo>
                      <a:pt x="9" y="12"/>
                      <a:pt x="9" y="13"/>
                      <a:pt x="9" y="14"/>
                    </a:cubicBezTo>
                    <a:cubicBezTo>
                      <a:pt x="10" y="15"/>
                      <a:pt x="10" y="16"/>
                      <a:pt x="11" y="16"/>
                    </a:cubicBezTo>
                    <a:cubicBezTo>
                      <a:pt x="14" y="17"/>
                      <a:pt x="16" y="16"/>
                      <a:pt x="17" y="14"/>
                    </a:cubicBezTo>
                    <a:cubicBezTo>
                      <a:pt x="17" y="12"/>
                      <a:pt x="16" y="9"/>
                      <a:pt x="15"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7" name="Freeform 402"/>
              <p:cNvSpPr>
                <a:spLocks noEditPoints="1"/>
              </p:cNvSpPr>
              <p:nvPr/>
            </p:nvSpPr>
            <p:spPr bwMode="auto">
              <a:xfrm>
                <a:off x="-4686301" y="3790950"/>
                <a:ext cx="57150" cy="53975"/>
              </a:xfrm>
              <a:custGeom>
                <a:avLst/>
                <a:gdLst>
                  <a:gd name="T0" fmla="*/ 12 w 26"/>
                  <a:gd name="T1" fmla="*/ 25 h 25"/>
                  <a:gd name="T2" fmla="*/ 7 w 26"/>
                  <a:gd name="T3" fmla="*/ 24 h 25"/>
                  <a:gd name="T4" fmla="*/ 1 w 26"/>
                  <a:gd name="T5" fmla="*/ 17 h 25"/>
                  <a:gd name="T6" fmla="*/ 1 w 26"/>
                  <a:gd name="T7" fmla="*/ 7 h 25"/>
                  <a:gd name="T8" fmla="*/ 8 w 26"/>
                  <a:gd name="T9" fmla="*/ 1 h 25"/>
                  <a:gd name="T10" fmla="*/ 17 w 26"/>
                  <a:gd name="T11" fmla="*/ 2 h 25"/>
                  <a:gd name="T12" fmla="*/ 23 w 26"/>
                  <a:gd name="T13" fmla="*/ 18 h 25"/>
                  <a:gd name="T14" fmla="*/ 12 w 26"/>
                  <a:gd name="T15" fmla="*/ 25 h 25"/>
                  <a:gd name="T16" fmla="*/ 12 w 26"/>
                  <a:gd name="T17" fmla="*/ 9 h 25"/>
                  <a:gd name="T18" fmla="*/ 11 w 26"/>
                  <a:gd name="T19" fmla="*/ 9 h 25"/>
                  <a:gd name="T20" fmla="*/ 9 w 26"/>
                  <a:gd name="T21" fmla="*/ 11 h 25"/>
                  <a:gd name="T22" fmla="*/ 8 w 26"/>
                  <a:gd name="T23" fmla="*/ 14 h 25"/>
                  <a:gd name="T24" fmla="*/ 10 w 26"/>
                  <a:gd name="T25" fmla="*/ 16 h 25"/>
                  <a:gd name="T26" fmla="*/ 12 w 26"/>
                  <a:gd name="T27" fmla="*/ 17 h 25"/>
                  <a:gd name="T28" fmla="*/ 16 w 26"/>
                  <a:gd name="T29" fmla="*/ 14 h 25"/>
                  <a:gd name="T30" fmla="*/ 14 w 26"/>
                  <a:gd name="T31" fmla="*/ 9 h 25"/>
                  <a:gd name="T32" fmla="*/ 12 w 26"/>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2" y="25"/>
                    </a:moveTo>
                    <a:cubicBezTo>
                      <a:pt x="10" y="25"/>
                      <a:pt x="9" y="25"/>
                      <a:pt x="7" y="24"/>
                    </a:cubicBezTo>
                    <a:cubicBezTo>
                      <a:pt x="4" y="22"/>
                      <a:pt x="2" y="20"/>
                      <a:pt x="1" y="17"/>
                    </a:cubicBezTo>
                    <a:cubicBezTo>
                      <a:pt x="0" y="14"/>
                      <a:pt x="0" y="10"/>
                      <a:pt x="1" y="7"/>
                    </a:cubicBezTo>
                    <a:cubicBezTo>
                      <a:pt x="3" y="5"/>
                      <a:pt x="5" y="2"/>
                      <a:pt x="8" y="1"/>
                    </a:cubicBezTo>
                    <a:cubicBezTo>
                      <a:pt x="11" y="0"/>
                      <a:pt x="15" y="0"/>
                      <a:pt x="17" y="2"/>
                    </a:cubicBezTo>
                    <a:cubicBezTo>
                      <a:pt x="23" y="4"/>
                      <a:pt x="26" y="12"/>
                      <a:pt x="23" y="18"/>
                    </a:cubicBezTo>
                    <a:cubicBezTo>
                      <a:pt x="21" y="22"/>
                      <a:pt x="17" y="25"/>
                      <a:pt x="12" y="25"/>
                    </a:cubicBezTo>
                    <a:close/>
                    <a:moveTo>
                      <a:pt x="12" y="9"/>
                    </a:moveTo>
                    <a:cubicBezTo>
                      <a:pt x="12" y="9"/>
                      <a:pt x="11" y="9"/>
                      <a:pt x="11" y="9"/>
                    </a:cubicBezTo>
                    <a:cubicBezTo>
                      <a:pt x="10" y="9"/>
                      <a:pt x="9" y="10"/>
                      <a:pt x="9" y="11"/>
                    </a:cubicBezTo>
                    <a:cubicBezTo>
                      <a:pt x="8" y="12"/>
                      <a:pt x="8" y="13"/>
                      <a:pt x="8" y="14"/>
                    </a:cubicBezTo>
                    <a:cubicBezTo>
                      <a:pt x="9" y="15"/>
                      <a:pt x="10" y="16"/>
                      <a:pt x="10" y="16"/>
                    </a:cubicBezTo>
                    <a:cubicBezTo>
                      <a:pt x="11" y="17"/>
                      <a:pt x="12" y="17"/>
                      <a:pt x="12" y="17"/>
                    </a:cubicBezTo>
                    <a:cubicBezTo>
                      <a:pt x="14" y="17"/>
                      <a:pt x="15" y="16"/>
                      <a:pt x="16" y="14"/>
                    </a:cubicBezTo>
                    <a:cubicBezTo>
                      <a:pt x="17" y="12"/>
                      <a:pt x="16"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8" name="Freeform 403"/>
              <p:cNvSpPr>
                <a:spLocks noEditPoints="1"/>
              </p:cNvSpPr>
              <p:nvPr/>
            </p:nvSpPr>
            <p:spPr bwMode="auto">
              <a:xfrm>
                <a:off x="-4616451" y="3857625"/>
                <a:ext cx="53975" cy="50800"/>
              </a:xfrm>
              <a:custGeom>
                <a:avLst/>
                <a:gdLst>
                  <a:gd name="T0" fmla="*/ 13 w 25"/>
                  <a:gd name="T1" fmla="*/ 24 h 24"/>
                  <a:gd name="T2" fmla="*/ 9 w 25"/>
                  <a:gd name="T3" fmla="*/ 23 h 24"/>
                  <a:gd name="T4" fmla="*/ 1 w 25"/>
                  <a:gd name="T5" fmla="*/ 17 h 24"/>
                  <a:gd name="T6" fmla="*/ 1 w 25"/>
                  <a:gd name="T7" fmla="*/ 8 h 24"/>
                  <a:gd name="T8" fmla="*/ 12 w 25"/>
                  <a:gd name="T9" fmla="*/ 0 h 24"/>
                  <a:gd name="T10" fmla="*/ 16 w 25"/>
                  <a:gd name="T11" fmla="*/ 0 h 24"/>
                  <a:gd name="T12" fmla="*/ 23 w 25"/>
                  <a:gd name="T13" fmla="*/ 6 h 24"/>
                  <a:gd name="T14" fmla="*/ 24 w 25"/>
                  <a:gd name="T15" fmla="*/ 16 h 24"/>
                  <a:gd name="T16" fmla="*/ 18 w 25"/>
                  <a:gd name="T17" fmla="*/ 23 h 24"/>
                  <a:gd name="T18" fmla="*/ 13 w 25"/>
                  <a:gd name="T19" fmla="*/ 24 h 24"/>
                  <a:gd name="T20" fmla="*/ 12 w 25"/>
                  <a:gd name="T21" fmla="*/ 8 h 24"/>
                  <a:gd name="T22" fmla="*/ 8 w 25"/>
                  <a:gd name="T23" fmla="*/ 11 h 24"/>
                  <a:gd name="T24" fmla="*/ 8 w 25"/>
                  <a:gd name="T25" fmla="*/ 13 h 24"/>
                  <a:gd name="T26" fmla="*/ 11 w 25"/>
                  <a:gd name="T27" fmla="*/ 16 h 24"/>
                  <a:gd name="T28" fmla="*/ 15 w 25"/>
                  <a:gd name="T29" fmla="*/ 16 h 24"/>
                  <a:gd name="T30" fmla="*/ 17 w 25"/>
                  <a:gd name="T31" fmla="*/ 13 h 24"/>
                  <a:gd name="T32" fmla="*/ 16 w 25"/>
                  <a:gd name="T33" fmla="*/ 10 h 24"/>
                  <a:gd name="T34" fmla="*/ 14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4"/>
                      <a:pt x="9" y="23"/>
                    </a:cubicBezTo>
                    <a:cubicBezTo>
                      <a:pt x="5" y="22"/>
                      <a:pt x="3" y="20"/>
                      <a:pt x="1" y="17"/>
                    </a:cubicBezTo>
                    <a:cubicBezTo>
                      <a:pt x="0" y="14"/>
                      <a:pt x="0" y="11"/>
                      <a:pt x="1" y="8"/>
                    </a:cubicBezTo>
                    <a:cubicBezTo>
                      <a:pt x="2" y="3"/>
                      <a:pt x="7" y="0"/>
                      <a:pt x="12" y="0"/>
                    </a:cubicBezTo>
                    <a:cubicBezTo>
                      <a:pt x="14" y="0"/>
                      <a:pt x="15" y="0"/>
                      <a:pt x="16" y="0"/>
                    </a:cubicBezTo>
                    <a:cubicBezTo>
                      <a:pt x="19" y="1"/>
                      <a:pt x="22" y="4"/>
                      <a:pt x="23" y="6"/>
                    </a:cubicBezTo>
                    <a:cubicBezTo>
                      <a:pt x="25" y="9"/>
                      <a:pt x="25" y="13"/>
                      <a:pt x="24" y="16"/>
                    </a:cubicBezTo>
                    <a:cubicBezTo>
                      <a:pt x="23" y="19"/>
                      <a:pt x="21" y="21"/>
                      <a:pt x="18" y="23"/>
                    </a:cubicBezTo>
                    <a:cubicBezTo>
                      <a:pt x="17" y="24"/>
                      <a:pt x="15" y="24"/>
                      <a:pt x="13" y="24"/>
                    </a:cubicBezTo>
                    <a:close/>
                    <a:moveTo>
                      <a:pt x="12" y="8"/>
                    </a:moveTo>
                    <a:cubicBezTo>
                      <a:pt x="11" y="8"/>
                      <a:pt x="9" y="9"/>
                      <a:pt x="8" y="11"/>
                    </a:cubicBezTo>
                    <a:cubicBezTo>
                      <a:pt x="8" y="12"/>
                      <a:pt x="8" y="13"/>
                      <a:pt x="8" y="13"/>
                    </a:cubicBezTo>
                    <a:cubicBezTo>
                      <a:pt x="9" y="15"/>
                      <a:pt x="10" y="15"/>
                      <a:pt x="11" y="16"/>
                    </a:cubicBezTo>
                    <a:cubicBezTo>
                      <a:pt x="12" y="16"/>
                      <a:pt x="14" y="16"/>
                      <a:pt x="15" y="16"/>
                    </a:cubicBezTo>
                    <a:cubicBezTo>
                      <a:pt x="16" y="15"/>
                      <a:pt x="16" y="14"/>
                      <a:pt x="17" y="13"/>
                    </a:cubicBezTo>
                    <a:cubicBezTo>
                      <a:pt x="17" y="12"/>
                      <a:pt x="17" y="11"/>
                      <a:pt x="16" y="10"/>
                    </a:cubicBezTo>
                    <a:cubicBezTo>
                      <a:pt x="16" y="9"/>
                      <a:pt x="15" y="8"/>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9" name="Freeform 404"/>
              <p:cNvSpPr>
                <a:spLocks noEditPoints="1"/>
              </p:cNvSpPr>
              <p:nvPr/>
            </p:nvSpPr>
            <p:spPr bwMode="auto">
              <a:xfrm>
                <a:off x="-4686301" y="3876675"/>
                <a:ext cx="88900" cy="79375"/>
              </a:xfrm>
              <a:custGeom>
                <a:avLst/>
                <a:gdLst>
                  <a:gd name="T0" fmla="*/ 22 w 41"/>
                  <a:gd name="T1" fmla="*/ 37 h 37"/>
                  <a:gd name="T2" fmla="*/ 14 w 41"/>
                  <a:gd name="T3" fmla="*/ 36 h 37"/>
                  <a:gd name="T4" fmla="*/ 3 w 41"/>
                  <a:gd name="T5" fmla="*/ 26 h 37"/>
                  <a:gd name="T6" fmla="*/ 2 w 41"/>
                  <a:gd name="T7" fmla="*/ 11 h 37"/>
                  <a:gd name="T8" fmla="*/ 12 w 41"/>
                  <a:gd name="T9" fmla="*/ 2 h 37"/>
                  <a:gd name="T10" fmla="*/ 27 w 41"/>
                  <a:gd name="T11" fmla="*/ 2 h 37"/>
                  <a:gd name="T12" fmla="*/ 33 w 41"/>
                  <a:gd name="T13" fmla="*/ 6 h 37"/>
                  <a:gd name="T14" fmla="*/ 38 w 41"/>
                  <a:gd name="T15" fmla="*/ 11 h 37"/>
                  <a:gd name="T16" fmla="*/ 39 w 41"/>
                  <a:gd name="T17" fmla="*/ 25 h 37"/>
                  <a:gd name="T18" fmla="*/ 29 w 41"/>
                  <a:gd name="T19" fmla="*/ 36 h 37"/>
                  <a:gd name="T20" fmla="*/ 22 w 41"/>
                  <a:gd name="T21" fmla="*/ 37 h 37"/>
                  <a:gd name="T22" fmla="*/ 20 w 41"/>
                  <a:gd name="T23" fmla="*/ 8 h 37"/>
                  <a:gd name="T24" fmla="*/ 15 w 41"/>
                  <a:gd name="T25" fmla="*/ 9 h 37"/>
                  <a:gd name="T26" fmla="*/ 10 w 41"/>
                  <a:gd name="T27" fmla="*/ 14 h 37"/>
                  <a:gd name="T28" fmla="*/ 10 w 41"/>
                  <a:gd name="T29" fmla="*/ 22 h 37"/>
                  <a:gd name="T30" fmla="*/ 17 w 41"/>
                  <a:gd name="T31" fmla="*/ 28 h 37"/>
                  <a:gd name="T32" fmla="*/ 22 w 41"/>
                  <a:gd name="T33" fmla="*/ 29 h 37"/>
                  <a:gd name="T34" fmla="*/ 22 w 41"/>
                  <a:gd name="T35" fmla="*/ 33 h 37"/>
                  <a:gd name="T36" fmla="*/ 22 w 41"/>
                  <a:gd name="T37" fmla="*/ 29 h 37"/>
                  <a:gd name="T38" fmla="*/ 26 w 41"/>
                  <a:gd name="T39" fmla="*/ 28 h 37"/>
                  <a:gd name="T40" fmla="*/ 31 w 41"/>
                  <a:gd name="T41" fmla="*/ 23 h 37"/>
                  <a:gd name="T42" fmla="*/ 31 w 41"/>
                  <a:gd name="T43" fmla="*/ 15 h 37"/>
                  <a:gd name="T44" fmla="*/ 28 w 41"/>
                  <a:gd name="T45" fmla="*/ 12 h 37"/>
                  <a:gd name="T46" fmla="*/ 24 w 41"/>
                  <a:gd name="T47" fmla="*/ 9 h 37"/>
                  <a:gd name="T48" fmla="*/ 20 w 41"/>
                  <a:gd name="T49"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37">
                    <a:moveTo>
                      <a:pt x="22" y="37"/>
                    </a:moveTo>
                    <a:cubicBezTo>
                      <a:pt x="19" y="37"/>
                      <a:pt x="16" y="37"/>
                      <a:pt x="14" y="36"/>
                    </a:cubicBezTo>
                    <a:cubicBezTo>
                      <a:pt x="9" y="34"/>
                      <a:pt x="5" y="30"/>
                      <a:pt x="3" y="26"/>
                    </a:cubicBezTo>
                    <a:cubicBezTo>
                      <a:pt x="0" y="21"/>
                      <a:pt x="0" y="16"/>
                      <a:pt x="2" y="11"/>
                    </a:cubicBezTo>
                    <a:cubicBezTo>
                      <a:pt x="4" y="7"/>
                      <a:pt x="8" y="3"/>
                      <a:pt x="12" y="2"/>
                    </a:cubicBezTo>
                    <a:cubicBezTo>
                      <a:pt x="17" y="0"/>
                      <a:pt x="22" y="0"/>
                      <a:pt x="27" y="2"/>
                    </a:cubicBezTo>
                    <a:cubicBezTo>
                      <a:pt x="29" y="2"/>
                      <a:pt x="31" y="4"/>
                      <a:pt x="33" y="6"/>
                    </a:cubicBezTo>
                    <a:cubicBezTo>
                      <a:pt x="35" y="7"/>
                      <a:pt x="37" y="9"/>
                      <a:pt x="38" y="11"/>
                    </a:cubicBezTo>
                    <a:cubicBezTo>
                      <a:pt x="40" y="16"/>
                      <a:pt x="41" y="21"/>
                      <a:pt x="39" y="25"/>
                    </a:cubicBezTo>
                    <a:cubicBezTo>
                      <a:pt x="37" y="30"/>
                      <a:pt x="34" y="34"/>
                      <a:pt x="29" y="36"/>
                    </a:cubicBezTo>
                    <a:cubicBezTo>
                      <a:pt x="27" y="37"/>
                      <a:pt x="24" y="37"/>
                      <a:pt x="22" y="37"/>
                    </a:cubicBezTo>
                    <a:close/>
                    <a:moveTo>
                      <a:pt x="20" y="8"/>
                    </a:moveTo>
                    <a:cubicBezTo>
                      <a:pt x="18" y="8"/>
                      <a:pt x="17" y="9"/>
                      <a:pt x="15" y="9"/>
                    </a:cubicBezTo>
                    <a:cubicBezTo>
                      <a:pt x="13" y="10"/>
                      <a:pt x="11" y="12"/>
                      <a:pt x="10" y="14"/>
                    </a:cubicBezTo>
                    <a:cubicBezTo>
                      <a:pt x="8" y="17"/>
                      <a:pt x="9" y="20"/>
                      <a:pt x="10" y="22"/>
                    </a:cubicBezTo>
                    <a:cubicBezTo>
                      <a:pt x="11" y="25"/>
                      <a:pt x="14" y="27"/>
                      <a:pt x="17" y="28"/>
                    </a:cubicBezTo>
                    <a:cubicBezTo>
                      <a:pt x="18" y="29"/>
                      <a:pt x="20" y="29"/>
                      <a:pt x="22" y="29"/>
                    </a:cubicBezTo>
                    <a:cubicBezTo>
                      <a:pt x="22" y="33"/>
                      <a:pt x="22" y="33"/>
                      <a:pt x="22" y="33"/>
                    </a:cubicBezTo>
                    <a:cubicBezTo>
                      <a:pt x="22" y="29"/>
                      <a:pt x="22" y="29"/>
                      <a:pt x="22" y="29"/>
                    </a:cubicBezTo>
                    <a:cubicBezTo>
                      <a:pt x="23" y="29"/>
                      <a:pt x="25" y="29"/>
                      <a:pt x="26" y="28"/>
                    </a:cubicBezTo>
                    <a:cubicBezTo>
                      <a:pt x="29" y="27"/>
                      <a:pt x="31" y="25"/>
                      <a:pt x="31" y="23"/>
                    </a:cubicBezTo>
                    <a:cubicBezTo>
                      <a:pt x="32" y="20"/>
                      <a:pt x="32" y="17"/>
                      <a:pt x="31" y="15"/>
                    </a:cubicBezTo>
                    <a:cubicBezTo>
                      <a:pt x="30" y="14"/>
                      <a:pt x="29" y="13"/>
                      <a:pt x="28" y="12"/>
                    </a:cubicBezTo>
                    <a:cubicBezTo>
                      <a:pt x="27" y="10"/>
                      <a:pt x="25" y="10"/>
                      <a:pt x="24" y="9"/>
                    </a:cubicBezTo>
                    <a:cubicBezTo>
                      <a:pt x="23" y="9"/>
                      <a:pt x="21"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0" name="Freeform 405"/>
              <p:cNvSpPr>
                <a:spLocks noEditPoints="1"/>
              </p:cNvSpPr>
              <p:nvPr/>
            </p:nvSpPr>
            <p:spPr bwMode="auto">
              <a:xfrm>
                <a:off x="-4651376" y="3844925"/>
                <a:ext cx="53975" cy="53975"/>
              </a:xfrm>
              <a:custGeom>
                <a:avLst/>
                <a:gdLst>
                  <a:gd name="T0" fmla="*/ 13 w 25"/>
                  <a:gd name="T1" fmla="*/ 25 h 25"/>
                  <a:gd name="T2" fmla="*/ 8 w 25"/>
                  <a:gd name="T3" fmla="*/ 24 h 25"/>
                  <a:gd name="T4" fmla="*/ 1 w 25"/>
                  <a:gd name="T5" fmla="*/ 17 h 25"/>
                  <a:gd name="T6" fmla="*/ 1 w 25"/>
                  <a:gd name="T7" fmla="*/ 8 h 25"/>
                  <a:gd name="T8" fmla="*/ 12 w 25"/>
                  <a:gd name="T9" fmla="*/ 0 h 25"/>
                  <a:gd name="T10" fmla="*/ 17 w 25"/>
                  <a:gd name="T11" fmla="*/ 1 h 25"/>
                  <a:gd name="T12" fmla="*/ 24 w 25"/>
                  <a:gd name="T13" fmla="*/ 7 h 25"/>
                  <a:gd name="T14" fmla="*/ 24 w 25"/>
                  <a:gd name="T15" fmla="*/ 17 h 25"/>
                  <a:gd name="T16" fmla="*/ 18 w 25"/>
                  <a:gd name="T17" fmla="*/ 23 h 25"/>
                  <a:gd name="T18" fmla="*/ 13 w 25"/>
                  <a:gd name="T19" fmla="*/ 25 h 25"/>
                  <a:gd name="T20" fmla="*/ 12 w 25"/>
                  <a:gd name="T21" fmla="*/ 8 h 25"/>
                  <a:gd name="T22" fmla="*/ 9 w 25"/>
                  <a:gd name="T23" fmla="*/ 11 h 25"/>
                  <a:gd name="T24" fmla="*/ 9 w 25"/>
                  <a:gd name="T25" fmla="*/ 14 h 25"/>
                  <a:gd name="T26" fmla="*/ 11 w 25"/>
                  <a:gd name="T27" fmla="*/ 16 h 25"/>
                  <a:gd name="T28" fmla="*/ 15 w 25"/>
                  <a:gd name="T29" fmla="*/ 16 h 25"/>
                  <a:gd name="T30" fmla="*/ 17 w 25"/>
                  <a:gd name="T31" fmla="*/ 14 h 25"/>
                  <a:gd name="T32" fmla="*/ 16 w 25"/>
                  <a:gd name="T33" fmla="*/ 11 h 25"/>
                  <a:gd name="T34" fmla="*/ 14 w 25"/>
                  <a:gd name="T35" fmla="*/ 8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11" y="25"/>
                      <a:pt x="10" y="24"/>
                      <a:pt x="8" y="24"/>
                    </a:cubicBezTo>
                    <a:cubicBezTo>
                      <a:pt x="5" y="22"/>
                      <a:pt x="2" y="20"/>
                      <a:pt x="1" y="17"/>
                    </a:cubicBezTo>
                    <a:cubicBezTo>
                      <a:pt x="0" y="14"/>
                      <a:pt x="0" y="11"/>
                      <a:pt x="1" y="8"/>
                    </a:cubicBezTo>
                    <a:cubicBezTo>
                      <a:pt x="3" y="3"/>
                      <a:pt x="7" y="0"/>
                      <a:pt x="12" y="0"/>
                    </a:cubicBezTo>
                    <a:cubicBezTo>
                      <a:pt x="14" y="0"/>
                      <a:pt x="16" y="0"/>
                      <a:pt x="17" y="1"/>
                    </a:cubicBezTo>
                    <a:cubicBezTo>
                      <a:pt x="20" y="2"/>
                      <a:pt x="22" y="4"/>
                      <a:pt x="24" y="7"/>
                    </a:cubicBezTo>
                    <a:cubicBezTo>
                      <a:pt x="25" y="10"/>
                      <a:pt x="25" y="13"/>
                      <a:pt x="24" y="17"/>
                    </a:cubicBezTo>
                    <a:cubicBezTo>
                      <a:pt x="23" y="20"/>
                      <a:pt x="21" y="22"/>
                      <a:pt x="18" y="23"/>
                    </a:cubicBezTo>
                    <a:cubicBezTo>
                      <a:pt x="16" y="24"/>
                      <a:pt x="15" y="25"/>
                      <a:pt x="13" y="25"/>
                    </a:cubicBezTo>
                    <a:close/>
                    <a:moveTo>
                      <a:pt x="12" y="8"/>
                    </a:moveTo>
                    <a:cubicBezTo>
                      <a:pt x="11" y="8"/>
                      <a:pt x="9" y="9"/>
                      <a:pt x="9" y="11"/>
                    </a:cubicBezTo>
                    <a:cubicBezTo>
                      <a:pt x="8" y="12"/>
                      <a:pt x="8" y="13"/>
                      <a:pt x="9" y="14"/>
                    </a:cubicBezTo>
                    <a:cubicBezTo>
                      <a:pt x="9" y="15"/>
                      <a:pt x="10" y="16"/>
                      <a:pt x="11" y="16"/>
                    </a:cubicBezTo>
                    <a:cubicBezTo>
                      <a:pt x="12" y="17"/>
                      <a:pt x="14" y="17"/>
                      <a:pt x="15" y="16"/>
                    </a:cubicBezTo>
                    <a:cubicBezTo>
                      <a:pt x="16" y="16"/>
                      <a:pt x="16" y="15"/>
                      <a:pt x="17" y="14"/>
                    </a:cubicBezTo>
                    <a:cubicBezTo>
                      <a:pt x="17" y="13"/>
                      <a:pt x="17" y="12"/>
                      <a:pt x="16" y="11"/>
                    </a:cubicBezTo>
                    <a:cubicBezTo>
                      <a:pt x="16" y="10"/>
                      <a:pt x="15" y="9"/>
                      <a:pt x="14" y="8"/>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1" name="Freeform 407"/>
              <p:cNvSpPr>
                <a:spLocks noEditPoints="1"/>
              </p:cNvSpPr>
              <p:nvPr/>
            </p:nvSpPr>
            <p:spPr bwMode="auto">
              <a:xfrm>
                <a:off x="-4686300" y="3832225"/>
                <a:ext cx="58738" cy="50800"/>
              </a:xfrm>
              <a:custGeom>
                <a:avLst/>
                <a:gdLst>
                  <a:gd name="T0" fmla="*/ 13 w 27"/>
                  <a:gd name="T1" fmla="*/ 24 h 24"/>
                  <a:gd name="T2" fmla="*/ 8 w 27"/>
                  <a:gd name="T3" fmla="*/ 23 h 24"/>
                  <a:gd name="T4" fmla="*/ 1 w 27"/>
                  <a:gd name="T5" fmla="*/ 16 h 24"/>
                  <a:gd name="T6" fmla="*/ 2 w 27"/>
                  <a:gd name="T7" fmla="*/ 7 h 24"/>
                  <a:gd name="T8" fmla="*/ 13 w 27"/>
                  <a:gd name="T9" fmla="*/ 0 h 24"/>
                  <a:gd name="T10" fmla="*/ 18 w 27"/>
                  <a:gd name="T11" fmla="*/ 1 h 24"/>
                  <a:gd name="T12" fmla="*/ 25 w 27"/>
                  <a:gd name="T13" fmla="*/ 17 h 24"/>
                  <a:gd name="T14" fmla="*/ 13 w 27"/>
                  <a:gd name="T15" fmla="*/ 24 h 24"/>
                  <a:gd name="T16" fmla="*/ 13 w 27"/>
                  <a:gd name="T17" fmla="*/ 8 h 24"/>
                  <a:gd name="T18" fmla="*/ 9 w 27"/>
                  <a:gd name="T19" fmla="*/ 10 h 24"/>
                  <a:gd name="T20" fmla="*/ 9 w 27"/>
                  <a:gd name="T21" fmla="*/ 13 h 24"/>
                  <a:gd name="T22" fmla="*/ 11 w 27"/>
                  <a:gd name="T23" fmla="*/ 16 h 24"/>
                  <a:gd name="T24" fmla="*/ 17 w 27"/>
                  <a:gd name="T25" fmla="*/ 14 h 24"/>
                  <a:gd name="T26" fmla="*/ 15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1" y="24"/>
                      <a:pt x="10" y="24"/>
                      <a:pt x="8" y="23"/>
                    </a:cubicBezTo>
                    <a:cubicBezTo>
                      <a:pt x="5" y="22"/>
                      <a:pt x="3" y="19"/>
                      <a:pt x="1" y="16"/>
                    </a:cubicBezTo>
                    <a:cubicBezTo>
                      <a:pt x="0" y="13"/>
                      <a:pt x="0" y="10"/>
                      <a:pt x="2" y="7"/>
                    </a:cubicBezTo>
                    <a:cubicBezTo>
                      <a:pt x="4" y="2"/>
                      <a:pt x="8" y="0"/>
                      <a:pt x="13" y="0"/>
                    </a:cubicBezTo>
                    <a:cubicBezTo>
                      <a:pt x="15" y="0"/>
                      <a:pt x="16" y="0"/>
                      <a:pt x="18" y="1"/>
                    </a:cubicBezTo>
                    <a:cubicBezTo>
                      <a:pt x="24" y="4"/>
                      <a:pt x="27" y="11"/>
                      <a:pt x="25" y="17"/>
                    </a:cubicBezTo>
                    <a:cubicBezTo>
                      <a:pt x="23" y="21"/>
                      <a:pt x="18" y="24"/>
                      <a:pt x="13" y="24"/>
                    </a:cubicBezTo>
                    <a:close/>
                    <a:moveTo>
                      <a:pt x="13" y="8"/>
                    </a:moveTo>
                    <a:cubicBezTo>
                      <a:pt x="11" y="8"/>
                      <a:pt x="10" y="9"/>
                      <a:pt x="9" y="10"/>
                    </a:cubicBezTo>
                    <a:cubicBezTo>
                      <a:pt x="9" y="11"/>
                      <a:pt x="9" y="12"/>
                      <a:pt x="9" y="13"/>
                    </a:cubicBezTo>
                    <a:cubicBezTo>
                      <a:pt x="9" y="14"/>
                      <a:pt x="10" y="15"/>
                      <a:pt x="11" y="16"/>
                    </a:cubicBezTo>
                    <a:cubicBezTo>
                      <a:pt x="14" y="17"/>
                      <a:pt x="16" y="16"/>
                      <a:pt x="17" y="14"/>
                    </a:cubicBezTo>
                    <a:cubicBezTo>
                      <a:pt x="18" y="12"/>
                      <a:pt x="17"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2" name="Freeform 408"/>
              <p:cNvSpPr>
                <a:spLocks noEditPoints="1"/>
              </p:cNvSpPr>
              <p:nvPr/>
            </p:nvSpPr>
            <p:spPr bwMode="auto">
              <a:xfrm>
                <a:off x="-4730750" y="3690938"/>
                <a:ext cx="53975" cy="50800"/>
              </a:xfrm>
              <a:custGeom>
                <a:avLst/>
                <a:gdLst>
                  <a:gd name="T0" fmla="*/ 12 w 25"/>
                  <a:gd name="T1" fmla="*/ 24 h 24"/>
                  <a:gd name="T2" fmla="*/ 6 w 25"/>
                  <a:gd name="T3" fmla="*/ 22 h 24"/>
                  <a:gd name="T4" fmla="*/ 1 w 25"/>
                  <a:gd name="T5" fmla="*/ 15 h 24"/>
                  <a:gd name="T6" fmla="*/ 3 w 25"/>
                  <a:gd name="T7" fmla="*/ 5 h 24"/>
                  <a:gd name="T8" fmla="*/ 13 w 25"/>
                  <a:gd name="T9" fmla="*/ 0 h 24"/>
                  <a:gd name="T10" fmla="*/ 19 w 25"/>
                  <a:gd name="T11" fmla="*/ 1 h 24"/>
                  <a:gd name="T12" fmla="*/ 22 w 25"/>
                  <a:gd name="T13" fmla="*/ 18 h 24"/>
                  <a:gd name="T14" fmla="*/ 12 w 25"/>
                  <a:gd name="T15" fmla="*/ 24 h 24"/>
                  <a:gd name="T16" fmla="*/ 13 w 25"/>
                  <a:gd name="T17" fmla="*/ 8 h 24"/>
                  <a:gd name="T18" fmla="*/ 10 w 25"/>
                  <a:gd name="T19" fmla="*/ 10 h 24"/>
                  <a:gd name="T20" fmla="*/ 9 w 25"/>
                  <a:gd name="T21" fmla="*/ 13 h 24"/>
                  <a:gd name="T22" fmla="*/ 10 w 25"/>
                  <a:gd name="T23" fmla="*/ 15 h 24"/>
                  <a:gd name="T24" fmla="*/ 15 w 25"/>
                  <a:gd name="T25" fmla="*/ 13 h 24"/>
                  <a:gd name="T26" fmla="*/ 14 w 25"/>
                  <a:gd name="T27" fmla="*/ 8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10" y="24"/>
                      <a:pt x="8" y="23"/>
                      <a:pt x="6" y="22"/>
                    </a:cubicBezTo>
                    <a:cubicBezTo>
                      <a:pt x="3" y="20"/>
                      <a:pt x="2" y="18"/>
                      <a:pt x="1" y="15"/>
                    </a:cubicBezTo>
                    <a:cubicBezTo>
                      <a:pt x="0" y="12"/>
                      <a:pt x="1" y="8"/>
                      <a:pt x="3" y="5"/>
                    </a:cubicBezTo>
                    <a:cubicBezTo>
                      <a:pt x="5" y="2"/>
                      <a:pt x="9" y="0"/>
                      <a:pt x="13" y="0"/>
                    </a:cubicBezTo>
                    <a:cubicBezTo>
                      <a:pt x="15" y="0"/>
                      <a:pt x="17" y="0"/>
                      <a:pt x="19" y="1"/>
                    </a:cubicBezTo>
                    <a:cubicBezTo>
                      <a:pt x="24" y="5"/>
                      <a:pt x="25" y="12"/>
                      <a:pt x="22" y="18"/>
                    </a:cubicBezTo>
                    <a:cubicBezTo>
                      <a:pt x="20" y="21"/>
                      <a:pt x="16" y="24"/>
                      <a:pt x="12" y="24"/>
                    </a:cubicBezTo>
                    <a:close/>
                    <a:moveTo>
                      <a:pt x="13" y="8"/>
                    </a:moveTo>
                    <a:cubicBezTo>
                      <a:pt x="12" y="8"/>
                      <a:pt x="11" y="9"/>
                      <a:pt x="10" y="10"/>
                    </a:cubicBezTo>
                    <a:cubicBezTo>
                      <a:pt x="9" y="11"/>
                      <a:pt x="9" y="12"/>
                      <a:pt x="9" y="13"/>
                    </a:cubicBezTo>
                    <a:cubicBezTo>
                      <a:pt x="9" y="14"/>
                      <a:pt x="9" y="15"/>
                      <a:pt x="10" y="15"/>
                    </a:cubicBezTo>
                    <a:cubicBezTo>
                      <a:pt x="12" y="16"/>
                      <a:pt x="14" y="15"/>
                      <a:pt x="15" y="13"/>
                    </a:cubicBezTo>
                    <a:cubicBezTo>
                      <a:pt x="16" y="11"/>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3" name="Freeform 409"/>
              <p:cNvSpPr>
                <a:spLocks noEditPoints="1"/>
              </p:cNvSpPr>
              <p:nvPr/>
            </p:nvSpPr>
            <p:spPr bwMode="auto">
              <a:xfrm>
                <a:off x="-4756150" y="3673475"/>
                <a:ext cx="52388" cy="50800"/>
              </a:xfrm>
              <a:custGeom>
                <a:avLst/>
                <a:gdLst>
                  <a:gd name="T0" fmla="*/ 11 w 25"/>
                  <a:gd name="T1" fmla="*/ 24 h 24"/>
                  <a:gd name="T2" fmla="*/ 5 w 25"/>
                  <a:gd name="T3" fmla="*/ 22 h 24"/>
                  <a:gd name="T4" fmla="*/ 1 w 25"/>
                  <a:gd name="T5" fmla="*/ 14 h 24"/>
                  <a:gd name="T6" fmla="*/ 3 w 25"/>
                  <a:gd name="T7" fmla="*/ 5 h 24"/>
                  <a:gd name="T8" fmla="*/ 13 w 25"/>
                  <a:gd name="T9" fmla="*/ 0 h 24"/>
                  <a:gd name="T10" fmla="*/ 19 w 25"/>
                  <a:gd name="T11" fmla="*/ 2 h 24"/>
                  <a:gd name="T12" fmla="*/ 22 w 25"/>
                  <a:gd name="T13" fmla="*/ 18 h 24"/>
                  <a:gd name="T14" fmla="*/ 11 w 25"/>
                  <a:gd name="T15" fmla="*/ 24 h 24"/>
                  <a:gd name="T16" fmla="*/ 13 w 25"/>
                  <a:gd name="T17" fmla="*/ 8 h 24"/>
                  <a:gd name="T18" fmla="*/ 10 w 25"/>
                  <a:gd name="T19" fmla="*/ 10 h 24"/>
                  <a:gd name="T20" fmla="*/ 9 w 25"/>
                  <a:gd name="T21" fmla="*/ 13 h 24"/>
                  <a:gd name="T22" fmla="*/ 10 w 25"/>
                  <a:gd name="T23" fmla="*/ 15 h 24"/>
                  <a:gd name="T24" fmla="*/ 15 w 25"/>
                  <a:gd name="T25" fmla="*/ 14 h 24"/>
                  <a:gd name="T26" fmla="*/ 14 w 25"/>
                  <a:gd name="T27" fmla="*/ 8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1" y="24"/>
                    </a:moveTo>
                    <a:cubicBezTo>
                      <a:pt x="9" y="24"/>
                      <a:pt x="7" y="23"/>
                      <a:pt x="5" y="22"/>
                    </a:cubicBezTo>
                    <a:cubicBezTo>
                      <a:pt x="3" y="20"/>
                      <a:pt x="1" y="17"/>
                      <a:pt x="1" y="14"/>
                    </a:cubicBezTo>
                    <a:cubicBezTo>
                      <a:pt x="0" y="11"/>
                      <a:pt x="1" y="8"/>
                      <a:pt x="3" y="5"/>
                    </a:cubicBezTo>
                    <a:cubicBezTo>
                      <a:pt x="5" y="2"/>
                      <a:pt x="9" y="0"/>
                      <a:pt x="13" y="0"/>
                    </a:cubicBezTo>
                    <a:cubicBezTo>
                      <a:pt x="15" y="0"/>
                      <a:pt x="17" y="0"/>
                      <a:pt x="19" y="2"/>
                    </a:cubicBezTo>
                    <a:cubicBezTo>
                      <a:pt x="24" y="5"/>
                      <a:pt x="25" y="12"/>
                      <a:pt x="22" y="18"/>
                    </a:cubicBezTo>
                    <a:cubicBezTo>
                      <a:pt x="19" y="21"/>
                      <a:pt x="15" y="24"/>
                      <a:pt x="11" y="24"/>
                    </a:cubicBezTo>
                    <a:close/>
                    <a:moveTo>
                      <a:pt x="13" y="8"/>
                    </a:moveTo>
                    <a:cubicBezTo>
                      <a:pt x="12" y="8"/>
                      <a:pt x="10" y="9"/>
                      <a:pt x="10" y="10"/>
                    </a:cubicBezTo>
                    <a:cubicBezTo>
                      <a:pt x="9" y="11"/>
                      <a:pt x="9" y="12"/>
                      <a:pt x="9" y="13"/>
                    </a:cubicBezTo>
                    <a:cubicBezTo>
                      <a:pt x="9" y="14"/>
                      <a:pt x="9" y="14"/>
                      <a:pt x="10" y="15"/>
                    </a:cubicBezTo>
                    <a:cubicBezTo>
                      <a:pt x="12" y="16"/>
                      <a:pt x="14" y="15"/>
                      <a:pt x="15" y="14"/>
                    </a:cubicBezTo>
                    <a:cubicBezTo>
                      <a:pt x="16" y="12"/>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4" name="Freeform 410"/>
              <p:cNvSpPr>
                <a:spLocks noEditPoints="1"/>
              </p:cNvSpPr>
              <p:nvPr/>
            </p:nvSpPr>
            <p:spPr bwMode="auto">
              <a:xfrm>
                <a:off x="-4783138" y="3654425"/>
                <a:ext cx="52388" cy="50800"/>
              </a:xfrm>
              <a:custGeom>
                <a:avLst/>
                <a:gdLst>
                  <a:gd name="T0" fmla="*/ 12 w 24"/>
                  <a:gd name="T1" fmla="*/ 24 h 24"/>
                  <a:gd name="T2" fmla="*/ 9 w 24"/>
                  <a:gd name="T3" fmla="*/ 24 h 24"/>
                  <a:gd name="T4" fmla="*/ 9 w 24"/>
                  <a:gd name="T5" fmla="*/ 24 h 24"/>
                  <a:gd name="T6" fmla="*/ 5 w 24"/>
                  <a:gd name="T7" fmla="*/ 22 h 24"/>
                  <a:gd name="T8" fmla="*/ 1 w 24"/>
                  <a:gd name="T9" fmla="*/ 14 h 24"/>
                  <a:gd name="T10" fmla="*/ 4 w 24"/>
                  <a:gd name="T11" fmla="*/ 5 h 24"/>
                  <a:gd name="T12" fmla="*/ 13 w 24"/>
                  <a:gd name="T13" fmla="*/ 0 h 24"/>
                  <a:gd name="T14" fmla="*/ 20 w 24"/>
                  <a:gd name="T15" fmla="*/ 2 h 24"/>
                  <a:gd name="T16" fmla="*/ 23 w 24"/>
                  <a:gd name="T17" fmla="*/ 6 h 24"/>
                  <a:gd name="T18" fmla="*/ 24 w 24"/>
                  <a:gd name="T19" fmla="*/ 10 h 24"/>
                  <a:gd name="T20" fmla="*/ 22 w 24"/>
                  <a:gd name="T21" fmla="*/ 19 h 24"/>
                  <a:gd name="T22" fmla="*/ 14 w 24"/>
                  <a:gd name="T23" fmla="*/ 24 h 24"/>
                  <a:gd name="T24" fmla="*/ 12 w 24"/>
                  <a:gd name="T25" fmla="*/ 24 h 24"/>
                  <a:gd name="T26" fmla="*/ 11 w 24"/>
                  <a:gd name="T27" fmla="*/ 16 h 24"/>
                  <a:gd name="T28" fmla="*/ 12 w 24"/>
                  <a:gd name="T29" fmla="*/ 16 h 24"/>
                  <a:gd name="T30" fmla="*/ 15 w 24"/>
                  <a:gd name="T31" fmla="*/ 14 h 24"/>
                  <a:gd name="T32" fmla="*/ 16 w 24"/>
                  <a:gd name="T33" fmla="*/ 11 h 24"/>
                  <a:gd name="T34" fmla="*/ 16 w 24"/>
                  <a:gd name="T35" fmla="*/ 10 h 24"/>
                  <a:gd name="T36" fmla="*/ 15 w 24"/>
                  <a:gd name="T37" fmla="*/ 10 h 24"/>
                  <a:gd name="T38" fmla="*/ 15 w 24"/>
                  <a:gd name="T39" fmla="*/ 9 h 24"/>
                  <a:gd name="T40" fmla="*/ 10 w 24"/>
                  <a:gd name="T41" fmla="*/ 10 h 24"/>
                  <a:gd name="T42" fmla="*/ 9 w 24"/>
                  <a:gd name="T43" fmla="*/ 13 h 24"/>
                  <a:gd name="T44" fmla="*/ 10 w 24"/>
                  <a:gd name="T45" fmla="*/ 15 h 24"/>
                  <a:gd name="T46" fmla="*/ 11 w 24"/>
                  <a:gd name="T4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4">
                    <a:moveTo>
                      <a:pt x="12" y="24"/>
                    </a:moveTo>
                    <a:cubicBezTo>
                      <a:pt x="11" y="24"/>
                      <a:pt x="10" y="24"/>
                      <a:pt x="9" y="24"/>
                    </a:cubicBezTo>
                    <a:cubicBezTo>
                      <a:pt x="9" y="24"/>
                      <a:pt x="9" y="24"/>
                      <a:pt x="9" y="24"/>
                    </a:cubicBezTo>
                    <a:cubicBezTo>
                      <a:pt x="8" y="23"/>
                      <a:pt x="6" y="23"/>
                      <a:pt x="5" y="22"/>
                    </a:cubicBezTo>
                    <a:cubicBezTo>
                      <a:pt x="3" y="20"/>
                      <a:pt x="1" y="17"/>
                      <a:pt x="1" y="14"/>
                    </a:cubicBezTo>
                    <a:cubicBezTo>
                      <a:pt x="0" y="11"/>
                      <a:pt x="1" y="8"/>
                      <a:pt x="4" y="5"/>
                    </a:cubicBezTo>
                    <a:cubicBezTo>
                      <a:pt x="6" y="2"/>
                      <a:pt x="10" y="0"/>
                      <a:pt x="13" y="0"/>
                    </a:cubicBezTo>
                    <a:cubicBezTo>
                      <a:pt x="16" y="0"/>
                      <a:pt x="18" y="1"/>
                      <a:pt x="20" y="2"/>
                    </a:cubicBezTo>
                    <a:cubicBezTo>
                      <a:pt x="21" y="3"/>
                      <a:pt x="22" y="5"/>
                      <a:pt x="23" y="6"/>
                    </a:cubicBezTo>
                    <a:cubicBezTo>
                      <a:pt x="23" y="7"/>
                      <a:pt x="24" y="9"/>
                      <a:pt x="24" y="10"/>
                    </a:cubicBezTo>
                    <a:cubicBezTo>
                      <a:pt x="24" y="13"/>
                      <a:pt x="23" y="16"/>
                      <a:pt x="22" y="19"/>
                    </a:cubicBezTo>
                    <a:cubicBezTo>
                      <a:pt x="20" y="21"/>
                      <a:pt x="17" y="23"/>
                      <a:pt x="14" y="24"/>
                    </a:cubicBezTo>
                    <a:cubicBezTo>
                      <a:pt x="13" y="24"/>
                      <a:pt x="12" y="24"/>
                      <a:pt x="12" y="24"/>
                    </a:cubicBezTo>
                    <a:close/>
                    <a:moveTo>
                      <a:pt x="11" y="16"/>
                    </a:moveTo>
                    <a:cubicBezTo>
                      <a:pt x="11" y="16"/>
                      <a:pt x="12" y="16"/>
                      <a:pt x="12" y="16"/>
                    </a:cubicBezTo>
                    <a:cubicBezTo>
                      <a:pt x="13" y="16"/>
                      <a:pt x="14" y="15"/>
                      <a:pt x="15" y="14"/>
                    </a:cubicBezTo>
                    <a:cubicBezTo>
                      <a:pt x="16" y="13"/>
                      <a:pt x="16" y="12"/>
                      <a:pt x="16" y="11"/>
                    </a:cubicBezTo>
                    <a:cubicBezTo>
                      <a:pt x="16" y="11"/>
                      <a:pt x="16" y="10"/>
                      <a:pt x="16" y="10"/>
                    </a:cubicBezTo>
                    <a:cubicBezTo>
                      <a:pt x="15" y="10"/>
                      <a:pt x="15" y="10"/>
                      <a:pt x="15" y="10"/>
                    </a:cubicBezTo>
                    <a:cubicBezTo>
                      <a:pt x="15" y="9"/>
                      <a:pt x="15" y="9"/>
                      <a:pt x="15" y="9"/>
                    </a:cubicBezTo>
                    <a:cubicBezTo>
                      <a:pt x="14" y="8"/>
                      <a:pt x="11" y="8"/>
                      <a:pt x="10" y="10"/>
                    </a:cubicBezTo>
                    <a:cubicBezTo>
                      <a:pt x="9" y="11"/>
                      <a:pt x="9" y="12"/>
                      <a:pt x="9" y="13"/>
                    </a:cubicBezTo>
                    <a:cubicBezTo>
                      <a:pt x="9" y="14"/>
                      <a:pt x="9" y="15"/>
                      <a:pt x="10" y="15"/>
                    </a:cubicBezTo>
                    <a:cubicBezTo>
                      <a:pt x="10" y="16"/>
                      <a:pt x="11"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5" name="Freeform 411"/>
              <p:cNvSpPr>
                <a:spLocks noEditPoints="1"/>
              </p:cNvSpPr>
              <p:nvPr/>
            </p:nvSpPr>
            <p:spPr bwMode="auto">
              <a:xfrm>
                <a:off x="-4806950" y="3633788"/>
                <a:ext cx="52388" cy="52388"/>
              </a:xfrm>
              <a:custGeom>
                <a:avLst/>
                <a:gdLst>
                  <a:gd name="T0" fmla="*/ 11 w 24"/>
                  <a:gd name="T1" fmla="*/ 24 h 24"/>
                  <a:gd name="T2" fmla="*/ 4 w 24"/>
                  <a:gd name="T3" fmla="*/ 21 h 24"/>
                  <a:gd name="T4" fmla="*/ 0 w 24"/>
                  <a:gd name="T5" fmla="*/ 13 h 24"/>
                  <a:gd name="T6" fmla="*/ 3 w 24"/>
                  <a:gd name="T7" fmla="*/ 5 h 24"/>
                  <a:gd name="T8" fmla="*/ 13 w 24"/>
                  <a:gd name="T9" fmla="*/ 0 h 24"/>
                  <a:gd name="T10" fmla="*/ 20 w 24"/>
                  <a:gd name="T11" fmla="*/ 3 h 24"/>
                  <a:gd name="T12" fmla="*/ 24 w 24"/>
                  <a:gd name="T13" fmla="*/ 11 h 24"/>
                  <a:gd name="T14" fmla="*/ 21 w 24"/>
                  <a:gd name="T15" fmla="*/ 19 h 24"/>
                  <a:gd name="T16" fmla="*/ 13 w 24"/>
                  <a:gd name="T17" fmla="*/ 24 h 24"/>
                  <a:gd name="T18" fmla="*/ 11 w 24"/>
                  <a:gd name="T19" fmla="*/ 24 h 24"/>
                  <a:gd name="T20" fmla="*/ 13 w 24"/>
                  <a:gd name="T21" fmla="*/ 8 h 24"/>
                  <a:gd name="T22" fmla="*/ 10 w 24"/>
                  <a:gd name="T23" fmla="*/ 10 h 24"/>
                  <a:gd name="T24" fmla="*/ 8 w 24"/>
                  <a:gd name="T25" fmla="*/ 13 h 24"/>
                  <a:gd name="T26" fmla="*/ 9 w 24"/>
                  <a:gd name="T27" fmla="*/ 15 h 24"/>
                  <a:gd name="T28" fmla="*/ 11 w 24"/>
                  <a:gd name="T29" fmla="*/ 16 h 24"/>
                  <a:gd name="T30" fmla="*/ 12 w 24"/>
                  <a:gd name="T31" fmla="*/ 16 h 24"/>
                  <a:gd name="T32" fmla="*/ 15 w 24"/>
                  <a:gd name="T33" fmla="*/ 14 h 24"/>
                  <a:gd name="T34" fmla="*/ 16 w 24"/>
                  <a:gd name="T35" fmla="*/ 11 h 24"/>
                  <a:gd name="T36" fmla="*/ 14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2" y="19"/>
                      <a:pt x="1" y="17"/>
                      <a:pt x="0" y="13"/>
                    </a:cubicBezTo>
                    <a:cubicBezTo>
                      <a:pt x="0" y="10"/>
                      <a:pt x="1" y="7"/>
                      <a:pt x="3" y="5"/>
                    </a:cubicBezTo>
                    <a:cubicBezTo>
                      <a:pt x="6" y="2"/>
                      <a:pt x="9" y="0"/>
                      <a:pt x="13" y="0"/>
                    </a:cubicBezTo>
                    <a:cubicBezTo>
                      <a:pt x="15" y="0"/>
                      <a:pt x="18" y="1"/>
                      <a:pt x="20" y="3"/>
                    </a:cubicBezTo>
                    <a:cubicBezTo>
                      <a:pt x="22" y="5"/>
                      <a:pt x="23" y="8"/>
                      <a:pt x="24" y="11"/>
                    </a:cubicBezTo>
                    <a:cubicBezTo>
                      <a:pt x="24" y="14"/>
                      <a:pt x="23" y="17"/>
                      <a:pt x="21" y="19"/>
                    </a:cubicBezTo>
                    <a:cubicBezTo>
                      <a:pt x="19" y="22"/>
                      <a:pt x="16" y="23"/>
                      <a:pt x="13" y="24"/>
                    </a:cubicBezTo>
                    <a:cubicBezTo>
                      <a:pt x="12" y="24"/>
                      <a:pt x="12" y="24"/>
                      <a:pt x="11" y="24"/>
                    </a:cubicBezTo>
                    <a:close/>
                    <a:moveTo>
                      <a:pt x="13" y="8"/>
                    </a:moveTo>
                    <a:cubicBezTo>
                      <a:pt x="12" y="8"/>
                      <a:pt x="10" y="9"/>
                      <a:pt x="10" y="10"/>
                    </a:cubicBezTo>
                    <a:cubicBezTo>
                      <a:pt x="9" y="11"/>
                      <a:pt x="8" y="12"/>
                      <a:pt x="8" y="13"/>
                    </a:cubicBezTo>
                    <a:cubicBezTo>
                      <a:pt x="8" y="14"/>
                      <a:pt x="9" y="14"/>
                      <a:pt x="9" y="15"/>
                    </a:cubicBezTo>
                    <a:cubicBezTo>
                      <a:pt x="10" y="16"/>
                      <a:pt x="11" y="16"/>
                      <a:pt x="11" y="16"/>
                    </a:cubicBezTo>
                    <a:cubicBezTo>
                      <a:pt x="12" y="16"/>
                      <a:pt x="12" y="16"/>
                      <a:pt x="12" y="16"/>
                    </a:cubicBezTo>
                    <a:cubicBezTo>
                      <a:pt x="13" y="16"/>
                      <a:pt x="14" y="15"/>
                      <a:pt x="15" y="14"/>
                    </a:cubicBezTo>
                    <a:cubicBezTo>
                      <a:pt x="15" y="13"/>
                      <a:pt x="16"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6" name="Freeform 412"/>
              <p:cNvSpPr>
                <a:spLocks noEditPoints="1"/>
              </p:cNvSpPr>
              <p:nvPr/>
            </p:nvSpPr>
            <p:spPr bwMode="auto">
              <a:xfrm>
                <a:off x="-4830763" y="3614738"/>
                <a:ext cx="52388" cy="49213"/>
              </a:xfrm>
              <a:custGeom>
                <a:avLst/>
                <a:gdLst>
                  <a:gd name="T0" fmla="*/ 11 w 24"/>
                  <a:gd name="T1" fmla="*/ 23 h 23"/>
                  <a:gd name="T2" fmla="*/ 4 w 24"/>
                  <a:gd name="T3" fmla="*/ 20 h 23"/>
                  <a:gd name="T4" fmla="*/ 0 w 24"/>
                  <a:gd name="T5" fmla="*/ 12 h 23"/>
                  <a:gd name="T6" fmla="*/ 4 w 24"/>
                  <a:gd name="T7" fmla="*/ 4 h 23"/>
                  <a:gd name="T8" fmla="*/ 13 w 24"/>
                  <a:gd name="T9" fmla="*/ 0 h 23"/>
                  <a:gd name="T10" fmla="*/ 20 w 24"/>
                  <a:gd name="T11" fmla="*/ 2 h 23"/>
                  <a:gd name="T12" fmla="*/ 24 w 24"/>
                  <a:gd name="T13" fmla="*/ 11 h 23"/>
                  <a:gd name="T14" fmla="*/ 21 w 24"/>
                  <a:gd name="T15" fmla="*/ 19 h 23"/>
                  <a:gd name="T16" fmla="*/ 13 w 24"/>
                  <a:gd name="T17" fmla="*/ 23 h 23"/>
                  <a:gd name="T18" fmla="*/ 11 w 24"/>
                  <a:gd name="T19" fmla="*/ 23 h 23"/>
                  <a:gd name="T20" fmla="*/ 13 w 24"/>
                  <a:gd name="T21" fmla="*/ 8 h 23"/>
                  <a:gd name="T22" fmla="*/ 10 w 24"/>
                  <a:gd name="T23" fmla="*/ 9 h 23"/>
                  <a:gd name="T24" fmla="*/ 8 w 24"/>
                  <a:gd name="T25" fmla="*/ 12 h 23"/>
                  <a:gd name="T26" fmla="*/ 9 w 24"/>
                  <a:gd name="T27" fmla="*/ 14 h 23"/>
                  <a:gd name="T28" fmla="*/ 11 w 24"/>
                  <a:gd name="T29" fmla="*/ 15 h 23"/>
                  <a:gd name="T30" fmla="*/ 12 w 24"/>
                  <a:gd name="T31" fmla="*/ 15 h 23"/>
                  <a:gd name="T32" fmla="*/ 14 w 24"/>
                  <a:gd name="T33" fmla="*/ 14 h 23"/>
                  <a:gd name="T34" fmla="*/ 16 w 24"/>
                  <a:gd name="T35" fmla="*/ 11 h 23"/>
                  <a:gd name="T36" fmla="*/ 15 w 24"/>
                  <a:gd name="T37" fmla="*/ 8 h 23"/>
                  <a:gd name="T38" fmla="*/ 13 w 24"/>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3">
                    <a:moveTo>
                      <a:pt x="11" y="23"/>
                    </a:moveTo>
                    <a:cubicBezTo>
                      <a:pt x="8" y="23"/>
                      <a:pt x="6" y="22"/>
                      <a:pt x="4" y="20"/>
                    </a:cubicBezTo>
                    <a:cubicBezTo>
                      <a:pt x="2" y="18"/>
                      <a:pt x="0" y="15"/>
                      <a:pt x="0" y="12"/>
                    </a:cubicBezTo>
                    <a:cubicBezTo>
                      <a:pt x="0" y="9"/>
                      <a:pt x="2" y="6"/>
                      <a:pt x="4" y="4"/>
                    </a:cubicBezTo>
                    <a:cubicBezTo>
                      <a:pt x="6" y="1"/>
                      <a:pt x="10" y="0"/>
                      <a:pt x="13" y="0"/>
                    </a:cubicBezTo>
                    <a:cubicBezTo>
                      <a:pt x="16" y="0"/>
                      <a:pt x="18" y="1"/>
                      <a:pt x="20" y="2"/>
                    </a:cubicBezTo>
                    <a:cubicBezTo>
                      <a:pt x="23" y="5"/>
                      <a:pt x="24" y="8"/>
                      <a:pt x="24" y="11"/>
                    </a:cubicBezTo>
                    <a:cubicBezTo>
                      <a:pt x="24" y="14"/>
                      <a:pt x="23" y="17"/>
                      <a:pt x="21" y="19"/>
                    </a:cubicBezTo>
                    <a:cubicBezTo>
                      <a:pt x="18" y="21"/>
                      <a:pt x="16" y="23"/>
                      <a:pt x="13" y="23"/>
                    </a:cubicBezTo>
                    <a:cubicBezTo>
                      <a:pt x="12" y="23"/>
                      <a:pt x="12" y="23"/>
                      <a:pt x="11" y="23"/>
                    </a:cubicBezTo>
                    <a:close/>
                    <a:moveTo>
                      <a:pt x="13" y="8"/>
                    </a:moveTo>
                    <a:cubicBezTo>
                      <a:pt x="12" y="8"/>
                      <a:pt x="11" y="8"/>
                      <a:pt x="10" y="9"/>
                    </a:cubicBezTo>
                    <a:cubicBezTo>
                      <a:pt x="9" y="10"/>
                      <a:pt x="8" y="11"/>
                      <a:pt x="8" y="12"/>
                    </a:cubicBezTo>
                    <a:cubicBezTo>
                      <a:pt x="8" y="13"/>
                      <a:pt x="9" y="14"/>
                      <a:pt x="9" y="14"/>
                    </a:cubicBezTo>
                    <a:cubicBezTo>
                      <a:pt x="10" y="15"/>
                      <a:pt x="11" y="15"/>
                      <a:pt x="11" y="15"/>
                    </a:cubicBezTo>
                    <a:cubicBezTo>
                      <a:pt x="12" y="15"/>
                      <a:pt x="12" y="15"/>
                      <a:pt x="12" y="15"/>
                    </a:cubicBezTo>
                    <a:cubicBezTo>
                      <a:pt x="13" y="15"/>
                      <a:pt x="14" y="14"/>
                      <a:pt x="14" y="14"/>
                    </a:cubicBezTo>
                    <a:cubicBezTo>
                      <a:pt x="15" y="13"/>
                      <a:pt x="16" y="12"/>
                      <a:pt x="16" y="11"/>
                    </a:cubicBezTo>
                    <a:cubicBezTo>
                      <a:pt x="16" y="10"/>
                      <a:pt x="15"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7" name="Freeform 413"/>
              <p:cNvSpPr>
                <a:spLocks noEditPoints="1"/>
              </p:cNvSpPr>
              <p:nvPr/>
            </p:nvSpPr>
            <p:spPr bwMode="auto">
              <a:xfrm>
                <a:off x="-4851400" y="3594100"/>
                <a:ext cx="50800" cy="49213"/>
              </a:xfrm>
              <a:custGeom>
                <a:avLst/>
                <a:gdLst>
                  <a:gd name="T0" fmla="*/ 11 w 24"/>
                  <a:gd name="T1" fmla="*/ 23 h 23"/>
                  <a:gd name="T2" fmla="*/ 3 w 24"/>
                  <a:gd name="T3" fmla="*/ 20 h 23"/>
                  <a:gd name="T4" fmla="*/ 0 w 24"/>
                  <a:gd name="T5" fmla="*/ 12 h 23"/>
                  <a:gd name="T6" fmla="*/ 4 w 24"/>
                  <a:gd name="T7" fmla="*/ 3 h 23"/>
                  <a:gd name="T8" fmla="*/ 12 w 24"/>
                  <a:gd name="T9" fmla="*/ 0 h 23"/>
                  <a:gd name="T10" fmla="*/ 20 w 24"/>
                  <a:gd name="T11" fmla="*/ 3 h 23"/>
                  <a:gd name="T12" fmla="*/ 20 w 24"/>
                  <a:gd name="T13" fmla="*/ 19 h 23"/>
                  <a:gd name="T14" fmla="*/ 11 w 24"/>
                  <a:gd name="T15" fmla="*/ 23 h 23"/>
                  <a:gd name="T16" fmla="*/ 12 w 24"/>
                  <a:gd name="T17" fmla="*/ 8 h 23"/>
                  <a:gd name="T18" fmla="*/ 9 w 24"/>
                  <a:gd name="T19" fmla="*/ 9 h 23"/>
                  <a:gd name="T20" fmla="*/ 8 w 24"/>
                  <a:gd name="T21" fmla="*/ 12 h 23"/>
                  <a:gd name="T22" fmla="*/ 9 w 24"/>
                  <a:gd name="T23" fmla="*/ 14 h 23"/>
                  <a:gd name="T24" fmla="*/ 11 w 24"/>
                  <a:gd name="T25" fmla="*/ 15 h 23"/>
                  <a:gd name="T26" fmla="*/ 14 w 24"/>
                  <a:gd name="T27" fmla="*/ 14 h 23"/>
                  <a:gd name="T28" fmla="*/ 14 w 24"/>
                  <a:gd name="T29" fmla="*/ 8 h 23"/>
                  <a:gd name="T30" fmla="*/ 12 w 24"/>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3">
                    <a:moveTo>
                      <a:pt x="11" y="23"/>
                    </a:moveTo>
                    <a:cubicBezTo>
                      <a:pt x="8" y="23"/>
                      <a:pt x="5" y="22"/>
                      <a:pt x="3" y="20"/>
                    </a:cubicBezTo>
                    <a:cubicBezTo>
                      <a:pt x="1" y="18"/>
                      <a:pt x="0" y="15"/>
                      <a:pt x="0" y="12"/>
                    </a:cubicBezTo>
                    <a:cubicBezTo>
                      <a:pt x="0" y="8"/>
                      <a:pt x="1" y="5"/>
                      <a:pt x="4" y="3"/>
                    </a:cubicBezTo>
                    <a:cubicBezTo>
                      <a:pt x="6" y="1"/>
                      <a:pt x="9" y="0"/>
                      <a:pt x="12" y="0"/>
                    </a:cubicBezTo>
                    <a:cubicBezTo>
                      <a:pt x="15" y="0"/>
                      <a:pt x="18" y="1"/>
                      <a:pt x="20" y="3"/>
                    </a:cubicBezTo>
                    <a:cubicBezTo>
                      <a:pt x="24" y="7"/>
                      <a:pt x="24" y="14"/>
                      <a:pt x="20" y="19"/>
                    </a:cubicBezTo>
                    <a:cubicBezTo>
                      <a:pt x="17" y="22"/>
                      <a:pt x="14" y="23"/>
                      <a:pt x="11" y="23"/>
                    </a:cubicBezTo>
                    <a:close/>
                    <a:moveTo>
                      <a:pt x="12" y="8"/>
                    </a:moveTo>
                    <a:cubicBezTo>
                      <a:pt x="11" y="8"/>
                      <a:pt x="10" y="8"/>
                      <a:pt x="9" y="9"/>
                    </a:cubicBezTo>
                    <a:cubicBezTo>
                      <a:pt x="8" y="10"/>
                      <a:pt x="8" y="11"/>
                      <a:pt x="8" y="12"/>
                    </a:cubicBezTo>
                    <a:cubicBezTo>
                      <a:pt x="8" y="13"/>
                      <a:pt x="8" y="13"/>
                      <a:pt x="9" y="14"/>
                    </a:cubicBezTo>
                    <a:cubicBezTo>
                      <a:pt x="9" y="15"/>
                      <a:pt x="10" y="15"/>
                      <a:pt x="11" y="15"/>
                    </a:cubicBezTo>
                    <a:cubicBezTo>
                      <a:pt x="12" y="15"/>
                      <a:pt x="13" y="14"/>
                      <a:pt x="14" y="14"/>
                    </a:cubicBezTo>
                    <a:cubicBezTo>
                      <a:pt x="15" y="12"/>
                      <a:pt x="16" y="10"/>
                      <a:pt x="14" y="8"/>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8" name="Freeform 414"/>
              <p:cNvSpPr>
                <a:spLocks noEditPoints="1"/>
              </p:cNvSpPr>
              <p:nvPr/>
            </p:nvSpPr>
            <p:spPr bwMode="auto">
              <a:xfrm>
                <a:off x="-4759325" y="3713163"/>
                <a:ext cx="55563" cy="52388"/>
              </a:xfrm>
              <a:custGeom>
                <a:avLst/>
                <a:gdLst>
                  <a:gd name="T0" fmla="*/ 13 w 26"/>
                  <a:gd name="T1" fmla="*/ 24 h 24"/>
                  <a:gd name="T2" fmla="*/ 6 w 26"/>
                  <a:gd name="T3" fmla="*/ 22 h 24"/>
                  <a:gd name="T4" fmla="*/ 1 w 26"/>
                  <a:gd name="T5" fmla="*/ 15 h 24"/>
                  <a:gd name="T6" fmla="*/ 3 w 26"/>
                  <a:gd name="T7" fmla="*/ 5 h 24"/>
                  <a:gd name="T8" fmla="*/ 13 w 26"/>
                  <a:gd name="T9" fmla="*/ 0 h 24"/>
                  <a:gd name="T10" fmla="*/ 19 w 26"/>
                  <a:gd name="T11" fmla="*/ 2 h 24"/>
                  <a:gd name="T12" fmla="*/ 23 w 26"/>
                  <a:gd name="T13" fmla="*/ 18 h 24"/>
                  <a:gd name="T14" fmla="*/ 13 w 26"/>
                  <a:gd name="T15" fmla="*/ 24 h 24"/>
                  <a:gd name="T16" fmla="*/ 13 w 26"/>
                  <a:gd name="T17" fmla="*/ 8 h 24"/>
                  <a:gd name="T18" fmla="*/ 10 w 26"/>
                  <a:gd name="T19" fmla="*/ 10 h 24"/>
                  <a:gd name="T20" fmla="*/ 9 w 26"/>
                  <a:gd name="T21" fmla="*/ 13 h 24"/>
                  <a:gd name="T22" fmla="*/ 11 w 26"/>
                  <a:gd name="T23" fmla="*/ 15 h 24"/>
                  <a:gd name="T24" fmla="*/ 13 w 26"/>
                  <a:gd name="T25" fmla="*/ 16 h 24"/>
                  <a:gd name="T26" fmla="*/ 16 w 26"/>
                  <a:gd name="T27" fmla="*/ 14 h 24"/>
                  <a:gd name="T28" fmla="*/ 15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8" y="23"/>
                      <a:pt x="6" y="22"/>
                    </a:cubicBezTo>
                    <a:cubicBezTo>
                      <a:pt x="4" y="20"/>
                      <a:pt x="2" y="18"/>
                      <a:pt x="1" y="15"/>
                    </a:cubicBezTo>
                    <a:cubicBezTo>
                      <a:pt x="0" y="11"/>
                      <a:pt x="1" y="8"/>
                      <a:pt x="3" y="5"/>
                    </a:cubicBezTo>
                    <a:cubicBezTo>
                      <a:pt x="5" y="2"/>
                      <a:pt x="9" y="0"/>
                      <a:pt x="13" y="0"/>
                    </a:cubicBezTo>
                    <a:cubicBezTo>
                      <a:pt x="16" y="0"/>
                      <a:pt x="18" y="0"/>
                      <a:pt x="19" y="2"/>
                    </a:cubicBezTo>
                    <a:cubicBezTo>
                      <a:pt x="25" y="5"/>
                      <a:pt x="26" y="12"/>
                      <a:pt x="23" y="18"/>
                    </a:cubicBezTo>
                    <a:cubicBezTo>
                      <a:pt x="21" y="22"/>
                      <a:pt x="17" y="24"/>
                      <a:pt x="13" y="24"/>
                    </a:cubicBezTo>
                    <a:close/>
                    <a:moveTo>
                      <a:pt x="13" y="8"/>
                    </a:moveTo>
                    <a:cubicBezTo>
                      <a:pt x="12" y="8"/>
                      <a:pt x="11" y="9"/>
                      <a:pt x="10" y="10"/>
                    </a:cubicBezTo>
                    <a:cubicBezTo>
                      <a:pt x="9" y="11"/>
                      <a:pt x="9" y="12"/>
                      <a:pt x="9" y="13"/>
                    </a:cubicBezTo>
                    <a:cubicBezTo>
                      <a:pt x="9" y="14"/>
                      <a:pt x="10" y="15"/>
                      <a:pt x="11" y="15"/>
                    </a:cubicBezTo>
                    <a:cubicBezTo>
                      <a:pt x="11" y="16"/>
                      <a:pt x="12" y="16"/>
                      <a:pt x="13" y="16"/>
                    </a:cubicBezTo>
                    <a:cubicBezTo>
                      <a:pt x="14" y="16"/>
                      <a:pt x="15" y="15"/>
                      <a:pt x="16" y="14"/>
                    </a:cubicBezTo>
                    <a:cubicBezTo>
                      <a:pt x="17" y="12"/>
                      <a:pt x="17" y="9"/>
                      <a:pt x="15" y="8"/>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9" name="Freeform 415"/>
              <p:cNvSpPr>
                <a:spLocks noEditPoints="1"/>
              </p:cNvSpPr>
              <p:nvPr/>
            </p:nvSpPr>
            <p:spPr bwMode="auto">
              <a:xfrm>
                <a:off x="-4784725" y="3694113"/>
                <a:ext cx="53975" cy="52388"/>
              </a:xfrm>
              <a:custGeom>
                <a:avLst/>
                <a:gdLst>
                  <a:gd name="T0" fmla="*/ 12 w 25"/>
                  <a:gd name="T1" fmla="*/ 24 h 24"/>
                  <a:gd name="T2" fmla="*/ 5 w 25"/>
                  <a:gd name="T3" fmla="*/ 22 h 24"/>
                  <a:gd name="T4" fmla="*/ 0 w 25"/>
                  <a:gd name="T5" fmla="*/ 14 h 24"/>
                  <a:gd name="T6" fmla="*/ 3 w 25"/>
                  <a:gd name="T7" fmla="*/ 5 h 24"/>
                  <a:gd name="T8" fmla="*/ 13 w 25"/>
                  <a:gd name="T9" fmla="*/ 0 h 24"/>
                  <a:gd name="T10" fmla="*/ 19 w 25"/>
                  <a:gd name="T11" fmla="*/ 2 h 24"/>
                  <a:gd name="T12" fmla="*/ 22 w 25"/>
                  <a:gd name="T13" fmla="*/ 19 h 24"/>
                  <a:gd name="T14" fmla="*/ 12 w 25"/>
                  <a:gd name="T15" fmla="*/ 24 h 24"/>
                  <a:gd name="T16" fmla="*/ 13 w 25"/>
                  <a:gd name="T17" fmla="*/ 8 h 24"/>
                  <a:gd name="T18" fmla="*/ 9 w 25"/>
                  <a:gd name="T19" fmla="*/ 10 h 24"/>
                  <a:gd name="T20" fmla="*/ 8 w 25"/>
                  <a:gd name="T21" fmla="*/ 13 h 24"/>
                  <a:gd name="T22" fmla="*/ 10 w 25"/>
                  <a:gd name="T23" fmla="*/ 16 h 24"/>
                  <a:gd name="T24" fmla="*/ 15 w 25"/>
                  <a:gd name="T25" fmla="*/ 14 h 24"/>
                  <a:gd name="T26" fmla="*/ 15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7" y="24"/>
                      <a:pt x="5" y="22"/>
                    </a:cubicBezTo>
                    <a:cubicBezTo>
                      <a:pt x="3" y="20"/>
                      <a:pt x="1" y="18"/>
                      <a:pt x="0" y="14"/>
                    </a:cubicBezTo>
                    <a:cubicBezTo>
                      <a:pt x="0" y="11"/>
                      <a:pt x="1" y="8"/>
                      <a:pt x="3" y="5"/>
                    </a:cubicBezTo>
                    <a:cubicBezTo>
                      <a:pt x="5" y="2"/>
                      <a:pt x="9" y="0"/>
                      <a:pt x="13" y="0"/>
                    </a:cubicBezTo>
                    <a:cubicBezTo>
                      <a:pt x="15" y="0"/>
                      <a:pt x="17" y="1"/>
                      <a:pt x="19" y="2"/>
                    </a:cubicBezTo>
                    <a:cubicBezTo>
                      <a:pt x="24" y="6"/>
                      <a:pt x="25" y="13"/>
                      <a:pt x="22" y="19"/>
                    </a:cubicBezTo>
                    <a:cubicBezTo>
                      <a:pt x="19" y="22"/>
                      <a:pt x="16" y="24"/>
                      <a:pt x="12" y="24"/>
                    </a:cubicBezTo>
                    <a:close/>
                    <a:moveTo>
                      <a:pt x="13" y="8"/>
                    </a:moveTo>
                    <a:cubicBezTo>
                      <a:pt x="11" y="8"/>
                      <a:pt x="10" y="9"/>
                      <a:pt x="9" y="10"/>
                    </a:cubicBezTo>
                    <a:cubicBezTo>
                      <a:pt x="8" y="11"/>
                      <a:pt x="8" y="12"/>
                      <a:pt x="8" y="13"/>
                    </a:cubicBezTo>
                    <a:cubicBezTo>
                      <a:pt x="8" y="14"/>
                      <a:pt x="9" y="15"/>
                      <a:pt x="10" y="16"/>
                    </a:cubicBezTo>
                    <a:cubicBezTo>
                      <a:pt x="11" y="17"/>
                      <a:pt x="14" y="16"/>
                      <a:pt x="15" y="14"/>
                    </a:cubicBezTo>
                    <a:cubicBezTo>
                      <a:pt x="16" y="13"/>
                      <a:pt x="16"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0" name="Freeform 416"/>
              <p:cNvSpPr>
                <a:spLocks noEditPoints="1"/>
              </p:cNvSpPr>
              <p:nvPr/>
            </p:nvSpPr>
            <p:spPr bwMode="auto">
              <a:xfrm>
                <a:off x="-4810125" y="3675063"/>
                <a:ext cx="53975" cy="52388"/>
              </a:xfrm>
              <a:custGeom>
                <a:avLst/>
                <a:gdLst>
                  <a:gd name="T0" fmla="*/ 12 w 25"/>
                  <a:gd name="T1" fmla="*/ 24 h 24"/>
                  <a:gd name="T2" fmla="*/ 4 w 25"/>
                  <a:gd name="T3" fmla="*/ 22 h 24"/>
                  <a:gd name="T4" fmla="*/ 0 w 25"/>
                  <a:gd name="T5" fmla="*/ 14 h 24"/>
                  <a:gd name="T6" fmla="*/ 3 w 25"/>
                  <a:gd name="T7" fmla="*/ 5 h 24"/>
                  <a:gd name="T8" fmla="*/ 12 w 25"/>
                  <a:gd name="T9" fmla="*/ 0 h 24"/>
                  <a:gd name="T10" fmla="*/ 19 w 25"/>
                  <a:gd name="T11" fmla="*/ 2 h 24"/>
                  <a:gd name="T12" fmla="*/ 21 w 25"/>
                  <a:gd name="T13" fmla="*/ 19 h 24"/>
                  <a:gd name="T14" fmla="*/ 12 w 25"/>
                  <a:gd name="T15" fmla="*/ 24 h 24"/>
                  <a:gd name="T16" fmla="*/ 12 w 25"/>
                  <a:gd name="T17" fmla="*/ 8 h 24"/>
                  <a:gd name="T18" fmla="*/ 9 w 25"/>
                  <a:gd name="T19" fmla="*/ 10 h 24"/>
                  <a:gd name="T20" fmla="*/ 8 w 25"/>
                  <a:gd name="T21" fmla="*/ 13 h 24"/>
                  <a:gd name="T22" fmla="*/ 9 w 25"/>
                  <a:gd name="T23" fmla="*/ 15 h 24"/>
                  <a:gd name="T24" fmla="*/ 15 w 25"/>
                  <a:gd name="T25" fmla="*/ 14 h 24"/>
                  <a:gd name="T26" fmla="*/ 14 w 25"/>
                  <a:gd name="T27" fmla="*/ 9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6" y="23"/>
                      <a:pt x="4" y="22"/>
                    </a:cubicBezTo>
                    <a:cubicBezTo>
                      <a:pt x="2" y="20"/>
                      <a:pt x="0" y="17"/>
                      <a:pt x="0" y="14"/>
                    </a:cubicBezTo>
                    <a:cubicBezTo>
                      <a:pt x="0" y="10"/>
                      <a:pt x="1" y="7"/>
                      <a:pt x="3" y="5"/>
                    </a:cubicBezTo>
                    <a:cubicBezTo>
                      <a:pt x="5" y="2"/>
                      <a:pt x="9" y="0"/>
                      <a:pt x="12" y="0"/>
                    </a:cubicBezTo>
                    <a:cubicBezTo>
                      <a:pt x="15" y="0"/>
                      <a:pt x="17" y="1"/>
                      <a:pt x="19" y="2"/>
                    </a:cubicBezTo>
                    <a:cubicBezTo>
                      <a:pt x="24" y="6"/>
                      <a:pt x="25" y="14"/>
                      <a:pt x="21" y="19"/>
                    </a:cubicBezTo>
                    <a:cubicBezTo>
                      <a:pt x="19" y="22"/>
                      <a:pt x="15" y="24"/>
                      <a:pt x="12" y="24"/>
                    </a:cubicBezTo>
                    <a:close/>
                    <a:moveTo>
                      <a:pt x="12" y="8"/>
                    </a:moveTo>
                    <a:cubicBezTo>
                      <a:pt x="11" y="8"/>
                      <a:pt x="10" y="9"/>
                      <a:pt x="9" y="10"/>
                    </a:cubicBezTo>
                    <a:cubicBezTo>
                      <a:pt x="8" y="11"/>
                      <a:pt x="8" y="12"/>
                      <a:pt x="8" y="13"/>
                    </a:cubicBezTo>
                    <a:cubicBezTo>
                      <a:pt x="8" y="14"/>
                      <a:pt x="9" y="15"/>
                      <a:pt x="9" y="15"/>
                    </a:cubicBezTo>
                    <a:cubicBezTo>
                      <a:pt x="11" y="16"/>
                      <a:pt x="13" y="16"/>
                      <a:pt x="15" y="14"/>
                    </a:cubicBezTo>
                    <a:cubicBezTo>
                      <a:pt x="16"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1" name="Freeform 417"/>
              <p:cNvSpPr>
                <a:spLocks noEditPoints="1"/>
              </p:cNvSpPr>
              <p:nvPr/>
            </p:nvSpPr>
            <p:spPr bwMode="auto">
              <a:xfrm>
                <a:off x="-4837113" y="3654425"/>
                <a:ext cx="53975" cy="50800"/>
              </a:xfrm>
              <a:custGeom>
                <a:avLst/>
                <a:gdLst>
                  <a:gd name="T0" fmla="*/ 12 w 25"/>
                  <a:gd name="T1" fmla="*/ 24 h 24"/>
                  <a:gd name="T2" fmla="*/ 4 w 25"/>
                  <a:gd name="T3" fmla="*/ 22 h 24"/>
                  <a:gd name="T4" fmla="*/ 0 w 25"/>
                  <a:gd name="T5" fmla="*/ 13 h 24"/>
                  <a:gd name="T6" fmla="*/ 3 w 25"/>
                  <a:gd name="T7" fmla="*/ 5 h 24"/>
                  <a:gd name="T8" fmla="*/ 13 w 25"/>
                  <a:gd name="T9" fmla="*/ 0 h 24"/>
                  <a:gd name="T10" fmla="*/ 20 w 25"/>
                  <a:gd name="T11" fmla="*/ 3 h 24"/>
                  <a:gd name="T12" fmla="*/ 21 w 25"/>
                  <a:gd name="T13" fmla="*/ 20 h 24"/>
                  <a:gd name="T14" fmla="*/ 12 w 25"/>
                  <a:gd name="T15" fmla="*/ 24 h 24"/>
                  <a:gd name="T16" fmla="*/ 13 w 25"/>
                  <a:gd name="T17" fmla="*/ 8 h 24"/>
                  <a:gd name="T18" fmla="*/ 9 w 25"/>
                  <a:gd name="T19" fmla="*/ 10 h 24"/>
                  <a:gd name="T20" fmla="*/ 8 w 25"/>
                  <a:gd name="T21" fmla="*/ 13 h 24"/>
                  <a:gd name="T22" fmla="*/ 9 w 25"/>
                  <a:gd name="T23" fmla="*/ 15 h 24"/>
                  <a:gd name="T24" fmla="*/ 15 w 25"/>
                  <a:gd name="T25" fmla="*/ 15 h 24"/>
                  <a:gd name="T26" fmla="*/ 15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6" y="23"/>
                      <a:pt x="4" y="22"/>
                    </a:cubicBezTo>
                    <a:cubicBezTo>
                      <a:pt x="2" y="19"/>
                      <a:pt x="0" y="17"/>
                      <a:pt x="0" y="13"/>
                    </a:cubicBezTo>
                    <a:cubicBezTo>
                      <a:pt x="0" y="10"/>
                      <a:pt x="1" y="7"/>
                      <a:pt x="3" y="5"/>
                    </a:cubicBezTo>
                    <a:cubicBezTo>
                      <a:pt x="6" y="2"/>
                      <a:pt x="9" y="0"/>
                      <a:pt x="13" y="0"/>
                    </a:cubicBezTo>
                    <a:cubicBezTo>
                      <a:pt x="15" y="0"/>
                      <a:pt x="18" y="1"/>
                      <a:pt x="20" y="3"/>
                    </a:cubicBezTo>
                    <a:cubicBezTo>
                      <a:pt x="25" y="7"/>
                      <a:pt x="25" y="15"/>
                      <a:pt x="21" y="20"/>
                    </a:cubicBezTo>
                    <a:cubicBezTo>
                      <a:pt x="19" y="23"/>
                      <a:pt x="15" y="24"/>
                      <a:pt x="12" y="24"/>
                    </a:cubicBezTo>
                    <a:close/>
                    <a:moveTo>
                      <a:pt x="13" y="8"/>
                    </a:moveTo>
                    <a:cubicBezTo>
                      <a:pt x="11" y="8"/>
                      <a:pt x="10" y="9"/>
                      <a:pt x="9" y="10"/>
                    </a:cubicBezTo>
                    <a:cubicBezTo>
                      <a:pt x="8" y="11"/>
                      <a:pt x="8" y="12"/>
                      <a:pt x="8" y="13"/>
                    </a:cubicBezTo>
                    <a:cubicBezTo>
                      <a:pt x="8" y="14"/>
                      <a:pt x="9" y="15"/>
                      <a:pt x="9" y="15"/>
                    </a:cubicBezTo>
                    <a:cubicBezTo>
                      <a:pt x="11" y="17"/>
                      <a:pt x="13" y="16"/>
                      <a:pt x="15" y="15"/>
                    </a:cubicBezTo>
                    <a:cubicBezTo>
                      <a:pt x="16" y="13"/>
                      <a:pt x="16"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2" name="Freeform 418"/>
              <p:cNvSpPr>
                <a:spLocks noEditPoints="1"/>
              </p:cNvSpPr>
              <p:nvPr/>
            </p:nvSpPr>
            <p:spPr bwMode="auto">
              <a:xfrm>
                <a:off x="-4860925" y="3632200"/>
                <a:ext cx="53975" cy="50800"/>
              </a:xfrm>
              <a:custGeom>
                <a:avLst/>
                <a:gdLst>
                  <a:gd name="T0" fmla="*/ 11 w 25"/>
                  <a:gd name="T1" fmla="*/ 24 h 24"/>
                  <a:gd name="T2" fmla="*/ 3 w 25"/>
                  <a:gd name="T3" fmla="*/ 21 h 24"/>
                  <a:gd name="T4" fmla="*/ 0 w 25"/>
                  <a:gd name="T5" fmla="*/ 13 h 24"/>
                  <a:gd name="T6" fmla="*/ 3 w 25"/>
                  <a:gd name="T7" fmla="*/ 4 h 24"/>
                  <a:gd name="T8" fmla="*/ 12 w 25"/>
                  <a:gd name="T9" fmla="*/ 0 h 24"/>
                  <a:gd name="T10" fmla="*/ 20 w 25"/>
                  <a:gd name="T11" fmla="*/ 3 h 24"/>
                  <a:gd name="T12" fmla="*/ 20 w 25"/>
                  <a:gd name="T13" fmla="*/ 20 h 24"/>
                  <a:gd name="T14" fmla="*/ 11 w 25"/>
                  <a:gd name="T15" fmla="*/ 24 h 24"/>
                  <a:gd name="T16" fmla="*/ 12 w 25"/>
                  <a:gd name="T17" fmla="*/ 8 h 24"/>
                  <a:gd name="T18" fmla="*/ 9 w 25"/>
                  <a:gd name="T19" fmla="*/ 10 h 24"/>
                  <a:gd name="T20" fmla="*/ 8 w 25"/>
                  <a:gd name="T21" fmla="*/ 12 h 24"/>
                  <a:gd name="T22" fmla="*/ 9 w 25"/>
                  <a:gd name="T23" fmla="*/ 15 h 24"/>
                  <a:gd name="T24" fmla="*/ 11 w 25"/>
                  <a:gd name="T25" fmla="*/ 16 h 24"/>
                  <a:gd name="T26" fmla="*/ 14 w 25"/>
                  <a:gd name="T27" fmla="*/ 15 h 24"/>
                  <a:gd name="T28" fmla="*/ 14 w 25"/>
                  <a:gd name="T29" fmla="*/ 9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1" y="24"/>
                    </a:moveTo>
                    <a:cubicBezTo>
                      <a:pt x="8" y="24"/>
                      <a:pt x="5" y="23"/>
                      <a:pt x="3" y="21"/>
                    </a:cubicBezTo>
                    <a:cubicBezTo>
                      <a:pt x="1" y="19"/>
                      <a:pt x="0" y="16"/>
                      <a:pt x="0" y="13"/>
                    </a:cubicBezTo>
                    <a:cubicBezTo>
                      <a:pt x="0" y="9"/>
                      <a:pt x="1" y="6"/>
                      <a:pt x="3" y="4"/>
                    </a:cubicBezTo>
                    <a:cubicBezTo>
                      <a:pt x="6" y="2"/>
                      <a:pt x="9" y="0"/>
                      <a:pt x="12" y="0"/>
                    </a:cubicBezTo>
                    <a:cubicBezTo>
                      <a:pt x="15" y="0"/>
                      <a:pt x="18" y="1"/>
                      <a:pt x="20" y="3"/>
                    </a:cubicBezTo>
                    <a:cubicBezTo>
                      <a:pt x="25" y="8"/>
                      <a:pt x="25" y="15"/>
                      <a:pt x="20" y="20"/>
                    </a:cubicBezTo>
                    <a:cubicBezTo>
                      <a:pt x="18" y="23"/>
                      <a:pt x="15" y="24"/>
                      <a:pt x="11" y="24"/>
                    </a:cubicBezTo>
                    <a:close/>
                    <a:moveTo>
                      <a:pt x="12" y="8"/>
                    </a:moveTo>
                    <a:cubicBezTo>
                      <a:pt x="11" y="8"/>
                      <a:pt x="10" y="9"/>
                      <a:pt x="9" y="10"/>
                    </a:cubicBezTo>
                    <a:cubicBezTo>
                      <a:pt x="8" y="10"/>
                      <a:pt x="8" y="11"/>
                      <a:pt x="8" y="12"/>
                    </a:cubicBezTo>
                    <a:cubicBezTo>
                      <a:pt x="8" y="13"/>
                      <a:pt x="8" y="14"/>
                      <a:pt x="9" y="15"/>
                    </a:cubicBezTo>
                    <a:cubicBezTo>
                      <a:pt x="10" y="16"/>
                      <a:pt x="11" y="16"/>
                      <a:pt x="11" y="16"/>
                    </a:cubicBezTo>
                    <a:cubicBezTo>
                      <a:pt x="12" y="16"/>
                      <a:pt x="13" y="15"/>
                      <a:pt x="14" y="15"/>
                    </a:cubicBezTo>
                    <a:cubicBezTo>
                      <a:pt x="16"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3" name="Freeform 419"/>
              <p:cNvSpPr>
                <a:spLocks noEditPoints="1"/>
              </p:cNvSpPr>
              <p:nvPr/>
            </p:nvSpPr>
            <p:spPr bwMode="auto">
              <a:xfrm>
                <a:off x="-4791075" y="3733800"/>
                <a:ext cx="55563" cy="50800"/>
              </a:xfrm>
              <a:custGeom>
                <a:avLst/>
                <a:gdLst>
                  <a:gd name="T0" fmla="*/ 12 w 26"/>
                  <a:gd name="T1" fmla="*/ 24 h 24"/>
                  <a:gd name="T2" fmla="*/ 6 w 26"/>
                  <a:gd name="T3" fmla="*/ 22 h 24"/>
                  <a:gd name="T4" fmla="*/ 0 w 26"/>
                  <a:gd name="T5" fmla="*/ 14 h 24"/>
                  <a:gd name="T6" fmla="*/ 2 w 26"/>
                  <a:gd name="T7" fmla="*/ 5 h 24"/>
                  <a:gd name="T8" fmla="*/ 12 w 26"/>
                  <a:gd name="T9" fmla="*/ 0 h 24"/>
                  <a:gd name="T10" fmla="*/ 19 w 26"/>
                  <a:gd name="T11" fmla="*/ 2 h 24"/>
                  <a:gd name="T12" fmla="*/ 22 w 26"/>
                  <a:gd name="T13" fmla="*/ 19 h 24"/>
                  <a:gd name="T14" fmla="*/ 12 w 26"/>
                  <a:gd name="T15" fmla="*/ 24 h 24"/>
                  <a:gd name="T16" fmla="*/ 12 w 26"/>
                  <a:gd name="T17" fmla="*/ 8 h 24"/>
                  <a:gd name="T18" fmla="*/ 9 w 26"/>
                  <a:gd name="T19" fmla="*/ 10 h 24"/>
                  <a:gd name="T20" fmla="*/ 8 w 26"/>
                  <a:gd name="T21" fmla="*/ 13 h 24"/>
                  <a:gd name="T22" fmla="*/ 10 w 26"/>
                  <a:gd name="T23" fmla="*/ 15 h 24"/>
                  <a:gd name="T24" fmla="*/ 12 w 26"/>
                  <a:gd name="T25" fmla="*/ 16 h 24"/>
                  <a:gd name="T26" fmla="*/ 16 w 26"/>
                  <a:gd name="T27" fmla="*/ 14 h 24"/>
                  <a:gd name="T28" fmla="*/ 15 w 26"/>
                  <a:gd name="T29" fmla="*/ 9 h 24"/>
                  <a:gd name="T30" fmla="*/ 14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0" y="24"/>
                      <a:pt x="8" y="23"/>
                      <a:pt x="6" y="22"/>
                    </a:cubicBezTo>
                    <a:cubicBezTo>
                      <a:pt x="3" y="20"/>
                      <a:pt x="1" y="17"/>
                      <a:pt x="0" y="14"/>
                    </a:cubicBezTo>
                    <a:cubicBezTo>
                      <a:pt x="0" y="11"/>
                      <a:pt x="1" y="8"/>
                      <a:pt x="2" y="5"/>
                    </a:cubicBezTo>
                    <a:cubicBezTo>
                      <a:pt x="5" y="2"/>
                      <a:pt x="8" y="0"/>
                      <a:pt x="12" y="0"/>
                    </a:cubicBezTo>
                    <a:cubicBezTo>
                      <a:pt x="15" y="0"/>
                      <a:pt x="17" y="1"/>
                      <a:pt x="19" y="2"/>
                    </a:cubicBezTo>
                    <a:cubicBezTo>
                      <a:pt x="25" y="6"/>
                      <a:pt x="26" y="13"/>
                      <a:pt x="22" y="19"/>
                    </a:cubicBezTo>
                    <a:cubicBezTo>
                      <a:pt x="20" y="22"/>
                      <a:pt x="16" y="24"/>
                      <a:pt x="12" y="24"/>
                    </a:cubicBezTo>
                    <a:close/>
                    <a:moveTo>
                      <a:pt x="12" y="8"/>
                    </a:moveTo>
                    <a:cubicBezTo>
                      <a:pt x="11" y="8"/>
                      <a:pt x="10" y="9"/>
                      <a:pt x="9" y="10"/>
                    </a:cubicBezTo>
                    <a:cubicBezTo>
                      <a:pt x="8" y="11"/>
                      <a:pt x="8" y="12"/>
                      <a:pt x="8" y="13"/>
                    </a:cubicBezTo>
                    <a:cubicBezTo>
                      <a:pt x="9" y="14"/>
                      <a:pt x="9" y="15"/>
                      <a:pt x="10" y="15"/>
                    </a:cubicBezTo>
                    <a:cubicBezTo>
                      <a:pt x="11" y="16"/>
                      <a:pt x="11" y="16"/>
                      <a:pt x="12" y="16"/>
                    </a:cubicBezTo>
                    <a:cubicBezTo>
                      <a:pt x="14" y="16"/>
                      <a:pt x="15" y="15"/>
                      <a:pt x="16" y="14"/>
                    </a:cubicBezTo>
                    <a:cubicBezTo>
                      <a:pt x="17" y="12"/>
                      <a:pt x="16" y="10"/>
                      <a:pt x="15" y="9"/>
                    </a:cubicBezTo>
                    <a:cubicBezTo>
                      <a:pt x="14" y="9"/>
                      <a:pt x="14"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4" name="Freeform 420"/>
              <p:cNvSpPr>
                <a:spLocks noEditPoints="1"/>
              </p:cNvSpPr>
              <p:nvPr/>
            </p:nvSpPr>
            <p:spPr bwMode="auto">
              <a:xfrm>
                <a:off x="-4819650" y="3713163"/>
                <a:ext cx="55563" cy="52388"/>
              </a:xfrm>
              <a:custGeom>
                <a:avLst/>
                <a:gdLst>
                  <a:gd name="T0" fmla="*/ 12 w 26"/>
                  <a:gd name="T1" fmla="*/ 24 h 24"/>
                  <a:gd name="T2" fmla="*/ 5 w 26"/>
                  <a:gd name="T3" fmla="*/ 22 h 24"/>
                  <a:gd name="T4" fmla="*/ 5 w 26"/>
                  <a:gd name="T5" fmla="*/ 21 h 24"/>
                  <a:gd name="T6" fmla="*/ 0 w 26"/>
                  <a:gd name="T7" fmla="*/ 13 h 24"/>
                  <a:gd name="T8" fmla="*/ 3 w 26"/>
                  <a:gd name="T9" fmla="*/ 4 h 24"/>
                  <a:gd name="T10" fmla="*/ 12 w 26"/>
                  <a:gd name="T11" fmla="*/ 0 h 24"/>
                  <a:gd name="T12" fmla="*/ 19 w 26"/>
                  <a:gd name="T13" fmla="*/ 2 h 24"/>
                  <a:gd name="T14" fmla="*/ 22 w 26"/>
                  <a:gd name="T15" fmla="*/ 19 h 24"/>
                  <a:gd name="T16" fmla="*/ 12 w 26"/>
                  <a:gd name="T17" fmla="*/ 24 h 24"/>
                  <a:gd name="T18" fmla="*/ 10 w 26"/>
                  <a:gd name="T19" fmla="*/ 15 h 24"/>
                  <a:gd name="T20" fmla="*/ 12 w 26"/>
                  <a:gd name="T21" fmla="*/ 16 h 24"/>
                  <a:gd name="T22" fmla="*/ 15 w 26"/>
                  <a:gd name="T23" fmla="*/ 14 h 24"/>
                  <a:gd name="T24" fmla="*/ 15 w 26"/>
                  <a:gd name="T25" fmla="*/ 9 h 24"/>
                  <a:gd name="T26" fmla="*/ 15 w 26"/>
                  <a:gd name="T27" fmla="*/ 8 h 24"/>
                  <a:gd name="T28" fmla="*/ 12 w 26"/>
                  <a:gd name="T29" fmla="*/ 8 h 24"/>
                  <a:gd name="T30" fmla="*/ 9 w 26"/>
                  <a:gd name="T31" fmla="*/ 9 h 24"/>
                  <a:gd name="T32" fmla="*/ 8 w 26"/>
                  <a:gd name="T33" fmla="*/ 12 h 24"/>
                  <a:gd name="T34" fmla="*/ 10 w 26"/>
                  <a:gd name="T35"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2" y="24"/>
                    </a:moveTo>
                    <a:cubicBezTo>
                      <a:pt x="10" y="24"/>
                      <a:pt x="7" y="23"/>
                      <a:pt x="5" y="22"/>
                    </a:cubicBezTo>
                    <a:cubicBezTo>
                      <a:pt x="5" y="21"/>
                      <a:pt x="5" y="21"/>
                      <a:pt x="5" y="21"/>
                    </a:cubicBezTo>
                    <a:cubicBezTo>
                      <a:pt x="2" y="19"/>
                      <a:pt x="1" y="16"/>
                      <a:pt x="0" y="13"/>
                    </a:cubicBezTo>
                    <a:cubicBezTo>
                      <a:pt x="0" y="10"/>
                      <a:pt x="1" y="7"/>
                      <a:pt x="3" y="4"/>
                    </a:cubicBezTo>
                    <a:cubicBezTo>
                      <a:pt x="5" y="1"/>
                      <a:pt x="9" y="0"/>
                      <a:pt x="12" y="0"/>
                    </a:cubicBezTo>
                    <a:cubicBezTo>
                      <a:pt x="15" y="0"/>
                      <a:pt x="17" y="0"/>
                      <a:pt x="19" y="2"/>
                    </a:cubicBezTo>
                    <a:cubicBezTo>
                      <a:pt x="25" y="6"/>
                      <a:pt x="26" y="13"/>
                      <a:pt x="22" y="19"/>
                    </a:cubicBezTo>
                    <a:cubicBezTo>
                      <a:pt x="20" y="22"/>
                      <a:pt x="16" y="24"/>
                      <a:pt x="12" y="24"/>
                    </a:cubicBezTo>
                    <a:close/>
                    <a:moveTo>
                      <a:pt x="10" y="15"/>
                    </a:moveTo>
                    <a:cubicBezTo>
                      <a:pt x="10" y="16"/>
                      <a:pt x="11" y="16"/>
                      <a:pt x="12" y="16"/>
                    </a:cubicBezTo>
                    <a:cubicBezTo>
                      <a:pt x="13" y="16"/>
                      <a:pt x="15" y="15"/>
                      <a:pt x="15" y="14"/>
                    </a:cubicBezTo>
                    <a:cubicBezTo>
                      <a:pt x="17" y="12"/>
                      <a:pt x="16" y="10"/>
                      <a:pt x="15" y="9"/>
                    </a:cubicBezTo>
                    <a:cubicBezTo>
                      <a:pt x="15" y="8"/>
                      <a:pt x="15" y="8"/>
                      <a:pt x="15" y="8"/>
                    </a:cubicBezTo>
                    <a:cubicBezTo>
                      <a:pt x="14" y="8"/>
                      <a:pt x="13" y="8"/>
                      <a:pt x="12" y="8"/>
                    </a:cubicBezTo>
                    <a:cubicBezTo>
                      <a:pt x="11" y="8"/>
                      <a:pt x="10" y="8"/>
                      <a:pt x="9" y="9"/>
                    </a:cubicBezTo>
                    <a:cubicBezTo>
                      <a:pt x="8" y="10"/>
                      <a:pt x="8" y="11"/>
                      <a:pt x="8" y="12"/>
                    </a:cubicBezTo>
                    <a:cubicBezTo>
                      <a:pt x="8" y="13"/>
                      <a:pt x="9" y="14"/>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5" name="Freeform 421"/>
              <p:cNvSpPr>
                <a:spLocks noEditPoints="1"/>
              </p:cNvSpPr>
              <p:nvPr/>
            </p:nvSpPr>
            <p:spPr bwMode="auto">
              <a:xfrm>
                <a:off x="-4846638" y="3692525"/>
                <a:ext cx="55563" cy="50800"/>
              </a:xfrm>
              <a:custGeom>
                <a:avLst/>
                <a:gdLst>
                  <a:gd name="T0" fmla="*/ 13 w 26"/>
                  <a:gd name="T1" fmla="*/ 24 h 24"/>
                  <a:gd name="T2" fmla="*/ 5 w 26"/>
                  <a:gd name="T3" fmla="*/ 21 h 24"/>
                  <a:gd name="T4" fmla="*/ 0 w 26"/>
                  <a:gd name="T5" fmla="*/ 13 h 24"/>
                  <a:gd name="T6" fmla="*/ 3 w 26"/>
                  <a:gd name="T7" fmla="*/ 4 h 24"/>
                  <a:gd name="T8" fmla="*/ 13 w 26"/>
                  <a:gd name="T9" fmla="*/ 0 h 24"/>
                  <a:gd name="T10" fmla="*/ 20 w 26"/>
                  <a:gd name="T11" fmla="*/ 2 h 24"/>
                  <a:gd name="T12" fmla="*/ 22 w 26"/>
                  <a:gd name="T13" fmla="*/ 19 h 24"/>
                  <a:gd name="T14" fmla="*/ 13 w 26"/>
                  <a:gd name="T15" fmla="*/ 24 h 24"/>
                  <a:gd name="T16" fmla="*/ 13 w 26"/>
                  <a:gd name="T17" fmla="*/ 8 h 24"/>
                  <a:gd name="T18" fmla="*/ 10 w 26"/>
                  <a:gd name="T19" fmla="*/ 9 h 24"/>
                  <a:gd name="T20" fmla="*/ 9 w 26"/>
                  <a:gd name="T21" fmla="*/ 12 h 24"/>
                  <a:gd name="T22" fmla="*/ 10 w 26"/>
                  <a:gd name="T23" fmla="*/ 15 h 24"/>
                  <a:gd name="T24" fmla="*/ 13 w 26"/>
                  <a:gd name="T25" fmla="*/ 16 h 24"/>
                  <a:gd name="T26" fmla="*/ 16 w 26"/>
                  <a:gd name="T27" fmla="*/ 14 h 24"/>
                  <a:gd name="T28" fmla="*/ 15 w 26"/>
                  <a:gd name="T29" fmla="*/ 9 h 24"/>
                  <a:gd name="T30" fmla="*/ 15 w 26"/>
                  <a:gd name="T31" fmla="*/ 9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7" y="23"/>
                      <a:pt x="5" y="21"/>
                    </a:cubicBezTo>
                    <a:cubicBezTo>
                      <a:pt x="2" y="19"/>
                      <a:pt x="1" y="16"/>
                      <a:pt x="0" y="13"/>
                    </a:cubicBezTo>
                    <a:cubicBezTo>
                      <a:pt x="0" y="10"/>
                      <a:pt x="1" y="6"/>
                      <a:pt x="3" y="4"/>
                    </a:cubicBezTo>
                    <a:cubicBezTo>
                      <a:pt x="6" y="1"/>
                      <a:pt x="9" y="0"/>
                      <a:pt x="13" y="0"/>
                    </a:cubicBezTo>
                    <a:cubicBezTo>
                      <a:pt x="15" y="0"/>
                      <a:pt x="18" y="1"/>
                      <a:pt x="20" y="2"/>
                    </a:cubicBezTo>
                    <a:cubicBezTo>
                      <a:pt x="25" y="6"/>
                      <a:pt x="26" y="14"/>
                      <a:pt x="22" y="19"/>
                    </a:cubicBezTo>
                    <a:cubicBezTo>
                      <a:pt x="20" y="22"/>
                      <a:pt x="16" y="24"/>
                      <a:pt x="13" y="24"/>
                    </a:cubicBezTo>
                    <a:close/>
                    <a:moveTo>
                      <a:pt x="13" y="8"/>
                    </a:moveTo>
                    <a:cubicBezTo>
                      <a:pt x="11" y="8"/>
                      <a:pt x="10" y="8"/>
                      <a:pt x="10" y="9"/>
                    </a:cubicBezTo>
                    <a:cubicBezTo>
                      <a:pt x="9" y="10"/>
                      <a:pt x="8" y="11"/>
                      <a:pt x="9" y="12"/>
                    </a:cubicBezTo>
                    <a:cubicBezTo>
                      <a:pt x="9" y="13"/>
                      <a:pt x="9" y="14"/>
                      <a:pt x="10" y="15"/>
                    </a:cubicBezTo>
                    <a:cubicBezTo>
                      <a:pt x="11" y="16"/>
                      <a:pt x="12" y="16"/>
                      <a:pt x="13" y="16"/>
                    </a:cubicBezTo>
                    <a:cubicBezTo>
                      <a:pt x="14" y="16"/>
                      <a:pt x="15" y="15"/>
                      <a:pt x="16" y="14"/>
                    </a:cubicBezTo>
                    <a:cubicBezTo>
                      <a:pt x="17" y="13"/>
                      <a:pt x="17" y="10"/>
                      <a:pt x="15" y="9"/>
                    </a:cubicBezTo>
                    <a:cubicBezTo>
                      <a:pt x="15" y="9"/>
                      <a:pt x="15" y="9"/>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6" name="Freeform 422"/>
              <p:cNvSpPr>
                <a:spLocks noEditPoints="1"/>
              </p:cNvSpPr>
              <p:nvPr/>
            </p:nvSpPr>
            <p:spPr bwMode="auto">
              <a:xfrm>
                <a:off x="-4873625" y="3668713"/>
                <a:ext cx="57150" cy="50800"/>
              </a:xfrm>
              <a:custGeom>
                <a:avLst/>
                <a:gdLst>
                  <a:gd name="T0" fmla="*/ 12 w 26"/>
                  <a:gd name="T1" fmla="*/ 24 h 24"/>
                  <a:gd name="T2" fmla="*/ 4 w 26"/>
                  <a:gd name="T3" fmla="*/ 21 h 24"/>
                  <a:gd name="T4" fmla="*/ 0 w 26"/>
                  <a:gd name="T5" fmla="*/ 13 h 24"/>
                  <a:gd name="T6" fmla="*/ 4 w 26"/>
                  <a:gd name="T7" fmla="*/ 4 h 24"/>
                  <a:gd name="T8" fmla="*/ 12 w 26"/>
                  <a:gd name="T9" fmla="*/ 0 h 24"/>
                  <a:gd name="T10" fmla="*/ 20 w 26"/>
                  <a:gd name="T11" fmla="*/ 3 h 24"/>
                  <a:gd name="T12" fmla="*/ 22 w 26"/>
                  <a:gd name="T13" fmla="*/ 20 h 24"/>
                  <a:gd name="T14" fmla="*/ 12 w 26"/>
                  <a:gd name="T15" fmla="*/ 24 h 24"/>
                  <a:gd name="T16" fmla="*/ 12 w 26"/>
                  <a:gd name="T17" fmla="*/ 8 h 24"/>
                  <a:gd name="T18" fmla="*/ 9 w 26"/>
                  <a:gd name="T19" fmla="*/ 10 h 24"/>
                  <a:gd name="T20" fmla="*/ 8 w 26"/>
                  <a:gd name="T21" fmla="*/ 13 h 24"/>
                  <a:gd name="T22" fmla="*/ 10 w 26"/>
                  <a:gd name="T23" fmla="*/ 15 h 24"/>
                  <a:gd name="T24" fmla="*/ 12 w 26"/>
                  <a:gd name="T25" fmla="*/ 16 h 24"/>
                  <a:gd name="T26" fmla="*/ 15 w 26"/>
                  <a:gd name="T27" fmla="*/ 15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7" y="23"/>
                      <a:pt x="4" y="21"/>
                    </a:cubicBezTo>
                    <a:cubicBezTo>
                      <a:pt x="2" y="19"/>
                      <a:pt x="0" y="16"/>
                      <a:pt x="0" y="13"/>
                    </a:cubicBezTo>
                    <a:cubicBezTo>
                      <a:pt x="0" y="10"/>
                      <a:pt x="1" y="6"/>
                      <a:pt x="4" y="4"/>
                    </a:cubicBezTo>
                    <a:cubicBezTo>
                      <a:pt x="6" y="2"/>
                      <a:pt x="9" y="0"/>
                      <a:pt x="12" y="0"/>
                    </a:cubicBezTo>
                    <a:cubicBezTo>
                      <a:pt x="15" y="0"/>
                      <a:pt x="18" y="1"/>
                      <a:pt x="20" y="3"/>
                    </a:cubicBezTo>
                    <a:cubicBezTo>
                      <a:pt x="25" y="8"/>
                      <a:pt x="26" y="15"/>
                      <a:pt x="22" y="20"/>
                    </a:cubicBezTo>
                    <a:cubicBezTo>
                      <a:pt x="19" y="23"/>
                      <a:pt x="16" y="24"/>
                      <a:pt x="12" y="24"/>
                    </a:cubicBezTo>
                    <a:close/>
                    <a:moveTo>
                      <a:pt x="12" y="8"/>
                    </a:moveTo>
                    <a:cubicBezTo>
                      <a:pt x="11" y="8"/>
                      <a:pt x="10" y="9"/>
                      <a:pt x="9" y="10"/>
                    </a:cubicBezTo>
                    <a:cubicBezTo>
                      <a:pt x="9" y="10"/>
                      <a:pt x="8" y="11"/>
                      <a:pt x="8" y="13"/>
                    </a:cubicBezTo>
                    <a:cubicBezTo>
                      <a:pt x="8" y="14"/>
                      <a:pt x="9" y="15"/>
                      <a:pt x="10" y="15"/>
                    </a:cubicBezTo>
                    <a:cubicBezTo>
                      <a:pt x="10" y="16"/>
                      <a:pt x="11" y="16"/>
                      <a:pt x="12" y="16"/>
                    </a:cubicBezTo>
                    <a:cubicBezTo>
                      <a:pt x="14" y="16"/>
                      <a:pt x="15" y="16"/>
                      <a:pt x="15" y="15"/>
                    </a:cubicBezTo>
                    <a:cubicBezTo>
                      <a:pt x="17" y="13"/>
                      <a:pt x="17" y="11"/>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7" name="Freeform 423"/>
              <p:cNvSpPr>
                <a:spLocks noEditPoints="1"/>
              </p:cNvSpPr>
              <p:nvPr/>
            </p:nvSpPr>
            <p:spPr bwMode="auto">
              <a:xfrm>
                <a:off x="-4826000" y="3749675"/>
                <a:ext cx="55563" cy="53975"/>
              </a:xfrm>
              <a:custGeom>
                <a:avLst/>
                <a:gdLst>
                  <a:gd name="T0" fmla="*/ 13 w 26"/>
                  <a:gd name="T1" fmla="*/ 25 h 25"/>
                  <a:gd name="T2" fmla="*/ 5 w 26"/>
                  <a:gd name="T3" fmla="*/ 23 h 25"/>
                  <a:gd name="T4" fmla="*/ 0 w 26"/>
                  <a:gd name="T5" fmla="*/ 14 h 25"/>
                  <a:gd name="T6" fmla="*/ 2 w 26"/>
                  <a:gd name="T7" fmla="*/ 5 h 25"/>
                  <a:gd name="T8" fmla="*/ 12 w 26"/>
                  <a:gd name="T9" fmla="*/ 0 h 25"/>
                  <a:gd name="T10" fmla="*/ 19 w 26"/>
                  <a:gd name="T11" fmla="*/ 3 h 25"/>
                  <a:gd name="T12" fmla="*/ 23 w 26"/>
                  <a:gd name="T13" fmla="*/ 20 h 25"/>
                  <a:gd name="T14" fmla="*/ 13 w 26"/>
                  <a:gd name="T15" fmla="*/ 25 h 25"/>
                  <a:gd name="T16" fmla="*/ 12 w 26"/>
                  <a:gd name="T17" fmla="*/ 9 h 25"/>
                  <a:gd name="T18" fmla="*/ 9 w 26"/>
                  <a:gd name="T19" fmla="*/ 10 h 25"/>
                  <a:gd name="T20" fmla="*/ 8 w 26"/>
                  <a:gd name="T21" fmla="*/ 13 h 25"/>
                  <a:gd name="T22" fmla="*/ 10 w 26"/>
                  <a:gd name="T23" fmla="*/ 16 h 25"/>
                  <a:gd name="T24" fmla="*/ 16 w 26"/>
                  <a:gd name="T25" fmla="*/ 15 h 25"/>
                  <a:gd name="T26" fmla="*/ 15 w 26"/>
                  <a:gd name="T27" fmla="*/ 9 h 25"/>
                  <a:gd name="T28" fmla="*/ 12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0" y="25"/>
                      <a:pt x="7" y="24"/>
                      <a:pt x="5" y="23"/>
                    </a:cubicBezTo>
                    <a:cubicBezTo>
                      <a:pt x="2" y="21"/>
                      <a:pt x="1" y="17"/>
                      <a:pt x="0" y="14"/>
                    </a:cubicBezTo>
                    <a:cubicBezTo>
                      <a:pt x="0" y="11"/>
                      <a:pt x="0" y="8"/>
                      <a:pt x="2" y="5"/>
                    </a:cubicBezTo>
                    <a:cubicBezTo>
                      <a:pt x="5" y="2"/>
                      <a:pt x="8" y="0"/>
                      <a:pt x="12" y="0"/>
                    </a:cubicBezTo>
                    <a:cubicBezTo>
                      <a:pt x="15" y="0"/>
                      <a:pt x="17" y="1"/>
                      <a:pt x="19" y="3"/>
                    </a:cubicBezTo>
                    <a:cubicBezTo>
                      <a:pt x="25" y="7"/>
                      <a:pt x="26" y="14"/>
                      <a:pt x="23" y="20"/>
                    </a:cubicBezTo>
                    <a:cubicBezTo>
                      <a:pt x="20" y="23"/>
                      <a:pt x="17" y="25"/>
                      <a:pt x="13" y="25"/>
                    </a:cubicBezTo>
                    <a:close/>
                    <a:moveTo>
                      <a:pt x="12" y="9"/>
                    </a:moveTo>
                    <a:cubicBezTo>
                      <a:pt x="11" y="9"/>
                      <a:pt x="9" y="9"/>
                      <a:pt x="9" y="10"/>
                    </a:cubicBezTo>
                    <a:cubicBezTo>
                      <a:pt x="8" y="11"/>
                      <a:pt x="8" y="12"/>
                      <a:pt x="8" y="13"/>
                    </a:cubicBezTo>
                    <a:cubicBezTo>
                      <a:pt x="8" y="14"/>
                      <a:pt x="9" y="15"/>
                      <a:pt x="10" y="16"/>
                    </a:cubicBezTo>
                    <a:cubicBezTo>
                      <a:pt x="12" y="17"/>
                      <a:pt x="15" y="17"/>
                      <a:pt x="16" y="15"/>
                    </a:cubicBezTo>
                    <a:cubicBezTo>
                      <a:pt x="17" y="13"/>
                      <a:pt x="17" y="11"/>
                      <a:pt x="15" y="9"/>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8" name="Freeform 424"/>
              <p:cNvSpPr>
                <a:spLocks noEditPoints="1"/>
              </p:cNvSpPr>
              <p:nvPr/>
            </p:nvSpPr>
            <p:spPr bwMode="auto">
              <a:xfrm>
                <a:off x="-4900613" y="3754438"/>
                <a:ext cx="84138" cy="80963"/>
              </a:xfrm>
              <a:custGeom>
                <a:avLst/>
                <a:gdLst>
                  <a:gd name="T0" fmla="*/ 21 w 39"/>
                  <a:gd name="T1" fmla="*/ 38 h 38"/>
                  <a:gd name="T2" fmla="*/ 19 w 39"/>
                  <a:gd name="T3" fmla="*/ 38 h 38"/>
                  <a:gd name="T4" fmla="*/ 15 w 39"/>
                  <a:gd name="T5" fmla="*/ 37 h 38"/>
                  <a:gd name="T6" fmla="*/ 8 w 39"/>
                  <a:gd name="T7" fmla="*/ 33 h 38"/>
                  <a:gd name="T8" fmla="*/ 1 w 39"/>
                  <a:gd name="T9" fmla="*/ 20 h 38"/>
                  <a:gd name="T10" fmla="*/ 4 w 39"/>
                  <a:gd name="T11" fmla="*/ 6 h 38"/>
                  <a:gd name="T12" fmla="*/ 17 w 39"/>
                  <a:gd name="T13" fmla="*/ 0 h 38"/>
                  <a:gd name="T14" fmla="*/ 31 w 39"/>
                  <a:gd name="T15" fmla="*/ 4 h 38"/>
                  <a:gd name="T16" fmla="*/ 36 w 39"/>
                  <a:gd name="T17" fmla="*/ 10 h 38"/>
                  <a:gd name="T18" fmla="*/ 38 w 39"/>
                  <a:gd name="T19" fmla="*/ 13 h 38"/>
                  <a:gd name="T20" fmla="*/ 38 w 39"/>
                  <a:gd name="T21" fmla="*/ 17 h 38"/>
                  <a:gd name="T22" fmla="*/ 36 w 39"/>
                  <a:gd name="T23" fmla="*/ 30 h 38"/>
                  <a:gd name="T24" fmla="*/ 23 w 39"/>
                  <a:gd name="T25" fmla="*/ 38 h 38"/>
                  <a:gd name="T26" fmla="*/ 21 w 39"/>
                  <a:gd name="T27" fmla="*/ 38 h 38"/>
                  <a:gd name="T28" fmla="*/ 18 w 39"/>
                  <a:gd name="T29" fmla="*/ 8 h 38"/>
                  <a:gd name="T30" fmla="*/ 18 w 39"/>
                  <a:gd name="T31" fmla="*/ 8 h 38"/>
                  <a:gd name="T32" fmla="*/ 11 w 39"/>
                  <a:gd name="T33" fmla="*/ 11 h 38"/>
                  <a:gd name="T34" fmla="*/ 9 w 39"/>
                  <a:gd name="T35" fmla="*/ 19 h 38"/>
                  <a:gd name="T36" fmla="*/ 13 w 39"/>
                  <a:gd name="T37" fmla="*/ 27 h 38"/>
                  <a:gd name="T38" fmla="*/ 18 w 39"/>
                  <a:gd name="T39" fmla="*/ 29 h 38"/>
                  <a:gd name="T40" fmla="*/ 20 w 39"/>
                  <a:gd name="T41" fmla="*/ 30 h 38"/>
                  <a:gd name="T42" fmla="*/ 22 w 39"/>
                  <a:gd name="T43" fmla="*/ 29 h 38"/>
                  <a:gd name="T44" fmla="*/ 29 w 39"/>
                  <a:gd name="T45" fmla="*/ 26 h 38"/>
                  <a:gd name="T46" fmla="*/ 31 w 39"/>
                  <a:gd name="T47" fmla="*/ 18 h 38"/>
                  <a:gd name="T48" fmla="*/ 30 w 39"/>
                  <a:gd name="T49" fmla="*/ 16 h 38"/>
                  <a:gd name="T50" fmla="*/ 29 w 39"/>
                  <a:gd name="T51" fmla="*/ 14 h 38"/>
                  <a:gd name="T52" fmla="*/ 26 w 39"/>
                  <a:gd name="T53" fmla="*/ 11 h 38"/>
                  <a:gd name="T54" fmla="*/ 18 w 39"/>
                  <a:gd name="T55"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9" h="38">
                    <a:moveTo>
                      <a:pt x="21" y="38"/>
                    </a:moveTo>
                    <a:cubicBezTo>
                      <a:pt x="20" y="38"/>
                      <a:pt x="20" y="38"/>
                      <a:pt x="19" y="38"/>
                    </a:cubicBezTo>
                    <a:cubicBezTo>
                      <a:pt x="18" y="37"/>
                      <a:pt x="17" y="37"/>
                      <a:pt x="15" y="37"/>
                    </a:cubicBezTo>
                    <a:cubicBezTo>
                      <a:pt x="13" y="36"/>
                      <a:pt x="11" y="35"/>
                      <a:pt x="8" y="33"/>
                    </a:cubicBezTo>
                    <a:cubicBezTo>
                      <a:pt x="4" y="30"/>
                      <a:pt x="1" y="25"/>
                      <a:pt x="1" y="20"/>
                    </a:cubicBezTo>
                    <a:cubicBezTo>
                      <a:pt x="0" y="15"/>
                      <a:pt x="1" y="10"/>
                      <a:pt x="4" y="6"/>
                    </a:cubicBezTo>
                    <a:cubicBezTo>
                      <a:pt x="8" y="2"/>
                      <a:pt x="12" y="0"/>
                      <a:pt x="17" y="0"/>
                    </a:cubicBezTo>
                    <a:cubicBezTo>
                      <a:pt x="22" y="0"/>
                      <a:pt x="27" y="1"/>
                      <a:pt x="31" y="4"/>
                    </a:cubicBezTo>
                    <a:cubicBezTo>
                      <a:pt x="33" y="6"/>
                      <a:pt x="35" y="8"/>
                      <a:pt x="36" y="10"/>
                    </a:cubicBezTo>
                    <a:cubicBezTo>
                      <a:pt x="37" y="11"/>
                      <a:pt x="37" y="12"/>
                      <a:pt x="38" y="13"/>
                    </a:cubicBezTo>
                    <a:cubicBezTo>
                      <a:pt x="38" y="14"/>
                      <a:pt x="38" y="15"/>
                      <a:pt x="38" y="17"/>
                    </a:cubicBezTo>
                    <a:cubicBezTo>
                      <a:pt x="39" y="22"/>
                      <a:pt x="38" y="26"/>
                      <a:pt x="36" y="30"/>
                    </a:cubicBezTo>
                    <a:cubicBezTo>
                      <a:pt x="33" y="35"/>
                      <a:pt x="28" y="37"/>
                      <a:pt x="23" y="38"/>
                    </a:cubicBezTo>
                    <a:cubicBezTo>
                      <a:pt x="22" y="38"/>
                      <a:pt x="22" y="38"/>
                      <a:pt x="21" y="38"/>
                    </a:cubicBezTo>
                    <a:close/>
                    <a:moveTo>
                      <a:pt x="18" y="8"/>
                    </a:moveTo>
                    <a:cubicBezTo>
                      <a:pt x="18" y="8"/>
                      <a:pt x="18" y="8"/>
                      <a:pt x="18" y="8"/>
                    </a:cubicBezTo>
                    <a:cubicBezTo>
                      <a:pt x="15" y="8"/>
                      <a:pt x="12" y="9"/>
                      <a:pt x="11" y="11"/>
                    </a:cubicBezTo>
                    <a:cubicBezTo>
                      <a:pt x="9" y="13"/>
                      <a:pt x="8" y="16"/>
                      <a:pt x="9" y="19"/>
                    </a:cubicBezTo>
                    <a:cubicBezTo>
                      <a:pt x="9" y="22"/>
                      <a:pt x="11" y="25"/>
                      <a:pt x="13" y="27"/>
                    </a:cubicBezTo>
                    <a:cubicBezTo>
                      <a:pt x="15" y="28"/>
                      <a:pt x="16" y="29"/>
                      <a:pt x="18" y="29"/>
                    </a:cubicBezTo>
                    <a:cubicBezTo>
                      <a:pt x="19" y="29"/>
                      <a:pt x="19" y="29"/>
                      <a:pt x="20" y="30"/>
                    </a:cubicBezTo>
                    <a:cubicBezTo>
                      <a:pt x="21" y="30"/>
                      <a:pt x="21" y="30"/>
                      <a:pt x="22" y="29"/>
                    </a:cubicBezTo>
                    <a:cubicBezTo>
                      <a:pt x="25" y="29"/>
                      <a:pt x="27" y="28"/>
                      <a:pt x="29" y="26"/>
                    </a:cubicBezTo>
                    <a:cubicBezTo>
                      <a:pt x="31" y="24"/>
                      <a:pt x="31" y="21"/>
                      <a:pt x="31" y="18"/>
                    </a:cubicBezTo>
                    <a:cubicBezTo>
                      <a:pt x="30" y="17"/>
                      <a:pt x="30" y="17"/>
                      <a:pt x="30" y="16"/>
                    </a:cubicBezTo>
                    <a:cubicBezTo>
                      <a:pt x="30" y="15"/>
                      <a:pt x="29" y="15"/>
                      <a:pt x="29" y="14"/>
                    </a:cubicBezTo>
                    <a:cubicBezTo>
                      <a:pt x="28" y="13"/>
                      <a:pt x="27" y="12"/>
                      <a:pt x="26" y="11"/>
                    </a:cubicBezTo>
                    <a:cubicBezTo>
                      <a:pt x="24" y="9"/>
                      <a:pt x="21" y="8"/>
                      <a:pt x="1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9" name="Freeform 425"/>
              <p:cNvSpPr>
                <a:spLocks noEditPoints="1"/>
              </p:cNvSpPr>
              <p:nvPr/>
            </p:nvSpPr>
            <p:spPr bwMode="auto">
              <a:xfrm>
                <a:off x="-4856163" y="3729038"/>
                <a:ext cx="58738" cy="53975"/>
              </a:xfrm>
              <a:custGeom>
                <a:avLst/>
                <a:gdLst>
                  <a:gd name="T0" fmla="*/ 13 w 27"/>
                  <a:gd name="T1" fmla="*/ 25 h 25"/>
                  <a:gd name="T2" fmla="*/ 5 w 27"/>
                  <a:gd name="T3" fmla="*/ 22 h 25"/>
                  <a:gd name="T4" fmla="*/ 1 w 27"/>
                  <a:gd name="T5" fmla="*/ 13 h 25"/>
                  <a:gd name="T6" fmla="*/ 3 w 27"/>
                  <a:gd name="T7" fmla="*/ 5 h 25"/>
                  <a:gd name="T8" fmla="*/ 13 w 27"/>
                  <a:gd name="T9" fmla="*/ 0 h 25"/>
                  <a:gd name="T10" fmla="*/ 20 w 27"/>
                  <a:gd name="T11" fmla="*/ 3 h 25"/>
                  <a:gd name="T12" fmla="*/ 23 w 27"/>
                  <a:gd name="T13" fmla="*/ 20 h 25"/>
                  <a:gd name="T14" fmla="*/ 13 w 27"/>
                  <a:gd name="T15" fmla="*/ 25 h 25"/>
                  <a:gd name="T16" fmla="*/ 13 w 27"/>
                  <a:gd name="T17" fmla="*/ 8 h 25"/>
                  <a:gd name="T18" fmla="*/ 9 w 27"/>
                  <a:gd name="T19" fmla="*/ 10 h 25"/>
                  <a:gd name="T20" fmla="*/ 9 w 27"/>
                  <a:gd name="T21" fmla="*/ 13 h 25"/>
                  <a:gd name="T22" fmla="*/ 10 w 27"/>
                  <a:gd name="T23" fmla="*/ 16 h 25"/>
                  <a:gd name="T24" fmla="*/ 13 w 27"/>
                  <a:gd name="T25" fmla="*/ 17 h 25"/>
                  <a:gd name="T26" fmla="*/ 16 w 27"/>
                  <a:gd name="T27" fmla="*/ 15 h 25"/>
                  <a:gd name="T28" fmla="*/ 15 w 27"/>
                  <a:gd name="T29" fmla="*/ 9 h 25"/>
                  <a:gd name="T30" fmla="*/ 13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10" y="25"/>
                      <a:pt x="8" y="24"/>
                      <a:pt x="5" y="22"/>
                    </a:cubicBezTo>
                    <a:cubicBezTo>
                      <a:pt x="3" y="20"/>
                      <a:pt x="1" y="17"/>
                      <a:pt x="1" y="13"/>
                    </a:cubicBezTo>
                    <a:cubicBezTo>
                      <a:pt x="0" y="10"/>
                      <a:pt x="1" y="7"/>
                      <a:pt x="3" y="5"/>
                    </a:cubicBezTo>
                    <a:cubicBezTo>
                      <a:pt x="5" y="2"/>
                      <a:pt x="9" y="0"/>
                      <a:pt x="13" y="0"/>
                    </a:cubicBezTo>
                    <a:cubicBezTo>
                      <a:pt x="15" y="0"/>
                      <a:pt x="18" y="1"/>
                      <a:pt x="20" y="3"/>
                    </a:cubicBezTo>
                    <a:cubicBezTo>
                      <a:pt x="26" y="7"/>
                      <a:pt x="27" y="15"/>
                      <a:pt x="23" y="20"/>
                    </a:cubicBezTo>
                    <a:cubicBezTo>
                      <a:pt x="21" y="23"/>
                      <a:pt x="17" y="25"/>
                      <a:pt x="13" y="25"/>
                    </a:cubicBezTo>
                    <a:close/>
                    <a:moveTo>
                      <a:pt x="13" y="8"/>
                    </a:moveTo>
                    <a:cubicBezTo>
                      <a:pt x="11" y="8"/>
                      <a:pt x="10" y="9"/>
                      <a:pt x="9" y="10"/>
                    </a:cubicBezTo>
                    <a:cubicBezTo>
                      <a:pt x="9" y="11"/>
                      <a:pt x="8" y="12"/>
                      <a:pt x="9" y="13"/>
                    </a:cubicBezTo>
                    <a:cubicBezTo>
                      <a:pt x="9" y="14"/>
                      <a:pt x="9" y="15"/>
                      <a:pt x="10" y="16"/>
                    </a:cubicBezTo>
                    <a:cubicBezTo>
                      <a:pt x="11" y="16"/>
                      <a:pt x="12" y="17"/>
                      <a:pt x="13" y="17"/>
                    </a:cubicBezTo>
                    <a:cubicBezTo>
                      <a:pt x="14" y="17"/>
                      <a:pt x="15" y="17"/>
                      <a:pt x="16" y="15"/>
                    </a:cubicBezTo>
                    <a:cubicBezTo>
                      <a:pt x="18" y="13"/>
                      <a:pt x="17" y="11"/>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0" name="Freeform 426"/>
              <p:cNvSpPr>
                <a:spLocks noEditPoints="1"/>
              </p:cNvSpPr>
              <p:nvPr/>
            </p:nvSpPr>
            <p:spPr bwMode="auto">
              <a:xfrm>
                <a:off x="-4883150" y="3706813"/>
                <a:ext cx="57150" cy="52388"/>
              </a:xfrm>
              <a:custGeom>
                <a:avLst/>
                <a:gdLst>
                  <a:gd name="T0" fmla="*/ 13 w 27"/>
                  <a:gd name="T1" fmla="*/ 24 h 24"/>
                  <a:gd name="T2" fmla="*/ 5 w 27"/>
                  <a:gd name="T3" fmla="*/ 21 h 24"/>
                  <a:gd name="T4" fmla="*/ 1 w 27"/>
                  <a:gd name="T5" fmla="*/ 12 h 24"/>
                  <a:gd name="T6" fmla="*/ 4 w 27"/>
                  <a:gd name="T7" fmla="*/ 4 h 24"/>
                  <a:gd name="T8" fmla="*/ 13 w 27"/>
                  <a:gd name="T9" fmla="*/ 0 h 24"/>
                  <a:gd name="T10" fmla="*/ 21 w 27"/>
                  <a:gd name="T11" fmla="*/ 3 h 24"/>
                  <a:gd name="T12" fmla="*/ 22 w 27"/>
                  <a:gd name="T13" fmla="*/ 20 h 24"/>
                  <a:gd name="T14" fmla="*/ 13 w 27"/>
                  <a:gd name="T15" fmla="*/ 24 h 24"/>
                  <a:gd name="T16" fmla="*/ 13 w 27"/>
                  <a:gd name="T17" fmla="*/ 8 h 24"/>
                  <a:gd name="T18" fmla="*/ 10 w 27"/>
                  <a:gd name="T19" fmla="*/ 9 h 24"/>
                  <a:gd name="T20" fmla="*/ 9 w 27"/>
                  <a:gd name="T21" fmla="*/ 12 h 24"/>
                  <a:gd name="T22" fmla="*/ 10 w 27"/>
                  <a:gd name="T23" fmla="*/ 15 h 24"/>
                  <a:gd name="T24" fmla="*/ 16 w 27"/>
                  <a:gd name="T25" fmla="*/ 15 h 24"/>
                  <a:gd name="T26" fmla="*/ 16 w 27"/>
                  <a:gd name="T27" fmla="*/ 9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0" y="24"/>
                      <a:pt x="7" y="23"/>
                      <a:pt x="5" y="21"/>
                    </a:cubicBezTo>
                    <a:cubicBezTo>
                      <a:pt x="2" y="19"/>
                      <a:pt x="1" y="16"/>
                      <a:pt x="1" y="12"/>
                    </a:cubicBezTo>
                    <a:cubicBezTo>
                      <a:pt x="0" y="9"/>
                      <a:pt x="1" y="6"/>
                      <a:pt x="4" y="4"/>
                    </a:cubicBezTo>
                    <a:cubicBezTo>
                      <a:pt x="6" y="1"/>
                      <a:pt x="9" y="0"/>
                      <a:pt x="13" y="0"/>
                    </a:cubicBezTo>
                    <a:cubicBezTo>
                      <a:pt x="16" y="0"/>
                      <a:pt x="19" y="1"/>
                      <a:pt x="21" y="3"/>
                    </a:cubicBezTo>
                    <a:cubicBezTo>
                      <a:pt x="26" y="7"/>
                      <a:pt x="27" y="15"/>
                      <a:pt x="22" y="20"/>
                    </a:cubicBezTo>
                    <a:cubicBezTo>
                      <a:pt x="20" y="23"/>
                      <a:pt x="17" y="24"/>
                      <a:pt x="13" y="24"/>
                    </a:cubicBezTo>
                    <a:close/>
                    <a:moveTo>
                      <a:pt x="13" y="8"/>
                    </a:moveTo>
                    <a:cubicBezTo>
                      <a:pt x="11" y="8"/>
                      <a:pt x="10" y="8"/>
                      <a:pt x="10" y="9"/>
                    </a:cubicBezTo>
                    <a:cubicBezTo>
                      <a:pt x="9" y="10"/>
                      <a:pt x="9" y="11"/>
                      <a:pt x="9" y="12"/>
                    </a:cubicBezTo>
                    <a:cubicBezTo>
                      <a:pt x="9" y="13"/>
                      <a:pt x="9" y="14"/>
                      <a:pt x="10" y="15"/>
                    </a:cubicBezTo>
                    <a:cubicBezTo>
                      <a:pt x="12" y="17"/>
                      <a:pt x="15" y="16"/>
                      <a:pt x="16" y="15"/>
                    </a:cubicBezTo>
                    <a:cubicBezTo>
                      <a:pt x="18" y="13"/>
                      <a:pt x="17"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1" name="Freeform 427"/>
              <p:cNvSpPr>
                <a:spLocks noEditPoints="1"/>
              </p:cNvSpPr>
              <p:nvPr/>
            </p:nvSpPr>
            <p:spPr bwMode="auto">
              <a:xfrm>
                <a:off x="-4883150" y="3559175"/>
                <a:ext cx="52388" cy="49213"/>
              </a:xfrm>
              <a:custGeom>
                <a:avLst/>
                <a:gdLst>
                  <a:gd name="T0" fmla="*/ 11 w 25"/>
                  <a:gd name="T1" fmla="*/ 23 h 23"/>
                  <a:gd name="T2" fmla="*/ 2 w 25"/>
                  <a:gd name="T3" fmla="*/ 19 h 23"/>
                  <a:gd name="T4" fmla="*/ 0 w 25"/>
                  <a:gd name="T5" fmla="*/ 11 h 23"/>
                  <a:gd name="T6" fmla="*/ 4 w 25"/>
                  <a:gd name="T7" fmla="*/ 3 h 23"/>
                  <a:gd name="T8" fmla="*/ 13 w 25"/>
                  <a:gd name="T9" fmla="*/ 0 h 23"/>
                  <a:gd name="T10" fmla="*/ 21 w 25"/>
                  <a:gd name="T11" fmla="*/ 3 h 23"/>
                  <a:gd name="T12" fmla="*/ 19 w 25"/>
                  <a:gd name="T13" fmla="*/ 20 h 23"/>
                  <a:gd name="T14" fmla="*/ 11 w 25"/>
                  <a:gd name="T15" fmla="*/ 23 h 23"/>
                  <a:gd name="T16" fmla="*/ 13 w 25"/>
                  <a:gd name="T17" fmla="*/ 8 h 23"/>
                  <a:gd name="T18" fmla="*/ 9 w 25"/>
                  <a:gd name="T19" fmla="*/ 9 h 23"/>
                  <a:gd name="T20" fmla="*/ 8 w 25"/>
                  <a:gd name="T21" fmla="*/ 12 h 23"/>
                  <a:gd name="T22" fmla="*/ 9 w 25"/>
                  <a:gd name="T23" fmla="*/ 14 h 23"/>
                  <a:gd name="T24" fmla="*/ 11 w 25"/>
                  <a:gd name="T25" fmla="*/ 15 h 23"/>
                  <a:gd name="T26" fmla="*/ 14 w 25"/>
                  <a:gd name="T27" fmla="*/ 14 h 23"/>
                  <a:gd name="T28" fmla="*/ 15 w 25"/>
                  <a:gd name="T29" fmla="*/ 9 h 23"/>
                  <a:gd name="T30" fmla="*/ 13 w 25"/>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1" y="23"/>
                    </a:moveTo>
                    <a:cubicBezTo>
                      <a:pt x="8" y="23"/>
                      <a:pt x="5" y="22"/>
                      <a:pt x="2" y="19"/>
                    </a:cubicBezTo>
                    <a:cubicBezTo>
                      <a:pt x="1" y="17"/>
                      <a:pt x="0" y="14"/>
                      <a:pt x="0" y="11"/>
                    </a:cubicBezTo>
                    <a:cubicBezTo>
                      <a:pt x="0" y="8"/>
                      <a:pt x="2" y="5"/>
                      <a:pt x="4" y="3"/>
                    </a:cubicBezTo>
                    <a:cubicBezTo>
                      <a:pt x="7" y="1"/>
                      <a:pt x="10" y="0"/>
                      <a:pt x="13" y="0"/>
                    </a:cubicBezTo>
                    <a:cubicBezTo>
                      <a:pt x="16" y="0"/>
                      <a:pt x="19" y="1"/>
                      <a:pt x="21" y="3"/>
                    </a:cubicBezTo>
                    <a:cubicBezTo>
                      <a:pt x="25" y="8"/>
                      <a:pt x="24" y="15"/>
                      <a:pt x="19" y="20"/>
                    </a:cubicBezTo>
                    <a:cubicBezTo>
                      <a:pt x="17" y="22"/>
                      <a:pt x="14" y="23"/>
                      <a:pt x="11" y="23"/>
                    </a:cubicBezTo>
                    <a:close/>
                    <a:moveTo>
                      <a:pt x="13" y="8"/>
                    </a:moveTo>
                    <a:cubicBezTo>
                      <a:pt x="11" y="8"/>
                      <a:pt x="10" y="8"/>
                      <a:pt x="9" y="9"/>
                    </a:cubicBezTo>
                    <a:cubicBezTo>
                      <a:pt x="9" y="10"/>
                      <a:pt x="8" y="11"/>
                      <a:pt x="8" y="12"/>
                    </a:cubicBezTo>
                    <a:cubicBezTo>
                      <a:pt x="8" y="12"/>
                      <a:pt x="8" y="13"/>
                      <a:pt x="9" y="14"/>
                    </a:cubicBezTo>
                    <a:cubicBezTo>
                      <a:pt x="9" y="15"/>
                      <a:pt x="10" y="15"/>
                      <a:pt x="11" y="15"/>
                    </a:cubicBezTo>
                    <a:cubicBezTo>
                      <a:pt x="12" y="15"/>
                      <a:pt x="13" y="14"/>
                      <a:pt x="14" y="14"/>
                    </a:cubicBezTo>
                    <a:cubicBezTo>
                      <a:pt x="15" y="12"/>
                      <a:pt x="16"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2" name="Freeform 428"/>
              <p:cNvSpPr>
                <a:spLocks noEditPoints="1"/>
              </p:cNvSpPr>
              <p:nvPr/>
            </p:nvSpPr>
            <p:spPr bwMode="auto">
              <a:xfrm>
                <a:off x="-4905375" y="3533775"/>
                <a:ext cx="55563" cy="50800"/>
              </a:xfrm>
              <a:custGeom>
                <a:avLst/>
                <a:gdLst>
                  <a:gd name="T0" fmla="*/ 12 w 26"/>
                  <a:gd name="T1" fmla="*/ 24 h 24"/>
                  <a:gd name="T2" fmla="*/ 3 w 26"/>
                  <a:gd name="T3" fmla="*/ 19 h 24"/>
                  <a:gd name="T4" fmla="*/ 1 w 26"/>
                  <a:gd name="T5" fmla="*/ 11 h 24"/>
                  <a:gd name="T6" fmla="*/ 5 w 26"/>
                  <a:gd name="T7" fmla="*/ 3 h 24"/>
                  <a:gd name="T8" fmla="*/ 13 w 26"/>
                  <a:gd name="T9" fmla="*/ 0 h 24"/>
                  <a:gd name="T10" fmla="*/ 22 w 26"/>
                  <a:gd name="T11" fmla="*/ 4 h 24"/>
                  <a:gd name="T12" fmla="*/ 19 w 26"/>
                  <a:gd name="T13" fmla="*/ 21 h 24"/>
                  <a:gd name="T14" fmla="*/ 12 w 26"/>
                  <a:gd name="T15" fmla="*/ 24 h 24"/>
                  <a:gd name="T16" fmla="*/ 13 w 26"/>
                  <a:gd name="T17" fmla="*/ 8 h 24"/>
                  <a:gd name="T18" fmla="*/ 10 w 26"/>
                  <a:gd name="T19" fmla="*/ 9 h 24"/>
                  <a:gd name="T20" fmla="*/ 9 w 26"/>
                  <a:gd name="T21" fmla="*/ 12 h 24"/>
                  <a:gd name="T22" fmla="*/ 9 w 26"/>
                  <a:gd name="T23" fmla="*/ 14 h 24"/>
                  <a:gd name="T24" fmla="*/ 12 w 26"/>
                  <a:gd name="T25" fmla="*/ 16 h 24"/>
                  <a:gd name="T26" fmla="*/ 14 w 26"/>
                  <a:gd name="T27" fmla="*/ 15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5" y="22"/>
                      <a:pt x="3" y="19"/>
                    </a:cubicBezTo>
                    <a:cubicBezTo>
                      <a:pt x="1" y="17"/>
                      <a:pt x="0" y="14"/>
                      <a:pt x="1" y="11"/>
                    </a:cubicBezTo>
                    <a:cubicBezTo>
                      <a:pt x="1" y="8"/>
                      <a:pt x="3" y="5"/>
                      <a:pt x="5" y="3"/>
                    </a:cubicBezTo>
                    <a:cubicBezTo>
                      <a:pt x="8" y="1"/>
                      <a:pt x="10" y="0"/>
                      <a:pt x="13" y="0"/>
                    </a:cubicBezTo>
                    <a:cubicBezTo>
                      <a:pt x="17" y="0"/>
                      <a:pt x="20" y="2"/>
                      <a:pt x="22" y="4"/>
                    </a:cubicBezTo>
                    <a:cubicBezTo>
                      <a:pt x="26" y="9"/>
                      <a:pt x="25" y="17"/>
                      <a:pt x="19" y="21"/>
                    </a:cubicBezTo>
                    <a:cubicBezTo>
                      <a:pt x="17" y="23"/>
                      <a:pt x="14" y="24"/>
                      <a:pt x="12" y="24"/>
                    </a:cubicBezTo>
                    <a:close/>
                    <a:moveTo>
                      <a:pt x="13" y="8"/>
                    </a:moveTo>
                    <a:cubicBezTo>
                      <a:pt x="12" y="8"/>
                      <a:pt x="11" y="9"/>
                      <a:pt x="10" y="9"/>
                    </a:cubicBezTo>
                    <a:cubicBezTo>
                      <a:pt x="9" y="10"/>
                      <a:pt x="9" y="11"/>
                      <a:pt x="9" y="12"/>
                    </a:cubicBezTo>
                    <a:cubicBezTo>
                      <a:pt x="9" y="13"/>
                      <a:pt x="9" y="14"/>
                      <a:pt x="9" y="14"/>
                    </a:cubicBezTo>
                    <a:cubicBezTo>
                      <a:pt x="10" y="15"/>
                      <a:pt x="11" y="16"/>
                      <a:pt x="12" y="16"/>
                    </a:cubicBezTo>
                    <a:cubicBezTo>
                      <a:pt x="13" y="16"/>
                      <a:pt x="13" y="15"/>
                      <a:pt x="14" y="15"/>
                    </a:cubicBezTo>
                    <a:cubicBezTo>
                      <a:pt x="16" y="13"/>
                      <a:pt x="17" y="11"/>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3" name="Freeform 429"/>
              <p:cNvSpPr>
                <a:spLocks noEditPoints="1"/>
              </p:cNvSpPr>
              <p:nvPr/>
            </p:nvSpPr>
            <p:spPr bwMode="auto">
              <a:xfrm>
                <a:off x="-4924425" y="3509963"/>
                <a:ext cx="55563" cy="49213"/>
              </a:xfrm>
              <a:custGeom>
                <a:avLst/>
                <a:gdLst>
                  <a:gd name="T0" fmla="*/ 12 w 26"/>
                  <a:gd name="T1" fmla="*/ 23 h 23"/>
                  <a:gd name="T2" fmla="*/ 3 w 26"/>
                  <a:gd name="T3" fmla="*/ 18 h 23"/>
                  <a:gd name="T4" fmla="*/ 1 w 26"/>
                  <a:gd name="T5" fmla="*/ 10 h 23"/>
                  <a:gd name="T6" fmla="*/ 6 w 26"/>
                  <a:gd name="T7" fmla="*/ 2 h 23"/>
                  <a:gd name="T8" fmla="*/ 13 w 26"/>
                  <a:gd name="T9" fmla="*/ 0 h 23"/>
                  <a:gd name="T10" fmla="*/ 22 w 26"/>
                  <a:gd name="T11" fmla="*/ 4 h 23"/>
                  <a:gd name="T12" fmla="*/ 19 w 26"/>
                  <a:gd name="T13" fmla="*/ 20 h 23"/>
                  <a:gd name="T14" fmla="*/ 12 w 26"/>
                  <a:gd name="T15" fmla="*/ 23 h 23"/>
                  <a:gd name="T16" fmla="*/ 13 w 26"/>
                  <a:gd name="T17" fmla="*/ 8 h 23"/>
                  <a:gd name="T18" fmla="*/ 11 w 26"/>
                  <a:gd name="T19" fmla="*/ 9 h 23"/>
                  <a:gd name="T20" fmla="*/ 9 w 26"/>
                  <a:gd name="T21" fmla="*/ 11 h 23"/>
                  <a:gd name="T22" fmla="*/ 9 w 26"/>
                  <a:gd name="T23" fmla="*/ 14 h 23"/>
                  <a:gd name="T24" fmla="*/ 12 w 26"/>
                  <a:gd name="T25" fmla="*/ 15 h 23"/>
                  <a:gd name="T26" fmla="*/ 14 w 26"/>
                  <a:gd name="T27" fmla="*/ 14 h 23"/>
                  <a:gd name="T28" fmla="*/ 16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2" y="23"/>
                    </a:moveTo>
                    <a:cubicBezTo>
                      <a:pt x="8" y="23"/>
                      <a:pt x="5" y="21"/>
                      <a:pt x="3" y="18"/>
                    </a:cubicBezTo>
                    <a:cubicBezTo>
                      <a:pt x="1" y="16"/>
                      <a:pt x="0" y="13"/>
                      <a:pt x="1" y="10"/>
                    </a:cubicBezTo>
                    <a:cubicBezTo>
                      <a:pt x="1" y="7"/>
                      <a:pt x="3" y="4"/>
                      <a:pt x="6" y="2"/>
                    </a:cubicBezTo>
                    <a:cubicBezTo>
                      <a:pt x="8" y="1"/>
                      <a:pt x="11" y="0"/>
                      <a:pt x="13" y="0"/>
                    </a:cubicBezTo>
                    <a:cubicBezTo>
                      <a:pt x="17" y="0"/>
                      <a:pt x="20" y="1"/>
                      <a:pt x="22" y="4"/>
                    </a:cubicBezTo>
                    <a:cubicBezTo>
                      <a:pt x="26" y="9"/>
                      <a:pt x="25" y="16"/>
                      <a:pt x="19" y="20"/>
                    </a:cubicBezTo>
                    <a:cubicBezTo>
                      <a:pt x="17" y="22"/>
                      <a:pt x="14" y="23"/>
                      <a:pt x="12" y="23"/>
                    </a:cubicBezTo>
                    <a:close/>
                    <a:moveTo>
                      <a:pt x="13" y="8"/>
                    </a:moveTo>
                    <a:cubicBezTo>
                      <a:pt x="12" y="8"/>
                      <a:pt x="11" y="8"/>
                      <a:pt x="11" y="9"/>
                    </a:cubicBezTo>
                    <a:cubicBezTo>
                      <a:pt x="10" y="9"/>
                      <a:pt x="9" y="10"/>
                      <a:pt x="9" y="11"/>
                    </a:cubicBezTo>
                    <a:cubicBezTo>
                      <a:pt x="9" y="12"/>
                      <a:pt x="9" y="13"/>
                      <a:pt x="9" y="14"/>
                    </a:cubicBezTo>
                    <a:cubicBezTo>
                      <a:pt x="10" y="15"/>
                      <a:pt x="11" y="15"/>
                      <a:pt x="12" y="15"/>
                    </a:cubicBezTo>
                    <a:cubicBezTo>
                      <a:pt x="13" y="15"/>
                      <a:pt x="14" y="15"/>
                      <a:pt x="14" y="14"/>
                    </a:cubicBezTo>
                    <a:cubicBezTo>
                      <a:pt x="16" y="13"/>
                      <a:pt x="17"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4" name="Freeform 430"/>
              <p:cNvSpPr>
                <a:spLocks noEditPoints="1"/>
              </p:cNvSpPr>
              <p:nvPr/>
            </p:nvSpPr>
            <p:spPr bwMode="auto">
              <a:xfrm>
                <a:off x="-4941888" y="3484563"/>
                <a:ext cx="53975" cy="49213"/>
              </a:xfrm>
              <a:custGeom>
                <a:avLst/>
                <a:gdLst>
                  <a:gd name="T0" fmla="*/ 12 w 25"/>
                  <a:gd name="T1" fmla="*/ 23 h 23"/>
                  <a:gd name="T2" fmla="*/ 10 w 25"/>
                  <a:gd name="T3" fmla="*/ 23 h 23"/>
                  <a:gd name="T4" fmla="*/ 2 w 25"/>
                  <a:gd name="T5" fmla="*/ 18 h 23"/>
                  <a:gd name="T6" fmla="*/ 1 w 25"/>
                  <a:gd name="T7" fmla="*/ 9 h 23"/>
                  <a:gd name="T8" fmla="*/ 6 w 25"/>
                  <a:gd name="T9" fmla="*/ 2 h 23"/>
                  <a:gd name="T10" fmla="*/ 13 w 25"/>
                  <a:gd name="T11" fmla="*/ 0 h 23"/>
                  <a:gd name="T12" fmla="*/ 23 w 25"/>
                  <a:gd name="T13" fmla="*/ 5 h 23"/>
                  <a:gd name="T14" fmla="*/ 24 w 25"/>
                  <a:gd name="T15" fmla="*/ 13 h 23"/>
                  <a:gd name="T16" fmla="*/ 19 w 25"/>
                  <a:gd name="T17" fmla="*/ 21 h 23"/>
                  <a:gd name="T18" fmla="*/ 12 w 25"/>
                  <a:gd name="T19" fmla="*/ 23 h 23"/>
                  <a:gd name="T20" fmla="*/ 13 w 25"/>
                  <a:gd name="T21" fmla="*/ 8 h 23"/>
                  <a:gd name="T22" fmla="*/ 11 w 25"/>
                  <a:gd name="T23" fmla="*/ 9 h 23"/>
                  <a:gd name="T24" fmla="*/ 9 w 25"/>
                  <a:gd name="T25" fmla="*/ 11 h 23"/>
                  <a:gd name="T26" fmla="*/ 9 w 25"/>
                  <a:gd name="T27" fmla="*/ 13 h 23"/>
                  <a:gd name="T28" fmla="*/ 11 w 25"/>
                  <a:gd name="T29" fmla="*/ 15 h 23"/>
                  <a:gd name="T30" fmla="*/ 14 w 25"/>
                  <a:gd name="T31" fmla="*/ 14 h 23"/>
                  <a:gd name="T32" fmla="*/ 16 w 25"/>
                  <a:gd name="T33" fmla="*/ 11 h 23"/>
                  <a:gd name="T34" fmla="*/ 16 w 25"/>
                  <a:gd name="T35" fmla="*/ 9 h 23"/>
                  <a:gd name="T36" fmla="*/ 13 w 25"/>
                  <a:gd name="T3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2" y="23"/>
                    </a:moveTo>
                    <a:cubicBezTo>
                      <a:pt x="11" y="23"/>
                      <a:pt x="10" y="23"/>
                      <a:pt x="10" y="23"/>
                    </a:cubicBezTo>
                    <a:cubicBezTo>
                      <a:pt x="7" y="22"/>
                      <a:pt x="4" y="20"/>
                      <a:pt x="2" y="18"/>
                    </a:cubicBezTo>
                    <a:cubicBezTo>
                      <a:pt x="1" y="15"/>
                      <a:pt x="0" y="12"/>
                      <a:pt x="1" y="9"/>
                    </a:cubicBezTo>
                    <a:cubicBezTo>
                      <a:pt x="1" y="6"/>
                      <a:pt x="3" y="3"/>
                      <a:pt x="6" y="2"/>
                    </a:cubicBezTo>
                    <a:cubicBezTo>
                      <a:pt x="8" y="0"/>
                      <a:pt x="11" y="0"/>
                      <a:pt x="13" y="0"/>
                    </a:cubicBezTo>
                    <a:cubicBezTo>
                      <a:pt x="17" y="0"/>
                      <a:pt x="21" y="2"/>
                      <a:pt x="23" y="5"/>
                    </a:cubicBezTo>
                    <a:cubicBezTo>
                      <a:pt x="24" y="7"/>
                      <a:pt x="25" y="10"/>
                      <a:pt x="24" y="13"/>
                    </a:cubicBezTo>
                    <a:cubicBezTo>
                      <a:pt x="23" y="16"/>
                      <a:pt x="21" y="19"/>
                      <a:pt x="19" y="21"/>
                    </a:cubicBezTo>
                    <a:cubicBezTo>
                      <a:pt x="17" y="22"/>
                      <a:pt x="14" y="23"/>
                      <a:pt x="12" y="23"/>
                    </a:cubicBezTo>
                    <a:close/>
                    <a:moveTo>
                      <a:pt x="13" y="8"/>
                    </a:moveTo>
                    <a:cubicBezTo>
                      <a:pt x="12" y="8"/>
                      <a:pt x="11" y="8"/>
                      <a:pt x="11" y="9"/>
                    </a:cubicBezTo>
                    <a:cubicBezTo>
                      <a:pt x="10" y="9"/>
                      <a:pt x="9" y="10"/>
                      <a:pt x="9" y="11"/>
                    </a:cubicBezTo>
                    <a:cubicBezTo>
                      <a:pt x="8" y="12"/>
                      <a:pt x="8" y="13"/>
                      <a:pt x="9" y="13"/>
                    </a:cubicBezTo>
                    <a:cubicBezTo>
                      <a:pt x="9" y="14"/>
                      <a:pt x="10" y="15"/>
                      <a:pt x="11" y="15"/>
                    </a:cubicBezTo>
                    <a:cubicBezTo>
                      <a:pt x="12" y="15"/>
                      <a:pt x="13" y="15"/>
                      <a:pt x="14" y="14"/>
                    </a:cubicBezTo>
                    <a:cubicBezTo>
                      <a:pt x="15" y="13"/>
                      <a:pt x="16" y="12"/>
                      <a:pt x="16" y="11"/>
                    </a:cubicBezTo>
                    <a:cubicBezTo>
                      <a:pt x="16" y="11"/>
                      <a:pt x="16"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5" name="Freeform 431"/>
              <p:cNvSpPr>
                <a:spLocks noEditPoints="1"/>
              </p:cNvSpPr>
              <p:nvPr/>
            </p:nvSpPr>
            <p:spPr bwMode="auto">
              <a:xfrm>
                <a:off x="-4959350" y="3455988"/>
                <a:ext cx="53975" cy="49213"/>
              </a:xfrm>
              <a:custGeom>
                <a:avLst/>
                <a:gdLst>
                  <a:gd name="T0" fmla="*/ 12 w 25"/>
                  <a:gd name="T1" fmla="*/ 23 h 23"/>
                  <a:gd name="T2" fmla="*/ 10 w 25"/>
                  <a:gd name="T3" fmla="*/ 23 h 23"/>
                  <a:gd name="T4" fmla="*/ 2 w 25"/>
                  <a:gd name="T5" fmla="*/ 18 h 23"/>
                  <a:gd name="T6" fmla="*/ 1 w 25"/>
                  <a:gd name="T7" fmla="*/ 9 h 23"/>
                  <a:gd name="T8" fmla="*/ 7 w 25"/>
                  <a:gd name="T9" fmla="*/ 2 h 23"/>
                  <a:gd name="T10" fmla="*/ 13 w 25"/>
                  <a:gd name="T11" fmla="*/ 0 h 23"/>
                  <a:gd name="T12" fmla="*/ 23 w 25"/>
                  <a:gd name="T13" fmla="*/ 6 h 23"/>
                  <a:gd name="T14" fmla="*/ 24 w 25"/>
                  <a:gd name="T15" fmla="*/ 15 h 23"/>
                  <a:gd name="T16" fmla="*/ 19 w 25"/>
                  <a:gd name="T17" fmla="*/ 22 h 23"/>
                  <a:gd name="T18" fmla="*/ 12 w 25"/>
                  <a:gd name="T19" fmla="*/ 23 h 23"/>
                  <a:gd name="T20" fmla="*/ 13 w 25"/>
                  <a:gd name="T21" fmla="*/ 8 h 23"/>
                  <a:gd name="T22" fmla="*/ 11 w 25"/>
                  <a:gd name="T23" fmla="*/ 9 h 23"/>
                  <a:gd name="T24" fmla="*/ 9 w 25"/>
                  <a:gd name="T25" fmla="*/ 12 h 23"/>
                  <a:gd name="T26" fmla="*/ 9 w 25"/>
                  <a:gd name="T27" fmla="*/ 14 h 23"/>
                  <a:gd name="T28" fmla="*/ 11 w 25"/>
                  <a:gd name="T29" fmla="*/ 15 h 23"/>
                  <a:gd name="T30" fmla="*/ 12 w 25"/>
                  <a:gd name="T31" fmla="*/ 15 h 23"/>
                  <a:gd name="T32" fmla="*/ 14 w 25"/>
                  <a:gd name="T33" fmla="*/ 15 h 23"/>
                  <a:gd name="T34" fmla="*/ 16 w 25"/>
                  <a:gd name="T35" fmla="*/ 12 h 23"/>
                  <a:gd name="T36" fmla="*/ 16 w 25"/>
                  <a:gd name="T37" fmla="*/ 10 h 23"/>
                  <a:gd name="T38" fmla="*/ 13 w 25"/>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3">
                    <a:moveTo>
                      <a:pt x="12" y="23"/>
                    </a:moveTo>
                    <a:cubicBezTo>
                      <a:pt x="11" y="23"/>
                      <a:pt x="10" y="23"/>
                      <a:pt x="10" y="23"/>
                    </a:cubicBezTo>
                    <a:cubicBezTo>
                      <a:pt x="6" y="23"/>
                      <a:pt x="4" y="21"/>
                      <a:pt x="2" y="18"/>
                    </a:cubicBezTo>
                    <a:cubicBezTo>
                      <a:pt x="1" y="15"/>
                      <a:pt x="0" y="12"/>
                      <a:pt x="1" y="9"/>
                    </a:cubicBezTo>
                    <a:cubicBezTo>
                      <a:pt x="2" y="6"/>
                      <a:pt x="4" y="4"/>
                      <a:pt x="7" y="2"/>
                    </a:cubicBezTo>
                    <a:cubicBezTo>
                      <a:pt x="9" y="1"/>
                      <a:pt x="11" y="0"/>
                      <a:pt x="13" y="0"/>
                    </a:cubicBezTo>
                    <a:cubicBezTo>
                      <a:pt x="18" y="0"/>
                      <a:pt x="21" y="2"/>
                      <a:pt x="23" y="6"/>
                    </a:cubicBezTo>
                    <a:cubicBezTo>
                      <a:pt x="25" y="8"/>
                      <a:pt x="25" y="11"/>
                      <a:pt x="24" y="15"/>
                    </a:cubicBezTo>
                    <a:cubicBezTo>
                      <a:pt x="23" y="17"/>
                      <a:pt x="21" y="20"/>
                      <a:pt x="19" y="22"/>
                    </a:cubicBezTo>
                    <a:cubicBezTo>
                      <a:pt x="17" y="23"/>
                      <a:pt x="14" y="23"/>
                      <a:pt x="12" y="23"/>
                    </a:cubicBezTo>
                    <a:close/>
                    <a:moveTo>
                      <a:pt x="13" y="8"/>
                    </a:moveTo>
                    <a:cubicBezTo>
                      <a:pt x="13" y="8"/>
                      <a:pt x="12" y="9"/>
                      <a:pt x="11" y="9"/>
                    </a:cubicBezTo>
                    <a:cubicBezTo>
                      <a:pt x="10" y="10"/>
                      <a:pt x="9" y="11"/>
                      <a:pt x="9" y="12"/>
                    </a:cubicBezTo>
                    <a:cubicBezTo>
                      <a:pt x="9" y="12"/>
                      <a:pt x="9" y="13"/>
                      <a:pt x="9" y="14"/>
                    </a:cubicBezTo>
                    <a:cubicBezTo>
                      <a:pt x="10" y="15"/>
                      <a:pt x="11" y="15"/>
                      <a:pt x="11" y="15"/>
                    </a:cubicBezTo>
                    <a:cubicBezTo>
                      <a:pt x="12" y="15"/>
                      <a:pt x="12" y="15"/>
                      <a:pt x="12" y="15"/>
                    </a:cubicBezTo>
                    <a:cubicBezTo>
                      <a:pt x="13" y="15"/>
                      <a:pt x="14" y="15"/>
                      <a:pt x="14" y="15"/>
                    </a:cubicBezTo>
                    <a:cubicBezTo>
                      <a:pt x="15" y="14"/>
                      <a:pt x="16" y="13"/>
                      <a:pt x="16" y="12"/>
                    </a:cubicBezTo>
                    <a:cubicBezTo>
                      <a:pt x="16" y="12"/>
                      <a:pt x="17" y="11"/>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6" name="Freeform 432"/>
              <p:cNvSpPr>
                <a:spLocks noEditPoints="1"/>
              </p:cNvSpPr>
              <p:nvPr/>
            </p:nvSpPr>
            <p:spPr bwMode="auto">
              <a:xfrm>
                <a:off x="-4973638" y="3430588"/>
                <a:ext cx="52388" cy="49213"/>
              </a:xfrm>
              <a:custGeom>
                <a:avLst/>
                <a:gdLst>
                  <a:gd name="T0" fmla="*/ 12 w 25"/>
                  <a:gd name="T1" fmla="*/ 23 h 23"/>
                  <a:gd name="T2" fmla="*/ 2 w 25"/>
                  <a:gd name="T3" fmla="*/ 17 h 23"/>
                  <a:gd name="T4" fmla="*/ 1 w 25"/>
                  <a:gd name="T5" fmla="*/ 8 h 23"/>
                  <a:gd name="T6" fmla="*/ 7 w 25"/>
                  <a:gd name="T7" fmla="*/ 1 h 23"/>
                  <a:gd name="T8" fmla="*/ 13 w 25"/>
                  <a:gd name="T9" fmla="*/ 0 h 23"/>
                  <a:gd name="T10" fmla="*/ 23 w 25"/>
                  <a:gd name="T11" fmla="*/ 6 h 23"/>
                  <a:gd name="T12" fmla="*/ 24 w 25"/>
                  <a:gd name="T13" fmla="*/ 14 h 23"/>
                  <a:gd name="T14" fmla="*/ 18 w 25"/>
                  <a:gd name="T15" fmla="*/ 21 h 23"/>
                  <a:gd name="T16" fmla="*/ 12 w 25"/>
                  <a:gd name="T17" fmla="*/ 23 h 23"/>
                  <a:gd name="T18" fmla="*/ 13 w 25"/>
                  <a:gd name="T19" fmla="*/ 8 h 23"/>
                  <a:gd name="T20" fmla="*/ 11 w 25"/>
                  <a:gd name="T21" fmla="*/ 8 h 23"/>
                  <a:gd name="T22" fmla="*/ 9 w 25"/>
                  <a:gd name="T23" fmla="*/ 11 h 23"/>
                  <a:gd name="T24" fmla="*/ 9 w 25"/>
                  <a:gd name="T25" fmla="*/ 13 h 23"/>
                  <a:gd name="T26" fmla="*/ 12 w 25"/>
                  <a:gd name="T27" fmla="*/ 15 h 23"/>
                  <a:gd name="T28" fmla="*/ 14 w 25"/>
                  <a:gd name="T29" fmla="*/ 14 h 23"/>
                  <a:gd name="T30" fmla="*/ 16 w 25"/>
                  <a:gd name="T31" fmla="*/ 12 h 23"/>
                  <a:gd name="T32" fmla="*/ 16 w 25"/>
                  <a:gd name="T33" fmla="*/ 9 h 23"/>
                  <a:gd name="T34" fmla="*/ 13 w 25"/>
                  <a:gd name="T3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2" y="23"/>
                    </a:moveTo>
                    <a:cubicBezTo>
                      <a:pt x="7" y="23"/>
                      <a:pt x="4" y="20"/>
                      <a:pt x="2" y="17"/>
                    </a:cubicBezTo>
                    <a:cubicBezTo>
                      <a:pt x="0" y="14"/>
                      <a:pt x="0" y="11"/>
                      <a:pt x="1" y="8"/>
                    </a:cubicBezTo>
                    <a:cubicBezTo>
                      <a:pt x="2" y="5"/>
                      <a:pt x="5" y="2"/>
                      <a:pt x="7" y="1"/>
                    </a:cubicBezTo>
                    <a:cubicBezTo>
                      <a:pt x="9" y="0"/>
                      <a:pt x="11" y="0"/>
                      <a:pt x="13" y="0"/>
                    </a:cubicBezTo>
                    <a:cubicBezTo>
                      <a:pt x="18" y="0"/>
                      <a:pt x="22" y="2"/>
                      <a:pt x="23" y="6"/>
                    </a:cubicBezTo>
                    <a:cubicBezTo>
                      <a:pt x="25" y="8"/>
                      <a:pt x="25" y="11"/>
                      <a:pt x="24" y="14"/>
                    </a:cubicBezTo>
                    <a:cubicBezTo>
                      <a:pt x="23" y="17"/>
                      <a:pt x="21" y="20"/>
                      <a:pt x="18" y="21"/>
                    </a:cubicBezTo>
                    <a:cubicBezTo>
                      <a:pt x="16" y="22"/>
                      <a:pt x="14" y="23"/>
                      <a:pt x="12" y="23"/>
                    </a:cubicBezTo>
                    <a:close/>
                    <a:moveTo>
                      <a:pt x="13" y="8"/>
                    </a:moveTo>
                    <a:cubicBezTo>
                      <a:pt x="13" y="8"/>
                      <a:pt x="12" y="8"/>
                      <a:pt x="11" y="8"/>
                    </a:cubicBezTo>
                    <a:cubicBezTo>
                      <a:pt x="10" y="9"/>
                      <a:pt x="9" y="10"/>
                      <a:pt x="9" y="11"/>
                    </a:cubicBezTo>
                    <a:cubicBezTo>
                      <a:pt x="9" y="11"/>
                      <a:pt x="9" y="12"/>
                      <a:pt x="9" y="13"/>
                    </a:cubicBezTo>
                    <a:cubicBezTo>
                      <a:pt x="10" y="14"/>
                      <a:pt x="11" y="15"/>
                      <a:pt x="12" y="15"/>
                    </a:cubicBezTo>
                    <a:cubicBezTo>
                      <a:pt x="13" y="15"/>
                      <a:pt x="13" y="14"/>
                      <a:pt x="14" y="14"/>
                    </a:cubicBezTo>
                    <a:cubicBezTo>
                      <a:pt x="15" y="13"/>
                      <a:pt x="16" y="13"/>
                      <a:pt x="16" y="12"/>
                    </a:cubicBezTo>
                    <a:cubicBezTo>
                      <a:pt x="17" y="11"/>
                      <a:pt x="17" y="10"/>
                      <a:pt x="16"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7" name="Freeform 433"/>
              <p:cNvSpPr>
                <a:spLocks noEditPoints="1"/>
              </p:cNvSpPr>
              <p:nvPr/>
            </p:nvSpPr>
            <p:spPr bwMode="auto">
              <a:xfrm>
                <a:off x="-4918075" y="3571875"/>
                <a:ext cx="55563" cy="52388"/>
              </a:xfrm>
              <a:custGeom>
                <a:avLst/>
                <a:gdLst>
                  <a:gd name="T0" fmla="*/ 12 w 26"/>
                  <a:gd name="T1" fmla="*/ 24 h 24"/>
                  <a:gd name="T2" fmla="*/ 3 w 26"/>
                  <a:gd name="T3" fmla="*/ 20 h 24"/>
                  <a:gd name="T4" fmla="*/ 1 w 26"/>
                  <a:gd name="T5" fmla="*/ 16 h 24"/>
                  <a:gd name="T6" fmla="*/ 0 w 26"/>
                  <a:gd name="T7" fmla="*/ 11 h 24"/>
                  <a:gd name="T8" fmla="*/ 5 w 26"/>
                  <a:gd name="T9" fmla="*/ 3 h 24"/>
                  <a:gd name="T10" fmla="*/ 14 w 26"/>
                  <a:gd name="T11" fmla="*/ 0 h 24"/>
                  <a:gd name="T12" fmla="*/ 18 w 26"/>
                  <a:gd name="T13" fmla="*/ 2 h 24"/>
                  <a:gd name="T14" fmla="*/ 22 w 26"/>
                  <a:gd name="T15" fmla="*/ 4 h 24"/>
                  <a:gd name="T16" fmla="*/ 20 w 26"/>
                  <a:gd name="T17" fmla="*/ 21 h 24"/>
                  <a:gd name="T18" fmla="*/ 12 w 26"/>
                  <a:gd name="T19" fmla="*/ 24 h 24"/>
                  <a:gd name="T20" fmla="*/ 13 w 26"/>
                  <a:gd name="T21" fmla="*/ 8 h 24"/>
                  <a:gd name="T22" fmla="*/ 10 w 26"/>
                  <a:gd name="T23" fmla="*/ 9 h 24"/>
                  <a:gd name="T24" fmla="*/ 8 w 26"/>
                  <a:gd name="T25" fmla="*/ 12 h 24"/>
                  <a:gd name="T26" fmla="*/ 8 w 26"/>
                  <a:gd name="T27" fmla="*/ 14 h 24"/>
                  <a:gd name="T28" fmla="*/ 9 w 26"/>
                  <a:gd name="T29" fmla="*/ 15 h 24"/>
                  <a:gd name="T30" fmla="*/ 15 w 26"/>
                  <a:gd name="T31" fmla="*/ 15 h 24"/>
                  <a:gd name="T32" fmla="*/ 15 w 26"/>
                  <a:gd name="T33" fmla="*/ 10 h 24"/>
                  <a:gd name="T34" fmla="*/ 14 w 26"/>
                  <a:gd name="T35" fmla="*/ 9 h 24"/>
                  <a:gd name="T36" fmla="*/ 13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2" y="24"/>
                    </a:moveTo>
                    <a:cubicBezTo>
                      <a:pt x="9" y="24"/>
                      <a:pt x="5" y="23"/>
                      <a:pt x="3" y="20"/>
                    </a:cubicBezTo>
                    <a:cubicBezTo>
                      <a:pt x="2" y="19"/>
                      <a:pt x="1" y="17"/>
                      <a:pt x="1" y="16"/>
                    </a:cubicBezTo>
                    <a:cubicBezTo>
                      <a:pt x="0" y="14"/>
                      <a:pt x="0" y="13"/>
                      <a:pt x="0" y="11"/>
                    </a:cubicBezTo>
                    <a:cubicBezTo>
                      <a:pt x="1" y="8"/>
                      <a:pt x="2" y="5"/>
                      <a:pt x="5" y="3"/>
                    </a:cubicBezTo>
                    <a:cubicBezTo>
                      <a:pt x="7" y="1"/>
                      <a:pt x="11" y="0"/>
                      <a:pt x="14" y="0"/>
                    </a:cubicBezTo>
                    <a:cubicBezTo>
                      <a:pt x="15" y="1"/>
                      <a:pt x="16" y="1"/>
                      <a:pt x="18" y="2"/>
                    </a:cubicBezTo>
                    <a:cubicBezTo>
                      <a:pt x="19" y="2"/>
                      <a:pt x="21" y="3"/>
                      <a:pt x="22" y="4"/>
                    </a:cubicBezTo>
                    <a:cubicBezTo>
                      <a:pt x="26" y="9"/>
                      <a:pt x="25" y="17"/>
                      <a:pt x="20" y="21"/>
                    </a:cubicBezTo>
                    <a:cubicBezTo>
                      <a:pt x="18" y="23"/>
                      <a:pt x="15" y="24"/>
                      <a:pt x="12" y="24"/>
                    </a:cubicBezTo>
                    <a:close/>
                    <a:moveTo>
                      <a:pt x="13" y="8"/>
                    </a:moveTo>
                    <a:cubicBezTo>
                      <a:pt x="12" y="8"/>
                      <a:pt x="11" y="9"/>
                      <a:pt x="10" y="9"/>
                    </a:cubicBezTo>
                    <a:cubicBezTo>
                      <a:pt x="9" y="10"/>
                      <a:pt x="9" y="11"/>
                      <a:pt x="8" y="12"/>
                    </a:cubicBezTo>
                    <a:cubicBezTo>
                      <a:pt x="8" y="13"/>
                      <a:pt x="8" y="13"/>
                      <a:pt x="8" y="14"/>
                    </a:cubicBezTo>
                    <a:cubicBezTo>
                      <a:pt x="9" y="14"/>
                      <a:pt x="9" y="14"/>
                      <a:pt x="9" y="15"/>
                    </a:cubicBezTo>
                    <a:cubicBezTo>
                      <a:pt x="10" y="16"/>
                      <a:pt x="13" y="16"/>
                      <a:pt x="15" y="15"/>
                    </a:cubicBezTo>
                    <a:cubicBezTo>
                      <a:pt x="16" y="14"/>
                      <a:pt x="17" y="11"/>
                      <a:pt x="15" y="10"/>
                    </a:cubicBezTo>
                    <a:cubicBezTo>
                      <a:pt x="15" y="9"/>
                      <a:pt x="15" y="9"/>
                      <a:pt x="14" y="9"/>
                    </a:cubicBezTo>
                    <a:cubicBezTo>
                      <a:pt x="14" y="9"/>
                      <a:pt x="13" y="9"/>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8" name="Freeform 434"/>
              <p:cNvSpPr>
                <a:spLocks noEditPoints="1"/>
              </p:cNvSpPr>
              <p:nvPr/>
            </p:nvSpPr>
            <p:spPr bwMode="auto">
              <a:xfrm>
                <a:off x="-4940300" y="3546475"/>
                <a:ext cx="57150" cy="50800"/>
              </a:xfrm>
              <a:custGeom>
                <a:avLst/>
                <a:gdLst>
                  <a:gd name="T0" fmla="*/ 12 w 26"/>
                  <a:gd name="T1" fmla="*/ 24 h 24"/>
                  <a:gd name="T2" fmla="*/ 3 w 26"/>
                  <a:gd name="T3" fmla="*/ 20 h 24"/>
                  <a:gd name="T4" fmla="*/ 1 w 26"/>
                  <a:gd name="T5" fmla="*/ 11 h 24"/>
                  <a:gd name="T6" fmla="*/ 6 w 26"/>
                  <a:gd name="T7" fmla="*/ 3 h 24"/>
                  <a:gd name="T8" fmla="*/ 13 w 26"/>
                  <a:gd name="T9" fmla="*/ 0 h 24"/>
                  <a:gd name="T10" fmla="*/ 22 w 26"/>
                  <a:gd name="T11" fmla="*/ 5 h 24"/>
                  <a:gd name="T12" fmla="*/ 20 w 26"/>
                  <a:gd name="T13" fmla="*/ 21 h 24"/>
                  <a:gd name="T14" fmla="*/ 12 w 26"/>
                  <a:gd name="T15" fmla="*/ 24 h 24"/>
                  <a:gd name="T16" fmla="*/ 13 w 26"/>
                  <a:gd name="T17" fmla="*/ 9 h 24"/>
                  <a:gd name="T18" fmla="*/ 10 w 26"/>
                  <a:gd name="T19" fmla="*/ 9 h 24"/>
                  <a:gd name="T20" fmla="*/ 9 w 26"/>
                  <a:gd name="T21" fmla="*/ 12 h 24"/>
                  <a:gd name="T22" fmla="*/ 9 w 26"/>
                  <a:gd name="T23" fmla="*/ 15 h 24"/>
                  <a:gd name="T24" fmla="*/ 12 w 26"/>
                  <a:gd name="T25" fmla="*/ 16 h 24"/>
                  <a:gd name="T26" fmla="*/ 15 w 26"/>
                  <a:gd name="T27" fmla="*/ 15 h 24"/>
                  <a:gd name="T28" fmla="*/ 16 w 26"/>
                  <a:gd name="T29" fmla="*/ 10 h 24"/>
                  <a:gd name="T30" fmla="*/ 13 w 26"/>
                  <a:gd name="T31"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5" y="23"/>
                      <a:pt x="3" y="20"/>
                    </a:cubicBezTo>
                    <a:cubicBezTo>
                      <a:pt x="1" y="17"/>
                      <a:pt x="0" y="14"/>
                      <a:pt x="1" y="11"/>
                    </a:cubicBezTo>
                    <a:cubicBezTo>
                      <a:pt x="1" y="8"/>
                      <a:pt x="3" y="5"/>
                      <a:pt x="6" y="3"/>
                    </a:cubicBezTo>
                    <a:cubicBezTo>
                      <a:pt x="8" y="1"/>
                      <a:pt x="10" y="0"/>
                      <a:pt x="13" y="0"/>
                    </a:cubicBezTo>
                    <a:cubicBezTo>
                      <a:pt x="17" y="0"/>
                      <a:pt x="20" y="2"/>
                      <a:pt x="22" y="5"/>
                    </a:cubicBezTo>
                    <a:cubicBezTo>
                      <a:pt x="26" y="10"/>
                      <a:pt x="25" y="17"/>
                      <a:pt x="20" y="21"/>
                    </a:cubicBezTo>
                    <a:cubicBezTo>
                      <a:pt x="18" y="23"/>
                      <a:pt x="15" y="24"/>
                      <a:pt x="12" y="24"/>
                    </a:cubicBezTo>
                    <a:close/>
                    <a:moveTo>
                      <a:pt x="13" y="9"/>
                    </a:moveTo>
                    <a:cubicBezTo>
                      <a:pt x="12" y="9"/>
                      <a:pt x="11" y="9"/>
                      <a:pt x="10" y="9"/>
                    </a:cubicBezTo>
                    <a:cubicBezTo>
                      <a:pt x="10" y="10"/>
                      <a:pt x="9" y="11"/>
                      <a:pt x="9" y="12"/>
                    </a:cubicBezTo>
                    <a:cubicBezTo>
                      <a:pt x="9" y="13"/>
                      <a:pt x="9" y="14"/>
                      <a:pt x="9" y="15"/>
                    </a:cubicBezTo>
                    <a:cubicBezTo>
                      <a:pt x="10" y="16"/>
                      <a:pt x="11" y="16"/>
                      <a:pt x="12" y="16"/>
                    </a:cubicBezTo>
                    <a:cubicBezTo>
                      <a:pt x="13" y="16"/>
                      <a:pt x="14" y="16"/>
                      <a:pt x="15" y="15"/>
                    </a:cubicBezTo>
                    <a:cubicBezTo>
                      <a:pt x="17" y="14"/>
                      <a:pt x="17"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9" name="Freeform 435"/>
              <p:cNvSpPr>
                <a:spLocks noEditPoints="1"/>
              </p:cNvSpPr>
              <p:nvPr/>
            </p:nvSpPr>
            <p:spPr bwMode="auto">
              <a:xfrm>
                <a:off x="-4959350" y="3521075"/>
                <a:ext cx="55563" cy="50800"/>
              </a:xfrm>
              <a:custGeom>
                <a:avLst/>
                <a:gdLst>
                  <a:gd name="T0" fmla="*/ 12 w 26"/>
                  <a:gd name="T1" fmla="*/ 24 h 24"/>
                  <a:gd name="T2" fmla="*/ 3 w 26"/>
                  <a:gd name="T3" fmla="*/ 19 h 24"/>
                  <a:gd name="T4" fmla="*/ 1 w 26"/>
                  <a:gd name="T5" fmla="*/ 10 h 24"/>
                  <a:gd name="T6" fmla="*/ 6 w 26"/>
                  <a:gd name="T7" fmla="*/ 2 h 24"/>
                  <a:gd name="T8" fmla="*/ 15 w 26"/>
                  <a:gd name="T9" fmla="*/ 0 h 24"/>
                  <a:gd name="T10" fmla="*/ 23 w 26"/>
                  <a:gd name="T11" fmla="*/ 5 h 24"/>
                  <a:gd name="T12" fmla="*/ 20 w 26"/>
                  <a:gd name="T13" fmla="*/ 21 h 24"/>
                  <a:gd name="T14" fmla="*/ 12 w 26"/>
                  <a:gd name="T15" fmla="*/ 24 h 24"/>
                  <a:gd name="T16" fmla="*/ 13 w 26"/>
                  <a:gd name="T17" fmla="*/ 8 h 24"/>
                  <a:gd name="T18" fmla="*/ 11 w 26"/>
                  <a:gd name="T19" fmla="*/ 9 h 24"/>
                  <a:gd name="T20" fmla="*/ 9 w 26"/>
                  <a:gd name="T21" fmla="*/ 12 h 24"/>
                  <a:gd name="T22" fmla="*/ 9 w 26"/>
                  <a:gd name="T23" fmla="*/ 14 h 24"/>
                  <a:gd name="T24" fmla="*/ 15 w 26"/>
                  <a:gd name="T25" fmla="*/ 15 h 24"/>
                  <a:gd name="T26" fmla="*/ 16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5" y="22"/>
                      <a:pt x="3" y="19"/>
                    </a:cubicBezTo>
                    <a:cubicBezTo>
                      <a:pt x="1" y="16"/>
                      <a:pt x="0" y="13"/>
                      <a:pt x="1" y="10"/>
                    </a:cubicBezTo>
                    <a:cubicBezTo>
                      <a:pt x="2" y="7"/>
                      <a:pt x="3" y="4"/>
                      <a:pt x="6" y="2"/>
                    </a:cubicBezTo>
                    <a:cubicBezTo>
                      <a:pt x="9" y="0"/>
                      <a:pt x="12" y="0"/>
                      <a:pt x="15" y="0"/>
                    </a:cubicBezTo>
                    <a:cubicBezTo>
                      <a:pt x="18" y="1"/>
                      <a:pt x="21" y="2"/>
                      <a:pt x="23" y="5"/>
                    </a:cubicBezTo>
                    <a:cubicBezTo>
                      <a:pt x="26" y="10"/>
                      <a:pt x="25" y="17"/>
                      <a:pt x="20" y="21"/>
                    </a:cubicBezTo>
                    <a:cubicBezTo>
                      <a:pt x="17" y="23"/>
                      <a:pt x="15" y="24"/>
                      <a:pt x="12" y="24"/>
                    </a:cubicBezTo>
                    <a:close/>
                    <a:moveTo>
                      <a:pt x="13" y="8"/>
                    </a:moveTo>
                    <a:cubicBezTo>
                      <a:pt x="12" y="8"/>
                      <a:pt x="11" y="8"/>
                      <a:pt x="11" y="9"/>
                    </a:cubicBezTo>
                    <a:cubicBezTo>
                      <a:pt x="10" y="10"/>
                      <a:pt x="9" y="10"/>
                      <a:pt x="9" y="12"/>
                    </a:cubicBezTo>
                    <a:cubicBezTo>
                      <a:pt x="8" y="13"/>
                      <a:pt x="9" y="14"/>
                      <a:pt x="9" y="14"/>
                    </a:cubicBezTo>
                    <a:cubicBezTo>
                      <a:pt x="10" y="16"/>
                      <a:pt x="13" y="16"/>
                      <a:pt x="15" y="15"/>
                    </a:cubicBezTo>
                    <a:cubicBezTo>
                      <a:pt x="17" y="14"/>
                      <a:pt x="17" y="11"/>
                      <a:pt x="16"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0" name="Freeform 436"/>
              <p:cNvSpPr>
                <a:spLocks noEditPoints="1"/>
              </p:cNvSpPr>
              <p:nvPr/>
            </p:nvSpPr>
            <p:spPr bwMode="auto">
              <a:xfrm>
                <a:off x="-4976813" y="3492500"/>
                <a:ext cx="55563" cy="52388"/>
              </a:xfrm>
              <a:custGeom>
                <a:avLst/>
                <a:gdLst>
                  <a:gd name="T0" fmla="*/ 12 w 26"/>
                  <a:gd name="T1" fmla="*/ 24 h 24"/>
                  <a:gd name="T2" fmla="*/ 2 w 26"/>
                  <a:gd name="T3" fmla="*/ 19 h 24"/>
                  <a:gd name="T4" fmla="*/ 0 w 26"/>
                  <a:gd name="T5" fmla="*/ 10 h 24"/>
                  <a:gd name="T6" fmla="*/ 6 w 26"/>
                  <a:gd name="T7" fmla="*/ 2 h 24"/>
                  <a:gd name="T8" fmla="*/ 15 w 26"/>
                  <a:gd name="T9" fmla="*/ 1 h 24"/>
                  <a:gd name="T10" fmla="*/ 22 w 26"/>
                  <a:gd name="T11" fmla="*/ 6 h 24"/>
                  <a:gd name="T12" fmla="*/ 19 w 26"/>
                  <a:gd name="T13" fmla="*/ 22 h 24"/>
                  <a:gd name="T14" fmla="*/ 12 w 26"/>
                  <a:gd name="T15" fmla="*/ 24 h 24"/>
                  <a:gd name="T16" fmla="*/ 12 w 26"/>
                  <a:gd name="T17" fmla="*/ 8 h 24"/>
                  <a:gd name="T18" fmla="*/ 10 w 26"/>
                  <a:gd name="T19" fmla="*/ 9 h 24"/>
                  <a:gd name="T20" fmla="*/ 8 w 26"/>
                  <a:gd name="T21" fmla="*/ 12 h 24"/>
                  <a:gd name="T22" fmla="*/ 9 w 26"/>
                  <a:gd name="T23" fmla="*/ 14 h 24"/>
                  <a:gd name="T24" fmla="*/ 12 w 26"/>
                  <a:gd name="T25" fmla="*/ 16 h 24"/>
                  <a:gd name="T26" fmla="*/ 14 w 26"/>
                  <a:gd name="T27" fmla="*/ 15 h 24"/>
                  <a:gd name="T28" fmla="*/ 16 w 26"/>
                  <a:gd name="T29" fmla="*/ 10 h 24"/>
                  <a:gd name="T30" fmla="*/ 13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8" y="24"/>
                      <a:pt x="4" y="22"/>
                      <a:pt x="2" y="19"/>
                    </a:cubicBezTo>
                    <a:cubicBezTo>
                      <a:pt x="0" y="16"/>
                      <a:pt x="0" y="13"/>
                      <a:pt x="0" y="10"/>
                    </a:cubicBezTo>
                    <a:cubicBezTo>
                      <a:pt x="1" y="6"/>
                      <a:pt x="3" y="4"/>
                      <a:pt x="6" y="2"/>
                    </a:cubicBezTo>
                    <a:cubicBezTo>
                      <a:pt x="9" y="0"/>
                      <a:pt x="12" y="0"/>
                      <a:pt x="15" y="1"/>
                    </a:cubicBezTo>
                    <a:cubicBezTo>
                      <a:pt x="18" y="1"/>
                      <a:pt x="21" y="3"/>
                      <a:pt x="22" y="6"/>
                    </a:cubicBezTo>
                    <a:cubicBezTo>
                      <a:pt x="26" y="11"/>
                      <a:pt x="24" y="18"/>
                      <a:pt x="19" y="22"/>
                    </a:cubicBezTo>
                    <a:cubicBezTo>
                      <a:pt x="17" y="23"/>
                      <a:pt x="14" y="24"/>
                      <a:pt x="12" y="24"/>
                    </a:cubicBezTo>
                    <a:close/>
                    <a:moveTo>
                      <a:pt x="12" y="8"/>
                    </a:moveTo>
                    <a:cubicBezTo>
                      <a:pt x="12" y="8"/>
                      <a:pt x="11" y="9"/>
                      <a:pt x="10" y="9"/>
                    </a:cubicBezTo>
                    <a:cubicBezTo>
                      <a:pt x="9" y="10"/>
                      <a:pt x="9" y="11"/>
                      <a:pt x="8" y="12"/>
                    </a:cubicBezTo>
                    <a:cubicBezTo>
                      <a:pt x="8" y="12"/>
                      <a:pt x="8" y="13"/>
                      <a:pt x="9" y="14"/>
                    </a:cubicBezTo>
                    <a:cubicBezTo>
                      <a:pt x="9" y="15"/>
                      <a:pt x="11" y="16"/>
                      <a:pt x="12" y="16"/>
                    </a:cubicBezTo>
                    <a:cubicBezTo>
                      <a:pt x="13" y="16"/>
                      <a:pt x="13" y="16"/>
                      <a:pt x="14" y="15"/>
                    </a:cubicBezTo>
                    <a:cubicBezTo>
                      <a:pt x="16" y="14"/>
                      <a:pt x="17" y="12"/>
                      <a:pt x="16" y="10"/>
                    </a:cubicBezTo>
                    <a:cubicBezTo>
                      <a:pt x="15" y="9"/>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1" name="Freeform 437"/>
              <p:cNvSpPr>
                <a:spLocks noEditPoints="1"/>
              </p:cNvSpPr>
              <p:nvPr/>
            </p:nvSpPr>
            <p:spPr bwMode="auto">
              <a:xfrm>
                <a:off x="-4994275" y="3465513"/>
                <a:ext cx="57150" cy="50800"/>
              </a:xfrm>
              <a:custGeom>
                <a:avLst/>
                <a:gdLst>
                  <a:gd name="T0" fmla="*/ 12 w 26"/>
                  <a:gd name="T1" fmla="*/ 24 h 24"/>
                  <a:gd name="T2" fmla="*/ 2 w 26"/>
                  <a:gd name="T3" fmla="*/ 18 h 24"/>
                  <a:gd name="T4" fmla="*/ 1 w 26"/>
                  <a:gd name="T5" fmla="*/ 9 h 24"/>
                  <a:gd name="T6" fmla="*/ 7 w 26"/>
                  <a:gd name="T7" fmla="*/ 2 h 24"/>
                  <a:gd name="T8" fmla="*/ 16 w 26"/>
                  <a:gd name="T9" fmla="*/ 1 h 24"/>
                  <a:gd name="T10" fmla="*/ 23 w 26"/>
                  <a:gd name="T11" fmla="*/ 6 h 24"/>
                  <a:gd name="T12" fmla="*/ 18 w 26"/>
                  <a:gd name="T13" fmla="*/ 22 h 24"/>
                  <a:gd name="T14" fmla="*/ 12 w 26"/>
                  <a:gd name="T15" fmla="*/ 24 h 24"/>
                  <a:gd name="T16" fmla="*/ 13 w 26"/>
                  <a:gd name="T17" fmla="*/ 8 h 24"/>
                  <a:gd name="T18" fmla="*/ 11 w 26"/>
                  <a:gd name="T19" fmla="*/ 9 h 24"/>
                  <a:gd name="T20" fmla="*/ 8 w 26"/>
                  <a:gd name="T21" fmla="*/ 11 h 24"/>
                  <a:gd name="T22" fmla="*/ 9 w 26"/>
                  <a:gd name="T23" fmla="*/ 14 h 24"/>
                  <a:gd name="T24" fmla="*/ 12 w 26"/>
                  <a:gd name="T25" fmla="*/ 16 h 24"/>
                  <a:gd name="T26" fmla="*/ 14 w 26"/>
                  <a:gd name="T27" fmla="*/ 15 h 24"/>
                  <a:gd name="T28" fmla="*/ 16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8" y="24"/>
                      <a:pt x="4" y="22"/>
                      <a:pt x="2" y="18"/>
                    </a:cubicBezTo>
                    <a:cubicBezTo>
                      <a:pt x="0" y="15"/>
                      <a:pt x="0" y="12"/>
                      <a:pt x="1" y="9"/>
                    </a:cubicBezTo>
                    <a:cubicBezTo>
                      <a:pt x="2" y="6"/>
                      <a:pt x="4" y="3"/>
                      <a:pt x="7" y="2"/>
                    </a:cubicBezTo>
                    <a:cubicBezTo>
                      <a:pt x="9" y="0"/>
                      <a:pt x="13" y="0"/>
                      <a:pt x="16" y="1"/>
                    </a:cubicBezTo>
                    <a:cubicBezTo>
                      <a:pt x="19" y="1"/>
                      <a:pt x="21" y="3"/>
                      <a:pt x="23" y="6"/>
                    </a:cubicBezTo>
                    <a:cubicBezTo>
                      <a:pt x="26" y="11"/>
                      <a:pt x="24" y="19"/>
                      <a:pt x="18" y="22"/>
                    </a:cubicBezTo>
                    <a:cubicBezTo>
                      <a:pt x="16" y="23"/>
                      <a:pt x="14" y="24"/>
                      <a:pt x="12" y="24"/>
                    </a:cubicBezTo>
                    <a:close/>
                    <a:moveTo>
                      <a:pt x="13" y="8"/>
                    </a:moveTo>
                    <a:cubicBezTo>
                      <a:pt x="12" y="8"/>
                      <a:pt x="11" y="8"/>
                      <a:pt x="11" y="9"/>
                    </a:cubicBezTo>
                    <a:cubicBezTo>
                      <a:pt x="10" y="9"/>
                      <a:pt x="9" y="10"/>
                      <a:pt x="8" y="11"/>
                    </a:cubicBezTo>
                    <a:cubicBezTo>
                      <a:pt x="8" y="12"/>
                      <a:pt x="8" y="13"/>
                      <a:pt x="9" y="14"/>
                    </a:cubicBezTo>
                    <a:cubicBezTo>
                      <a:pt x="9" y="15"/>
                      <a:pt x="11" y="16"/>
                      <a:pt x="12" y="16"/>
                    </a:cubicBezTo>
                    <a:cubicBezTo>
                      <a:pt x="13" y="16"/>
                      <a:pt x="13" y="16"/>
                      <a:pt x="14" y="15"/>
                    </a:cubicBezTo>
                    <a:cubicBezTo>
                      <a:pt x="16" y="14"/>
                      <a:pt x="17" y="12"/>
                      <a:pt x="16" y="10"/>
                    </a:cubicBezTo>
                    <a:cubicBezTo>
                      <a:pt x="15" y="9"/>
                      <a:pt x="14" y="9"/>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2" name="Freeform 438"/>
              <p:cNvSpPr>
                <a:spLocks noEditPoints="1"/>
              </p:cNvSpPr>
              <p:nvPr/>
            </p:nvSpPr>
            <p:spPr bwMode="auto">
              <a:xfrm>
                <a:off x="-4957763" y="3581400"/>
                <a:ext cx="57150" cy="52388"/>
              </a:xfrm>
              <a:custGeom>
                <a:avLst/>
                <a:gdLst>
                  <a:gd name="T0" fmla="*/ 13 w 26"/>
                  <a:gd name="T1" fmla="*/ 25 h 25"/>
                  <a:gd name="T2" fmla="*/ 3 w 26"/>
                  <a:gd name="T3" fmla="*/ 20 h 25"/>
                  <a:gd name="T4" fmla="*/ 1 w 26"/>
                  <a:gd name="T5" fmla="*/ 11 h 25"/>
                  <a:gd name="T6" fmla="*/ 5 w 26"/>
                  <a:gd name="T7" fmla="*/ 3 h 25"/>
                  <a:gd name="T8" fmla="*/ 13 w 26"/>
                  <a:gd name="T9" fmla="*/ 0 h 25"/>
                  <a:gd name="T10" fmla="*/ 22 w 26"/>
                  <a:gd name="T11" fmla="*/ 5 h 25"/>
                  <a:gd name="T12" fmla="*/ 21 w 26"/>
                  <a:gd name="T13" fmla="*/ 22 h 25"/>
                  <a:gd name="T14" fmla="*/ 13 w 26"/>
                  <a:gd name="T15" fmla="*/ 25 h 25"/>
                  <a:gd name="T16" fmla="*/ 13 w 26"/>
                  <a:gd name="T17" fmla="*/ 8 h 25"/>
                  <a:gd name="T18" fmla="*/ 10 w 26"/>
                  <a:gd name="T19" fmla="*/ 9 h 25"/>
                  <a:gd name="T20" fmla="*/ 9 w 26"/>
                  <a:gd name="T21" fmla="*/ 12 h 25"/>
                  <a:gd name="T22" fmla="*/ 10 w 26"/>
                  <a:gd name="T23" fmla="*/ 15 h 25"/>
                  <a:gd name="T24" fmla="*/ 13 w 26"/>
                  <a:gd name="T25" fmla="*/ 17 h 25"/>
                  <a:gd name="T26" fmla="*/ 15 w 26"/>
                  <a:gd name="T27" fmla="*/ 16 h 25"/>
                  <a:gd name="T28" fmla="*/ 16 w 26"/>
                  <a:gd name="T29" fmla="*/ 10 h 25"/>
                  <a:gd name="T30" fmla="*/ 13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9" y="25"/>
                      <a:pt x="6" y="23"/>
                      <a:pt x="3" y="20"/>
                    </a:cubicBezTo>
                    <a:cubicBezTo>
                      <a:pt x="1" y="17"/>
                      <a:pt x="0" y="14"/>
                      <a:pt x="1" y="11"/>
                    </a:cubicBezTo>
                    <a:cubicBezTo>
                      <a:pt x="1" y="8"/>
                      <a:pt x="3" y="5"/>
                      <a:pt x="5" y="3"/>
                    </a:cubicBezTo>
                    <a:cubicBezTo>
                      <a:pt x="8" y="1"/>
                      <a:pt x="10" y="0"/>
                      <a:pt x="13" y="0"/>
                    </a:cubicBezTo>
                    <a:cubicBezTo>
                      <a:pt x="17" y="0"/>
                      <a:pt x="20" y="2"/>
                      <a:pt x="22" y="5"/>
                    </a:cubicBezTo>
                    <a:cubicBezTo>
                      <a:pt x="26" y="10"/>
                      <a:pt x="25" y="18"/>
                      <a:pt x="21" y="22"/>
                    </a:cubicBezTo>
                    <a:cubicBezTo>
                      <a:pt x="18" y="24"/>
                      <a:pt x="16" y="25"/>
                      <a:pt x="13" y="25"/>
                    </a:cubicBezTo>
                    <a:close/>
                    <a:moveTo>
                      <a:pt x="13" y="8"/>
                    </a:moveTo>
                    <a:cubicBezTo>
                      <a:pt x="12" y="8"/>
                      <a:pt x="11" y="9"/>
                      <a:pt x="10" y="9"/>
                    </a:cubicBezTo>
                    <a:cubicBezTo>
                      <a:pt x="9" y="10"/>
                      <a:pt x="9" y="11"/>
                      <a:pt x="9" y="12"/>
                    </a:cubicBezTo>
                    <a:cubicBezTo>
                      <a:pt x="9" y="13"/>
                      <a:pt x="9" y="14"/>
                      <a:pt x="10" y="15"/>
                    </a:cubicBezTo>
                    <a:cubicBezTo>
                      <a:pt x="10" y="16"/>
                      <a:pt x="12" y="17"/>
                      <a:pt x="13" y="17"/>
                    </a:cubicBezTo>
                    <a:cubicBezTo>
                      <a:pt x="14" y="17"/>
                      <a:pt x="15" y="16"/>
                      <a:pt x="15" y="16"/>
                    </a:cubicBezTo>
                    <a:cubicBezTo>
                      <a:pt x="17" y="14"/>
                      <a:pt x="17" y="12"/>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3" name="Freeform 439"/>
              <p:cNvSpPr>
                <a:spLocks noEditPoints="1"/>
              </p:cNvSpPr>
              <p:nvPr/>
            </p:nvSpPr>
            <p:spPr bwMode="auto">
              <a:xfrm>
                <a:off x="-4976813" y="3554413"/>
                <a:ext cx="55563" cy="52388"/>
              </a:xfrm>
              <a:custGeom>
                <a:avLst/>
                <a:gdLst>
                  <a:gd name="T0" fmla="*/ 12 w 26"/>
                  <a:gd name="T1" fmla="*/ 24 h 24"/>
                  <a:gd name="T2" fmla="*/ 2 w 26"/>
                  <a:gd name="T3" fmla="*/ 19 h 24"/>
                  <a:gd name="T4" fmla="*/ 0 w 26"/>
                  <a:gd name="T5" fmla="*/ 10 h 24"/>
                  <a:gd name="T6" fmla="*/ 5 w 26"/>
                  <a:gd name="T7" fmla="*/ 2 h 24"/>
                  <a:gd name="T8" fmla="*/ 12 w 26"/>
                  <a:gd name="T9" fmla="*/ 0 h 24"/>
                  <a:gd name="T10" fmla="*/ 22 w 26"/>
                  <a:gd name="T11" fmla="*/ 5 h 24"/>
                  <a:gd name="T12" fmla="*/ 19 w 26"/>
                  <a:gd name="T13" fmla="*/ 21 h 24"/>
                  <a:gd name="T14" fmla="*/ 12 w 26"/>
                  <a:gd name="T15" fmla="*/ 24 h 24"/>
                  <a:gd name="T16" fmla="*/ 12 w 26"/>
                  <a:gd name="T17" fmla="*/ 8 h 24"/>
                  <a:gd name="T18" fmla="*/ 10 w 26"/>
                  <a:gd name="T19" fmla="*/ 8 h 24"/>
                  <a:gd name="T20" fmla="*/ 8 w 26"/>
                  <a:gd name="T21" fmla="*/ 11 h 24"/>
                  <a:gd name="T22" fmla="*/ 9 w 26"/>
                  <a:gd name="T23" fmla="*/ 14 h 24"/>
                  <a:gd name="T24" fmla="*/ 12 w 26"/>
                  <a:gd name="T25" fmla="*/ 16 h 24"/>
                  <a:gd name="T26" fmla="*/ 14 w 26"/>
                  <a:gd name="T27" fmla="*/ 15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4" y="22"/>
                      <a:pt x="2" y="19"/>
                    </a:cubicBezTo>
                    <a:cubicBezTo>
                      <a:pt x="0" y="16"/>
                      <a:pt x="0" y="13"/>
                      <a:pt x="0" y="10"/>
                    </a:cubicBezTo>
                    <a:cubicBezTo>
                      <a:pt x="1" y="6"/>
                      <a:pt x="2" y="4"/>
                      <a:pt x="5" y="2"/>
                    </a:cubicBezTo>
                    <a:cubicBezTo>
                      <a:pt x="7" y="0"/>
                      <a:pt x="10" y="0"/>
                      <a:pt x="12" y="0"/>
                    </a:cubicBezTo>
                    <a:cubicBezTo>
                      <a:pt x="16" y="0"/>
                      <a:pt x="20" y="1"/>
                      <a:pt x="22" y="5"/>
                    </a:cubicBezTo>
                    <a:cubicBezTo>
                      <a:pt x="26" y="10"/>
                      <a:pt x="24" y="17"/>
                      <a:pt x="19" y="21"/>
                    </a:cubicBezTo>
                    <a:cubicBezTo>
                      <a:pt x="17" y="23"/>
                      <a:pt x="15" y="24"/>
                      <a:pt x="12" y="24"/>
                    </a:cubicBezTo>
                    <a:close/>
                    <a:moveTo>
                      <a:pt x="12" y="8"/>
                    </a:moveTo>
                    <a:cubicBezTo>
                      <a:pt x="11" y="8"/>
                      <a:pt x="10" y="8"/>
                      <a:pt x="10" y="8"/>
                    </a:cubicBezTo>
                    <a:cubicBezTo>
                      <a:pt x="9" y="9"/>
                      <a:pt x="8" y="10"/>
                      <a:pt x="8" y="11"/>
                    </a:cubicBezTo>
                    <a:cubicBezTo>
                      <a:pt x="8" y="12"/>
                      <a:pt x="8" y="13"/>
                      <a:pt x="9" y="14"/>
                    </a:cubicBezTo>
                    <a:cubicBezTo>
                      <a:pt x="10" y="15"/>
                      <a:pt x="11" y="16"/>
                      <a:pt x="12" y="16"/>
                    </a:cubicBezTo>
                    <a:cubicBezTo>
                      <a:pt x="13" y="16"/>
                      <a:pt x="14" y="15"/>
                      <a:pt x="14" y="15"/>
                    </a:cubicBezTo>
                    <a:cubicBezTo>
                      <a:pt x="16" y="14"/>
                      <a:pt x="17" y="11"/>
                      <a:pt x="15" y="9"/>
                    </a:cubicBezTo>
                    <a:cubicBezTo>
                      <a:pt x="15"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4" name="Freeform 440"/>
              <p:cNvSpPr>
                <a:spLocks noEditPoints="1"/>
              </p:cNvSpPr>
              <p:nvPr/>
            </p:nvSpPr>
            <p:spPr bwMode="auto">
              <a:xfrm>
                <a:off x="-4997450" y="3524250"/>
                <a:ext cx="53975" cy="53975"/>
              </a:xfrm>
              <a:custGeom>
                <a:avLst/>
                <a:gdLst>
                  <a:gd name="T0" fmla="*/ 13 w 25"/>
                  <a:gd name="T1" fmla="*/ 25 h 25"/>
                  <a:gd name="T2" fmla="*/ 11 w 25"/>
                  <a:gd name="T3" fmla="*/ 24 h 25"/>
                  <a:gd name="T4" fmla="*/ 6 w 25"/>
                  <a:gd name="T5" fmla="*/ 23 h 25"/>
                  <a:gd name="T6" fmla="*/ 6 w 25"/>
                  <a:gd name="T7" fmla="*/ 23 h 25"/>
                  <a:gd name="T8" fmla="*/ 3 w 25"/>
                  <a:gd name="T9" fmla="*/ 19 h 25"/>
                  <a:gd name="T10" fmla="*/ 1 w 25"/>
                  <a:gd name="T11" fmla="*/ 10 h 25"/>
                  <a:gd name="T12" fmla="*/ 6 w 25"/>
                  <a:gd name="T13" fmla="*/ 2 h 25"/>
                  <a:gd name="T14" fmla="*/ 13 w 25"/>
                  <a:gd name="T15" fmla="*/ 0 h 25"/>
                  <a:gd name="T16" fmla="*/ 23 w 25"/>
                  <a:gd name="T17" fmla="*/ 6 h 25"/>
                  <a:gd name="T18" fmla="*/ 25 w 25"/>
                  <a:gd name="T19" fmla="*/ 10 h 25"/>
                  <a:gd name="T20" fmla="*/ 25 w 25"/>
                  <a:gd name="T21" fmla="*/ 15 h 25"/>
                  <a:gd name="T22" fmla="*/ 20 w 25"/>
                  <a:gd name="T23" fmla="*/ 22 h 25"/>
                  <a:gd name="T24" fmla="*/ 13 w 25"/>
                  <a:gd name="T25" fmla="*/ 25 h 25"/>
                  <a:gd name="T26" fmla="*/ 11 w 25"/>
                  <a:gd name="T27" fmla="*/ 16 h 25"/>
                  <a:gd name="T28" fmla="*/ 12 w 25"/>
                  <a:gd name="T29" fmla="*/ 16 h 25"/>
                  <a:gd name="T30" fmla="*/ 15 w 25"/>
                  <a:gd name="T31" fmla="*/ 16 h 25"/>
                  <a:gd name="T32" fmla="*/ 17 w 25"/>
                  <a:gd name="T33" fmla="*/ 13 h 25"/>
                  <a:gd name="T34" fmla="*/ 17 w 25"/>
                  <a:gd name="T35" fmla="*/ 12 h 25"/>
                  <a:gd name="T36" fmla="*/ 17 w 25"/>
                  <a:gd name="T37" fmla="*/ 12 h 25"/>
                  <a:gd name="T38" fmla="*/ 16 w 25"/>
                  <a:gd name="T39" fmla="*/ 10 h 25"/>
                  <a:gd name="T40" fmla="*/ 13 w 25"/>
                  <a:gd name="T41" fmla="*/ 8 h 25"/>
                  <a:gd name="T42" fmla="*/ 11 w 25"/>
                  <a:gd name="T43" fmla="*/ 9 h 25"/>
                  <a:gd name="T44" fmla="*/ 9 w 25"/>
                  <a:gd name="T45" fmla="*/ 12 h 25"/>
                  <a:gd name="T46" fmla="*/ 9 w 25"/>
                  <a:gd name="T47" fmla="*/ 15 h 25"/>
                  <a:gd name="T48" fmla="*/ 11 w 25"/>
                  <a:gd name="T49"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 h="25">
                    <a:moveTo>
                      <a:pt x="13" y="25"/>
                    </a:moveTo>
                    <a:cubicBezTo>
                      <a:pt x="12" y="25"/>
                      <a:pt x="11" y="25"/>
                      <a:pt x="11" y="24"/>
                    </a:cubicBezTo>
                    <a:cubicBezTo>
                      <a:pt x="9" y="24"/>
                      <a:pt x="8" y="24"/>
                      <a:pt x="6" y="23"/>
                    </a:cubicBezTo>
                    <a:cubicBezTo>
                      <a:pt x="6" y="23"/>
                      <a:pt x="6" y="23"/>
                      <a:pt x="6" y="23"/>
                    </a:cubicBezTo>
                    <a:cubicBezTo>
                      <a:pt x="5" y="22"/>
                      <a:pt x="4" y="21"/>
                      <a:pt x="3" y="19"/>
                    </a:cubicBezTo>
                    <a:cubicBezTo>
                      <a:pt x="1" y="16"/>
                      <a:pt x="0" y="13"/>
                      <a:pt x="1" y="10"/>
                    </a:cubicBezTo>
                    <a:cubicBezTo>
                      <a:pt x="2" y="7"/>
                      <a:pt x="4" y="4"/>
                      <a:pt x="6" y="2"/>
                    </a:cubicBezTo>
                    <a:cubicBezTo>
                      <a:pt x="8" y="1"/>
                      <a:pt x="11" y="0"/>
                      <a:pt x="13" y="0"/>
                    </a:cubicBezTo>
                    <a:cubicBezTo>
                      <a:pt x="17" y="0"/>
                      <a:pt x="21" y="2"/>
                      <a:pt x="23" y="6"/>
                    </a:cubicBezTo>
                    <a:cubicBezTo>
                      <a:pt x="24" y="7"/>
                      <a:pt x="24" y="9"/>
                      <a:pt x="25" y="10"/>
                    </a:cubicBezTo>
                    <a:cubicBezTo>
                      <a:pt x="25" y="12"/>
                      <a:pt x="25" y="13"/>
                      <a:pt x="25" y="15"/>
                    </a:cubicBezTo>
                    <a:cubicBezTo>
                      <a:pt x="24" y="18"/>
                      <a:pt x="22" y="21"/>
                      <a:pt x="20" y="22"/>
                    </a:cubicBezTo>
                    <a:cubicBezTo>
                      <a:pt x="18" y="24"/>
                      <a:pt x="15" y="25"/>
                      <a:pt x="13" y="25"/>
                    </a:cubicBezTo>
                    <a:close/>
                    <a:moveTo>
                      <a:pt x="11" y="16"/>
                    </a:moveTo>
                    <a:cubicBezTo>
                      <a:pt x="11" y="16"/>
                      <a:pt x="11" y="16"/>
                      <a:pt x="12" y="16"/>
                    </a:cubicBezTo>
                    <a:cubicBezTo>
                      <a:pt x="13" y="17"/>
                      <a:pt x="14" y="16"/>
                      <a:pt x="15" y="16"/>
                    </a:cubicBezTo>
                    <a:cubicBezTo>
                      <a:pt x="16" y="15"/>
                      <a:pt x="17" y="14"/>
                      <a:pt x="17" y="13"/>
                    </a:cubicBezTo>
                    <a:cubicBezTo>
                      <a:pt x="17" y="13"/>
                      <a:pt x="17" y="12"/>
                      <a:pt x="17" y="12"/>
                    </a:cubicBezTo>
                    <a:cubicBezTo>
                      <a:pt x="17" y="12"/>
                      <a:pt x="17" y="12"/>
                      <a:pt x="17" y="12"/>
                    </a:cubicBezTo>
                    <a:cubicBezTo>
                      <a:pt x="17" y="11"/>
                      <a:pt x="16" y="11"/>
                      <a:pt x="16" y="10"/>
                    </a:cubicBezTo>
                    <a:cubicBezTo>
                      <a:pt x="16" y="9"/>
                      <a:pt x="14" y="8"/>
                      <a:pt x="13" y="8"/>
                    </a:cubicBezTo>
                    <a:cubicBezTo>
                      <a:pt x="12" y="8"/>
                      <a:pt x="11" y="9"/>
                      <a:pt x="11" y="9"/>
                    </a:cubicBezTo>
                    <a:cubicBezTo>
                      <a:pt x="10" y="10"/>
                      <a:pt x="9" y="11"/>
                      <a:pt x="9" y="12"/>
                    </a:cubicBezTo>
                    <a:cubicBezTo>
                      <a:pt x="9" y="13"/>
                      <a:pt x="9" y="14"/>
                      <a:pt x="9" y="15"/>
                    </a:cubicBezTo>
                    <a:cubicBezTo>
                      <a:pt x="10" y="15"/>
                      <a:pt x="10"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5" name="Freeform 441"/>
              <p:cNvSpPr>
                <a:spLocks noEditPoints="1"/>
              </p:cNvSpPr>
              <p:nvPr/>
            </p:nvSpPr>
            <p:spPr bwMode="auto">
              <a:xfrm>
                <a:off x="-5014913" y="3497263"/>
                <a:ext cx="53975" cy="50800"/>
              </a:xfrm>
              <a:custGeom>
                <a:avLst/>
                <a:gdLst>
                  <a:gd name="T0" fmla="*/ 12 w 25"/>
                  <a:gd name="T1" fmla="*/ 24 h 24"/>
                  <a:gd name="T2" fmla="*/ 9 w 25"/>
                  <a:gd name="T3" fmla="*/ 24 h 24"/>
                  <a:gd name="T4" fmla="*/ 2 w 25"/>
                  <a:gd name="T5" fmla="*/ 18 h 24"/>
                  <a:gd name="T6" fmla="*/ 1 w 25"/>
                  <a:gd name="T7" fmla="*/ 9 h 24"/>
                  <a:gd name="T8" fmla="*/ 6 w 25"/>
                  <a:gd name="T9" fmla="*/ 1 h 24"/>
                  <a:gd name="T10" fmla="*/ 12 w 25"/>
                  <a:gd name="T11" fmla="*/ 0 h 24"/>
                  <a:gd name="T12" fmla="*/ 23 w 25"/>
                  <a:gd name="T13" fmla="*/ 6 h 24"/>
                  <a:gd name="T14" fmla="*/ 24 w 25"/>
                  <a:gd name="T15" fmla="*/ 15 h 24"/>
                  <a:gd name="T16" fmla="*/ 19 w 25"/>
                  <a:gd name="T17" fmla="*/ 22 h 24"/>
                  <a:gd name="T18" fmla="*/ 12 w 25"/>
                  <a:gd name="T19" fmla="*/ 24 h 24"/>
                  <a:gd name="T20" fmla="*/ 12 w 25"/>
                  <a:gd name="T21" fmla="*/ 8 h 24"/>
                  <a:gd name="T22" fmla="*/ 10 w 25"/>
                  <a:gd name="T23" fmla="*/ 8 h 24"/>
                  <a:gd name="T24" fmla="*/ 8 w 25"/>
                  <a:gd name="T25" fmla="*/ 11 h 24"/>
                  <a:gd name="T26" fmla="*/ 9 w 25"/>
                  <a:gd name="T27" fmla="*/ 14 h 24"/>
                  <a:gd name="T28" fmla="*/ 11 w 25"/>
                  <a:gd name="T29" fmla="*/ 16 h 24"/>
                  <a:gd name="T30" fmla="*/ 14 w 25"/>
                  <a:gd name="T31" fmla="*/ 15 h 24"/>
                  <a:gd name="T32" fmla="*/ 16 w 25"/>
                  <a:gd name="T33" fmla="*/ 13 h 24"/>
                  <a:gd name="T34" fmla="*/ 16 w 25"/>
                  <a:gd name="T35" fmla="*/ 10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11" y="24"/>
                      <a:pt x="10" y="24"/>
                      <a:pt x="9" y="24"/>
                    </a:cubicBezTo>
                    <a:cubicBezTo>
                      <a:pt x="6" y="23"/>
                      <a:pt x="3" y="21"/>
                      <a:pt x="2" y="18"/>
                    </a:cubicBezTo>
                    <a:cubicBezTo>
                      <a:pt x="0" y="15"/>
                      <a:pt x="0" y="12"/>
                      <a:pt x="1" y="9"/>
                    </a:cubicBezTo>
                    <a:cubicBezTo>
                      <a:pt x="1" y="6"/>
                      <a:pt x="3" y="3"/>
                      <a:pt x="6" y="1"/>
                    </a:cubicBezTo>
                    <a:cubicBezTo>
                      <a:pt x="8" y="0"/>
                      <a:pt x="10" y="0"/>
                      <a:pt x="12" y="0"/>
                    </a:cubicBezTo>
                    <a:cubicBezTo>
                      <a:pt x="17" y="0"/>
                      <a:pt x="21" y="2"/>
                      <a:pt x="23" y="6"/>
                    </a:cubicBezTo>
                    <a:cubicBezTo>
                      <a:pt x="24" y="9"/>
                      <a:pt x="25" y="12"/>
                      <a:pt x="24" y="15"/>
                    </a:cubicBezTo>
                    <a:cubicBezTo>
                      <a:pt x="23" y="18"/>
                      <a:pt x="21" y="20"/>
                      <a:pt x="19" y="22"/>
                    </a:cubicBezTo>
                    <a:cubicBezTo>
                      <a:pt x="17" y="23"/>
                      <a:pt x="14" y="24"/>
                      <a:pt x="12" y="24"/>
                    </a:cubicBezTo>
                    <a:close/>
                    <a:moveTo>
                      <a:pt x="12" y="8"/>
                    </a:moveTo>
                    <a:cubicBezTo>
                      <a:pt x="12" y="8"/>
                      <a:pt x="11" y="8"/>
                      <a:pt x="10" y="8"/>
                    </a:cubicBezTo>
                    <a:cubicBezTo>
                      <a:pt x="9" y="9"/>
                      <a:pt x="9" y="10"/>
                      <a:pt x="8" y="11"/>
                    </a:cubicBezTo>
                    <a:cubicBezTo>
                      <a:pt x="8" y="12"/>
                      <a:pt x="8" y="13"/>
                      <a:pt x="9" y="14"/>
                    </a:cubicBezTo>
                    <a:cubicBezTo>
                      <a:pt x="9" y="15"/>
                      <a:pt x="10" y="16"/>
                      <a:pt x="11" y="16"/>
                    </a:cubicBezTo>
                    <a:cubicBezTo>
                      <a:pt x="12" y="16"/>
                      <a:pt x="13" y="16"/>
                      <a:pt x="14" y="15"/>
                    </a:cubicBezTo>
                    <a:cubicBezTo>
                      <a:pt x="15" y="15"/>
                      <a:pt x="16" y="14"/>
                      <a:pt x="16" y="13"/>
                    </a:cubicBezTo>
                    <a:cubicBezTo>
                      <a:pt x="16" y="12"/>
                      <a:pt x="16"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6" name="Freeform 442"/>
              <p:cNvSpPr>
                <a:spLocks noEditPoints="1"/>
              </p:cNvSpPr>
              <p:nvPr/>
            </p:nvSpPr>
            <p:spPr bwMode="auto">
              <a:xfrm>
                <a:off x="-4995863" y="3589338"/>
                <a:ext cx="58738" cy="50800"/>
              </a:xfrm>
              <a:custGeom>
                <a:avLst/>
                <a:gdLst>
                  <a:gd name="T0" fmla="*/ 13 w 27"/>
                  <a:gd name="T1" fmla="*/ 24 h 24"/>
                  <a:gd name="T2" fmla="*/ 3 w 27"/>
                  <a:gd name="T3" fmla="*/ 19 h 24"/>
                  <a:gd name="T4" fmla="*/ 1 w 27"/>
                  <a:gd name="T5" fmla="*/ 10 h 24"/>
                  <a:gd name="T6" fmla="*/ 6 w 27"/>
                  <a:gd name="T7" fmla="*/ 2 h 24"/>
                  <a:gd name="T8" fmla="*/ 13 w 27"/>
                  <a:gd name="T9" fmla="*/ 0 h 24"/>
                  <a:gd name="T10" fmla="*/ 23 w 27"/>
                  <a:gd name="T11" fmla="*/ 4 h 24"/>
                  <a:gd name="T12" fmla="*/ 21 w 27"/>
                  <a:gd name="T13" fmla="*/ 22 h 24"/>
                  <a:gd name="T14" fmla="*/ 13 w 27"/>
                  <a:gd name="T15" fmla="*/ 24 h 24"/>
                  <a:gd name="T16" fmla="*/ 13 w 27"/>
                  <a:gd name="T17" fmla="*/ 8 h 24"/>
                  <a:gd name="T18" fmla="*/ 10 w 27"/>
                  <a:gd name="T19" fmla="*/ 9 h 24"/>
                  <a:gd name="T20" fmla="*/ 9 w 27"/>
                  <a:gd name="T21" fmla="*/ 11 h 24"/>
                  <a:gd name="T22" fmla="*/ 10 w 27"/>
                  <a:gd name="T23" fmla="*/ 14 h 24"/>
                  <a:gd name="T24" fmla="*/ 13 w 27"/>
                  <a:gd name="T25" fmla="*/ 16 h 24"/>
                  <a:gd name="T26" fmla="*/ 16 w 27"/>
                  <a:gd name="T27" fmla="*/ 15 h 24"/>
                  <a:gd name="T28" fmla="*/ 16 w 27"/>
                  <a:gd name="T29" fmla="*/ 10 h 24"/>
                  <a:gd name="T30" fmla="*/ 13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3" y="24"/>
                    </a:moveTo>
                    <a:cubicBezTo>
                      <a:pt x="9" y="24"/>
                      <a:pt x="6" y="23"/>
                      <a:pt x="3" y="19"/>
                    </a:cubicBezTo>
                    <a:cubicBezTo>
                      <a:pt x="1" y="17"/>
                      <a:pt x="0" y="13"/>
                      <a:pt x="1" y="10"/>
                    </a:cubicBezTo>
                    <a:cubicBezTo>
                      <a:pt x="1" y="7"/>
                      <a:pt x="3" y="4"/>
                      <a:pt x="6" y="2"/>
                    </a:cubicBezTo>
                    <a:cubicBezTo>
                      <a:pt x="8" y="0"/>
                      <a:pt x="10" y="0"/>
                      <a:pt x="13" y="0"/>
                    </a:cubicBezTo>
                    <a:cubicBezTo>
                      <a:pt x="16" y="0"/>
                      <a:pt x="20" y="1"/>
                      <a:pt x="23" y="4"/>
                    </a:cubicBezTo>
                    <a:cubicBezTo>
                      <a:pt x="27" y="10"/>
                      <a:pt x="26" y="18"/>
                      <a:pt x="21" y="22"/>
                    </a:cubicBezTo>
                    <a:cubicBezTo>
                      <a:pt x="19" y="23"/>
                      <a:pt x="16" y="24"/>
                      <a:pt x="13" y="24"/>
                    </a:cubicBezTo>
                    <a:close/>
                    <a:moveTo>
                      <a:pt x="13" y="8"/>
                    </a:moveTo>
                    <a:cubicBezTo>
                      <a:pt x="12" y="8"/>
                      <a:pt x="11" y="8"/>
                      <a:pt x="10" y="9"/>
                    </a:cubicBezTo>
                    <a:cubicBezTo>
                      <a:pt x="9" y="9"/>
                      <a:pt x="9" y="10"/>
                      <a:pt x="9" y="11"/>
                    </a:cubicBezTo>
                    <a:cubicBezTo>
                      <a:pt x="9" y="12"/>
                      <a:pt x="9" y="13"/>
                      <a:pt x="10" y="14"/>
                    </a:cubicBezTo>
                    <a:cubicBezTo>
                      <a:pt x="11" y="16"/>
                      <a:pt x="12" y="16"/>
                      <a:pt x="13" y="16"/>
                    </a:cubicBezTo>
                    <a:cubicBezTo>
                      <a:pt x="14" y="16"/>
                      <a:pt x="15" y="16"/>
                      <a:pt x="16" y="15"/>
                    </a:cubicBezTo>
                    <a:cubicBezTo>
                      <a:pt x="17" y="14"/>
                      <a:pt x="18" y="11"/>
                      <a:pt x="16" y="10"/>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7" name="Freeform 443"/>
              <p:cNvSpPr>
                <a:spLocks noEditPoints="1"/>
              </p:cNvSpPr>
              <p:nvPr/>
            </p:nvSpPr>
            <p:spPr bwMode="auto">
              <a:xfrm>
                <a:off x="-5070475" y="3571875"/>
                <a:ext cx="80963" cy="84138"/>
              </a:xfrm>
              <a:custGeom>
                <a:avLst/>
                <a:gdLst>
                  <a:gd name="T0" fmla="*/ 21 w 38"/>
                  <a:gd name="T1" fmla="*/ 39 h 39"/>
                  <a:gd name="T2" fmla="*/ 17 w 38"/>
                  <a:gd name="T3" fmla="*/ 39 h 39"/>
                  <a:gd name="T4" fmla="*/ 4 w 38"/>
                  <a:gd name="T5" fmla="*/ 30 h 39"/>
                  <a:gd name="T6" fmla="*/ 1 w 38"/>
                  <a:gd name="T7" fmla="*/ 23 h 39"/>
                  <a:gd name="T8" fmla="*/ 1 w 38"/>
                  <a:gd name="T9" fmla="*/ 15 h 39"/>
                  <a:gd name="T10" fmla="*/ 8 w 38"/>
                  <a:gd name="T11" fmla="*/ 3 h 39"/>
                  <a:gd name="T12" fmla="*/ 22 w 38"/>
                  <a:gd name="T13" fmla="*/ 1 h 39"/>
                  <a:gd name="T14" fmla="*/ 29 w 38"/>
                  <a:gd name="T15" fmla="*/ 4 h 39"/>
                  <a:gd name="T16" fmla="*/ 34 w 38"/>
                  <a:gd name="T17" fmla="*/ 9 h 39"/>
                  <a:gd name="T18" fmla="*/ 38 w 38"/>
                  <a:gd name="T19" fmla="*/ 23 h 39"/>
                  <a:gd name="T20" fmla="*/ 31 w 38"/>
                  <a:gd name="T21" fmla="*/ 35 h 39"/>
                  <a:gd name="T22" fmla="*/ 21 w 38"/>
                  <a:gd name="T23" fmla="*/ 39 h 39"/>
                  <a:gd name="T24" fmla="*/ 18 w 38"/>
                  <a:gd name="T25" fmla="*/ 8 h 39"/>
                  <a:gd name="T26" fmla="*/ 13 w 38"/>
                  <a:gd name="T27" fmla="*/ 10 h 39"/>
                  <a:gd name="T28" fmla="*/ 9 w 38"/>
                  <a:gd name="T29" fmla="*/ 16 h 39"/>
                  <a:gd name="T30" fmla="*/ 9 w 38"/>
                  <a:gd name="T31" fmla="*/ 21 h 39"/>
                  <a:gd name="T32" fmla="*/ 11 w 38"/>
                  <a:gd name="T33" fmla="*/ 25 h 39"/>
                  <a:gd name="T34" fmla="*/ 18 w 38"/>
                  <a:gd name="T35" fmla="*/ 31 h 39"/>
                  <a:gd name="T36" fmla="*/ 26 w 38"/>
                  <a:gd name="T37" fmla="*/ 29 h 39"/>
                  <a:gd name="T38" fmla="*/ 30 w 38"/>
                  <a:gd name="T39" fmla="*/ 22 h 39"/>
                  <a:gd name="T40" fmla="*/ 28 w 38"/>
                  <a:gd name="T41" fmla="*/ 14 h 39"/>
                  <a:gd name="T42" fmla="*/ 24 w 38"/>
                  <a:gd name="T43" fmla="*/ 10 h 39"/>
                  <a:gd name="T44" fmla="*/ 20 w 38"/>
                  <a:gd name="T45" fmla="*/ 9 h 39"/>
                  <a:gd name="T46" fmla="*/ 18 w 38"/>
                  <a:gd name="T47"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8" h="39">
                    <a:moveTo>
                      <a:pt x="21" y="39"/>
                    </a:moveTo>
                    <a:cubicBezTo>
                      <a:pt x="19" y="39"/>
                      <a:pt x="18" y="39"/>
                      <a:pt x="17" y="39"/>
                    </a:cubicBezTo>
                    <a:cubicBezTo>
                      <a:pt x="12" y="37"/>
                      <a:pt x="7" y="34"/>
                      <a:pt x="4" y="30"/>
                    </a:cubicBezTo>
                    <a:cubicBezTo>
                      <a:pt x="3" y="28"/>
                      <a:pt x="1" y="25"/>
                      <a:pt x="1" y="23"/>
                    </a:cubicBezTo>
                    <a:cubicBezTo>
                      <a:pt x="0" y="20"/>
                      <a:pt x="0" y="18"/>
                      <a:pt x="1" y="15"/>
                    </a:cubicBezTo>
                    <a:cubicBezTo>
                      <a:pt x="1" y="10"/>
                      <a:pt x="4" y="6"/>
                      <a:pt x="8" y="3"/>
                    </a:cubicBezTo>
                    <a:cubicBezTo>
                      <a:pt x="12" y="0"/>
                      <a:pt x="18" y="0"/>
                      <a:pt x="22" y="1"/>
                    </a:cubicBezTo>
                    <a:cubicBezTo>
                      <a:pt x="25" y="1"/>
                      <a:pt x="27" y="2"/>
                      <a:pt x="29" y="4"/>
                    </a:cubicBezTo>
                    <a:cubicBezTo>
                      <a:pt x="31" y="5"/>
                      <a:pt x="33" y="7"/>
                      <a:pt x="34" y="9"/>
                    </a:cubicBezTo>
                    <a:cubicBezTo>
                      <a:pt x="37" y="13"/>
                      <a:pt x="38" y="18"/>
                      <a:pt x="38" y="23"/>
                    </a:cubicBezTo>
                    <a:cubicBezTo>
                      <a:pt x="37" y="28"/>
                      <a:pt x="35" y="33"/>
                      <a:pt x="31" y="35"/>
                    </a:cubicBezTo>
                    <a:cubicBezTo>
                      <a:pt x="28" y="38"/>
                      <a:pt x="24" y="39"/>
                      <a:pt x="21" y="39"/>
                    </a:cubicBezTo>
                    <a:close/>
                    <a:moveTo>
                      <a:pt x="18" y="8"/>
                    </a:moveTo>
                    <a:cubicBezTo>
                      <a:pt x="16" y="8"/>
                      <a:pt x="14" y="9"/>
                      <a:pt x="13" y="10"/>
                    </a:cubicBezTo>
                    <a:cubicBezTo>
                      <a:pt x="10" y="11"/>
                      <a:pt x="9" y="14"/>
                      <a:pt x="9" y="16"/>
                    </a:cubicBezTo>
                    <a:cubicBezTo>
                      <a:pt x="8" y="18"/>
                      <a:pt x="8" y="19"/>
                      <a:pt x="9" y="21"/>
                    </a:cubicBezTo>
                    <a:cubicBezTo>
                      <a:pt x="9" y="22"/>
                      <a:pt x="10" y="24"/>
                      <a:pt x="11" y="25"/>
                    </a:cubicBezTo>
                    <a:cubicBezTo>
                      <a:pt x="13" y="28"/>
                      <a:pt x="16" y="30"/>
                      <a:pt x="18" y="31"/>
                    </a:cubicBezTo>
                    <a:cubicBezTo>
                      <a:pt x="21" y="31"/>
                      <a:pt x="24" y="31"/>
                      <a:pt x="26" y="29"/>
                    </a:cubicBezTo>
                    <a:cubicBezTo>
                      <a:pt x="28" y="27"/>
                      <a:pt x="29" y="25"/>
                      <a:pt x="30" y="22"/>
                    </a:cubicBezTo>
                    <a:cubicBezTo>
                      <a:pt x="30" y="19"/>
                      <a:pt x="29" y="16"/>
                      <a:pt x="28" y="14"/>
                    </a:cubicBezTo>
                    <a:cubicBezTo>
                      <a:pt x="27" y="12"/>
                      <a:pt x="26" y="11"/>
                      <a:pt x="24" y="10"/>
                    </a:cubicBezTo>
                    <a:cubicBezTo>
                      <a:pt x="23" y="10"/>
                      <a:pt x="22" y="9"/>
                      <a:pt x="20" y="9"/>
                    </a:cubicBezTo>
                    <a:cubicBezTo>
                      <a:pt x="20" y="8"/>
                      <a:pt x="19" y="8"/>
                      <a:pt x="1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8" name="Freeform 444"/>
              <p:cNvSpPr>
                <a:spLocks noEditPoints="1"/>
              </p:cNvSpPr>
              <p:nvPr/>
            </p:nvSpPr>
            <p:spPr bwMode="auto">
              <a:xfrm>
                <a:off x="-5018088" y="3559175"/>
                <a:ext cx="58738" cy="53975"/>
              </a:xfrm>
              <a:custGeom>
                <a:avLst/>
                <a:gdLst>
                  <a:gd name="T0" fmla="*/ 13 w 27"/>
                  <a:gd name="T1" fmla="*/ 25 h 25"/>
                  <a:gd name="T2" fmla="*/ 3 w 27"/>
                  <a:gd name="T3" fmla="*/ 19 h 25"/>
                  <a:gd name="T4" fmla="*/ 1 w 27"/>
                  <a:gd name="T5" fmla="*/ 10 h 25"/>
                  <a:gd name="T6" fmla="*/ 6 w 27"/>
                  <a:gd name="T7" fmla="*/ 2 h 25"/>
                  <a:gd name="T8" fmla="*/ 15 w 27"/>
                  <a:gd name="T9" fmla="*/ 0 h 25"/>
                  <a:gd name="T10" fmla="*/ 23 w 27"/>
                  <a:gd name="T11" fmla="*/ 5 h 25"/>
                  <a:gd name="T12" fmla="*/ 20 w 27"/>
                  <a:gd name="T13" fmla="*/ 23 h 25"/>
                  <a:gd name="T14" fmla="*/ 13 w 27"/>
                  <a:gd name="T15" fmla="*/ 25 h 25"/>
                  <a:gd name="T16" fmla="*/ 13 w 27"/>
                  <a:gd name="T17" fmla="*/ 8 h 25"/>
                  <a:gd name="T18" fmla="*/ 11 w 27"/>
                  <a:gd name="T19" fmla="*/ 9 h 25"/>
                  <a:gd name="T20" fmla="*/ 9 w 27"/>
                  <a:gd name="T21" fmla="*/ 11 h 25"/>
                  <a:gd name="T22" fmla="*/ 10 w 27"/>
                  <a:gd name="T23" fmla="*/ 15 h 25"/>
                  <a:gd name="T24" fmla="*/ 13 w 27"/>
                  <a:gd name="T25" fmla="*/ 17 h 25"/>
                  <a:gd name="T26" fmla="*/ 16 w 27"/>
                  <a:gd name="T27" fmla="*/ 16 h 25"/>
                  <a:gd name="T28" fmla="*/ 16 w 27"/>
                  <a:gd name="T29" fmla="*/ 10 h 25"/>
                  <a:gd name="T30" fmla="*/ 14 w 27"/>
                  <a:gd name="T31" fmla="*/ 8 h 25"/>
                  <a:gd name="T32" fmla="*/ 13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3" y="25"/>
                    </a:moveTo>
                    <a:cubicBezTo>
                      <a:pt x="9" y="25"/>
                      <a:pt x="6" y="23"/>
                      <a:pt x="3" y="19"/>
                    </a:cubicBezTo>
                    <a:cubicBezTo>
                      <a:pt x="1" y="16"/>
                      <a:pt x="0" y="13"/>
                      <a:pt x="1" y="10"/>
                    </a:cubicBezTo>
                    <a:cubicBezTo>
                      <a:pt x="2" y="7"/>
                      <a:pt x="3" y="4"/>
                      <a:pt x="6" y="2"/>
                    </a:cubicBezTo>
                    <a:cubicBezTo>
                      <a:pt x="9" y="0"/>
                      <a:pt x="12" y="0"/>
                      <a:pt x="15" y="0"/>
                    </a:cubicBezTo>
                    <a:cubicBezTo>
                      <a:pt x="18" y="1"/>
                      <a:pt x="21" y="3"/>
                      <a:pt x="23" y="5"/>
                    </a:cubicBezTo>
                    <a:cubicBezTo>
                      <a:pt x="27" y="11"/>
                      <a:pt x="26" y="19"/>
                      <a:pt x="20" y="23"/>
                    </a:cubicBezTo>
                    <a:cubicBezTo>
                      <a:pt x="18" y="24"/>
                      <a:pt x="16" y="25"/>
                      <a:pt x="13" y="25"/>
                    </a:cubicBezTo>
                    <a:close/>
                    <a:moveTo>
                      <a:pt x="13" y="8"/>
                    </a:moveTo>
                    <a:cubicBezTo>
                      <a:pt x="12" y="8"/>
                      <a:pt x="11" y="8"/>
                      <a:pt x="11" y="9"/>
                    </a:cubicBezTo>
                    <a:cubicBezTo>
                      <a:pt x="10" y="9"/>
                      <a:pt x="9" y="10"/>
                      <a:pt x="9" y="11"/>
                    </a:cubicBezTo>
                    <a:cubicBezTo>
                      <a:pt x="9" y="12"/>
                      <a:pt x="9" y="14"/>
                      <a:pt x="10" y="15"/>
                    </a:cubicBezTo>
                    <a:cubicBezTo>
                      <a:pt x="11" y="16"/>
                      <a:pt x="12" y="17"/>
                      <a:pt x="13" y="17"/>
                    </a:cubicBezTo>
                    <a:cubicBezTo>
                      <a:pt x="14" y="17"/>
                      <a:pt x="15" y="16"/>
                      <a:pt x="16" y="16"/>
                    </a:cubicBezTo>
                    <a:cubicBezTo>
                      <a:pt x="17" y="15"/>
                      <a:pt x="18" y="12"/>
                      <a:pt x="16" y="10"/>
                    </a:cubicBezTo>
                    <a:cubicBezTo>
                      <a:pt x="16" y="9"/>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9" name="Freeform 445"/>
              <p:cNvSpPr>
                <a:spLocks noEditPoints="1"/>
              </p:cNvSpPr>
              <p:nvPr/>
            </p:nvSpPr>
            <p:spPr bwMode="auto">
              <a:xfrm>
                <a:off x="-5037138" y="3529013"/>
                <a:ext cx="58738" cy="53975"/>
              </a:xfrm>
              <a:custGeom>
                <a:avLst/>
                <a:gdLst>
                  <a:gd name="T0" fmla="*/ 13 w 27"/>
                  <a:gd name="T1" fmla="*/ 25 h 25"/>
                  <a:gd name="T2" fmla="*/ 3 w 27"/>
                  <a:gd name="T3" fmla="*/ 19 h 25"/>
                  <a:gd name="T4" fmla="*/ 1 w 27"/>
                  <a:gd name="T5" fmla="*/ 10 h 25"/>
                  <a:gd name="T6" fmla="*/ 6 w 27"/>
                  <a:gd name="T7" fmla="*/ 2 h 25"/>
                  <a:gd name="T8" fmla="*/ 16 w 27"/>
                  <a:gd name="T9" fmla="*/ 0 h 25"/>
                  <a:gd name="T10" fmla="*/ 23 w 27"/>
                  <a:gd name="T11" fmla="*/ 6 h 25"/>
                  <a:gd name="T12" fmla="*/ 20 w 27"/>
                  <a:gd name="T13" fmla="*/ 23 h 25"/>
                  <a:gd name="T14" fmla="*/ 13 w 27"/>
                  <a:gd name="T15" fmla="*/ 25 h 25"/>
                  <a:gd name="T16" fmla="*/ 12 w 27"/>
                  <a:gd name="T17" fmla="*/ 8 h 25"/>
                  <a:gd name="T18" fmla="*/ 10 w 27"/>
                  <a:gd name="T19" fmla="*/ 9 h 25"/>
                  <a:gd name="T20" fmla="*/ 9 w 27"/>
                  <a:gd name="T21" fmla="*/ 11 h 25"/>
                  <a:gd name="T22" fmla="*/ 9 w 27"/>
                  <a:gd name="T23" fmla="*/ 15 h 25"/>
                  <a:gd name="T24" fmla="*/ 13 w 27"/>
                  <a:gd name="T25" fmla="*/ 17 h 25"/>
                  <a:gd name="T26" fmla="*/ 15 w 27"/>
                  <a:gd name="T27" fmla="*/ 16 h 25"/>
                  <a:gd name="T28" fmla="*/ 16 w 27"/>
                  <a:gd name="T29" fmla="*/ 10 h 25"/>
                  <a:gd name="T30" fmla="*/ 14 w 27"/>
                  <a:gd name="T31" fmla="*/ 8 h 25"/>
                  <a:gd name="T32" fmla="*/ 12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3" y="25"/>
                    </a:moveTo>
                    <a:cubicBezTo>
                      <a:pt x="9" y="25"/>
                      <a:pt x="5" y="23"/>
                      <a:pt x="3" y="19"/>
                    </a:cubicBezTo>
                    <a:cubicBezTo>
                      <a:pt x="1" y="16"/>
                      <a:pt x="0" y="13"/>
                      <a:pt x="1" y="10"/>
                    </a:cubicBezTo>
                    <a:cubicBezTo>
                      <a:pt x="1" y="6"/>
                      <a:pt x="3" y="3"/>
                      <a:pt x="6" y="2"/>
                    </a:cubicBezTo>
                    <a:cubicBezTo>
                      <a:pt x="9" y="0"/>
                      <a:pt x="12" y="0"/>
                      <a:pt x="16" y="0"/>
                    </a:cubicBezTo>
                    <a:cubicBezTo>
                      <a:pt x="19" y="1"/>
                      <a:pt x="21" y="3"/>
                      <a:pt x="23" y="6"/>
                    </a:cubicBezTo>
                    <a:cubicBezTo>
                      <a:pt x="27" y="12"/>
                      <a:pt x="25" y="19"/>
                      <a:pt x="20" y="23"/>
                    </a:cubicBezTo>
                    <a:cubicBezTo>
                      <a:pt x="18" y="24"/>
                      <a:pt x="15" y="25"/>
                      <a:pt x="13" y="25"/>
                    </a:cubicBezTo>
                    <a:close/>
                    <a:moveTo>
                      <a:pt x="12" y="8"/>
                    </a:moveTo>
                    <a:cubicBezTo>
                      <a:pt x="12" y="8"/>
                      <a:pt x="11" y="8"/>
                      <a:pt x="10" y="9"/>
                    </a:cubicBezTo>
                    <a:cubicBezTo>
                      <a:pt x="10" y="9"/>
                      <a:pt x="9" y="10"/>
                      <a:pt x="9" y="11"/>
                    </a:cubicBezTo>
                    <a:cubicBezTo>
                      <a:pt x="8" y="12"/>
                      <a:pt x="9" y="13"/>
                      <a:pt x="9" y="15"/>
                    </a:cubicBezTo>
                    <a:cubicBezTo>
                      <a:pt x="10" y="16"/>
                      <a:pt x="12" y="17"/>
                      <a:pt x="13" y="17"/>
                    </a:cubicBezTo>
                    <a:cubicBezTo>
                      <a:pt x="14" y="17"/>
                      <a:pt x="14" y="16"/>
                      <a:pt x="15" y="16"/>
                    </a:cubicBezTo>
                    <a:cubicBezTo>
                      <a:pt x="17" y="15"/>
                      <a:pt x="17" y="12"/>
                      <a:pt x="16" y="10"/>
                    </a:cubicBezTo>
                    <a:cubicBezTo>
                      <a:pt x="16" y="9"/>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0" name="Freeform 446"/>
              <p:cNvSpPr>
                <a:spLocks noEditPoints="1"/>
              </p:cNvSpPr>
              <p:nvPr/>
            </p:nvSpPr>
            <p:spPr bwMode="auto">
              <a:xfrm>
                <a:off x="-4994275" y="3387725"/>
                <a:ext cx="57150" cy="49213"/>
              </a:xfrm>
              <a:custGeom>
                <a:avLst/>
                <a:gdLst>
                  <a:gd name="T0" fmla="*/ 11 w 26"/>
                  <a:gd name="T1" fmla="*/ 23 h 23"/>
                  <a:gd name="T2" fmla="*/ 1 w 26"/>
                  <a:gd name="T3" fmla="*/ 16 h 23"/>
                  <a:gd name="T4" fmla="*/ 1 w 26"/>
                  <a:gd name="T5" fmla="*/ 7 h 23"/>
                  <a:gd name="T6" fmla="*/ 8 w 26"/>
                  <a:gd name="T7" fmla="*/ 1 h 23"/>
                  <a:gd name="T8" fmla="*/ 17 w 26"/>
                  <a:gd name="T9" fmla="*/ 1 h 23"/>
                  <a:gd name="T10" fmla="*/ 23 w 26"/>
                  <a:gd name="T11" fmla="*/ 7 h 23"/>
                  <a:gd name="T12" fmla="*/ 17 w 26"/>
                  <a:gd name="T13" fmla="*/ 22 h 23"/>
                  <a:gd name="T14" fmla="*/ 11 w 26"/>
                  <a:gd name="T15" fmla="*/ 23 h 23"/>
                  <a:gd name="T16" fmla="*/ 13 w 26"/>
                  <a:gd name="T17" fmla="*/ 8 h 23"/>
                  <a:gd name="T18" fmla="*/ 11 w 26"/>
                  <a:gd name="T19" fmla="*/ 8 h 23"/>
                  <a:gd name="T20" fmla="*/ 8 w 26"/>
                  <a:gd name="T21" fmla="*/ 11 h 23"/>
                  <a:gd name="T22" fmla="*/ 8 w 26"/>
                  <a:gd name="T23" fmla="*/ 13 h 23"/>
                  <a:gd name="T24" fmla="*/ 13 w 26"/>
                  <a:gd name="T25" fmla="*/ 14 h 23"/>
                  <a:gd name="T26" fmla="*/ 16 w 26"/>
                  <a:gd name="T27" fmla="*/ 10 h 23"/>
                  <a:gd name="T28" fmla="*/ 14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1" y="23"/>
                    </a:moveTo>
                    <a:cubicBezTo>
                      <a:pt x="7" y="23"/>
                      <a:pt x="3" y="20"/>
                      <a:pt x="1" y="16"/>
                    </a:cubicBezTo>
                    <a:cubicBezTo>
                      <a:pt x="0" y="13"/>
                      <a:pt x="0" y="10"/>
                      <a:pt x="1" y="7"/>
                    </a:cubicBezTo>
                    <a:cubicBezTo>
                      <a:pt x="2" y="4"/>
                      <a:pt x="5" y="2"/>
                      <a:pt x="8" y="1"/>
                    </a:cubicBezTo>
                    <a:cubicBezTo>
                      <a:pt x="11" y="0"/>
                      <a:pt x="14" y="0"/>
                      <a:pt x="17" y="1"/>
                    </a:cubicBezTo>
                    <a:cubicBezTo>
                      <a:pt x="20" y="2"/>
                      <a:pt x="22" y="4"/>
                      <a:pt x="23" y="7"/>
                    </a:cubicBezTo>
                    <a:cubicBezTo>
                      <a:pt x="26" y="12"/>
                      <a:pt x="23" y="19"/>
                      <a:pt x="17" y="22"/>
                    </a:cubicBezTo>
                    <a:cubicBezTo>
                      <a:pt x="15" y="23"/>
                      <a:pt x="13" y="23"/>
                      <a:pt x="11" y="23"/>
                    </a:cubicBezTo>
                    <a:close/>
                    <a:moveTo>
                      <a:pt x="13" y="8"/>
                    </a:moveTo>
                    <a:cubicBezTo>
                      <a:pt x="12" y="8"/>
                      <a:pt x="11" y="8"/>
                      <a:pt x="11" y="8"/>
                    </a:cubicBezTo>
                    <a:cubicBezTo>
                      <a:pt x="10" y="9"/>
                      <a:pt x="9" y="10"/>
                      <a:pt x="8" y="11"/>
                    </a:cubicBezTo>
                    <a:cubicBezTo>
                      <a:pt x="8" y="11"/>
                      <a:pt x="8" y="12"/>
                      <a:pt x="8" y="13"/>
                    </a:cubicBezTo>
                    <a:cubicBezTo>
                      <a:pt x="9" y="15"/>
                      <a:pt x="11" y="15"/>
                      <a:pt x="13" y="14"/>
                    </a:cubicBezTo>
                    <a:cubicBezTo>
                      <a:pt x="15" y="13"/>
                      <a:pt x="17" y="11"/>
                      <a:pt x="16" y="10"/>
                    </a:cubicBezTo>
                    <a:cubicBezTo>
                      <a:pt x="16"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1" name="Freeform 447"/>
              <p:cNvSpPr>
                <a:spLocks noEditPoints="1"/>
              </p:cNvSpPr>
              <p:nvPr/>
            </p:nvSpPr>
            <p:spPr bwMode="auto">
              <a:xfrm>
                <a:off x="-5006975" y="3357563"/>
                <a:ext cx="55563" cy="49213"/>
              </a:xfrm>
              <a:custGeom>
                <a:avLst/>
                <a:gdLst>
                  <a:gd name="T0" fmla="*/ 12 w 26"/>
                  <a:gd name="T1" fmla="*/ 23 h 23"/>
                  <a:gd name="T2" fmla="*/ 1 w 26"/>
                  <a:gd name="T3" fmla="*/ 16 h 23"/>
                  <a:gd name="T4" fmla="*/ 2 w 26"/>
                  <a:gd name="T5" fmla="*/ 7 h 23"/>
                  <a:gd name="T6" fmla="*/ 9 w 26"/>
                  <a:gd name="T7" fmla="*/ 1 h 23"/>
                  <a:gd name="T8" fmla="*/ 18 w 26"/>
                  <a:gd name="T9" fmla="*/ 1 h 23"/>
                  <a:gd name="T10" fmla="*/ 24 w 26"/>
                  <a:gd name="T11" fmla="*/ 8 h 23"/>
                  <a:gd name="T12" fmla="*/ 17 w 26"/>
                  <a:gd name="T13" fmla="*/ 22 h 23"/>
                  <a:gd name="T14" fmla="*/ 12 w 26"/>
                  <a:gd name="T15" fmla="*/ 23 h 23"/>
                  <a:gd name="T16" fmla="*/ 13 w 26"/>
                  <a:gd name="T17" fmla="*/ 9 h 23"/>
                  <a:gd name="T18" fmla="*/ 11 w 26"/>
                  <a:gd name="T19" fmla="*/ 9 h 23"/>
                  <a:gd name="T20" fmla="*/ 9 w 26"/>
                  <a:gd name="T21" fmla="*/ 11 h 23"/>
                  <a:gd name="T22" fmla="*/ 9 w 26"/>
                  <a:gd name="T23" fmla="*/ 13 h 23"/>
                  <a:gd name="T24" fmla="*/ 12 w 26"/>
                  <a:gd name="T25" fmla="*/ 15 h 23"/>
                  <a:gd name="T26" fmla="*/ 14 w 26"/>
                  <a:gd name="T27" fmla="*/ 15 h 23"/>
                  <a:gd name="T28" fmla="*/ 16 w 26"/>
                  <a:gd name="T29" fmla="*/ 11 h 23"/>
                  <a:gd name="T30" fmla="*/ 15 w 26"/>
                  <a:gd name="T31" fmla="*/ 9 h 23"/>
                  <a:gd name="T32" fmla="*/ 13 w 26"/>
                  <a:gd name="T33"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2" y="23"/>
                    </a:moveTo>
                    <a:cubicBezTo>
                      <a:pt x="7" y="23"/>
                      <a:pt x="3" y="21"/>
                      <a:pt x="1" y="16"/>
                    </a:cubicBezTo>
                    <a:cubicBezTo>
                      <a:pt x="0" y="13"/>
                      <a:pt x="0" y="10"/>
                      <a:pt x="2" y="7"/>
                    </a:cubicBezTo>
                    <a:cubicBezTo>
                      <a:pt x="3" y="5"/>
                      <a:pt x="6" y="2"/>
                      <a:pt x="9" y="1"/>
                    </a:cubicBezTo>
                    <a:cubicBezTo>
                      <a:pt x="12" y="0"/>
                      <a:pt x="15" y="0"/>
                      <a:pt x="18" y="1"/>
                    </a:cubicBezTo>
                    <a:cubicBezTo>
                      <a:pt x="20" y="3"/>
                      <a:pt x="23" y="5"/>
                      <a:pt x="24" y="8"/>
                    </a:cubicBezTo>
                    <a:cubicBezTo>
                      <a:pt x="26" y="13"/>
                      <a:pt x="23" y="20"/>
                      <a:pt x="17" y="22"/>
                    </a:cubicBezTo>
                    <a:cubicBezTo>
                      <a:pt x="15" y="23"/>
                      <a:pt x="14" y="23"/>
                      <a:pt x="12" y="23"/>
                    </a:cubicBezTo>
                    <a:close/>
                    <a:moveTo>
                      <a:pt x="13" y="9"/>
                    </a:moveTo>
                    <a:cubicBezTo>
                      <a:pt x="12" y="9"/>
                      <a:pt x="12" y="9"/>
                      <a:pt x="11" y="9"/>
                    </a:cubicBezTo>
                    <a:cubicBezTo>
                      <a:pt x="10" y="9"/>
                      <a:pt x="9" y="10"/>
                      <a:pt x="9" y="11"/>
                    </a:cubicBezTo>
                    <a:cubicBezTo>
                      <a:pt x="9" y="12"/>
                      <a:pt x="8" y="13"/>
                      <a:pt x="9" y="13"/>
                    </a:cubicBezTo>
                    <a:cubicBezTo>
                      <a:pt x="9" y="15"/>
                      <a:pt x="10" y="15"/>
                      <a:pt x="12" y="15"/>
                    </a:cubicBezTo>
                    <a:cubicBezTo>
                      <a:pt x="13" y="15"/>
                      <a:pt x="13" y="15"/>
                      <a:pt x="14" y="15"/>
                    </a:cubicBezTo>
                    <a:cubicBezTo>
                      <a:pt x="16" y="14"/>
                      <a:pt x="17" y="12"/>
                      <a:pt x="16" y="11"/>
                    </a:cubicBezTo>
                    <a:cubicBezTo>
                      <a:pt x="16" y="10"/>
                      <a:pt x="15" y="9"/>
                      <a:pt x="15" y="9"/>
                    </a:cubicBezTo>
                    <a:cubicBezTo>
                      <a:pt x="14"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2" name="Freeform 448"/>
              <p:cNvSpPr>
                <a:spLocks noEditPoints="1"/>
              </p:cNvSpPr>
              <p:nvPr/>
            </p:nvSpPr>
            <p:spPr bwMode="auto">
              <a:xfrm>
                <a:off x="-5018088" y="3328988"/>
                <a:ext cx="57150" cy="49213"/>
              </a:xfrm>
              <a:custGeom>
                <a:avLst/>
                <a:gdLst>
                  <a:gd name="T0" fmla="*/ 12 w 26"/>
                  <a:gd name="T1" fmla="*/ 23 h 23"/>
                  <a:gd name="T2" fmla="*/ 1 w 26"/>
                  <a:gd name="T3" fmla="*/ 15 h 23"/>
                  <a:gd name="T4" fmla="*/ 2 w 26"/>
                  <a:gd name="T5" fmla="*/ 7 h 23"/>
                  <a:gd name="T6" fmla="*/ 9 w 26"/>
                  <a:gd name="T7" fmla="*/ 0 h 23"/>
                  <a:gd name="T8" fmla="*/ 13 w 26"/>
                  <a:gd name="T9" fmla="*/ 0 h 23"/>
                  <a:gd name="T10" fmla="*/ 24 w 26"/>
                  <a:gd name="T11" fmla="*/ 7 h 23"/>
                  <a:gd name="T12" fmla="*/ 16 w 26"/>
                  <a:gd name="T13" fmla="*/ 22 h 23"/>
                  <a:gd name="T14" fmla="*/ 12 w 26"/>
                  <a:gd name="T15" fmla="*/ 23 h 23"/>
                  <a:gd name="T16" fmla="*/ 13 w 26"/>
                  <a:gd name="T17" fmla="*/ 8 h 23"/>
                  <a:gd name="T18" fmla="*/ 12 w 26"/>
                  <a:gd name="T19" fmla="*/ 8 h 23"/>
                  <a:gd name="T20" fmla="*/ 9 w 26"/>
                  <a:gd name="T21" fmla="*/ 10 h 23"/>
                  <a:gd name="T22" fmla="*/ 9 w 26"/>
                  <a:gd name="T23" fmla="*/ 13 h 23"/>
                  <a:gd name="T24" fmla="*/ 14 w 26"/>
                  <a:gd name="T25" fmla="*/ 14 h 23"/>
                  <a:gd name="T26" fmla="*/ 16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3" y="20"/>
                      <a:pt x="1" y="15"/>
                    </a:cubicBezTo>
                    <a:cubicBezTo>
                      <a:pt x="0" y="12"/>
                      <a:pt x="0" y="9"/>
                      <a:pt x="2" y="7"/>
                    </a:cubicBezTo>
                    <a:cubicBezTo>
                      <a:pt x="3" y="4"/>
                      <a:pt x="6" y="1"/>
                      <a:pt x="9" y="0"/>
                    </a:cubicBezTo>
                    <a:cubicBezTo>
                      <a:pt x="10" y="0"/>
                      <a:pt x="12" y="0"/>
                      <a:pt x="13" y="0"/>
                    </a:cubicBezTo>
                    <a:cubicBezTo>
                      <a:pt x="18" y="0"/>
                      <a:pt x="23" y="3"/>
                      <a:pt x="24" y="7"/>
                    </a:cubicBezTo>
                    <a:cubicBezTo>
                      <a:pt x="26" y="13"/>
                      <a:pt x="23" y="20"/>
                      <a:pt x="16" y="22"/>
                    </a:cubicBezTo>
                    <a:cubicBezTo>
                      <a:pt x="15" y="22"/>
                      <a:pt x="14" y="23"/>
                      <a:pt x="12" y="23"/>
                    </a:cubicBezTo>
                    <a:close/>
                    <a:moveTo>
                      <a:pt x="13" y="8"/>
                    </a:moveTo>
                    <a:cubicBezTo>
                      <a:pt x="12" y="8"/>
                      <a:pt x="12" y="8"/>
                      <a:pt x="12" y="8"/>
                    </a:cubicBezTo>
                    <a:cubicBezTo>
                      <a:pt x="10" y="9"/>
                      <a:pt x="9" y="9"/>
                      <a:pt x="9" y="10"/>
                    </a:cubicBezTo>
                    <a:cubicBezTo>
                      <a:pt x="9" y="11"/>
                      <a:pt x="8" y="12"/>
                      <a:pt x="9" y="13"/>
                    </a:cubicBezTo>
                    <a:cubicBezTo>
                      <a:pt x="9" y="14"/>
                      <a:pt x="12" y="15"/>
                      <a:pt x="14" y="14"/>
                    </a:cubicBezTo>
                    <a:cubicBezTo>
                      <a:pt x="16" y="14"/>
                      <a:pt x="17" y="12"/>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3" name="Freeform 449"/>
              <p:cNvSpPr>
                <a:spLocks noEditPoints="1"/>
              </p:cNvSpPr>
              <p:nvPr/>
            </p:nvSpPr>
            <p:spPr bwMode="auto">
              <a:xfrm>
                <a:off x="-5026025" y="3298825"/>
                <a:ext cx="55563" cy="50800"/>
              </a:xfrm>
              <a:custGeom>
                <a:avLst/>
                <a:gdLst>
                  <a:gd name="T0" fmla="*/ 12 w 26"/>
                  <a:gd name="T1" fmla="*/ 23 h 23"/>
                  <a:gd name="T2" fmla="*/ 1 w 26"/>
                  <a:gd name="T3" fmla="*/ 15 h 23"/>
                  <a:gd name="T4" fmla="*/ 2 w 26"/>
                  <a:gd name="T5" fmla="*/ 6 h 23"/>
                  <a:gd name="T6" fmla="*/ 9 w 26"/>
                  <a:gd name="T7" fmla="*/ 0 h 23"/>
                  <a:gd name="T8" fmla="*/ 13 w 26"/>
                  <a:gd name="T9" fmla="*/ 0 h 23"/>
                  <a:gd name="T10" fmla="*/ 24 w 26"/>
                  <a:gd name="T11" fmla="*/ 8 h 23"/>
                  <a:gd name="T12" fmla="*/ 16 w 26"/>
                  <a:gd name="T13" fmla="*/ 22 h 23"/>
                  <a:gd name="T14" fmla="*/ 12 w 26"/>
                  <a:gd name="T15" fmla="*/ 23 h 23"/>
                  <a:gd name="T16" fmla="*/ 13 w 26"/>
                  <a:gd name="T17" fmla="*/ 8 h 23"/>
                  <a:gd name="T18" fmla="*/ 11 w 26"/>
                  <a:gd name="T19" fmla="*/ 8 h 23"/>
                  <a:gd name="T20" fmla="*/ 9 w 26"/>
                  <a:gd name="T21" fmla="*/ 10 h 23"/>
                  <a:gd name="T22" fmla="*/ 8 w 26"/>
                  <a:gd name="T23" fmla="*/ 12 h 23"/>
                  <a:gd name="T24" fmla="*/ 13 w 26"/>
                  <a:gd name="T25" fmla="*/ 14 h 23"/>
                  <a:gd name="T26" fmla="*/ 16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2" y="20"/>
                      <a:pt x="1" y="15"/>
                    </a:cubicBezTo>
                    <a:cubicBezTo>
                      <a:pt x="0" y="12"/>
                      <a:pt x="0" y="9"/>
                      <a:pt x="2" y="6"/>
                    </a:cubicBezTo>
                    <a:cubicBezTo>
                      <a:pt x="3" y="3"/>
                      <a:pt x="6" y="1"/>
                      <a:pt x="9" y="0"/>
                    </a:cubicBezTo>
                    <a:cubicBezTo>
                      <a:pt x="10" y="0"/>
                      <a:pt x="12" y="0"/>
                      <a:pt x="13" y="0"/>
                    </a:cubicBezTo>
                    <a:cubicBezTo>
                      <a:pt x="18" y="0"/>
                      <a:pt x="23" y="3"/>
                      <a:pt x="24" y="8"/>
                    </a:cubicBezTo>
                    <a:cubicBezTo>
                      <a:pt x="26" y="14"/>
                      <a:pt x="22" y="20"/>
                      <a:pt x="16" y="22"/>
                    </a:cubicBezTo>
                    <a:cubicBezTo>
                      <a:pt x="14" y="23"/>
                      <a:pt x="13" y="23"/>
                      <a:pt x="12" y="23"/>
                    </a:cubicBezTo>
                    <a:close/>
                    <a:moveTo>
                      <a:pt x="13" y="8"/>
                    </a:moveTo>
                    <a:cubicBezTo>
                      <a:pt x="12" y="8"/>
                      <a:pt x="12" y="8"/>
                      <a:pt x="11" y="8"/>
                    </a:cubicBezTo>
                    <a:cubicBezTo>
                      <a:pt x="10" y="9"/>
                      <a:pt x="9" y="9"/>
                      <a:pt x="9" y="10"/>
                    </a:cubicBezTo>
                    <a:cubicBezTo>
                      <a:pt x="8" y="11"/>
                      <a:pt x="8" y="11"/>
                      <a:pt x="8" y="12"/>
                    </a:cubicBezTo>
                    <a:cubicBezTo>
                      <a:pt x="9" y="14"/>
                      <a:pt x="11" y="15"/>
                      <a:pt x="13" y="14"/>
                    </a:cubicBezTo>
                    <a:cubicBezTo>
                      <a:pt x="15" y="14"/>
                      <a:pt x="17" y="12"/>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4" name="Freeform 450"/>
              <p:cNvSpPr>
                <a:spLocks noEditPoints="1"/>
              </p:cNvSpPr>
              <p:nvPr/>
            </p:nvSpPr>
            <p:spPr bwMode="auto">
              <a:xfrm>
                <a:off x="-5033963" y="3268663"/>
                <a:ext cx="55563" cy="50800"/>
              </a:xfrm>
              <a:custGeom>
                <a:avLst/>
                <a:gdLst>
                  <a:gd name="T0" fmla="*/ 12 w 26"/>
                  <a:gd name="T1" fmla="*/ 23 h 23"/>
                  <a:gd name="T2" fmla="*/ 1 w 26"/>
                  <a:gd name="T3" fmla="*/ 14 h 23"/>
                  <a:gd name="T4" fmla="*/ 2 w 26"/>
                  <a:gd name="T5" fmla="*/ 5 h 23"/>
                  <a:gd name="T6" fmla="*/ 10 w 26"/>
                  <a:gd name="T7" fmla="*/ 0 h 23"/>
                  <a:gd name="T8" fmla="*/ 13 w 26"/>
                  <a:gd name="T9" fmla="*/ 0 h 23"/>
                  <a:gd name="T10" fmla="*/ 25 w 26"/>
                  <a:gd name="T11" fmla="*/ 8 h 23"/>
                  <a:gd name="T12" fmla="*/ 15 w 26"/>
                  <a:gd name="T13" fmla="*/ 22 h 23"/>
                  <a:gd name="T14" fmla="*/ 12 w 26"/>
                  <a:gd name="T15" fmla="*/ 23 h 23"/>
                  <a:gd name="T16" fmla="*/ 13 w 26"/>
                  <a:gd name="T17" fmla="*/ 8 h 23"/>
                  <a:gd name="T18" fmla="*/ 12 w 26"/>
                  <a:gd name="T19" fmla="*/ 8 h 23"/>
                  <a:gd name="T20" fmla="*/ 9 w 26"/>
                  <a:gd name="T21" fmla="*/ 10 h 23"/>
                  <a:gd name="T22" fmla="*/ 9 w 26"/>
                  <a:gd name="T23" fmla="*/ 12 h 23"/>
                  <a:gd name="T24" fmla="*/ 13 w 26"/>
                  <a:gd name="T25" fmla="*/ 14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2" y="19"/>
                      <a:pt x="1" y="14"/>
                    </a:cubicBezTo>
                    <a:cubicBezTo>
                      <a:pt x="0" y="11"/>
                      <a:pt x="1" y="8"/>
                      <a:pt x="2" y="5"/>
                    </a:cubicBezTo>
                    <a:cubicBezTo>
                      <a:pt x="4" y="3"/>
                      <a:pt x="7" y="1"/>
                      <a:pt x="10" y="0"/>
                    </a:cubicBezTo>
                    <a:cubicBezTo>
                      <a:pt x="11" y="0"/>
                      <a:pt x="12" y="0"/>
                      <a:pt x="13" y="0"/>
                    </a:cubicBezTo>
                    <a:cubicBezTo>
                      <a:pt x="19" y="0"/>
                      <a:pt x="23" y="3"/>
                      <a:pt x="25" y="8"/>
                    </a:cubicBezTo>
                    <a:cubicBezTo>
                      <a:pt x="26" y="14"/>
                      <a:pt x="22" y="21"/>
                      <a:pt x="15" y="22"/>
                    </a:cubicBezTo>
                    <a:cubicBezTo>
                      <a:pt x="14" y="23"/>
                      <a:pt x="13" y="23"/>
                      <a:pt x="12" y="23"/>
                    </a:cubicBezTo>
                    <a:close/>
                    <a:moveTo>
                      <a:pt x="13" y="8"/>
                    </a:moveTo>
                    <a:cubicBezTo>
                      <a:pt x="12" y="8"/>
                      <a:pt x="12" y="8"/>
                      <a:pt x="12" y="8"/>
                    </a:cubicBezTo>
                    <a:cubicBezTo>
                      <a:pt x="11" y="8"/>
                      <a:pt x="10" y="9"/>
                      <a:pt x="9" y="10"/>
                    </a:cubicBezTo>
                    <a:cubicBezTo>
                      <a:pt x="9" y="10"/>
                      <a:pt x="9" y="11"/>
                      <a:pt x="9" y="12"/>
                    </a:cubicBezTo>
                    <a:cubicBezTo>
                      <a:pt x="9" y="14"/>
                      <a:pt x="11" y="15"/>
                      <a:pt x="13" y="14"/>
                    </a:cubicBezTo>
                    <a:cubicBezTo>
                      <a:pt x="15"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5" name="Freeform 451"/>
              <p:cNvSpPr>
                <a:spLocks noEditPoints="1"/>
              </p:cNvSpPr>
              <p:nvPr/>
            </p:nvSpPr>
            <p:spPr bwMode="auto">
              <a:xfrm>
                <a:off x="-5040313" y="3240088"/>
                <a:ext cx="52388" cy="46038"/>
              </a:xfrm>
              <a:custGeom>
                <a:avLst/>
                <a:gdLst>
                  <a:gd name="T0" fmla="*/ 12 w 25"/>
                  <a:gd name="T1" fmla="*/ 22 h 22"/>
                  <a:gd name="T2" fmla="*/ 6 w 25"/>
                  <a:gd name="T3" fmla="*/ 21 h 22"/>
                  <a:gd name="T4" fmla="*/ 1 w 25"/>
                  <a:gd name="T5" fmla="*/ 13 h 22"/>
                  <a:gd name="T6" fmla="*/ 3 w 25"/>
                  <a:gd name="T7" fmla="*/ 5 h 22"/>
                  <a:gd name="T8" fmla="*/ 11 w 25"/>
                  <a:gd name="T9" fmla="*/ 0 h 22"/>
                  <a:gd name="T10" fmla="*/ 13 w 25"/>
                  <a:gd name="T11" fmla="*/ 0 h 22"/>
                  <a:gd name="T12" fmla="*/ 25 w 25"/>
                  <a:gd name="T13" fmla="*/ 9 h 22"/>
                  <a:gd name="T14" fmla="*/ 22 w 25"/>
                  <a:gd name="T15" fmla="*/ 17 h 22"/>
                  <a:gd name="T16" fmla="*/ 15 w 25"/>
                  <a:gd name="T17" fmla="*/ 22 h 22"/>
                  <a:gd name="T18" fmla="*/ 12 w 25"/>
                  <a:gd name="T19" fmla="*/ 22 h 22"/>
                  <a:gd name="T20" fmla="*/ 13 w 25"/>
                  <a:gd name="T21" fmla="*/ 8 h 22"/>
                  <a:gd name="T22" fmla="*/ 12 w 25"/>
                  <a:gd name="T23" fmla="*/ 8 h 22"/>
                  <a:gd name="T24" fmla="*/ 9 w 25"/>
                  <a:gd name="T25" fmla="*/ 9 h 22"/>
                  <a:gd name="T26" fmla="*/ 9 w 25"/>
                  <a:gd name="T27" fmla="*/ 12 h 22"/>
                  <a:gd name="T28" fmla="*/ 10 w 25"/>
                  <a:gd name="T29" fmla="*/ 14 h 22"/>
                  <a:gd name="T30" fmla="*/ 13 w 25"/>
                  <a:gd name="T31" fmla="*/ 14 h 22"/>
                  <a:gd name="T32" fmla="*/ 16 w 25"/>
                  <a:gd name="T33" fmla="*/ 12 h 22"/>
                  <a:gd name="T34" fmla="*/ 17 w 25"/>
                  <a:gd name="T35" fmla="*/ 10 h 22"/>
                  <a:gd name="T36" fmla="*/ 13 w 25"/>
                  <a:gd name="T37"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2">
                    <a:moveTo>
                      <a:pt x="12" y="22"/>
                    </a:moveTo>
                    <a:cubicBezTo>
                      <a:pt x="10" y="22"/>
                      <a:pt x="8" y="22"/>
                      <a:pt x="6" y="21"/>
                    </a:cubicBezTo>
                    <a:cubicBezTo>
                      <a:pt x="3" y="19"/>
                      <a:pt x="1" y="16"/>
                      <a:pt x="1" y="13"/>
                    </a:cubicBezTo>
                    <a:cubicBezTo>
                      <a:pt x="0" y="10"/>
                      <a:pt x="1" y="7"/>
                      <a:pt x="3" y="5"/>
                    </a:cubicBezTo>
                    <a:cubicBezTo>
                      <a:pt x="5" y="2"/>
                      <a:pt x="8" y="0"/>
                      <a:pt x="11" y="0"/>
                    </a:cubicBezTo>
                    <a:cubicBezTo>
                      <a:pt x="12" y="0"/>
                      <a:pt x="12" y="0"/>
                      <a:pt x="13" y="0"/>
                    </a:cubicBezTo>
                    <a:cubicBezTo>
                      <a:pt x="19" y="0"/>
                      <a:pt x="24" y="3"/>
                      <a:pt x="25" y="9"/>
                    </a:cubicBezTo>
                    <a:cubicBezTo>
                      <a:pt x="25" y="12"/>
                      <a:pt x="24" y="15"/>
                      <a:pt x="22" y="17"/>
                    </a:cubicBezTo>
                    <a:cubicBezTo>
                      <a:pt x="21" y="20"/>
                      <a:pt x="18" y="21"/>
                      <a:pt x="15" y="22"/>
                    </a:cubicBezTo>
                    <a:cubicBezTo>
                      <a:pt x="14" y="22"/>
                      <a:pt x="13" y="22"/>
                      <a:pt x="12" y="22"/>
                    </a:cubicBezTo>
                    <a:close/>
                    <a:moveTo>
                      <a:pt x="13" y="8"/>
                    </a:moveTo>
                    <a:cubicBezTo>
                      <a:pt x="12" y="8"/>
                      <a:pt x="12" y="8"/>
                      <a:pt x="12" y="8"/>
                    </a:cubicBezTo>
                    <a:cubicBezTo>
                      <a:pt x="11" y="8"/>
                      <a:pt x="10" y="9"/>
                      <a:pt x="9" y="9"/>
                    </a:cubicBezTo>
                    <a:cubicBezTo>
                      <a:pt x="9" y="10"/>
                      <a:pt x="9" y="11"/>
                      <a:pt x="9" y="12"/>
                    </a:cubicBezTo>
                    <a:cubicBezTo>
                      <a:pt x="9" y="13"/>
                      <a:pt x="9" y="13"/>
                      <a:pt x="10" y="14"/>
                    </a:cubicBezTo>
                    <a:cubicBezTo>
                      <a:pt x="11" y="14"/>
                      <a:pt x="12" y="14"/>
                      <a:pt x="13" y="14"/>
                    </a:cubicBezTo>
                    <a:cubicBezTo>
                      <a:pt x="14" y="14"/>
                      <a:pt x="15" y="13"/>
                      <a:pt x="16" y="12"/>
                    </a:cubicBezTo>
                    <a:cubicBezTo>
                      <a:pt x="16"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6" name="Freeform 452"/>
              <p:cNvSpPr>
                <a:spLocks noEditPoints="1"/>
              </p:cNvSpPr>
              <p:nvPr/>
            </p:nvSpPr>
            <p:spPr bwMode="auto">
              <a:xfrm>
                <a:off x="-5030788" y="3392488"/>
                <a:ext cx="57150" cy="49213"/>
              </a:xfrm>
              <a:custGeom>
                <a:avLst/>
                <a:gdLst>
                  <a:gd name="T0" fmla="*/ 12 w 26"/>
                  <a:gd name="T1" fmla="*/ 23 h 23"/>
                  <a:gd name="T2" fmla="*/ 1 w 26"/>
                  <a:gd name="T3" fmla="*/ 16 h 23"/>
                  <a:gd name="T4" fmla="*/ 1 w 26"/>
                  <a:gd name="T5" fmla="*/ 16 h 23"/>
                  <a:gd name="T6" fmla="*/ 1 w 26"/>
                  <a:gd name="T7" fmla="*/ 7 h 23"/>
                  <a:gd name="T8" fmla="*/ 8 w 26"/>
                  <a:gd name="T9" fmla="*/ 1 h 23"/>
                  <a:gd name="T10" fmla="*/ 13 w 26"/>
                  <a:gd name="T11" fmla="*/ 0 h 23"/>
                  <a:gd name="T12" fmla="*/ 24 w 26"/>
                  <a:gd name="T13" fmla="*/ 7 h 23"/>
                  <a:gd name="T14" fmla="*/ 17 w 26"/>
                  <a:gd name="T15" fmla="*/ 22 h 23"/>
                  <a:gd name="T16" fmla="*/ 12 w 26"/>
                  <a:gd name="T17" fmla="*/ 23 h 23"/>
                  <a:gd name="T18" fmla="*/ 9 w 26"/>
                  <a:gd name="T19" fmla="*/ 13 h 23"/>
                  <a:gd name="T20" fmla="*/ 12 w 26"/>
                  <a:gd name="T21" fmla="*/ 15 h 23"/>
                  <a:gd name="T22" fmla="*/ 14 w 26"/>
                  <a:gd name="T23" fmla="*/ 15 h 23"/>
                  <a:gd name="T24" fmla="*/ 16 w 26"/>
                  <a:gd name="T25" fmla="*/ 10 h 23"/>
                  <a:gd name="T26" fmla="*/ 16 w 26"/>
                  <a:gd name="T27" fmla="*/ 10 h 23"/>
                  <a:gd name="T28" fmla="*/ 11 w 26"/>
                  <a:gd name="T29" fmla="*/ 8 h 23"/>
                  <a:gd name="T30" fmla="*/ 9 w 26"/>
                  <a:gd name="T31" fmla="*/ 10 h 23"/>
                  <a:gd name="T32" fmla="*/ 9 w 26"/>
                  <a:gd name="T33"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2" y="23"/>
                    </a:moveTo>
                    <a:cubicBezTo>
                      <a:pt x="7" y="23"/>
                      <a:pt x="3" y="21"/>
                      <a:pt x="1" y="16"/>
                    </a:cubicBezTo>
                    <a:cubicBezTo>
                      <a:pt x="1" y="16"/>
                      <a:pt x="1" y="16"/>
                      <a:pt x="1" y="16"/>
                    </a:cubicBezTo>
                    <a:cubicBezTo>
                      <a:pt x="0" y="13"/>
                      <a:pt x="0" y="10"/>
                      <a:pt x="1" y="7"/>
                    </a:cubicBezTo>
                    <a:cubicBezTo>
                      <a:pt x="3" y="4"/>
                      <a:pt x="5" y="2"/>
                      <a:pt x="8" y="1"/>
                    </a:cubicBezTo>
                    <a:cubicBezTo>
                      <a:pt x="10" y="0"/>
                      <a:pt x="11" y="0"/>
                      <a:pt x="13" y="0"/>
                    </a:cubicBezTo>
                    <a:cubicBezTo>
                      <a:pt x="18" y="0"/>
                      <a:pt x="22" y="3"/>
                      <a:pt x="24" y="7"/>
                    </a:cubicBezTo>
                    <a:cubicBezTo>
                      <a:pt x="26" y="13"/>
                      <a:pt x="23" y="20"/>
                      <a:pt x="17" y="22"/>
                    </a:cubicBezTo>
                    <a:cubicBezTo>
                      <a:pt x="16" y="23"/>
                      <a:pt x="14" y="23"/>
                      <a:pt x="12" y="23"/>
                    </a:cubicBezTo>
                    <a:close/>
                    <a:moveTo>
                      <a:pt x="9" y="13"/>
                    </a:moveTo>
                    <a:cubicBezTo>
                      <a:pt x="9" y="15"/>
                      <a:pt x="11" y="15"/>
                      <a:pt x="12" y="15"/>
                    </a:cubicBezTo>
                    <a:cubicBezTo>
                      <a:pt x="13" y="15"/>
                      <a:pt x="13" y="15"/>
                      <a:pt x="14" y="15"/>
                    </a:cubicBezTo>
                    <a:cubicBezTo>
                      <a:pt x="16" y="14"/>
                      <a:pt x="17" y="12"/>
                      <a:pt x="16" y="10"/>
                    </a:cubicBezTo>
                    <a:cubicBezTo>
                      <a:pt x="16" y="10"/>
                      <a:pt x="16" y="10"/>
                      <a:pt x="16" y="10"/>
                    </a:cubicBezTo>
                    <a:cubicBezTo>
                      <a:pt x="15" y="8"/>
                      <a:pt x="13" y="7"/>
                      <a:pt x="11" y="8"/>
                    </a:cubicBezTo>
                    <a:cubicBezTo>
                      <a:pt x="10" y="9"/>
                      <a:pt x="9" y="9"/>
                      <a:pt x="9" y="10"/>
                    </a:cubicBezTo>
                    <a:cubicBezTo>
                      <a:pt x="8" y="11"/>
                      <a:pt x="8" y="12"/>
                      <a:pt x="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7" name="Freeform 453"/>
              <p:cNvSpPr>
                <a:spLocks noEditPoints="1"/>
              </p:cNvSpPr>
              <p:nvPr/>
            </p:nvSpPr>
            <p:spPr bwMode="auto">
              <a:xfrm>
                <a:off x="-5043488" y="3362325"/>
                <a:ext cx="55563" cy="49213"/>
              </a:xfrm>
              <a:custGeom>
                <a:avLst/>
                <a:gdLst>
                  <a:gd name="T0" fmla="*/ 12 w 26"/>
                  <a:gd name="T1" fmla="*/ 23 h 23"/>
                  <a:gd name="T2" fmla="*/ 1 w 26"/>
                  <a:gd name="T3" fmla="*/ 16 h 23"/>
                  <a:gd name="T4" fmla="*/ 2 w 26"/>
                  <a:gd name="T5" fmla="*/ 7 h 23"/>
                  <a:gd name="T6" fmla="*/ 9 w 26"/>
                  <a:gd name="T7" fmla="*/ 0 h 23"/>
                  <a:gd name="T8" fmla="*/ 13 w 26"/>
                  <a:gd name="T9" fmla="*/ 0 h 23"/>
                  <a:gd name="T10" fmla="*/ 24 w 26"/>
                  <a:gd name="T11" fmla="*/ 7 h 23"/>
                  <a:gd name="T12" fmla="*/ 17 w 26"/>
                  <a:gd name="T13" fmla="*/ 22 h 23"/>
                  <a:gd name="T14" fmla="*/ 12 w 26"/>
                  <a:gd name="T15" fmla="*/ 23 h 23"/>
                  <a:gd name="T16" fmla="*/ 13 w 26"/>
                  <a:gd name="T17" fmla="*/ 8 h 23"/>
                  <a:gd name="T18" fmla="*/ 12 w 26"/>
                  <a:gd name="T19" fmla="*/ 8 h 23"/>
                  <a:gd name="T20" fmla="*/ 9 w 26"/>
                  <a:gd name="T21" fmla="*/ 10 h 23"/>
                  <a:gd name="T22" fmla="*/ 9 w 26"/>
                  <a:gd name="T23" fmla="*/ 13 h 23"/>
                  <a:gd name="T24" fmla="*/ 14 w 26"/>
                  <a:gd name="T25" fmla="*/ 15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3" y="20"/>
                      <a:pt x="1" y="16"/>
                    </a:cubicBezTo>
                    <a:cubicBezTo>
                      <a:pt x="0" y="13"/>
                      <a:pt x="0" y="9"/>
                      <a:pt x="2" y="7"/>
                    </a:cubicBezTo>
                    <a:cubicBezTo>
                      <a:pt x="3" y="4"/>
                      <a:pt x="6" y="1"/>
                      <a:pt x="9" y="0"/>
                    </a:cubicBezTo>
                    <a:cubicBezTo>
                      <a:pt x="10" y="0"/>
                      <a:pt x="12" y="0"/>
                      <a:pt x="13" y="0"/>
                    </a:cubicBezTo>
                    <a:cubicBezTo>
                      <a:pt x="18" y="0"/>
                      <a:pt x="22" y="3"/>
                      <a:pt x="24" y="7"/>
                    </a:cubicBezTo>
                    <a:cubicBezTo>
                      <a:pt x="26" y="13"/>
                      <a:pt x="23" y="20"/>
                      <a:pt x="17" y="22"/>
                    </a:cubicBezTo>
                    <a:cubicBezTo>
                      <a:pt x="16" y="23"/>
                      <a:pt x="14" y="23"/>
                      <a:pt x="12" y="23"/>
                    </a:cubicBezTo>
                    <a:close/>
                    <a:moveTo>
                      <a:pt x="13" y="8"/>
                    </a:moveTo>
                    <a:cubicBezTo>
                      <a:pt x="13" y="8"/>
                      <a:pt x="12" y="8"/>
                      <a:pt x="12" y="8"/>
                    </a:cubicBezTo>
                    <a:cubicBezTo>
                      <a:pt x="10" y="8"/>
                      <a:pt x="10" y="9"/>
                      <a:pt x="9" y="10"/>
                    </a:cubicBezTo>
                    <a:cubicBezTo>
                      <a:pt x="9" y="11"/>
                      <a:pt x="9" y="12"/>
                      <a:pt x="9" y="13"/>
                    </a:cubicBezTo>
                    <a:cubicBezTo>
                      <a:pt x="10" y="15"/>
                      <a:pt x="12" y="16"/>
                      <a:pt x="14" y="15"/>
                    </a:cubicBezTo>
                    <a:cubicBezTo>
                      <a:pt x="16"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8" name="Freeform 454"/>
              <p:cNvSpPr>
                <a:spLocks noEditPoints="1"/>
              </p:cNvSpPr>
              <p:nvPr/>
            </p:nvSpPr>
            <p:spPr bwMode="auto">
              <a:xfrm>
                <a:off x="-5054600" y="3328988"/>
                <a:ext cx="57150" cy="52388"/>
              </a:xfrm>
              <a:custGeom>
                <a:avLst/>
                <a:gdLst>
                  <a:gd name="T0" fmla="*/ 12 w 26"/>
                  <a:gd name="T1" fmla="*/ 24 h 24"/>
                  <a:gd name="T2" fmla="*/ 1 w 26"/>
                  <a:gd name="T3" fmla="*/ 16 h 24"/>
                  <a:gd name="T4" fmla="*/ 2 w 26"/>
                  <a:gd name="T5" fmla="*/ 6 h 24"/>
                  <a:gd name="T6" fmla="*/ 9 w 26"/>
                  <a:gd name="T7" fmla="*/ 1 h 24"/>
                  <a:gd name="T8" fmla="*/ 18 w 26"/>
                  <a:gd name="T9" fmla="*/ 1 h 24"/>
                  <a:gd name="T10" fmla="*/ 24 w 26"/>
                  <a:gd name="T11" fmla="*/ 8 h 24"/>
                  <a:gd name="T12" fmla="*/ 17 w 26"/>
                  <a:gd name="T13" fmla="*/ 23 h 24"/>
                  <a:gd name="T14" fmla="*/ 12 w 26"/>
                  <a:gd name="T15" fmla="*/ 24 h 24"/>
                  <a:gd name="T16" fmla="*/ 13 w 26"/>
                  <a:gd name="T17" fmla="*/ 8 h 24"/>
                  <a:gd name="T18" fmla="*/ 12 w 26"/>
                  <a:gd name="T19" fmla="*/ 8 h 24"/>
                  <a:gd name="T20" fmla="*/ 9 w 26"/>
                  <a:gd name="T21" fmla="*/ 10 h 24"/>
                  <a:gd name="T22" fmla="*/ 9 w 26"/>
                  <a:gd name="T23" fmla="*/ 13 h 24"/>
                  <a:gd name="T24" fmla="*/ 14 w 26"/>
                  <a:gd name="T25" fmla="*/ 15 h 24"/>
                  <a:gd name="T26" fmla="*/ 17 w 26"/>
                  <a:gd name="T27" fmla="*/ 11 h 24"/>
                  <a:gd name="T28" fmla="*/ 15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7" y="24"/>
                      <a:pt x="3" y="20"/>
                      <a:pt x="1" y="16"/>
                    </a:cubicBezTo>
                    <a:cubicBezTo>
                      <a:pt x="0" y="13"/>
                      <a:pt x="0" y="9"/>
                      <a:pt x="2" y="6"/>
                    </a:cubicBezTo>
                    <a:cubicBezTo>
                      <a:pt x="4" y="4"/>
                      <a:pt x="6" y="2"/>
                      <a:pt x="9" y="1"/>
                    </a:cubicBezTo>
                    <a:cubicBezTo>
                      <a:pt x="12" y="0"/>
                      <a:pt x="16" y="0"/>
                      <a:pt x="18" y="1"/>
                    </a:cubicBezTo>
                    <a:cubicBezTo>
                      <a:pt x="21" y="3"/>
                      <a:pt x="23" y="5"/>
                      <a:pt x="24" y="8"/>
                    </a:cubicBezTo>
                    <a:cubicBezTo>
                      <a:pt x="26" y="14"/>
                      <a:pt x="23" y="21"/>
                      <a:pt x="17" y="23"/>
                    </a:cubicBezTo>
                    <a:cubicBezTo>
                      <a:pt x="15" y="23"/>
                      <a:pt x="14" y="24"/>
                      <a:pt x="12" y="24"/>
                    </a:cubicBezTo>
                    <a:close/>
                    <a:moveTo>
                      <a:pt x="13" y="8"/>
                    </a:moveTo>
                    <a:cubicBezTo>
                      <a:pt x="13" y="8"/>
                      <a:pt x="12" y="8"/>
                      <a:pt x="12" y="8"/>
                    </a:cubicBezTo>
                    <a:cubicBezTo>
                      <a:pt x="11" y="9"/>
                      <a:pt x="10" y="9"/>
                      <a:pt x="9" y="10"/>
                    </a:cubicBezTo>
                    <a:cubicBezTo>
                      <a:pt x="9" y="11"/>
                      <a:pt x="8" y="12"/>
                      <a:pt x="9" y="13"/>
                    </a:cubicBezTo>
                    <a:cubicBezTo>
                      <a:pt x="10" y="15"/>
                      <a:pt x="12" y="16"/>
                      <a:pt x="14" y="15"/>
                    </a:cubicBezTo>
                    <a:cubicBezTo>
                      <a:pt x="16" y="15"/>
                      <a:pt x="17" y="12"/>
                      <a:pt x="17" y="11"/>
                    </a:cubicBezTo>
                    <a:cubicBezTo>
                      <a:pt x="16" y="10"/>
                      <a:pt x="16" y="9"/>
                      <a:pt x="15" y="9"/>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9" name="Freeform 455"/>
              <p:cNvSpPr>
                <a:spLocks noEditPoints="1"/>
              </p:cNvSpPr>
              <p:nvPr/>
            </p:nvSpPr>
            <p:spPr bwMode="auto">
              <a:xfrm>
                <a:off x="-5062538" y="3297238"/>
                <a:ext cx="55563" cy="52388"/>
              </a:xfrm>
              <a:custGeom>
                <a:avLst/>
                <a:gdLst>
                  <a:gd name="T0" fmla="*/ 12 w 26"/>
                  <a:gd name="T1" fmla="*/ 24 h 24"/>
                  <a:gd name="T2" fmla="*/ 1 w 26"/>
                  <a:gd name="T3" fmla="*/ 15 h 24"/>
                  <a:gd name="T4" fmla="*/ 0 w 26"/>
                  <a:gd name="T5" fmla="*/ 11 h 24"/>
                  <a:gd name="T6" fmla="*/ 2 w 26"/>
                  <a:gd name="T7" fmla="*/ 6 h 24"/>
                  <a:gd name="T8" fmla="*/ 10 w 26"/>
                  <a:gd name="T9" fmla="*/ 1 h 24"/>
                  <a:gd name="T10" fmla="*/ 19 w 26"/>
                  <a:gd name="T11" fmla="*/ 2 h 24"/>
                  <a:gd name="T12" fmla="*/ 22 w 26"/>
                  <a:gd name="T13" fmla="*/ 5 h 24"/>
                  <a:gd name="T14" fmla="*/ 24 w 26"/>
                  <a:gd name="T15" fmla="*/ 9 h 24"/>
                  <a:gd name="T16" fmla="*/ 16 w 26"/>
                  <a:gd name="T17" fmla="*/ 23 h 24"/>
                  <a:gd name="T18" fmla="*/ 12 w 26"/>
                  <a:gd name="T19" fmla="*/ 24 h 24"/>
                  <a:gd name="T20" fmla="*/ 13 w 26"/>
                  <a:gd name="T21" fmla="*/ 9 h 24"/>
                  <a:gd name="T22" fmla="*/ 12 w 26"/>
                  <a:gd name="T23" fmla="*/ 9 h 24"/>
                  <a:gd name="T24" fmla="*/ 9 w 26"/>
                  <a:gd name="T25" fmla="*/ 11 h 24"/>
                  <a:gd name="T26" fmla="*/ 8 w 26"/>
                  <a:gd name="T27" fmla="*/ 12 h 24"/>
                  <a:gd name="T28" fmla="*/ 9 w 26"/>
                  <a:gd name="T29" fmla="*/ 13 h 24"/>
                  <a:gd name="T30" fmla="*/ 13 w 26"/>
                  <a:gd name="T31" fmla="*/ 16 h 24"/>
                  <a:gd name="T32" fmla="*/ 16 w 26"/>
                  <a:gd name="T33" fmla="*/ 11 h 24"/>
                  <a:gd name="T34" fmla="*/ 16 w 26"/>
                  <a:gd name="T35" fmla="*/ 10 h 24"/>
                  <a:gd name="T36" fmla="*/ 15 w 26"/>
                  <a:gd name="T37" fmla="*/ 9 h 24"/>
                  <a:gd name="T38" fmla="*/ 13 w 26"/>
                  <a:gd name="T3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24">
                    <a:moveTo>
                      <a:pt x="12" y="24"/>
                    </a:moveTo>
                    <a:cubicBezTo>
                      <a:pt x="7" y="24"/>
                      <a:pt x="2" y="20"/>
                      <a:pt x="1" y="15"/>
                    </a:cubicBezTo>
                    <a:cubicBezTo>
                      <a:pt x="0" y="14"/>
                      <a:pt x="0" y="12"/>
                      <a:pt x="0" y="11"/>
                    </a:cubicBezTo>
                    <a:cubicBezTo>
                      <a:pt x="1" y="9"/>
                      <a:pt x="1" y="8"/>
                      <a:pt x="2" y="6"/>
                    </a:cubicBezTo>
                    <a:cubicBezTo>
                      <a:pt x="4" y="3"/>
                      <a:pt x="7" y="2"/>
                      <a:pt x="10" y="1"/>
                    </a:cubicBezTo>
                    <a:cubicBezTo>
                      <a:pt x="13" y="0"/>
                      <a:pt x="16" y="1"/>
                      <a:pt x="19" y="2"/>
                    </a:cubicBezTo>
                    <a:cubicBezTo>
                      <a:pt x="20" y="3"/>
                      <a:pt x="21" y="4"/>
                      <a:pt x="22" y="5"/>
                    </a:cubicBezTo>
                    <a:cubicBezTo>
                      <a:pt x="23" y="6"/>
                      <a:pt x="24" y="7"/>
                      <a:pt x="24" y="9"/>
                    </a:cubicBezTo>
                    <a:cubicBezTo>
                      <a:pt x="26" y="15"/>
                      <a:pt x="22" y="22"/>
                      <a:pt x="16" y="23"/>
                    </a:cubicBezTo>
                    <a:cubicBezTo>
                      <a:pt x="15" y="24"/>
                      <a:pt x="13" y="24"/>
                      <a:pt x="12" y="24"/>
                    </a:cubicBezTo>
                    <a:close/>
                    <a:moveTo>
                      <a:pt x="13" y="9"/>
                    </a:moveTo>
                    <a:cubicBezTo>
                      <a:pt x="12" y="9"/>
                      <a:pt x="12" y="9"/>
                      <a:pt x="12" y="9"/>
                    </a:cubicBezTo>
                    <a:cubicBezTo>
                      <a:pt x="10" y="9"/>
                      <a:pt x="10" y="10"/>
                      <a:pt x="9" y="11"/>
                    </a:cubicBezTo>
                    <a:cubicBezTo>
                      <a:pt x="9" y="11"/>
                      <a:pt x="8" y="11"/>
                      <a:pt x="8" y="12"/>
                    </a:cubicBezTo>
                    <a:cubicBezTo>
                      <a:pt x="8" y="12"/>
                      <a:pt x="8" y="13"/>
                      <a:pt x="9" y="13"/>
                    </a:cubicBezTo>
                    <a:cubicBezTo>
                      <a:pt x="9" y="15"/>
                      <a:pt x="11" y="16"/>
                      <a:pt x="13" y="16"/>
                    </a:cubicBezTo>
                    <a:cubicBezTo>
                      <a:pt x="16" y="15"/>
                      <a:pt x="17" y="13"/>
                      <a:pt x="16" y="11"/>
                    </a:cubicBezTo>
                    <a:cubicBezTo>
                      <a:pt x="16" y="11"/>
                      <a:pt x="16" y="10"/>
                      <a:pt x="16" y="10"/>
                    </a:cubicBezTo>
                    <a:cubicBezTo>
                      <a:pt x="15" y="10"/>
                      <a:pt x="15" y="9"/>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0" name="Freeform 456"/>
              <p:cNvSpPr>
                <a:spLocks noEditPoints="1"/>
              </p:cNvSpPr>
              <p:nvPr/>
            </p:nvSpPr>
            <p:spPr bwMode="auto">
              <a:xfrm>
                <a:off x="-5070475" y="3267075"/>
                <a:ext cx="55563" cy="49213"/>
              </a:xfrm>
              <a:custGeom>
                <a:avLst/>
                <a:gdLst>
                  <a:gd name="T0" fmla="*/ 13 w 26"/>
                  <a:gd name="T1" fmla="*/ 23 h 23"/>
                  <a:gd name="T2" fmla="*/ 1 w 26"/>
                  <a:gd name="T3" fmla="*/ 14 h 23"/>
                  <a:gd name="T4" fmla="*/ 2 w 26"/>
                  <a:gd name="T5" fmla="*/ 5 h 23"/>
                  <a:gd name="T6" fmla="*/ 11 w 26"/>
                  <a:gd name="T7" fmla="*/ 0 h 23"/>
                  <a:gd name="T8" fmla="*/ 13 w 26"/>
                  <a:gd name="T9" fmla="*/ 0 h 23"/>
                  <a:gd name="T10" fmla="*/ 25 w 26"/>
                  <a:gd name="T11" fmla="*/ 9 h 23"/>
                  <a:gd name="T12" fmla="*/ 16 w 26"/>
                  <a:gd name="T13" fmla="*/ 23 h 23"/>
                  <a:gd name="T14" fmla="*/ 13 w 26"/>
                  <a:gd name="T15" fmla="*/ 23 h 23"/>
                  <a:gd name="T16" fmla="*/ 13 w 26"/>
                  <a:gd name="T17" fmla="*/ 8 h 23"/>
                  <a:gd name="T18" fmla="*/ 12 w 26"/>
                  <a:gd name="T19" fmla="*/ 8 h 23"/>
                  <a:gd name="T20" fmla="*/ 9 w 26"/>
                  <a:gd name="T21" fmla="*/ 10 h 23"/>
                  <a:gd name="T22" fmla="*/ 9 w 26"/>
                  <a:gd name="T23" fmla="*/ 12 h 23"/>
                  <a:gd name="T24" fmla="*/ 14 w 26"/>
                  <a:gd name="T25" fmla="*/ 15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7" y="23"/>
                      <a:pt x="2" y="19"/>
                      <a:pt x="1" y="14"/>
                    </a:cubicBezTo>
                    <a:cubicBezTo>
                      <a:pt x="0" y="11"/>
                      <a:pt x="1" y="8"/>
                      <a:pt x="2" y="5"/>
                    </a:cubicBezTo>
                    <a:cubicBezTo>
                      <a:pt x="4" y="2"/>
                      <a:pt x="7" y="0"/>
                      <a:pt x="11" y="0"/>
                    </a:cubicBezTo>
                    <a:cubicBezTo>
                      <a:pt x="11" y="0"/>
                      <a:pt x="12" y="0"/>
                      <a:pt x="13" y="0"/>
                    </a:cubicBezTo>
                    <a:cubicBezTo>
                      <a:pt x="19" y="0"/>
                      <a:pt x="23" y="3"/>
                      <a:pt x="25" y="9"/>
                    </a:cubicBezTo>
                    <a:cubicBezTo>
                      <a:pt x="26" y="15"/>
                      <a:pt x="22" y="21"/>
                      <a:pt x="16" y="23"/>
                    </a:cubicBezTo>
                    <a:cubicBezTo>
                      <a:pt x="15" y="23"/>
                      <a:pt x="14" y="23"/>
                      <a:pt x="13" y="23"/>
                    </a:cubicBezTo>
                    <a:close/>
                    <a:moveTo>
                      <a:pt x="13" y="8"/>
                    </a:moveTo>
                    <a:cubicBezTo>
                      <a:pt x="12" y="8"/>
                      <a:pt x="12" y="8"/>
                      <a:pt x="12" y="8"/>
                    </a:cubicBezTo>
                    <a:cubicBezTo>
                      <a:pt x="11" y="8"/>
                      <a:pt x="10" y="9"/>
                      <a:pt x="9" y="10"/>
                    </a:cubicBezTo>
                    <a:cubicBezTo>
                      <a:pt x="9" y="10"/>
                      <a:pt x="9" y="11"/>
                      <a:pt x="9" y="12"/>
                    </a:cubicBezTo>
                    <a:cubicBezTo>
                      <a:pt x="9" y="14"/>
                      <a:pt x="11" y="15"/>
                      <a:pt x="14" y="15"/>
                    </a:cubicBezTo>
                    <a:cubicBezTo>
                      <a:pt x="16"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1" name="Freeform 457"/>
              <p:cNvSpPr>
                <a:spLocks noEditPoints="1"/>
              </p:cNvSpPr>
              <p:nvPr/>
            </p:nvSpPr>
            <p:spPr bwMode="auto">
              <a:xfrm>
                <a:off x="-5068888" y="3387725"/>
                <a:ext cx="55563" cy="53975"/>
              </a:xfrm>
              <a:custGeom>
                <a:avLst/>
                <a:gdLst>
                  <a:gd name="T0" fmla="*/ 12 w 26"/>
                  <a:gd name="T1" fmla="*/ 25 h 25"/>
                  <a:gd name="T2" fmla="*/ 1 w 26"/>
                  <a:gd name="T3" fmla="*/ 17 h 25"/>
                  <a:gd name="T4" fmla="*/ 1 w 26"/>
                  <a:gd name="T5" fmla="*/ 7 h 25"/>
                  <a:gd name="T6" fmla="*/ 8 w 26"/>
                  <a:gd name="T7" fmla="*/ 1 h 25"/>
                  <a:gd name="T8" fmla="*/ 12 w 26"/>
                  <a:gd name="T9" fmla="*/ 0 h 25"/>
                  <a:gd name="T10" fmla="*/ 24 w 26"/>
                  <a:gd name="T11" fmla="*/ 8 h 25"/>
                  <a:gd name="T12" fmla="*/ 17 w 26"/>
                  <a:gd name="T13" fmla="*/ 24 h 25"/>
                  <a:gd name="T14" fmla="*/ 12 w 26"/>
                  <a:gd name="T15" fmla="*/ 25 h 25"/>
                  <a:gd name="T16" fmla="*/ 12 w 26"/>
                  <a:gd name="T17" fmla="*/ 9 h 25"/>
                  <a:gd name="T18" fmla="*/ 11 w 26"/>
                  <a:gd name="T19" fmla="*/ 9 h 25"/>
                  <a:gd name="T20" fmla="*/ 9 w 26"/>
                  <a:gd name="T21" fmla="*/ 11 h 25"/>
                  <a:gd name="T22" fmla="*/ 9 w 26"/>
                  <a:gd name="T23" fmla="*/ 14 h 25"/>
                  <a:gd name="T24" fmla="*/ 14 w 26"/>
                  <a:gd name="T25" fmla="*/ 16 h 25"/>
                  <a:gd name="T26" fmla="*/ 16 w 26"/>
                  <a:gd name="T27" fmla="*/ 11 h 25"/>
                  <a:gd name="T28" fmla="*/ 12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2" y="25"/>
                    </a:moveTo>
                    <a:cubicBezTo>
                      <a:pt x="7" y="25"/>
                      <a:pt x="3" y="22"/>
                      <a:pt x="1" y="17"/>
                    </a:cubicBezTo>
                    <a:cubicBezTo>
                      <a:pt x="0" y="14"/>
                      <a:pt x="0" y="10"/>
                      <a:pt x="1" y="7"/>
                    </a:cubicBezTo>
                    <a:cubicBezTo>
                      <a:pt x="3" y="5"/>
                      <a:pt x="5" y="2"/>
                      <a:pt x="8" y="1"/>
                    </a:cubicBezTo>
                    <a:cubicBezTo>
                      <a:pt x="9" y="1"/>
                      <a:pt x="11" y="0"/>
                      <a:pt x="12" y="0"/>
                    </a:cubicBezTo>
                    <a:cubicBezTo>
                      <a:pt x="17" y="0"/>
                      <a:pt x="22" y="3"/>
                      <a:pt x="24" y="8"/>
                    </a:cubicBezTo>
                    <a:cubicBezTo>
                      <a:pt x="26" y="14"/>
                      <a:pt x="23" y="21"/>
                      <a:pt x="17" y="24"/>
                    </a:cubicBezTo>
                    <a:cubicBezTo>
                      <a:pt x="15" y="24"/>
                      <a:pt x="14" y="25"/>
                      <a:pt x="12" y="25"/>
                    </a:cubicBezTo>
                    <a:close/>
                    <a:moveTo>
                      <a:pt x="12" y="9"/>
                    </a:moveTo>
                    <a:cubicBezTo>
                      <a:pt x="12" y="9"/>
                      <a:pt x="11" y="9"/>
                      <a:pt x="11" y="9"/>
                    </a:cubicBezTo>
                    <a:cubicBezTo>
                      <a:pt x="10" y="9"/>
                      <a:pt x="9" y="10"/>
                      <a:pt x="9" y="11"/>
                    </a:cubicBezTo>
                    <a:cubicBezTo>
                      <a:pt x="8" y="12"/>
                      <a:pt x="8" y="13"/>
                      <a:pt x="9" y="14"/>
                    </a:cubicBezTo>
                    <a:cubicBezTo>
                      <a:pt x="9" y="16"/>
                      <a:pt x="12" y="17"/>
                      <a:pt x="14" y="16"/>
                    </a:cubicBezTo>
                    <a:cubicBezTo>
                      <a:pt x="16" y="15"/>
                      <a:pt x="17" y="13"/>
                      <a:pt x="16" y="11"/>
                    </a:cubicBezTo>
                    <a:cubicBezTo>
                      <a:pt x="16"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2" name="Freeform 458"/>
              <p:cNvSpPr>
                <a:spLocks noEditPoints="1"/>
              </p:cNvSpPr>
              <p:nvPr/>
            </p:nvSpPr>
            <p:spPr bwMode="auto">
              <a:xfrm>
                <a:off x="-5081588" y="3355975"/>
                <a:ext cx="55563" cy="52388"/>
              </a:xfrm>
              <a:custGeom>
                <a:avLst/>
                <a:gdLst>
                  <a:gd name="T0" fmla="*/ 13 w 26"/>
                  <a:gd name="T1" fmla="*/ 25 h 25"/>
                  <a:gd name="T2" fmla="*/ 1 w 26"/>
                  <a:gd name="T3" fmla="*/ 16 h 25"/>
                  <a:gd name="T4" fmla="*/ 2 w 26"/>
                  <a:gd name="T5" fmla="*/ 7 h 25"/>
                  <a:gd name="T6" fmla="*/ 9 w 26"/>
                  <a:gd name="T7" fmla="*/ 1 h 25"/>
                  <a:gd name="T8" fmla="*/ 13 w 26"/>
                  <a:gd name="T9" fmla="*/ 0 h 25"/>
                  <a:gd name="T10" fmla="*/ 24 w 26"/>
                  <a:gd name="T11" fmla="*/ 8 h 25"/>
                  <a:gd name="T12" fmla="*/ 17 w 26"/>
                  <a:gd name="T13" fmla="*/ 24 h 25"/>
                  <a:gd name="T14" fmla="*/ 13 w 26"/>
                  <a:gd name="T15" fmla="*/ 25 h 25"/>
                  <a:gd name="T16" fmla="*/ 13 w 26"/>
                  <a:gd name="T17" fmla="*/ 8 h 25"/>
                  <a:gd name="T18" fmla="*/ 12 w 26"/>
                  <a:gd name="T19" fmla="*/ 9 h 25"/>
                  <a:gd name="T20" fmla="*/ 9 w 26"/>
                  <a:gd name="T21" fmla="*/ 11 h 25"/>
                  <a:gd name="T22" fmla="*/ 9 w 26"/>
                  <a:gd name="T23" fmla="*/ 14 h 25"/>
                  <a:gd name="T24" fmla="*/ 14 w 26"/>
                  <a:gd name="T25" fmla="*/ 16 h 25"/>
                  <a:gd name="T26" fmla="*/ 17 w 26"/>
                  <a:gd name="T27" fmla="*/ 11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8" y="25"/>
                      <a:pt x="3" y="21"/>
                      <a:pt x="1" y="16"/>
                    </a:cubicBezTo>
                    <a:cubicBezTo>
                      <a:pt x="0" y="13"/>
                      <a:pt x="1" y="10"/>
                      <a:pt x="2" y="7"/>
                    </a:cubicBezTo>
                    <a:cubicBezTo>
                      <a:pt x="3" y="4"/>
                      <a:pt x="6" y="2"/>
                      <a:pt x="9" y="1"/>
                    </a:cubicBezTo>
                    <a:cubicBezTo>
                      <a:pt x="10" y="1"/>
                      <a:pt x="12" y="0"/>
                      <a:pt x="13" y="0"/>
                    </a:cubicBezTo>
                    <a:cubicBezTo>
                      <a:pt x="18" y="0"/>
                      <a:pt x="23" y="4"/>
                      <a:pt x="24" y="8"/>
                    </a:cubicBezTo>
                    <a:cubicBezTo>
                      <a:pt x="26" y="15"/>
                      <a:pt x="23" y="21"/>
                      <a:pt x="17" y="24"/>
                    </a:cubicBezTo>
                    <a:cubicBezTo>
                      <a:pt x="16" y="24"/>
                      <a:pt x="14" y="25"/>
                      <a:pt x="13" y="25"/>
                    </a:cubicBezTo>
                    <a:close/>
                    <a:moveTo>
                      <a:pt x="13" y="8"/>
                    </a:moveTo>
                    <a:cubicBezTo>
                      <a:pt x="12" y="8"/>
                      <a:pt x="12" y="9"/>
                      <a:pt x="12" y="9"/>
                    </a:cubicBezTo>
                    <a:cubicBezTo>
                      <a:pt x="11" y="9"/>
                      <a:pt x="10" y="10"/>
                      <a:pt x="9" y="11"/>
                    </a:cubicBezTo>
                    <a:cubicBezTo>
                      <a:pt x="9" y="12"/>
                      <a:pt x="9" y="13"/>
                      <a:pt x="9" y="14"/>
                    </a:cubicBezTo>
                    <a:cubicBezTo>
                      <a:pt x="10" y="16"/>
                      <a:pt x="12" y="17"/>
                      <a:pt x="14" y="16"/>
                    </a:cubicBezTo>
                    <a:cubicBezTo>
                      <a:pt x="16" y="15"/>
                      <a:pt x="17" y="13"/>
                      <a:pt x="17" y="11"/>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3" name="Freeform 459"/>
              <p:cNvSpPr>
                <a:spLocks noEditPoints="1"/>
              </p:cNvSpPr>
              <p:nvPr/>
            </p:nvSpPr>
            <p:spPr bwMode="auto">
              <a:xfrm>
                <a:off x="-5092700" y="3322638"/>
                <a:ext cx="55563" cy="52388"/>
              </a:xfrm>
              <a:custGeom>
                <a:avLst/>
                <a:gdLst>
                  <a:gd name="T0" fmla="*/ 13 w 26"/>
                  <a:gd name="T1" fmla="*/ 24 h 24"/>
                  <a:gd name="T2" fmla="*/ 7 w 26"/>
                  <a:gd name="T3" fmla="*/ 23 h 24"/>
                  <a:gd name="T4" fmla="*/ 1 w 26"/>
                  <a:gd name="T5" fmla="*/ 15 h 24"/>
                  <a:gd name="T6" fmla="*/ 2 w 26"/>
                  <a:gd name="T7" fmla="*/ 6 h 24"/>
                  <a:gd name="T8" fmla="*/ 10 w 26"/>
                  <a:gd name="T9" fmla="*/ 0 h 24"/>
                  <a:gd name="T10" fmla="*/ 13 w 26"/>
                  <a:gd name="T11" fmla="*/ 0 h 24"/>
                  <a:gd name="T12" fmla="*/ 25 w 26"/>
                  <a:gd name="T13" fmla="*/ 9 h 24"/>
                  <a:gd name="T14" fmla="*/ 24 w 26"/>
                  <a:gd name="T15" fmla="*/ 18 h 24"/>
                  <a:gd name="T16" fmla="*/ 17 w 26"/>
                  <a:gd name="T17" fmla="*/ 24 h 24"/>
                  <a:gd name="T18" fmla="*/ 13 w 26"/>
                  <a:gd name="T19" fmla="*/ 24 h 24"/>
                  <a:gd name="T20" fmla="*/ 13 w 26"/>
                  <a:gd name="T21" fmla="*/ 8 h 24"/>
                  <a:gd name="T22" fmla="*/ 12 w 26"/>
                  <a:gd name="T23" fmla="*/ 8 h 24"/>
                  <a:gd name="T24" fmla="*/ 9 w 26"/>
                  <a:gd name="T25" fmla="*/ 10 h 24"/>
                  <a:gd name="T26" fmla="*/ 9 w 26"/>
                  <a:gd name="T27" fmla="*/ 13 h 24"/>
                  <a:gd name="T28" fmla="*/ 11 w 26"/>
                  <a:gd name="T29" fmla="*/ 16 h 24"/>
                  <a:gd name="T30" fmla="*/ 14 w 26"/>
                  <a:gd name="T31" fmla="*/ 16 h 24"/>
                  <a:gd name="T32" fmla="*/ 16 w 26"/>
                  <a:gd name="T33" fmla="*/ 14 h 24"/>
                  <a:gd name="T34" fmla="*/ 17 w 26"/>
                  <a:gd name="T35" fmla="*/ 11 h 24"/>
                  <a:gd name="T36" fmla="*/ 13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3" y="24"/>
                    </a:moveTo>
                    <a:cubicBezTo>
                      <a:pt x="11" y="24"/>
                      <a:pt x="9" y="24"/>
                      <a:pt x="7" y="23"/>
                    </a:cubicBezTo>
                    <a:cubicBezTo>
                      <a:pt x="4" y="21"/>
                      <a:pt x="2" y="19"/>
                      <a:pt x="1" y="15"/>
                    </a:cubicBezTo>
                    <a:cubicBezTo>
                      <a:pt x="0" y="12"/>
                      <a:pt x="1" y="9"/>
                      <a:pt x="2" y="6"/>
                    </a:cubicBezTo>
                    <a:cubicBezTo>
                      <a:pt x="4" y="3"/>
                      <a:pt x="7" y="1"/>
                      <a:pt x="10" y="0"/>
                    </a:cubicBezTo>
                    <a:cubicBezTo>
                      <a:pt x="11" y="0"/>
                      <a:pt x="12" y="0"/>
                      <a:pt x="13" y="0"/>
                    </a:cubicBezTo>
                    <a:cubicBezTo>
                      <a:pt x="18" y="0"/>
                      <a:pt x="23" y="4"/>
                      <a:pt x="25" y="9"/>
                    </a:cubicBezTo>
                    <a:cubicBezTo>
                      <a:pt x="26" y="12"/>
                      <a:pt x="25" y="15"/>
                      <a:pt x="24" y="18"/>
                    </a:cubicBezTo>
                    <a:cubicBezTo>
                      <a:pt x="22" y="21"/>
                      <a:pt x="20" y="23"/>
                      <a:pt x="17" y="24"/>
                    </a:cubicBezTo>
                    <a:cubicBezTo>
                      <a:pt x="15" y="24"/>
                      <a:pt x="14" y="24"/>
                      <a:pt x="13" y="24"/>
                    </a:cubicBezTo>
                    <a:close/>
                    <a:moveTo>
                      <a:pt x="13" y="8"/>
                    </a:moveTo>
                    <a:cubicBezTo>
                      <a:pt x="13" y="8"/>
                      <a:pt x="12" y="8"/>
                      <a:pt x="12" y="8"/>
                    </a:cubicBezTo>
                    <a:cubicBezTo>
                      <a:pt x="11" y="9"/>
                      <a:pt x="10" y="9"/>
                      <a:pt x="9" y="10"/>
                    </a:cubicBezTo>
                    <a:cubicBezTo>
                      <a:pt x="9" y="11"/>
                      <a:pt x="9" y="12"/>
                      <a:pt x="9" y="13"/>
                    </a:cubicBezTo>
                    <a:cubicBezTo>
                      <a:pt x="9" y="14"/>
                      <a:pt x="10" y="15"/>
                      <a:pt x="11" y="16"/>
                    </a:cubicBezTo>
                    <a:cubicBezTo>
                      <a:pt x="12" y="16"/>
                      <a:pt x="13" y="16"/>
                      <a:pt x="14" y="16"/>
                    </a:cubicBezTo>
                    <a:cubicBezTo>
                      <a:pt x="15" y="16"/>
                      <a:pt x="16" y="15"/>
                      <a:pt x="16"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4" name="Freeform 460"/>
              <p:cNvSpPr>
                <a:spLocks noEditPoints="1"/>
              </p:cNvSpPr>
              <p:nvPr/>
            </p:nvSpPr>
            <p:spPr bwMode="auto">
              <a:xfrm>
                <a:off x="-5100638" y="3290888"/>
                <a:ext cx="52388" cy="50800"/>
              </a:xfrm>
              <a:custGeom>
                <a:avLst/>
                <a:gdLst>
                  <a:gd name="T0" fmla="*/ 13 w 25"/>
                  <a:gd name="T1" fmla="*/ 24 h 24"/>
                  <a:gd name="T2" fmla="*/ 7 w 25"/>
                  <a:gd name="T3" fmla="*/ 22 h 24"/>
                  <a:gd name="T4" fmla="*/ 1 w 25"/>
                  <a:gd name="T5" fmla="*/ 14 h 24"/>
                  <a:gd name="T6" fmla="*/ 3 w 25"/>
                  <a:gd name="T7" fmla="*/ 5 h 24"/>
                  <a:gd name="T8" fmla="*/ 10 w 25"/>
                  <a:gd name="T9" fmla="*/ 0 h 24"/>
                  <a:gd name="T10" fmla="*/ 13 w 25"/>
                  <a:gd name="T11" fmla="*/ 0 h 24"/>
                  <a:gd name="T12" fmla="*/ 25 w 25"/>
                  <a:gd name="T13" fmla="*/ 9 h 24"/>
                  <a:gd name="T14" fmla="*/ 23 w 25"/>
                  <a:gd name="T15" fmla="*/ 18 h 24"/>
                  <a:gd name="T16" fmla="*/ 16 w 25"/>
                  <a:gd name="T17" fmla="*/ 23 h 24"/>
                  <a:gd name="T18" fmla="*/ 13 w 25"/>
                  <a:gd name="T19" fmla="*/ 24 h 24"/>
                  <a:gd name="T20" fmla="*/ 13 w 25"/>
                  <a:gd name="T21" fmla="*/ 8 h 24"/>
                  <a:gd name="T22" fmla="*/ 12 w 25"/>
                  <a:gd name="T23" fmla="*/ 8 h 24"/>
                  <a:gd name="T24" fmla="*/ 9 w 25"/>
                  <a:gd name="T25" fmla="*/ 9 h 24"/>
                  <a:gd name="T26" fmla="*/ 9 w 25"/>
                  <a:gd name="T27" fmla="*/ 13 h 24"/>
                  <a:gd name="T28" fmla="*/ 11 w 25"/>
                  <a:gd name="T29" fmla="*/ 15 h 24"/>
                  <a:gd name="T30" fmla="*/ 14 w 25"/>
                  <a:gd name="T31" fmla="*/ 15 h 24"/>
                  <a:gd name="T32" fmla="*/ 16 w 25"/>
                  <a:gd name="T33" fmla="*/ 14 h 24"/>
                  <a:gd name="T34" fmla="*/ 17 w 25"/>
                  <a:gd name="T35" fmla="*/ 11 h 24"/>
                  <a:gd name="T36" fmla="*/ 13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8" y="23"/>
                      <a:pt x="7" y="22"/>
                    </a:cubicBezTo>
                    <a:cubicBezTo>
                      <a:pt x="4" y="20"/>
                      <a:pt x="2" y="18"/>
                      <a:pt x="1" y="14"/>
                    </a:cubicBezTo>
                    <a:cubicBezTo>
                      <a:pt x="0" y="11"/>
                      <a:pt x="1" y="8"/>
                      <a:pt x="3" y="5"/>
                    </a:cubicBezTo>
                    <a:cubicBezTo>
                      <a:pt x="4" y="2"/>
                      <a:pt x="7" y="0"/>
                      <a:pt x="10" y="0"/>
                    </a:cubicBezTo>
                    <a:cubicBezTo>
                      <a:pt x="11" y="0"/>
                      <a:pt x="12" y="0"/>
                      <a:pt x="13" y="0"/>
                    </a:cubicBezTo>
                    <a:cubicBezTo>
                      <a:pt x="19" y="0"/>
                      <a:pt x="23" y="3"/>
                      <a:pt x="25" y="9"/>
                    </a:cubicBezTo>
                    <a:cubicBezTo>
                      <a:pt x="25" y="12"/>
                      <a:pt x="25" y="15"/>
                      <a:pt x="23" y="18"/>
                    </a:cubicBezTo>
                    <a:cubicBezTo>
                      <a:pt x="22" y="20"/>
                      <a:pt x="19" y="22"/>
                      <a:pt x="16" y="23"/>
                    </a:cubicBezTo>
                    <a:cubicBezTo>
                      <a:pt x="15" y="24"/>
                      <a:pt x="14" y="24"/>
                      <a:pt x="13" y="24"/>
                    </a:cubicBezTo>
                    <a:close/>
                    <a:moveTo>
                      <a:pt x="13" y="8"/>
                    </a:moveTo>
                    <a:cubicBezTo>
                      <a:pt x="12" y="8"/>
                      <a:pt x="12" y="8"/>
                      <a:pt x="12" y="8"/>
                    </a:cubicBezTo>
                    <a:cubicBezTo>
                      <a:pt x="11" y="8"/>
                      <a:pt x="10" y="9"/>
                      <a:pt x="9" y="9"/>
                    </a:cubicBezTo>
                    <a:cubicBezTo>
                      <a:pt x="9" y="10"/>
                      <a:pt x="9" y="11"/>
                      <a:pt x="9" y="13"/>
                    </a:cubicBezTo>
                    <a:cubicBezTo>
                      <a:pt x="9" y="13"/>
                      <a:pt x="10" y="14"/>
                      <a:pt x="11" y="15"/>
                    </a:cubicBezTo>
                    <a:cubicBezTo>
                      <a:pt x="12" y="16"/>
                      <a:pt x="13" y="16"/>
                      <a:pt x="14" y="15"/>
                    </a:cubicBezTo>
                    <a:cubicBezTo>
                      <a:pt x="15" y="15"/>
                      <a:pt x="16" y="15"/>
                      <a:pt x="16"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5" name="Freeform 461"/>
              <p:cNvSpPr>
                <a:spLocks noEditPoints="1"/>
              </p:cNvSpPr>
              <p:nvPr/>
            </p:nvSpPr>
            <p:spPr bwMode="auto">
              <a:xfrm>
                <a:off x="-5108575" y="3382963"/>
                <a:ext cx="57150" cy="53975"/>
              </a:xfrm>
              <a:custGeom>
                <a:avLst/>
                <a:gdLst>
                  <a:gd name="T0" fmla="*/ 13 w 26"/>
                  <a:gd name="T1" fmla="*/ 25 h 25"/>
                  <a:gd name="T2" fmla="*/ 1 w 26"/>
                  <a:gd name="T3" fmla="*/ 17 h 25"/>
                  <a:gd name="T4" fmla="*/ 1 w 26"/>
                  <a:gd name="T5" fmla="*/ 7 h 25"/>
                  <a:gd name="T6" fmla="*/ 8 w 26"/>
                  <a:gd name="T7" fmla="*/ 1 h 25"/>
                  <a:gd name="T8" fmla="*/ 12 w 26"/>
                  <a:gd name="T9" fmla="*/ 0 h 25"/>
                  <a:gd name="T10" fmla="*/ 24 w 26"/>
                  <a:gd name="T11" fmla="*/ 8 h 25"/>
                  <a:gd name="T12" fmla="*/ 17 w 26"/>
                  <a:gd name="T13" fmla="*/ 24 h 25"/>
                  <a:gd name="T14" fmla="*/ 13 w 26"/>
                  <a:gd name="T15" fmla="*/ 25 h 25"/>
                  <a:gd name="T16" fmla="*/ 12 w 26"/>
                  <a:gd name="T17" fmla="*/ 8 h 25"/>
                  <a:gd name="T18" fmla="*/ 11 w 26"/>
                  <a:gd name="T19" fmla="*/ 9 h 25"/>
                  <a:gd name="T20" fmla="*/ 9 w 26"/>
                  <a:gd name="T21" fmla="*/ 11 h 25"/>
                  <a:gd name="T22" fmla="*/ 9 w 26"/>
                  <a:gd name="T23" fmla="*/ 14 h 25"/>
                  <a:gd name="T24" fmla="*/ 14 w 26"/>
                  <a:gd name="T25" fmla="*/ 17 h 25"/>
                  <a:gd name="T26" fmla="*/ 16 w 26"/>
                  <a:gd name="T27" fmla="*/ 11 h 25"/>
                  <a:gd name="T28" fmla="*/ 12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8" y="25"/>
                      <a:pt x="3" y="22"/>
                      <a:pt x="1" y="17"/>
                    </a:cubicBezTo>
                    <a:cubicBezTo>
                      <a:pt x="0" y="14"/>
                      <a:pt x="0" y="10"/>
                      <a:pt x="1" y="7"/>
                    </a:cubicBezTo>
                    <a:cubicBezTo>
                      <a:pt x="3" y="4"/>
                      <a:pt x="5" y="2"/>
                      <a:pt x="8" y="1"/>
                    </a:cubicBezTo>
                    <a:cubicBezTo>
                      <a:pt x="10" y="0"/>
                      <a:pt x="11" y="0"/>
                      <a:pt x="12" y="0"/>
                    </a:cubicBezTo>
                    <a:cubicBezTo>
                      <a:pt x="17" y="0"/>
                      <a:pt x="22" y="4"/>
                      <a:pt x="24" y="8"/>
                    </a:cubicBezTo>
                    <a:cubicBezTo>
                      <a:pt x="26" y="15"/>
                      <a:pt x="23" y="22"/>
                      <a:pt x="17" y="24"/>
                    </a:cubicBezTo>
                    <a:cubicBezTo>
                      <a:pt x="16" y="25"/>
                      <a:pt x="14" y="25"/>
                      <a:pt x="13" y="25"/>
                    </a:cubicBezTo>
                    <a:close/>
                    <a:moveTo>
                      <a:pt x="12" y="8"/>
                    </a:moveTo>
                    <a:cubicBezTo>
                      <a:pt x="12" y="8"/>
                      <a:pt x="11" y="8"/>
                      <a:pt x="11" y="9"/>
                    </a:cubicBezTo>
                    <a:cubicBezTo>
                      <a:pt x="10" y="9"/>
                      <a:pt x="9" y="10"/>
                      <a:pt x="9" y="11"/>
                    </a:cubicBezTo>
                    <a:cubicBezTo>
                      <a:pt x="8" y="12"/>
                      <a:pt x="8" y="13"/>
                      <a:pt x="9" y="14"/>
                    </a:cubicBezTo>
                    <a:cubicBezTo>
                      <a:pt x="9" y="16"/>
                      <a:pt x="12" y="18"/>
                      <a:pt x="14" y="17"/>
                    </a:cubicBezTo>
                    <a:cubicBezTo>
                      <a:pt x="16" y="16"/>
                      <a:pt x="17" y="13"/>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6" name="Freeform 462"/>
              <p:cNvSpPr>
                <a:spLocks noEditPoints="1"/>
              </p:cNvSpPr>
              <p:nvPr/>
            </p:nvSpPr>
            <p:spPr bwMode="auto">
              <a:xfrm>
                <a:off x="-5181600" y="3346450"/>
                <a:ext cx="87313" cy="85725"/>
              </a:xfrm>
              <a:custGeom>
                <a:avLst/>
                <a:gdLst>
                  <a:gd name="T0" fmla="*/ 20 w 40"/>
                  <a:gd name="T1" fmla="*/ 40 h 40"/>
                  <a:gd name="T2" fmla="*/ 2 w 40"/>
                  <a:gd name="T3" fmla="*/ 26 h 40"/>
                  <a:gd name="T4" fmla="*/ 1 w 40"/>
                  <a:gd name="T5" fmla="*/ 18 h 40"/>
                  <a:gd name="T6" fmla="*/ 2 w 40"/>
                  <a:gd name="T7" fmla="*/ 11 h 40"/>
                  <a:gd name="T8" fmla="*/ 14 w 40"/>
                  <a:gd name="T9" fmla="*/ 2 h 40"/>
                  <a:gd name="T10" fmla="*/ 28 w 40"/>
                  <a:gd name="T11" fmla="*/ 4 h 40"/>
                  <a:gd name="T12" fmla="*/ 33 w 40"/>
                  <a:gd name="T13" fmla="*/ 9 h 40"/>
                  <a:gd name="T14" fmla="*/ 36 w 40"/>
                  <a:gd name="T15" fmla="*/ 15 h 40"/>
                  <a:gd name="T16" fmla="*/ 25 w 40"/>
                  <a:gd name="T17" fmla="*/ 39 h 40"/>
                  <a:gd name="T18" fmla="*/ 20 w 40"/>
                  <a:gd name="T19" fmla="*/ 40 h 40"/>
                  <a:gd name="T20" fmla="*/ 18 w 40"/>
                  <a:gd name="T21" fmla="*/ 9 h 40"/>
                  <a:gd name="T22" fmla="*/ 16 w 40"/>
                  <a:gd name="T23" fmla="*/ 9 h 40"/>
                  <a:gd name="T24" fmla="*/ 10 w 40"/>
                  <a:gd name="T25" fmla="*/ 14 h 40"/>
                  <a:gd name="T26" fmla="*/ 9 w 40"/>
                  <a:gd name="T27" fmla="*/ 19 h 40"/>
                  <a:gd name="T28" fmla="*/ 9 w 40"/>
                  <a:gd name="T29" fmla="*/ 24 h 40"/>
                  <a:gd name="T30" fmla="*/ 20 w 40"/>
                  <a:gd name="T31" fmla="*/ 32 h 40"/>
                  <a:gd name="T32" fmla="*/ 23 w 40"/>
                  <a:gd name="T33" fmla="*/ 32 h 40"/>
                  <a:gd name="T34" fmla="*/ 29 w 40"/>
                  <a:gd name="T35" fmla="*/ 18 h 40"/>
                  <a:gd name="T36" fmla="*/ 27 w 40"/>
                  <a:gd name="T37" fmla="*/ 13 h 40"/>
                  <a:gd name="T38" fmla="*/ 23 w 40"/>
                  <a:gd name="T39" fmla="*/ 11 h 40"/>
                  <a:gd name="T40" fmla="*/ 18 w 40"/>
                  <a:gd name="T41"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0" y="40"/>
                    </a:moveTo>
                    <a:cubicBezTo>
                      <a:pt x="12" y="40"/>
                      <a:pt x="4" y="35"/>
                      <a:pt x="2" y="26"/>
                    </a:cubicBezTo>
                    <a:cubicBezTo>
                      <a:pt x="1" y="24"/>
                      <a:pt x="0" y="21"/>
                      <a:pt x="1" y="18"/>
                    </a:cubicBezTo>
                    <a:cubicBezTo>
                      <a:pt x="1" y="16"/>
                      <a:pt x="1" y="13"/>
                      <a:pt x="2" y="11"/>
                    </a:cubicBezTo>
                    <a:cubicBezTo>
                      <a:pt x="5" y="6"/>
                      <a:pt x="9" y="3"/>
                      <a:pt x="14" y="2"/>
                    </a:cubicBezTo>
                    <a:cubicBezTo>
                      <a:pt x="18" y="0"/>
                      <a:pt x="23" y="1"/>
                      <a:pt x="28" y="4"/>
                    </a:cubicBezTo>
                    <a:cubicBezTo>
                      <a:pt x="30" y="5"/>
                      <a:pt x="32" y="7"/>
                      <a:pt x="33" y="9"/>
                    </a:cubicBezTo>
                    <a:cubicBezTo>
                      <a:pt x="34" y="10"/>
                      <a:pt x="35" y="12"/>
                      <a:pt x="36" y="15"/>
                    </a:cubicBezTo>
                    <a:cubicBezTo>
                      <a:pt x="40" y="25"/>
                      <a:pt x="35" y="36"/>
                      <a:pt x="25" y="39"/>
                    </a:cubicBezTo>
                    <a:cubicBezTo>
                      <a:pt x="24" y="40"/>
                      <a:pt x="22" y="40"/>
                      <a:pt x="20" y="40"/>
                    </a:cubicBezTo>
                    <a:close/>
                    <a:moveTo>
                      <a:pt x="18" y="9"/>
                    </a:moveTo>
                    <a:cubicBezTo>
                      <a:pt x="17" y="9"/>
                      <a:pt x="16" y="9"/>
                      <a:pt x="16" y="9"/>
                    </a:cubicBezTo>
                    <a:cubicBezTo>
                      <a:pt x="13" y="10"/>
                      <a:pt x="11" y="12"/>
                      <a:pt x="10" y="14"/>
                    </a:cubicBezTo>
                    <a:cubicBezTo>
                      <a:pt x="9" y="16"/>
                      <a:pt x="9" y="17"/>
                      <a:pt x="9" y="19"/>
                    </a:cubicBezTo>
                    <a:cubicBezTo>
                      <a:pt x="9" y="21"/>
                      <a:pt x="9" y="22"/>
                      <a:pt x="9" y="24"/>
                    </a:cubicBezTo>
                    <a:cubicBezTo>
                      <a:pt x="11" y="29"/>
                      <a:pt x="15" y="32"/>
                      <a:pt x="20" y="32"/>
                    </a:cubicBezTo>
                    <a:cubicBezTo>
                      <a:pt x="21" y="32"/>
                      <a:pt x="22" y="32"/>
                      <a:pt x="23" y="32"/>
                    </a:cubicBezTo>
                    <a:cubicBezTo>
                      <a:pt x="28" y="30"/>
                      <a:pt x="31" y="23"/>
                      <a:pt x="29" y="18"/>
                    </a:cubicBezTo>
                    <a:cubicBezTo>
                      <a:pt x="28" y="16"/>
                      <a:pt x="27" y="15"/>
                      <a:pt x="27" y="13"/>
                    </a:cubicBezTo>
                    <a:cubicBezTo>
                      <a:pt x="26" y="12"/>
                      <a:pt x="25" y="11"/>
                      <a:pt x="23" y="11"/>
                    </a:cubicBezTo>
                    <a:cubicBezTo>
                      <a:pt x="22" y="10"/>
                      <a:pt x="20" y="9"/>
                      <a:pt x="1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7" name="Freeform 463"/>
              <p:cNvSpPr>
                <a:spLocks noEditPoints="1"/>
              </p:cNvSpPr>
              <p:nvPr/>
            </p:nvSpPr>
            <p:spPr bwMode="auto">
              <a:xfrm>
                <a:off x="-5121275" y="3349625"/>
                <a:ext cx="58738" cy="52388"/>
              </a:xfrm>
              <a:custGeom>
                <a:avLst/>
                <a:gdLst>
                  <a:gd name="T0" fmla="*/ 13 w 27"/>
                  <a:gd name="T1" fmla="*/ 25 h 25"/>
                  <a:gd name="T2" fmla="*/ 1 w 27"/>
                  <a:gd name="T3" fmla="*/ 16 h 25"/>
                  <a:gd name="T4" fmla="*/ 2 w 27"/>
                  <a:gd name="T5" fmla="*/ 7 h 25"/>
                  <a:gd name="T6" fmla="*/ 9 w 27"/>
                  <a:gd name="T7" fmla="*/ 1 h 25"/>
                  <a:gd name="T8" fmla="*/ 19 w 27"/>
                  <a:gd name="T9" fmla="*/ 2 h 25"/>
                  <a:gd name="T10" fmla="*/ 24 w 27"/>
                  <a:gd name="T11" fmla="*/ 9 h 25"/>
                  <a:gd name="T12" fmla="*/ 17 w 27"/>
                  <a:gd name="T13" fmla="*/ 24 h 25"/>
                  <a:gd name="T14" fmla="*/ 13 w 27"/>
                  <a:gd name="T15" fmla="*/ 25 h 25"/>
                  <a:gd name="T16" fmla="*/ 13 w 27"/>
                  <a:gd name="T17" fmla="*/ 8 h 25"/>
                  <a:gd name="T18" fmla="*/ 12 w 27"/>
                  <a:gd name="T19" fmla="*/ 9 h 25"/>
                  <a:gd name="T20" fmla="*/ 9 w 27"/>
                  <a:gd name="T21" fmla="*/ 11 h 25"/>
                  <a:gd name="T22" fmla="*/ 9 w 27"/>
                  <a:gd name="T23" fmla="*/ 14 h 25"/>
                  <a:gd name="T24" fmla="*/ 14 w 27"/>
                  <a:gd name="T25" fmla="*/ 17 h 25"/>
                  <a:gd name="T26" fmla="*/ 17 w 27"/>
                  <a:gd name="T27" fmla="*/ 12 h 25"/>
                  <a:gd name="T28" fmla="*/ 15 w 27"/>
                  <a:gd name="T29" fmla="*/ 9 h 25"/>
                  <a:gd name="T30" fmla="*/ 13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8" y="25"/>
                      <a:pt x="3" y="22"/>
                      <a:pt x="1" y="16"/>
                    </a:cubicBezTo>
                    <a:cubicBezTo>
                      <a:pt x="0" y="13"/>
                      <a:pt x="0" y="10"/>
                      <a:pt x="2" y="7"/>
                    </a:cubicBezTo>
                    <a:cubicBezTo>
                      <a:pt x="4" y="4"/>
                      <a:pt x="6" y="2"/>
                      <a:pt x="9" y="1"/>
                    </a:cubicBezTo>
                    <a:cubicBezTo>
                      <a:pt x="12" y="0"/>
                      <a:pt x="16" y="0"/>
                      <a:pt x="19" y="2"/>
                    </a:cubicBezTo>
                    <a:cubicBezTo>
                      <a:pt x="21" y="3"/>
                      <a:pt x="23" y="6"/>
                      <a:pt x="24" y="9"/>
                    </a:cubicBezTo>
                    <a:cubicBezTo>
                      <a:pt x="27" y="15"/>
                      <a:pt x="23" y="22"/>
                      <a:pt x="17" y="24"/>
                    </a:cubicBezTo>
                    <a:cubicBezTo>
                      <a:pt x="16" y="25"/>
                      <a:pt x="14" y="25"/>
                      <a:pt x="13" y="25"/>
                    </a:cubicBezTo>
                    <a:close/>
                    <a:moveTo>
                      <a:pt x="13" y="8"/>
                    </a:moveTo>
                    <a:cubicBezTo>
                      <a:pt x="12" y="8"/>
                      <a:pt x="12" y="8"/>
                      <a:pt x="12" y="9"/>
                    </a:cubicBezTo>
                    <a:cubicBezTo>
                      <a:pt x="11" y="9"/>
                      <a:pt x="10" y="10"/>
                      <a:pt x="9" y="11"/>
                    </a:cubicBezTo>
                    <a:cubicBezTo>
                      <a:pt x="9" y="12"/>
                      <a:pt x="9" y="13"/>
                      <a:pt x="9" y="14"/>
                    </a:cubicBezTo>
                    <a:cubicBezTo>
                      <a:pt x="10" y="16"/>
                      <a:pt x="12" y="18"/>
                      <a:pt x="14" y="17"/>
                    </a:cubicBezTo>
                    <a:cubicBezTo>
                      <a:pt x="16" y="16"/>
                      <a:pt x="17" y="14"/>
                      <a:pt x="17" y="12"/>
                    </a:cubicBezTo>
                    <a:cubicBezTo>
                      <a:pt x="16" y="11"/>
                      <a:pt x="16"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8" name="Freeform 464"/>
              <p:cNvSpPr>
                <a:spLocks noEditPoints="1"/>
              </p:cNvSpPr>
              <p:nvPr/>
            </p:nvSpPr>
            <p:spPr bwMode="auto">
              <a:xfrm>
                <a:off x="-5129213" y="3314700"/>
                <a:ext cx="55563" cy="53975"/>
              </a:xfrm>
              <a:custGeom>
                <a:avLst/>
                <a:gdLst>
                  <a:gd name="T0" fmla="*/ 12 w 26"/>
                  <a:gd name="T1" fmla="*/ 25 h 25"/>
                  <a:gd name="T2" fmla="*/ 0 w 26"/>
                  <a:gd name="T3" fmla="*/ 16 h 25"/>
                  <a:gd name="T4" fmla="*/ 0 w 26"/>
                  <a:gd name="T5" fmla="*/ 11 h 25"/>
                  <a:gd name="T6" fmla="*/ 2 w 26"/>
                  <a:gd name="T7" fmla="*/ 6 h 25"/>
                  <a:gd name="T8" fmla="*/ 9 w 26"/>
                  <a:gd name="T9" fmla="*/ 0 h 25"/>
                  <a:gd name="T10" fmla="*/ 18 w 26"/>
                  <a:gd name="T11" fmla="*/ 2 h 25"/>
                  <a:gd name="T12" fmla="*/ 22 w 26"/>
                  <a:gd name="T13" fmla="*/ 5 h 25"/>
                  <a:gd name="T14" fmla="*/ 24 w 26"/>
                  <a:gd name="T15" fmla="*/ 9 h 25"/>
                  <a:gd name="T16" fmla="*/ 16 w 26"/>
                  <a:gd name="T17" fmla="*/ 25 h 25"/>
                  <a:gd name="T18" fmla="*/ 12 w 26"/>
                  <a:gd name="T19" fmla="*/ 25 h 25"/>
                  <a:gd name="T20" fmla="*/ 12 w 26"/>
                  <a:gd name="T21" fmla="*/ 8 h 25"/>
                  <a:gd name="T22" fmla="*/ 11 w 26"/>
                  <a:gd name="T23" fmla="*/ 8 h 25"/>
                  <a:gd name="T24" fmla="*/ 9 w 26"/>
                  <a:gd name="T25" fmla="*/ 10 h 25"/>
                  <a:gd name="T26" fmla="*/ 8 w 26"/>
                  <a:gd name="T27" fmla="*/ 12 h 25"/>
                  <a:gd name="T28" fmla="*/ 8 w 26"/>
                  <a:gd name="T29" fmla="*/ 14 h 25"/>
                  <a:gd name="T30" fmla="*/ 13 w 26"/>
                  <a:gd name="T31" fmla="*/ 17 h 25"/>
                  <a:gd name="T32" fmla="*/ 16 w 26"/>
                  <a:gd name="T33" fmla="*/ 12 h 25"/>
                  <a:gd name="T34" fmla="*/ 15 w 26"/>
                  <a:gd name="T35" fmla="*/ 10 h 25"/>
                  <a:gd name="T36" fmla="*/ 14 w 26"/>
                  <a:gd name="T37" fmla="*/ 9 h 25"/>
                  <a:gd name="T38" fmla="*/ 12 w 26"/>
                  <a:gd name="T3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25">
                    <a:moveTo>
                      <a:pt x="12" y="25"/>
                    </a:moveTo>
                    <a:cubicBezTo>
                      <a:pt x="7" y="25"/>
                      <a:pt x="2" y="21"/>
                      <a:pt x="0" y="16"/>
                    </a:cubicBezTo>
                    <a:cubicBezTo>
                      <a:pt x="0" y="14"/>
                      <a:pt x="0" y="12"/>
                      <a:pt x="0" y="11"/>
                    </a:cubicBezTo>
                    <a:cubicBezTo>
                      <a:pt x="0" y="9"/>
                      <a:pt x="1" y="8"/>
                      <a:pt x="2" y="6"/>
                    </a:cubicBezTo>
                    <a:cubicBezTo>
                      <a:pt x="3" y="3"/>
                      <a:pt x="6" y="1"/>
                      <a:pt x="9" y="0"/>
                    </a:cubicBezTo>
                    <a:cubicBezTo>
                      <a:pt x="12" y="0"/>
                      <a:pt x="16" y="0"/>
                      <a:pt x="18" y="2"/>
                    </a:cubicBezTo>
                    <a:cubicBezTo>
                      <a:pt x="20" y="3"/>
                      <a:pt x="21" y="4"/>
                      <a:pt x="22" y="5"/>
                    </a:cubicBezTo>
                    <a:cubicBezTo>
                      <a:pt x="23" y="6"/>
                      <a:pt x="23" y="8"/>
                      <a:pt x="24" y="9"/>
                    </a:cubicBezTo>
                    <a:cubicBezTo>
                      <a:pt x="26" y="16"/>
                      <a:pt x="22" y="23"/>
                      <a:pt x="16" y="25"/>
                    </a:cubicBezTo>
                    <a:cubicBezTo>
                      <a:pt x="15" y="25"/>
                      <a:pt x="13" y="25"/>
                      <a:pt x="12" y="25"/>
                    </a:cubicBezTo>
                    <a:close/>
                    <a:moveTo>
                      <a:pt x="12" y="8"/>
                    </a:moveTo>
                    <a:cubicBezTo>
                      <a:pt x="11" y="8"/>
                      <a:pt x="11" y="8"/>
                      <a:pt x="11" y="8"/>
                    </a:cubicBezTo>
                    <a:cubicBezTo>
                      <a:pt x="10" y="9"/>
                      <a:pt x="9" y="9"/>
                      <a:pt x="9" y="10"/>
                    </a:cubicBezTo>
                    <a:cubicBezTo>
                      <a:pt x="8" y="11"/>
                      <a:pt x="8" y="11"/>
                      <a:pt x="8" y="12"/>
                    </a:cubicBezTo>
                    <a:cubicBezTo>
                      <a:pt x="8" y="12"/>
                      <a:pt x="8" y="13"/>
                      <a:pt x="8" y="14"/>
                    </a:cubicBezTo>
                    <a:cubicBezTo>
                      <a:pt x="9" y="16"/>
                      <a:pt x="11" y="17"/>
                      <a:pt x="13" y="17"/>
                    </a:cubicBezTo>
                    <a:cubicBezTo>
                      <a:pt x="15" y="16"/>
                      <a:pt x="17" y="14"/>
                      <a:pt x="16" y="12"/>
                    </a:cubicBezTo>
                    <a:cubicBezTo>
                      <a:pt x="16" y="11"/>
                      <a:pt x="16" y="10"/>
                      <a:pt x="15" y="10"/>
                    </a:cubicBezTo>
                    <a:cubicBezTo>
                      <a:pt x="15" y="9"/>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9" name="Freeform 465"/>
              <p:cNvSpPr>
                <a:spLocks noEditPoints="1"/>
              </p:cNvSpPr>
              <p:nvPr/>
            </p:nvSpPr>
            <p:spPr bwMode="auto">
              <a:xfrm>
                <a:off x="-5048250" y="3189288"/>
                <a:ext cx="53975" cy="52388"/>
              </a:xfrm>
              <a:custGeom>
                <a:avLst/>
                <a:gdLst>
                  <a:gd name="T0" fmla="*/ 12 w 25"/>
                  <a:gd name="T1" fmla="*/ 24 h 24"/>
                  <a:gd name="T2" fmla="*/ 0 w 25"/>
                  <a:gd name="T3" fmla="*/ 14 h 24"/>
                  <a:gd name="T4" fmla="*/ 3 w 25"/>
                  <a:gd name="T5" fmla="*/ 6 h 24"/>
                  <a:gd name="T6" fmla="*/ 11 w 25"/>
                  <a:gd name="T7" fmla="*/ 1 h 24"/>
                  <a:gd name="T8" fmla="*/ 25 w 25"/>
                  <a:gd name="T9" fmla="*/ 11 h 24"/>
                  <a:gd name="T10" fmla="*/ 14 w 25"/>
                  <a:gd name="T11" fmla="*/ 24 h 24"/>
                  <a:gd name="T12" fmla="*/ 12 w 25"/>
                  <a:gd name="T13" fmla="*/ 24 h 24"/>
                  <a:gd name="T14" fmla="*/ 13 w 25"/>
                  <a:gd name="T15" fmla="*/ 9 h 24"/>
                  <a:gd name="T16" fmla="*/ 12 w 25"/>
                  <a:gd name="T17" fmla="*/ 9 h 24"/>
                  <a:gd name="T18" fmla="*/ 9 w 25"/>
                  <a:gd name="T19" fmla="*/ 11 h 24"/>
                  <a:gd name="T20" fmla="*/ 8 w 25"/>
                  <a:gd name="T21" fmla="*/ 13 h 24"/>
                  <a:gd name="T22" fmla="*/ 13 w 25"/>
                  <a:gd name="T23" fmla="*/ 16 h 24"/>
                  <a:gd name="T24" fmla="*/ 17 w 25"/>
                  <a:gd name="T25" fmla="*/ 12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2" y="24"/>
                    </a:moveTo>
                    <a:cubicBezTo>
                      <a:pt x="6" y="24"/>
                      <a:pt x="1" y="19"/>
                      <a:pt x="0" y="14"/>
                    </a:cubicBezTo>
                    <a:cubicBezTo>
                      <a:pt x="0" y="11"/>
                      <a:pt x="1" y="8"/>
                      <a:pt x="3" y="6"/>
                    </a:cubicBezTo>
                    <a:cubicBezTo>
                      <a:pt x="5" y="3"/>
                      <a:pt x="8" y="1"/>
                      <a:pt x="11" y="1"/>
                    </a:cubicBezTo>
                    <a:cubicBezTo>
                      <a:pt x="18" y="0"/>
                      <a:pt x="24" y="5"/>
                      <a:pt x="25" y="11"/>
                    </a:cubicBezTo>
                    <a:cubicBezTo>
                      <a:pt x="25" y="17"/>
                      <a:pt x="21" y="23"/>
                      <a:pt x="14" y="24"/>
                    </a:cubicBezTo>
                    <a:cubicBezTo>
                      <a:pt x="13" y="24"/>
                      <a:pt x="13" y="24"/>
                      <a:pt x="12" y="24"/>
                    </a:cubicBezTo>
                    <a:close/>
                    <a:moveTo>
                      <a:pt x="13" y="9"/>
                    </a:moveTo>
                    <a:cubicBezTo>
                      <a:pt x="12" y="9"/>
                      <a:pt x="12" y="9"/>
                      <a:pt x="12" y="9"/>
                    </a:cubicBezTo>
                    <a:cubicBezTo>
                      <a:pt x="11" y="9"/>
                      <a:pt x="10" y="10"/>
                      <a:pt x="9" y="11"/>
                    </a:cubicBezTo>
                    <a:cubicBezTo>
                      <a:pt x="9" y="11"/>
                      <a:pt x="8" y="12"/>
                      <a:pt x="8" y="13"/>
                    </a:cubicBezTo>
                    <a:cubicBezTo>
                      <a:pt x="9" y="15"/>
                      <a:pt x="11" y="16"/>
                      <a:pt x="13" y="16"/>
                    </a:cubicBezTo>
                    <a:cubicBezTo>
                      <a:pt x="15" y="15"/>
                      <a:pt x="17" y="14"/>
                      <a:pt x="17" y="12"/>
                    </a:cubicBezTo>
                    <a:cubicBezTo>
                      <a:pt x="16"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0" name="Freeform 466"/>
              <p:cNvSpPr>
                <a:spLocks noEditPoints="1"/>
              </p:cNvSpPr>
              <p:nvPr/>
            </p:nvSpPr>
            <p:spPr bwMode="auto">
              <a:xfrm>
                <a:off x="-5049838" y="3160713"/>
                <a:ext cx="53975" cy="49213"/>
              </a:xfrm>
              <a:custGeom>
                <a:avLst/>
                <a:gdLst>
                  <a:gd name="T0" fmla="*/ 12 w 25"/>
                  <a:gd name="T1" fmla="*/ 23 h 23"/>
                  <a:gd name="T2" fmla="*/ 0 w 25"/>
                  <a:gd name="T3" fmla="*/ 13 h 23"/>
                  <a:gd name="T4" fmla="*/ 3 w 25"/>
                  <a:gd name="T5" fmla="*/ 4 h 23"/>
                  <a:gd name="T6" fmla="*/ 12 w 25"/>
                  <a:gd name="T7" fmla="*/ 0 h 23"/>
                  <a:gd name="T8" fmla="*/ 20 w 25"/>
                  <a:gd name="T9" fmla="*/ 3 h 23"/>
                  <a:gd name="T10" fmla="*/ 24 w 25"/>
                  <a:gd name="T11" fmla="*/ 11 h 23"/>
                  <a:gd name="T12" fmla="*/ 13 w 25"/>
                  <a:gd name="T13" fmla="*/ 23 h 23"/>
                  <a:gd name="T14" fmla="*/ 12 w 25"/>
                  <a:gd name="T15" fmla="*/ 23 h 23"/>
                  <a:gd name="T16" fmla="*/ 12 w 25"/>
                  <a:gd name="T17" fmla="*/ 9 h 23"/>
                  <a:gd name="T18" fmla="*/ 12 w 25"/>
                  <a:gd name="T19" fmla="*/ 9 h 23"/>
                  <a:gd name="T20" fmla="*/ 9 w 25"/>
                  <a:gd name="T21" fmla="*/ 10 h 23"/>
                  <a:gd name="T22" fmla="*/ 8 w 25"/>
                  <a:gd name="T23" fmla="*/ 12 h 23"/>
                  <a:gd name="T24" fmla="*/ 12 w 25"/>
                  <a:gd name="T25" fmla="*/ 15 h 23"/>
                  <a:gd name="T26" fmla="*/ 16 w 25"/>
                  <a:gd name="T27" fmla="*/ 12 h 23"/>
                  <a:gd name="T28" fmla="*/ 15 w 25"/>
                  <a:gd name="T29" fmla="*/ 10 h 23"/>
                  <a:gd name="T30" fmla="*/ 12 w 25"/>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2" y="23"/>
                    </a:moveTo>
                    <a:cubicBezTo>
                      <a:pt x="6" y="23"/>
                      <a:pt x="1" y="19"/>
                      <a:pt x="0" y="13"/>
                    </a:cubicBezTo>
                    <a:cubicBezTo>
                      <a:pt x="0" y="10"/>
                      <a:pt x="1" y="6"/>
                      <a:pt x="3" y="4"/>
                    </a:cubicBezTo>
                    <a:cubicBezTo>
                      <a:pt x="5" y="2"/>
                      <a:pt x="8" y="1"/>
                      <a:pt x="12" y="0"/>
                    </a:cubicBezTo>
                    <a:cubicBezTo>
                      <a:pt x="15" y="0"/>
                      <a:pt x="18" y="1"/>
                      <a:pt x="20" y="3"/>
                    </a:cubicBezTo>
                    <a:cubicBezTo>
                      <a:pt x="23" y="5"/>
                      <a:pt x="24" y="8"/>
                      <a:pt x="24" y="11"/>
                    </a:cubicBezTo>
                    <a:cubicBezTo>
                      <a:pt x="25" y="17"/>
                      <a:pt x="20" y="22"/>
                      <a:pt x="13" y="23"/>
                    </a:cubicBezTo>
                    <a:cubicBezTo>
                      <a:pt x="13" y="23"/>
                      <a:pt x="12" y="23"/>
                      <a:pt x="12" y="23"/>
                    </a:cubicBezTo>
                    <a:close/>
                    <a:moveTo>
                      <a:pt x="12" y="9"/>
                    </a:moveTo>
                    <a:cubicBezTo>
                      <a:pt x="12" y="9"/>
                      <a:pt x="12" y="9"/>
                      <a:pt x="12" y="9"/>
                    </a:cubicBezTo>
                    <a:cubicBezTo>
                      <a:pt x="11" y="9"/>
                      <a:pt x="10" y="9"/>
                      <a:pt x="9" y="10"/>
                    </a:cubicBezTo>
                    <a:cubicBezTo>
                      <a:pt x="8" y="10"/>
                      <a:pt x="8" y="11"/>
                      <a:pt x="8" y="12"/>
                    </a:cubicBezTo>
                    <a:cubicBezTo>
                      <a:pt x="8" y="14"/>
                      <a:pt x="10" y="15"/>
                      <a:pt x="12" y="15"/>
                    </a:cubicBezTo>
                    <a:cubicBezTo>
                      <a:pt x="15" y="15"/>
                      <a:pt x="16" y="13"/>
                      <a:pt x="16" y="12"/>
                    </a:cubicBezTo>
                    <a:cubicBezTo>
                      <a:pt x="16" y="11"/>
                      <a:pt x="15" y="10"/>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1" name="Freeform 467"/>
              <p:cNvSpPr>
                <a:spLocks noEditPoints="1"/>
              </p:cNvSpPr>
              <p:nvPr/>
            </p:nvSpPr>
            <p:spPr bwMode="auto">
              <a:xfrm>
                <a:off x="-5051425" y="3130550"/>
                <a:ext cx="53975" cy="49213"/>
              </a:xfrm>
              <a:custGeom>
                <a:avLst/>
                <a:gdLst>
                  <a:gd name="T0" fmla="*/ 12 w 25"/>
                  <a:gd name="T1" fmla="*/ 23 h 23"/>
                  <a:gd name="T2" fmla="*/ 0 w 25"/>
                  <a:gd name="T3" fmla="*/ 12 h 23"/>
                  <a:gd name="T4" fmla="*/ 4 w 25"/>
                  <a:gd name="T5" fmla="*/ 3 h 23"/>
                  <a:gd name="T6" fmla="*/ 12 w 25"/>
                  <a:gd name="T7" fmla="*/ 0 h 23"/>
                  <a:gd name="T8" fmla="*/ 25 w 25"/>
                  <a:gd name="T9" fmla="*/ 11 h 23"/>
                  <a:gd name="T10" fmla="*/ 13 w 25"/>
                  <a:gd name="T11" fmla="*/ 23 h 23"/>
                  <a:gd name="T12" fmla="*/ 12 w 25"/>
                  <a:gd name="T13" fmla="*/ 23 h 23"/>
                  <a:gd name="T14" fmla="*/ 12 w 25"/>
                  <a:gd name="T15" fmla="*/ 8 h 23"/>
                  <a:gd name="T16" fmla="*/ 9 w 25"/>
                  <a:gd name="T17" fmla="*/ 9 h 23"/>
                  <a:gd name="T18" fmla="*/ 8 w 25"/>
                  <a:gd name="T19" fmla="*/ 11 h 23"/>
                  <a:gd name="T20" fmla="*/ 12 w 25"/>
                  <a:gd name="T21" fmla="*/ 15 h 23"/>
                  <a:gd name="T22" fmla="*/ 13 w 25"/>
                  <a:gd name="T23" fmla="*/ 14 h 23"/>
                  <a:gd name="T24" fmla="*/ 17 w 25"/>
                  <a:gd name="T25" fmla="*/ 11 h 23"/>
                  <a:gd name="T26" fmla="*/ 12 w 25"/>
                  <a:gd name="T2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3">
                    <a:moveTo>
                      <a:pt x="12" y="23"/>
                    </a:moveTo>
                    <a:cubicBezTo>
                      <a:pt x="6" y="23"/>
                      <a:pt x="1" y="18"/>
                      <a:pt x="0" y="12"/>
                    </a:cubicBezTo>
                    <a:cubicBezTo>
                      <a:pt x="0" y="9"/>
                      <a:pt x="1" y="6"/>
                      <a:pt x="4" y="3"/>
                    </a:cubicBezTo>
                    <a:cubicBezTo>
                      <a:pt x="6" y="1"/>
                      <a:pt x="9" y="0"/>
                      <a:pt x="12" y="0"/>
                    </a:cubicBezTo>
                    <a:cubicBezTo>
                      <a:pt x="19" y="0"/>
                      <a:pt x="25" y="5"/>
                      <a:pt x="25" y="11"/>
                    </a:cubicBezTo>
                    <a:cubicBezTo>
                      <a:pt x="25" y="17"/>
                      <a:pt x="20" y="22"/>
                      <a:pt x="13" y="23"/>
                    </a:cubicBezTo>
                    <a:lnTo>
                      <a:pt x="12" y="23"/>
                    </a:lnTo>
                    <a:close/>
                    <a:moveTo>
                      <a:pt x="12" y="8"/>
                    </a:moveTo>
                    <a:cubicBezTo>
                      <a:pt x="11" y="8"/>
                      <a:pt x="10" y="8"/>
                      <a:pt x="9" y="9"/>
                    </a:cubicBezTo>
                    <a:cubicBezTo>
                      <a:pt x="9" y="10"/>
                      <a:pt x="8" y="10"/>
                      <a:pt x="8" y="11"/>
                    </a:cubicBezTo>
                    <a:cubicBezTo>
                      <a:pt x="9" y="13"/>
                      <a:pt x="10" y="15"/>
                      <a:pt x="12" y="15"/>
                    </a:cubicBezTo>
                    <a:cubicBezTo>
                      <a:pt x="13" y="14"/>
                      <a:pt x="13" y="14"/>
                      <a:pt x="13" y="14"/>
                    </a:cubicBezTo>
                    <a:cubicBezTo>
                      <a:pt x="15" y="14"/>
                      <a:pt x="17" y="13"/>
                      <a:pt x="17" y="11"/>
                    </a:cubicBezTo>
                    <a:cubicBezTo>
                      <a:pt x="17" y="9"/>
                      <a:pt x="15"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2" name="Freeform 468"/>
              <p:cNvSpPr>
                <a:spLocks noEditPoints="1"/>
              </p:cNvSpPr>
              <p:nvPr/>
            </p:nvSpPr>
            <p:spPr bwMode="auto">
              <a:xfrm>
                <a:off x="-5051425" y="3097213"/>
                <a:ext cx="53975" cy="49213"/>
              </a:xfrm>
              <a:custGeom>
                <a:avLst/>
                <a:gdLst>
                  <a:gd name="T0" fmla="*/ 12 w 25"/>
                  <a:gd name="T1" fmla="*/ 23 h 23"/>
                  <a:gd name="T2" fmla="*/ 4 w 25"/>
                  <a:gd name="T3" fmla="*/ 19 h 23"/>
                  <a:gd name="T4" fmla="*/ 0 w 25"/>
                  <a:gd name="T5" fmla="*/ 11 h 23"/>
                  <a:gd name="T6" fmla="*/ 13 w 25"/>
                  <a:gd name="T7" fmla="*/ 0 h 23"/>
                  <a:gd name="T8" fmla="*/ 25 w 25"/>
                  <a:gd name="T9" fmla="*/ 12 h 23"/>
                  <a:gd name="T10" fmla="*/ 12 w 25"/>
                  <a:gd name="T11" fmla="*/ 23 h 23"/>
                  <a:gd name="T12" fmla="*/ 12 w 25"/>
                  <a:gd name="T13" fmla="*/ 8 h 23"/>
                  <a:gd name="T14" fmla="*/ 8 w 25"/>
                  <a:gd name="T15" fmla="*/ 12 h 23"/>
                  <a:gd name="T16" fmla="*/ 9 w 25"/>
                  <a:gd name="T17" fmla="*/ 14 h 23"/>
                  <a:gd name="T18" fmla="*/ 12 w 25"/>
                  <a:gd name="T19" fmla="*/ 15 h 23"/>
                  <a:gd name="T20" fmla="*/ 12 w 25"/>
                  <a:gd name="T21" fmla="*/ 19 h 23"/>
                  <a:gd name="T22" fmla="*/ 12 w 25"/>
                  <a:gd name="T23" fmla="*/ 15 h 23"/>
                  <a:gd name="T24" fmla="*/ 17 w 25"/>
                  <a:gd name="T25" fmla="*/ 12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9" y="23"/>
                      <a:pt x="6" y="22"/>
                      <a:pt x="4" y="19"/>
                    </a:cubicBezTo>
                    <a:cubicBezTo>
                      <a:pt x="1" y="17"/>
                      <a:pt x="0" y="14"/>
                      <a:pt x="0" y="11"/>
                    </a:cubicBezTo>
                    <a:cubicBezTo>
                      <a:pt x="1" y="5"/>
                      <a:pt x="6" y="0"/>
                      <a:pt x="13" y="0"/>
                    </a:cubicBezTo>
                    <a:cubicBezTo>
                      <a:pt x="20" y="1"/>
                      <a:pt x="25" y="6"/>
                      <a:pt x="25" y="12"/>
                    </a:cubicBezTo>
                    <a:cubicBezTo>
                      <a:pt x="25" y="18"/>
                      <a:pt x="19" y="23"/>
                      <a:pt x="12" y="23"/>
                    </a:cubicBezTo>
                    <a:close/>
                    <a:moveTo>
                      <a:pt x="12" y="8"/>
                    </a:moveTo>
                    <a:cubicBezTo>
                      <a:pt x="10" y="8"/>
                      <a:pt x="9" y="10"/>
                      <a:pt x="8" y="12"/>
                    </a:cubicBezTo>
                    <a:cubicBezTo>
                      <a:pt x="8" y="13"/>
                      <a:pt x="9" y="13"/>
                      <a:pt x="9" y="14"/>
                    </a:cubicBezTo>
                    <a:cubicBezTo>
                      <a:pt x="10" y="14"/>
                      <a:pt x="11" y="15"/>
                      <a:pt x="12" y="15"/>
                    </a:cubicBezTo>
                    <a:cubicBezTo>
                      <a:pt x="12" y="19"/>
                      <a:pt x="12" y="19"/>
                      <a:pt x="12" y="19"/>
                    </a:cubicBezTo>
                    <a:cubicBezTo>
                      <a:pt x="12" y="15"/>
                      <a:pt x="12" y="15"/>
                      <a:pt x="12" y="15"/>
                    </a:cubicBezTo>
                    <a:cubicBezTo>
                      <a:pt x="15" y="15"/>
                      <a:pt x="17" y="13"/>
                      <a:pt x="17" y="12"/>
                    </a:cubicBezTo>
                    <a:cubicBezTo>
                      <a:pt x="17" y="10"/>
                      <a:pt x="15"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3" name="Freeform 469"/>
              <p:cNvSpPr>
                <a:spLocks noEditPoints="1"/>
              </p:cNvSpPr>
              <p:nvPr/>
            </p:nvSpPr>
            <p:spPr bwMode="auto">
              <a:xfrm>
                <a:off x="-5049838" y="3065463"/>
                <a:ext cx="53975" cy="49213"/>
              </a:xfrm>
              <a:custGeom>
                <a:avLst/>
                <a:gdLst>
                  <a:gd name="T0" fmla="*/ 12 w 25"/>
                  <a:gd name="T1" fmla="*/ 23 h 23"/>
                  <a:gd name="T2" fmla="*/ 12 w 25"/>
                  <a:gd name="T3" fmla="*/ 23 h 23"/>
                  <a:gd name="T4" fmla="*/ 3 w 25"/>
                  <a:gd name="T5" fmla="*/ 20 h 23"/>
                  <a:gd name="T6" fmla="*/ 0 w 25"/>
                  <a:gd name="T7" fmla="*/ 11 h 23"/>
                  <a:gd name="T8" fmla="*/ 13 w 25"/>
                  <a:gd name="T9" fmla="*/ 1 h 23"/>
                  <a:gd name="T10" fmla="*/ 24 w 25"/>
                  <a:gd name="T11" fmla="*/ 13 h 23"/>
                  <a:gd name="T12" fmla="*/ 20 w 25"/>
                  <a:gd name="T13" fmla="*/ 21 h 23"/>
                  <a:gd name="T14" fmla="*/ 12 w 25"/>
                  <a:gd name="T15" fmla="*/ 23 h 23"/>
                  <a:gd name="T16" fmla="*/ 12 w 25"/>
                  <a:gd name="T17" fmla="*/ 9 h 23"/>
                  <a:gd name="T18" fmla="*/ 8 w 25"/>
                  <a:gd name="T19" fmla="*/ 12 h 23"/>
                  <a:gd name="T20" fmla="*/ 9 w 25"/>
                  <a:gd name="T21" fmla="*/ 14 h 23"/>
                  <a:gd name="T22" fmla="*/ 12 w 25"/>
                  <a:gd name="T23" fmla="*/ 15 h 23"/>
                  <a:gd name="T24" fmla="*/ 12 w 25"/>
                  <a:gd name="T25" fmla="*/ 15 h 23"/>
                  <a:gd name="T26" fmla="*/ 15 w 25"/>
                  <a:gd name="T27" fmla="*/ 14 h 23"/>
                  <a:gd name="T28" fmla="*/ 16 w 25"/>
                  <a:gd name="T29" fmla="*/ 12 h 23"/>
                  <a:gd name="T30" fmla="*/ 12 w 25"/>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2" y="23"/>
                    </a:moveTo>
                    <a:cubicBezTo>
                      <a:pt x="12" y="23"/>
                      <a:pt x="12" y="23"/>
                      <a:pt x="12" y="23"/>
                    </a:cubicBezTo>
                    <a:cubicBezTo>
                      <a:pt x="8" y="23"/>
                      <a:pt x="5" y="22"/>
                      <a:pt x="3" y="20"/>
                    </a:cubicBezTo>
                    <a:cubicBezTo>
                      <a:pt x="1" y="17"/>
                      <a:pt x="0" y="14"/>
                      <a:pt x="0" y="11"/>
                    </a:cubicBezTo>
                    <a:cubicBezTo>
                      <a:pt x="1" y="5"/>
                      <a:pt x="6" y="0"/>
                      <a:pt x="13" y="1"/>
                    </a:cubicBezTo>
                    <a:cubicBezTo>
                      <a:pt x="20" y="1"/>
                      <a:pt x="25" y="7"/>
                      <a:pt x="24" y="13"/>
                    </a:cubicBezTo>
                    <a:cubicBezTo>
                      <a:pt x="24" y="16"/>
                      <a:pt x="23" y="19"/>
                      <a:pt x="20" y="21"/>
                    </a:cubicBezTo>
                    <a:cubicBezTo>
                      <a:pt x="18" y="22"/>
                      <a:pt x="15" y="23"/>
                      <a:pt x="12" y="23"/>
                    </a:cubicBezTo>
                    <a:close/>
                    <a:moveTo>
                      <a:pt x="12" y="9"/>
                    </a:moveTo>
                    <a:cubicBezTo>
                      <a:pt x="10" y="9"/>
                      <a:pt x="8" y="10"/>
                      <a:pt x="8" y="12"/>
                    </a:cubicBezTo>
                    <a:cubicBezTo>
                      <a:pt x="8" y="13"/>
                      <a:pt x="8" y="13"/>
                      <a:pt x="9" y="14"/>
                    </a:cubicBezTo>
                    <a:cubicBezTo>
                      <a:pt x="10" y="15"/>
                      <a:pt x="11" y="15"/>
                      <a:pt x="12" y="15"/>
                    </a:cubicBezTo>
                    <a:cubicBezTo>
                      <a:pt x="12" y="15"/>
                      <a:pt x="12" y="15"/>
                      <a:pt x="12" y="15"/>
                    </a:cubicBezTo>
                    <a:cubicBezTo>
                      <a:pt x="13" y="15"/>
                      <a:pt x="14" y="15"/>
                      <a:pt x="15" y="14"/>
                    </a:cubicBezTo>
                    <a:cubicBezTo>
                      <a:pt x="15" y="14"/>
                      <a:pt x="16" y="13"/>
                      <a:pt x="16" y="12"/>
                    </a:cubicBezTo>
                    <a:cubicBezTo>
                      <a:pt x="16" y="11"/>
                      <a:pt x="15"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4" name="Freeform 470"/>
              <p:cNvSpPr>
                <a:spLocks noEditPoints="1"/>
              </p:cNvSpPr>
              <p:nvPr/>
            </p:nvSpPr>
            <p:spPr bwMode="auto">
              <a:xfrm>
                <a:off x="-5048250" y="3035300"/>
                <a:ext cx="53975" cy="49213"/>
              </a:xfrm>
              <a:custGeom>
                <a:avLst/>
                <a:gdLst>
                  <a:gd name="T0" fmla="*/ 13 w 25"/>
                  <a:gd name="T1" fmla="*/ 23 h 23"/>
                  <a:gd name="T2" fmla="*/ 11 w 25"/>
                  <a:gd name="T3" fmla="*/ 23 h 23"/>
                  <a:gd name="T4" fmla="*/ 3 w 25"/>
                  <a:gd name="T5" fmla="*/ 18 h 23"/>
                  <a:gd name="T6" fmla="*/ 0 w 25"/>
                  <a:gd name="T7" fmla="*/ 10 h 23"/>
                  <a:gd name="T8" fmla="*/ 12 w 25"/>
                  <a:gd name="T9" fmla="*/ 0 h 23"/>
                  <a:gd name="T10" fmla="*/ 14 w 25"/>
                  <a:gd name="T11" fmla="*/ 0 h 23"/>
                  <a:gd name="T12" fmla="*/ 25 w 25"/>
                  <a:gd name="T13" fmla="*/ 13 h 23"/>
                  <a:gd name="T14" fmla="*/ 13 w 25"/>
                  <a:gd name="T15" fmla="*/ 23 h 23"/>
                  <a:gd name="T16" fmla="*/ 12 w 25"/>
                  <a:gd name="T17" fmla="*/ 8 h 23"/>
                  <a:gd name="T18" fmla="*/ 8 w 25"/>
                  <a:gd name="T19" fmla="*/ 11 h 23"/>
                  <a:gd name="T20" fmla="*/ 9 w 25"/>
                  <a:gd name="T21" fmla="*/ 13 h 23"/>
                  <a:gd name="T22" fmla="*/ 12 w 25"/>
                  <a:gd name="T23" fmla="*/ 15 h 23"/>
                  <a:gd name="T24" fmla="*/ 17 w 25"/>
                  <a:gd name="T25" fmla="*/ 12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3" y="23"/>
                    </a:moveTo>
                    <a:cubicBezTo>
                      <a:pt x="12" y="23"/>
                      <a:pt x="12" y="23"/>
                      <a:pt x="11" y="23"/>
                    </a:cubicBezTo>
                    <a:cubicBezTo>
                      <a:pt x="8" y="22"/>
                      <a:pt x="5" y="21"/>
                      <a:pt x="3" y="18"/>
                    </a:cubicBezTo>
                    <a:cubicBezTo>
                      <a:pt x="1" y="16"/>
                      <a:pt x="0" y="13"/>
                      <a:pt x="0" y="10"/>
                    </a:cubicBezTo>
                    <a:cubicBezTo>
                      <a:pt x="1" y="4"/>
                      <a:pt x="6" y="0"/>
                      <a:pt x="12" y="0"/>
                    </a:cubicBezTo>
                    <a:cubicBezTo>
                      <a:pt x="13" y="0"/>
                      <a:pt x="13" y="0"/>
                      <a:pt x="14" y="0"/>
                    </a:cubicBezTo>
                    <a:cubicBezTo>
                      <a:pt x="21" y="1"/>
                      <a:pt x="25" y="7"/>
                      <a:pt x="25" y="13"/>
                    </a:cubicBezTo>
                    <a:cubicBezTo>
                      <a:pt x="24" y="19"/>
                      <a:pt x="19" y="23"/>
                      <a:pt x="13" y="23"/>
                    </a:cubicBezTo>
                    <a:close/>
                    <a:moveTo>
                      <a:pt x="12" y="8"/>
                    </a:moveTo>
                    <a:cubicBezTo>
                      <a:pt x="10" y="8"/>
                      <a:pt x="9" y="9"/>
                      <a:pt x="8" y="11"/>
                    </a:cubicBezTo>
                    <a:cubicBezTo>
                      <a:pt x="8" y="12"/>
                      <a:pt x="9" y="13"/>
                      <a:pt x="9" y="13"/>
                    </a:cubicBezTo>
                    <a:cubicBezTo>
                      <a:pt x="10" y="14"/>
                      <a:pt x="11" y="15"/>
                      <a:pt x="12" y="15"/>
                    </a:cubicBezTo>
                    <a:cubicBezTo>
                      <a:pt x="14" y="15"/>
                      <a:pt x="16" y="14"/>
                      <a:pt x="17" y="12"/>
                    </a:cubicBezTo>
                    <a:cubicBezTo>
                      <a:pt x="17" y="10"/>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5" name="Freeform 471"/>
              <p:cNvSpPr>
                <a:spLocks noEditPoints="1"/>
              </p:cNvSpPr>
              <p:nvPr/>
            </p:nvSpPr>
            <p:spPr bwMode="auto">
              <a:xfrm>
                <a:off x="-5084763" y="3182938"/>
                <a:ext cx="57150" cy="52388"/>
              </a:xfrm>
              <a:custGeom>
                <a:avLst/>
                <a:gdLst>
                  <a:gd name="T0" fmla="*/ 13 w 26"/>
                  <a:gd name="T1" fmla="*/ 24 h 24"/>
                  <a:gd name="T2" fmla="*/ 1 w 26"/>
                  <a:gd name="T3" fmla="*/ 14 h 24"/>
                  <a:gd name="T4" fmla="*/ 1 w 26"/>
                  <a:gd name="T5" fmla="*/ 14 h 24"/>
                  <a:gd name="T6" fmla="*/ 4 w 26"/>
                  <a:gd name="T7" fmla="*/ 5 h 24"/>
                  <a:gd name="T8" fmla="*/ 12 w 26"/>
                  <a:gd name="T9" fmla="*/ 1 h 24"/>
                  <a:gd name="T10" fmla="*/ 25 w 26"/>
                  <a:gd name="T11" fmla="*/ 11 h 24"/>
                  <a:gd name="T12" fmla="*/ 14 w 26"/>
                  <a:gd name="T13" fmla="*/ 24 h 24"/>
                  <a:gd name="T14" fmla="*/ 13 w 26"/>
                  <a:gd name="T15" fmla="*/ 24 h 24"/>
                  <a:gd name="T16" fmla="*/ 9 w 26"/>
                  <a:gd name="T17" fmla="*/ 13 h 24"/>
                  <a:gd name="T18" fmla="*/ 13 w 26"/>
                  <a:gd name="T19" fmla="*/ 16 h 24"/>
                  <a:gd name="T20" fmla="*/ 17 w 26"/>
                  <a:gd name="T21" fmla="*/ 12 h 24"/>
                  <a:gd name="T22" fmla="*/ 17 w 26"/>
                  <a:gd name="T23" fmla="*/ 12 h 24"/>
                  <a:gd name="T24" fmla="*/ 13 w 26"/>
                  <a:gd name="T25" fmla="*/ 9 h 24"/>
                  <a:gd name="T26" fmla="*/ 10 w 26"/>
                  <a:gd name="T27" fmla="*/ 10 h 24"/>
                  <a:gd name="T28" fmla="*/ 9 w 26"/>
                  <a:gd name="T29" fmla="*/ 1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7" y="24"/>
                      <a:pt x="1" y="20"/>
                      <a:pt x="1" y="14"/>
                    </a:cubicBezTo>
                    <a:cubicBezTo>
                      <a:pt x="1" y="14"/>
                      <a:pt x="1" y="14"/>
                      <a:pt x="1" y="14"/>
                    </a:cubicBezTo>
                    <a:cubicBezTo>
                      <a:pt x="0" y="10"/>
                      <a:pt x="1" y="7"/>
                      <a:pt x="4" y="5"/>
                    </a:cubicBezTo>
                    <a:cubicBezTo>
                      <a:pt x="6" y="3"/>
                      <a:pt x="9" y="1"/>
                      <a:pt x="12" y="1"/>
                    </a:cubicBezTo>
                    <a:cubicBezTo>
                      <a:pt x="19" y="0"/>
                      <a:pt x="24" y="5"/>
                      <a:pt x="25" y="11"/>
                    </a:cubicBezTo>
                    <a:cubicBezTo>
                      <a:pt x="26" y="18"/>
                      <a:pt x="21" y="23"/>
                      <a:pt x="14" y="24"/>
                    </a:cubicBezTo>
                    <a:cubicBezTo>
                      <a:pt x="14" y="24"/>
                      <a:pt x="13" y="24"/>
                      <a:pt x="13" y="24"/>
                    </a:cubicBezTo>
                    <a:close/>
                    <a:moveTo>
                      <a:pt x="9" y="13"/>
                    </a:moveTo>
                    <a:cubicBezTo>
                      <a:pt x="9" y="15"/>
                      <a:pt x="11" y="16"/>
                      <a:pt x="13" y="16"/>
                    </a:cubicBezTo>
                    <a:cubicBezTo>
                      <a:pt x="15" y="16"/>
                      <a:pt x="17" y="14"/>
                      <a:pt x="17" y="12"/>
                    </a:cubicBezTo>
                    <a:cubicBezTo>
                      <a:pt x="17" y="12"/>
                      <a:pt x="17" y="12"/>
                      <a:pt x="17" y="12"/>
                    </a:cubicBezTo>
                    <a:cubicBezTo>
                      <a:pt x="17" y="10"/>
                      <a:pt x="15" y="9"/>
                      <a:pt x="13" y="9"/>
                    </a:cubicBezTo>
                    <a:cubicBezTo>
                      <a:pt x="11" y="9"/>
                      <a:pt x="10" y="9"/>
                      <a:pt x="10" y="10"/>
                    </a:cubicBezTo>
                    <a:cubicBezTo>
                      <a:pt x="9" y="11"/>
                      <a:pt x="9" y="12"/>
                      <a:pt x="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6" name="Freeform 472"/>
              <p:cNvSpPr>
                <a:spLocks noEditPoints="1"/>
              </p:cNvSpPr>
              <p:nvPr/>
            </p:nvSpPr>
            <p:spPr bwMode="auto">
              <a:xfrm>
                <a:off x="-5086350" y="3151188"/>
                <a:ext cx="53975" cy="52388"/>
              </a:xfrm>
              <a:custGeom>
                <a:avLst/>
                <a:gdLst>
                  <a:gd name="T0" fmla="*/ 13 w 25"/>
                  <a:gd name="T1" fmla="*/ 24 h 24"/>
                  <a:gd name="T2" fmla="*/ 1 w 25"/>
                  <a:gd name="T3" fmla="*/ 13 h 24"/>
                  <a:gd name="T4" fmla="*/ 4 w 25"/>
                  <a:gd name="T5" fmla="*/ 4 h 24"/>
                  <a:gd name="T6" fmla="*/ 12 w 25"/>
                  <a:gd name="T7" fmla="*/ 0 h 24"/>
                  <a:gd name="T8" fmla="*/ 13 w 25"/>
                  <a:gd name="T9" fmla="*/ 0 h 24"/>
                  <a:gd name="T10" fmla="*/ 25 w 25"/>
                  <a:gd name="T11" fmla="*/ 12 h 24"/>
                  <a:gd name="T12" fmla="*/ 14 w 25"/>
                  <a:gd name="T13" fmla="*/ 24 h 24"/>
                  <a:gd name="T14" fmla="*/ 13 w 25"/>
                  <a:gd name="T15" fmla="*/ 24 h 24"/>
                  <a:gd name="T16" fmla="*/ 13 w 25"/>
                  <a:gd name="T17" fmla="*/ 9 h 24"/>
                  <a:gd name="T18" fmla="*/ 13 w 25"/>
                  <a:gd name="T19" fmla="*/ 9 h 24"/>
                  <a:gd name="T20" fmla="*/ 10 w 25"/>
                  <a:gd name="T21" fmla="*/ 10 h 24"/>
                  <a:gd name="T22" fmla="*/ 9 w 25"/>
                  <a:gd name="T23" fmla="*/ 12 h 24"/>
                  <a:gd name="T24" fmla="*/ 13 w 25"/>
                  <a:gd name="T25" fmla="*/ 16 h 24"/>
                  <a:gd name="T26" fmla="*/ 17 w 25"/>
                  <a:gd name="T27" fmla="*/ 12 h 24"/>
                  <a:gd name="T28" fmla="*/ 13 w 25"/>
                  <a:gd name="T2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6" y="24"/>
                      <a:pt x="1" y="19"/>
                      <a:pt x="1" y="13"/>
                    </a:cubicBezTo>
                    <a:cubicBezTo>
                      <a:pt x="0" y="10"/>
                      <a:pt x="1" y="7"/>
                      <a:pt x="4" y="4"/>
                    </a:cubicBezTo>
                    <a:cubicBezTo>
                      <a:pt x="6" y="2"/>
                      <a:pt x="9" y="1"/>
                      <a:pt x="12" y="0"/>
                    </a:cubicBezTo>
                    <a:cubicBezTo>
                      <a:pt x="13" y="0"/>
                      <a:pt x="13" y="0"/>
                      <a:pt x="13" y="0"/>
                    </a:cubicBezTo>
                    <a:cubicBezTo>
                      <a:pt x="19" y="0"/>
                      <a:pt x="24" y="5"/>
                      <a:pt x="25" y="12"/>
                    </a:cubicBezTo>
                    <a:cubicBezTo>
                      <a:pt x="25" y="18"/>
                      <a:pt x="20" y="23"/>
                      <a:pt x="14" y="24"/>
                    </a:cubicBezTo>
                    <a:lnTo>
                      <a:pt x="13" y="24"/>
                    </a:lnTo>
                    <a:close/>
                    <a:moveTo>
                      <a:pt x="13" y="9"/>
                    </a:moveTo>
                    <a:cubicBezTo>
                      <a:pt x="13" y="9"/>
                      <a:pt x="13" y="9"/>
                      <a:pt x="13" y="9"/>
                    </a:cubicBezTo>
                    <a:cubicBezTo>
                      <a:pt x="11" y="9"/>
                      <a:pt x="10" y="9"/>
                      <a:pt x="10" y="10"/>
                    </a:cubicBezTo>
                    <a:cubicBezTo>
                      <a:pt x="9" y="11"/>
                      <a:pt x="9" y="12"/>
                      <a:pt x="9" y="12"/>
                    </a:cubicBezTo>
                    <a:cubicBezTo>
                      <a:pt x="9" y="14"/>
                      <a:pt x="11" y="16"/>
                      <a:pt x="13" y="16"/>
                    </a:cubicBezTo>
                    <a:cubicBezTo>
                      <a:pt x="15" y="16"/>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7" name="Freeform 473"/>
              <p:cNvSpPr>
                <a:spLocks noEditPoints="1"/>
              </p:cNvSpPr>
              <p:nvPr/>
            </p:nvSpPr>
            <p:spPr bwMode="auto">
              <a:xfrm>
                <a:off x="-5086350" y="3119438"/>
                <a:ext cx="53975" cy="50800"/>
              </a:xfrm>
              <a:custGeom>
                <a:avLst/>
                <a:gdLst>
                  <a:gd name="T0" fmla="*/ 12 w 25"/>
                  <a:gd name="T1" fmla="*/ 24 h 24"/>
                  <a:gd name="T2" fmla="*/ 0 w 25"/>
                  <a:gd name="T3" fmla="*/ 12 h 24"/>
                  <a:gd name="T4" fmla="*/ 1 w 25"/>
                  <a:gd name="T5" fmla="*/ 7 h 24"/>
                  <a:gd name="T6" fmla="*/ 1 w 25"/>
                  <a:gd name="T7" fmla="*/ 7 h 24"/>
                  <a:gd name="T8" fmla="*/ 4 w 25"/>
                  <a:gd name="T9" fmla="*/ 3 h 24"/>
                  <a:gd name="T10" fmla="*/ 12 w 25"/>
                  <a:gd name="T11" fmla="*/ 0 h 24"/>
                  <a:gd name="T12" fmla="*/ 12 w 25"/>
                  <a:gd name="T13" fmla="*/ 0 h 24"/>
                  <a:gd name="T14" fmla="*/ 21 w 25"/>
                  <a:gd name="T15" fmla="*/ 4 h 24"/>
                  <a:gd name="T16" fmla="*/ 23 w 25"/>
                  <a:gd name="T17" fmla="*/ 7 h 24"/>
                  <a:gd name="T18" fmla="*/ 24 w 25"/>
                  <a:gd name="T19" fmla="*/ 12 h 24"/>
                  <a:gd name="T20" fmla="*/ 13 w 25"/>
                  <a:gd name="T21" fmla="*/ 24 h 24"/>
                  <a:gd name="T22" fmla="*/ 12 w 25"/>
                  <a:gd name="T23" fmla="*/ 24 h 24"/>
                  <a:gd name="T24" fmla="*/ 8 w 25"/>
                  <a:gd name="T25" fmla="*/ 10 h 24"/>
                  <a:gd name="T26" fmla="*/ 8 w 25"/>
                  <a:gd name="T27" fmla="*/ 12 h 24"/>
                  <a:gd name="T28" fmla="*/ 12 w 25"/>
                  <a:gd name="T29" fmla="*/ 15 h 24"/>
                  <a:gd name="T30" fmla="*/ 12 w 25"/>
                  <a:gd name="T31" fmla="*/ 15 h 24"/>
                  <a:gd name="T32" fmla="*/ 16 w 25"/>
                  <a:gd name="T33" fmla="*/ 12 h 24"/>
                  <a:gd name="T34" fmla="*/ 16 w 25"/>
                  <a:gd name="T35" fmla="*/ 11 h 24"/>
                  <a:gd name="T36" fmla="*/ 16 w 25"/>
                  <a:gd name="T37" fmla="*/ 10 h 24"/>
                  <a:gd name="T38" fmla="*/ 15 w 25"/>
                  <a:gd name="T39" fmla="*/ 9 h 24"/>
                  <a:gd name="T40" fmla="*/ 12 w 25"/>
                  <a:gd name="T41" fmla="*/ 8 h 24"/>
                  <a:gd name="T42" fmla="*/ 12 w 25"/>
                  <a:gd name="T43" fmla="*/ 8 h 24"/>
                  <a:gd name="T44" fmla="*/ 9 w 25"/>
                  <a:gd name="T45" fmla="*/ 9 h 24"/>
                  <a:gd name="T46" fmla="*/ 8 w 25"/>
                  <a:gd name="T4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 h="24">
                    <a:moveTo>
                      <a:pt x="12" y="24"/>
                    </a:moveTo>
                    <a:cubicBezTo>
                      <a:pt x="6" y="24"/>
                      <a:pt x="0" y="18"/>
                      <a:pt x="0" y="12"/>
                    </a:cubicBezTo>
                    <a:cubicBezTo>
                      <a:pt x="0" y="10"/>
                      <a:pt x="0" y="9"/>
                      <a:pt x="1" y="7"/>
                    </a:cubicBezTo>
                    <a:cubicBezTo>
                      <a:pt x="1" y="7"/>
                      <a:pt x="1" y="7"/>
                      <a:pt x="1" y="7"/>
                    </a:cubicBezTo>
                    <a:cubicBezTo>
                      <a:pt x="2" y="6"/>
                      <a:pt x="3" y="4"/>
                      <a:pt x="4" y="3"/>
                    </a:cubicBezTo>
                    <a:cubicBezTo>
                      <a:pt x="6" y="1"/>
                      <a:pt x="9" y="0"/>
                      <a:pt x="12" y="0"/>
                    </a:cubicBezTo>
                    <a:cubicBezTo>
                      <a:pt x="12" y="0"/>
                      <a:pt x="12" y="0"/>
                      <a:pt x="12" y="0"/>
                    </a:cubicBezTo>
                    <a:cubicBezTo>
                      <a:pt x="15" y="0"/>
                      <a:pt x="18" y="1"/>
                      <a:pt x="21" y="4"/>
                    </a:cubicBezTo>
                    <a:cubicBezTo>
                      <a:pt x="22" y="5"/>
                      <a:pt x="23" y="6"/>
                      <a:pt x="23" y="7"/>
                    </a:cubicBezTo>
                    <a:cubicBezTo>
                      <a:pt x="24" y="9"/>
                      <a:pt x="24" y="10"/>
                      <a:pt x="24" y="12"/>
                    </a:cubicBezTo>
                    <a:cubicBezTo>
                      <a:pt x="25" y="18"/>
                      <a:pt x="19" y="23"/>
                      <a:pt x="13" y="24"/>
                    </a:cubicBezTo>
                    <a:lnTo>
                      <a:pt x="12" y="24"/>
                    </a:lnTo>
                    <a:close/>
                    <a:moveTo>
                      <a:pt x="8" y="10"/>
                    </a:moveTo>
                    <a:cubicBezTo>
                      <a:pt x="8" y="11"/>
                      <a:pt x="8" y="11"/>
                      <a:pt x="8" y="12"/>
                    </a:cubicBezTo>
                    <a:cubicBezTo>
                      <a:pt x="8" y="14"/>
                      <a:pt x="10" y="15"/>
                      <a:pt x="12" y="15"/>
                    </a:cubicBezTo>
                    <a:cubicBezTo>
                      <a:pt x="12" y="15"/>
                      <a:pt x="12" y="15"/>
                      <a:pt x="12" y="15"/>
                    </a:cubicBezTo>
                    <a:cubicBezTo>
                      <a:pt x="14" y="15"/>
                      <a:pt x="16" y="14"/>
                      <a:pt x="16" y="12"/>
                    </a:cubicBezTo>
                    <a:cubicBezTo>
                      <a:pt x="16" y="11"/>
                      <a:pt x="16" y="11"/>
                      <a:pt x="16" y="11"/>
                    </a:cubicBezTo>
                    <a:cubicBezTo>
                      <a:pt x="16" y="10"/>
                      <a:pt x="16" y="10"/>
                      <a:pt x="16" y="10"/>
                    </a:cubicBezTo>
                    <a:cubicBezTo>
                      <a:pt x="16" y="10"/>
                      <a:pt x="15" y="10"/>
                      <a:pt x="15" y="9"/>
                    </a:cubicBezTo>
                    <a:cubicBezTo>
                      <a:pt x="14" y="9"/>
                      <a:pt x="13" y="8"/>
                      <a:pt x="12" y="8"/>
                    </a:cubicBezTo>
                    <a:cubicBezTo>
                      <a:pt x="12" y="8"/>
                      <a:pt x="12" y="8"/>
                      <a:pt x="12" y="8"/>
                    </a:cubicBezTo>
                    <a:cubicBezTo>
                      <a:pt x="11" y="8"/>
                      <a:pt x="10" y="9"/>
                      <a:pt x="9" y="9"/>
                    </a:cubicBezTo>
                    <a:cubicBezTo>
                      <a:pt x="9" y="10"/>
                      <a:pt x="9" y="10"/>
                      <a:pt x="8"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8" name="Freeform 474"/>
              <p:cNvSpPr>
                <a:spLocks noEditPoints="1"/>
              </p:cNvSpPr>
              <p:nvPr/>
            </p:nvSpPr>
            <p:spPr bwMode="auto">
              <a:xfrm>
                <a:off x="-5086350" y="3087688"/>
                <a:ext cx="53975" cy="49213"/>
              </a:xfrm>
              <a:custGeom>
                <a:avLst/>
                <a:gdLst>
                  <a:gd name="T0" fmla="*/ 12 w 25"/>
                  <a:gd name="T1" fmla="*/ 23 h 23"/>
                  <a:gd name="T2" fmla="*/ 12 w 25"/>
                  <a:gd name="T3" fmla="*/ 23 h 23"/>
                  <a:gd name="T4" fmla="*/ 4 w 25"/>
                  <a:gd name="T5" fmla="*/ 20 h 23"/>
                  <a:gd name="T6" fmla="*/ 0 w 25"/>
                  <a:gd name="T7" fmla="*/ 11 h 23"/>
                  <a:gd name="T8" fmla="*/ 4 w 25"/>
                  <a:gd name="T9" fmla="*/ 3 h 23"/>
                  <a:gd name="T10" fmla="*/ 13 w 25"/>
                  <a:gd name="T11" fmla="*/ 0 h 23"/>
                  <a:gd name="T12" fmla="*/ 21 w 25"/>
                  <a:gd name="T13" fmla="*/ 4 h 23"/>
                  <a:gd name="T14" fmla="*/ 25 w 25"/>
                  <a:gd name="T15" fmla="*/ 12 h 23"/>
                  <a:gd name="T16" fmla="*/ 12 w 25"/>
                  <a:gd name="T17" fmla="*/ 23 h 23"/>
                  <a:gd name="T18" fmla="*/ 12 w 25"/>
                  <a:gd name="T19" fmla="*/ 8 h 23"/>
                  <a:gd name="T20" fmla="*/ 10 w 25"/>
                  <a:gd name="T21" fmla="*/ 9 h 23"/>
                  <a:gd name="T22" fmla="*/ 8 w 25"/>
                  <a:gd name="T23" fmla="*/ 11 h 23"/>
                  <a:gd name="T24" fmla="*/ 9 w 25"/>
                  <a:gd name="T25" fmla="*/ 14 h 23"/>
                  <a:gd name="T26" fmla="*/ 12 w 25"/>
                  <a:gd name="T27" fmla="*/ 15 h 23"/>
                  <a:gd name="T28" fmla="*/ 12 w 25"/>
                  <a:gd name="T29" fmla="*/ 19 h 23"/>
                  <a:gd name="T30" fmla="*/ 12 w 25"/>
                  <a:gd name="T31" fmla="*/ 15 h 23"/>
                  <a:gd name="T32" fmla="*/ 16 w 25"/>
                  <a:gd name="T33" fmla="*/ 12 h 23"/>
                  <a:gd name="T34" fmla="*/ 15 w 25"/>
                  <a:gd name="T35" fmla="*/ 9 h 23"/>
                  <a:gd name="T36" fmla="*/ 13 w 25"/>
                  <a:gd name="T37" fmla="*/ 8 h 23"/>
                  <a:gd name="T38" fmla="*/ 12 w 25"/>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3">
                    <a:moveTo>
                      <a:pt x="12" y="23"/>
                    </a:moveTo>
                    <a:cubicBezTo>
                      <a:pt x="12" y="23"/>
                      <a:pt x="12" y="23"/>
                      <a:pt x="12" y="23"/>
                    </a:cubicBezTo>
                    <a:cubicBezTo>
                      <a:pt x="9" y="23"/>
                      <a:pt x="6" y="22"/>
                      <a:pt x="4" y="20"/>
                    </a:cubicBezTo>
                    <a:cubicBezTo>
                      <a:pt x="1" y="17"/>
                      <a:pt x="0" y="14"/>
                      <a:pt x="0" y="11"/>
                    </a:cubicBezTo>
                    <a:cubicBezTo>
                      <a:pt x="0" y="8"/>
                      <a:pt x="2" y="5"/>
                      <a:pt x="4" y="3"/>
                    </a:cubicBezTo>
                    <a:cubicBezTo>
                      <a:pt x="7" y="1"/>
                      <a:pt x="10" y="0"/>
                      <a:pt x="13" y="0"/>
                    </a:cubicBezTo>
                    <a:cubicBezTo>
                      <a:pt x="16" y="0"/>
                      <a:pt x="19" y="1"/>
                      <a:pt x="21" y="4"/>
                    </a:cubicBezTo>
                    <a:cubicBezTo>
                      <a:pt x="24" y="6"/>
                      <a:pt x="25" y="9"/>
                      <a:pt x="25" y="12"/>
                    </a:cubicBezTo>
                    <a:cubicBezTo>
                      <a:pt x="24" y="18"/>
                      <a:pt x="19" y="23"/>
                      <a:pt x="12" y="23"/>
                    </a:cubicBezTo>
                    <a:close/>
                    <a:moveTo>
                      <a:pt x="12" y="8"/>
                    </a:moveTo>
                    <a:cubicBezTo>
                      <a:pt x="11" y="8"/>
                      <a:pt x="10" y="8"/>
                      <a:pt x="10" y="9"/>
                    </a:cubicBezTo>
                    <a:cubicBezTo>
                      <a:pt x="9" y="10"/>
                      <a:pt x="8" y="11"/>
                      <a:pt x="8" y="11"/>
                    </a:cubicBezTo>
                    <a:cubicBezTo>
                      <a:pt x="8" y="12"/>
                      <a:pt x="9" y="13"/>
                      <a:pt x="9" y="14"/>
                    </a:cubicBezTo>
                    <a:cubicBezTo>
                      <a:pt x="10" y="15"/>
                      <a:pt x="11" y="15"/>
                      <a:pt x="12" y="15"/>
                    </a:cubicBezTo>
                    <a:cubicBezTo>
                      <a:pt x="12" y="19"/>
                      <a:pt x="12" y="19"/>
                      <a:pt x="12" y="19"/>
                    </a:cubicBezTo>
                    <a:cubicBezTo>
                      <a:pt x="12" y="15"/>
                      <a:pt x="12" y="15"/>
                      <a:pt x="12" y="15"/>
                    </a:cubicBezTo>
                    <a:cubicBezTo>
                      <a:pt x="15" y="15"/>
                      <a:pt x="16" y="14"/>
                      <a:pt x="16" y="12"/>
                    </a:cubicBezTo>
                    <a:cubicBezTo>
                      <a:pt x="17" y="11"/>
                      <a:pt x="16" y="10"/>
                      <a:pt x="15" y="9"/>
                    </a:cubicBezTo>
                    <a:cubicBezTo>
                      <a:pt x="15" y="8"/>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9" name="Freeform 475"/>
              <p:cNvSpPr>
                <a:spLocks noEditPoints="1"/>
              </p:cNvSpPr>
              <p:nvPr/>
            </p:nvSpPr>
            <p:spPr bwMode="auto">
              <a:xfrm>
                <a:off x="-5084763" y="3052763"/>
                <a:ext cx="53975" cy="50800"/>
              </a:xfrm>
              <a:custGeom>
                <a:avLst/>
                <a:gdLst>
                  <a:gd name="T0" fmla="*/ 12 w 25"/>
                  <a:gd name="T1" fmla="*/ 24 h 24"/>
                  <a:gd name="T2" fmla="*/ 12 w 25"/>
                  <a:gd name="T3" fmla="*/ 24 h 24"/>
                  <a:gd name="T4" fmla="*/ 3 w 25"/>
                  <a:gd name="T5" fmla="*/ 20 h 24"/>
                  <a:gd name="T6" fmla="*/ 0 w 25"/>
                  <a:gd name="T7" fmla="*/ 11 h 24"/>
                  <a:gd name="T8" fmla="*/ 5 w 25"/>
                  <a:gd name="T9" fmla="*/ 3 h 24"/>
                  <a:gd name="T10" fmla="*/ 13 w 25"/>
                  <a:gd name="T11" fmla="*/ 1 h 24"/>
                  <a:gd name="T12" fmla="*/ 21 w 25"/>
                  <a:gd name="T13" fmla="*/ 5 h 24"/>
                  <a:gd name="T14" fmla="*/ 24 w 25"/>
                  <a:gd name="T15" fmla="*/ 13 h 24"/>
                  <a:gd name="T16" fmla="*/ 12 w 25"/>
                  <a:gd name="T17" fmla="*/ 24 h 24"/>
                  <a:gd name="T18" fmla="*/ 12 w 25"/>
                  <a:gd name="T19" fmla="*/ 9 h 24"/>
                  <a:gd name="T20" fmla="*/ 10 w 25"/>
                  <a:gd name="T21" fmla="*/ 9 h 24"/>
                  <a:gd name="T22" fmla="*/ 8 w 25"/>
                  <a:gd name="T23" fmla="*/ 12 h 24"/>
                  <a:gd name="T24" fmla="*/ 9 w 25"/>
                  <a:gd name="T25" fmla="*/ 14 h 24"/>
                  <a:gd name="T26" fmla="*/ 12 w 25"/>
                  <a:gd name="T27" fmla="*/ 16 h 24"/>
                  <a:gd name="T28" fmla="*/ 16 w 25"/>
                  <a:gd name="T29" fmla="*/ 13 h 24"/>
                  <a:gd name="T30" fmla="*/ 15 w 25"/>
                  <a:gd name="T31" fmla="*/ 10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2" y="24"/>
                      <a:pt x="12" y="24"/>
                      <a:pt x="12" y="24"/>
                    </a:cubicBezTo>
                    <a:cubicBezTo>
                      <a:pt x="8" y="24"/>
                      <a:pt x="5" y="22"/>
                      <a:pt x="3" y="20"/>
                    </a:cubicBezTo>
                    <a:cubicBezTo>
                      <a:pt x="1" y="17"/>
                      <a:pt x="0" y="14"/>
                      <a:pt x="0" y="11"/>
                    </a:cubicBezTo>
                    <a:cubicBezTo>
                      <a:pt x="0" y="8"/>
                      <a:pt x="2" y="5"/>
                      <a:pt x="5" y="3"/>
                    </a:cubicBezTo>
                    <a:cubicBezTo>
                      <a:pt x="7" y="1"/>
                      <a:pt x="10" y="0"/>
                      <a:pt x="13" y="1"/>
                    </a:cubicBezTo>
                    <a:cubicBezTo>
                      <a:pt x="17" y="1"/>
                      <a:pt x="19" y="2"/>
                      <a:pt x="21" y="5"/>
                    </a:cubicBezTo>
                    <a:cubicBezTo>
                      <a:pt x="24" y="7"/>
                      <a:pt x="25" y="10"/>
                      <a:pt x="24" y="13"/>
                    </a:cubicBezTo>
                    <a:cubicBezTo>
                      <a:pt x="24" y="19"/>
                      <a:pt x="19" y="24"/>
                      <a:pt x="12" y="24"/>
                    </a:cubicBezTo>
                    <a:close/>
                    <a:moveTo>
                      <a:pt x="12" y="9"/>
                    </a:moveTo>
                    <a:cubicBezTo>
                      <a:pt x="11" y="9"/>
                      <a:pt x="10" y="9"/>
                      <a:pt x="10" y="9"/>
                    </a:cubicBezTo>
                    <a:cubicBezTo>
                      <a:pt x="9" y="10"/>
                      <a:pt x="8" y="11"/>
                      <a:pt x="8" y="12"/>
                    </a:cubicBezTo>
                    <a:cubicBezTo>
                      <a:pt x="8" y="13"/>
                      <a:pt x="9" y="14"/>
                      <a:pt x="9" y="14"/>
                    </a:cubicBezTo>
                    <a:cubicBezTo>
                      <a:pt x="10" y="15"/>
                      <a:pt x="11" y="16"/>
                      <a:pt x="12" y="16"/>
                    </a:cubicBezTo>
                    <a:cubicBezTo>
                      <a:pt x="14" y="16"/>
                      <a:pt x="16" y="14"/>
                      <a:pt x="16" y="13"/>
                    </a:cubicBezTo>
                    <a:cubicBezTo>
                      <a:pt x="16" y="11"/>
                      <a:pt x="16" y="10"/>
                      <a:pt x="15"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0" name="Freeform 476"/>
              <p:cNvSpPr>
                <a:spLocks noEditPoints="1"/>
              </p:cNvSpPr>
              <p:nvPr/>
            </p:nvSpPr>
            <p:spPr bwMode="auto">
              <a:xfrm>
                <a:off x="-5118100" y="3170238"/>
                <a:ext cx="53975" cy="52388"/>
              </a:xfrm>
              <a:custGeom>
                <a:avLst/>
                <a:gdLst>
                  <a:gd name="T0" fmla="*/ 12 w 25"/>
                  <a:gd name="T1" fmla="*/ 24 h 24"/>
                  <a:gd name="T2" fmla="*/ 0 w 25"/>
                  <a:gd name="T3" fmla="*/ 13 h 24"/>
                  <a:gd name="T4" fmla="*/ 3 w 25"/>
                  <a:gd name="T5" fmla="*/ 4 h 24"/>
                  <a:gd name="T6" fmla="*/ 11 w 25"/>
                  <a:gd name="T7" fmla="*/ 0 h 24"/>
                  <a:gd name="T8" fmla="*/ 24 w 25"/>
                  <a:gd name="T9" fmla="*/ 11 h 24"/>
                  <a:gd name="T10" fmla="*/ 13 w 25"/>
                  <a:gd name="T11" fmla="*/ 24 h 24"/>
                  <a:gd name="T12" fmla="*/ 12 w 25"/>
                  <a:gd name="T13" fmla="*/ 24 h 24"/>
                  <a:gd name="T14" fmla="*/ 12 w 25"/>
                  <a:gd name="T15" fmla="*/ 8 h 24"/>
                  <a:gd name="T16" fmla="*/ 12 w 25"/>
                  <a:gd name="T17" fmla="*/ 8 h 24"/>
                  <a:gd name="T18" fmla="*/ 9 w 25"/>
                  <a:gd name="T19" fmla="*/ 9 h 24"/>
                  <a:gd name="T20" fmla="*/ 8 w 25"/>
                  <a:gd name="T21" fmla="*/ 12 h 24"/>
                  <a:gd name="T22" fmla="*/ 12 w 25"/>
                  <a:gd name="T23" fmla="*/ 16 h 24"/>
                  <a:gd name="T24" fmla="*/ 16 w 25"/>
                  <a:gd name="T25" fmla="*/ 12 h 24"/>
                  <a:gd name="T26" fmla="*/ 12 w 25"/>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2" y="24"/>
                    </a:moveTo>
                    <a:cubicBezTo>
                      <a:pt x="6" y="24"/>
                      <a:pt x="0" y="19"/>
                      <a:pt x="0" y="13"/>
                    </a:cubicBezTo>
                    <a:cubicBezTo>
                      <a:pt x="0" y="10"/>
                      <a:pt x="1" y="6"/>
                      <a:pt x="3" y="4"/>
                    </a:cubicBezTo>
                    <a:cubicBezTo>
                      <a:pt x="5" y="2"/>
                      <a:pt x="8" y="0"/>
                      <a:pt x="11" y="0"/>
                    </a:cubicBezTo>
                    <a:cubicBezTo>
                      <a:pt x="18" y="0"/>
                      <a:pt x="24" y="5"/>
                      <a:pt x="24" y="11"/>
                    </a:cubicBezTo>
                    <a:cubicBezTo>
                      <a:pt x="25" y="18"/>
                      <a:pt x="20" y="23"/>
                      <a:pt x="13" y="24"/>
                    </a:cubicBezTo>
                    <a:cubicBezTo>
                      <a:pt x="13" y="24"/>
                      <a:pt x="12" y="24"/>
                      <a:pt x="12" y="24"/>
                    </a:cubicBezTo>
                    <a:close/>
                    <a:moveTo>
                      <a:pt x="12" y="8"/>
                    </a:moveTo>
                    <a:cubicBezTo>
                      <a:pt x="12" y="8"/>
                      <a:pt x="12" y="8"/>
                      <a:pt x="12" y="8"/>
                    </a:cubicBezTo>
                    <a:cubicBezTo>
                      <a:pt x="11" y="8"/>
                      <a:pt x="10" y="9"/>
                      <a:pt x="9" y="9"/>
                    </a:cubicBezTo>
                    <a:cubicBezTo>
                      <a:pt x="8" y="10"/>
                      <a:pt x="8" y="11"/>
                      <a:pt x="8" y="12"/>
                    </a:cubicBezTo>
                    <a:cubicBezTo>
                      <a:pt x="8" y="15"/>
                      <a:pt x="10" y="16"/>
                      <a:pt x="12" y="16"/>
                    </a:cubicBezTo>
                    <a:cubicBezTo>
                      <a:pt x="15"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1" name="Freeform 477"/>
              <p:cNvSpPr>
                <a:spLocks noEditPoints="1"/>
              </p:cNvSpPr>
              <p:nvPr/>
            </p:nvSpPr>
            <p:spPr bwMode="auto">
              <a:xfrm>
                <a:off x="-5121275" y="3136900"/>
                <a:ext cx="52388" cy="50800"/>
              </a:xfrm>
              <a:custGeom>
                <a:avLst/>
                <a:gdLst>
                  <a:gd name="T0" fmla="*/ 12 w 24"/>
                  <a:gd name="T1" fmla="*/ 24 h 24"/>
                  <a:gd name="T2" fmla="*/ 0 w 24"/>
                  <a:gd name="T3" fmla="*/ 12 h 24"/>
                  <a:gd name="T4" fmla="*/ 3 w 24"/>
                  <a:gd name="T5" fmla="*/ 4 h 24"/>
                  <a:gd name="T6" fmla="*/ 12 w 24"/>
                  <a:gd name="T7" fmla="*/ 0 h 24"/>
                  <a:gd name="T8" fmla="*/ 24 w 24"/>
                  <a:gd name="T9" fmla="*/ 12 h 24"/>
                  <a:gd name="T10" fmla="*/ 13 w 24"/>
                  <a:gd name="T11" fmla="*/ 24 h 24"/>
                  <a:gd name="T12" fmla="*/ 12 w 24"/>
                  <a:gd name="T13" fmla="*/ 24 h 24"/>
                  <a:gd name="T14" fmla="*/ 12 w 24"/>
                  <a:gd name="T15" fmla="*/ 8 h 24"/>
                  <a:gd name="T16" fmla="*/ 9 w 24"/>
                  <a:gd name="T17" fmla="*/ 9 h 24"/>
                  <a:gd name="T18" fmla="*/ 8 w 24"/>
                  <a:gd name="T19" fmla="*/ 12 h 24"/>
                  <a:gd name="T20" fmla="*/ 12 w 24"/>
                  <a:gd name="T21" fmla="*/ 16 h 24"/>
                  <a:gd name="T22" fmla="*/ 16 w 24"/>
                  <a:gd name="T23" fmla="*/ 12 h 24"/>
                  <a:gd name="T24" fmla="*/ 12 w 24"/>
                  <a:gd name="T2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24">
                    <a:moveTo>
                      <a:pt x="12" y="24"/>
                    </a:moveTo>
                    <a:cubicBezTo>
                      <a:pt x="5" y="24"/>
                      <a:pt x="0" y="19"/>
                      <a:pt x="0" y="12"/>
                    </a:cubicBezTo>
                    <a:cubicBezTo>
                      <a:pt x="0" y="9"/>
                      <a:pt x="1" y="6"/>
                      <a:pt x="3" y="4"/>
                    </a:cubicBezTo>
                    <a:cubicBezTo>
                      <a:pt x="6" y="1"/>
                      <a:pt x="9" y="0"/>
                      <a:pt x="12" y="0"/>
                    </a:cubicBezTo>
                    <a:cubicBezTo>
                      <a:pt x="19" y="0"/>
                      <a:pt x="24" y="5"/>
                      <a:pt x="24" y="12"/>
                    </a:cubicBezTo>
                    <a:cubicBezTo>
                      <a:pt x="24" y="18"/>
                      <a:pt x="19" y="24"/>
                      <a:pt x="13" y="24"/>
                    </a:cubicBezTo>
                    <a:lnTo>
                      <a:pt x="12" y="24"/>
                    </a:lnTo>
                    <a:close/>
                    <a:moveTo>
                      <a:pt x="12" y="8"/>
                    </a:moveTo>
                    <a:cubicBezTo>
                      <a:pt x="11" y="8"/>
                      <a:pt x="10" y="8"/>
                      <a:pt x="9" y="9"/>
                    </a:cubicBezTo>
                    <a:cubicBezTo>
                      <a:pt x="9" y="10"/>
                      <a:pt x="8" y="11"/>
                      <a:pt x="8" y="12"/>
                    </a:cubicBezTo>
                    <a:cubicBezTo>
                      <a:pt x="8" y="14"/>
                      <a:pt x="10" y="16"/>
                      <a:pt x="12" y="16"/>
                    </a:cubicBezTo>
                    <a:cubicBezTo>
                      <a:pt x="14"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2" name="Freeform 478"/>
              <p:cNvSpPr>
                <a:spLocks noEditPoints="1"/>
              </p:cNvSpPr>
              <p:nvPr/>
            </p:nvSpPr>
            <p:spPr bwMode="auto">
              <a:xfrm>
                <a:off x="-5121275" y="3101975"/>
                <a:ext cx="52388" cy="50800"/>
              </a:xfrm>
              <a:custGeom>
                <a:avLst/>
                <a:gdLst>
                  <a:gd name="T0" fmla="*/ 12 w 24"/>
                  <a:gd name="T1" fmla="*/ 24 h 24"/>
                  <a:gd name="T2" fmla="*/ 3 w 24"/>
                  <a:gd name="T3" fmla="*/ 21 h 24"/>
                  <a:gd name="T4" fmla="*/ 0 w 24"/>
                  <a:gd name="T5" fmla="*/ 12 h 24"/>
                  <a:gd name="T6" fmla="*/ 12 w 24"/>
                  <a:gd name="T7" fmla="*/ 0 h 24"/>
                  <a:gd name="T8" fmla="*/ 24 w 24"/>
                  <a:gd name="T9" fmla="*/ 12 h 24"/>
                  <a:gd name="T10" fmla="*/ 21 w 24"/>
                  <a:gd name="T11" fmla="*/ 20 h 24"/>
                  <a:gd name="T12" fmla="*/ 12 w 24"/>
                  <a:gd name="T13" fmla="*/ 24 h 24"/>
                  <a:gd name="T14" fmla="*/ 12 w 24"/>
                  <a:gd name="T15" fmla="*/ 8 h 24"/>
                  <a:gd name="T16" fmla="*/ 8 w 24"/>
                  <a:gd name="T17" fmla="*/ 12 h 24"/>
                  <a:gd name="T18" fmla="*/ 9 w 24"/>
                  <a:gd name="T19" fmla="*/ 15 h 24"/>
                  <a:gd name="T20" fmla="*/ 12 w 24"/>
                  <a:gd name="T21" fmla="*/ 16 h 24"/>
                  <a:gd name="T22" fmla="*/ 12 w 24"/>
                  <a:gd name="T23" fmla="*/ 20 h 24"/>
                  <a:gd name="T24" fmla="*/ 12 w 24"/>
                  <a:gd name="T25" fmla="*/ 16 h 24"/>
                  <a:gd name="T26" fmla="*/ 15 w 24"/>
                  <a:gd name="T27" fmla="*/ 15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9" y="24"/>
                      <a:pt x="6" y="23"/>
                      <a:pt x="3" y="21"/>
                    </a:cubicBezTo>
                    <a:cubicBezTo>
                      <a:pt x="1" y="18"/>
                      <a:pt x="0" y="15"/>
                      <a:pt x="0" y="12"/>
                    </a:cubicBezTo>
                    <a:cubicBezTo>
                      <a:pt x="0" y="5"/>
                      <a:pt x="6" y="0"/>
                      <a:pt x="12" y="0"/>
                    </a:cubicBezTo>
                    <a:cubicBezTo>
                      <a:pt x="19" y="0"/>
                      <a:pt x="24" y="6"/>
                      <a:pt x="24" y="12"/>
                    </a:cubicBezTo>
                    <a:cubicBezTo>
                      <a:pt x="24" y="15"/>
                      <a:pt x="23" y="18"/>
                      <a:pt x="21" y="20"/>
                    </a:cubicBezTo>
                    <a:cubicBezTo>
                      <a:pt x="18" y="23"/>
                      <a:pt x="15" y="24"/>
                      <a:pt x="12" y="24"/>
                    </a:cubicBezTo>
                    <a:close/>
                    <a:moveTo>
                      <a:pt x="12" y="8"/>
                    </a:moveTo>
                    <a:cubicBezTo>
                      <a:pt x="10" y="8"/>
                      <a:pt x="8" y="10"/>
                      <a:pt x="8" y="12"/>
                    </a:cubicBezTo>
                    <a:cubicBezTo>
                      <a:pt x="8" y="13"/>
                      <a:pt x="8" y="14"/>
                      <a:pt x="9" y="15"/>
                    </a:cubicBezTo>
                    <a:cubicBezTo>
                      <a:pt x="10" y="16"/>
                      <a:pt x="11" y="16"/>
                      <a:pt x="12" y="16"/>
                    </a:cubicBezTo>
                    <a:cubicBezTo>
                      <a:pt x="12" y="20"/>
                      <a:pt x="12" y="20"/>
                      <a:pt x="12" y="20"/>
                    </a:cubicBezTo>
                    <a:cubicBezTo>
                      <a:pt x="12" y="16"/>
                      <a:pt x="12" y="16"/>
                      <a:pt x="12" y="16"/>
                    </a:cubicBezTo>
                    <a:cubicBezTo>
                      <a:pt x="13" y="16"/>
                      <a:pt x="14" y="16"/>
                      <a:pt x="15" y="15"/>
                    </a:cubicBezTo>
                    <a:cubicBezTo>
                      <a:pt x="15" y="14"/>
                      <a:pt x="16" y="13"/>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3" name="Freeform 479"/>
              <p:cNvSpPr>
                <a:spLocks noEditPoints="1"/>
              </p:cNvSpPr>
              <p:nvPr/>
            </p:nvSpPr>
            <p:spPr bwMode="auto">
              <a:xfrm>
                <a:off x="-5121275" y="3065463"/>
                <a:ext cx="53975" cy="53975"/>
              </a:xfrm>
              <a:custGeom>
                <a:avLst/>
                <a:gdLst>
                  <a:gd name="T0" fmla="*/ 13 w 25"/>
                  <a:gd name="T1" fmla="*/ 25 h 25"/>
                  <a:gd name="T2" fmla="*/ 12 w 25"/>
                  <a:gd name="T3" fmla="*/ 25 h 25"/>
                  <a:gd name="T4" fmla="*/ 4 w 25"/>
                  <a:gd name="T5" fmla="*/ 21 h 25"/>
                  <a:gd name="T6" fmla="*/ 1 w 25"/>
                  <a:gd name="T7" fmla="*/ 17 h 25"/>
                  <a:gd name="T8" fmla="*/ 1 w 25"/>
                  <a:gd name="T9" fmla="*/ 17 h 25"/>
                  <a:gd name="T10" fmla="*/ 0 w 25"/>
                  <a:gd name="T11" fmla="*/ 12 h 25"/>
                  <a:gd name="T12" fmla="*/ 14 w 25"/>
                  <a:gd name="T13" fmla="*/ 1 h 25"/>
                  <a:gd name="T14" fmla="*/ 25 w 25"/>
                  <a:gd name="T15" fmla="*/ 14 h 25"/>
                  <a:gd name="T16" fmla="*/ 23 w 25"/>
                  <a:gd name="T17" fmla="*/ 18 h 25"/>
                  <a:gd name="T18" fmla="*/ 21 w 25"/>
                  <a:gd name="T19" fmla="*/ 22 h 25"/>
                  <a:gd name="T20" fmla="*/ 13 w 25"/>
                  <a:gd name="T21" fmla="*/ 25 h 25"/>
                  <a:gd name="T22" fmla="*/ 9 w 25"/>
                  <a:gd name="T23" fmla="*/ 14 h 25"/>
                  <a:gd name="T24" fmla="*/ 10 w 25"/>
                  <a:gd name="T25" fmla="*/ 16 h 25"/>
                  <a:gd name="T26" fmla="*/ 12 w 25"/>
                  <a:gd name="T27" fmla="*/ 17 h 25"/>
                  <a:gd name="T28" fmla="*/ 13 w 25"/>
                  <a:gd name="T29" fmla="*/ 17 h 25"/>
                  <a:gd name="T30" fmla="*/ 15 w 25"/>
                  <a:gd name="T31" fmla="*/ 16 h 25"/>
                  <a:gd name="T32" fmla="*/ 16 w 25"/>
                  <a:gd name="T33" fmla="*/ 15 h 25"/>
                  <a:gd name="T34" fmla="*/ 16 w 25"/>
                  <a:gd name="T35" fmla="*/ 15 h 25"/>
                  <a:gd name="T36" fmla="*/ 17 w 25"/>
                  <a:gd name="T37" fmla="*/ 13 h 25"/>
                  <a:gd name="T38" fmla="*/ 13 w 25"/>
                  <a:gd name="T39" fmla="*/ 9 h 25"/>
                  <a:gd name="T40" fmla="*/ 9 w 25"/>
                  <a:gd name="T41" fmla="*/ 13 h 25"/>
                  <a:gd name="T42" fmla="*/ 9 w 25"/>
                  <a:gd name="T43"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5">
                    <a:moveTo>
                      <a:pt x="13" y="25"/>
                    </a:moveTo>
                    <a:cubicBezTo>
                      <a:pt x="12" y="25"/>
                      <a:pt x="12" y="25"/>
                      <a:pt x="12" y="25"/>
                    </a:cubicBezTo>
                    <a:cubicBezTo>
                      <a:pt x="9" y="25"/>
                      <a:pt x="6" y="23"/>
                      <a:pt x="4" y="21"/>
                    </a:cubicBezTo>
                    <a:cubicBezTo>
                      <a:pt x="3" y="20"/>
                      <a:pt x="2" y="19"/>
                      <a:pt x="1" y="17"/>
                    </a:cubicBezTo>
                    <a:cubicBezTo>
                      <a:pt x="1" y="17"/>
                      <a:pt x="1" y="17"/>
                      <a:pt x="1" y="17"/>
                    </a:cubicBezTo>
                    <a:cubicBezTo>
                      <a:pt x="1" y="15"/>
                      <a:pt x="0" y="14"/>
                      <a:pt x="0" y="12"/>
                    </a:cubicBezTo>
                    <a:cubicBezTo>
                      <a:pt x="1" y="5"/>
                      <a:pt x="7" y="0"/>
                      <a:pt x="14" y="1"/>
                    </a:cubicBezTo>
                    <a:cubicBezTo>
                      <a:pt x="20" y="1"/>
                      <a:pt x="25" y="7"/>
                      <a:pt x="25" y="14"/>
                    </a:cubicBezTo>
                    <a:cubicBezTo>
                      <a:pt x="25" y="15"/>
                      <a:pt x="24" y="17"/>
                      <a:pt x="23" y="18"/>
                    </a:cubicBezTo>
                    <a:cubicBezTo>
                      <a:pt x="23" y="20"/>
                      <a:pt x="22" y="21"/>
                      <a:pt x="21" y="22"/>
                    </a:cubicBezTo>
                    <a:cubicBezTo>
                      <a:pt x="19" y="24"/>
                      <a:pt x="16" y="25"/>
                      <a:pt x="13" y="25"/>
                    </a:cubicBezTo>
                    <a:close/>
                    <a:moveTo>
                      <a:pt x="9" y="14"/>
                    </a:moveTo>
                    <a:cubicBezTo>
                      <a:pt x="9" y="15"/>
                      <a:pt x="9" y="15"/>
                      <a:pt x="10" y="16"/>
                    </a:cubicBezTo>
                    <a:cubicBezTo>
                      <a:pt x="10" y="16"/>
                      <a:pt x="11" y="17"/>
                      <a:pt x="12" y="17"/>
                    </a:cubicBezTo>
                    <a:cubicBezTo>
                      <a:pt x="13" y="17"/>
                      <a:pt x="13" y="17"/>
                      <a:pt x="13" y="17"/>
                    </a:cubicBezTo>
                    <a:cubicBezTo>
                      <a:pt x="14" y="17"/>
                      <a:pt x="15" y="16"/>
                      <a:pt x="15" y="16"/>
                    </a:cubicBezTo>
                    <a:cubicBezTo>
                      <a:pt x="16" y="15"/>
                      <a:pt x="16" y="15"/>
                      <a:pt x="16" y="15"/>
                    </a:cubicBezTo>
                    <a:cubicBezTo>
                      <a:pt x="16" y="15"/>
                      <a:pt x="16" y="15"/>
                      <a:pt x="16" y="15"/>
                    </a:cubicBezTo>
                    <a:cubicBezTo>
                      <a:pt x="16" y="14"/>
                      <a:pt x="17" y="14"/>
                      <a:pt x="17" y="13"/>
                    </a:cubicBezTo>
                    <a:cubicBezTo>
                      <a:pt x="17" y="11"/>
                      <a:pt x="15" y="9"/>
                      <a:pt x="13" y="9"/>
                    </a:cubicBezTo>
                    <a:cubicBezTo>
                      <a:pt x="11" y="9"/>
                      <a:pt x="9" y="10"/>
                      <a:pt x="9" y="13"/>
                    </a:cubicBezTo>
                    <a:cubicBezTo>
                      <a:pt x="9" y="13"/>
                      <a:pt x="9" y="14"/>
                      <a:pt x="9"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4" name="Freeform 480"/>
              <p:cNvSpPr>
                <a:spLocks noEditPoints="1"/>
              </p:cNvSpPr>
              <p:nvPr/>
            </p:nvSpPr>
            <p:spPr bwMode="auto">
              <a:xfrm>
                <a:off x="-5154613" y="3152775"/>
                <a:ext cx="53975" cy="53975"/>
              </a:xfrm>
              <a:custGeom>
                <a:avLst/>
                <a:gdLst>
                  <a:gd name="T0" fmla="*/ 12 w 25"/>
                  <a:gd name="T1" fmla="*/ 25 h 25"/>
                  <a:gd name="T2" fmla="*/ 0 w 25"/>
                  <a:gd name="T3" fmla="*/ 14 h 25"/>
                  <a:gd name="T4" fmla="*/ 3 w 25"/>
                  <a:gd name="T5" fmla="*/ 4 h 25"/>
                  <a:gd name="T6" fmla="*/ 12 w 25"/>
                  <a:gd name="T7" fmla="*/ 0 h 25"/>
                  <a:gd name="T8" fmla="*/ 12 w 25"/>
                  <a:gd name="T9" fmla="*/ 0 h 25"/>
                  <a:gd name="T10" fmla="*/ 24 w 25"/>
                  <a:gd name="T11" fmla="*/ 12 h 25"/>
                  <a:gd name="T12" fmla="*/ 13 w 25"/>
                  <a:gd name="T13" fmla="*/ 25 h 25"/>
                  <a:gd name="T14" fmla="*/ 12 w 25"/>
                  <a:gd name="T15" fmla="*/ 25 h 25"/>
                  <a:gd name="T16" fmla="*/ 12 w 25"/>
                  <a:gd name="T17" fmla="*/ 9 h 25"/>
                  <a:gd name="T18" fmla="*/ 9 w 25"/>
                  <a:gd name="T19" fmla="*/ 10 h 25"/>
                  <a:gd name="T20" fmla="*/ 8 w 25"/>
                  <a:gd name="T21" fmla="*/ 13 h 25"/>
                  <a:gd name="T22" fmla="*/ 13 w 25"/>
                  <a:gd name="T23" fmla="*/ 17 h 25"/>
                  <a:gd name="T24" fmla="*/ 16 w 25"/>
                  <a:gd name="T25" fmla="*/ 13 h 25"/>
                  <a:gd name="T26" fmla="*/ 12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6" y="25"/>
                      <a:pt x="1" y="20"/>
                      <a:pt x="0" y="14"/>
                    </a:cubicBezTo>
                    <a:cubicBezTo>
                      <a:pt x="0" y="10"/>
                      <a:pt x="1" y="7"/>
                      <a:pt x="3" y="4"/>
                    </a:cubicBezTo>
                    <a:cubicBezTo>
                      <a:pt x="6" y="2"/>
                      <a:pt x="9" y="1"/>
                      <a:pt x="12" y="0"/>
                    </a:cubicBezTo>
                    <a:cubicBezTo>
                      <a:pt x="12" y="0"/>
                      <a:pt x="12" y="0"/>
                      <a:pt x="12" y="0"/>
                    </a:cubicBezTo>
                    <a:cubicBezTo>
                      <a:pt x="19" y="0"/>
                      <a:pt x="24" y="6"/>
                      <a:pt x="24" y="12"/>
                    </a:cubicBezTo>
                    <a:cubicBezTo>
                      <a:pt x="25" y="19"/>
                      <a:pt x="20" y="25"/>
                      <a:pt x="13" y="25"/>
                    </a:cubicBezTo>
                    <a:lnTo>
                      <a:pt x="12" y="25"/>
                    </a:lnTo>
                    <a:close/>
                    <a:moveTo>
                      <a:pt x="12" y="9"/>
                    </a:moveTo>
                    <a:cubicBezTo>
                      <a:pt x="11" y="9"/>
                      <a:pt x="10" y="9"/>
                      <a:pt x="9" y="10"/>
                    </a:cubicBezTo>
                    <a:cubicBezTo>
                      <a:pt x="9" y="11"/>
                      <a:pt x="8" y="12"/>
                      <a:pt x="8" y="13"/>
                    </a:cubicBezTo>
                    <a:cubicBezTo>
                      <a:pt x="8" y="16"/>
                      <a:pt x="10" y="17"/>
                      <a:pt x="13" y="17"/>
                    </a:cubicBezTo>
                    <a:cubicBezTo>
                      <a:pt x="15" y="17"/>
                      <a:pt x="17" y="15"/>
                      <a:pt x="16" y="13"/>
                    </a:cubicBezTo>
                    <a:cubicBezTo>
                      <a:pt x="16"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5" name="Freeform 481"/>
              <p:cNvSpPr>
                <a:spLocks noEditPoints="1"/>
              </p:cNvSpPr>
              <p:nvPr/>
            </p:nvSpPr>
            <p:spPr bwMode="auto">
              <a:xfrm>
                <a:off x="-5219700" y="3101975"/>
                <a:ext cx="79375" cy="85725"/>
              </a:xfrm>
              <a:custGeom>
                <a:avLst/>
                <a:gdLst>
                  <a:gd name="T0" fmla="*/ 19 w 37"/>
                  <a:gd name="T1" fmla="*/ 40 h 40"/>
                  <a:gd name="T2" fmla="*/ 1 w 37"/>
                  <a:gd name="T3" fmla="*/ 21 h 40"/>
                  <a:gd name="T4" fmla="*/ 1 w 37"/>
                  <a:gd name="T5" fmla="*/ 17 h 40"/>
                  <a:gd name="T6" fmla="*/ 2 w 37"/>
                  <a:gd name="T7" fmla="*/ 13 h 40"/>
                  <a:gd name="T8" fmla="*/ 6 w 37"/>
                  <a:gd name="T9" fmla="*/ 6 h 40"/>
                  <a:gd name="T10" fmla="*/ 19 w 37"/>
                  <a:gd name="T11" fmla="*/ 1 h 40"/>
                  <a:gd name="T12" fmla="*/ 32 w 37"/>
                  <a:gd name="T13" fmla="*/ 7 h 40"/>
                  <a:gd name="T14" fmla="*/ 36 w 37"/>
                  <a:gd name="T15" fmla="*/ 13 h 40"/>
                  <a:gd name="T16" fmla="*/ 37 w 37"/>
                  <a:gd name="T17" fmla="*/ 16 h 40"/>
                  <a:gd name="T18" fmla="*/ 37 w 37"/>
                  <a:gd name="T19" fmla="*/ 20 h 40"/>
                  <a:gd name="T20" fmla="*/ 19 w 37"/>
                  <a:gd name="T21" fmla="*/ 40 h 40"/>
                  <a:gd name="T22" fmla="*/ 19 w 37"/>
                  <a:gd name="T23" fmla="*/ 9 h 40"/>
                  <a:gd name="T24" fmla="*/ 12 w 37"/>
                  <a:gd name="T25" fmla="*/ 12 h 40"/>
                  <a:gd name="T26" fmla="*/ 9 w 37"/>
                  <a:gd name="T27" fmla="*/ 16 h 40"/>
                  <a:gd name="T28" fmla="*/ 9 w 37"/>
                  <a:gd name="T29" fmla="*/ 18 h 40"/>
                  <a:gd name="T30" fmla="*/ 9 w 37"/>
                  <a:gd name="T31" fmla="*/ 20 h 40"/>
                  <a:gd name="T32" fmla="*/ 19 w 37"/>
                  <a:gd name="T33" fmla="*/ 32 h 40"/>
                  <a:gd name="T34" fmla="*/ 29 w 37"/>
                  <a:gd name="T35" fmla="*/ 20 h 40"/>
                  <a:gd name="T36" fmla="*/ 29 w 37"/>
                  <a:gd name="T37" fmla="*/ 18 h 40"/>
                  <a:gd name="T38" fmla="*/ 28 w 37"/>
                  <a:gd name="T39" fmla="*/ 16 h 40"/>
                  <a:gd name="T40" fmla="*/ 26 w 37"/>
                  <a:gd name="T41" fmla="*/ 12 h 40"/>
                  <a:gd name="T42" fmla="*/ 19 w 37"/>
                  <a:gd name="T43"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40">
                    <a:moveTo>
                      <a:pt x="19" y="40"/>
                    </a:moveTo>
                    <a:cubicBezTo>
                      <a:pt x="9" y="40"/>
                      <a:pt x="1" y="32"/>
                      <a:pt x="1" y="21"/>
                    </a:cubicBezTo>
                    <a:cubicBezTo>
                      <a:pt x="0" y="19"/>
                      <a:pt x="1" y="18"/>
                      <a:pt x="1" y="17"/>
                    </a:cubicBezTo>
                    <a:cubicBezTo>
                      <a:pt x="1" y="15"/>
                      <a:pt x="1" y="14"/>
                      <a:pt x="2" y="13"/>
                    </a:cubicBezTo>
                    <a:cubicBezTo>
                      <a:pt x="3" y="10"/>
                      <a:pt x="4" y="8"/>
                      <a:pt x="6" y="6"/>
                    </a:cubicBezTo>
                    <a:cubicBezTo>
                      <a:pt x="9" y="2"/>
                      <a:pt x="14" y="0"/>
                      <a:pt x="19" y="1"/>
                    </a:cubicBezTo>
                    <a:cubicBezTo>
                      <a:pt x="24" y="1"/>
                      <a:pt x="29" y="3"/>
                      <a:pt x="32" y="7"/>
                    </a:cubicBezTo>
                    <a:cubicBezTo>
                      <a:pt x="34" y="9"/>
                      <a:pt x="35" y="11"/>
                      <a:pt x="36" y="13"/>
                    </a:cubicBezTo>
                    <a:cubicBezTo>
                      <a:pt x="36" y="14"/>
                      <a:pt x="36" y="15"/>
                      <a:pt x="37" y="16"/>
                    </a:cubicBezTo>
                    <a:cubicBezTo>
                      <a:pt x="37" y="18"/>
                      <a:pt x="37" y="19"/>
                      <a:pt x="37" y="20"/>
                    </a:cubicBezTo>
                    <a:cubicBezTo>
                      <a:pt x="37" y="31"/>
                      <a:pt x="29" y="40"/>
                      <a:pt x="19" y="40"/>
                    </a:cubicBezTo>
                    <a:close/>
                    <a:moveTo>
                      <a:pt x="19" y="9"/>
                    </a:moveTo>
                    <a:cubicBezTo>
                      <a:pt x="16" y="9"/>
                      <a:pt x="14" y="10"/>
                      <a:pt x="12" y="12"/>
                    </a:cubicBezTo>
                    <a:cubicBezTo>
                      <a:pt x="11" y="13"/>
                      <a:pt x="10" y="14"/>
                      <a:pt x="9" y="16"/>
                    </a:cubicBezTo>
                    <a:cubicBezTo>
                      <a:pt x="9" y="16"/>
                      <a:pt x="9" y="17"/>
                      <a:pt x="9" y="18"/>
                    </a:cubicBezTo>
                    <a:cubicBezTo>
                      <a:pt x="9" y="19"/>
                      <a:pt x="9" y="19"/>
                      <a:pt x="9" y="20"/>
                    </a:cubicBezTo>
                    <a:cubicBezTo>
                      <a:pt x="9" y="27"/>
                      <a:pt x="13" y="32"/>
                      <a:pt x="19" y="32"/>
                    </a:cubicBezTo>
                    <a:cubicBezTo>
                      <a:pt x="25" y="32"/>
                      <a:pt x="29" y="26"/>
                      <a:pt x="29" y="20"/>
                    </a:cubicBezTo>
                    <a:cubicBezTo>
                      <a:pt x="29" y="20"/>
                      <a:pt x="29" y="19"/>
                      <a:pt x="29" y="18"/>
                    </a:cubicBezTo>
                    <a:cubicBezTo>
                      <a:pt x="29" y="17"/>
                      <a:pt x="28" y="16"/>
                      <a:pt x="28" y="16"/>
                    </a:cubicBezTo>
                    <a:cubicBezTo>
                      <a:pt x="28" y="14"/>
                      <a:pt x="27" y="13"/>
                      <a:pt x="26" y="12"/>
                    </a:cubicBezTo>
                    <a:cubicBezTo>
                      <a:pt x="24" y="10"/>
                      <a:pt x="22" y="9"/>
                      <a:pt x="1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6" name="Freeform 482"/>
              <p:cNvSpPr>
                <a:spLocks noEditPoints="1"/>
              </p:cNvSpPr>
              <p:nvPr/>
            </p:nvSpPr>
            <p:spPr bwMode="auto">
              <a:xfrm>
                <a:off x="-5154613" y="3119438"/>
                <a:ext cx="50800" cy="53975"/>
              </a:xfrm>
              <a:custGeom>
                <a:avLst/>
                <a:gdLst>
                  <a:gd name="T0" fmla="*/ 12 w 24"/>
                  <a:gd name="T1" fmla="*/ 25 h 25"/>
                  <a:gd name="T2" fmla="*/ 0 w 24"/>
                  <a:gd name="T3" fmla="*/ 12 h 25"/>
                  <a:gd name="T4" fmla="*/ 0 w 24"/>
                  <a:gd name="T5" fmla="*/ 7 h 25"/>
                  <a:gd name="T6" fmla="*/ 1 w 24"/>
                  <a:gd name="T7" fmla="*/ 7 h 25"/>
                  <a:gd name="T8" fmla="*/ 3 w 24"/>
                  <a:gd name="T9" fmla="*/ 3 h 25"/>
                  <a:gd name="T10" fmla="*/ 12 w 24"/>
                  <a:gd name="T11" fmla="*/ 0 h 25"/>
                  <a:gd name="T12" fmla="*/ 12 w 24"/>
                  <a:gd name="T13" fmla="*/ 0 h 25"/>
                  <a:gd name="T14" fmla="*/ 20 w 24"/>
                  <a:gd name="T15" fmla="*/ 3 h 25"/>
                  <a:gd name="T16" fmla="*/ 23 w 24"/>
                  <a:gd name="T17" fmla="*/ 7 h 25"/>
                  <a:gd name="T18" fmla="*/ 24 w 24"/>
                  <a:gd name="T19" fmla="*/ 12 h 25"/>
                  <a:gd name="T20" fmla="*/ 12 w 24"/>
                  <a:gd name="T21" fmla="*/ 25 h 25"/>
                  <a:gd name="T22" fmla="*/ 8 w 24"/>
                  <a:gd name="T23" fmla="*/ 10 h 25"/>
                  <a:gd name="T24" fmla="*/ 8 w 24"/>
                  <a:gd name="T25" fmla="*/ 12 h 25"/>
                  <a:gd name="T26" fmla="*/ 12 w 24"/>
                  <a:gd name="T27" fmla="*/ 16 h 25"/>
                  <a:gd name="T28" fmla="*/ 12 w 24"/>
                  <a:gd name="T29" fmla="*/ 16 h 25"/>
                  <a:gd name="T30" fmla="*/ 16 w 24"/>
                  <a:gd name="T31" fmla="*/ 12 h 25"/>
                  <a:gd name="T32" fmla="*/ 15 w 24"/>
                  <a:gd name="T33" fmla="*/ 10 h 25"/>
                  <a:gd name="T34" fmla="*/ 15 w 24"/>
                  <a:gd name="T35" fmla="*/ 10 h 25"/>
                  <a:gd name="T36" fmla="*/ 15 w 24"/>
                  <a:gd name="T37" fmla="*/ 9 h 25"/>
                  <a:gd name="T38" fmla="*/ 12 w 24"/>
                  <a:gd name="T39" fmla="*/ 8 h 25"/>
                  <a:gd name="T40" fmla="*/ 12 w 24"/>
                  <a:gd name="T41" fmla="*/ 8 h 25"/>
                  <a:gd name="T42" fmla="*/ 9 w 24"/>
                  <a:gd name="T43" fmla="*/ 9 h 25"/>
                  <a:gd name="T44" fmla="*/ 8 w 24"/>
                  <a:gd name="T45" fmla="*/ 1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5">
                    <a:moveTo>
                      <a:pt x="12" y="25"/>
                    </a:moveTo>
                    <a:cubicBezTo>
                      <a:pt x="5" y="25"/>
                      <a:pt x="0" y="19"/>
                      <a:pt x="0" y="12"/>
                    </a:cubicBezTo>
                    <a:cubicBezTo>
                      <a:pt x="0" y="11"/>
                      <a:pt x="0" y="9"/>
                      <a:pt x="0" y="7"/>
                    </a:cubicBezTo>
                    <a:cubicBezTo>
                      <a:pt x="1" y="7"/>
                      <a:pt x="1" y="7"/>
                      <a:pt x="1" y="7"/>
                    </a:cubicBezTo>
                    <a:cubicBezTo>
                      <a:pt x="1" y="6"/>
                      <a:pt x="2" y="4"/>
                      <a:pt x="3" y="3"/>
                    </a:cubicBezTo>
                    <a:cubicBezTo>
                      <a:pt x="5" y="1"/>
                      <a:pt x="8" y="0"/>
                      <a:pt x="12" y="0"/>
                    </a:cubicBezTo>
                    <a:cubicBezTo>
                      <a:pt x="12" y="0"/>
                      <a:pt x="12" y="0"/>
                      <a:pt x="12" y="0"/>
                    </a:cubicBezTo>
                    <a:cubicBezTo>
                      <a:pt x="15" y="0"/>
                      <a:pt x="18" y="1"/>
                      <a:pt x="20" y="3"/>
                    </a:cubicBezTo>
                    <a:cubicBezTo>
                      <a:pt x="22" y="5"/>
                      <a:pt x="22" y="6"/>
                      <a:pt x="23" y="7"/>
                    </a:cubicBezTo>
                    <a:cubicBezTo>
                      <a:pt x="24" y="9"/>
                      <a:pt x="24" y="10"/>
                      <a:pt x="24" y="12"/>
                    </a:cubicBezTo>
                    <a:cubicBezTo>
                      <a:pt x="24" y="19"/>
                      <a:pt x="19" y="24"/>
                      <a:pt x="12" y="25"/>
                    </a:cubicBezTo>
                    <a:close/>
                    <a:moveTo>
                      <a:pt x="8" y="10"/>
                    </a:moveTo>
                    <a:cubicBezTo>
                      <a:pt x="8" y="11"/>
                      <a:pt x="8" y="11"/>
                      <a:pt x="8" y="12"/>
                    </a:cubicBezTo>
                    <a:cubicBezTo>
                      <a:pt x="8" y="15"/>
                      <a:pt x="10" y="16"/>
                      <a:pt x="12" y="16"/>
                    </a:cubicBezTo>
                    <a:cubicBezTo>
                      <a:pt x="12" y="16"/>
                      <a:pt x="12" y="16"/>
                      <a:pt x="12" y="16"/>
                    </a:cubicBezTo>
                    <a:cubicBezTo>
                      <a:pt x="14" y="16"/>
                      <a:pt x="16" y="14"/>
                      <a:pt x="16" y="12"/>
                    </a:cubicBezTo>
                    <a:cubicBezTo>
                      <a:pt x="16" y="12"/>
                      <a:pt x="16" y="11"/>
                      <a:pt x="15" y="10"/>
                    </a:cubicBezTo>
                    <a:cubicBezTo>
                      <a:pt x="15" y="10"/>
                      <a:pt x="15" y="10"/>
                      <a:pt x="15" y="10"/>
                    </a:cubicBezTo>
                    <a:cubicBezTo>
                      <a:pt x="15" y="10"/>
                      <a:pt x="15" y="9"/>
                      <a:pt x="15" y="9"/>
                    </a:cubicBezTo>
                    <a:cubicBezTo>
                      <a:pt x="14" y="8"/>
                      <a:pt x="13" y="8"/>
                      <a:pt x="12" y="8"/>
                    </a:cubicBezTo>
                    <a:cubicBezTo>
                      <a:pt x="12" y="8"/>
                      <a:pt x="12" y="8"/>
                      <a:pt x="12" y="8"/>
                    </a:cubicBezTo>
                    <a:cubicBezTo>
                      <a:pt x="11" y="8"/>
                      <a:pt x="10" y="8"/>
                      <a:pt x="9" y="9"/>
                    </a:cubicBezTo>
                    <a:cubicBezTo>
                      <a:pt x="9" y="9"/>
                      <a:pt x="8" y="10"/>
                      <a:pt x="8"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7" name="Freeform 483"/>
              <p:cNvSpPr>
                <a:spLocks noEditPoints="1"/>
              </p:cNvSpPr>
              <p:nvPr/>
            </p:nvSpPr>
            <p:spPr bwMode="auto">
              <a:xfrm>
                <a:off x="-5154613" y="3082925"/>
                <a:ext cx="50800" cy="53975"/>
              </a:xfrm>
              <a:custGeom>
                <a:avLst/>
                <a:gdLst>
                  <a:gd name="T0" fmla="*/ 12 w 24"/>
                  <a:gd name="T1" fmla="*/ 25 h 25"/>
                  <a:gd name="T2" fmla="*/ 12 w 24"/>
                  <a:gd name="T3" fmla="*/ 25 h 25"/>
                  <a:gd name="T4" fmla="*/ 3 w 24"/>
                  <a:gd name="T5" fmla="*/ 21 h 25"/>
                  <a:gd name="T6" fmla="*/ 0 w 24"/>
                  <a:gd name="T7" fmla="*/ 12 h 25"/>
                  <a:gd name="T8" fmla="*/ 4 w 24"/>
                  <a:gd name="T9" fmla="*/ 3 h 25"/>
                  <a:gd name="T10" fmla="*/ 13 w 24"/>
                  <a:gd name="T11" fmla="*/ 0 h 25"/>
                  <a:gd name="T12" fmla="*/ 21 w 24"/>
                  <a:gd name="T13" fmla="*/ 4 h 25"/>
                  <a:gd name="T14" fmla="*/ 24 w 24"/>
                  <a:gd name="T15" fmla="*/ 13 h 25"/>
                  <a:gd name="T16" fmla="*/ 12 w 24"/>
                  <a:gd name="T17" fmla="*/ 25 h 25"/>
                  <a:gd name="T18" fmla="*/ 12 w 24"/>
                  <a:gd name="T19" fmla="*/ 8 h 25"/>
                  <a:gd name="T20" fmla="*/ 9 w 24"/>
                  <a:gd name="T21" fmla="*/ 9 h 25"/>
                  <a:gd name="T22" fmla="*/ 8 w 24"/>
                  <a:gd name="T23" fmla="*/ 12 h 25"/>
                  <a:gd name="T24" fmla="*/ 9 w 24"/>
                  <a:gd name="T25" fmla="*/ 16 h 25"/>
                  <a:gd name="T26" fmla="*/ 12 w 24"/>
                  <a:gd name="T27" fmla="*/ 17 h 25"/>
                  <a:gd name="T28" fmla="*/ 12 w 24"/>
                  <a:gd name="T29" fmla="*/ 21 h 25"/>
                  <a:gd name="T30" fmla="*/ 12 w 24"/>
                  <a:gd name="T31" fmla="*/ 17 h 25"/>
                  <a:gd name="T32" fmla="*/ 16 w 24"/>
                  <a:gd name="T33" fmla="*/ 13 h 25"/>
                  <a:gd name="T34" fmla="*/ 15 w 24"/>
                  <a:gd name="T35" fmla="*/ 9 h 25"/>
                  <a:gd name="T36" fmla="*/ 12 w 24"/>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2" y="25"/>
                      <a:pt x="12" y="25"/>
                      <a:pt x="12" y="25"/>
                    </a:cubicBezTo>
                    <a:cubicBezTo>
                      <a:pt x="9" y="25"/>
                      <a:pt x="6" y="23"/>
                      <a:pt x="3" y="21"/>
                    </a:cubicBezTo>
                    <a:cubicBezTo>
                      <a:pt x="1" y="19"/>
                      <a:pt x="0" y="15"/>
                      <a:pt x="0" y="12"/>
                    </a:cubicBezTo>
                    <a:cubicBezTo>
                      <a:pt x="0" y="8"/>
                      <a:pt x="1" y="5"/>
                      <a:pt x="4" y="3"/>
                    </a:cubicBezTo>
                    <a:cubicBezTo>
                      <a:pt x="6" y="1"/>
                      <a:pt x="9" y="0"/>
                      <a:pt x="13" y="0"/>
                    </a:cubicBezTo>
                    <a:cubicBezTo>
                      <a:pt x="16" y="0"/>
                      <a:pt x="19" y="2"/>
                      <a:pt x="21" y="4"/>
                    </a:cubicBezTo>
                    <a:cubicBezTo>
                      <a:pt x="23" y="7"/>
                      <a:pt x="24" y="10"/>
                      <a:pt x="24" y="13"/>
                    </a:cubicBezTo>
                    <a:cubicBezTo>
                      <a:pt x="24" y="19"/>
                      <a:pt x="19" y="25"/>
                      <a:pt x="12" y="25"/>
                    </a:cubicBezTo>
                    <a:close/>
                    <a:moveTo>
                      <a:pt x="12" y="8"/>
                    </a:moveTo>
                    <a:cubicBezTo>
                      <a:pt x="11" y="8"/>
                      <a:pt x="10" y="8"/>
                      <a:pt x="9" y="9"/>
                    </a:cubicBezTo>
                    <a:cubicBezTo>
                      <a:pt x="8" y="10"/>
                      <a:pt x="8" y="11"/>
                      <a:pt x="8" y="12"/>
                    </a:cubicBezTo>
                    <a:cubicBezTo>
                      <a:pt x="8" y="13"/>
                      <a:pt x="8" y="15"/>
                      <a:pt x="9" y="16"/>
                    </a:cubicBezTo>
                    <a:cubicBezTo>
                      <a:pt x="10" y="16"/>
                      <a:pt x="11" y="17"/>
                      <a:pt x="12" y="17"/>
                    </a:cubicBezTo>
                    <a:cubicBezTo>
                      <a:pt x="12" y="21"/>
                      <a:pt x="12" y="21"/>
                      <a:pt x="12" y="21"/>
                    </a:cubicBezTo>
                    <a:cubicBezTo>
                      <a:pt x="12" y="17"/>
                      <a:pt x="12" y="17"/>
                      <a:pt x="12" y="17"/>
                    </a:cubicBezTo>
                    <a:cubicBezTo>
                      <a:pt x="14" y="17"/>
                      <a:pt x="16" y="15"/>
                      <a:pt x="16" y="13"/>
                    </a:cubicBezTo>
                    <a:cubicBezTo>
                      <a:pt x="16" y="11"/>
                      <a:pt x="15"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8" name="Freeform 484"/>
              <p:cNvSpPr>
                <a:spLocks noEditPoints="1"/>
              </p:cNvSpPr>
              <p:nvPr/>
            </p:nvSpPr>
            <p:spPr bwMode="auto">
              <a:xfrm>
                <a:off x="-5040313" y="2987675"/>
                <a:ext cx="52388" cy="49213"/>
              </a:xfrm>
              <a:custGeom>
                <a:avLst/>
                <a:gdLst>
                  <a:gd name="T0" fmla="*/ 13 w 25"/>
                  <a:gd name="T1" fmla="*/ 23 h 23"/>
                  <a:gd name="T2" fmla="*/ 11 w 25"/>
                  <a:gd name="T3" fmla="*/ 23 h 23"/>
                  <a:gd name="T4" fmla="*/ 3 w 25"/>
                  <a:gd name="T5" fmla="*/ 18 h 23"/>
                  <a:gd name="T6" fmla="*/ 1 w 25"/>
                  <a:gd name="T7" fmla="*/ 10 h 23"/>
                  <a:gd name="T8" fmla="*/ 6 w 25"/>
                  <a:gd name="T9" fmla="*/ 2 h 23"/>
                  <a:gd name="T10" fmla="*/ 15 w 25"/>
                  <a:gd name="T11" fmla="*/ 1 h 23"/>
                  <a:gd name="T12" fmla="*/ 22 w 25"/>
                  <a:gd name="T13" fmla="*/ 5 h 23"/>
                  <a:gd name="T14" fmla="*/ 25 w 25"/>
                  <a:gd name="T15" fmla="*/ 14 h 23"/>
                  <a:gd name="T16" fmla="*/ 13 w 25"/>
                  <a:gd name="T17" fmla="*/ 23 h 23"/>
                  <a:gd name="T18" fmla="*/ 12 w 25"/>
                  <a:gd name="T19" fmla="*/ 9 h 23"/>
                  <a:gd name="T20" fmla="*/ 10 w 25"/>
                  <a:gd name="T21" fmla="*/ 9 h 23"/>
                  <a:gd name="T22" fmla="*/ 9 w 25"/>
                  <a:gd name="T23" fmla="*/ 11 h 23"/>
                  <a:gd name="T24" fmla="*/ 9 w 25"/>
                  <a:gd name="T25" fmla="*/ 13 h 23"/>
                  <a:gd name="T26" fmla="*/ 12 w 25"/>
                  <a:gd name="T27" fmla="*/ 15 h 23"/>
                  <a:gd name="T28" fmla="*/ 17 w 25"/>
                  <a:gd name="T29" fmla="*/ 13 h 23"/>
                  <a:gd name="T30" fmla="*/ 16 w 25"/>
                  <a:gd name="T31" fmla="*/ 10 h 23"/>
                  <a:gd name="T32" fmla="*/ 13 w 25"/>
                  <a:gd name="T33" fmla="*/ 9 h 23"/>
                  <a:gd name="T34" fmla="*/ 12 w 25"/>
                  <a:gd name="T35"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3" y="23"/>
                    </a:moveTo>
                    <a:cubicBezTo>
                      <a:pt x="12" y="23"/>
                      <a:pt x="12" y="23"/>
                      <a:pt x="11" y="23"/>
                    </a:cubicBezTo>
                    <a:cubicBezTo>
                      <a:pt x="8" y="23"/>
                      <a:pt x="5" y="21"/>
                      <a:pt x="3" y="18"/>
                    </a:cubicBezTo>
                    <a:cubicBezTo>
                      <a:pt x="1" y="16"/>
                      <a:pt x="0" y="13"/>
                      <a:pt x="1" y="10"/>
                    </a:cubicBezTo>
                    <a:cubicBezTo>
                      <a:pt x="1" y="7"/>
                      <a:pt x="3" y="4"/>
                      <a:pt x="6" y="2"/>
                    </a:cubicBezTo>
                    <a:cubicBezTo>
                      <a:pt x="8" y="1"/>
                      <a:pt x="12" y="0"/>
                      <a:pt x="15" y="1"/>
                    </a:cubicBezTo>
                    <a:cubicBezTo>
                      <a:pt x="18" y="1"/>
                      <a:pt x="21" y="3"/>
                      <a:pt x="22" y="5"/>
                    </a:cubicBezTo>
                    <a:cubicBezTo>
                      <a:pt x="24" y="8"/>
                      <a:pt x="25" y="11"/>
                      <a:pt x="25" y="14"/>
                    </a:cubicBezTo>
                    <a:cubicBezTo>
                      <a:pt x="24" y="19"/>
                      <a:pt x="19" y="23"/>
                      <a:pt x="13" y="23"/>
                    </a:cubicBezTo>
                    <a:close/>
                    <a:moveTo>
                      <a:pt x="12" y="9"/>
                    </a:moveTo>
                    <a:cubicBezTo>
                      <a:pt x="11" y="9"/>
                      <a:pt x="11" y="9"/>
                      <a:pt x="10" y="9"/>
                    </a:cubicBezTo>
                    <a:cubicBezTo>
                      <a:pt x="9" y="10"/>
                      <a:pt x="9" y="10"/>
                      <a:pt x="9" y="11"/>
                    </a:cubicBezTo>
                    <a:cubicBezTo>
                      <a:pt x="9" y="12"/>
                      <a:pt x="9" y="13"/>
                      <a:pt x="9" y="13"/>
                    </a:cubicBezTo>
                    <a:cubicBezTo>
                      <a:pt x="10" y="14"/>
                      <a:pt x="11" y="15"/>
                      <a:pt x="12" y="15"/>
                    </a:cubicBezTo>
                    <a:cubicBezTo>
                      <a:pt x="14" y="15"/>
                      <a:pt x="16" y="14"/>
                      <a:pt x="17" y="13"/>
                    </a:cubicBezTo>
                    <a:cubicBezTo>
                      <a:pt x="17" y="12"/>
                      <a:pt x="16" y="11"/>
                      <a:pt x="16" y="10"/>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9" name="Freeform 485"/>
              <p:cNvSpPr>
                <a:spLocks noEditPoints="1"/>
              </p:cNvSpPr>
              <p:nvPr/>
            </p:nvSpPr>
            <p:spPr bwMode="auto">
              <a:xfrm>
                <a:off x="-5033963" y="2957513"/>
                <a:ext cx="55563" cy="50800"/>
              </a:xfrm>
              <a:custGeom>
                <a:avLst/>
                <a:gdLst>
                  <a:gd name="T0" fmla="*/ 13 w 26"/>
                  <a:gd name="T1" fmla="*/ 23 h 23"/>
                  <a:gd name="T2" fmla="*/ 10 w 26"/>
                  <a:gd name="T3" fmla="*/ 23 h 23"/>
                  <a:gd name="T4" fmla="*/ 2 w 26"/>
                  <a:gd name="T5" fmla="*/ 17 h 23"/>
                  <a:gd name="T6" fmla="*/ 1 w 26"/>
                  <a:gd name="T7" fmla="*/ 9 h 23"/>
                  <a:gd name="T8" fmla="*/ 12 w 26"/>
                  <a:gd name="T9" fmla="*/ 0 h 23"/>
                  <a:gd name="T10" fmla="*/ 15 w 26"/>
                  <a:gd name="T11" fmla="*/ 1 h 23"/>
                  <a:gd name="T12" fmla="*/ 25 w 26"/>
                  <a:gd name="T13" fmla="*/ 14 h 23"/>
                  <a:gd name="T14" fmla="*/ 13 w 26"/>
                  <a:gd name="T15" fmla="*/ 23 h 23"/>
                  <a:gd name="T16" fmla="*/ 12 w 26"/>
                  <a:gd name="T17" fmla="*/ 8 h 23"/>
                  <a:gd name="T18" fmla="*/ 9 w 26"/>
                  <a:gd name="T19" fmla="*/ 11 h 23"/>
                  <a:gd name="T20" fmla="*/ 9 w 26"/>
                  <a:gd name="T21" fmla="*/ 13 h 23"/>
                  <a:gd name="T22" fmla="*/ 12 w 26"/>
                  <a:gd name="T23" fmla="*/ 15 h 23"/>
                  <a:gd name="T24" fmla="*/ 17 w 26"/>
                  <a:gd name="T25" fmla="*/ 13 h 23"/>
                  <a:gd name="T26" fmla="*/ 13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1" y="23"/>
                      <a:pt x="10" y="23"/>
                    </a:cubicBezTo>
                    <a:cubicBezTo>
                      <a:pt x="7" y="22"/>
                      <a:pt x="4" y="20"/>
                      <a:pt x="2" y="17"/>
                    </a:cubicBezTo>
                    <a:cubicBezTo>
                      <a:pt x="1" y="15"/>
                      <a:pt x="0" y="12"/>
                      <a:pt x="1" y="9"/>
                    </a:cubicBezTo>
                    <a:cubicBezTo>
                      <a:pt x="2" y="4"/>
                      <a:pt x="7" y="0"/>
                      <a:pt x="12" y="0"/>
                    </a:cubicBezTo>
                    <a:cubicBezTo>
                      <a:pt x="13" y="0"/>
                      <a:pt x="14" y="0"/>
                      <a:pt x="15" y="1"/>
                    </a:cubicBezTo>
                    <a:cubicBezTo>
                      <a:pt x="22" y="2"/>
                      <a:pt x="26" y="8"/>
                      <a:pt x="25" y="14"/>
                    </a:cubicBezTo>
                    <a:cubicBezTo>
                      <a:pt x="23" y="19"/>
                      <a:pt x="19" y="23"/>
                      <a:pt x="13" y="23"/>
                    </a:cubicBezTo>
                    <a:close/>
                    <a:moveTo>
                      <a:pt x="12" y="8"/>
                    </a:moveTo>
                    <a:cubicBezTo>
                      <a:pt x="10" y="8"/>
                      <a:pt x="9" y="9"/>
                      <a:pt x="9" y="11"/>
                    </a:cubicBezTo>
                    <a:cubicBezTo>
                      <a:pt x="9" y="12"/>
                      <a:pt x="9" y="13"/>
                      <a:pt x="9" y="13"/>
                    </a:cubicBezTo>
                    <a:cubicBezTo>
                      <a:pt x="10" y="14"/>
                      <a:pt x="11" y="15"/>
                      <a:pt x="12" y="15"/>
                    </a:cubicBezTo>
                    <a:cubicBezTo>
                      <a:pt x="14" y="15"/>
                      <a:pt x="16" y="14"/>
                      <a:pt x="17" y="13"/>
                    </a:cubicBezTo>
                    <a:cubicBezTo>
                      <a:pt x="17"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0" name="Freeform 486"/>
              <p:cNvSpPr>
                <a:spLocks noEditPoints="1"/>
              </p:cNvSpPr>
              <p:nvPr/>
            </p:nvSpPr>
            <p:spPr bwMode="auto">
              <a:xfrm>
                <a:off x="-5026025" y="2927350"/>
                <a:ext cx="55563" cy="50800"/>
              </a:xfrm>
              <a:custGeom>
                <a:avLst/>
                <a:gdLst>
                  <a:gd name="T0" fmla="*/ 13 w 26"/>
                  <a:gd name="T1" fmla="*/ 23 h 23"/>
                  <a:gd name="T2" fmla="*/ 9 w 26"/>
                  <a:gd name="T3" fmla="*/ 22 h 23"/>
                  <a:gd name="T4" fmla="*/ 2 w 26"/>
                  <a:gd name="T5" fmla="*/ 17 h 23"/>
                  <a:gd name="T6" fmla="*/ 1 w 26"/>
                  <a:gd name="T7" fmla="*/ 8 h 23"/>
                  <a:gd name="T8" fmla="*/ 12 w 26"/>
                  <a:gd name="T9" fmla="*/ 0 h 23"/>
                  <a:gd name="T10" fmla="*/ 16 w 26"/>
                  <a:gd name="T11" fmla="*/ 1 h 23"/>
                  <a:gd name="T12" fmla="*/ 24 w 26"/>
                  <a:gd name="T13" fmla="*/ 15 h 23"/>
                  <a:gd name="T14" fmla="*/ 13 w 26"/>
                  <a:gd name="T15" fmla="*/ 23 h 23"/>
                  <a:gd name="T16" fmla="*/ 12 w 26"/>
                  <a:gd name="T17" fmla="*/ 8 h 23"/>
                  <a:gd name="T18" fmla="*/ 8 w 26"/>
                  <a:gd name="T19" fmla="*/ 10 h 23"/>
                  <a:gd name="T20" fmla="*/ 9 w 26"/>
                  <a:gd name="T21" fmla="*/ 13 h 23"/>
                  <a:gd name="T22" fmla="*/ 11 w 26"/>
                  <a:gd name="T23" fmla="*/ 15 h 23"/>
                  <a:gd name="T24" fmla="*/ 16 w 26"/>
                  <a:gd name="T25" fmla="*/ 13 h 23"/>
                  <a:gd name="T26" fmla="*/ 13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0" y="23"/>
                      <a:pt x="9" y="22"/>
                    </a:cubicBezTo>
                    <a:cubicBezTo>
                      <a:pt x="6" y="22"/>
                      <a:pt x="3" y="20"/>
                      <a:pt x="2" y="17"/>
                    </a:cubicBezTo>
                    <a:cubicBezTo>
                      <a:pt x="0" y="14"/>
                      <a:pt x="0" y="11"/>
                      <a:pt x="1" y="8"/>
                    </a:cubicBezTo>
                    <a:cubicBezTo>
                      <a:pt x="2" y="3"/>
                      <a:pt x="7" y="0"/>
                      <a:pt x="12" y="0"/>
                    </a:cubicBezTo>
                    <a:cubicBezTo>
                      <a:pt x="13" y="0"/>
                      <a:pt x="14" y="0"/>
                      <a:pt x="16" y="1"/>
                    </a:cubicBezTo>
                    <a:cubicBezTo>
                      <a:pt x="22" y="3"/>
                      <a:pt x="26" y="9"/>
                      <a:pt x="24" y="15"/>
                    </a:cubicBezTo>
                    <a:cubicBezTo>
                      <a:pt x="23" y="20"/>
                      <a:pt x="18" y="23"/>
                      <a:pt x="13" y="23"/>
                    </a:cubicBezTo>
                    <a:close/>
                    <a:moveTo>
                      <a:pt x="12" y="8"/>
                    </a:moveTo>
                    <a:cubicBezTo>
                      <a:pt x="10" y="8"/>
                      <a:pt x="9" y="9"/>
                      <a:pt x="8" y="10"/>
                    </a:cubicBezTo>
                    <a:cubicBezTo>
                      <a:pt x="8" y="11"/>
                      <a:pt x="8" y="12"/>
                      <a:pt x="9" y="13"/>
                    </a:cubicBezTo>
                    <a:cubicBezTo>
                      <a:pt x="9" y="14"/>
                      <a:pt x="10" y="14"/>
                      <a:pt x="11" y="15"/>
                    </a:cubicBezTo>
                    <a:cubicBezTo>
                      <a:pt x="13" y="15"/>
                      <a:pt x="16" y="14"/>
                      <a:pt x="16" y="13"/>
                    </a:cubicBezTo>
                    <a:cubicBezTo>
                      <a:pt x="17" y="11"/>
                      <a:pt x="15"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1" name="Freeform 487"/>
              <p:cNvSpPr>
                <a:spLocks noEditPoints="1"/>
              </p:cNvSpPr>
              <p:nvPr/>
            </p:nvSpPr>
            <p:spPr bwMode="auto">
              <a:xfrm>
                <a:off x="-5018088" y="2898775"/>
                <a:ext cx="57150" cy="49213"/>
              </a:xfrm>
              <a:custGeom>
                <a:avLst/>
                <a:gdLst>
                  <a:gd name="T0" fmla="*/ 13 w 26"/>
                  <a:gd name="T1" fmla="*/ 23 h 23"/>
                  <a:gd name="T2" fmla="*/ 9 w 26"/>
                  <a:gd name="T3" fmla="*/ 22 h 23"/>
                  <a:gd name="T4" fmla="*/ 2 w 26"/>
                  <a:gd name="T5" fmla="*/ 16 h 23"/>
                  <a:gd name="T6" fmla="*/ 1 w 26"/>
                  <a:gd name="T7" fmla="*/ 8 h 23"/>
                  <a:gd name="T8" fmla="*/ 12 w 26"/>
                  <a:gd name="T9" fmla="*/ 0 h 23"/>
                  <a:gd name="T10" fmla="*/ 16 w 26"/>
                  <a:gd name="T11" fmla="*/ 1 h 23"/>
                  <a:gd name="T12" fmla="*/ 24 w 26"/>
                  <a:gd name="T13" fmla="*/ 15 h 23"/>
                  <a:gd name="T14" fmla="*/ 13 w 26"/>
                  <a:gd name="T15" fmla="*/ 23 h 23"/>
                  <a:gd name="T16" fmla="*/ 12 w 26"/>
                  <a:gd name="T17" fmla="*/ 8 h 23"/>
                  <a:gd name="T18" fmla="*/ 9 w 26"/>
                  <a:gd name="T19" fmla="*/ 10 h 23"/>
                  <a:gd name="T20" fmla="*/ 9 w 26"/>
                  <a:gd name="T21" fmla="*/ 13 h 23"/>
                  <a:gd name="T22" fmla="*/ 12 w 26"/>
                  <a:gd name="T23" fmla="*/ 15 h 23"/>
                  <a:gd name="T24" fmla="*/ 16 w 26"/>
                  <a:gd name="T25" fmla="*/ 13 h 23"/>
                  <a:gd name="T26" fmla="*/ 14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0" y="23"/>
                      <a:pt x="9" y="22"/>
                    </a:cubicBezTo>
                    <a:cubicBezTo>
                      <a:pt x="6" y="21"/>
                      <a:pt x="3" y="19"/>
                      <a:pt x="2" y="16"/>
                    </a:cubicBezTo>
                    <a:cubicBezTo>
                      <a:pt x="0" y="14"/>
                      <a:pt x="0" y="11"/>
                      <a:pt x="1" y="8"/>
                    </a:cubicBezTo>
                    <a:cubicBezTo>
                      <a:pt x="3" y="3"/>
                      <a:pt x="7" y="0"/>
                      <a:pt x="12" y="0"/>
                    </a:cubicBezTo>
                    <a:cubicBezTo>
                      <a:pt x="14" y="0"/>
                      <a:pt x="15" y="0"/>
                      <a:pt x="16" y="1"/>
                    </a:cubicBezTo>
                    <a:cubicBezTo>
                      <a:pt x="23" y="3"/>
                      <a:pt x="26" y="10"/>
                      <a:pt x="24" y="15"/>
                    </a:cubicBezTo>
                    <a:cubicBezTo>
                      <a:pt x="23" y="20"/>
                      <a:pt x="18" y="23"/>
                      <a:pt x="13" y="23"/>
                    </a:cubicBezTo>
                    <a:close/>
                    <a:moveTo>
                      <a:pt x="12" y="8"/>
                    </a:moveTo>
                    <a:cubicBezTo>
                      <a:pt x="10" y="8"/>
                      <a:pt x="9" y="9"/>
                      <a:pt x="9" y="10"/>
                    </a:cubicBezTo>
                    <a:cubicBezTo>
                      <a:pt x="8" y="11"/>
                      <a:pt x="9" y="12"/>
                      <a:pt x="9" y="13"/>
                    </a:cubicBezTo>
                    <a:cubicBezTo>
                      <a:pt x="9" y="14"/>
                      <a:pt x="10" y="14"/>
                      <a:pt x="12" y="15"/>
                    </a:cubicBezTo>
                    <a:cubicBezTo>
                      <a:pt x="14" y="15"/>
                      <a:pt x="16" y="14"/>
                      <a:pt x="16" y="13"/>
                    </a:cubicBezTo>
                    <a:cubicBezTo>
                      <a:pt x="17" y="11"/>
                      <a:pt x="16"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2" name="Freeform 488"/>
              <p:cNvSpPr>
                <a:spLocks noEditPoints="1"/>
              </p:cNvSpPr>
              <p:nvPr/>
            </p:nvSpPr>
            <p:spPr bwMode="auto">
              <a:xfrm>
                <a:off x="-5006975" y="2868613"/>
                <a:ext cx="55563" cy="49213"/>
              </a:xfrm>
              <a:custGeom>
                <a:avLst/>
                <a:gdLst>
                  <a:gd name="T0" fmla="*/ 13 w 26"/>
                  <a:gd name="T1" fmla="*/ 23 h 23"/>
                  <a:gd name="T2" fmla="*/ 9 w 26"/>
                  <a:gd name="T3" fmla="*/ 23 h 23"/>
                  <a:gd name="T4" fmla="*/ 2 w 26"/>
                  <a:gd name="T5" fmla="*/ 17 h 23"/>
                  <a:gd name="T6" fmla="*/ 1 w 26"/>
                  <a:gd name="T7" fmla="*/ 7 h 23"/>
                  <a:gd name="T8" fmla="*/ 12 w 26"/>
                  <a:gd name="T9" fmla="*/ 0 h 23"/>
                  <a:gd name="T10" fmla="*/ 17 w 26"/>
                  <a:gd name="T11" fmla="*/ 1 h 23"/>
                  <a:gd name="T12" fmla="*/ 24 w 26"/>
                  <a:gd name="T13" fmla="*/ 16 h 23"/>
                  <a:gd name="T14" fmla="*/ 17 w 26"/>
                  <a:gd name="T15" fmla="*/ 22 h 23"/>
                  <a:gd name="T16" fmla="*/ 13 w 26"/>
                  <a:gd name="T17" fmla="*/ 23 h 23"/>
                  <a:gd name="T18" fmla="*/ 12 w 26"/>
                  <a:gd name="T19" fmla="*/ 8 h 23"/>
                  <a:gd name="T20" fmla="*/ 9 w 26"/>
                  <a:gd name="T21" fmla="*/ 10 h 23"/>
                  <a:gd name="T22" fmla="*/ 9 w 26"/>
                  <a:gd name="T23" fmla="*/ 13 h 23"/>
                  <a:gd name="T24" fmla="*/ 11 w 26"/>
                  <a:gd name="T25" fmla="*/ 15 h 23"/>
                  <a:gd name="T26" fmla="*/ 15 w 26"/>
                  <a:gd name="T27" fmla="*/ 15 h 23"/>
                  <a:gd name="T28" fmla="*/ 16 w 26"/>
                  <a:gd name="T29" fmla="*/ 13 h 23"/>
                  <a:gd name="T30" fmla="*/ 14 w 26"/>
                  <a:gd name="T31" fmla="*/ 9 h 23"/>
                  <a:gd name="T32" fmla="*/ 12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10" y="23"/>
                      <a:pt x="9" y="23"/>
                    </a:cubicBezTo>
                    <a:cubicBezTo>
                      <a:pt x="6" y="21"/>
                      <a:pt x="3" y="19"/>
                      <a:pt x="2" y="17"/>
                    </a:cubicBezTo>
                    <a:cubicBezTo>
                      <a:pt x="0" y="14"/>
                      <a:pt x="0" y="10"/>
                      <a:pt x="1" y="7"/>
                    </a:cubicBezTo>
                    <a:cubicBezTo>
                      <a:pt x="3" y="3"/>
                      <a:pt x="7" y="0"/>
                      <a:pt x="12" y="0"/>
                    </a:cubicBezTo>
                    <a:cubicBezTo>
                      <a:pt x="14" y="0"/>
                      <a:pt x="15" y="1"/>
                      <a:pt x="17" y="1"/>
                    </a:cubicBezTo>
                    <a:cubicBezTo>
                      <a:pt x="23" y="4"/>
                      <a:pt x="26" y="11"/>
                      <a:pt x="24" y="16"/>
                    </a:cubicBezTo>
                    <a:cubicBezTo>
                      <a:pt x="23" y="19"/>
                      <a:pt x="20" y="21"/>
                      <a:pt x="17" y="22"/>
                    </a:cubicBezTo>
                    <a:cubicBezTo>
                      <a:pt x="16" y="23"/>
                      <a:pt x="15" y="23"/>
                      <a:pt x="13" y="23"/>
                    </a:cubicBezTo>
                    <a:close/>
                    <a:moveTo>
                      <a:pt x="12" y="8"/>
                    </a:moveTo>
                    <a:cubicBezTo>
                      <a:pt x="10" y="8"/>
                      <a:pt x="9" y="9"/>
                      <a:pt x="9" y="10"/>
                    </a:cubicBezTo>
                    <a:cubicBezTo>
                      <a:pt x="8" y="11"/>
                      <a:pt x="9" y="12"/>
                      <a:pt x="9" y="13"/>
                    </a:cubicBezTo>
                    <a:cubicBezTo>
                      <a:pt x="9" y="14"/>
                      <a:pt x="10" y="14"/>
                      <a:pt x="11" y="15"/>
                    </a:cubicBezTo>
                    <a:cubicBezTo>
                      <a:pt x="12" y="15"/>
                      <a:pt x="14" y="15"/>
                      <a:pt x="15" y="15"/>
                    </a:cubicBezTo>
                    <a:cubicBezTo>
                      <a:pt x="15" y="15"/>
                      <a:pt x="16" y="14"/>
                      <a:pt x="16" y="13"/>
                    </a:cubicBezTo>
                    <a:cubicBezTo>
                      <a:pt x="17" y="12"/>
                      <a:pt x="16" y="10"/>
                      <a:pt x="14" y="9"/>
                    </a:cubicBezTo>
                    <a:cubicBezTo>
                      <a:pt x="13"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3" name="Freeform 489"/>
              <p:cNvSpPr>
                <a:spLocks noEditPoints="1"/>
              </p:cNvSpPr>
              <p:nvPr/>
            </p:nvSpPr>
            <p:spPr bwMode="auto">
              <a:xfrm>
                <a:off x="-4994275" y="2840038"/>
                <a:ext cx="57150" cy="49213"/>
              </a:xfrm>
              <a:custGeom>
                <a:avLst/>
                <a:gdLst>
                  <a:gd name="T0" fmla="*/ 13 w 26"/>
                  <a:gd name="T1" fmla="*/ 23 h 23"/>
                  <a:gd name="T2" fmla="*/ 8 w 26"/>
                  <a:gd name="T3" fmla="*/ 22 h 23"/>
                  <a:gd name="T4" fmla="*/ 1 w 26"/>
                  <a:gd name="T5" fmla="*/ 16 h 23"/>
                  <a:gd name="T6" fmla="*/ 1 w 26"/>
                  <a:gd name="T7" fmla="*/ 7 h 23"/>
                  <a:gd name="T8" fmla="*/ 11 w 26"/>
                  <a:gd name="T9" fmla="*/ 0 h 23"/>
                  <a:gd name="T10" fmla="*/ 17 w 26"/>
                  <a:gd name="T11" fmla="*/ 1 h 23"/>
                  <a:gd name="T12" fmla="*/ 23 w 26"/>
                  <a:gd name="T13" fmla="*/ 16 h 23"/>
                  <a:gd name="T14" fmla="*/ 17 w 26"/>
                  <a:gd name="T15" fmla="*/ 22 h 23"/>
                  <a:gd name="T16" fmla="*/ 13 w 26"/>
                  <a:gd name="T17" fmla="*/ 23 h 23"/>
                  <a:gd name="T18" fmla="*/ 11 w 26"/>
                  <a:gd name="T19" fmla="*/ 8 h 23"/>
                  <a:gd name="T20" fmla="*/ 8 w 26"/>
                  <a:gd name="T21" fmla="*/ 10 h 23"/>
                  <a:gd name="T22" fmla="*/ 8 w 26"/>
                  <a:gd name="T23" fmla="*/ 12 h 23"/>
                  <a:gd name="T24" fmla="*/ 11 w 26"/>
                  <a:gd name="T25" fmla="*/ 14 h 23"/>
                  <a:gd name="T26" fmla="*/ 14 w 26"/>
                  <a:gd name="T27" fmla="*/ 15 h 23"/>
                  <a:gd name="T28" fmla="*/ 16 w 26"/>
                  <a:gd name="T29" fmla="*/ 13 h 23"/>
                  <a:gd name="T30" fmla="*/ 13 w 26"/>
                  <a:gd name="T31" fmla="*/ 8 h 23"/>
                  <a:gd name="T32" fmla="*/ 11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9" y="23"/>
                      <a:pt x="8" y="22"/>
                    </a:cubicBezTo>
                    <a:cubicBezTo>
                      <a:pt x="5" y="21"/>
                      <a:pt x="2" y="18"/>
                      <a:pt x="1" y="16"/>
                    </a:cubicBezTo>
                    <a:cubicBezTo>
                      <a:pt x="0" y="13"/>
                      <a:pt x="0" y="9"/>
                      <a:pt x="1" y="7"/>
                    </a:cubicBezTo>
                    <a:cubicBezTo>
                      <a:pt x="3" y="2"/>
                      <a:pt x="7" y="0"/>
                      <a:pt x="11" y="0"/>
                    </a:cubicBezTo>
                    <a:cubicBezTo>
                      <a:pt x="13" y="0"/>
                      <a:pt x="15" y="0"/>
                      <a:pt x="17" y="1"/>
                    </a:cubicBezTo>
                    <a:cubicBezTo>
                      <a:pt x="23" y="4"/>
                      <a:pt x="26" y="11"/>
                      <a:pt x="23" y="16"/>
                    </a:cubicBezTo>
                    <a:cubicBezTo>
                      <a:pt x="22" y="19"/>
                      <a:pt x="20" y="21"/>
                      <a:pt x="17" y="22"/>
                    </a:cubicBezTo>
                    <a:cubicBezTo>
                      <a:pt x="15" y="23"/>
                      <a:pt x="14" y="23"/>
                      <a:pt x="13" y="23"/>
                    </a:cubicBezTo>
                    <a:close/>
                    <a:moveTo>
                      <a:pt x="11" y="8"/>
                    </a:moveTo>
                    <a:cubicBezTo>
                      <a:pt x="10" y="8"/>
                      <a:pt x="9" y="9"/>
                      <a:pt x="8" y="10"/>
                    </a:cubicBezTo>
                    <a:cubicBezTo>
                      <a:pt x="8" y="11"/>
                      <a:pt x="8" y="11"/>
                      <a:pt x="8" y="12"/>
                    </a:cubicBezTo>
                    <a:cubicBezTo>
                      <a:pt x="9" y="13"/>
                      <a:pt x="10" y="14"/>
                      <a:pt x="11" y="14"/>
                    </a:cubicBezTo>
                    <a:cubicBezTo>
                      <a:pt x="12" y="15"/>
                      <a:pt x="13" y="15"/>
                      <a:pt x="14" y="15"/>
                    </a:cubicBezTo>
                    <a:cubicBezTo>
                      <a:pt x="15" y="14"/>
                      <a:pt x="16" y="14"/>
                      <a:pt x="16" y="13"/>
                    </a:cubicBezTo>
                    <a:cubicBezTo>
                      <a:pt x="17" y="11"/>
                      <a:pt x="15" y="9"/>
                      <a:pt x="13" y="8"/>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4" name="Freeform 490"/>
              <p:cNvSpPr>
                <a:spLocks noEditPoints="1"/>
              </p:cNvSpPr>
              <p:nvPr/>
            </p:nvSpPr>
            <p:spPr bwMode="auto">
              <a:xfrm>
                <a:off x="-5073650" y="2971800"/>
                <a:ext cx="53975" cy="50800"/>
              </a:xfrm>
              <a:custGeom>
                <a:avLst/>
                <a:gdLst>
                  <a:gd name="T0" fmla="*/ 13 w 25"/>
                  <a:gd name="T1" fmla="*/ 24 h 24"/>
                  <a:gd name="T2" fmla="*/ 11 w 25"/>
                  <a:gd name="T3" fmla="*/ 24 h 24"/>
                  <a:gd name="T4" fmla="*/ 3 w 25"/>
                  <a:gd name="T5" fmla="*/ 19 h 24"/>
                  <a:gd name="T6" fmla="*/ 1 w 25"/>
                  <a:gd name="T7" fmla="*/ 10 h 24"/>
                  <a:gd name="T8" fmla="*/ 6 w 25"/>
                  <a:gd name="T9" fmla="*/ 2 h 24"/>
                  <a:gd name="T10" fmla="*/ 15 w 25"/>
                  <a:gd name="T11" fmla="*/ 1 h 24"/>
                  <a:gd name="T12" fmla="*/ 23 w 25"/>
                  <a:gd name="T13" fmla="*/ 6 h 24"/>
                  <a:gd name="T14" fmla="*/ 25 w 25"/>
                  <a:gd name="T15" fmla="*/ 14 h 24"/>
                  <a:gd name="T16" fmla="*/ 13 w 25"/>
                  <a:gd name="T17" fmla="*/ 24 h 24"/>
                  <a:gd name="T18" fmla="*/ 12 w 25"/>
                  <a:gd name="T19" fmla="*/ 9 h 24"/>
                  <a:gd name="T20" fmla="*/ 10 w 25"/>
                  <a:gd name="T21" fmla="*/ 9 h 24"/>
                  <a:gd name="T22" fmla="*/ 9 w 25"/>
                  <a:gd name="T23" fmla="*/ 11 h 24"/>
                  <a:gd name="T24" fmla="*/ 9 w 25"/>
                  <a:gd name="T25" fmla="*/ 14 h 24"/>
                  <a:gd name="T26" fmla="*/ 12 w 25"/>
                  <a:gd name="T27" fmla="*/ 16 h 24"/>
                  <a:gd name="T28" fmla="*/ 17 w 25"/>
                  <a:gd name="T29" fmla="*/ 13 h 24"/>
                  <a:gd name="T30" fmla="*/ 16 w 25"/>
                  <a:gd name="T31" fmla="*/ 11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3" y="24"/>
                    </a:moveTo>
                    <a:cubicBezTo>
                      <a:pt x="12" y="24"/>
                      <a:pt x="11" y="24"/>
                      <a:pt x="11" y="24"/>
                    </a:cubicBezTo>
                    <a:cubicBezTo>
                      <a:pt x="7" y="23"/>
                      <a:pt x="5" y="21"/>
                      <a:pt x="3" y="19"/>
                    </a:cubicBezTo>
                    <a:cubicBezTo>
                      <a:pt x="1" y="16"/>
                      <a:pt x="0" y="13"/>
                      <a:pt x="1" y="10"/>
                    </a:cubicBezTo>
                    <a:cubicBezTo>
                      <a:pt x="1" y="7"/>
                      <a:pt x="3" y="4"/>
                      <a:pt x="6" y="2"/>
                    </a:cubicBezTo>
                    <a:cubicBezTo>
                      <a:pt x="9" y="1"/>
                      <a:pt x="12" y="0"/>
                      <a:pt x="15" y="1"/>
                    </a:cubicBezTo>
                    <a:cubicBezTo>
                      <a:pt x="18" y="2"/>
                      <a:pt x="21" y="3"/>
                      <a:pt x="23" y="6"/>
                    </a:cubicBezTo>
                    <a:cubicBezTo>
                      <a:pt x="24" y="8"/>
                      <a:pt x="25" y="11"/>
                      <a:pt x="25" y="14"/>
                    </a:cubicBezTo>
                    <a:cubicBezTo>
                      <a:pt x="24" y="20"/>
                      <a:pt x="19" y="24"/>
                      <a:pt x="13" y="24"/>
                    </a:cubicBezTo>
                    <a:close/>
                    <a:moveTo>
                      <a:pt x="12" y="9"/>
                    </a:moveTo>
                    <a:cubicBezTo>
                      <a:pt x="12" y="9"/>
                      <a:pt x="11" y="9"/>
                      <a:pt x="10" y="9"/>
                    </a:cubicBezTo>
                    <a:cubicBezTo>
                      <a:pt x="10" y="9"/>
                      <a:pt x="9" y="10"/>
                      <a:pt x="9" y="11"/>
                    </a:cubicBezTo>
                    <a:cubicBezTo>
                      <a:pt x="8" y="12"/>
                      <a:pt x="9" y="13"/>
                      <a:pt x="9" y="14"/>
                    </a:cubicBezTo>
                    <a:cubicBezTo>
                      <a:pt x="10" y="15"/>
                      <a:pt x="11" y="16"/>
                      <a:pt x="12" y="16"/>
                    </a:cubicBezTo>
                    <a:cubicBezTo>
                      <a:pt x="14" y="16"/>
                      <a:pt x="16" y="15"/>
                      <a:pt x="17" y="13"/>
                    </a:cubicBezTo>
                    <a:cubicBezTo>
                      <a:pt x="17" y="12"/>
                      <a:pt x="17" y="11"/>
                      <a:pt x="16" y="11"/>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5" name="Freeform 491"/>
              <p:cNvSpPr>
                <a:spLocks noEditPoints="1"/>
              </p:cNvSpPr>
              <p:nvPr/>
            </p:nvSpPr>
            <p:spPr bwMode="auto">
              <a:xfrm>
                <a:off x="-5067300" y="2938463"/>
                <a:ext cx="53975" cy="52388"/>
              </a:xfrm>
              <a:custGeom>
                <a:avLst/>
                <a:gdLst>
                  <a:gd name="T0" fmla="*/ 13 w 25"/>
                  <a:gd name="T1" fmla="*/ 24 h 24"/>
                  <a:gd name="T2" fmla="*/ 10 w 25"/>
                  <a:gd name="T3" fmla="*/ 24 h 24"/>
                  <a:gd name="T4" fmla="*/ 3 w 25"/>
                  <a:gd name="T5" fmla="*/ 18 h 24"/>
                  <a:gd name="T6" fmla="*/ 1 w 25"/>
                  <a:gd name="T7" fmla="*/ 9 h 24"/>
                  <a:gd name="T8" fmla="*/ 3 w 25"/>
                  <a:gd name="T9" fmla="*/ 5 h 24"/>
                  <a:gd name="T10" fmla="*/ 7 w 25"/>
                  <a:gd name="T11" fmla="*/ 2 h 24"/>
                  <a:gd name="T12" fmla="*/ 16 w 25"/>
                  <a:gd name="T13" fmla="*/ 1 h 24"/>
                  <a:gd name="T14" fmla="*/ 23 w 25"/>
                  <a:gd name="T15" fmla="*/ 6 h 24"/>
                  <a:gd name="T16" fmla="*/ 25 w 25"/>
                  <a:gd name="T17" fmla="*/ 11 h 24"/>
                  <a:gd name="T18" fmla="*/ 25 w 25"/>
                  <a:gd name="T19" fmla="*/ 15 h 24"/>
                  <a:gd name="T20" fmla="*/ 13 w 25"/>
                  <a:gd name="T21" fmla="*/ 24 h 24"/>
                  <a:gd name="T22" fmla="*/ 13 w 25"/>
                  <a:gd name="T23" fmla="*/ 9 h 24"/>
                  <a:gd name="T24" fmla="*/ 11 w 25"/>
                  <a:gd name="T25" fmla="*/ 9 h 24"/>
                  <a:gd name="T26" fmla="*/ 10 w 25"/>
                  <a:gd name="T27" fmla="*/ 10 h 24"/>
                  <a:gd name="T28" fmla="*/ 9 w 25"/>
                  <a:gd name="T29" fmla="*/ 11 h 24"/>
                  <a:gd name="T30" fmla="*/ 10 w 25"/>
                  <a:gd name="T31" fmla="*/ 14 h 24"/>
                  <a:gd name="T32" fmla="*/ 12 w 25"/>
                  <a:gd name="T33" fmla="*/ 16 h 24"/>
                  <a:gd name="T34" fmla="*/ 17 w 25"/>
                  <a:gd name="T35" fmla="*/ 13 h 24"/>
                  <a:gd name="T36" fmla="*/ 17 w 25"/>
                  <a:gd name="T37" fmla="*/ 12 h 24"/>
                  <a:gd name="T38" fmla="*/ 16 w 25"/>
                  <a:gd name="T39" fmla="*/ 11 h 24"/>
                  <a:gd name="T40" fmla="*/ 14 w 25"/>
                  <a:gd name="T41" fmla="*/ 9 h 24"/>
                  <a:gd name="T42" fmla="*/ 13 w 25"/>
                  <a:gd name="T4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4">
                    <a:moveTo>
                      <a:pt x="13" y="24"/>
                    </a:moveTo>
                    <a:cubicBezTo>
                      <a:pt x="12" y="24"/>
                      <a:pt x="11" y="24"/>
                      <a:pt x="10" y="24"/>
                    </a:cubicBezTo>
                    <a:cubicBezTo>
                      <a:pt x="7" y="23"/>
                      <a:pt x="4" y="21"/>
                      <a:pt x="3" y="18"/>
                    </a:cubicBezTo>
                    <a:cubicBezTo>
                      <a:pt x="1" y="16"/>
                      <a:pt x="0" y="13"/>
                      <a:pt x="1" y="9"/>
                    </a:cubicBezTo>
                    <a:cubicBezTo>
                      <a:pt x="2" y="8"/>
                      <a:pt x="2" y="6"/>
                      <a:pt x="3" y="5"/>
                    </a:cubicBezTo>
                    <a:cubicBezTo>
                      <a:pt x="4" y="4"/>
                      <a:pt x="6" y="3"/>
                      <a:pt x="7" y="2"/>
                    </a:cubicBezTo>
                    <a:cubicBezTo>
                      <a:pt x="10" y="1"/>
                      <a:pt x="13" y="0"/>
                      <a:pt x="16" y="1"/>
                    </a:cubicBezTo>
                    <a:cubicBezTo>
                      <a:pt x="19" y="2"/>
                      <a:pt x="22" y="4"/>
                      <a:pt x="23" y="6"/>
                    </a:cubicBezTo>
                    <a:cubicBezTo>
                      <a:pt x="24" y="8"/>
                      <a:pt x="25" y="9"/>
                      <a:pt x="25" y="11"/>
                    </a:cubicBezTo>
                    <a:cubicBezTo>
                      <a:pt x="25" y="12"/>
                      <a:pt x="25" y="14"/>
                      <a:pt x="25" y="15"/>
                    </a:cubicBezTo>
                    <a:cubicBezTo>
                      <a:pt x="24" y="20"/>
                      <a:pt x="19" y="24"/>
                      <a:pt x="13" y="24"/>
                    </a:cubicBezTo>
                    <a:close/>
                    <a:moveTo>
                      <a:pt x="13" y="9"/>
                    </a:moveTo>
                    <a:cubicBezTo>
                      <a:pt x="12" y="9"/>
                      <a:pt x="11" y="9"/>
                      <a:pt x="11" y="9"/>
                    </a:cubicBezTo>
                    <a:cubicBezTo>
                      <a:pt x="10" y="9"/>
                      <a:pt x="10" y="10"/>
                      <a:pt x="10" y="10"/>
                    </a:cubicBezTo>
                    <a:cubicBezTo>
                      <a:pt x="9" y="10"/>
                      <a:pt x="9" y="11"/>
                      <a:pt x="9" y="11"/>
                    </a:cubicBezTo>
                    <a:cubicBezTo>
                      <a:pt x="9" y="12"/>
                      <a:pt x="9" y="13"/>
                      <a:pt x="10" y="14"/>
                    </a:cubicBezTo>
                    <a:cubicBezTo>
                      <a:pt x="10" y="15"/>
                      <a:pt x="11" y="16"/>
                      <a:pt x="12" y="16"/>
                    </a:cubicBezTo>
                    <a:cubicBezTo>
                      <a:pt x="14" y="16"/>
                      <a:pt x="17" y="15"/>
                      <a:pt x="17" y="13"/>
                    </a:cubicBezTo>
                    <a:cubicBezTo>
                      <a:pt x="17" y="13"/>
                      <a:pt x="17" y="13"/>
                      <a:pt x="17" y="12"/>
                    </a:cubicBezTo>
                    <a:cubicBezTo>
                      <a:pt x="17" y="11"/>
                      <a:pt x="17" y="11"/>
                      <a:pt x="16" y="11"/>
                    </a:cubicBezTo>
                    <a:cubicBezTo>
                      <a:pt x="16" y="10"/>
                      <a:pt x="15" y="9"/>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6" name="Freeform 492"/>
              <p:cNvSpPr>
                <a:spLocks noEditPoints="1"/>
              </p:cNvSpPr>
              <p:nvPr/>
            </p:nvSpPr>
            <p:spPr bwMode="auto">
              <a:xfrm>
                <a:off x="-5056188" y="2908300"/>
                <a:ext cx="53975" cy="49213"/>
              </a:xfrm>
              <a:custGeom>
                <a:avLst/>
                <a:gdLst>
                  <a:gd name="T0" fmla="*/ 12 w 25"/>
                  <a:gd name="T1" fmla="*/ 23 h 23"/>
                  <a:gd name="T2" fmla="*/ 9 w 25"/>
                  <a:gd name="T3" fmla="*/ 23 h 23"/>
                  <a:gd name="T4" fmla="*/ 1 w 25"/>
                  <a:gd name="T5" fmla="*/ 17 h 23"/>
                  <a:gd name="T6" fmla="*/ 0 w 25"/>
                  <a:gd name="T7" fmla="*/ 8 h 23"/>
                  <a:gd name="T8" fmla="*/ 12 w 25"/>
                  <a:gd name="T9" fmla="*/ 0 h 23"/>
                  <a:gd name="T10" fmla="*/ 16 w 25"/>
                  <a:gd name="T11" fmla="*/ 0 h 23"/>
                  <a:gd name="T12" fmla="*/ 24 w 25"/>
                  <a:gd name="T13" fmla="*/ 15 h 23"/>
                  <a:gd name="T14" fmla="*/ 12 w 25"/>
                  <a:gd name="T15" fmla="*/ 23 h 23"/>
                  <a:gd name="T16" fmla="*/ 12 w 25"/>
                  <a:gd name="T17" fmla="*/ 8 h 23"/>
                  <a:gd name="T18" fmla="*/ 8 w 25"/>
                  <a:gd name="T19" fmla="*/ 10 h 23"/>
                  <a:gd name="T20" fmla="*/ 9 w 25"/>
                  <a:gd name="T21" fmla="*/ 13 h 23"/>
                  <a:gd name="T22" fmla="*/ 11 w 25"/>
                  <a:gd name="T23" fmla="*/ 15 h 23"/>
                  <a:gd name="T24" fmla="*/ 16 w 25"/>
                  <a:gd name="T25" fmla="*/ 13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11" y="23"/>
                      <a:pt x="10" y="23"/>
                      <a:pt x="9" y="23"/>
                    </a:cubicBezTo>
                    <a:cubicBezTo>
                      <a:pt x="6" y="22"/>
                      <a:pt x="3" y="20"/>
                      <a:pt x="1" y="17"/>
                    </a:cubicBezTo>
                    <a:cubicBezTo>
                      <a:pt x="0" y="14"/>
                      <a:pt x="0" y="11"/>
                      <a:pt x="0" y="8"/>
                    </a:cubicBezTo>
                    <a:cubicBezTo>
                      <a:pt x="2" y="3"/>
                      <a:pt x="6" y="0"/>
                      <a:pt x="12" y="0"/>
                    </a:cubicBezTo>
                    <a:cubicBezTo>
                      <a:pt x="13" y="0"/>
                      <a:pt x="14" y="0"/>
                      <a:pt x="16" y="0"/>
                    </a:cubicBezTo>
                    <a:cubicBezTo>
                      <a:pt x="22" y="2"/>
                      <a:pt x="25" y="9"/>
                      <a:pt x="24" y="15"/>
                    </a:cubicBezTo>
                    <a:cubicBezTo>
                      <a:pt x="22" y="20"/>
                      <a:pt x="18" y="23"/>
                      <a:pt x="12" y="23"/>
                    </a:cubicBezTo>
                    <a:close/>
                    <a:moveTo>
                      <a:pt x="12" y="8"/>
                    </a:moveTo>
                    <a:cubicBezTo>
                      <a:pt x="10" y="8"/>
                      <a:pt x="9" y="9"/>
                      <a:pt x="8" y="10"/>
                    </a:cubicBezTo>
                    <a:cubicBezTo>
                      <a:pt x="8" y="11"/>
                      <a:pt x="8" y="12"/>
                      <a:pt x="9" y="13"/>
                    </a:cubicBezTo>
                    <a:cubicBezTo>
                      <a:pt x="9" y="14"/>
                      <a:pt x="10" y="15"/>
                      <a:pt x="11" y="15"/>
                    </a:cubicBezTo>
                    <a:cubicBezTo>
                      <a:pt x="13" y="16"/>
                      <a:pt x="15" y="15"/>
                      <a:pt x="16" y="13"/>
                    </a:cubicBezTo>
                    <a:cubicBezTo>
                      <a:pt x="16" y="11"/>
                      <a:pt x="15"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7" name="Freeform 493"/>
              <p:cNvSpPr>
                <a:spLocks noEditPoints="1"/>
              </p:cNvSpPr>
              <p:nvPr/>
            </p:nvSpPr>
            <p:spPr bwMode="auto">
              <a:xfrm>
                <a:off x="-5048250" y="2876550"/>
                <a:ext cx="53975" cy="50800"/>
              </a:xfrm>
              <a:custGeom>
                <a:avLst/>
                <a:gdLst>
                  <a:gd name="T0" fmla="*/ 13 w 25"/>
                  <a:gd name="T1" fmla="*/ 24 h 24"/>
                  <a:gd name="T2" fmla="*/ 9 w 25"/>
                  <a:gd name="T3" fmla="*/ 23 h 24"/>
                  <a:gd name="T4" fmla="*/ 2 w 25"/>
                  <a:gd name="T5" fmla="*/ 17 h 24"/>
                  <a:gd name="T6" fmla="*/ 1 w 25"/>
                  <a:gd name="T7" fmla="*/ 8 h 24"/>
                  <a:gd name="T8" fmla="*/ 8 w 25"/>
                  <a:gd name="T9" fmla="*/ 1 h 24"/>
                  <a:gd name="T10" fmla="*/ 17 w 25"/>
                  <a:gd name="T11" fmla="*/ 1 h 24"/>
                  <a:gd name="T12" fmla="*/ 24 w 25"/>
                  <a:gd name="T13" fmla="*/ 7 h 24"/>
                  <a:gd name="T14" fmla="*/ 24 w 25"/>
                  <a:gd name="T15" fmla="*/ 16 h 24"/>
                  <a:gd name="T16" fmla="*/ 13 w 25"/>
                  <a:gd name="T17" fmla="*/ 24 h 24"/>
                  <a:gd name="T18" fmla="*/ 12 w 25"/>
                  <a:gd name="T19" fmla="*/ 8 h 24"/>
                  <a:gd name="T20" fmla="*/ 11 w 25"/>
                  <a:gd name="T21" fmla="*/ 9 h 24"/>
                  <a:gd name="T22" fmla="*/ 9 w 25"/>
                  <a:gd name="T23" fmla="*/ 11 h 24"/>
                  <a:gd name="T24" fmla="*/ 9 w 25"/>
                  <a:gd name="T25" fmla="*/ 13 h 24"/>
                  <a:gd name="T26" fmla="*/ 12 w 25"/>
                  <a:gd name="T27" fmla="*/ 15 h 24"/>
                  <a:gd name="T28" fmla="*/ 13 w 25"/>
                  <a:gd name="T29" fmla="*/ 16 h 24"/>
                  <a:gd name="T30" fmla="*/ 17 w 25"/>
                  <a:gd name="T31" fmla="*/ 13 h 24"/>
                  <a:gd name="T32" fmla="*/ 16 w 25"/>
                  <a:gd name="T33" fmla="*/ 11 h 24"/>
                  <a:gd name="T34" fmla="*/ 14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2" y="24"/>
                      <a:pt x="10" y="23"/>
                      <a:pt x="9" y="23"/>
                    </a:cubicBezTo>
                    <a:cubicBezTo>
                      <a:pt x="6" y="22"/>
                      <a:pt x="3" y="20"/>
                      <a:pt x="2" y="17"/>
                    </a:cubicBezTo>
                    <a:cubicBezTo>
                      <a:pt x="1" y="14"/>
                      <a:pt x="0" y="11"/>
                      <a:pt x="1" y="8"/>
                    </a:cubicBezTo>
                    <a:cubicBezTo>
                      <a:pt x="2" y="5"/>
                      <a:pt x="5" y="2"/>
                      <a:pt x="8" y="1"/>
                    </a:cubicBezTo>
                    <a:cubicBezTo>
                      <a:pt x="10" y="0"/>
                      <a:pt x="14" y="0"/>
                      <a:pt x="17" y="1"/>
                    </a:cubicBezTo>
                    <a:cubicBezTo>
                      <a:pt x="20" y="2"/>
                      <a:pt x="22" y="4"/>
                      <a:pt x="24" y="7"/>
                    </a:cubicBezTo>
                    <a:cubicBezTo>
                      <a:pt x="25" y="10"/>
                      <a:pt x="25" y="13"/>
                      <a:pt x="24" y="16"/>
                    </a:cubicBezTo>
                    <a:cubicBezTo>
                      <a:pt x="23" y="21"/>
                      <a:pt x="18" y="24"/>
                      <a:pt x="13" y="24"/>
                    </a:cubicBezTo>
                    <a:close/>
                    <a:moveTo>
                      <a:pt x="12" y="8"/>
                    </a:moveTo>
                    <a:cubicBezTo>
                      <a:pt x="12" y="8"/>
                      <a:pt x="11" y="8"/>
                      <a:pt x="11" y="9"/>
                    </a:cubicBezTo>
                    <a:cubicBezTo>
                      <a:pt x="10" y="9"/>
                      <a:pt x="9" y="10"/>
                      <a:pt x="9" y="11"/>
                    </a:cubicBezTo>
                    <a:cubicBezTo>
                      <a:pt x="9" y="12"/>
                      <a:pt x="9" y="13"/>
                      <a:pt x="9" y="13"/>
                    </a:cubicBezTo>
                    <a:cubicBezTo>
                      <a:pt x="10" y="14"/>
                      <a:pt x="11" y="15"/>
                      <a:pt x="12" y="15"/>
                    </a:cubicBezTo>
                    <a:cubicBezTo>
                      <a:pt x="12" y="16"/>
                      <a:pt x="13" y="16"/>
                      <a:pt x="13" y="16"/>
                    </a:cubicBezTo>
                    <a:cubicBezTo>
                      <a:pt x="15" y="16"/>
                      <a:pt x="16" y="15"/>
                      <a:pt x="17" y="13"/>
                    </a:cubicBezTo>
                    <a:cubicBezTo>
                      <a:pt x="17" y="12"/>
                      <a:pt x="17" y="11"/>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8" name="Freeform 494"/>
              <p:cNvSpPr>
                <a:spLocks noEditPoints="1"/>
              </p:cNvSpPr>
              <p:nvPr/>
            </p:nvSpPr>
            <p:spPr bwMode="auto">
              <a:xfrm>
                <a:off x="-5033963" y="2844800"/>
                <a:ext cx="52388" cy="50800"/>
              </a:xfrm>
              <a:custGeom>
                <a:avLst/>
                <a:gdLst>
                  <a:gd name="T0" fmla="*/ 12 w 25"/>
                  <a:gd name="T1" fmla="*/ 24 h 24"/>
                  <a:gd name="T2" fmla="*/ 8 w 25"/>
                  <a:gd name="T3" fmla="*/ 24 h 24"/>
                  <a:gd name="T4" fmla="*/ 1 w 25"/>
                  <a:gd name="T5" fmla="*/ 17 h 24"/>
                  <a:gd name="T6" fmla="*/ 1 w 25"/>
                  <a:gd name="T7" fmla="*/ 8 h 24"/>
                  <a:gd name="T8" fmla="*/ 7 w 25"/>
                  <a:gd name="T9" fmla="*/ 2 h 24"/>
                  <a:gd name="T10" fmla="*/ 17 w 25"/>
                  <a:gd name="T11" fmla="*/ 2 h 24"/>
                  <a:gd name="T12" fmla="*/ 23 w 25"/>
                  <a:gd name="T13" fmla="*/ 8 h 24"/>
                  <a:gd name="T14" fmla="*/ 23 w 25"/>
                  <a:gd name="T15" fmla="*/ 17 h 24"/>
                  <a:gd name="T16" fmla="*/ 12 w 25"/>
                  <a:gd name="T17" fmla="*/ 24 h 24"/>
                  <a:gd name="T18" fmla="*/ 12 w 25"/>
                  <a:gd name="T19" fmla="*/ 9 h 24"/>
                  <a:gd name="T20" fmla="*/ 10 w 25"/>
                  <a:gd name="T21" fmla="*/ 9 h 24"/>
                  <a:gd name="T22" fmla="*/ 8 w 25"/>
                  <a:gd name="T23" fmla="*/ 11 h 24"/>
                  <a:gd name="T24" fmla="*/ 9 w 25"/>
                  <a:gd name="T25" fmla="*/ 14 h 24"/>
                  <a:gd name="T26" fmla="*/ 11 w 25"/>
                  <a:gd name="T27" fmla="*/ 16 h 24"/>
                  <a:gd name="T28" fmla="*/ 16 w 25"/>
                  <a:gd name="T29" fmla="*/ 14 h 24"/>
                  <a:gd name="T30" fmla="*/ 16 w 25"/>
                  <a:gd name="T31" fmla="*/ 12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1" y="24"/>
                      <a:pt x="9" y="24"/>
                      <a:pt x="8" y="24"/>
                    </a:cubicBezTo>
                    <a:cubicBezTo>
                      <a:pt x="5" y="22"/>
                      <a:pt x="2" y="20"/>
                      <a:pt x="1" y="17"/>
                    </a:cubicBezTo>
                    <a:cubicBezTo>
                      <a:pt x="0" y="14"/>
                      <a:pt x="0" y="11"/>
                      <a:pt x="1" y="8"/>
                    </a:cubicBezTo>
                    <a:cubicBezTo>
                      <a:pt x="2" y="5"/>
                      <a:pt x="4" y="3"/>
                      <a:pt x="7" y="2"/>
                    </a:cubicBezTo>
                    <a:cubicBezTo>
                      <a:pt x="10" y="0"/>
                      <a:pt x="14" y="1"/>
                      <a:pt x="17" y="2"/>
                    </a:cubicBezTo>
                    <a:cubicBezTo>
                      <a:pt x="20" y="3"/>
                      <a:pt x="22" y="5"/>
                      <a:pt x="23" y="8"/>
                    </a:cubicBezTo>
                    <a:cubicBezTo>
                      <a:pt x="24" y="11"/>
                      <a:pt x="25" y="14"/>
                      <a:pt x="23" y="17"/>
                    </a:cubicBezTo>
                    <a:cubicBezTo>
                      <a:pt x="22" y="22"/>
                      <a:pt x="17" y="24"/>
                      <a:pt x="12" y="24"/>
                    </a:cubicBezTo>
                    <a:close/>
                    <a:moveTo>
                      <a:pt x="12" y="9"/>
                    </a:moveTo>
                    <a:cubicBezTo>
                      <a:pt x="11" y="9"/>
                      <a:pt x="11" y="9"/>
                      <a:pt x="10" y="9"/>
                    </a:cubicBezTo>
                    <a:cubicBezTo>
                      <a:pt x="9" y="9"/>
                      <a:pt x="9" y="10"/>
                      <a:pt x="8" y="11"/>
                    </a:cubicBezTo>
                    <a:cubicBezTo>
                      <a:pt x="8" y="12"/>
                      <a:pt x="8" y="13"/>
                      <a:pt x="9" y="14"/>
                    </a:cubicBezTo>
                    <a:cubicBezTo>
                      <a:pt x="9" y="15"/>
                      <a:pt x="10" y="16"/>
                      <a:pt x="11" y="16"/>
                    </a:cubicBezTo>
                    <a:cubicBezTo>
                      <a:pt x="13" y="17"/>
                      <a:pt x="15" y="16"/>
                      <a:pt x="16" y="14"/>
                    </a:cubicBezTo>
                    <a:cubicBezTo>
                      <a:pt x="16" y="13"/>
                      <a:pt x="16" y="12"/>
                      <a:pt x="16" y="12"/>
                    </a:cubicBezTo>
                    <a:cubicBezTo>
                      <a:pt x="15" y="11"/>
                      <a:pt x="15" y="10"/>
                      <a:pt x="13" y="9"/>
                    </a:cubicBezTo>
                    <a:cubicBezTo>
                      <a:pt x="13" y="9"/>
                      <a:pt x="12"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9" name="Freeform 495"/>
              <p:cNvSpPr>
                <a:spLocks noEditPoints="1"/>
              </p:cNvSpPr>
              <p:nvPr/>
            </p:nvSpPr>
            <p:spPr bwMode="auto">
              <a:xfrm>
                <a:off x="-5103813" y="2947988"/>
                <a:ext cx="55563" cy="50800"/>
              </a:xfrm>
              <a:custGeom>
                <a:avLst/>
                <a:gdLst>
                  <a:gd name="T0" fmla="*/ 12 w 26"/>
                  <a:gd name="T1" fmla="*/ 24 h 24"/>
                  <a:gd name="T2" fmla="*/ 10 w 26"/>
                  <a:gd name="T3" fmla="*/ 24 h 24"/>
                  <a:gd name="T4" fmla="*/ 2 w 26"/>
                  <a:gd name="T5" fmla="*/ 19 h 24"/>
                  <a:gd name="T6" fmla="*/ 1 w 26"/>
                  <a:gd name="T7" fmla="*/ 10 h 24"/>
                  <a:gd name="T8" fmla="*/ 12 w 26"/>
                  <a:gd name="T9" fmla="*/ 0 h 24"/>
                  <a:gd name="T10" fmla="*/ 15 w 26"/>
                  <a:gd name="T11" fmla="*/ 0 h 24"/>
                  <a:gd name="T12" fmla="*/ 24 w 26"/>
                  <a:gd name="T13" fmla="*/ 15 h 24"/>
                  <a:gd name="T14" fmla="*/ 19 w 26"/>
                  <a:gd name="T15" fmla="*/ 22 h 24"/>
                  <a:gd name="T16" fmla="*/ 12 w 26"/>
                  <a:gd name="T17" fmla="*/ 24 h 24"/>
                  <a:gd name="T18" fmla="*/ 12 w 26"/>
                  <a:gd name="T19" fmla="*/ 8 h 24"/>
                  <a:gd name="T20" fmla="*/ 9 w 26"/>
                  <a:gd name="T21" fmla="*/ 11 h 24"/>
                  <a:gd name="T22" fmla="*/ 9 w 26"/>
                  <a:gd name="T23" fmla="*/ 14 h 24"/>
                  <a:gd name="T24" fmla="*/ 12 w 26"/>
                  <a:gd name="T25" fmla="*/ 16 h 24"/>
                  <a:gd name="T26" fmla="*/ 15 w 26"/>
                  <a:gd name="T27" fmla="*/ 16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2" y="24"/>
                      <a:pt x="11" y="24"/>
                      <a:pt x="10" y="24"/>
                    </a:cubicBezTo>
                    <a:cubicBezTo>
                      <a:pt x="7" y="23"/>
                      <a:pt x="4" y="21"/>
                      <a:pt x="2" y="19"/>
                    </a:cubicBezTo>
                    <a:cubicBezTo>
                      <a:pt x="0" y="16"/>
                      <a:pt x="0" y="13"/>
                      <a:pt x="1" y="10"/>
                    </a:cubicBezTo>
                    <a:cubicBezTo>
                      <a:pt x="2" y="4"/>
                      <a:pt x="7" y="0"/>
                      <a:pt x="12" y="0"/>
                    </a:cubicBezTo>
                    <a:cubicBezTo>
                      <a:pt x="13" y="0"/>
                      <a:pt x="14" y="0"/>
                      <a:pt x="15" y="0"/>
                    </a:cubicBezTo>
                    <a:cubicBezTo>
                      <a:pt x="22" y="2"/>
                      <a:pt x="26" y="9"/>
                      <a:pt x="24" y="15"/>
                    </a:cubicBezTo>
                    <a:cubicBezTo>
                      <a:pt x="24" y="18"/>
                      <a:pt x="22" y="21"/>
                      <a:pt x="19" y="22"/>
                    </a:cubicBezTo>
                    <a:cubicBezTo>
                      <a:pt x="17" y="24"/>
                      <a:pt x="15" y="24"/>
                      <a:pt x="12" y="24"/>
                    </a:cubicBezTo>
                    <a:close/>
                    <a:moveTo>
                      <a:pt x="12" y="8"/>
                    </a:moveTo>
                    <a:cubicBezTo>
                      <a:pt x="11" y="8"/>
                      <a:pt x="9" y="10"/>
                      <a:pt x="9" y="11"/>
                    </a:cubicBezTo>
                    <a:cubicBezTo>
                      <a:pt x="8" y="12"/>
                      <a:pt x="8" y="14"/>
                      <a:pt x="9" y="14"/>
                    </a:cubicBezTo>
                    <a:cubicBezTo>
                      <a:pt x="10" y="15"/>
                      <a:pt x="10" y="16"/>
                      <a:pt x="12" y="16"/>
                    </a:cubicBezTo>
                    <a:cubicBezTo>
                      <a:pt x="13" y="16"/>
                      <a:pt x="14" y="16"/>
                      <a:pt x="15" y="16"/>
                    </a:cubicBezTo>
                    <a:cubicBezTo>
                      <a:pt x="16" y="15"/>
                      <a:pt x="16" y="14"/>
                      <a:pt x="16" y="13"/>
                    </a:cubicBezTo>
                    <a:cubicBezTo>
                      <a:pt x="17" y="11"/>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0" name="Freeform 496"/>
              <p:cNvSpPr>
                <a:spLocks noEditPoints="1"/>
              </p:cNvSpPr>
              <p:nvPr/>
            </p:nvSpPr>
            <p:spPr bwMode="auto">
              <a:xfrm>
                <a:off x="-5094288" y="2914650"/>
                <a:ext cx="55563" cy="52388"/>
              </a:xfrm>
              <a:custGeom>
                <a:avLst/>
                <a:gdLst>
                  <a:gd name="T0" fmla="*/ 12 w 26"/>
                  <a:gd name="T1" fmla="*/ 24 h 24"/>
                  <a:gd name="T2" fmla="*/ 9 w 26"/>
                  <a:gd name="T3" fmla="*/ 23 h 24"/>
                  <a:gd name="T4" fmla="*/ 2 w 26"/>
                  <a:gd name="T5" fmla="*/ 18 h 24"/>
                  <a:gd name="T6" fmla="*/ 1 w 26"/>
                  <a:gd name="T7" fmla="*/ 8 h 24"/>
                  <a:gd name="T8" fmla="*/ 12 w 26"/>
                  <a:gd name="T9" fmla="*/ 0 h 24"/>
                  <a:gd name="T10" fmla="*/ 16 w 26"/>
                  <a:gd name="T11" fmla="*/ 0 h 24"/>
                  <a:gd name="T12" fmla="*/ 24 w 26"/>
                  <a:gd name="T13" fmla="*/ 15 h 24"/>
                  <a:gd name="T14" fmla="*/ 18 w 26"/>
                  <a:gd name="T15" fmla="*/ 22 h 24"/>
                  <a:gd name="T16" fmla="*/ 12 w 26"/>
                  <a:gd name="T17" fmla="*/ 24 h 24"/>
                  <a:gd name="T18" fmla="*/ 12 w 26"/>
                  <a:gd name="T19" fmla="*/ 8 h 24"/>
                  <a:gd name="T20" fmla="*/ 8 w 26"/>
                  <a:gd name="T21" fmla="*/ 11 h 24"/>
                  <a:gd name="T22" fmla="*/ 9 w 26"/>
                  <a:gd name="T23" fmla="*/ 14 h 24"/>
                  <a:gd name="T24" fmla="*/ 11 w 26"/>
                  <a:gd name="T25" fmla="*/ 15 h 24"/>
                  <a:gd name="T26" fmla="*/ 14 w 26"/>
                  <a:gd name="T27" fmla="*/ 15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10" y="24"/>
                      <a:pt x="9" y="23"/>
                    </a:cubicBezTo>
                    <a:cubicBezTo>
                      <a:pt x="6" y="23"/>
                      <a:pt x="3" y="21"/>
                      <a:pt x="2" y="18"/>
                    </a:cubicBezTo>
                    <a:cubicBezTo>
                      <a:pt x="0" y="15"/>
                      <a:pt x="0" y="12"/>
                      <a:pt x="1" y="8"/>
                    </a:cubicBezTo>
                    <a:cubicBezTo>
                      <a:pt x="2" y="3"/>
                      <a:pt x="7" y="0"/>
                      <a:pt x="12" y="0"/>
                    </a:cubicBezTo>
                    <a:cubicBezTo>
                      <a:pt x="13" y="0"/>
                      <a:pt x="15" y="0"/>
                      <a:pt x="16" y="0"/>
                    </a:cubicBezTo>
                    <a:cubicBezTo>
                      <a:pt x="22" y="2"/>
                      <a:pt x="26" y="9"/>
                      <a:pt x="24" y="15"/>
                    </a:cubicBezTo>
                    <a:cubicBezTo>
                      <a:pt x="23" y="18"/>
                      <a:pt x="21" y="20"/>
                      <a:pt x="18" y="22"/>
                    </a:cubicBezTo>
                    <a:cubicBezTo>
                      <a:pt x="17" y="23"/>
                      <a:pt x="14" y="24"/>
                      <a:pt x="12" y="24"/>
                    </a:cubicBezTo>
                    <a:close/>
                    <a:moveTo>
                      <a:pt x="12" y="8"/>
                    </a:moveTo>
                    <a:cubicBezTo>
                      <a:pt x="10" y="8"/>
                      <a:pt x="9" y="9"/>
                      <a:pt x="8" y="11"/>
                    </a:cubicBezTo>
                    <a:cubicBezTo>
                      <a:pt x="8" y="12"/>
                      <a:pt x="8" y="13"/>
                      <a:pt x="9" y="14"/>
                    </a:cubicBezTo>
                    <a:cubicBezTo>
                      <a:pt x="9" y="15"/>
                      <a:pt x="10" y="15"/>
                      <a:pt x="11" y="15"/>
                    </a:cubicBezTo>
                    <a:cubicBezTo>
                      <a:pt x="12" y="16"/>
                      <a:pt x="13" y="16"/>
                      <a:pt x="14" y="15"/>
                    </a:cubicBezTo>
                    <a:cubicBezTo>
                      <a:pt x="15" y="15"/>
                      <a:pt x="16" y="14"/>
                      <a:pt x="16" y="13"/>
                    </a:cubicBezTo>
                    <a:cubicBezTo>
                      <a:pt x="17" y="11"/>
                      <a:pt x="16" y="8"/>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1" name="Freeform 497"/>
              <p:cNvSpPr>
                <a:spLocks noEditPoints="1"/>
              </p:cNvSpPr>
              <p:nvPr/>
            </p:nvSpPr>
            <p:spPr bwMode="auto">
              <a:xfrm>
                <a:off x="-5086350" y="2881313"/>
                <a:ext cx="58738" cy="50800"/>
              </a:xfrm>
              <a:custGeom>
                <a:avLst/>
                <a:gdLst>
                  <a:gd name="T0" fmla="*/ 13 w 27"/>
                  <a:gd name="T1" fmla="*/ 24 h 24"/>
                  <a:gd name="T2" fmla="*/ 9 w 27"/>
                  <a:gd name="T3" fmla="*/ 24 h 24"/>
                  <a:gd name="T4" fmla="*/ 2 w 27"/>
                  <a:gd name="T5" fmla="*/ 18 h 24"/>
                  <a:gd name="T6" fmla="*/ 1 w 27"/>
                  <a:gd name="T7" fmla="*/ 8 h 24"/>
                  <a:gd name="T8" fmla="*/ 13 w 27"/>
                  <a:gd name="T9" fmla="*/ 0 h 24"/>
                  <a:gd name="T10" fmla="*/ 17 w 27"/>
                  <a:gd name="T11" fmla="*/ 1 h 24"/>
                  <a:gd name="T12" fmla="*/ 24 w 27"/>
                  <a:gd name="T13" fmla="*/ 16 h 24"/>
                  <a:gd name="T14" fmla="*/ 13 w 27"/>
                  <a:gd name="T15" fmla="*/ 24 h 24"/>
                  <a:gd name="T16" fmla="*/ 13 w 27"/>
                  <a:gd name="T17" fmla="*/ 8 h 24"/>
                  <a:gd name="T18" fmla="*/ 9 w 27"/>
                  <a:gd name="T19" fmla="*/ 11 h 24"/>
                  <a:gd name="T20" fmla="*/ 9 w 27"/>
                  <a:gd name="T21" fmla="*/ 14 h 24"/>
                  <a:gd name="T22" fmla="*/ 12 w 27"/>
                  <a:gd name="T23" fmla="*/ 16 h 24"/>
                  <a:gd name="T24" fmla="*/ 17 w 27"/>
                  <a:gd name="T25" fmla="*/ 13 h 24"/>
                  <a:gd name="T26" fmla="*/ 14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2" y="24"/>
                      <a:pt x="11" y="24"/>
                      <a:pt x="9" y="24"/>
                    </a:cubicBezTo>
                    <a:cubicBezTo>
                      <a:pt x="6" y="23"/>
                      <a:pt x="4" y="21"/>
                      <a:pt x="2" y="18"/>
                    </a:cubicBezTo>
                    <a:cubicBezTo>
                      <a:pt x="1" y="15"/>
                      <a:pt x="0" y="11"/>
                      <a:pt x="1" y="8"/>
                    </a:cubicBezTo>
                    <a:cubicBezTo>
                      <a:pt x="3" y="3"/>
                      <a:pt x="8" y="0"/>
                      <a:pt x="13" y="0"/>
                    </a:cubicBezTo>
                    <a:cubicBezTo>
                      <a:pt x="14" y="0"/>
                      <a:pt x="16" y="0"/>
                      <a:pt x="17" y="1"/>
                    </a:cubicBezTo>
                    <a:cubicBezTo>
                      <a:pt x="23" y="3"/>
                      <a:pt x="27" y="10"/>
                      <a:pt x="24" y="16"/>
                    </a:cubicBezTo>
                    <a:cubicBezTo>
                      <a:pt x="23" y="21"/>
                      <a:pt x="18" y="24"/>
                      <a:pt x="13" y="24"/>
                    </a:cubicBezTo>
                    <a:close/>
                    <a:moveTo>
                      <a:pt x="13" y="8"/>
                    </a:moveTo>
                    <a:cubicBezTo>
                      <a:pt x="11" y="8"/>
                      <a:pt x="10" y="9"/>
                      <a:pt x="9" y="11"/>
                    </a:cubicBezTo>
                    <a:cubicBezTo>
                      <a:pt x="9" y="12"/>
                      <a:pt x="9" y="13"/>
                      <a:pt x="9" y="14"/>
                    </a:cubicBezTo>
                    <a:cubicBezTo>
                      <a:pt x="10" y="15"/>
                      <a:pt x="11" y="16"/>
                      <a:pt x="12" y="16"/>
                    </a:cubicBezTo>
                    <a:cubicBezTo>
                      <a:pt x="14" y="17"/>
                      <a:pt x="16" y="15"/>
                      <a:pt x="17" y="13"/>
                    </a:cubicBezTo>
                    <a:cubicBezTo>
                      <a:pt x="17" y="11"/>
                      <a:pt x="16"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2" name="Freeform 498"/>
              <p:cNvSpPr>
                <a:spLocks noEditPoints="1"/>
              </p:cNvSpPr>
              <p:nvPr/>
            </p:nvSpPr>
            <p:spPr bwMode="auto">
              <a:xfrm>
                <a:off x="-5073650" y="2847975"/>
                <a:ext cx="55563" cy="52388"/>
              </a:xfrm>
              <a:custGeom>
                <a:avLst/>
                <a:gdLst>
                  <a:gd name="T0" fmla="*/ 12 w 26"/>
                  <a:gd name="T1" fmla="*/ 24 h 24"/>
                  <a:gd name="T2" fmla="*/ 8 w 26"/>
                  <a:gd name="T3" fmla="*/ 23 h 24"/>
                  <a:gd name="T4" fmla="*/ 1 w 26"/>
                  <a:gd name="T5" fmla="*/ 17 h 24"/>
                  <a:gd name="T6" fmla="*/ 0 w 26"/>
                  <a:gd name="T7" fmla="*/ 13 h 24"/>
                  <a:gd name="T8" fmla="*/ 1 w 26"/>
                  <a:gd name="T9" fmla="*/ 8 h 24"/>
                  <a:gd name="T10" fmla="*/ 12 w 26"/>
                  <a:gd name="T11" fmla="*/ 0 h 24"/>
                  <a:gd name="T12" fmla="*/ 17 w 26"/>
                  <a:gd name="T13" fmla="*/ 1 h 24"/>
                  <a:gd name="T14" fmla="*/ 24 w 26"/>
                  <a:gd name="T15" fmla="*/ 16 h 24"/>
                  <a:gd name="T16" fmla="*/ 21 w 26"/>
                  <a:gd name="T17" fmla="*/ 20 h 24"/>
                  <a:gd name="T18" fmla="*/ 17 w 26"/>
                  <a:gd name="T19" fmla="*/ 23 h 24"/>
                  <a:gd name="T20" fmla="*/ 12 w 26"/>
                  <a:gd name="T21" fmla="*/ 24 h 24"/>
                  <a:gd name="T22" fmla="*/ 12 w 26"/>
                  <a:gd name="T23" fmla="*/ 8 h 24"/>
                  <a:gd name="T24" fmla="*/ 8 w 26"/>
                  <a:gd name="T25" fmla="*/ 11 h 24"/>
                  <a:gd name="T26" fmla="*/ 8 w 26"/>
                  <a:gd name="T27" fmla="*/ 12 h 24"/>
                  <a:gd name="T28" fmla="*/ 8 w 26"/>
                  <a:gd name="T29" fmla="*/ 14 h 24"/>
                  <a:gd name="T30" fmla="*/ 11 w 26"/>
                  <a:gd name="T31" fmla="*/ 16 h 24"/>
                  <a:gd name="T32" fmla="*/ 14 w 26"/>
                  <a:gd name="T33" fmla="*/ 16 h 24"/>
                  <a:gd name="T34" fmla="*/ 15 w 26"/>
                  <a:gd name="T35" fmla="*/ 15 h 24"/>
                  <a:gd name="T36" fmla="*/ 16 w 26"/>
                  <a:gd name="T37" fmla="*/ 13 h 24"/>
                  <a:gd name="T38" fmla="*/ 14 w 26"/>
                  <a:gd name="T39" fmla="*/ 8 h 24"/>
                  <a:gd name="T40" fmla="*/ 12 w 26"/>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4">
                    <a:moveTo>
                      <a:pt x="12" y="24"/>
                    </a:moveTo>
                    <a:cubicBezTo>
                      <a:pt x="11" y="24"/>
                      <a:pt x="9" y="24"/>
                      <a:pt x="8" y="23"/>
                    </a:cubicBezTo>
                    <a:cubicBezTo>
                      <a:pt x="5" y="22"/>
                      <a:pt x="3" y="20"/>
                      <a:pt x="1" y="17"/>
                    </a:cubicBezTo>
                    <a:cubicBezTo>
                      <a:pt x="1" y="16"/>
                      <a:pt x="0" y="14"/>
                      <a:pt x="0" y="13"/>
                    </a:cubicBezTo>
                    <a:cubicBezTo>
                      <a:pt x="0" y="11"/>
                      <a:pt x="0" y="9"/>
                      <a:pt x="1" y="8"/>
                    </a:cubicBezTo>
                    <a:cubicBezTo>
                      <a:pt x="3" y="3"/>
                      <a:pt x="7" y="0"/>
                      <a:pt x="12" y="0"/>
                    </a:cubicBezTo>
                    <a:cubicBezTo>
                      <a:pt x="14" y="0"/>
                      <a:pt x="15" y="0"/>
                      <a:pt x="17" y="1"/>
                    </a:cubicBezTo>
                    <a:cubicBezTo>
                      <a:pt x="23" y="3"/>
                      <a:pt x="26" y="10"/>
                      <a:pt x="24" y="16"/>
                    </a:cubicBezTo>
                    <a:cubicBezTo>
                      <a:pt x="23" y="18"/>
                      <a:pt x="22" y="19"/>
                      <a:pt x="21" y="20"/>
                    </a:cubicBezTo>
                    <a:cubicBezTo>
                      <a:pt x="20" y="21"/>
                      <a:pt x="19" y="22"/>
                      <a:pt x="17" y="23"/>
                    </a:cubicBezTo>
                    <a:cubicBezTo>
                      <a:pt x="16" y="24"/>
                      <a:pt x="14" y="24"/>
                      <a:pt x="12" y="24"/>
                    </a:cubicBezTo>
                    <a:close/>
                    <a:moveTo>
                      <a:pt x="12" y="8"/>
                    </a:moveTo>
                    <a:cubicBezTo>
                      <a:pt x="11" y="8"/>
                      <a:pt x="9" y="9"/>
                      <a:pt x="8" y="11"/>
                    </a:cubicBezTo>
                    <a:cubicBezTo>
                      <a:pt x="8" y="11"/>
                      <a:pt x="8" y="12"/>
                      <a:pt x="8" y="12"/>
                    </a:cubicBezTo>
                    <a:cubicBezTo>
                      <a:pt x="8" y="13"/>
                      <a:pt x="8" y="13"/>
                      <a:pt x="8" y="14"/>
                    </a:cubicBezTo>
                    <a:cubicBezTo>
                      <a:pt x="9" y="15"/>
                      <a:pt x="10" y="15"/>
                      <a:pt x="11" y="16"/>
                    </a:cubicBezTo>
                    <a:cubicBezTo>
                      <a:pt x="12" y="16"/>
                      <a:pt x="13" y="16"/>
                      <a:pt x="14" y="16"/>
                    </a:cubicBezTo>
                    <a:cubicBezTo>
                      <a:pt x="14" y="15"/>
                      <a:pt x="15" y="15"/>
                      <a:pt x="15" y="15"/>
                    </a:cubicBezTo>
                    <a:cubicBezTo>
                      <a:pt x="16" y="14"/>
                      <a:pt x="16" y="14"/>
                      <a:pt x="16" y="13"/>
                    </a:cubicBezTo>
                    <a:cubicBezTo>
                      <a:pt x="17" y="11"/>
                      <a:pt x="16"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3" name="Freeform 499"/>
              <p:cNvSpPr>
                <a:spLocks noEditPoints="1"/>
              </p:cNvSpPr>
              <p:nvPr/>
            </p:nvSpPr>
            <p:spPr bwMode="auto">
              <a:xfrm>
                <a:off x="-5133975" y="2921000"/>
                <a:ext cx="53975" cy="53975"/>
              </a:xfrm>
              <a:custGeom>
                <a:avLst/>
                <a:gdLst>
                  <a:gd name="T0" fmla="*/ 12 w 25"/>
                  <a:gd name="T1" fmla="*/ 25 h 25"/>
                  <a:gd name="T2" fmla="*/ 10 w 25"/>
                  <a:gd name="T3" fmla="*/ 25 h 25"/>
                  <a:gd name="T4" fmla="*/ 2 w 25"/>
                  <a:gd name="T5" fmla="*/ 19 h 25"/>
                  <a:gd name="T6" fmla="*/ 1 w 25"/>
                  <a:gd name="T7" fmla="*/ 10 h 25"/>
                  <a:gd name="T8" fmla="*/ 3 w 25"/>
                  <a:gd name="T9" fmla="*/ 5 h 25"/>
                  <a:gd name="T10" fmla="*/ 6 w 25"/>
                  <a:gd name="T11" fmla="*/ 2 h 25"/>
                  <a:gd name="T12" fmla="*/ 16 w 25"/>
                  <a:gd name="T13" fmla="*/ 0 h 25"/>
                  <a:gd name="T14" fmla="*/ 23 w 25"/>
                  <a:gd name="T15" fmla="*/ 6 h 25"/>
                  <a:gd name="T16" fmla="*/ 25 w 25"/>
                  <a:gd name="T17" fmla="*/ 11 h 25"/>
                  <a:gd name="T18" fmla="*/ 24 w 25"/>
                  <a:gd name="T19" fmla="*/ 15 h 25"/>
                  <a:gd name="T20" fmla="*/ 12 w 25"/>
                  <a:gd name="T21" fmla="*/ 25 h 25"/>
                  <a:gd name="T22" fmla="*/ 13 w 25"/>
                  <a:gd name="T23" fmla="*/ 8 h 25"/>
                  <a:gd name="T24" fmla="*/ 11 w 25"/>
                  <a:gd name="T25" fmla="*/ 9 h 25"/>
                  <a:gd name="T26" fmla="*/ 9 w 25"/>
                  <a:gd name="T27" fmla="*/ 10 h 25"/>
                  <a:gd name="T28" fmla="*/ 9 w 25"/>
                  <a:gd name="T29" fmla="*/ 11 h 25"/>
                  <a:gd name="T30" fmla="*/ 9 w 25"/>
                  <a:gd name="T31" fmla="*/ 15 h 25"/>
                  <a:gd name="T32" fmla="*/ 12 w 25"/>
                  <a:gd name="T33" fmla="*/ 17 h 25"/>
                  <a:gd name="T34" fmla="*/ 16 w 25"/>
                  <a:gd name="T35" fmla="*/ 14 h 25"/>
                  <a:gd name="T36" fmla="*/ 17 w 25"/>
                  <a:gd name="T37" fmla="*/ 12 h 25"/>
                  <a:gd name="T38" fmla="*/ 16 w 25"/>
                  <a:gd name="T39" fmla="*/ 10 h 25"/>
                  <a:gd name="T40" fmla="*/ 14 w 25"/>
                  <a:gd name="T41" fmla="*/ 8 h 25"/>
                  <a:gd name="T42" fmla="*/ 13 w 25"/>
                  <a:gd name="T4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5">
                    <a:moveTo>
                      <a:pt x="12" y="25"/>
                    </a:moveTo>
                    <a:cubicBezTo>
                      <a:pt x="12" y="25"/>
                      <a:pt x="11" y="25"/>
                      <a:pt x="10" y="25"/>
                    </a:cubicBezTo>
                    <a:cubicBezTo>
                      <a:pt x="7" y="24"/>
                      <a:pt x="4" y="22"/>
                      <a:pt x="2" y="19"/>
                    </a:cubicBezTo>
                    <a:cubicBezTo>
                      <a:pt x="1" y="17"/>
                      <a:pt x="0" y="13"/>
                      <a:pt x="1" y="10"/>
                    </a:cubicBezTo>
                    <a:cubicBezTo>
                      <a:pt x="1" y="8"/>
                      <a:pt x="2" y="6"/>
                      <a:pt x="3" y="5"/>
                    </a:cubicBezTo>
                    <a:cubicBezTo>
                      <a:pt x="4" y="4"/>
                      <a:pt x="5" y="3"/>
                      <a:pt x="6" y="2"/>
                    </a:cubicBezTo>
                    <a:cubicBezTo>
                      <a:pt x="9" y="0"/>
                      <a:pt x="13" y="0"/>
                      <a:pt x="16" y="0"/>
                    </a:cubicBezTo>
                    <a:cubicBezTo>
                      <a:pt x="19" y="1"/>
                      <a:pt x="22" y="3"/>
                      <a:pt x="23" y="6"/>
                    </a:cubicBezTo>
                    <a:cubicBezTo>
                      <a:pt x="24" y="8"/>
                      <a:pt x="24" y="9"/>
                      <a:pt x="25" y="11"/>
                    </a:cubicBezTo>
                    <a:cubicBezTo>
                      <a:pt x="25" y="12"/>
                      <a:pt x="25" y="14"/>
                      <a:pt x="24" y="15"/>
                    </a:cubicBezTo>
                    <a:cubicBezTo>
                      <a:pt x="23" y="21"/>
                      <a:pt x="18" y="25"/>
                      <a:pt x="12" y="25"/>
                    </a:cubicBezTo>
                    <a:close/>
                    <a:moveTo>
                      <a:pt x="13" y="8"/>
                    </a:moveTo>
                    <a:cubicBezTo>
                      <a:pt x="12" y="8"/>
                      <a:pt x="11" y="8"/>
                      <a:pt x="11" y="9"/>
                    </a:cubicBezTo>
                    <a:cubicBezTo>
                      <a:pt x="10" y="9"/>
                      <a:pt x="10" y="9"/>
                      <a:pt x="9" y="10"/>
                    </a:cubicBezTo>
                    <a:cubicBezTo>
                      <a:pt x="9" y="10"/>
                      <a:pt x="9" y="11"/>
                      <a:pt x="9" y="11"/>
                    </a:cubicBezTo>
                    <a:cubicBezTo>
                      <a:pt x="8" y="13"/>
                      <a:pt x="9" y="14"/>
                      <a:pt x="9" y="15"/>
                    </a:cubicBezTo>
                    <a:cubicBezTo>
                      <a:pt x="10" y="16"/>
                      <a:pt x="11" y="17"/>
                      <a:pt x="12" y="17"/>
                    </a:cubicBezTo>
                    <a:cubicBezTo>
                      <a:pt x="14" y="17"/>
                      <a:pt x="16" y="16"/>
                      <a:pt x="16" y="14"/>
                    </a:cubicBezTo>
                    <a:cubicBezTo>
                      <a:pt x="17" y="13"/>
                      <a:pt x="17" y="12"/>
                      <a:pt x="17" y="12"/>
                    </a:cubicBezTo>
                    <a:cubicBezTo>
                      <a:pt x="16" y="11"/>
                      <a:pt x="16" y="11"/>
                      <a:pt x="16"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4" name="Freeform 500"/>
              <p:cNvSpPr>
                <a:spLocks noEditPoints="1"/>
              </p:cNvSpPr>
              <p:nvPr/>
            </p:nvSpPr>
            <p:spPr bwMode="auto">
              <a:xfrm>
                <a:off x="-5184775" y="2855913"/>
                <a:ext cx="80963" cy="85725"/>
              </a:xfrm>
              <a:custGeom>
                <a:avLst/>
                <a:gdLst>
                  <a:gd name="T0" fmla="*/ 18 w 38"/>
                  <a:gd name="T1" fmla="*/ 40 h 40"/>
                  <a:gd name="T2" fmla="*/ 14 w 38"/>
                  <a:gd name="T3" fmla="*/ 40 h 40"/>
                  <a:gd name="T4" fmla="*/ 7 w 38"/>
                  <a:gd name="T5" fmla="*/ 36 h 40"/>
                  <a:gd name="T6" fmla="*/ 3 w 38"/>
                  <a:gd name="T7" fmla="*/ 31 h 40"/>
                  <a:gd name="T8" fmla="*/ 1 w 38"/>
                  <a:gd name="T9" fmla="*/ 16 h 40"/>
                  <a:gd name="T10" fmla="*/ 11 w 38"/>
                  <a:gd name="T11" fmla="*/ 3 h 40"/>
                  <a:gd name="T12" fmla="*/ 25 w 38"/>
                  <a:gd name="T13" fmla="*/ 2 h 40"/>
                  <a:gd name="T14" fmla="*/ 36 w 38"/>
                  <a:gd name="T15" fmla="*/ 12 h 40"/>
                  <a:gd name="T16" fmla="*/ 37 w 38"/>
                  <a:gd name="T17" fmla="*/ 26 h 40"/>
                  <a:gd name="T18" fmla="*/ 28 w 38"/>
                  <a:gd name="T19" fmla="*/ 37 h 40"/>
                  <a:gd name="T20" fmla="*/ 21 w 38"/>
                  <a:gd name="T21" fmla="*/ 40 h 40"/>
                  <a:gd name="T22" fmla="*/ 18 w 38"/>
                  <a:gd name="T23" fmla="*/ 40 h 40"/>
                  <a:gd name="T24" fmla="*/ 20 w 38"/>
                  <a:gd name="T25" fmla="*/ 9 h 40"/>
                  <a:gd name="T26" fmla="*/ 15 w 38"/>
                  <a:gd name="T27" fmla="*/ 10 h 40"/>
                  <a:gd name="T28" fmla="*/ 9 w 38"/>
                  <a:gd name="T29" fmla="*/ 18 h 40"/>
                  <a:gd name="T30" fmla="*/ 10 w 38"/>
                  <a:gd name="T31" fmla="*/ 27 h 40"/>
                  <a:gd name="T32" fmla="*/ 12 w 38"/>
                  <a:gd name="T33" fmla="*/ 30 h 40"/>
                  <a:gd name="T34" fmla="*/ 16 w 38"/>
                  <a:gd name="T35" fmla="*/ 32 h 40"/>
                  <a:gd name="T36" fmla="*/ 20 w 38"/>
                  <a:gd name="T37" fmla="*/ 32 h 40"/>
                  <a:gd name="T38" fmla="*/ 24 w 38"/>
                  <a:gd name="T39" fmla="*/ 31 h 40"/>
                  <a:gd name="T40" fmla="*/ 29 w 38"/>
                  <a:gd name="T41" fmla="*/ 24 h 40"/>
                  <a:gd name="T42" fmla="*/ 28 w 38"/>
                  <a:gd name="T43" fmla="*/ 15 h 40"/>
                  <a:gd name="T44" fmla="*/ 23 w 38"/>
                  <a:gd name="T45" fmla="*/ 10 h 40"/>
                  <a:gd name="T46" fmla="*/ 20 w 38"/>
                  <a:gd name="T47"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8" h="40">
                    <a:moveTo>
                      <a:pt x="18" y="40"/>
                    </a:moveTo>
                    <a:cubicBezTo>
                      <a:pt x="17" y="40"/>
                      <a:pt x="15" y="40"/>
                      <a:pt x="14" y="40"/>
                    </a:cubicBezTo>
                    <a:cubicBezTo>
                      <a:pt x="11" y="39"/>
                      <a:pt x="9" y="38"/>
                      <a:pt x="7" y="36"/>
                    </a:cubicBezTo>
                    <a:cubicBezTo>
                      <a:pt x="5" y="35"/>
                      <a:pt x="4" y="33"/>
                      <a:pt x="3" y="31"/>
                    </a:cubicBezTo>
                    <a:cubicBezTo>
                      <a:pt x="0" y="26"/>
                      <a:pt x="0" y="21"/>
                      <a:pt x="1" y="16"/>
                    </a:cubicBezTo>
                    <a:cubicBezTo>
                      <a:pt x="3" y="11"/>
                      <a:pt x="6" y="6"/>
                      <a:pt x="11" y="3"/>
                    </a:cubicBezTo>
                    <a:cubicBezTo>
                      <a:pt x="15" y="1"/>
                      <a:pt x="20" y="0"/>
                      <a:pt x="25" y="2"/>
                    </a:cubicBezTo>
                    <a:cubicBezTo>
                      <a:pt x="30" y="3"/>
                      <a:pt x="34" y="7"/>
                      <a:pt x="36" y="12"/>
                    </a:cubicBezTo>
                    <a:cubicBezTo>
                      <a:pt x="38" y="16"/>
                      <a:pt x="38" y="21"/>
                      <a:pt x="37" y="26"/>
                    </a:cubicBezTo>
                    <a:cubicBezTo>
                      <a:pt x="35" y="31"/>
                      <a:pt x="32" y="35"/>
                      <a:pt x="28" y="37"/>
                    </a:cubicBezTo>
                    <a:cubicBezTo>
                      <a:pt x="26" y="39"/>
                      <a:pt x="23" y="40"/>
                      <a:pt x="21" y="40"/>
                    </a:cubicBezTo>
                    <a:cubicBezTo>
                      <a:pt x="20" y="40"/>
                      <a:pt x="19" y="40"/>
                      <a:pt x="18" y="40"/>
                    </a:cubicBezTo>
                    <a:close/>
                    <a:moveTo>
                      <a:pt x="20" y="9"/>
                    </a:moveTo>
                    <a:cubicBezTo>
                      <a:pt x="18" y="9"/>
                      <a:pt x="16" y="10"/>
                      <a:pt x="15" y="10"/>
                    </a:cubicBezTo>
                    <a:cubicBezTo>
                      <a:pt x="12" y="12"/>
                      <a:pt x="10" y="15"/>
                      <a:pt x="9" y="18"/>
                    </a:cubicBezTo>
                    <a:cubicBezTo>
                      <a:pt x="8" y="21"/>
                      <a:pt x="9" y="24"/>
                      <a:pt x="10" y="27"/>
                    </a:cubicBezTo>
                    <a:cubicBezTo>
                      <a:pt x="10" y="28"/>
                      <a:pt x="11" y="29"/>
                      <a:pt x="12" y="30"/>
                    </a:cubicBezTo>
                    <a:cubicBezTo>
                      <a:pt x="13" y="31"/>
                      <a:pt x="14" y="32"/>
                      <a:pt x="16" y="32"/>
                    </a:cubicBezTo>
                    <a:cubicBezTo>
                      <a:pt x="17" y="32"/>
                      <a:pt x="18" y="32"/>
                      <a:pt x="20" y="32"/>
                    </a:cubicBezTo>
                    <a:cubicBezTo>
                      <a:pt x="21" y="32"/>
                      <a:pt x="22" y="31"/>
                      <a:pt x="24" y="31"/>
                    </a:cubicBezTo>
                    <a:cubicBezTo>
                      <a:pt x="26" y="29"/>
                      <a:pt x="28" y="27"/>
                      <a:pt x="29" y="24"/>
                    </a:cubicBezTo>
                    <a:cubicBezTo>
                      <a:pt x="30" y="21"/>
                      <a:pt x="29" y="18"/>
                      <a:pt x="28" y="15"/>
                    </a:cubicBezTo>
                    <a:cubicBezTo>
                      <a:pt x="27" y="12"/>
                      <a:pt x="25" y="10"/>
                      <a:pt x="23" y="10"/>
                    </a:cubicBezTo>
                    <a:cubicBezTo>
                      <a:pt x="22" y="9"/>
                      <a:pt x="21" y="9"/>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5" name="Freeform 501"/>
              <p:cNvSpPr>
                <a:spLocks noEditPoints="1"/>
              </p:cNvSpPr>
              <p:nvPr/>
            </p:nvSpPr>
            <p:spPr bwMode="auto">
              <a:xfrm>
                <a:off x="-5124450" y="2887663"/>
                <a:ext cx="55563" cy="53975"/>
              </a:xfrm>
              <a:custGeom>
                <a:avLst/>
                <a:gdLst>
                  <a:gd name="T0" fmla="*/ 13 w 26"/>
                  <a:gd name="T1" fmla="*/ 25 h 25"/>
                  <a:gd name="T2" fmla="*/ 10 w 26"/>
                  <a:gd name="T3" fmla="*/ 24 h 25"/>
                  <a:gd name="T4" fmla="*/ 2 w 26"/>
                  <a:gd name="T5" fmla="*/ 19 h 25"/>
                  <a:gd name="T6" fmla="*/ 1 w 26"/>
                  <a:gd name="T7" fmla="*/ 9 h 25"/>
                  <a:gd name="T8" fmla="*/ 13 w 26"/>
                  <a:gd name="T9" fmla="*/ 0 h 25"/>
                  <a:gd name="T10" fmla="*/ 17 w 26"/>
                  <a:gd name="T11" fmla="*/ 0 h 25"/>
                  <a:gd name="T12" fmla="*/ 25 w 26"/>
                  <a:gd name="T13" fmla="*/ 16 h 25"/>
                  <a:gd name="T14" fmla="*/ 13 w 26"/>
                  <a:gd name="T15" fmla="*/ 25 h 25"/>
                  <a:gd name="T16" fmla="*/ 13 w 26"/>
                  <a:gd name="T17" fmla="*/ 8 h 25"/>
                  <a:gd name="T18" fmla="*/ 9 w 26"/>
                  <a:gd name="T19" fmla="*/ 11 h 25"/>
                  <a:gd name="T20" fmla="*/ 10 w 26"/>
                  <a:gd name="T21" fmla="*/ 15 h 25"/>
                  <a:gd name="T22" fmla="*/ 12 w 26"/>
                  <a:gd name="T23" fmla="*/ 16 h 25"/>
                  <a:gd name="T24" fmla="*/ 17 w 26"/>
                  <a:gd name="T25" fmla="*/ 13 h 25"/>
                  <a:gd name="T26" fmla="*/ 14 w 26"/>
                  <a:gd name="T27" fmla="*/ 8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2" y="25"/>
                      <a:pt x="11" y="25"/>
                      <a:pt x="10" y="24"/>
                    </a:cubicBezTo>
                    <a:cubicBezTo>
                      <a:pt x="7" y="23"/>
                      <a:pt x="4" y="21"/>
                      <a:pt x="2" y="19"/>
                    </a:cubicBezTo>
                    <a:cubicBezTo>
                      <a:pt x="1" y="16"/>
                      <a:pt x="0" y="12"/>
                      <a:pt x="1" y="9"/>
                    </a:cubicBezTo>
                    <a:cubicBezTo>
                      <a:pt x="3" y="4"/>
                      <a:pt x="8" y="0"/>
                      <a:pt x="13" y="0"/>
                    </a:cubicBezTo>
                    <a:cubicBezTo>
                      <a:pt x="14" y="0"/>
                      <a:pt x="16" y="0"/>
                      <a:pt x="17" y="0"/>
                    </a:cubicBezTo>
                    <a:cubicBezTo>
                      <a:pt x="23" y="2"/>
                      <a:pt x="26" y="9"/>
                      <a:pt x="25" y="16"/>
                    </a:cubicBezTo>
                    <a:cubicBezTo>
                      <a:pt x="23" y="21"/>
                      <a:pt x="18" y="25"/>
                      <a:pt x="13" y="25"/>
                    </a:cubicBezTo>
                    <a:close/>
                    <a:moveTo>
                      <a:pt x="13" y="8"/>
                    </a:moveTo>
                    <a:cubicBezTo>
                      <a:pt x="12" y="8"/>
                      <a:pt x="10" y="9"/>
                      <a:pt x="9" y="11"/>
                    </a:cubicBezTo>
                    <a:cubicBezTo>
                      <a:pt x="9" y="12"/>
                      <a:pt x="9" y="14"/>
                      <a:pt x="10" y="15"/>
                    </a:cubicBezTo>
                    <a:cubicBezTo>
                      <a:pt x="10" y="15"/>
                      <a:pt x="11" y="16"/>
                      <a:pt x="12" y="16"/>
                    </a:cubicBezTo>
                    <a:cubicBezTo>
                      <a:pt x="14" y="17"/>
                      <a:pt x="16" y="16"/>
                      <a:pt x="17" y="13"/>
                    </a:cubicBezTo>
                    <a:cubicBezTo>
                      <a:pt x="17" y="11"/>
                      <a:pt x="16"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6" name="Freeform 502"/>
              <p:cNvSpPr>
                <a:spLocks noEditPoints="1"/>
              </p:cNvSpPr>
              <p:nvPr/>
            </p:nvSpPr>
            <p:spPr bwMode="auto">
              <a:xfrm>
                <a:off x="-5111750" y="2851150"/>
                <a:ext cx="53975" cy="55563"/>
              </a:xfrm>
              <a:custGeom>
                <a:avLst/>
                <a:gdLst>
                  <a:gd name="T0" fmla="*/ 12 w 25"/>
                  <a:gd name="T1" fmla="*/ 26 h 26"/>
                  <a:gd name="T2" fmla="*/ 8 w 25"/>
                  <a:gd name="T3" fmla="*/ 25 h 26"/>
                  <a:gd name="T4" fmla="*/ 1 w 25"/>
                  <a:gd name="T5" fmla="*/ 19 h 26"/>
                  <a:gd name="T6" fmla="*/ 1 w 25"/>
                  <a:gd name="T7" fmla="*/ 9 h 26"/>
                  <a:gd name="T8" fmla="*/ 7 w 25"/>
                  <a:gd name="T9" fmla="*/ 2 h 26"/>
                  <a:gd name="T10" fmla="*/ 16 w 25"/>
                  <a:gd name="T11" fmla="*/ 2 h 26"/>
                  <a:gd name="T12" fmla="*/ 23 w 25"/>
                  <a:gd name="T13" fmla="*/ 8 h 26"/>
                  <a:gd name="T14" fmla="*/ 24 w 25"/>
                  <a:gd name="T15" fmla="*/ 17 h 26"/>
                  <a:gd name="T16" fmla="*/ 12 w 25"/>
                  <a:gd name="T17" fmla="*/ 26 h 26"/>
                  <a:gd name="T18" fmla="*/ 12 w 25"/>
                  <a:gd name="T19" fmla="*/ 9 h 26"/>
                  <a:gd name="T20" fmla="*/ 11 w 25"/>
                  <a:gd name="T21" fmla="*/ 9 h 26"/>
                  <a:gd name="T22" fmla="*/ 8 w 25"/>
                  <a:gd name="T23" fmla="*/ 12 h 26"/>
                  <a:gd name="T24" fmla="*/ 9 w 25"/>
                  <a:gd name="T25" fmla="*/ 16 h 26"/>
                  <a:gd name="T26" fmla="*/ 11 w 25"/>
                  <a:gd name="T27" fmla="*/ 17 h 26"/>
                  <a:gd name="T28" fmla="*/ 16 w 25"/>
                  <a:gd name="T29" fmla="*/ 15 h 26"/>
                  <a:gd name="T30" fmla="*/ 16 w 25"/>
                  <a:gd name="T31" fmla="*/ 11 h 26"/>
                  <a:gd name="T32" fmla="*/ 14 w 25"/>
                  <a:gd name="T33" fmla="*/ 9 h 26"/>
                  <a:gd name="T34" fmla="*/ 12 w 25"/>
                  <a:gd name="T35"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6">
                    <a:moveTo>
                      <a:pt x="12" y="26"/>
                    </a:moveTo>
                    <a:cubicBezTo>
                      <a:pt x="11" y="26"/>
                      <a:pt x="9" y="25"/>
                      <a:pt x="8" y="25"/>
                    </a:cubicBezTo>
                    <a:cubicBezTo>
                      <a:pt x="5" y="24"/>
                      <a:pt x="3" y="22"/>
                      <a:pt x="1" y="19"/>
                    </a:cubicBezTo>
                    <a:cubicBezTo>
                      <a:pt x="0" y="16"/>
                      <a:pt x="0" y="13"/>
                      <a:pt x="1" y="9"/>
                    </a:cubicBezTo>
                    <a:cubicBezTo>
                      <a:pt x="2" y="6"/>
                      <a:pt x="4" y="3"/>
                      <a:pt x="7" y="2"/>
                    </a:cubicBezTo>
                    <a:cubicBezTo>
                      <a:pt x="10" y="1"/>
                      <a:pt x="13" y="0"/>
                      <a:pt x="16" y="2"/>
                    </a:cubicBezTo>
                    <a:cubicBezTo>
                      <a:pt x="20" y="3"/>
                      <a:pt x="22" y="5"/>
                      <a:pt x="23" y="8"/>
                    </a:cubicBezTo>
                    <a:cubicBezTo>
                      <a:pt x="25" y="11"/>
                      <a:pt x="25" y="14"/>
                      <a:pt x="24" y="17"/>
                    </a:cubicBezTo>
                    <a:cubicBezTo>
                      <a:pt x="22" y="22"/>
                      <a:pt x="17" y="26"/>
                      <a:pt x="12" y="26"/>
                    </a:cubicBezTo>
                    <a:close/>
                    <a:moveTo>
                      <a:pt x="12" y="9"/>
                    </a:moveTo>
                    <a:cubicBezTo>
                      <a:pt x="12" y="9"/>
                      <a:pt x="11" y="9"/>
                      <a:pt x="11" y="9"/>
                    </a:cubicBezTo>
                    <a:cubicBezTo>
                      <a:pt x="10" y="10"/>
                      <a:pt x="9" y="11"/>
                      <a:pt x="8" y="12"/>
                    </a:cubicBezTo>
                    <a:cubicBezTo>
                      <a:pt x="8" y="13"/>
                      <a:pt x="8" y="14"/>
                      <a:pt x="9" y="16"/>
                    </a:cubicBezTo>
                    <a:cubicBezTo>
                      <a:pt x="9" y="16"/>
                      <a:pt x="10" y="17"/>
                      <a:pt x="11" y="17"/>
                    </a:cubicBezTo>
                    <a:cubicBezTo>
                      <a:pt x="13" y="18"/>
                      <a:pt x="15" y="17"/>
                      <a:pt x="16" y="15"/>
                    </a:cubicBezTo>
                    <a:cubicBezTo>
                      <a:pt x="17" y="13"/>
                      <a:pt x="16" y="12"/>
                      <a:pt x="16" y="11"/>
                    </a:cubicBezTo>
                    <a:cubicBezTo>
                      <a:pt x="15" y="10"/>
                      <a:pt x="15"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7" name="Freeform 503"/>
              <p:cNvSpPr>
                <a:spLocks noEditPoints="1"/>
              </p:cNvSpPr>
              <p:nvPr/>
            </p:nvSpPr>
            <p:spPr bwMode="auto">
              <a:xfrm>
                <a:off x="-4973638" y="2797175"/>
                <a:ext cx="52388" cy="49213"/>
              </a:xfrm>
              <a:custGeom>
                <a:avLst/>
                <a:gdLst>
                  <a:gd name="T0" fmla="*/ 13 w 25"/>
                  <a:gd name="T1" fmla="*/ 23 h 23"/>
                  <a:gd name="T2" fmla="*/ 7 w 25"/>
                  <a:gd name="T3" fmla="*/ 22 h 23"/>
                  <a:gd name="T4" fmla="*/ 1 w 25"/>
                  <a:gd name="T5" fmla="*/ 15 h 23"/>
                  <a:gd name="T6" fmla="*/ 2 w 25"/>
                  <a:gd name="T7" fmla="*/ 6 h 23"/>
                  <a:gd name="T8" fmla="*/ 12 w 25"/>
                  <a:gd name="T9" fmla="*/ 0 h 23"/>
                  <a:gd name="T10" fmla="*/ 18 w 25"/>
                  <a:gd name="T11" fmla="*/ 2 h 23"/>
                  <a:gd name="T12" fmla="*/ 24 w 25"/>
                  <a:gd name="T13" fmla="*/ 9 h 23"/>
                  <a:gd name="T14" fmla="*/ 23 w 25"/>
                  <a:gd name="T15" fmla="*/ 17 h 23"/>
                  <a:gd name="T16" fmla="*/ 13 w 25"/>
                  <a:gd name="T17" fmla="*/ 23 h 23"/>
                  <a:gd name="T18" fmla="*/ 12 w 25"/>
                  <a:gd name="T19" fmla="*/ 8 h 23"/>
                  <a:gd name="T20" fmla="*/ 9 w 25"/>
                  <a:gd name="T21" fmla="*/ 10 h 23"/>
                  <a:gd name="T22" fmla="*/ 9 w 25"/>
                  <a:gd name="T23" fmla="*/ 12 h 23"/>
                  <a:gd name="T24" fmla="*/ 11 w 25"/>
                  <a:gd name="T25" fmla="*/ 15 h 23"/>
                  <a:gd name="T26" fmla="*/ 16 w 25"/>
                  <a:gd name="T27" fmla="*/ 14 h 23"/>
                  <a:gd name="T28" fmla="*/ 16 w 25"/>
                  <a:gd name="T29" fmla="*/ 11 h 23"/>
                  <a:gd name="T30" fmla="*/ 14 w 25"/>
                  <a:gd name="T31" fmla="*/ 9 h 23"/>
                  <a:gd name="T32" fmla="*/ 12 w 25"/>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3">
                    <a:moveTo>
                      <a:pt x="13" y="23"/>
                    </a:moveTo>
                    <a:cubicBezTo>
                      <a:pt x="11" y="23"/>
                      <a:pt x="9" y="23"/>
                      <a:pt x="7" y="22"/>
                    </a:cubicBezTo>
                    <a:cubicBezTo>
                      <a:pt x="5" y="20"/>
                      <a:pt x="2" y="18"/>
                      <a:pt x="1" y="15"/>
                    </a:cubicBezTo>
                    <a:cubicBezTo>
                      <a:pt x="0" y="12"/>
                      <a:pt x="0" y="9"/>
                      <a:pt x="2" y="6"/>
                    </a:cubicBezTo>
                    <a:cubicBezTo>
                      <a:pt x="4" y="2"/>
                      <a:pt x="7" y="0"/>
                      <a:pt x="12" y="0"/>
                    </a:cubicBezTo>
                    <a:cubicBezTo>
                      <a:pt x="14" y="0"/>
                      <a:pt x="16" y="1"/>
                      <a:pt x="18" y="2"/>
                    </a:cubicBezTo>
                    <a:cubicBezTo>
                      <a:pt x="21" y="3"/>
                      <a:pt x="23" y="6"/>
                      <a:pt x="24" y="9"/>
                    </a:cubicBezTo>
                    <a:cubicBezTo>
                      <a:pt x="25" y="12"/>
                      <a:pt x="25" y="15"/>
                      <a:pt x="23" y="17"/>
                    </a:cubicBezTo>
                    <a:cubicBezTo>
                      <a:pt x="22" y="21"/>
                      <a:pt x="18" y="23"/>
                      <a:pt x="13" y="23"/>
                    </a:cubicBezTo>
                    <a:close/>
                    <a:moveTo>
                      <a:pt x="12" y="8"/>
                    </a:moveTo>
                    <a:cubicBezTo>
                      <a:pt x="11" y="8"/>
                      <a:pt x="10" y="8"/>
                      <a:pt x="9" y="10"/>
                    </a:cubicBezTo>
                    <a:cubicBezTo>
                      <a:pt x="9" y="11"/>
                      <a:pt x="9" y="12"/>
                      <a:pt x="9" y="12"/>
                    </a:cubicBezTo>
                    <a:cubicBezTo>
                      <a:pt x="9" y="13"/>
                      <a:pt x="10" y="14"/>
                      <a:pt x="11" y="15"/>
                    </a:cubicBezTo>
                    <a:cubicBezTo>
                      <a:pt x="13" y="16"/>
                      <a:pt x="15" y="15"/>
                      <a:pt x="16" y="14"/>
                    </a:cubicBezTo>
                    <a:cubicBezTo>
                      <a:pt x="17" y="13"/>
                      <a:pt x="17" y="12"/>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8" name="Freeform 504"/>
              <p:cNvSpPr>
                <a:spLocks noEditPoints="1"/>
              </p:cNvSpPr>
              <p:nvPr/>
            </p:nvSpPr>
            <p:spPr bwMode="auto">
              <a:xfrm>
                <a:off x="-4959350" y="2768600"/>
                <a:ext cx="53975" cy="52388"/>
              </a:xfrm>
              <a:custGeom>
                <a:avLst/>
                <a:gdLst>
                  <a:gd name="T0" fmla="*/ 13 w 25"/>
                  <a:gd name="T1" fmla="*/ 24 h 24"/>
                  <a:gd name="T2" fmla="*/ 7 w 25"/>
                  <a:gd name="T3" fmla="*/ 22 h 24"/>
                  <a:gd name="T4" fmla="*/ 1 w 25"/>
                  <a:gd name="T5" fmla="*/ 14 h 24"/>
                  <a:gd name="T6" fmla="*/ 2 w 25"/>
                  <a:gd name="T7" fmla="*/ 6 h 24"/>
                  <a:gd name="T8" fmla="*/ 10 w 25"/>
                  <a:gd name="T9" fmla="*/ 1 h 24"/>
                  <a:gd name="T10" fmla="*/ 12 w 25"/>
                  <a:gd name="T11" fmla="*/ 0 h 24"/>
                  <a:gd name="T12" fmla="*/ 19 w 25"/>
                  <a:gd name="T13" fmla="*/ 2 h 24"/>
                  <a:gd name="T14" fmla="*/ 24 w 25"/>
                  <a:gd name="T15" fmla="*/ 9 h 24"/>
                  <a:gd name="T16" fmla="*/ 23 w 25"/>
                  <a:gd name="T17" fmla="*/ 18 h 24"/>
                  <a:gd name="T18" fmla="*/ 13 w 25"/>
                  <a:gd name="T19" fmla="*/ 24 h 24"/>
                  <a:gd name="T20" fmla="*/ 12 w 25"/>
                  <a:gd name="T21" fmla="*/ 8 h 24"/>
                  <a:gd name="T22" fmla="*/ 11 w 25"/>
                  <a:gd name="T23" fmla="*/ 9 h 24"/>
                  <a:gd name="T24" fmla="*/ 9 w 25"/>
                  <a:gd name="T25" fmla="*/ 10 h 24"/>
                  <a:gd name="T26" fmla="*/ 9 w 25"/>
                  <a:gd name="T27" fmla="*/ 12 h 24"/>
                  <a:gd name="T28" fmla="*/ 11 w 25"/>
                  <a:gd name="T29" fmla="*/ 15 h 24"/>
                  <a:gd name="T30" fmla="*/ 16 w 25"/>
                  <a:gd name="T31" fmla="*/ 14 h 24"/>
                  <a:gd name="T32" fmla="*/ 16 w 25"/>
                  <a:gd name="T33" fmla="*/ 12 h 24"/>
                  <a:gd name="T34" fmla="*/ 14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9" y="23"/>
                      <a:pt x="7" y="22"/>
                    </a:cubicBezTo>
                    <a:cubicBezTo>
                      <a:pt x="4" y="20"/>
                      <a:pt x="2" y="18"/>
                      <a:pt x="1" y="14"/>
                    </a:cubicBezTo>
                    <a:cubicBezTo>
                      <a:pt x="0" y="12"/>
                      <a:pt x="1" y="8"/>
                      <a:pt x="2" y="6"/>
                    </a:cubicBezTo>
                    <a:cubicBezTo>
                      <a:pt x="4" y="3"/>
                      <a:pt x="6" y="1"/>
                      <a:pt x="10" y="1"/>
                    </a:cubicBezTo>
                    <a:cubicBezTo>
                      <a:pt x="10" y="0"/>
                      <a:pt x="11" y="0"/>
                      <a:pt x="12" y="0"/>
                    </a:cubicBezTo>
                    <a:cubicBezTo>
                      <a:pt x="14" y="0"/>
                      <a:pt x="17" y="1"/>
                      <a:pt x="19" y="2"/>
                    </a:cubicBezTo>
                    <a:cubicBezTo>
                      <a:pt x="21" y="4"/>
                      <a:pt x="23" y="6"/>
                      <a:pt x="24" y="9"/>
                    </a:cubicBezTo>
                    <a:cubicBezTo>
                      <a:pt x="25" y="12"/>
                      <a:pt x="25" y="16"/>
                      <a:pt x="23" y="18"/>
                    </a:cubicBezTo>
                    <a:cubicBezTo>
                      <a:pt x="21" y="21"/>
                      <a:pt x="18" y="24"/>
                      <a:pt x="13" y="24"/>
                    </a:cubicBezTo>
                    <a:close/>
                    <a:moveTo>
                      <a:pt x="12" y="8"/>
                    </a:moveTo>
                    <a:cubicBezTo>
                      <a:pt x="11" y="9"/>
                      <a:pt x="11" y="9"/>
                      <a:pt x="11" y="9"/>
                    </a:cubicBezTo>
                    <a:cubicBezTo>
                      <a:pt x="11" y="9"/>
                      <a:pt x="10" y="9"/>
                      <a:pt x="9" y="10"/>
                    </a:cubicBezTo>
                    <a:cubicBezTo>
                      <a:pt x="9" y="11"/>
                      <a:pt x="9" y="12"/>
                      <a:pt x="9" y="12"/>
                    </a:cubicBezTo>
                    <a:cubicBezTo>
                      <a:pt x="9" y="13"/>
                      <a:pt x="10" y="14"/>
                      <a:pt x="11" y="15"/>
                    </a:cubicBezTo>
                    <a:cubicBezTo>
                      <a:pt x="13" y="16"/>
                      <a:pt x="15" y="15"/>
                      <a:pt x="16" y="14"/>
                    </a:cubicBezTo>
                    <a:cubicBezTo>
                      <a:pt x="17" y="13"/>
                      <a:pt x="16" y="12"/>
                      <a:pt x="16" y="12"/>
                    </a:cubicBezTo>
                    <a:cubicBezTo>
                      <a:pt x="16" y="11"/>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9" name="Freeform 505"/>
              <p:cNvSpPr>
                <a:spLocks noEditPoints="1"/>
              </p:cNvSpPr>
              <p:nvPr/>
            </p:nvSpPr>
            <p:spPr bwMode="auto">
              <a:xfrm>
                <a:off x="-4941888" y="2743200"/>
                <a:ext cx="53975" cy="49213"/>
              </a:xfrm>
              <a:custGeom>
                <a:avLst/>
                <a:gdLst>
                  <a:gd name="T0" fmla="*/ 13 w 25"/>
                  <a:gd name="T1" fmla="*/ 23 h 23"/>
                  <a:gd name="T2" fmla="*/ 6 w 25"/>
                  <a:gd name="T3" fmla="*/ 21 h 23"/>
                  <a:gd name="T4" fmla="*/ 1 w 25"/>
                  <a:gd name="T5" fmla="*/ 14 h 23"/>
                  <a:gd name="T6" fmla="*/ 2 w 25"/>
                  <a:gd name="T7" fmla="*/ 5 h 23"/>
                  <a:gd name="T8" fmla="*/ 10 w 25"/>
                  <a:gd name="T9" fmla="*/ 0 h 23"/>
                  <a:gd name="T10" fmla="*/ 19 w 25"/>
                  <a:gd name="T11" fmla="*/ 2 h 23"/>
                  <a:gd name="T12" fmla="*/ 24 w 25"/>
                  <a:gd name="T13" fmla="*/ 9 h 23"/>
                  <a:gd name="T14" fmla="*/ 23 w 25"/>
                  <a:gd name="T15" fmla="*/ 18 h 23"/>
                  <a:gd name="T16" fmla="*/ 13 w 25"/>
                  <a:gd name="T17" fmla="*/ 23 h 23"/>
                  <a:gd name="T18" fmla="*/ 12 w 25"/>
                  <a:gd name="T19" fmla="*/ 8 h 23"/>
                  <a:gd name="T20" fmla="*/ 11 w 25"/>
                  <a:gd name="T21" fmla="*/ 8 h 23"/>
                  <a:gd name="T22" fmla="*/ 9 w 25"/>
                  <a:gd name="T23" fmla="*/ 9 h 23"/>
                  <a:gd name="T24" fmla="*/ 9 w 25"/>
                  <a:gd name="T25" fmla="*/ 12 h 23"/>
                  <a:gd name="T26" fmla="*/ 11 w 25"/>
                  <a:gd name="T27" fmla="*/ 14 h 23"/>
                  <a:gd name="T28" fmla="*/ 16 w 25"/>
                  <a:gd name="T29" fmla="*/ 14 h 23"/>
                  <a:gd name="T30" fmla="*/ 16 w 25"/>
                  <a:gd name="T31" fmla="*/ 12 h 23"/>
                  <a:gd name="T32" fmla="*/ 14 w 25"/>
                  <a:gd name="T33" fmla="*/ 9 h 23"/>
                  <a:gd name="T34" fmla="*/ 12 w 25"/>
                  <a:gd name="T3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3" y="23"/>
                    </a:moveTo>
                    <a:cubicBezTo>
                      <a:pt x="11" y="23"/>
                      <a:pt x="8" y="22"/>
                      <a:pt x="6" y="21"/>
                    </a:cubicBezTo>
                    <a:cubicBezTo>
                      <a:pt x="3" y="19"/>
                      <a:pt x="1" y="17"/>
                      <a:pt x="1" y="14"/>
                    </a:cubicBezTo>
                    <a:cubicBezTo>
                      <a:pt x="0" y="11"/>
                      <a:pt x="1" y="8"/>
                      <a:pt x="2" y="5"/>
                    </a:cubicBezTo>
                    <a:cubicBezTo>
                      <a:pt x="4" y="2"/>
                      <a:pt x="7" y="1"/>
                      <a:pt x="10" y="0"/>
                    </a:cubicBezTo>
                    <a:cubicBezTo>
                      <a:pt x="13" y="0"/>
                      <a:pt x="16" y="0"/>
                      <a:pt x="19" y="2"/>
                    </a:cubicBezTo>
                    <a:cubicBezTo>
                      <a:pt x="21" y="4"/>
                      <a:pt x="23" y="6"/>
                      <a:pt x="24" y="9"/>
                    </a:cubicBezTo>
                    <a:cubicBezTo>
                      <a:pt x="25" y="13"/>
                      <a:pt x="24" y="16"/>
                      <a:pt x="23" y="18"/>
                    </a:cubicBezTo>
                    <a:cubicBezTo>
                      <a:pt x="21" y="21"/>
                      <a:pt x="17" y="23"/>
                      <a:pt x="13" y="23"/>
                    </a:cubicBezTo>
                    <a:close/>
                    <a:moveTo>
                      <a:pt x="12" y="8"/>
                    </a:moveTo>
                    <a:cubicBezTo>
                      <a:pt x="11" y="8"/>
                      <a:pt x="11" y="8"/>
                      <a:pt x="11" y="8"/>
                    </a:cubicBezTo>
                    <a:cubicBezTo>
                      <a:pt x="10" y="8"/>
                      <a:pt x="9" y="9"/>
                      <a:pt x="9" y="9"/>
                    </a:cubicBezTo>
                    <a:cubicBezTo>
                      <a:pt x="8" y="10"/>
                      <a:pt x="8" y="11"/>
                      <a:pt x="9" y="12"/>
                    </a:cubicBezTo>
                    <a:cubicBezTo>
                      <a:pt x="9" y="13"/>
                      <a:pt x="10" y="14"/>
                      <a:pt x="11" y="14"/>
                    </a:cubicBezTo>
                    <a:cubicBezTo>
                      <a:pt x="12" y="15"/>
                      <a:pt x="15" y="15"/>
                      <a:pt x="16" y="14"/>
                    </a:cubicBezTo>
                    <a:cubicBezTo>
                      <a:pt x="16" y="13"/>
                      <a:pt x="16" y="12"/>
                      <a:pt x="16" y="12"/>
                    </a:cubicBezTo>
                    <a:cubicBezTo>
                      <a:pt x="16" y="11"/>
                      <a:pt x="15" y="10"/>
                      <a:pt x="14" y="9"/>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0" name="Freeform 506"/>
              <p:cNvSpPr>
                <a:spLocks noEditPoints="1"/>
              </p:cNvSpPr>
              <p:nvPr/>
            </p:nvSpPr>
            <p:spPr bwMode="auto">
              <a:xfrm>
                <a:off x="-4924425" y="2717800"/>
                <a:ext cx="55563" cy="49213"/>
              </a:xfrm>
              <a:custGeom>
                <a:avLst/>
                <a:gdLst>
                  <a:gd name="T0" fmla="*/ 13 w 26"/>
                  <a:gd name="T1" fmla="*/ 23 h 23"/>
                  <a:gd name="T2" fmla="*/ 6 w 26"/>
                  <a:gd name="T3" fmla="*/ 21 h 23"/>
                  <a:gd name="T4" fmla="*/ 1 w 26"/>
                  <a:gd name="T5" fmla="*/ 13 h 23"/>
                  <a:gd name="T6" fmla="*/ 3 w 26"/>
                  <a:gd name="T7" fmla="*/ 4 h 23"/>
                  <a:gd name="T8" fmla="*/ 12 w 26"/>
                  <a:gd name="T9" fmla="*/ 0 h 23"/>
                  <a:gd name="T10" fmla="*/ 19 w 26"/>
                  <a:gd name="T11" fmla="*/ 2 h 23"/>
                  <a:gd name="T12" fmla="*/ 22 w 26"/>
                  <a:gd name="T13" fmla="*/ 19 h 23"/>
                  <a:gd name="T14" fmla="*/ 13 w 26"/>
                  <a:gd name="T15" fmla="*/ 23 h 23"/>
                  <a:gd name="T16" fmla="*/ 12 w 26"/>
                  <a:gd name="T17" fmla="*/ 8 h 23"/>
                  <a:gd name="T18" fmla="*/ 9 w 26"/>
                  <a:gd name="T19" fmla="*/ 9 h 23"/>
                  <a:gd name="T20" fmla="*/ 9 w 26"/>
                  <a:gd name="T21" fmla="*/ 11 h 23"/>
                  <a:gd name="T22" fmla="*/ 11 w 26"/>
                  <a:gd name="T23" fmla="*/ 14 h 23"/>
                  <a:gd name="T24" fmla="*/ 16 w 26"/>
                  <a:gd name="T25" fmla="*/ 14 h 23"/>
                  <a:gd name="T26" fmla="*/ 14 w 26"/>
                  <a:gd name="T27" fmla="*/ 9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1" y="23"/>
                      <a:pt x="8" y="22"/>
                      <a:pt x="6" y="21"/>
                    </a:cubicBezTo>
                    <a:cubicBezTo>
                      <a:pt x="3" y="19"/>
                      <a:pt x="1" y="16"/>
                      <a:pt x="1" y="13"/>
                    </a:cubicBezTo>
                    <a:cubicBezTo>
                      <a:pt x="0" y="10"/>
                      <a:pt x="1" y="7"/>
                      <a:pt x="3" y="4"/>
                    </a:cubicBezTo>
                    <a:cubicBezTo>
                      <a:pt x="5" y="2"/>
                      <a:pt x="8" y="0"/>
                      <a:pt x="12" y="0"/>
                    </a:cubicBezTo>
                    <a:cubicBezTo>
                      <a:pt x="14" y="0"/>
                      <a:pt x="17" y="1"/>
                      <a:pt x="19" y="2"/>
                    </a:cubicBezTo>
                    <a:cubicBezTo>
                      <a:pt x="25" y="6"/>
                      <a:pt x="26" y="14"/>
                      <a:pt x="22" y="19"/>
                    </a:cubicBezTo>
                    <a:cubicBezTo>
                      <a:pt x="20" y="21"/>
                      <a:pt x="17" y="23"/>
                      <a:pt x="13" y="23"/>
                    </a:cubicBezTo>
                    <a:close/>
                    <a:moveTo>
                      <a:pt x="12" y="8"/>
                    </a:moveTo>
                    <a:cubicBezTo>
                      <a:pt x="11" y="8"/>
                      <a:pt x="10" y="8"/>
                      <a:pt x="9" y="9"/>
                    </a:cubicBezTo>
                    <a:cubicBezTo>
                      <a:pt x="9" y="10"/>
                      <a:pt x="9" y="11"/>
                      <a:pt x="9" y="11"/>
                    </a:cubicBezTo>
                    <a:cubicBezTo>
                      <a:pt x="9" y="13"/>
                      <a:pt x="10" y="13"/>
                      <a:pt x="11" y="14"/>
                    </a:cubicBezTo>
                    <a:cubicBezTo>
                      <a:pt x="12" y="15"/>
                      <a:pt x="15" y="15"/>
                      <a:pt x="16" y="14"/>
                    </a:cubicBezTo>
                    <a:cubicBezTo>
                      <a:pt x="17"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1" name="Freeform 507"/>
              <p:cNvSpPr>
                <a:spLocks noEditPoints="1"/>
              </p:cNvSpPr>
              <p:nvPr/>
            </p:nvSpPr>
            <p:spPr bwMode="auto">
              <a:xfrm>
                <a:off x="-4905375" y="2692400"/>
                <a:ext cx="55563" cy="49213"/>
              </a:xfrm>
              <a:custGeom>
                <a:avLst/>
                <a:gdLst>
                  <a:gd name="T0" fmla="*/ 13 w 26"/>
                  <a:gd name="T1" fmla="*/ 23 h 23"/>
                  <a:gd name="T2" fmla="*/ 5 w 26"/>
                  <a:gd name="T3" fmla="*/ 21 h 23"/>
                  <a:gd name="T4" fmla="*/ 1 w 26"/>
                  <a:gd name="T5" fmla="*/ 13 h 23"/>
                  <a:gd name="T6" fmla="*/ 3 w 26"/>
                  <a:gd name="T7" fmla="*/ 4 h 23"/>
                  <a:gd name="T8" fmla="*/ 12 w 26"/>
                  <a:gd name="T9" fmla="*/ 0 h 23"/>
                  <a:gd name="T10" fmla="*/ 19 w 26"/>
                  <a:gd name="T11" fmla="*/ 3 h 23"/>
                  <a:gd name="T12" fmla="*/ 22 w 26"/>
                  <a:gd name="T13" fmla="*/ 19 h 23"/>
                  <a:gd name="T14" fmla="*/ 13 w 26"/>
                  <a:gd name="T15" fmla="*/ 23 h 23"/>
                  <a:gd name="T16" fmla="*/ 12 w 26"/>
                  <a:gd name="T17" fmla="*/ 8 h 23"/>
                  <a:gd name="T18" fmla="*/ 9 w 26"/>
                  <a:gd name="T19" fmla="*/ 9 h 23"/>
                  <a:gd name="T20" fmla="*/ 9 w 26"/>
                  <a:gd name="T21" fmla="*/ 12 h 23"/>
                  <a:gd name="T22" fmla="*/ 10 w 26"/>
                  <a:gd name="T23" fmla="*/ 14 h 23"/>
                  <a:gd name="T24" fmla="*/ 16 w 26"/>
                  <a:gd name="T25" fmla="*/ 14 h 23"/>
                  <a:gd name="T26" fmla="*/ 14 w 26"/>
                  <a:gd name="T27" fmla="*/ 9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0" y="23"/>
                      <a:pt x="8" y="23"/>
                      <a:pt x="5" y="21"/>
                    </a:cubicBezTo>
                    <a:cubicBezTo>
                      <a:pt x="3" y="19"/>
                      <a:pt x="1" y="16"/>
                      <a:pt x="1" y="13"/>
                    </a:cubicBezTo>
                    <a:cubicBezTo>
                      <a:pt x="0" y="10"/>
                      <a:pt x="1" y="7"/>
                      <a:pt x="3" y="4"/>
                    </a:cubicBezTo>
                    <a:cubicBezTo>
                      <a:pt x="5" y="2"/>
                      <a:pt x="8" y="0"/>
                      <a:pt x="12" y="0"/>
                    </a:cubicBezTo>
                    <a:cubicBezTo>
                      <a:pt x="14" y="0"/>
                      <a:pt x="17" y="1"/>
                      <a:pt x="19" y="3"/>
                    </a:cubicBezTo>
                    <a:cubicBezTo>
                      <a:pt x="25" y="7"/>
                      <a:pt x="26" y="15"/>
                      <a:pt x="22" y="19"/>
                    </a:cubicBezTo>
                    <a:cubicBezTo>
                      <a:pt x="20" y="22"/>
                      <a:pt x="17" y="23"/>
                      <a:pt x="13" y="23"/>
                    </a:cubicBezTo>
                    <a:close/>
                    <a:moveTo>
                      <a:pt x="12" y="8"/>
                    </a:moveTo>
                    <a:cubicBezTo>
                      <a:pt x="11" y="8"/>
                      <a:pt x="10" y="8"/>
                      <a:pt x="9" y="9"/>
                    </a:cubicBezTo>
                    <a:cubicBezTo>
                      <a:pt x="9" y="10"/>
                      <a:pt x="9" y="11"/>
                      <a:pt x="9" y="12"/>
                    </a:cubicBezTo>
                    <a:cubicBezTo>
                      <a:pt x="9" y="13"/>
                      <a:pt x="9" y="14"/>
                      <a:pt x="10" y="14"/>
                    </a:cubicBezTo>
                    <a:cubicBezTo>
                      <a:pt x="12" y="16"/>
                      <a:pt x="15" y="16"/>
                      <a:pt x="16" y="14"/>
                    </a:cubicBezTo>
                    <a:cubicBezTo>
                      <a:pt x="17" y="13"/>
                      <a:pt x="16" y="11"/>
                      <a:pt x="14" y="9"/>
                    </a:cubicBezTo>
                    <a:cubicBezTo>
                      <a:pt x="13"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2" name="Freeform 508"/>
              <p:cNvSpPr>
                <a:spLocks noEditPoints="1"/>
              </p:cNvSpPr>
              <p:nvPr/>
            </p:nvSpPr>
            <p:spPr bwMode="auto">
              <a:xfrm>
                <a:off x="-4883150" y="2668588"/>
                <a:ext cx="52388" cy="49213"/>
              </a:xfrm>
              <a:custGeom>
                <a:avLst/>
                <a:gdLst>
                  <a:gd name="T0" fmla="*/ 13 w 25"/>
                  <a:gd name="T1" fmla="*/ 23 h 23"/>
                  <a:gd name="T2" fmla="*/ 4 w 25"/>
                  <a:gd name="T3" fmla="*/ 20 h 23"/>
                  <a:gd name="T4" fmla="*/ 0 w 25"/>
                  <a:gd name="T5" fmla="*/ 12 h 23"/>
                  <a:gd name="T6" fmla="*/ 2 w 25"/>
                  <a:gd name="T7" fmla="*/ 4 h 23"/>
                  <a:gd name="T8" fmla="*/ 11 w 25"/>
                  <a:gd name="T9" fmla="*/ 0 h 23"/>
                  <a:gd name="T10" fmla="*/ 19 w 25"/>
                  <a:gd name="T11" fmla="*/ 3 h 23"/>
                  <a:gd name="T12" fmla="*/ 21 w 25"/>
                  <a:gd name="T13" fmla="*/ 20 h 23"/>
                  <a:gd name="T14" fmla="*/ 13 w 25"/>
                  <a:gd name="T15" fmla="*/ 23 h 23"/>
                  <a:gd name="T16" fmla="*/ 11 w 25"/>
                  <a:gd name="T17" fmla="*/ 8 h 23"/>
                  <a:gd name="T18" fmla="*/ 9 w 25"/>
                  <a:gd name="T19" fmla="*/ 9 h 23"/>
                  <a:gd name="T20" fmla="*/ 8 w 25"/>
                  <a:gd name="T21" fmla="*/ 11 h 23"/>
                  <a:gd name="T22" fmla="*/ 9 w 25"/>
                  <a:gd name="T23" fmla="*/ 14 h 23"/>
                  <a:gd name="T24" fmla="*/ 13 w 25"/>
                  <a:gd name="T25" fmla="*/ 15 h 23"/>
                  <a:gd name="T26" fmla="*/ 15 w 25"/>
                  <a:gd name="T27" fmla="*/ 14 h 23"/>
                  <a:gd name="T28" fmla="*/ 14 w 25"/>
                  <a:gd name="T29" fmla="*/ 9 h 23"/>
                  <a:gd name="T30" fmla="*/ 11 w 25"/>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3" y="23"/>
                    </a:moveTo>
                    <a:cubicBezTo>
                      <a:pt x="10" y="23"/>
                      <a:pt x="7" y="22"/>
                      <a:pt x="4" y="20"/>
                    </a:cubicBezTo>
                    <a:cubicBezTo>
                      <a:pt x="2" y="18"/>
                      <a:pt x="0" y="15"/>
                      <a:pt x="0" y="12"/>
                    </a:cubicBezTo>
                    <a:cubicBezTo>
                      <a:pt x="0" y="9"/>
                      <a:pt x="1" y="6"/>
                      <a:pt x="2" y="4"/>
                    </a:cubicBezTo>
                    <a:cubicBezTo>
                      <a:pt x="5" y="1"/>
                      <a:pt x="8" y="0"/>
                      <a:pt x="11" y="0"/>
                    </a:cubicBezTo>
                    <a:cubicBezTo>
                      <a:pt x="14" y="0"/>
                      <a:pt x="17" y="1"/>
                      <a:pt x="19" y="3"/>
                    </a:cubicBezTo>
                    <a:cubicBezTo>
                      <a:pt x="24" y="8"/>
                      <a:pt x="25" y="15"/>
                      <a:pt x="21" y="20"/>
                    </a:cubicBezTo>
                    <a:cubicBezTo>
                      <a:pt x="19" y="22"/>
                      <a:pt x="16" y="23"/>
                      <a:pt x="13" y="23"/>
                    </a:cubicBezTo>
                    <a:close/>
                    <a:moveTo>
                      <a:pt x="11" y="8"/>
                    </a:moveTo>
                    <a:cubicBezTo>
                      <a:pt x="10" y="8"/>
                      <a:pt x="9" y="8"/>
                      <a:pt x="9" y="9"/>
                    </a:cubicBezTo>
                    <a:cubicBezTo>
                      <a:pt x="8" y="10"/>
                      <a:pt x="8" y="11"/>
                      <a:pt x="8" y="11"/>
                    </a:cubicBezTo>
                    <a:cubicBezTo>
                      <a:pt x="8" y="12"/>
                      <a:pt x="9" y="13"/>
                      <a:pt x="9" y="14"/>
                    </a:cubicBezTo>
                    <a:cubicBezTo>
                      <a:pt x="10" y="15"/>
                      <a:pt x="11" y="15"/>
                      <a:pt x="13" y="15"/>
                    </a:cubicBezTo>
                    <a:cubicBezTo>
                      <a:pt x="13" y="15"/>
                      <a:pt x="14" y="15"/>
                      <a:pt x="15" y="14"/>
                    </a:cubicBezTo>
                    <a:cubicBezTo>
                      <a:pt x="16" y="13"/>
                      <a:pt x="15" y="11"/>
                      <a:pt x="14"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3" name="Freeform 509"/>
              <p:cNvSpPr>
                <a:spLocks noEditPoints="1"/>
              </p:cNvSpPr>
              <p:nvPr/>
            </p:nvSpPr>
            <p:spPr bwMode="auto">
              <a:xfrm>
                <a:off x="-5000625" y="2771775"/>
                <a:ext cx="57150" cy="50800"/>
              </a:xfrm>
              <a:custGeom>
                <a:avLst/>
                <a:gdLst>
                  <a:gd name="T0" fmla="*/ 13 w 26"/>
                  <a:gd name="T1" fmla="*/ 24 h 24"/>
                  <a:gd name="T2" fmla="*/ 7 w 26"/>
                  <a:gd name="T3" fmla="*/ 22 h 24"/>
                  <a:gd name="T4" fmla="*/ 1 w 26"/>
                  <a:gd name="T5" fmla="*/ 15 h 24"/>
                  <a:gd name="T6" fmla="*/ 2 w 26"/>
                  <a:gd name="T7" fmla="*/ 6 h 24"/>
                  <a:gd name="T8" fmla="*/ 2 w 26"/>
                  <a:gd name="T9" fmla="*/ 6 h 24"/>
                  <a:gd name="T10" fmla="*/ 12 w 26"/>
                  <a:gd name="T11" fmla="*/ 0 h 24"/>
                  <a:gd name="T12" fmla="*/ 18 w 26"/>
                  <a:gd name="T13" fmla="*/ 2 h 24"/>
                  <a:gd name="T14" fmla="*/ 23 w 26"/>
                  <a:gd name="T15" fmla="*/ 18 h 24"/>
                  <a:gd name="T16" fmla="*/ 13 w 26"/>
                  <a:gd name="T17" fmla="*/ 24 h 24"/>
                  <a:gd name="T18" fmla="*/ 9 w 26"/>
                  <a:gd name="T19" fmla="*/ 10 h 24"/>
                  <a:gd name="T20" fmla="*/ 9 w 26"/>
                  <a:gd name="T21" fmla="*/ 13 h 24"/>
                  <a:gd name="T22" fmla="*/ 11 w 26"/>
                  <a:gd name="T23" fmla="*/ 15 h 24"/>
                  <a:gd name="T24" fmla="*/ 16 w 26"/>
                  <a:gd name="T25" fmla="*/ 14 h 24"/>
                  <a:gd name="T26" fmla="*/ 16 w 26"/>
                  <a:gd name="T27" fmla="*/ 14 h 24"/>
                  <a:gd name="T28" fmla="*/ 14 w 26"/>
                  <a:gd name="T29" fmla="*/ 9 h 24"/>
                  <a:gd name="T30" fmla="*/ 12 w 26"/>
                  <a:gd name="T31" fmla="*/ 8 h 24"/>
                  <a:gd name="T32" fmla="*/ 9 w 26"/>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1" y="24"/>
                      <a:pt x="9" y="23"/>
                      <a:pt x="7" y="22"/>
                    </a:cubicBezTo>
                    <a:cubicBezTo>
                      <a:pt x="4" y="21"/>
                      <a:pt x="2" y="18"/>
                      <a:pt x="1" y="15"/>
                    </a:cubicBezTo>
                    <a:cubicBezTo>
                      <a:pt x="0" y="12"/>
                      <a:pt x="0" y="9"/>
                      <a:pt x="2" y="6"/>
                    </a:cubicBezTo>
                    <a:cubicBezTo>
                      <a:pt x="2" y="6"/>
                      <a:pt x="2" y="6"/>
                      <a:pt x="2" y="6"/>
                    </a:cubicBezTo>
                    <a:cubicBezTo>
                      <a:pt x="4" y="2"/>
                      <a:pt x="8" y="0"/>
                      <a:pt x="12" y="0"/>
                    </a:cubicBezTo>
                    <a:cubicBezTo>
                      <a:pt x="14" y="0"/>
                      <a:pt x="16" y="1"/>
                      <a:pt x="18" y="2"/>
                    </a:cubicBezTo>
                    <a:cubicBezTo>
                      <a:pt x="24" y="5"/>
                      <a:pt x="26" y="12"/>
                      <a:pt x="23" y="18"/>
                    </a:cubicBezTo>
                    <a:cubicBezTo>
                      <a:pt x="21" y="21"/>
                      <a:pt x="17" y="24"/>
                      <a:pt x="13" y="24"/>
                    </a:cubicBezTo>
                    <a:close/>
                    <a:moveTo>
                      <a:pt x="9" y="10"/>
                    </a:moveTo>
                    <a:cubicBezTo>
                      <a:pt x="8" y="11"/>
                      <a:pt x="8" y="12"/>
                      <a:pt x="9" y="13"/>
                    </a:cubicBezTo>
                    <a:cubicBezTo>
                      <a:pt x="9" y="14"/>
                      <a:pt x="10" y="15"/>
                      <a:pt x="11" y="15"/>
                    </a:cubicBezTo>
                    <a:cubicBezTo>
                      <a:pt x="13" y="16"/>
                      <a:pt x="15" y="16"/>
                      <a:pt x="16" y="14"/>
                    </a:cubicBezTo>
                    <a:cubicBezTo>
                      <a:pt x="16" y="14"/>
                      <a:pt x="16" y="14"/>
                      <a:pt x="16" y="14"/>
                    </a:cubicBezTo>
                    <a:cubicBezTo>
                      <a:pt x="17" y="12"/>
                      <a:pt x="16" y="10"/>
                      <a:pt x="14" y="9"/>
                    </a:cubicBezTo>
                    <a:cubicBezTo>
                      <a:pt x="14" y="8"/>
                      <a:pt x="13" y="8"/>
                      <a:pt x="12" y="8"/>
                    </a:cubicBezTo>
                    <a:cubicBezTo>
                      <a:pt x="11" y="8"/>
                      <a:pt x="10" y="9"/>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4" name="Freeform 510"/>
              <p:cNvSpPr>
                <a:spLocks noEditPoints="1"/>
              </p:cNvSpPr>
              <p:nvPr/>
            </p:nvSpPr>
            <p:spPr bwMode="auto">
              <a:xfrm>
                <a:off x="-4983163" y="2743200"/>
                <a:ext cx="55563" cy="52388"/>
              </a:xfrm>
              <a:custGeom>
                <a:avLst/>
                <a:gdLst>
                  <a:gd name="T0" fmla="*/ 13 w 26"/>
                  <a:gd name="T1" fmla="*/ 24 h 24"/>
                  <a:gd name="T2" fmla="*/ 6 w 26"/>
                  <a:gd name="T3" fmla="*/ 22 h 24"/>
                  <a:gd name="T4" fmla="*/ 0 w 26"/>
                  <a:gd name="T5" fmla="*/ 14 h 24"/>
                  <a:gd name="T6" fmla="*/ 2 w 26"/>
                  <a:gd name="T7" fmla="*/ 5 h 24"/>
                  <a:gd name="T8" fmla="*/ 2 w 26"/>
                  <a:gd name="T9" fmla="*/ 5 h 24"/>
                  <a:gd name="T10" fmla="*/ 12 w 26"/>
                  <a:gd name="T11" fmla="*/ 0 h 24"/>
                  <a:gd name="T12" fmla="*/ 18 w 26"/>
                  <a:gd name="T13" fmla="*/ 2 h 24"/>
                  <a:gd name="T14" fmla="*/ 22 w 26"/>
                  <a:gd name="T15" fmla="*/ 18 h 24"/>
                  <a:gd name="T16" fmla="*/ 13 w 26"/>
                  <a:gd name="T17" fmla="*/ 24 h 24"/>
                  <a:gd name="T18" fmla="*/ 9 w 26"/>
                  <a:gd name="T19" fmla="*/ 10 h 24"/>
                  <a:gd name="T20" fmla="*/ 8 w 26"/>
                  <a:gd name="T21" fmla="*/ 12 h 24"/>
                  <a:gd name="T22" fmla="*/ 10 w 26"/>
                  <a:gd name="T23" fmla="*/ 15 h 24"/>
                  <a:gd name="T24" fmla="*/ 13 w 26"/>
                  <a:gd name="T25" fmla="*/ 15 h 24"/>
                  <a:gd name="T26" fmla="*/ 15 w 26"/>
                  <a:gd name="T27" fmla="*/ 14 h 24"/>
                  <a:gd name="T28" fmla="*/ 16 w 26"/>
                  <a:gd name="T29" fmla="*/ 14 h 24"/>
                  <a:gd name="T30" fmla="*/ 14 w 26"/>
                  <a:gd name="T31" fmla="*/ 9 h 24"/>
                  <a:gd name="T32" fmla="*/ 9 w 26"/>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8" y="23"/>
                      <a:pt x="6" y="22"/>
                    </a:cubicBezTo>
                    <a:cubicBezTo>
                      <a:pt x="3" y="20"/>
                      <a:pt x="1" y="18"/>
                      <a:pt x="0" y="14"/>
                    </a:cubicBezTo>
                    <a:cubicBezTo>
                      <a:pt x="0" y="11"/>
                      <a:pt x="0" y="8"/>
                      <a:pt x="2" y="5"/>
                    </a:cubicBezTo>
                    <a:cubicBezTo>
                      <a:pt x="2" y="5"/>
                      <a:pt x="2" y="5"/>
                      <a:pt x="2" y="5"/>
                    </a:cubicBezTo>
                    <a:cubicBezTo>
                      <a:pt x="4" y="2"/>
                      <a:pt x="8" y="0"/>
                      <a:pt x="12" y="0"/>
                    </a:cubicBezTo>
                    <a:cubicBezTo>
                      <a:pt x="14" y="0"/>
                      <a:pt x="16" y="1"/>
                      <a:pt x="18" y="2"/>
                    </a:cubicBezTo>
                    <a:cubicBezTo>
                      <a:pt x="24" y="5"/>
                      <a:pt x="26" y="13"/>
                      <a:pt x="22" y="18"/>
                    </a:cubicBezTo>
                    <a:cubicBezTo>
                      <a:pt x="20" y="21"/>
                      <a:pt x="17" y="24"/>
                      <a:pt x="13" y="24"/>
                    </a:cubicBezTo>
                    <a:close/>
                    <a:moveTo>
                      <a:pt x="9" y="10"/>
                    </a:moveTo>
                    <a:cubicBezTo>
                      <a:pt x="8" y="10"/>
                      <a:pt x="8" y="11"/>
                      <a:pt x="8" y="12"/>
                    </a:cubicBezTo>
                    <a:cubicBezTo>
                      <a:pt x="9" y="13"/>
                      <a:pt x="9" y="14"/>
                      <a:pt x="10" y="15"/>
                    </a:cubicBezTo>
                    <a:cubicBezTo>
                      <a:pt x="11" y="15"/>
                      <a:pt x="12" y="15"/>
                      <a:pt x="13" y="15"/>
                    </a:cubicBezTo>
                    <a:cubicBezTo>
                      <a:pt x="14" y="15"/>
                      <a:pt x="15" y="15"/>
                      <a:pt x="15" y="14"/>
                    </a:cubicBezTo>
                    <a:cubicBezTo>
                      <a:pt x="16" y="14"/>
                      <a:pt x="16" y="14"/>
                      <a:pt x="16" y="14"/>
                    </a:cubicBezTo>
                    <a:cubicBezTo>
                      <a:pt x="17" y="12"/>
                      <a:pt x="16" y="10"/>
                      <a:pt x="14" y="9"/>
                    </a:cubicBezTo>
                    <a:cubicBezTo>
                      <a:pt x="12" y="7"/>
                      <a:pt x="10" y="8"/>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5" name="Freeform 511"/>
              <p:cNvSpPr>
                <a:spLocks noEditPoints="1"/>
              </p:cNvSpPr>
              <p:nvPr/>
            </p:nvSpPr>
            <p:spPr bwMode="auto">
              <a:xfrm>
                <a:off x="-4965700" y="2716213"/>
                <a:ext cx="55563" cy="50800"/>
              </a:xfrm>
              <a:custGeom>
                <a:avLst/>
                <a:gdLst>
                  <a:gd name="T0" fmla="*/ 13 w 26"/>
                  <a:gd name="T1" fmla="*/ 24 h 24"/>
                  <a:gd name="T2" fmla="*/ 6 w 26"/>
                  <a:gd name="T3" fmla="*/ 22 h 24"/>
                  <a:gd name="T4" fmla="*/ 1 w 26"/>
                  <a:gd name="T5" fmla="*/ 14 h 24"/>
                  <a:gd name="T6" fmla="*/ 2 w 26"/>
                  <a:gd name="T7" fmla="*/ 5 h 24"/>
                  <a:gd name="T8" fmla="*/ 12 w 26"/>
                  <a:gd name="T9" fmla="*/ 0 h 24"/>
                  <a:gd name="T10" fmla="*/ 19 w 26"/>
                  <a:gd name="T11" fmla="*/ 2 h 24"/>
                  <a:gd name="T12" fmla="*/ 22 w 26"/>
                  <a:gd name="T13" fmla="*/ 19 h 24"/>
                  <a:gd name="T14" fmla="*/ 13 w 26"/>
                  <a:gd name="T15" fmla="*/ 24 h 24"/>
                  <a:gd name="T16" fmla="*/ 12 w 26"/>
                  <a:gd name="T17" fmla="*/ 8 h 24"/>
                  <a:gd name="T18" fmla="*/ 9 w 26"/>
                  <a:gd name="T19" fmla="*/ 10 h 24"/>
                  <a:gd name="T20" fmla="*/ 9 w 26"/>
                  <a:gd name="T21" fmla="*/ 12 h 24"/>
                  <a:gd name="T22" fmla="*/ 10 w 26"/>
                  <a:gd name="T23" fmla="*/ 15 h 24"/>
                  <a:gd name="T24" fmla="*/ 16 w 26"/>
                  <a:gd name="T25" fmla="*/ 14 h 24"/>
                  <a:gd name="T26" fmla="*/ 14 w 26"/>
                  <a:gd name="T27" fmla="*/ 9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0" y="24"/>
                      <a:pt x="8" y="23"/>
                      <a:pt x="6" y="22"/>
                    </a:cubicBezTo>
                    <a:cubicBezTo>
                      <a:pt x="3" y="20"/>
                      <a:pt x="1" y="17"/>
                      <a:pt x="1" y="14"/>
                    </a:cubicBezTo>
                    <a:cubicBezTo>
                      <a:pt x="0" y="11"/>
                      <a:pt x="0" y="8"/>
                      <a:pt x="2" y="5"/>
                    </a:cubicBezTo>
                    <a:cubicBezTo>
                      <a:pt x="4" y="2"/>
                      <a:pt x="8" y="0"/>
                      <a:pt x="12" y="0"/>
                    </a:cubicBezTo>
                    <a:cubicBezTo>
                      <a:pt x="15" y="0"/>
                      <a:pt x="17" y="1"/>
                      <a:pt x="19" y="2"/>
                    </a:cubicBezTo>
                    <a:cubicBezTo>
                      <a:pt x="25" y="6"/>
                      <a:pt x="26" y="13"/>
                      <a:pt x="22" y="19"/>
                    </a:cubicBezTo>
                    <a:cubicBezTo>
                      <a:pt x="20" y="22"/>
                      <a:pt x="17" y="24"/>
                      <a:pt x="13" y="24"/>
                    </a:cubicBezTo>
                    <a:close/>
                    <a:moveTo>
                      <a:pt x="12" y="8"/>
                    </a:moveTo>
                    <a:cubicBezTo>
                      <a:pt x="11" y="8"/>
                      <a:pt x="10" y="9"/>
                      <a:pt x="9" y="10"/>
                    </a:cubicBezTo>
                    <a:cubicBezTo>
                      <a:pt x="8" y="10"/>
                      <a:pt x="8" y="11"/>
                      <a:pt x="9" y="12"/>
                    </a:cubicBezTo>
                    <a:cubicBezTo>
                      <a:pt x="9" y="13"/>
                      <a:pt x="9" y="14"/>
                      <a:pt x="10" y="15"/>
                    </a:cubicBezTo>
                    <a:cubicBezTo>
                      <a:pt x="12" y="16"/>
                      <a:pt x="15" y="16"/>
                      <a:pt x="16" y="14"/>
                    </a:cubicBezTo>
                    <a:cubicBezTo>
                      <a:pt x="17" y="12"/>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6" name="Freeform 512"/>
              <p:cNvSpPr>
                <a:spLocks noEditPoints="1"/>
              </p:cNvSpPr>
              <p:nvPr/>
            </p:nvSpPr>
            <p:spPr bwMode="auto">
              <a:xfrm>
                <a:off x="-4946650" y="2687638"/>
                <a:ext cx="52388" cy="52388"/>
              </a:xfrm>
              <a:custGeom>
                <a:avLst/>
                <a:gdLst>
                  <a:gd name="T0" fmla="*/ 13 w 24"/>
                  <a:gd name="T1" fmla="*/ 24 h 24"/>
                  <a:gd name="T2" fmla="*/ 5 w 24"/>
                  <a:gd name="T3" fmla="*/ 22 h 24"/>
                  <a:gd name="T4" fmla="*/ 0 w 24"/>
                  <a:gd name="T5" fmla="*/ 14 h 24"/>
                  <a:gd name="T6" fmla="*/ 2 w 24"/>
                  <a:gd name="T7" fmla="*/ 5 h 24"/>
                  <a:gd name="T8" fmla="*/ 10 w 24"/>
                  <a:gd name="T9" fmla="*/ 0 h 24"/>
                  <a:gd name="T10" fmla="*/ 12 w 24"/>
                  <a:gd name="T11" fmla="*/ 0 h 24"/>
                  <a:gd name="T12" fmla="*/ 19 w 24"/>
                  <a:gd name="T13" fmla="*/ 3 h 24"/>
                  <a:gd name="T14" fmla="*/ 24 w 24"/>
                  <a:gd name="T15" fmla="*/ 11 h 24"/>
                  <a:gd name="T16" fmla="*/ 22 w 24"/>
                  <a:gd name="T17" fmla="*/ 19 h 24"/>
                  <a:gd name="T18" fmla="*/ 13 w 24"/>
                  <a:gd name="T19" fmla="*/ 24 h 24"/>
                  <a:gd name="T20" fmla="*/ 12 w 24"/>
                  <a:gd name="T21" fmla="*/ 8 h 24"/>
                  <a:gd name="T22" fmla="*/ 11 w 24"/>
                  <a:gd name="T23" fmla="*/ 8 h 24"/>
                  <a:gd name="T24" fmla="*/ 9 w 24"/>
                  <a:gd name="T25" fmla="*/ 10 h 24"/>
                  <a:gd name="T26" fmla="*/ 8 w 24"/>
                  <a:gd name="T27" fmla="*/ 13 h 24"/>
                  <a:gd name="T28" fmla="*/ 10 w 24"/>
                  <a:gd name="T29" fmla="*/ 15 h 24"/>
                  <a:gd name="T30" fmla="*/ 15 w 24"/>
                  <a:gd name="T31" fmla="*/ 15 h 24"/>
                  <a:gd name="T32" fmla="*/ 16 w 24"/>
                  <a:gd name="T33" fmla="*/ 12 h 24"/>
                  <a:gd name="T34" fmla="*/ 14 w 24"/>
                  <a:gd name="T35" fmla="*/ 9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0" y="24"/>
                      <a:pt x="8" y="23"/>
                      <a:pt x="5" y="22"/>
                    </a:cubicBezTo>
                    <a:cubicBezTo>
                      <a:pt x="3" y="20"/>
                      <a:pt x="1" y="17"/>
                      <a:pt x="0" y="14"/>
                    </a:cubicBezTo>
                    <a:cubicBezTo>
                      <a:pt x="0" y="11"/>
                      <a:pt x="1" y="8"/>
                      <a:pt x="2" y="5"/>
                    </a:cubicBezTo>
                    <a:cubicBezTo>
                      <a:pt x="4" y="3"/>
                      <a:pt x="7" y="1"/>
                      <a:pt x="10" y="0"/>
                    </a:cubicBezTo>
                    <a:cubicBezTo>
                      <a:pt x="11" y="0"/>
                      <a:pt x="11" y="0"/>
                      <a:pt x="12" y="0"/>
                    </a:cubicBezTo>
                    <a:cubicBezTo>
                      <a:pt x="14" y="0"/>
                      <a:pt x="17" y="1"/>
                      <a:pt x="19" y="3"/>
                    </a:cubicBezTo>
                    <a:cubicBezTo>
                      <a:pt x="22" y="5"/>
                      <a:pt x="23" y="8"/>
                      <a:pt x="24" y="11"/>
                    </a:cubicBezTo>
                    <a:cubicBezTo>
                      <a:pt x="24" y="14"/>
                      <a:pt x="24" y="17"/>
                      <a:pt x="22" y="19"/>
                    </a:cubicBezTo>
                    <a:cubicBezTo>
                      <a:pt x="20" y="22"/>
                      <a:pt x="16" y="24"/>
                      <a:pt x="13" y="24"/>
                    </a:cubicBezTo>
                    <a:close/>
                    <a:moveTo>
                      <a:pt x="12" y="8"/>
                    </a:moveTo>
                    <a:cubicBezTo>
                      <a:pt x="11" y="8"/>
                      <a:pt x="11" y="8"/>
                      <a:pt x="11" y="8"/>
                    </a:cubicBezTo>
                    <a:cubicBezTo>
                      <a:pt x="11" y="9"/>
                      <a:pt x="10" y="9"/>
                      <a:pt x="9" y="10"/>
                    </a:cubicBezTo>
                    <a:cubicBezTo>
                      <a:pt x="8" y="11"/>
                      <a:pt x="8" y="12"/>
                      <a:pt x="8" y="13"/>
                    </a:cubicBezTo>
                    <a:cubicBezTo>
                      <a:pt x="9" y="14"/>
                      <a:pt x="9" y="15"/>
                      <a:pt x="10" y="15"/>
                    </a:cubicBezTo>
                    <a:cubicBezTo>
                      <a:pt x="12" y="16"/>
                      <a:pt x="14" y="16"/>
                      <a:pt x="15" y="15"/>
                    </a:cubicBezTo>
                    <a:cubicBezTo>
                      <a:pt x="16" y="14"/>
                      <a:pt x="16" y="13"/>
                      <a:pt x="16" y="12"/>
                    </a:cubicBezTo>
                    <a:cubicBezTo>
                      <a:pt x="16" y="11"/>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7" name="Freeform 513"/>
              <p:cNvSpPr>
                <a:spLocks noEditPoints="1"/>
              </p:cNvSpPr>
              <p:nvPr/>
            </p:nvSpPr>
            <p:spPr bwMode="auto">
              <a:xfrm>
                <a:off x="-4927600" y="2662238"/>
                <a:ext cx="53975" cy="50800"/>
              </a:xfrm>
              <a:custGeom>
                <a:avLst/>
                <a:gdLst>
                  <a:gd name="T0" fmla="*/ 13 w 25"/>
                  <a:gd name="T1" fmla="*/ 24 h 24"/>
                  <a:gd name="T2" fmla="*/ 5 w 25"/>
                  <a:gd name="T3" fmla="*/ 21 h 24"/>
                  <a:gd name="T4" fmla="*/ 1 w 25"/>
                  <a:gd name="T5" fmla="*/ 13 h 24"/>
                  <a:gd name="T6" fmla="*/ 3 w 25"/>
                  <a:gd name="T7" fmla="*/ 5 h 24"/>
                  <a:gd name="T8" fmla="*/ 11 w 25"/>
                  <a:gd name="T9" fmla="*/ 0 h 24"/>
                  <a:gd name="T10" fmla="*/ 12 w 25"/>
                  <a:gd name="T11" fmla="*/ 0 h 24"/>
                  <a:gd name="T12" fmla="*/ 20 w 25"/>
                  <a:gd name="T13" fmla="*/ 3 h 24"/>
                  <a:gd name="T14" fmla="*/ 24 w 25"/>
                  <a:gd name="T15" fmla="*/ 11 h 24"/>
                  <a:gd name="T16" fmla="*/ 22 w 25"/>
                  <a:gd name="T17" fmla="*/ 20 h 24"/>
                  <a:gd name="T18" fmla="*/ 13 w 25"/>
                  <a:gd name="T19" fmla="*/ 24 h 24"/>
                  <a:gd name="T20" fmla="*/ 12 w 25"/>
                  <a:gd name="T21" fmla="*/ 8 h 24"/>
                  <a:gd name="T22" fmla="*/ 12 w 25"/>
                  <a:gd name="T23" fmla="*/ 8 h 24"/>
                  <a:gd name="T24" fmla="*/ 10 w 25"/>
                  <a:gd name="T25" fmla="*/ 9 h 24"/>
                  <a:gd name="T26" fmla="*/ 9 w 25"/>
                  <a:gd name="T27" fmla="*/ 12 h 24"/>
                  <a:gd name="T28" fmla="*/ 10 w 25"/>
                  <a:gd name="T29" fmla="*/ 15 h 24"/>
                  <a:gd name="T30" fmla="*/ 16 w 25"/>
                  <a:gd name="T31" fmla="*/ 15 h 24"/>
                  <a:gd name="T32" fmla="*/ 16 w 25"/>
                  <a:gd name="T33" fmla="*/ 12 h 24"/>
                  <a:gd name="T34" fmla="*/ 15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0" y="24"/>
                      <a:pt x="8" y="23"/>
                      <a:pt x="5" y="21"/>
                    </a:cubicBezTo>
                    <a:cubicBezTo>
                      <a:pt x="3" y="19"/>
                      <a:pt x="1" y="16"/>
                      <a:pt x="1" y="13"/>
                    </a:cubicBezTo>
                    <a:cubicBezTo>
                      <a:pt x="0" y="10"/>
                      <a:pt x="1" y="7"/>
                      <a:pt x="3" y="5"/>
                    </a:cubicBezTo>
                    <a:cubicBezTo>
                      <a:pt x="5" y="2"/>
                      <a:pt x="8" y="0"/>
                      <a:pt x="11" y="0"/>
                    </a:cubicBezTo>
                    <a:cubicBezTo>
                      <a:pt x="12" y="0"/>
                      <a:pt x="12" y="0"/>
                      <a:pt x="12" y="0"/>
                    </a:cubicBezTo>
                    <a:cubicBezTo>
                      <a:pt x="15" y="0"/>
                      <a:pt x="18" y="1"/>
                      <a:pt x="20" y="3"/>
                    </a:cubicBezTo>
                    <a:cubicBezTo>
                      <a:pt x="23" y="5"/>
                      <a:pt x="24" y="8"/>
                      <a:pt x="24" y="11"/>
                    </a:cubicBezTo>
                    <a:cubicBezTo>
                      <a:pt x="25" y="14"/>
                      <a:pt x="24" y="17"/>
                      <a:pt x="22" y="20"/>
                    </a:cubicBezTo>
                    <a:cubicBezTo>
                      <a:pt x="20" y="22"/>
                      <a:pt x="17" y="24"/>
                      <a:pt x="13" y="24"/>
                    </a:cubicBezTo>
                    <a:close/>
                    <a:moveTo>
                      <a:pt x="12" y="8"/>
                    </a:moveTo>
                    <a:cubicBezTo>
                      <a:pt x="12" y="8"/>
                      <a:pt x="12" y="8"/>
                      <a:pt x="12" y="8"/>
                    </a:cubicBezTo>
                    <a:cubicBezTo>
                      <a:pt x="11" y="8"/>
                      <a:pt x="10" y="9"/>
                      <a:pt x="10" y="9"/>
                    </a:cubicBezTo>
                    <a:cubicBezTo>
                      <a:pt x="9" y="10"/>
                      <a:pt x="9" y="11"/>
                      <a:pt x="9" y="12"/>
                    </a:cubicBezTo>
                    <a:cubicBezTo>
                      <a:pt x="9" y="13"/>
                      <a:pt x="9" y="14"/>
                      <a:pt x="10" y="15"/>
                    </a:cubicBezTo>
                    <a:cubicBezTo>
                      <a:pt x="12" y="16"/>
                      <a:pt x="15" y="16"/>
                      <a:pt x="16" y="15"/>
                    </a:cubicBezTo>
                    <a:cubicBezTo>
                      <a:pt x="16" y="14"/>
                      <a:pt x="17" y="13"/>
                      <a:pt x="16"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8" name="Freeform 514"/>
              <p:cNvSpPr>
                <a:spLocks noEditPoints="1"/>
              </p:cNvSpPr>
              <p:nvPr/>
            </p:nvSpPr>
            <p:spPr bwMode="auto">
              <a:xfrm>
                <a:off x="-5021263" y="2740025"/>
                <a:ext cx="55563" cy="50800"/>
              </a:xfrm>
              <a:custGeom>
                <a:avLst/>
                <a:gdLst>
                  <a:gd name="T0" fmla="*/ 12 w 26"/>
                  <a:gd name="T1" fmla="*/ 24 h 24"/>
                  <a:gd name="T2" fmla="*/ 6 w 26"/>
                  <a:gd name="T3" fmla="*/ 23 h 24"/>
                  <a:gd name="T4" fmla="*/ 0 w 26"/>
                  <a:gd name="T5" fmla="*/ 16 h 24"/>
                  <a:gd name="T6" fmla="*/ 2 w 26"/>
                  <a:gd name="T7" fmla="*/ 6 h 24"/>
                  <a:gd name="T8" fmla="*/ 12 w 26"/>
                  <a:gd name="T9" fmla="*/ 0 h 24"/>
                  <a:gd name="T10" fmla="*/ 18 w 26"/>
                  <a:gd name="T11" fmla="*/ 2 h 24"/>
                  <a:gd name="T12" fmla="*/ 23 w 26"/>
                  <a:gd name="T13" fmla="*/ 18 h 24"/>
                  <a:gd name="T14" fmla="*/ 12 w 26"/>
                  <a:gd name="T15" fmla="*/ 24 h 24"/>
                  <a:gd name="T16" fmla="*/ 12 w 26"/>
                  <a:gd name="T17" fmla="*/ 8 h 24"/>
                  <a:gd name="T18" fmla="*/ 9 w 26"/>
                  <a:gd name="T19" fmla="*/ 10 h 24"/>
                  <a:gd name="T20" fmla="*/ 8 w 26"/>
                  <a:gd name="T21" fmla="*/ 13 h 24"/>
                  <a:gd name="T22" fmla="*/ 10 w 26"/>
                  <a:gd name="T23" fmla="*/ 16 h 24"/>
                  <a:gd name="T24" fmla="*/ 12 w 26"/>
                  <a:gd name="T25" fmla="*/ 16 h 24"/>
                  <a:gd name="T26" fmla="*/ 16 w 26"/>
                  <a:gd name="T27" fmla="*/ 14 h 24"/>
                  <a:gd name="T28" fmla="*/ 14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10" y="24"/>
                      <a:pt x="8" y="24"/>
                      <a:pt x="6" y="23"/>
                    </a:cubicBezTo>
                    <a:cubicBezTo>
                      <a:pt x="3" y="21"/>
                      <a:pt x="1" y="19"/>
                      <a:pt x="0" y="16"/>
                    </a:cubicBezTo>
                    <a:cubicBezTo>
                      <a:pt x="0" y="12"/>
                      <a:pt x="0" y="9"/>
                      <a:pt x="2" y="6"/>
                    </a:cubicBezTo>
                    <a:cubicBezTo>
                      <a:pt x="4" y="2"/>
                      <a:pt x="8" y="0"/>
                      <a:pt x="12" y="0"/>
                    </a:cubicBezTo>
                    <a:cubicBezTo>
                      <a:pt x="14" y="0"/>
                      <a:pt x="16" y="1"/>
                      <a:pt x="18" y="2"/>
                    </a:cubicBezTo>
                    <a:cubicBezTo>
                      <a:pt x="24" y="5"/>
                      <a:pt x="26" y="13"/>
                      <a:pt x="23" y="18"/>
                    </a:cubicBezTo>
                    <a:cubicBezTo>
                      <a:pt x="21" y="22"/>
                      <a:pt x="17" y="24"/>
                      <a:pt x="12" y="24"/>
                    </a:cubicBezTo>
                    <a:close/>
                    <a:moveTo>
                      <a:pt x="12" y="8"/>
                    </a:moveTo>
                    <a:cubicBezTo>
                      <a:pt x="11" y="8"/>
                      <a:pt x="9" y="9"/>
                      <a:pt x="9" y="10"/>
                    </a:cubicBezTo>
                    <a:cubicBezTo>
                      <a:pt x="8" y="11"/>
                      <a:pt x="8" y="12"/>
                      <a:pt x="8" y="13"/>
                    </a:cubicBezTo>
                    <a:cubicBezTo>
                      <a:pt x="9" y="14"/>
                      <a:pt x="9" y="15"/>
                      <a:pt x="10" y="16"/>
                    </a:cubicBezTo>
                    <a:cubicBezTo>
                      <a:pt x="11" y="16"/>
                      <a:pt x="11" y="16"/>
                      <a:pt x="12" y="16"/>
                    </a:cubicBezTo>
                    <a:cubicBezTo>
                      <a:pt x="14" y="16"/>
                      <a:pt x="15" y="15"/>
                      <a:pt x="16" y="14"/>
                    </a:cubicBezTo>
                    <a:cubicBezTo>
                      <a:pt x="17" y="12"/>
                      <a:pt x="16" y="10"/>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9" name="Freeform 515"/>
              <p:cNvSpPr>
                <a:spLocks noEditPoints="1"/>
              </p:cNvSpPr>
              <p:nvPr/>
            </p:nvSpPr>
            <p:spPr bwMode="auto">
              <a:xfrm>
                <a:off x="-5003800" y="2709863"/>
                <a:ext cx="55563" cy="52388"/>
              </a:xfrm>
              <a:custGeom>
                <a:avLst/>
                <a:gdLst>
                  <a:gd name="T0" fmla="*/ 13 w 26"/>
                  <a:gd name="T1" fmla="*/ 25 h 25"/>
                  <a:gd name="T2" fmla="*/ 6 w 26"/>
                  <a:gd name="T3" fmla="*/ 23 h 25"/>
                  <a:gd name="T4" fmla="*/ 1 w 26"/>
                  <a:gd name="T5" fmla="*/ 15 h 25"/>
                  <a:gd name="T6" fmla="*/ 2 w 26"/>
                  <a:gd name="T7" fmla="*/ 6 h 25"/>
                  <a:gd name="T8" fmla="*/ 12 w 26"/>
                  <a:gd name="T9" fmla="*/ 0 h 25"/>
                  <a:gd name="T10" fmla="*/ 19 w 26"/>
                  <a:gd name="T11" fmla="*/ 2 h 25"/>
                  <a:gd name="T12" fmla="*/ 23 w 26"/>
                  <a:gd name="T13" fmla="*/ 19 h 25"/>
                  <a:gd name="T14" fmla="*/ 13 w 26"/>
                  <a:gd name="T15" fmla="*/ 25 h 25"/>
                  <a:gd name="T16" fmla="*/ 12 w 26"/>
                  <a:gd name="T17" fmla="*/ 8 h 25"/>
                  <a:gd name="T18" fmla="*/ 9 w 26"/>
                  <a:gd name="T19" fmla="*/ 10 h 25"/>
                  <a:gd name="T20" fmla="*/ 9 w 26"/>
                  <a:gd name="T21" fmla="*/ 13 h 25"/>
                  <a:gd name="T22" fmla="*/ 10 w 26"/>
                  <a:gd name="T23" fmla="*/ 16 h 25"/>
                  <a:gd name="T24" fmla="*/ 13 w 26"/>
                  <a:gd name="T25" fmla="*/ 16 h 25"/>
                  <a:gd name="T26" fmla="*/ 16 w 26"/>
                  <a:gd name="T27" fmla="*/ 15 h 25"/>
                  <a:gd name="T28" fmla="*/ 15 w 26"/>
                  <a:gd name="T29" fmla="*/ 9 h 25"/>
                  <a:gd name="T30" fmla="*/ 12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10" y="25"/>
                      <a:pt x="8" y="24"/>
                      <a:pt x="6" y="23"/>
                    </a:cubicBezTo>
                    <a:cubicBezTo>
                      <a:pt x="3" y="21"/>
                      <a:pt x="1" y="18"/>
                      <a:pt x="1" y="15"/>
                    </a:cubicBezTo>
                    <a:cubicBezTo>
                      <a:pt x="0" y="12"/>
                      <a:pt x="0" y="9"/>
                      <a:pt x="2" y="6"/>
                    </a:cubicBezTo>
                    <a:cubicBezTo>
                      <a:pt x="5" y="2"/>
                      <a:pt x="8" y="0"/>
                      <a:pt x="12" y="0"/>
                    </a:cubicBezTo>
                    <a:cubicBezTo>
                      <a:pt x="15" y="0"/>
                      <a:pt x="17" y="1"/>
                      <a:pt x="19" y="2"/>
                    </a:cubicBezTo>
                    <a:cubicBezTo>
                      <a:pt x="25" y="6"/>
                      <a:pt x="26" y="14"/>
                      <a:pt x="23" y="19"/>
                    </a:cubicBezTo>
                    <a:cubicBezTo>
                      <a:pt x="21" y="22"/>
                      <a:pt x="17" y="25"/>
                      <a:pt x="13" y="25"/>
                    </a:cubicBezTo>
                    <a:close/>
                    <a:moveTo>
                      <a:pt x="12" y="8"/>
                    </a:moveTo>
                    <a:cubicBezTo>
                      <a:pt x="11" y="8"/>
                      <a:pt x="10" y="9"/>
                      <a:pt x="9" y="10"/>
                    </a:cubicBezTo>
                    <a:cubicBezTo>
                      <a:pt x="8" y="11"/>
                      <a:pt x="8" y="12"/>
                      <a:pt x="9" y="13"/>
                    </a:cubicBezTo>
                    <a:cubicBezTo>
                      <a:pt x="9" y="14"/>
                      <a:pt x="9" y="15"/>
                      <a:pt x="10" y="16"/>
                    </a:cubicBezTo>
                    <a:cubicBezTo>
                      <a:pt x="11" y="16"/>
                      <a:pt x="12" y="16"/>
                      <a:pt x="13" y="16"/>
                    </a:cubicBezTo>
                    <a:cubicBezTo>
                      <a:pt x="14" y="16"/>
                      <a:pt x="15" y="16"/>
                      <a:pt x="16" y="15"/>
                    </a:cubicBezTo>
                    <a:cubicBezTo>
                      <a:pt x="17" y="13"/>
                      <a:pt x="17"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0" name="Freeform 516"/>
              <p:cNvSpPr>
                <a:spLocks noEditPoints="1"/>
              </p:cNvSpPr>
              <p:nvPr/>
            </p:nvSpPr>
            <p:spPr bwMode="auto">
              <a:xfrm>
                <a:off x="-4984750" y="2681288"/>
                <a:ext cx="55563" cy="50800"/>
              </a:xfrm>
              <a:custGeom>
                <a:avLst/>
                <a:gdLst>
                  <a:gd name="T0" fmla="*/ 13 w 26"/>
                  <a:gd name="T1" fmla="*/ 24 h 24"/>
                  <a:gd name="T2" fmla="*/ 6 w 26"/>
                  <a:gd name="T3" fmla="*/ 22 h 24"/>
                  <a:gd name="T4" fmla="*/ 0 w 26"/>
                  <a:gd name="T5" fmla="*/ 14 h 24"/>
                  <a:gd name="T6" fmla="*/ 3 w 26"/>
                  <a:gd name="T7" fmla="*/ 5 h 24"/>
                  <a:gd name="T8" fmla="*/ 12 w 26"/>
                  <a:gd name="T9" fmla="*/ 0 h 24"/>
                  <a:gd name="T10" fmla="*/ 20 w 26"/>
                  <a:gd name="T11" fmla="*/ 2 h 24"/>
                  <a:gd name="T12" fmla="*/ 22 w 26"/>
                  <a:gd name="T13" fmla="*/ 19 h 24"/>
                  <a:gd name="T14" fmla="*/ 13 w 26"/>
                  <a:gd name="T15" fmla="*/ 24 h 24"/>
                  <a:gd name="T16" fmla="*/ 12 w 26"/>
                  <a:gd name="T17" fmla="*/ 8 h 24"/>
                  <a:gd name="T18" fmla="*/ 9 w 26"/>
                  <a:gd name="T19" fmla="*/ 10 h 24"/>
                  <a:gd name="T20" fmla="*/ 8 w 26"/>
                  <a:gd name="T21" fmla="*/ 13 h 24"/>
                  <a:gd name="T22" fmla="*/ 10 w 26"/>
                  <a:gd name="T23" fmla="*/ 15 h 24"/>
                  <a:gd name="T24" fmla="*/ 13 w 26"/>
                  <a:gd name="T25" fmla="*/ 16 h 24"/>
                  <a:gd name="T26" fmla="*/ 16 w 26"/>
                  <a:gd name="T27" fmla="*/ 14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8" y="23"/>
                      <a:pt x="6" y="22"/>
                    </a:cubicBezTo>
                    <a:cubicBezTo>
                      <a:pt x="3" y="20"/>
                      <a:pt x="1" y="18"/>
                      <a:pt x="0" y="14"/>
                    </a:cubicBezTo>
                    <a:cubicBezTo>
                      <a:pt x="0" y="11"/>
                      <a:pt x="1" y="8"/>
                      <a:pt x="3" y="5"/>
                    </a:cubicBezTo>
                    <a:cubicBezTo>
                      <a:pt x="5" y="2"/>
                      <a:pt x="9" y="0"/>
                      <a:pt x="12" y="0"/>
                    </a:cubicBezTo>
                    <a:cubicBezTo>
                      <a:pt x="15" y="0"/>
                      <a:pt x="17" y="1"/>
                      <a:pt x="20" y="2"/>
                    </a:cubicBezTo>
                    <a:cubicBezTo>
                      <a:pt x="25" y="6"/>
                      <a:pt x="26" y="14"/>
                      <a:pt x="22" y="19"/>
                    </a:cubicBezTo>
                    <a:cubicBezTo>
                      <a:pt x="20" y="22"/>
                      <a:pt x="16" y="24"/>
                      <a:pt x="13" y="24"/>
                    </a:cubicBezTo>
                    <a:close/>
                    <a:moveTo>
                      <a:pt x="12" y="8"/>
                    </a:moveTo>
                    <a:cubicBezTo>
                      <a:pt x="11" y="8"/>
                      <a:pt x="10" y="9"/>
                      <a:pt x="9" y="10"/>
                    </a:cubicBezTo>
                    <a:cubicBezTo>
                      <a:pt x="8" y="11"/>
                      <a:pt x="8" y="12"/>
                      <a:pt x="8" y="13"/>
                    </a:cubicBezTo>
                    <a:cubicBezTo>
                      <a:pt x="9" y="14"/>
                      <a:pt x="9" y="15"/>
                      <a:pt x="10" y="15"/>
                    </a:cubicBezTo>
                    <a:cubicBezTo>
                      <a:pt x="11" y="16"/>
                      <a:pt x="12" y="16"/>
                      <a:pt x="13" y="16"/>
                    </a:cubicBezTo>
                    <a:cubicBezTo>
                      <a:pt x="14" y="16"/>
                      <a:pt x="15" y="15"/>
                      <a:pt x="16" y="14"/>
                    </a:cubicBezTo>
                    <a:cubicBezTo>
                      <a:pt x="17" y="13"/>
                      <a:pt x="17"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1" name="Freeform 517"/>
              <p:cNvSpPr>
                <a:spLocks noEditPoints="1"/>
              </p:cNvSpPr>
              <p:nvPr/>
            </p:nvSpPr>
            <p:spPr bwMode="auto">
              <a:xfrm>
                <a:off x="-4964113" y="2652713"/>
                <a:ext cx="57150" cy="52388"/>
              </a:xfrm>
              <a:custGeom>
                <a:avLst/>
                <a:gdLst>
                  <a:gd name="T0" fmla="*/ 12 w 26"/>
                  <a:gd name="T1" fmla="*/ 24 h 24"/>
                  <a:gd name="T2" fmla="*/ 5 w 26"/>
                  <a:gd name="T3" fmla="*/ 22 h 24"/>
                  <a:gd name="T4" fmla="*/ 0 w 26"/>
                  <a:gd name="T5" fmla="*/ 14 h 24"/>
                  <a:gd name="T6" fmla="*/ 2 w 26"/>
                  <a:gd name="T7" fmla="*/ 5 h 24"/>
                  <a:gd name="T8" fmla="*/ 12 w 26"/>
                  <a:gd name="T9" fmla="*/ 0 h 24"/>
                  <a:gd name="T10" fmla="*/ 20 w 26"/>
                  <a:gd name="T11" fmla="*/ 3 h 24"/>
                  <a:gd name="T12" fmla="*/ 22 w 26"/>
                  <a:gd name="T13" fmla="*/ 20 h 24"/>
                  <a:gd name="T14" fmla="*/ 14 w 26"/>
                  <a:gd name="T15" fmla="*/ 24 h 24"/>
                  <a:gd name="T16" fmla="*/ 12 w 26"/>
                  <a:gd name="T17" fmla="*/ 24 h 24"/>
                  <a:gd name="T18" fmla="*/ 12 w 26"/>
                  <a:gd name="T19" fmla="*/ 8 h 24"/>
                  <a:gd name="T20" fmla="*/ 9 w 26"/>
                  <a:gd name="T21" fmla="*/ 10 h 24"/>
                  <a:gd name="T22" fmla="*/ 8 w 26"/>
                  <a:gd name="T23" fmla="*/ 13 h 24"/>
                  <a:gd name="T24" fmla="*/ 10 w 26"/>
                  <a:gd name="T25" fmla="*/ 15 h 24"/>
                  <a:gd name="T26" fmla="*/ 13 w 26"/>
                  <a:gd name="T27" fmla="*/ 16 h 24"/>
                  <a:gd name="T28" fmla="*/ 15 w 26"/>
                  <a:gd name="T29" fmla="*/ 15 h 24"/>
                  <a:gd name="T30" fmla="*/ 14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9" y="24"/>
                      <a:pt x="7" y="23"/>
                      <a:pt x="5" y="22"/>
                    </a:cubicBezTo>
                    <a:cubicBezTo>
                      <a:pt x="2" y="20"/>
                      <a:pt x="0" y="17"/>
                      <a:pt x="0" y="14"/>
                    </a:cubicBezTo>
                    <a:cubicBezTo>
                      <a:pt x="0" y="11"/>
                      <a:pt x="0" y="7"/>
                      <a:pt x="2" y="5"/>
                    </a:cubicBezTo>
                    <a:cubicBezTo>
                      <a:pt x="5" y="2"/>
                      <a:pt x="8" y="0"/>
                      <a:pt x="12" y="0"/>
                    </a:cubicBezTo>
                    <a:cubicBezTo>
                      <a:pt x="15" y="0"/>
                      <a:pt x="17" y="1"/>
                      <a:pt x="20" y="3"/>
                    </a:cubicBezTo>
                    <a:cubicBezTo>
                      <a:pt x="25" y="7"/>
                      <a:pt x="26" y="15"/>
                      <a:pt x="22" y="20"/>
                    </a:cubicBezTo>
                    <a:cubicBezTo>
                      <a:pt x="20" y="22"/>
                      <a:pt x="17" y="24"/>
                      <a:pt x="14" y="24"/>
                    </a:cubicBezTo>
                    <a:cubicBezTo>
                      <a:pt x="13" y="24"/>
                      <a:pt x="13" y="24"/>
                      <a:pt x="12" y="24"/>
                    </a:cubicBezTo>
                    <a:close/>
                    <a:moveTo>
                      <a:pt x="12" y="8"/>
                    </a:moveTo>
                    <a:cubicBezTo>
                      <a:pt x="11" y="8"/>
                      <a:pt x="10" y="9"/>
                      <a:pt x="9" y="10"/>
                    </a:cubicBezTo>
                    <a:cubicBezTo>
                      <a:pt x="8" y="11"/>
                      <a:pt x="8" y="12"/>
                      <a:pt x="8" y="13"/>
                    </a:cubicBezTo>
                    <a:cubicBezTo>
                      <a:pt x="8" y="14"/>
                      <a:pt x="9" y="15"/>
                      <a:pt x="10" y="15"/>
                    </a:cubicBezTo>
                    <a:cubicBezTo>
                      <a:pt x="10" y="16"/>
                      <a:pt x="11" y="16"/>
                      <a:pt x="13" y="16"/>
                    </a:cubicBezTo>
                    <a:cubicBezTo>
                      <a:pt x="14" y="16"/>
                      <a:pt x="15" y="15"/>
                      <a:pt x="15" y="15"/>
                    </a:cubicBezTo>
                    <a:cubicBezTo>
                      <a:pt x="17"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2" name="Freeform 518"/>
              <p:cNvSpPr>
                <a:spLocks noEditPoints="1"/>
              </p:cNvSpPr>
              <p:nvPr/>
            </p:nvSpPr>
            <p:spPr bwMode="auto">
              <a:xfrm>
                <a:off x="-5043488" y="2706688"/>
                <a:ext cx="55563" cy="52388"/>
              </a:xfrm>
              <a:custGeom>
                <a:avLst/>
                <a:gdLst>
                  <a:gd name="T0" fmla="*/ 12 w 26"/>
                  <a:gd name="T1" fmla="*/ 24 h 24"/>
                  <a:gd name="T2" fmla="*/ 6 w 26"/>
                  <a:gd name="T3" fmla="*/ 23 h 24"/>
                  <a:gd name="T4" fmla="*/ 1 w 26"/>
                  <a:gd name="T5" fmla="*/ 15 h 24"/>
                  <a:gd name="T6" fmla="*/ 2 w 26"/>
                  <a:gd name="T7" fmla="*/ 6 h 24"/>
                  <a:gd name="T8" fmla="*/ 2 w 26"/>
                  <a:gd name="T9" fmla="*/ 6 h 24"/>
                  <a:gd name="T10" fmla="*/ 13 w 26"/>
                  <a:gd name="T11" fmla="*/ 0 h 24"/>
                  <a:gd name="T12" fmla="*/ 19 w 26"/>
                  <a:gd name="T13" fmla="*/ 1 h 24"/>
                  <a:gd name="T14" fmla="*/ 23 w 26"/>
                  <a:gd name="T15" fmla="*/ 18 h 24"/>
                  <a:gd name="T16" fmla="*/ 12 w 26"/>
                  <a:gd name="T17" fmla="*/ 24 h 24"/>
                  <a:gd name="T18" fmla="*/ 9 w 26"/>
                  <a:gd name="T19" fmla="*/ 10 h 24"/>
                  <a:gd name="T20" fmla="*/ 8 w 26"/>
                  <a:gd name="T21" fmla="*/ 13 h 24"/>
                  <a:gd name="T22" fmla="*/ 10 w 26"/>
                  <a:gd name="T23" fmla="*/ 16 h 24"/>
                  <a:gd name="T24" fmla="*/ 16 w 26"/>
                  <a:gd name="T25" fmla="*/ 14 h 24"/>
                  <a:gd name="T26" fmla="*/ 16 w 26"/>
                  <a:gd name="T27" fmla="*/ 14 h 24"/>
                  <a:gd name="T28" fmla="*/ 15 w 26"/>
                  <a:gd name="T29" fmla="*/ 8 h 24"/>
                  <a:gd name="T30" fmla="*/ 9 w 26"/>
                  <a:gd name="T31"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10" y="24"/>
                      <a:pt x="8" y="24"/>
                      <a:pt x="6" y="23"/>
                    </a:cubicBezTo>
                    <a:cubicBezTo>
                      <a:pt x="3" y="21"/>
                      <a:pt x="1" y="19"/>
                      <a:pt x="1" y="15"/>
                    </a:cubicBezTo>
                    <a:cubicBezTo>
                      <a:pt x="0" y="12"/>
                      <a:pt x="0" y="9"/>
                      <a:pt x="2" y="6"/>
                    </a:cubicBezTo>
                    <a:cubicBezTo>
                      <a:pt x="2" y="6"/>
                      <a:pt x="2" y="6"/>
                      <a:pt x="2" y="6"/>
                    </a:cubicBezTo>
                    <a:cubicBezTo>
                      <a:pt x="4" y="2"/>
                      <a:pt x="8" y="0"/>
                      <a:pt x="13" y="0"/>
                    </a:cubicBezTo>
                    <a:cubicBezTo>
                      <a:pt x="15" y="0"/>
                      <a:pt x="17" y="0"/>
                      <a:pt x="19" y="1"/>
                    </a:cubicBezTo>
                    <a:cubicBezTo>
                      <a:pt x="25" y="5"/>
                      <a:pt x="26" y="12"/>
                      <a:pt x="23" y="18"/>
                    </a:cubicBezTo>
                    <a:cubicBezTo>
                      <a:pt x="21" y="22"/>
                      <a:pt x="16" y="24"/>
                      <a:pt x="12" y="24"/>
                    </a:cubicBezTo>
                    <a:close/>
                    <a:moveTo>
                      <a:pt x="9" y="10"/>
                    </a:moveTo>
                    <a:cubicBezTo>
                      <a:pt x="8" y="11"/>
                      <a:pt x="8" y="12"/>
                      <a:pt x="8" y="13"/>
                    </a:cubicBezTo>
                    <a:cubicBezTo>
                      <a:pt x="9" y="14"/>
                      <a:pt x="9" y="15"/>
                      <a:pt x="10" y="16"/>
                    </a:cubicBezTo>
                    <a:cubicBezTo>
                      <a:pt x="12" y="17"/>
                      <a:pt x="15" y="16"/>
                      <a:pt x="16" y="14"/>
                    </a:cubicBezTo>
                    <a:cubicBezTo>
                      <a:pt x="16" y="14"/>
                      <a:pt x="16" y="14"/>
                      <a:pt x="16" y="14"/>
                    </a:cubicBezTo>
                    <a:cubicBezTo>
                      <a:pt x="17" y="12"/>
                      <a:pt x="17" y="9"/>
                      <a:pt x="15" y="8"/>
                    </a:cubicBezTo>
                    <a:cubicBezTo>
                      <a:pt x="13" y="7"/>
                      <a:pt x="10" y="8"/>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3" name="Freeform 519"/>
              <p:cNvSpPr>
                <a:spLocks noEditPoints="1"/>
              </p:cNvSpPr>
              <p:nvPr/>
            </p:nvSpPr>
            <p:spPr bwMode="auto">
              <a:xfrm>
                <a:off x="-5080000" y="2632075"/>
                <a:ext cx="84138" cy="84138"/>
              </a:xfrm>
              <a:custGeom>
                <a:avLst/>
                <a:gdLst>
                  <a:gd name="T0" fmla="*/ 18 w 39"/>
                  <a:gd name="T1" fmla="*/ 39 h 39"/>
                  <a:gd name="T2" fmla="*/ 9 w 39"/>
                  <a:gd name="T3" fmla="*/ 37 h 39"/>
                  <a:gd name="T4" fmla="*/ 1 w 39"/>
                  <a:gd name="T5" fmla="*/ 26 h 39"/>
                  <a:gd name="T6" fmla="*/ 4 w 39"/>
                  <a:gd name="T7" fmla="*/ 10 h 39"/>
                  <a:gd name="T8" fmla="*/ 17 w 39"/>
                  <a:gd name="T9" fmla="*/ 1 h 39"/>
                  <a:gd name="T10" fmla="*/ 31 w 39"/>
                  <a:gd name="T11" fmla="*/ 4 h 39"/>
                  <a:gd name="T12" fmla="*/ 38 w 39"/>
                  <a:gd name="T13" fmla="*/ 16 h 39"/>
                  <a:gd name="T14" fmla="*/ 35 w 39"/>
                  <a:gd name="T15" fmla="*/ 30 h 39"/>
                  <a:gd name="T16" fmla="*/ 18 w 39"/>
                  <a:gd name="T17" fmla="*/ 39 h 39"/>
                  <a:gd name="T18" fmla="*/ 21 w 39"/>
                  <a:gd name="T19" fmla="*/ 9 h 39"/>
                  <a:gd name="T20" fmla="*/ 18 w 39"/>
                  <a:gd name="T21" fmla="*/ 9 h 39"/>
                  <a:gd name="T22" fmla="*/ 11 w 39"/>
                  <a:gd name="T23" fmla="*/ 14 h 39"/>
                  <a:gd name="T24" fmla="*/ 9 w 39"/>
                  <a:gd name="T25" fmla="*/ 24 h 39"/>
                  <a:gd name="T26" fmla="*/ 13 w 39"/>
                  <a:gd name="T27" fmla="*/ 30 h 39"/>
                  <a:gd name="T28" fmla="*/ 18 w 39"/>
                  <a:gd name="T29" fmla="*/ 31 h 39"/>
                  <a:gd name="T30" fmla="*/ 28 w 39"/>
                  <a:gd name="T31" fmla="*/ 26 h 39"/>
                  <a:gd name="T32" fmla="*/ 30 w 39"/>
                  <a:gd name="T33" fmla="*/ 17 h 39"/>
                  <a:gd name="T34" fmla="*/ 26 w 39"/>
                  <a:gd name="T35" fmla="*/ 10 h 39"/>
                  <a:gd name="T36" fmla="*/ 21 w 39"/>
                  <a:gd name="T37"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9" h="39">
                    <a:moveTo>
                      <a:pt x="18" y="39"/>
                    </a:moveTo>
                    <a:cubicBezTo>
                      <a:pt x="15" y="39"/>
                      <a:pt x="12" y="38"/>
                      <a:pt x="9" y="37"/>
                    </a:cubicBezTo>
                    <a:cubicBezTo>
                      <a:pt x="5" y="34"/>
                      <a:pt x="2" y="30"/>
                      <a:pt x="1" y="26"/>
                    </a:cubicBezTo>
                    <a:cubicBezTo>
                      <a:pt x="0" y="21"/>
                      <a:pt x="1" y="15"/>
                      <a:pt x="4" y="10"/>
                    </a:cubicBezTo>
                    <a:cubicBezTo>
                      <a:pt x="7" y="5"/>
                      <a:pt x="12" y="2"/>
                      <a:pt x="17" y="1"/>
                    </a:cubicBezTo>
                    <a:cubicBezTo>
                      <a:pt x="22" y="0"/>
                      <a:pt x="27" y="1"/>
                      <a:pt x="31" y="4"/>
                    </a:cubicBezTo>
                    <a:cubicBezTo>
                      <a:pt x="35" y="7"/>
                      <a:pt x="37" y="11"/>
                      <a:pt x="38" y="16"/>
                    </a:cubicBezTo>
                    <a:cubicBezTo>
                      <a:pt x="39" y="21"/>
                      <a:pt x="37" y="26"/>
                      <a:pt x="35" y="30"/>
                    </a:cubicBezTo>
                    <a:cubicBezTo>
                      <a:pt x="31" y="36"/>
                      <a:pt x="25" y="39"/>
                      <a:pt x="18" y="39"/>
                    </a:cubicBezTo>
                    <a:close/>
                    <a:moveTo>
                      <a:pt x="21" y="9"/>
                    </a:moveTo>
                    <a:cubicBezTo>
                      <a:pt x="20" y="9"/>
                      <a:pt x="19" y="9"/>
                      <a:pt x="18" y="9"/>
                    </a:cubicBezTo>
                    <a:cubicBezTo>
                      <a:pt x="15" y="10"/>
                      <a:pt x="13" y="12"/>
                      <a:pt x="11" y="14"/>
                    </a:cubicBezTo>
                    <a:cubicBezTo>
                      <a:pt x="9" y="17"/>
                      <a:pt x="8" y="21"/>
                      <a:pt x="9" y="24"/>
                    </a:cubicBezTo>
                    <a:cubicBezTo>
                      <a:pt x="9" y="26"/>
                      <a:pt x="10" y="28"/>
                      <a:pt x="13" y="30"/>
                    </a:cubicBezTo>
                    <a:cubicBezTo>
                      <a:pt x="14" y="31"/>
                      <a:pt x="16" y="31"/>
                      <a:pt x="18" y="31"/>
                    </a:cubicBezTo>
                    <a:cubicBezTo>
                      <a:pt x="22" y="31"/>
                      <a:pt x="26" y="29"/>
                      <a:pt x="28" y="26"/>
                    </a:cubicBezTo>
                    <a:cubicBezTo>
                      <a:pt x="30" y="23"/>
                      <a:pt x="30" y="20"/>
                      <a:pt x="30" y="17"/>
                    </a:cubicBezTo>
                    <a:cubicBezTo>
                      <a:pt x="30" y="14"/>
                      <a:pt x="28" y="12"/>
                      <a:pt x="26" y="10"/>
                    </a:cubicBezTo>
                    <a:cubicBezTo>
                      <a:pt x="25" y="9"/>
                      <a:pt x="23"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4" name="Freeform 520"/>
              <p:cNvSpPr>
                <a:spLocks noEditPoints="1"/>
              </p:cNvSpPr>
              <p:nvPr/>
            </p:nvSpPr>
            <p:spPr bwMode="auto">
              <a:xfrm>
                <a:off x="-5024438" y="2674938"/>
                <a:ext cx="57150" cy="53975"/>
              </a:xfrm>
              <a:custGeom>
                <a:avLst/>
                <a:gdLst>
                  <a:gd name="T0" fmla="*/ 12 w 26"/>
                  <a:gd name="T1" fmla="*/ 25 h 25"/>
                  <a:gd name="T2" fmla="*/ 6 w 26"/>
                  <a:gd name="T3" fmla="*/ 23 h 25"/>
                  <a:gd name="T4" fmla="*/ 0 w 26"/>
                  <a:gd name="T5" fmla="*/ 16 h 25"/>
                  <a:gd name="T6" fmla="*/ 2 w 26"/>
                  <a:gd name="T7" fmla="*/ 6 h 25"/>
                  <a:gd name="T8" fmla="*/ 13 w 26"/>
                  <a:gd name="T9" fmla="*/ 0 h 25"/>
                  <a:gd name="T10" fmla="*/ 20 w 26"/>
                  <a:gd name="T11" fmla="*/ 3 h 25"/>
                  <a:gd name="T12" fmla="*/ 22 w 26"/>
                  <a:gd name="T13" fmla="*/ 19 h 25"/>
                  <a:gd name="T14" fmla="*/ 12 w 26"/>
                  <a:gd name="T15" fmla="*/ 25 h 25"/>
                  <a:gd name="T16" fmla="*/ 13 w 26"/>
                  <a:gd name="T17" fmla="*/ 8 h 25"/>
                  <a:gd name="T18" fmla="*/ 9 w 26"/>
                  <a:gd name="T19" fmla="*/ 10 h 25"/>
                  <a:gd name="T20" fmla="*/ 8 w 26"/>
                  <a:gd name="T21" fmla="*/ 14 h 25"/>
                  <a:gd name="T22" fmla="*/ 10 w 26"/>
                  <a:gd name="T23" fmla="*/ 16 h 25"/>
                  <a:gd name="T24" fmla="*/ 12 w 26"/>
                  <a:gd name="T25" fmla="*/ 17 h 25"/>
                  <a:gd name="T26" fmla="*/ 16 w 26"/>
                  <a:gd name="T27" fmla="*/ 15 h 25"/>
                  <a:gd name="T28" fmla="*/ 15 w 26"/>
                  <a:gd name="T29" fmla="*/ 9 h 25"/>
                  <a:gd name="T30" fmla="*/ 13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2" y="25"/>
                    </a:moveTo>
                    <a:cubicBezTo>
                      <a:pt x="10" y="25"/>
                      <a:pt x="8" y="24"/>
                      <a:pt x="6" y="23"/>
                    </a:cubicBezTo>
                    <a:cubicBezTo>
                      <a:pt x="3" y="22"/>
                      <a:pt x="1" y="19"/>
                      <a:pt x="0" y="16"/>
                    </a:cubicBezTo>
                    <a:cubicBezTo>
                      <a:pt x="0" y="12"/>
                      <a:pt x="0" y="9"/>
                      <a:pt x="2" y="6"/>
                    </a:cubicBezTo>
                    <a:cubicBezTo>
                      <a:pt x="5" y="2"/>
                      <a:pt x="9" y="0"/>
                      <a:pt x="13" y="0"/>
                    </a:cubicBezTo>
                    <a:cubicBezTo>
                      <a:pt x="15" y="0"/>
                      <a:pt x="18" y="1"/>
                      <a:pt x="20" y="3"/>
                    </a:cubicBezTo>
                    <a:cubicBezTo>
                      <a:pt x="25" y="6"/>
                      <a:pt x="26" y="14"/>
                      <a:pt x="22" y="19"/>
                    </a:cubicBezTo>
                    <a:cubicBezTo>
                      <a:pt x="20" y="23"/>
                      <a:pt x="16" y="25"/>
                      <a:pt x="12" y="25"/>
                    </a:cubicBezTo>
                    <a:close/>
                    <a:moveTo>
                      <a:pt x="13" y="8"/>
                    </a:moveTo>
                    <a:cubicBezTo>
                      <a:pt x="11" y="8"/>
                      <a:pt x="10" y="9"/>
                      <a:pt x="9" y="10"/>
                    </a:cubicBezTo>
                    <a:cubicBezTo>
                      <a:pt x="8" y="11"/>
                      <a:pt x="8" y="13"/>
                      <a:pt x="8" y="14"/>
                    </a:cubicBezTo>
                    <a:cubicBezTo>
                      <a:pt x="9" y="15"/>
                      <a:pt x="9" y="16"/>
                      <a:pt x="10" y="16"/>
                    </a:cubicBezTo>
                    <a:cubicBezTo>
                      <a:pt x="11" y="17"/>
                      <a:pt x="11" y="17"/>
                      <a:pt x="12" y="17"/>
                    </a:cubicBezTo>
                    <a:cubicBezTo>
                      <a:pt x="14" y="17"/>
                      <a:pt x="15" y="16"/>
                      <a:pt x="16" y="15"/>
                    </a:cubicBezTo>
                    <a:cubicBezTo>
                      <a:pt x="17" y="13"/>
                      <a:pt x="17" y="10"/>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5" name="Freeform 521"/>
              <p:cNvSpPr>
                <a:spLocks noEditPoints="1"/>
              </p:cNvSpPr>
              <p:nvPr/>
            </p:nvSpPr>
            <p:spPr bwMode="auto">
              <a:xfrm>
                <a:off x="-5003800" y="2644775"/>
                <a:ext cx="55563" cy="53975"/>
              </a:xfrm>
              <a:custGeom>
                <a:avLst/>
                <a:gdLst>
                  <a:gd name="T0" fmla="*/ 13 w 26"/>
                  <a:gd name="T1" fmla="*/ 25 h 25"/>
                  <a:gd name="T2" fmla="*/ 6 w 26"/>
                  <a:gd name="T3" fmla="*/ 23 h 25"/>
                  <a:gd name="T4" fmla="*/ 1 w 26"/>
                  <a:gd name="T5" fmla="*/ 15 h 25"/>
                  <a:gd name="T6" fmla="*/ 3 w 26"/>
                  <a:gd name="T7" fmla="*/ 6 h 25"/>
                  <a:gd name="T8" fmla="*/ 12 w 26"/>
                  <a:gd name="T9" fmla="*/ 1 h 25"/>
                  <a:gd name="T10" fmla="*/ 21 w 26"/>
                  <a:gd name="T11" fmla="*/ 3 h 25"/>
                  <a:gd name="T12" fmla="*/ 25 w 26"/>
                  <a:gd name="T13" fmla="*/ 11 h 25"/>
                  <a:gd name="T14" fmla="*/ 23 w 26"/>
                  <a:gd name="T15" fmla="*/ 20 h 25"/>
                  <a:gd name="T16" fmla="*/ 13 w 26"/>
                  <a:gd name="T17" fmla="*/ 25 h 25"/>
                  <a:gd name="T18" fmla="*/ 13 w 26"/>
                  <a:gd name="T19" fmla="*/ 9 h 25"/>
                  <a:gd name="T20" fmla="*/ 13 w 26"/>
                  <a:gd name="T21" fmla="*/ 9 h 25"/>
                  <a:gd name="T22" fmla="*/ 10 w 26"/>
                  <a:gd name="T23" fmla="*/ 10 h 25"/>
                  <a:gd name="T24" fmla="*/ 9 w 26"/>
                  <a:gd name="T25" fmla="*/ 14 h 25"/>
                  <a:gd name="T26" fmla="*/ 11 w 26"/>
                  <a:gd name="T27" fmla="*/ 17 h 25"/>
                  <a:gd name="T28" fmla="*/ 13 w 26"/>
                  <a:gd name="T29" fmla="*/ 17 h 25"/>
                  <a:gd name="T30" fmla="*/ 16 w 26"/>
                  <a:gd name="T31" fmla="*/ 15 h 25"/>
                  <a:gd name="T32" fmla="*/ 17 w 26"/>
                  <a:gd name="T33" fmla="*/ 12 h 25"/>
                  <a:gd name="T34" fmla="*/ 16 w 26"/>
                  <a:gd name="T35" fmla="*/ 9 h 25"/>
                  <a:gd name="T36" fmla="*/ 13 w 26"/>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5">
                    <a:moveTo>
                      <a:pt x="13" y="25"/>
                    </a:moveTo>
                    <a:cubicBezTo>
                      <a:pt x="10" y="25"/>
                      <a:pt x="8" y="25"/>
                      <a:pt x="6" y="23"/>
                    </a:cubicBezTo>
                    <a:cubicBezTo>
                      <a:pt x="3" y="21"/>
                      <a:pt x="2" y="19"/>
                      <a:pt x="1" y="15"/>
                    </a:cubicBezTo>
                    <a:cubicBezTo>
                      <a:pt x="0" y="12"/>
                      <a:pt x="1" y="9"/>
                      <a:pt x="3" y="6"/>
                    </a:cubicBezTo>
                    <a:cubicBezTo>
                      <a:pt x="5" y="3"/>
                      <a:pt x="8" y="1"/>
                      <a:pt x="12" y="1"/>
                    </a:cubicBezTo>
                    <a:cubicBezTo>
                      <a:pt x="15" y="0"/>
                      <a:pt x="18" y="1"/>
                      <a:pt x="21" y="3"/>
                    </a:cubicBezTo>
                    <a:cubicBezTo>
                      <a:pt x="23" y="5"/>
                      <a:pt x="25" y="8"/>
                      <a:pt x="25" y="11"/>
                    </a:cubicBezTo>
                    <a:cubicBezTo>
                      <a:pt x="26" y="14"/>
                      <a:pt x="25" y="17"/>
                      <a:pt x="23" y="20"/>
                    </a:cubicBezTo>
                    <a:cubicBezTo>
                      <a:pt x="21" y="23"/>
                      <a:pt x="17" y="25"/>
                      <a:pt x="13" y="25"/>
                    </a:cubicBezTo>
                    <a:close/>
                    <a:moveTo>
                      <a:pt x="13" y="9"/>
                    </a:moveTo>
                    <a:cubicBezTo>
                      <a:pt x="13" y="9"/>
                      <a:pt x="13" y="9"/>
                      <a:pt x="13" y="9"/>
                    </a:cubicBezTo>
                    <a:cubicBezTo>
                      <a:pt x="12" y="9"/>
                      <a:pt x="11" y="9"/>
                      <a:pt x="10" y="10"/>
                    </a:cubicBezTo>
                    <a:cubicBezTo>
                      <a:pt x="9" y="12"/>
                      <a:pt x="9" y="13"/>
                      <a:pt x="9" y="14"/>
                    </a:cubicBezTo>
                    <a:cubicBezTo>
                      <a:pt x="9" y="15"/>
                      <a:pt x="10" y="16"/>
                      <a:pt x="11" y="17"/>
                    </a:cubicBezTo>
                    <a:cubicBezTo>
                      <a:pt x="11" y="17"/>
                      <a:pt x="12" y="17"/>
                      <a:pt x="13" y="17"/>
                    </a:cubicBezTo>
                    <a:cubicBezTo>
                      <a:pt x="14" y="17"/>
                      <a:pt x="16" y="17"/>
                      <a:pt x="16" y="15"/>
                    </a:cubicBezTo>
                    <a:cubicBezTo>
                      <a:pt x="17" y="15"/>
                      <a:pt x="17" y="14"/>
                      <a:pt x="17" y="12"/>
                    </a:cubicBezTo>
                    <a:cubicBezTo>
                      <a:pt x="17" y="11"/>
                      <a:pt x="17" y="10"/>
                      <a:pt x="16" y="9"/>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6" name="Freeform 522"/>
              <p:cNvSpPr>
                <a:spLocks noEditPoints="1"/>
              </p:cNvSpPr>
              <p:nvPr/>
            </p:nvSpPr>
            <p:spPr bwMode="auto">
              <a:xfrm>
                <a:off x="-4851400" y="2633663"/>
                <a:ext cx="50800" cy="49213"/>
              </a:xfrm>
              <a:custGeom>
                <a:avLst/>
                <a:gdLst>
                  <a:gd name="T0" fmla="*/ 12 w 24"/>
                  <a:gd name="T1" fmla="*/ 23 h 23"/>
                  <a:gd name="T2" fmla="*/ 4 w 24"/>
                  <a:gd name="T3" fmla="*/ 20 h 23"/>
                  <a:gd name="T4" fmla="*/ 0 w 24"/>
                  <a:gd name="T5" fmla="*/ 11 h 23"/>
                  <a:gd name="T6" fmla="*/ 3 w 24"/>
                  <a:gd name="T7" fmla="*/ 3 h 23"/>
                  <a:gd name="T8" fmla="*/ 11 w 24"/>
                  <a:gd name="T9" fmla="*/ 0 h 23"/>
                  <a:gd name="T10" fmla="*/ 20 w 24"/>
                  <a:gd name="T11" fmla="*/ 4 h 23"/>
                  <a:gd name="T12" fmla="*/ 20 w 24"/>
                  <a:gd name="T13" fmla="*/ 20 h 23"/>
                  <a:gd name="T14" fmla="*/ 12 w 24"/>
                  <a:gd name="T15" fmla="*/ 23 h 23"/>
                  <a:gd name="T16" fmla="*/ 11 w 24"/>
                  <a:gd name="T17" fmla="*/ 8 h 23"/>
                  <a:gd name="T18" fmla="*/ 9 w 24"/>
                  <a:gd name="T19" fmla="*/ 9 h 23"/>
                  <a:gd name="T20" fmla="*/ 8 w 24"/>
                  <a:gd name="T21" fmla="*/ 11 h 23"/>
                  <a:gd name="T22" fmla="*/ 9 w 24"/>
                  <a:gd name="T23" fmla="*/ 14 h 23"/>
                  <a:gd name="T24" fmla="*/ 12 w 24"/>
                  <a:gd name="T25" fmla="*/ 15 h 23"/>
                  <a:gd name="T26" fmla="*/ 14 w 24"/>
                  <a:gd name="T27" fmla="*/ 15 h 23"/>
                  <a:gd name="T28" fmla="*/ 14 w 24"/>
                  <a:gd name="T29" fmla="*/ 9 h 23"/>
                  <a:gd name="T30" fmla="*/ 11 w 24"/>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3">
                    <a:moveTo>
                      <a:pt x="12" y="23"/>
                    </a:moveTo>
                    <a:cubicBezTo>
                      <a:pt x="9" y="23"/>
                      <a:pt x="6" y="22"/>
                      <a:pt x="4" y="20"/>
                    </a:cubicBezTo>
                    <a:cubicBezTo>
                      <a:pt x="1" y="18"/>
                      <a:pt x="0" y="14"/>
                      <a:pt x="0" y="11"/>
                    </a:cubicBezTo>
                    <a:cubicBezTo>
                      <a:pt x="0" y="8"/>
                      <a:pt x="1" y="5"/>
                      <a:pt x="3" y="3"/>
                    </a:cubicBezTo>
                    <a:cubicBezTo>
                      <a:pt x="5" y="1"/>
                      <a:pt x="8" y="0"/>
                      <a:pt x="11" y="0"/>
                    </a:cubicBezTo>
                    <a:cubicBezTo>
                      <a:pt x="14" y="0"/>
                      <a:pt x="17" y="1"/>
                      <a:pt x="20" y="4"/>
                    </a:cubicBezTo>
                    <a:cubicBezTo>
                      <a:pt x="24" y="9"/>
                      <a:pt x="24" y="16"/>
                      <a:pt x="20" y="20"/>
                    </a:cubicBezTo>
                    <a:cubicBezTo>
                      <a:pt x="18" y="22"/>
                      <a:pt x="15" y="23"/>
                      <a:pt x="12" y="23"/>
                    </a:cubicBezTo>
                    <a:close/>
                    <a:moveTo>
                      <a:pt x="11" y="8"/>
                    </a:moveTo>
                    <a:cubicBezTo>
                      <a:pt x="10" y="8"/>
                      <a:pt x="9" y="8"/>
                      <a:pt x="9" y="9"/>
                    </a:cubicBezTo>
                    <a:cubicBezTo>
                      <a:pt x="8" y="9"/>
                      <a:pt x="8" y="10"/>
                      <a:pt x="8" y="11"/>
                    </a:cubicBezTo>
                    <a:cubicBezTo>
                      <a:pt x="8" y="12"/>
                      <a:pt x="8" y="13"/>
                      <a:pt x="9" y="14"/>
                    </a:cubicBezTo>
                    <a:cubicBezTo>
                      <a:pt x="10" y="15"/>
                      <a:pt x="11" y="15"/>
                      <a:pt x="12" y="15"/>
                    </a:cubicBezTo>
                    <a:cubicBezTo>
                      <a:pt x="13" y="15"/>
                      <a:pt x="14" y="15"/>
                      <a:pt x="14" y="15"/>
                    </a:cubicBezTo>
                    <a:cubicBezTo>
                      <a:pt x="16" y="13"/>
                      <a:pt x="15" y="11"/>
                      <a:pt x="14"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7" name="Freeform 523"/>
              <p:cNvSpPr>
                <a:spLocks noEditPoints="1"/>
              </p:cNvSpPr>
              <p:nvPr/>
            </p:nvSpPr>
            <p:spPr bwMode="auto">
              <a:xfrm>
                <a:off x="-4830763" y="2609850"/>
                <a:ext cx="52388" cy="52388"/>
              </a:xfrm>
              <a:custGeom>
                <a:avLst/>
                <a:gdLst>
                  <a:gd name="T0" fmla="*/ 13 w 24"/>
                  <a:gd name="T1" fmla="*/ 24 h 24"/>
                  <a:gd name="T2" fmla="*/ 4 w 24"/>
                  <a:gd name="T3" fmla="*/ 20 h 24"/>
                  <a:gd name="T4" fmla="*/ 0 w 24"/>
                  <a:gd name="T5" fmla="*/ 12 h 24"/>
                  <a:gd name="T6" fmla="*/ 4 w 24"/>
                  <a:gd name="T7" fmla="*/ 4 h 24"/>
                  <a:gd name="T8" fmla="*/ 12 w 24"/>
                  <a:gd name="T9" fmla="*/ 1 h 24"/>
                  <a:gd name="T10" fmla="*/ 21 w 24"/>
                  <a:gd name="T11" fmla="*/ 5 h 24"/>
                  <a:gd name="T12" fmla="*/ 24 w 24"/>
                  <a:gd name="T13" fmla="*/ 13 h 24"/>
                  <a:gd name="T14" fmla="*/ 20 w 24"/>
                  <a:gd name="T15" fmla="*/ 21 h 24"/>
                  <a:gd name="T16" fmla="*/ 13 w 24"/>
                  <a:gd name="T17" fmla="*/ 24 h 24"/>
                  <a:gd name="T18" fmla="*/ 11 w 24"/>
                  <a:gd name="T19" fmla="*/ 9 h 24"/>
                  <a:gd name="T20" fmla="*/ 9 w 24"/>
                  <a:gd name="T21" fmla="*/ 9 h 24"/>
                  <a:gd name="T22" fmla="*/ 8 w 24"/>
                  <a:gd name="T23" fmla="*/ 12 h 24"/>
                  <a:gd name="T24" fmla="*/ 10 w 24"/>
                  <a:gd name="T25" fmla="*/ 15 h 24"/>
                  <a:gd name="T26" fmla="*/ 13 w 24"/>
                  <a:gd name="T27" fmla="*/ 16 h 24"/>
                  <a:gd name="T28" fmla="*/ 15 w 24"/>
                  <a:gd name="T29" fmla="*/ 16 h 24"/>
                  <a:gd name="T30" fmla="*/ 16 w 24"/>
                  <a:gd name="T31" fmla="*/ 13 h 24"/>
                  <a:gd name="T32" fmla="*/ 14 w 24"/>
                  <a:gd name="T33" fmla="*/ 10 h 24"/>
                  <a:gd name="T34" fmla="*/ 12 w 24"/>
                  <a:gd name="T35" fmla="*/ 9 h 24"/>
                  <a:gd name="T36" fmla="*/ 11 w 24"/>
                  <a:gd name="T3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0" y="24"/>
                      <a:pt x="6" y="23"/>
                      <a:pt x="4" y="20"/>
                    </a:cubicBezTo>
                    <a:cubicBezTo>
                      <a:pt x="2" y="18"/>
                      <a:pt x="0" y="15"/>
                      <a:pt x="0" y="12"/>
                    </a:cubicBezTo>
                    <a:cubicBezTo>
                      <a:pt x="0" y="8"/>
                      <a:pt x="2" y="6"/>
                      <a:pt x="4" y="4"/>
                    </a:cubicBezTo>
                    <a:cubicBezTo>
                      <a:pt x="6" y="1"/>
                      <a:pt x="9" y="0"/>
                      <a:pt x="12" y="1"/>
                    </a:cubicBezTo>
                    <a:cubicBezTo>
                      <a:pt x="16" y="1"/>
                      <a:pt x="18" y="3"/>
                      <a:pt x="21" y="5"/>
                    </a:cubicBezTo>
                    <a:cubicBezTo>
                      <a:pt x="23" y="7"/>
                      <a:pt x="24" y="10"/>
                      <a:pt x="24" y="13"/>
                    </a:cubicBezTo>
                    <a:cubicBezTo>
                      <a:pt x="24" y="16"/>
                      <a:pt x="23" y="19"/>
                      <a:pt x="20" y="21"/>
                    </a:cubicBezTo>
                    <a:cubicBezTo>
                      <a:pt x="18" y="23"/>
                      <a:pt x="16" y="24"/>
                      <a:pt x="13" y="24"/>
                    </a:cubicBezTo>
                    <a:close/>
                    <a:moveTo>
                      <a:pt x="11" y="9"/>
                    </a:moveTo>
                    <a:cubicBezTo>
                      <a:pt x="11" y="9"/>
                      <a:pt x="10" y="9"/>
                      <a:pt x="9" y="9"/>
                    </a:cubicBezTo>
                    <a:cubicBezTo>
                      <a:pt x="9" y="10"/>
                      <a:pt x="8" y="11"/>
                      <a:pt x="8" y="12"/>
                    </a:cubicBezTo>
                    <a:cubicBezTo>
                      <a:pt x="8" y="13"/>
                      <a:pt x="9" y="14"/>
                      <a:pt x="10" y="15"/>
                    </a:cubicBezTo>
                    <a:cubicBezTo>
                      <a:pt x="11" y="16"/>
                      <a:pt x="12" y="16"/>
                      <a:pt x="13" y="16"/>
                    </a:cubicBezTo>
                    <a:cubicBezTo>
                      <a:pt x="13" y="16"/>
                      <a:pt x="14" y="16"/>
                      <a:pt x="15" y="16"/>
                    </a:cubicBezTo>
                    <a:cubicBezTo>
                      <a:pt x="15" y="15"/>
                      <a:pt x="16" y="14"/>
                      <a:pt x="16" y="13"/>
                    </a:cubicBezTo>
                    <a:cubicBezTo>
                      <a:pt x="16" y="12"/>
                      <a:pt x="15" y="11"/>
                      <a:pt x="14" y="10"/>
                    </a:cubicBezTo>
                    <a:cubicBezTo>
                      <a:pt x="14" y="9"/>
                      <a:pt x="13" y="9"/>
                      <a:pt x="12" y="9"/>
                    </a:cubicBezTo>
                    <a:lnTo>
                      <a:pt x="11"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8" name="Freeform 524"/>
              <p:cNvSpPr>
                <a:spLocks noEditPoints="1"/>
              </p:cNvSpPr>
              <p:nvPr/>
            </p:nvSpPr>
            <p:spPr bwMode="auto">
              <a:xfrm>
                <a:off x="-4806950" y="2590800"/>
                <a:ext cx="52388" cy="52388"/>
              </a:xfrm>
              <a:custGeom>
                <a:avLst/>
                <a:gdLst>
                  <a:gd name="T0" fmla="*/ 13 w 24"/>
                  <a:gd name="T1" fmla="*/ 24 h 24"/>
                  <a:gd name="T2" fmla="*/ 3 w 24"/>
                  <a:gd name="T3" fmla="*/ 19 h 24"/>
                  <a:gd name="T4" fmla="*/ 0 w 24"/>
                  <a:gd name="T5" fmla="*/ 10 h 24"/>
                  <a:gd name="T6" fmla="*/ 4 w 24"/>
                  <a:gd name="T7" fmla="*/ 3 h 24"/>
                  <a:gd name="T8" fmla="*/ 13 w 24"/>
                  <a:gd name="T9" fmla="*/ 0 h 24"/>
                  <a:gd name="T10" fmla="*/ 21 w 24"/>
                  <a:gd name="T11" fmla="*/ 5 h 24"/>
                  <a:gd name="T12" fmla="*/ 24 w 24"/>
                  <a:gd name="T13" fmla="*/ 13 h 24"/>
                  <a:gd name="T14" fmla="*/ 20 w 24"/>
                  <a:gd name="T15" fmla="*/ 21 h 24"/>
                  <a:gd name="T16" fmla="*/ 13 w 24"/>
                  <a:gd name="T17" fmla="*/ 24 h 24"/>
                  <a:gd name="T18" fmla="*/ 11 w 24"/>
                  <a:gd name="T19" fmla="*/ 8 h 24"/>
                  <a:gd name="T20" fmla="*/ 10 w 24"/>
                  <a:gd name="T21" fmla="*/ 9 h 24"/>
                  <a:gd name="T22" fmla="*/ 8 w 24"/>
                  <a:gd name="T23" fmla="*/ 11 h 24"/>
                  <a:gd name="T24" fmla="*/ 10 w 24"/>
                  <a:gd name="T25" fmla="*/ 14 h 24"/>
                  <a:gd name="T26" fmla="*/ 13 w 24"/>
                  <a:gd name="T27" fmla="*/ 16 h 24"/>
                  <a:gd name="T28" fmla="*/ 15 w 24"/>
                  <a:gd name="T29" fmla="*/ 15 h 24"/>
                  <a:gd name="T30" fmla="*/ 16 w 24"/>
                  <a:gd name="T31" fmla="*/ 13 h 24"/>
                  <a:gd name="T32" fmla="*/ 15 w 24"/>
                  <a:gd name="T33" fmla="*/ 10 h 24"/>
                  <a:gd name="T34" fmla="*/ 12 w 24"/>
                  <a:gd name="T35" fmla="*/ 8 h 24"/>
                  <a:gd name="T36" fmla="*/ 11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9" y="24"/>
                      <a:pt x="6" y="22"/>
                      <a:pt x="3" y="19"/>
                    </a:cubicBezTo>
                    <a:cubicBezTo>
                      <a:pt x="1" y="17"/>
                      <a:pt x="0" y="14"/>
                      <a:pt x="0" y="10"/>
                    </a:cubicBezTo>
                    <a:cubicBezTo>
                      <a:pt x="1" y="7"/>
                      <a:pt x="2" y="5"/>
                      <a:pt x="4" y="3"/>
                    </a:cubicBezTo>
                    <a:cubicBezTo>
                      <a:pt x="6" y="1"/>
                      <a:pt x="10" y="0"/>
                      <a:pt x="13" y="0"/>
                    </a:cubicBezTo>
                    <a:cubicBezTo>
                      <a:pt x="16" y="1"/>
                      <a:pt x="19" y="2"/>
                      <a:pt x="21" y="5"/>
                    </a:cubicBezTo>
                    <a:cubicBezTo>
                      <a:pt x="23" y="7"/>
                      <a:pt x="24" y="10"/>
                      <a:pt x="24" y="13"/>
                    </a:cubicBezTo>
                    <a:cubicBezTo>
                      <a:pt x="23" y="16"/>
                      <a:pt x="22" y="19"/>
                      <a:pt x="20" y="21"/>
                    </a:cubicBezTo>
                    <a:cubicBezTo>
                      <a:pt x="18" y="23"/>
                      <a:pt x="15" y="24"/>
                      <a:pt x="13" y="24"/>
                    </a:cubicBezTo>
                    <a:close/>
                    <a:moveTo>
                      <a:pt x="11" y="8"/>
                    </a:moveTo>
                    <a:cubicBezTo>
                      <a:pt x="11" y="8"/>
                      <a:pt x="10" y="8"/>
                      <a:pt x="10" y="9"/>
                    </a:cubicBezTo>
                    <a:cubicBezTo>
                      <a:pt x="9" y="9"/>
                      <a:pt x="8" y="10"/>
                      <a:pt x="8" y="11"/>
                    </a:cubicBezTo>
                    <a:cubicBezTo>
                      <a:pt x="8" y="12"/>
                      <a:pt x="9" y="13"/>
                      <a:pt x="10" y="14"/>
                    </a:cubicBezTo>
                    <a:cubicBezTo>
                      <a:pt x="10" y="15"/>
                      <a:pt x="12" y="16"/>
                      <a:pt x="13" y="16"/>
                    </a:cubicBezTo>
                    <a:cubicBezTo>
                      <a:pt x="13" y="16"/>
                      <a:pt x="14" y="16"/>
                      <a:pt x="15" y="15"/>
                    </a:cubicBezTo>
                    <a:cubicBezTo>
                      <a:pt x="15" y="14"/>
                      <a:pt x="16" y="14"/>
                      <a:pt x="16" y="13"/>
                    </a:cubicBezTo>
                    <a:cubicBezTo>
                      <a:pt x="16" y="12"/>
                      <a:pt x="15" y="11"/>
                      <a:pt x="15" y="10"/>
                    </a:cubicBezTo>
                    <a:cubicBezTo>
                      <a:pt x="14" y="9"/>
                      <a:pt x="13" y="8"/>
                      <a:pt x="12" y="8"/>
                    </a:cubicBezTo>
                    <a:lnTo>
                      <a:pt x="1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9" name="Freeform 525"/>
              <p:cNvSpPr>
                <a:spLocks noEditPoints="1"/>
              </p:cNvSpPr>
              <p:nvPr/>
            </p:nvSpPr>
            <p:spPr bwMode="auto">
              <a:xfrm>
                <a:off x="-4783138" y="2571750"/>
                <a:ext cx="52388" cy="50800"/>
              </a:xfrm>
              <a:custGeom>
                <a:avLst/>
                <a:gdLst>
                  <a:gd name="T0" fmla="*/ 13 w 24"/>
                  <a:gd name="T1" fmla="*/ 24 h 24"/>
                  <a:gd name="T2" fmla="*/ 4 w 24"/>
                  <a:gd name="T3" fmla="*/ 19 h 24"/>
                  <a:gd name="T4" fmla="*/ 1 w 24"/>
                  <a:gd name="T5" fmla="*/ 10 h 24"/>
                  <a:gd name="T6" fmla="*/ 5 w 24"/>
                  <a:gd name="T7" fmla="*/ 2 h 24"/>
                  <a:gd name="T8" fmla="*/ 9 w 24"/>
                  <a:gd name="T9" fmla="*/ 0 h 24"/>
                  <a:gd name="T10" fmla="*/ 9 w 24"/>
                  <a:gd name="T11" fmla="*/ 0 h 24"/>
                  <a:gd name="T12" fmla="*/ 14 w 24"/>
                  <a:gd name="T13" fmla="*/ 0 h 24"/>
                  <a:gd name="T14" fmla="*/ 22 w 24"/>
                  <a:gd name="T15" fmla="*/ 5 h 24"/>
                  <a:gd name="T16" fmla="*/ 24 w 24"/>
                  <a:gd name="T17" fmla="*/ 14 h 24"/>
                  <a:gd name="T18" fmla="*/ 23 w 24"/>
                  <a:gd name="T19" fmla="*/ 18 h 24"/>
                  <a:gd name="T20" fmla="*/ 20 w 24"/>
                  <a:gd name="T21" fmla="*/ 21 h 24"/>
                  <a:gd name="T22" fmla="*/ 13 w 24"/>
                  <a:gd name="T23" fmla="*/ 24 h 24"/>
                  <a:gd name="T24" fmla="*/ 11 w 24"/>
                  <a:gd name="T25" fmla="*/ 8 h 24"/>
                  <a:gd name="T26" fmla="*/ 10 w 24"/>
                  <a:gd name="T27" fmla="*/ 9 h 24"/>
                  <a:gd name="T28" fmla="*/ 9 w 24"/>
                  <a:gd name="T29" fmla="*/ 11 h 24"/>
                  <a:gd name="T30" fmla="*/ 10 w 24"/>
                  <a:gd name="T31" fmla="*/ 14 h 24"/>
                  <a:gd name="T32" fmla="*/ 13 w 24"/>
                  <a:gd name="T33" fmla="*/ 16 h 24"/>
                  <a:gd name="T34" fmla="*/ 15 w 24"/>
                  <a:gd name="T35" fmla="*/ 15 h 24"/>
                  <a:gd name="T36" fmla="*/ 15 w 24"/>
                  <a:gd name="T37" fmla="*/ 14 h 24"/>
                  <a:gd name="T38" fmla="*/ 16 w 24"/>
                  <a:gd name="T39" fmla="*/ 14 h 24"/>
                  <a:gd name="T40" fmla="*/ 16 w 24"/>
                  <a:gd name="T41" fmla="*/ 13 h 24"/>
                  <a:gd name="T42" fmla="*/ 15 w 24"/>
                  <a:gd name="T43" fmla="*/ 10 h 24"/>
                  <a:gd name="T44" fmla="*/ 12 w 24"/>
                  <a:gd name="T45" fmla="*/ 8 h 24"/>
                  <a:gd name="T46" fmla="*/ 11 w 24"/>
                  <a:gd name="T4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4">
                    <a:moveTo>
                      <a:pt x="13" y="24"/>
                    </a:moveTo>
                    <a:cubicBezTo>
                      <a:pt x="10" y="24"/>
                      <a:pt x="6" y="22"/>
                      <a:pt x="4" y="19"/>
                    </a:cubicBezTo>
                    <a:cubicBezTo>
                      <a:pt x="1" y="16"/>
                      <a:pt x="0" y="13"/>
                      <a:pt x="1" y="10"/>
                    </a:cubicBezTo>
                    <a:cubicBezTo>
                      <a:pt x="1" y="7"/>
                      <a:pt x="3" y="4"/>
                      <a:pt x="5" y="2"/>
                    </a:cubicBezTo>
                    <a:cubicBezTo>
                      <a:pt x="6" y="1"/>
                      <a:pt x="8" y="0"/>
                      <a:pt x="9" y="0"/>
                    </a:cubicBezTo>
                    <a:cubicBezTo>
                      <a:pt x="9" y="0"/>
                      <a:pt x="9" y="0"/>
                      <a:pt x="9" y="0"/>
                    </a:cubicBezTo>
                    <a:cubicBezTo>
                      <a:pt x="11" y="0"/>
                      <a:pt x="12" y="0"/>
                      <a:pt x="14" y="0"/>
                    </a:cubicBezTo>
                    <a:cubicBezTo>
                      <a:pt x="17" y="1"/>
                      <a:pt x="20" y="2"/>
                      <a:pt x="22" y="5"/>
                    </a:cubicBezTo>
                    <a:cubicBezTo>
                      <a:pt x="23" y="8"/>
                      <a:pt x="24" y="11"/>
                      <a:pt x="24" y="14"/>
                    </a:cubicBezTo>
                    <a:cubicBezTo>
                      <a:pt x="24" y="15"/>
                      <a:pt x="23" y="17"/>
                      <a:pt x="23" y="18"/>
                    </a:cubicBezTo>
                    <a:cubicBezTo>
                      <a:pt x="22" y="19"/>
                      <a:pt x="21" y="20"/>
                      <a:pt x="20" y="21"/>
                    </a:cubicBezTo>
                    <a:cubicBezTo>
                      <a:pt x="18" y="23"/>
                      <a:pt x="16" y="24"/>
                      <a:pt x="13" y="24"/>
                    </a:cubicBezTo>
                    <a:close/>
                    <a:moveTo>
                      <a:pt x="11" y="8"/>
                    </a:moveTo>
                    <a:cubicBezTo>
                      <a:pt x="10" y="9"/>
                      <a:pt x="10" y="9"/>
                      <a:pt x="10" y="9"/>
                    </a:cubicBezTo>
                    <a:cubicBezTo>
                      <a:pt x="9" y="9"/>
                      <a:pt x="9" y="10"/>
                      <a:pt x="9" y="11"/>
                    </a:cubicBezTo>
                    <a:cubicBezTo>
                      <a:pt x="9" y="12"/>
                      <a:pt x="9" y="13"/>
                      <a:pt x="10" y="14"/>
                    </a:cubicBezTo>
                    <a:cubicBezTo>
                      <a:pt x="11" y="15"/>
                      <a:pt x="12" y="16"/>
                      <a:pt x="13" y="16"/>
                    </a:cubicBezTo>
                    <a:cubicBezTo>
                      <a:pt x="14" y="16"/>
                      <a:pt x="14" y="15"/>
                      <a:pt x="15" y="15"/>
                    </a:cubicBezTo>
                    <a:cubicBezTo>
                      <a:pt x="15" y="14"/>
                      <a:pt x="15" y="14"/>
                      <a:pt x="15" y="14"/>
                    </a:cubicBezTo>
                    <a:cubicBezTo>
                      <a:pt x="16" y="14"/>
                      <a:pt x="16" y="14"/>
                      <a:pt x="16" y="14"/>
                    </a:cubicBezTo>
                    <a:cubicBezTo>
                      <a:pt x="16" y="14"/>
                      <a:pt x="16" y="13"/>
                      <a:pt x="16" y="13"/>
                    </a:cubicBezTo>
                    <a:cubicBezTo>
                      <a:pt x="16" y="12"/>
                      <a:pt x="16" y="11"/>
                      <a:pt x="15" y="10"/>
                    </a:cubicBezTo>
                    <a:cubicBezTo>
                      <a:pt x="14" y="9"/>
                      <a:pt x="13" y="8"/>
                      <a:pt x="12" y="8"/>
                    </a:cubicBezTo>
                    <a:cubicBezTo>
                      <a:pt x="12" y="8"/>
                      <a:pt x="11"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0" name="Freeform 526"/>
              <p:cNvSpPr>
                <a:spLocks noEditPoints="1"/>
              </p:cNvSpPr>
              <p:nvPr/>
            </p:nvSpPr>
            <p:spPr bwMode="auto">
              <a:xfrm>
                <a:off x="-4756150" y="2552700"/>
                <a:ext cx="52388" cy="50800"/>
              </a:xfrm>
              <a:custGeom>
                <a:avLst/>
                <a:gdLst>
                  <a:gd name="T0" fmla="*/ 13 w 25"/>
                  <a:gd name="T1" fmla="*/ 24 h 24"/>
                  <a:gd name="T2" fmla="*/ 3 w 25"/>
                  <a:gd name="T3" fmla="*/ 19 h 24"/>
                  <a:gd name="T4" fmla="*/ 1 w 25"/>
                  <a:gd name="T5" fmla="*/ 10 h 24"/>
                  <a:gd name="T6" fmla="*/ 5 w 25"/>
                  <a:gd name="T7" fmla="*/ 2 h 24"/>
                  <a:gd name="T8" fmla="*/ 11 w 25"/>
                  <a:gd name="T9" fmla="*/ 0 h 24"/>
                  <a:gd name="T10" fmla="*/ 22 w 25"/>
                  <a:gd name="T11" fmla="*/ 6 h 24"/>
                  <a:gd name="T12" fmla="*/ 19 w 25"/>
                  <a:gd name="T13" fmla="*/ 22 h 24"/>
                  <a:gd name="T14" fmla="*/ 13 w 25"/>
                  <a:gd name="T15" fmla="*/ 24 h 24"/>
                  <a:gd name="T16" fmla="*/ 11 w 25"/>
                  <a:gd name="T17" fmla="*/ 8 h 24"/>
                  <a:gd name="T18" fmla="*/ 10 w 25"/>
                  <a:gd name="T19" fmla="*/ 9 h 24"/>
                  <a:gd name="T20" fmla="*/ 9 w 25"/>
                  <a:gd name="T21" fmla="*/ 11 h 24"/>
                  <a:gd name="T22" fmla="*/ 10 w 25"/>
                  <a:gd name="T23" fmla="*/ 14 h 24"/>
                  <a:gd name="T24" fmla="*/ 13 w 25"/>
                  <a:gd name="T25" fmla="*/ 16 h 24"/>
                  <a:gd name="T26" fmla="*/ 14 w 25"/>
                  <a:gd name="T27" fmla="*/ 16 h 24"/>
                  <a:gd name="T28" fmla="*/ 15 w 25"/>
                  <a:gd name="T29" fmla="*/ 10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3" y="24"/>
                    </a:moveTo>
                    <a:cubicBezTo>
                      <a:pt x="9" y="24"/>
                      <a:pt x="5" y="22"/>
                      <a:pt x="3" y="19"/>
                    </a:cubicBezTo>
                    <a:cubicBezTo>
                      <a:pt x="1" y="16"/>
                      <a:pt x="0" y="13"/>
                      <a:pt x="1" y="10"/>
                    </a:cubicBezTo>
                    <a:cubicBezTo>
                      <a:pt x="1" y="7"/>
                      <a:pt x="3" y="4"/>
                      <a:pt x="5" y="2"/>
                    </a:cubicBezTo>
                    <a:cubicBezTo>
                      <a:pt x="7" y="1"/>
                      <a:pt x="9" y="0"/>
                      <a:pt x="11" y="0"/>
                    </a:cubicBezTo>
                    <a:cubicBezTo>
                      <a:pt x="15" y="0"/>
                      <a:pt x="19" y="2"/>
                      <a:pt x="22" y="6"/>
                    </a:cubicBezTo>
                    <a:cubicBezTo>
                      <a:pt x="25" y="11"/>
                      <a:pt x="24" y="18"/>
                      <a:pt x="19" y="22"/>
                    </a:cubicBezTo>
                    <a:cubicBezTo>
                      <a:pt x="17" y="23"/>
                      <a:pt x="15" y="24"/>
                      <a:pt x="13" y="24"/>
                    </a:cubicBezTo>
                    <a:close/>
                    <a:moveTo>
                      <a:pt x="11" y="8"/>
                    </a:moveTo>
                    <a:cubicBezTo>
                      <a:pt x="11" y="8"/>
                      <a:pt x="10" y="8"/>
                      <a:pt x="10" y="9"/>
                    </a:cubicBezTo>
                    <a:cubicBezTo>
                      <a:pt x="9" y="9"/>
                      <a:pt x="9" y="10"/>
                      <a:pt x="9" y="11"/>
                    </a:cubicBezTo>
                    <a:cubicBezTo>
                      <a:pt x="9" y="12"/>
                      <a:pt x="9" y="13"/>
                      <a:pt x="10" y="14"/>
                    </a:cubicBezTo>
                    <a:cubicBezTo>
                      <a:pt x="10" y="15"/>
                      <a:pt x="12" y="16"/>
                      <a:pt x="13" y="16"/>
                    </a:cubicBezTo>
                    <a:cubicBezTo>
                      <a:pt x="14" y="16"/>
                      <a:pt x="14" y="16"/>
                      <a:pt x="14" y="16"/>
                    </a:cubicBezTo>
                    <a:cubicBezTo>
                      <a:pt x="16" y="15"/>
                      <a:pt x="16" y="12"/>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1" name="Freeform 527"/>
              <p:cNvSpPr>
                <a:spLocks noEditPoints="1"/>
              </p:cNvSpPr>
              <p:nvPr/>
            </p:nvSpPr>
            <p:spPr bwMode="auto">
              <a:xfrm>
                <a:off x="-4730750" y="2535238"/>
                <a:ext cx="53975" cy="50800"/>
              </a:xfrm>
              <a:custGeom>
                <a:avLst/>
                <a:gdLst>
                  <a:gd name="T0" fmla="*/ 13 w 25"/>
                  <a:gd name="T1" fmla="*/ 24 h 24"/>
                  <a:gd name="T2" fmla="*/ 3 w 25"/>
                  <a:gd name="T3" fmla="*/ 18 h 24"/>
                  <a:gd name="T4" fmla="*/ 1 w 25"/>
                  <a:gd name="T5" fmla="*/ 9 h 24"/>
                  <a:gd name="T6" fmla="*/ 6 w 25"/>
                  <a:gd name="T7" fmla="*/ 2 h 24"/>
                  <a:gd name="T8" fmla="*/ 12 w 25"/>
                  <a:gd name="T9" fmla="*/ 0 h 24"/>
                  <a:gd name="T10" fmla="*/ 22 w 25"/>
                  <a:gd name="T11" fmla="*/ 6 h 24"/>
                  <a:gd name="T12" fmla="*/ 19 w 25"/>
                  <a:gd name="T13" fmla="*/ 22 h 24"/>
                  <a:gd name="T14" fmla="*/ 13 w 25"/>
                  <a:gd name="T15" fmla="*/ 24 h 24"/>
                  <a:gd name="T16" fmla="*/ 12 w 25"/>
                  <a:gd name="T17" fmla="*/ 8 h 24"/>
                  <a:gd name="T18" fmla="*/ 10 w 25"/>
                  <a:gd name="T19" fmla="*/ 9 h 24"/>
                  <a:gd name="T20" fmla="*/ 9 w 25"/>
                  <a:gd name="T21" fmla="*/ 11 h 24"/>
                  <a:gd name="T22" fmla="*/ 10 w 25"/>
                  <a:gd name="T23" fmla="*/ 14 h 24"/>
                  <a:gd name="T24" fmla="*/ 15 w 25"/>
                  <a:gd name="T25" fmla="*/ 16 h 24"/>
                  <a:gd name="T26" fmla="*/ 15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5" y="22"/>
                      <a:pt x="3" y="18"/>
                    </a:cubicBezTo>
                    <a:cubicBezTo>
                      <a:pt x="1" y="16"/>
                      <a:pt x="0" y="12"/>
                      <a:pt x="1" y="9"/>
                    </a:cubicBezTo>
                    <a:cubicBezTo>
                      <a:pt x="2" y="6"/>
                      <a:pt x="3" y="4"/>
                      <a:pt x="6" y="2"/>
                    </a:cubicBezTo>
                    <a:cubicBezTo>
                      <a:pt x="8" y="1"/>
                      <a:pt x="10" y="0"/>
                      <a:pt x="12" y="0"/>
                    </a:cubicBezTo>
                    <a:cubicBezTo>
                      <a:pt x="16" y="0"/>
                      <a:pt x="20" y="3"/>
                      <a:pt x="22" y="6"/>
                    </a:cubicBezTo>
                    <a:cubicBezTo>
                      <a:pt x="25" y="12"/>
                      <a:pt x="24" y="19"/>
                      <a:pt x="19" y="22"/>
                    </a:cubicBezTo>
                    <a:cubicBezTo>
                      <a:pt x="17" y="24"/>
                      <a:pt x="15" y="24"/>
                      <a:pt x="13" y="24"/>
                    </a:cubicBezTo>
                    <a:close/>
                    <a:moveTo>
                      <a:pt x="12" y="8"/>
                    </a:moveTo>
                    <a:cubicBezTo>
                      <a:pt x="11" y="8"/>
                      <a:pt x="11" y="8"/>
                      <a:pt x="10" y="9"/>
                    </a:cubicBezTo>
                    <a:cubicBezTo>
                      <a:pt x="9" y="9"/>
                      <a:pt x="9" y="10"/>
                      <a:pt x="9" y="11"/>
                    </a:cubicBezTo>
                    <a:cubicBezTo>
                      <a:pt x="9" y="12"/>
                      <a:pt x="9" y="13"/>
                      <a:pt x="10" y="14"/>
                    </a:cubicBezTo>
                    <a:cubicBezTo>
                      <a:pt x="11" y="16"/>
                      <a:pt x="13" y="17"/>
                      <a:pt x="15" y="16"/>
                    </a:cubicBezTo>
                    <a:cubicBezTo>
                      <a:pt x="16" y="15"/>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2" name="Freeform 528"/>
              <p:cNvSpPr>
                <a:spLocks noEditPoints="1"/>
              </p:cNvSpPr>
              <p:nvPr/>
            </p:nvSpPr>
            <p:spPr bwMode="auto">
              <a:xfrm>
                <a:off x="-4870450" y="2601913"/>
                <a:ext cx="53975" cy="50800"/>
              </a:xfrm>
              <a:custGeom>
                <a:avLst/>
                <a:gdLst>
                  <a:gd name="T0" fmla="*/ 13 w 25"/>
                  <a:gd name="T1" fmla="*/ 24 h 24"/>
                  <a:gd name="T2" fmla="*/ 4 w 25"/>
                  <a:gd name="T3" fmla="*/ 20 h 24"/>
                  <a:gd name="T4" fmla="*/ 0 w 25"/>
                  <a:gd name="T5" fmla="*/ 11 h 24"/>
                  <a:gd name="T6" fmla="*/ 4 w 25"/>
                  <a:gd name="T7" fmla="*/ 3 h 24"/>
                  <a:gd name="T8" fmla="*/ 12 w 25"/>
                  <a:gd name="T9" fmla="*/ 0 h 24"/>
                  <a:gd name="T10" fmla="*/ 21 w 25"/>
                  <a:gd name="T11" fmla="*/ 4 h 24"/>
                  <a:gd name="T12" fmla="*/ 21 w 25"/>
                  <a:gd name="T13" fmla="*/ 21 h 24"/>
                  <a:gd name="T14" fmla="*/ 13 w 25"/>
                  <a:gd name="T15" fmla="*/ 24 h 24"/>
                  <a:gd name="T16" fmla="*/ 12 w 25"/>
                  <a:gd name="T17" fmla="*/ 8 h 24"/>
                  <a:gd name="T18" fmla="*/ 10 w 25"/>
                  <a:gd name="T19" fmla="*/ 9 h 24"/>
                  <a:gd name="T20" fmla="*/ 9 w 25"/>
                  <a:gd name="T21" fmla="*/ 11 h 24"/>
                  <a:gd name="T22" fmla="*/ 10 w 25"/>
                  <a:gd name="T23" fmla="*/ 14 h 24"/>
                  <a:gd name="T24" fmla="*/ 15 w 25"/>
                  <a:gd name="T25" fmla="*/ 15 h 24"/>
                  <a:gd name="T26" fmla="*/ 15 w 25"/>
                  <a:gd name="T27" fmla="*/ 9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10" y="24"/>
                      <a:pt x="7" y="22"/>
                      <a:pt x="4" y="20"/>
                    </a:cubicBezTo>
                    <a:cubicBezTo>
                      <a:pt x="2" y="18"/>
                      <a:pt x="0" y="15"/>
                      <a:pt x="0" y="11"/>
                    </a:cubicBezTo>
                    <a:cubicBezTo>
                      <a:pt x="0" y="8"/>
                      <a:pt x="2" y="5"/>
                      <a:pt x="4" y="3"/>
                    </a:cubicBezTo>
                    <a:cubicBezTo>
                      <a:pt x="6" y="1"/>
                      <a:pt x="9" y="0"/>
                      <a:pt x="12" y="0"/>
                    </a:cubicBezTo>
                    <a:cubicBezTo>
                      <a:pt x="15" y="0"/>
                      <a:pt x="19" y="1"/>
                      <a:pt x="21" y="4"/>
                    </a:cubicBezTo>
                    <a:cubicBezTo>
                      <a:pt x="25" y="9"/>
                      <a:pt x="25" y="16"/>
                      <a:pt x="21" y="21"/>
                    </a:cubicBezTo>
                    <a:cubicBezTo>
                      <a:pt x="19" y="23"/>
                      <a:pt x="16" y="24"/>
                      <a:pt x="13" y="24"/>
                    </a:cubicBezTo>
                    <a:close/>
                    <a:moveTo>
                      <a:pt x="12" y="8"/>
                    </a:moveTo>
                    <a:cubicBezTo>
                      <a:pt x="11" y="8"/>
                      <a:pt x="10" y="8"/>
                      <a:pt x="10" y="9"/>
                    </a:cubicBezTo>
                    <a:cubicBezTo>
                      <a:pt x="9" y="10"/>
                      <a:pt x="9" y="11"/>
                      <a:pt x="9" y="11"/>
                    </a:cubicBezTo>
                    <a:cubicBezTo>
                      <a:pt x="8" y="12"/>
                      <a:pt x="9" y="14"/>
                      <a:pt x="10" y="14"/>
                    </a:cubicBezTo>
                    <a:cubicBezTo>
                      <a:pt x="11" y="16"/>
                      <a:pt x="14" y="16"/>
                      <a:pt x="15" y="15"/>
                    </a:cubicBezTo>
                    <a:cubicBezTo>
                      <a:pt x="17" y="13"/>
                      <a:pt x="17" y="11"/>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3" name="Freeform 529"/>
              <p:cNvSpPr>
                <a:spLocks noEditPoints="1"/>
              </p:cNvSpPr>
              <p:nvPr/>
            </p:nvSpPr>
            <p:spPr bwMode="auto">
              <a:xfrm>
                <a:off x="-4845050" y="2578100"/>
                <a:ext cx="53975" cy="52388"/>
              </a:xfrm>
              <a:custGeom>
                <a:avLst/>
                <a:gdLst>
                  <a:gd name="T0" fmla="*/ 12 w 25"/>
                  <a:gd name="T1" fmla="*/ 24 h 24"/>
                  <a:gd name="T2" fmla="*/ 11 w 25"/>
                  <a:gd name="T3" fmla="*/ 24 h 24"/>
                  <a:gd name="T4" fmla="*/ 3 w 25"/>
                  <a:gd name="T5" fmla="*/ 20 h 24"/>
                  <a:gd name="T6" fmla="*/ 0 w 25"/>
                  <a:gd name="T7" fmla="*/ 12 h 24"/>
                  <a:gd name="T8" fmla="*/ 1 w 25"/>
                  <a:gd name="T9" fmla="*/ 7 h 24"/>
                  <a:gd name="T10" fmla="*/ 4 w 25"/>
                  <a:gd name="T11" fmla="*/ 3 h 24"/>
                  <a:gd name="T12" fmla="*/ 11 w 25"/>
                  <a:gd name="T13" fmla="*/ 0 h 24"/>
                  <a:gd name="T14" fmla="*/ 20 w 25"/>
                  <a:gd name="T15" fmla="*/ 5 h 24"/>
                  <a:gd name="T16" fmla="*/ 20 w 25"/>
                  <a:gd name="T17" fmla="*/ 21 h 24"/>
                  <a:gd name="T18" fmla="*/ 16 w 25"/>
                  <a:gd name="T19" fmla="*/ 24 h 24"/>
                  <a:gd name="T20" fmla="*/ 12 w 25"/>
                  <a:gd name="T21" fmla="*/ 24 h 24"/>
                  <a:gd name="T22" fmla="*/ 11 w 25"/>
                  <a:gd name="T23" fmla="*/ 8 h 24"/>
                  <a:gd name="T24" fmla="*/ 9 w 25"/>
                  <a:gd name="T25" fmla="*/ 9 h 24"/>
                  <a:gd name="T26" fmla="*/ 8 w 25"/>
                  <a:gd name="T27" fmla="*/ 11 h 24"/>
                  <a:gd name="T28" fmla="*/ 8 w 25"/>
                  <a:gd name="T29" fmla="*/ 12 h 24"/>
                  <a:gd name="T30" fmla="*/ 9 w 25"/>
                  <a:gd name="T31" fmla="*/ 15 h 24"/>
                  <a:gd name="T32" fmla="*/ 12 w 25"/>
                  <a:gd name="T33" fmla="*/ 16 h 24"/>
                  <a:gd name="T34" fmla="*/ 13 w 25"/>
                  <a:gd name="T35" fmla="*/ 16 h 24"/>
                  <a:gd name="T36" fmla="*/ 14 w 25"/>
                  <a:gd name="T37" fmla="*/ 15 h 24"/>
                  <a:gd name="T38" fmla="*/ 14 w 25"/>
                  <a:gd name="T39" fmla="*/ 10 h 24"/>
                  <a:gd name="T40" fmla="*/ 11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2" y="24"/>
                    </a:moveTo>
                    <a:cubicBezTo>
                      <a:pt x="11" y="24"/>
                      <a:pt x="11" y="24"/>
                      <a:pt x="11" y="24"/>
                    </a:cubicBezTo>
                    <a:cubicBezTo>
                      <a:pt x="8" y="24"/>
                      <a:pt x="5" y="23"/>
                      <a:pt x="3" y="20"/>
                    </a:cubicBezTo>
                    <a:cubicBezTo>
                      <a:pt x="1" y="18"/>
                      <a:pt x="0" y="15"/>
                      <a:pt x="0" y="12"/>
                    </a:cubicBezTo>
                    <a:cubicBezTo>
                      <a:pt x="0" y="10"/>
                      <a:pt x="0" y="9"/>
                      <a:pt x="1" y="7"/>
                    </a:cubicBezTo>
                    <a:cubicBezTo>
                      <a:pt x="1" y="6"/>
                      <a:pt x="2" y="4"/>
                      <a:pt x="4" y="3"/>
                    </a:cubicBezTo>
                    <a:cubicBezTo>
                      <a:pt x="6" y="1"/>
                      <a:pt x="8" y="0"/>
                      <a:pt x="11" y="0"/>
                    </a:cubicBezTo>
                    <a:cubicBezTo>
                      <a:pt x="15" y="0"/>
                      <a:pt x="18" y="2"/>
                      <a:pt x="20" y="5"/>
                    </a:cubicBezTo>
                    <a:cubicBezTo>
                      <a:pt x="25" y="10"/>
                      <a:pt x="24" y="17"/>
                      <a:pt x="20" y="21"/>
                    </a:cubicBezTo>
                    <a:cubicBezTo>
                      <a:pt x="18" y="23"/>
                      <a:pt x="17" y="23"/>
                      <a:pt x="16" y="24"/>
                    </a:cubicBezTo>
                    <a:cubicBezTo>
                      <a:pt x="14" y="24"/>
                      <a:pt x="13" y="24"/>
                      <a:pt x="12" y="24"/>
                    </a:cubicBezTo>
                    <a:close/>
                    <a:moveTo>
                      <a:pt x="11" y="8"/>
                    </a:moveTo>
                    <a:cubicBezTo>
                      <a:pt x="11" y="8"/>
                      <a:pt x="10" y="9"/>
                      <a:pt x="9" y="9"/>
                    </a:cubicBezTo>
                    <a:cubicBezTo>
                      <a:pt x="8" y="10"/>
                      <a:pt x="8" y="10"/>
                      <a:pt x="8" y="11"/>
                    </a:cubicBezTo>
                    <a:cubicBezTo>
                      <a:pt x="8" y="11"/>
                      <a:pt x="8" y="11"/>
                      <a:pt x="8" y="12"/>
                    </a:cubicBezTo>
                    <a:cubicBezTo>
                      <a:pt x="8" y="13"/>
                      <a:pt x="8" y="14"/>
                      <a:pt x="9" y="15"/>
                    </a:cubicBezTo>
                    <a:cubicBezTo>
                      <a:pt x="10" y="16"/>
                      <a:pt x="11" y="16"/>
                      <a:pt x="12" y="16"/>
                    </a:cubicBezTo>
                    <a:cubicBezTo>
                      <a:pt x="12" y="16"/>
                      <a:pt x="13" y="16"/>
                      <a:pt x="13" y="16"/>
                    </a:cubicBezTo>
                    <a:cubicBezTo>
                      <a:pt x="14" y="16"/>
                      <a:pt x="14" y="16"/>
                      <a:pt x="14" y="15"/>
                    </a:cubicBezTo>
                    <a:cubicBezTo>
                      <a:pt x="16" y="14"/>
                      <a:pt x="16" y="12"/>
                      <a:pt x="14" y="10"/>
                    </a:cubicBezTo>
                    <a:cubicBezTo>
                      <a:pt x="14" y="9"/>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4" name="Freeform 530"/>
              <p:cNvSpPr>
                <a:spLocks noEditPoints="1"/>
              </p:cNvSpPr>
              <p:nvPr/>
            </p:nvSpPr>
            <p:spPr bwMode="auto">
              <a:xfrm>
                <a:off x="-4821238" y="2557463"/>
                <a:ext cx="55563" cy="50800"/>
              </a:xfrm>
              <a:custGeom>
                <a:avLst/>
                <a:gdLst>
                  <a:gd name="T0" fmla="*/ 13 w 26"/>
                  <a:gd name="T1" fmla="*/ 24 h 24"/>
                  <a:gd name="T2" fmla="*/ 11 w 26"/>
                  <a:gd name="T3" fmla="*/ 24 h 24"/>
                  <a:gd name="T4" fmla="*/ 3 w 26"/>
                  <a:gd name="T5" fmla="*/ 20 h 24"/>
                  <a:gd name="T6" fmla="*/ 0 w 26"/>
                  <a:gd name="T7" fmla="*/ 11 h 24"/>
                  <a:gd name="T8" fmla="*/ 5 w 26"/>
                  <a:gd name="T9" fmla="*/ 3 h 24"/>
                  <a:gd name="T10" fmla="*/ 12 w 26"/>
                  <a:gd name="T11" fmla="*/ 0 h 24"/>
                  <a:gd name="T12" fmla="*/ 22 w 26"/>
                  <a:gd name="T13" fmla="*/ 5 h 24"/>
                  <a:gd name="T14" fmla="*/ 20 w 26"/>
                  <a:gd name="T15" fmla="*/ 22 h 24"/>
                  <a:gd name="T16" fmla="*/ 13 w 26"/>
                  <a:gd name="T17" fmla="*/ 24 h 24"/>
                  <a:gd name="T18" fmla="*/ 12 w 26"/>
                  <a:gd name="T19" fmla="*/ 9 h 24"/>
                  <a:gd name="T20" fmla="*/ 10 w 26"/>
                  <a:gd name="T21" fmla="*/ 9 h 24"/>
                  <a:gd name="T22" fmla="*/ 8 w 26"/>
                  <a:gd name="T23" fmla="*/ 12 h 24"/>
                  <a:gd name="T24" fmla="*/ 9 w 26"/>
                  <a:gd name="T25" fmla="*/ 15 h 24"/>
                  <a:gd name="T26" fmla="*/ 12 w 26"/>
                  <a:gd name="T27" fmla="*/ 16 h 24"/>
                  <a:gd name="T28" fmla="*/ 15 w 26"/>
                  <a:gd name="T29" fmla="*/ 15 h 24"/>
                  <a:gd name="T30" fmla="*/ 15 w 26"/>
                  <a:gd name="T31" fmla="*/ 10 h 24"/>
                  <a:gd name="T32" fmla="*/ 12 w 26"/>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2" y="24"/>
                      <a:pt x="11" y="24"/>
                    </a:cubicBezTo>
                    <a:cubicBezTo>
                      <a:pt x="8" y="24"/>
                      <a:pt x="5" y="22"/>
                      <a:pt x="3" y="20"/>
                    </a:cubicBezTo>
                    <a:cubicBezTo>
                      <a:pt x="1" y="18"/>
                      <a:pt x="0" y="14"/>
                      <a:pt x="0" y="11"/>
                    </a:cubicBezTo>
                    <a:cubicBezTo>
                      <a:pt x="1" y="8"/>
                      <a:pt x="2" y="5"/>
                      <a:pt x="5" y="3"/>
                    </a:cubicBezTo>
                    <a:cubicBezTo>
                      <a:pt x="7" y="1"/>
                      <a:pt x="9" y="0"/>
                      <a:pt x="12" y="0"/>
                    </a:cubicBezTo>
                    <a:cubicBezTo>
                      <a:pt x="16" y="0"/>
                      <a:pt x="19" y="2"/>
                      <a:pt x="22" y="5"/>
                    </a:cubicBezTo>
                    <a:cubicBezTo>
                      <a:pt x="26" y="11"/>
                      <a:pt x="25" y="18"/>
                      <a:pt x="20" y="22"/>
                    </a:cubicBezTo>
                    <a:cubicBezTo>
                      <a:pt x="18" y="24"/>
                      <a:pt x="15" y="24"/>
                      <a:pt x="13" y="24"/>
                    </a:cubicBezTo>
                    <a:close/>
                    <a:moveTo>
                      <a:pt x="12" y="9"/>
                    </a:moveTo>
                    <a:cubicBezTo>
                      <a:pt x="11" y="9"/>
                      <a:pt x="10" y="9"/>
                      <a:pt x="10" y="9"/>
                    </a:cubicBezTo>
                    <a:cubicBezTo>
                      <a:pt x="9" y="10"/>
                      <a:pt x="8" y="11"/>
                      <a:pt x="8" y="12"/>
                    </a:cubicBezTo>
                    <a:cubicBezTo>
                      <a:pt x="8" y="13"/>
                      <a:pt x="9" y="14"/>
                      <a:pt x="9" y="15"/>
                    </a:cubicBezTo>
                    <a:cubicBezTo>
                      <a:pt x="10" y="16"/>
                      <a:pt x="11" y="16"/>
                      <a:pt x="12" y="16"/>
                    </a:cubicBezTo>
                    <a:cubicBezTo>
                      <a:pt x="13" y="16"/>
                      <a:pt x="14" y="16"/>
                      <a:pt x="15" y="15"/>
                    </a:cubicBezTo>
                    <a:cubicBezTo>
                      <a:pt x="16" y="14"/>
                      <a:pt x="16" y="12"/>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5" name="Freeform 531"/>
              <p:cNvSpPr>
                <a:spLocks noEditPoints="1"/>
              </p:cNvSpPr>
              <p:nvPr/>
            </p:nvSpPr>
            <p:spPr bwMode="auto">
              <a:xfrm>
                <a:off x="-4795838" y="2536825"/>
                <a:ext cx="55563" cy="52388"/>
              </a:xfrm>
              <a:custGeom>
                <a:avLst/>
                <a:gdLst>
                  <a:gd name="T0" fmla="*/ 13 w 26"/>
                  <a:gd name="T1" fmla="*/ 24 h 24"/>
                  <a:gd name="T2" fmla="*/ 11 w 26"/>
                  <a:gd name="T3" fmla="*/ 24 h 24"/>
                  <a:gd name="T4" fmla="*/ 3 w 26"/>
                  <a:gd name="T5" fmla="*/ 19 h 24"/>
                  <a:gd name="T6" fmla="*/ 1 w 26"/>
                  <a:gd name="T7" fmla="*/ 10 h 24"/>
                  <a:gd name="T8" fmla="*/ 5 w 26"/>
                  <a:gd name="T9" fmla="*/ 2 h 24"/>
                  <a:gd name="T10" fmla="*/ 12 w 26"/>
                  <a:gd name="T11" fmla="*/ 0 h 24"/>
                  <a:gd name="T12" fmla="*/ 22 w 26"/>
                  <a:gd name="T13" fmla="*/ 5 h 24"/>
                  <a:gd name="T14" fmla="*/ 20 w 26"/>
                  <a:gd name="T15" fmla="*/ 22 h 24"/>
                  <a:gd name="T16" fmla="*/ 13 w 26"/>
                  <a:gd name="T17" fmla="*/ 24 h 24"/>
                  <a:gd name="T18" fmla="*/ 12 w 26"/>
                  <a:gd name="T19" fmla="*/ 8 h 24"/>
                  <a:gd name="T20" fmla="*/ 10 w 26"/>
                  <a:gd name="T21" fmla="*/ 9 h 24"/>
                  <a:gd name="T22" fmla="*/ 9 w 26"/>
                  <a:gd name="T23" fmla="*/ 11 h 24"/>
                  <a:gd name="T24" fmla="*/ 9 w 26"/>
                  <a:gd name="T25" fmla="*/ 14 h 24"/>
                  <a:gd name="T26" fmla="*/ 12 w 26"/>
                  <a:gd name="T27" fmla="*/ 16 h 24"/>
                  <a:gd name="T28" fmla="*/ 13 w 26"/>
                  <a:gd name="T29" fmla="*/ 16 h 24"/>
                  <a:gd name="T30" fmla="*/ 15 w 26"/>
                  <a:gd name="T31" fmla="*/ 15 h 24"/>
                  <a:gd name="T32" fmla="*/ 15 w 26"/>
                  <a:gd name="T33" fmla="*/ 10 h 24"/>
                  <a:gd name="T34" fmla="*/ 12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3" y="24"/>
                    </a:moveTo>
                    <a:cubicBezTo>
                      <a:pt x="12" y="24"/>
                      <a:pt x="11" y="24"/>
                      <a:pt x="11" y="24"/>
                    </a:cubicBezTo>
                    <a:cubicBezTo>
                      <a:pt x="8" y="23"/>
                      <a:pt x="5" y="22"/>
                      <a:pt x="3" y="19"/>
                    </a:cubicBezTo>
                    <a:cubicBezTo>
                      <a:pt x="1" y="17"/>
                      <a:pt x="0" y="13"/>
                      <a:pt x="1" y="10"/>
                    </a:cubicBezTo>
                    <a:cubicBezTo>
                      <a:pt x="1" y="7"/>
                      <a:pt x="3" y="4"/>
                      <a:pt x="5" y="2"/>
                    </a:cubicBezTo>
                    <a:cubicBezTo>
                      <a:pt x="7" y="1"/>
                      <a:pt x="10" y="0"/>
                      <a:pt x="12" y="0"/>
                    </a:cubicBezTo>
                    <a:cubicBezTo>
                      <a:pt x="16" y="0"/>
                      <a:pt x="20" y="2"/>
                      <a:pt x="22" y="5"/>
                    </a:cubicBezTo>
                    <a:cubicBezTo>
                      <a:pt x="26" y="11"/>
                      <a:pt x="25" y="18"/>
                      <a:pt x="20" y="22"/>
                    </a:cubicBezTo>
                    <a:cubicBezTo>
                      <a:pt x="17" y="23"/>
                      <a:pt x="15" y="24"/>
                      <a:pt x="13" y="24"/>
                    </a:cubicBezTo>
                    <a:close/>
                    <a:moveTo>
                      <a:pt x="12" y="8"/>
                    </a:moveTo>
                    <a:cubicBezTo>
                      <a:pt x="11" y="8"/>
                      <a:pt x="11" y="8"/>
                      <a:pt x="10" y="9"/>
                    </a:cubicBezTo>
                    <a:cubicBezTo>
                      <a:pt x="9" y="9"/>
                      <a:pt x="9" y="11"/>
                      <a:pt x="9" y="11"/>
                    </a:cubicBezTo>
                    <a:cubicBezTo>
                      <a:pt x="8" y="12"/>
                      <a:pt x="9" y="13"/>
                      <a:pt x="9" y="14"/>
                    </a:cubicBezTo>
                    <a:cubicBezTo>
                      <a:pt x="10" y="15"/>
                      <a:pt x="11" y="16"/>
                      <a:pt x="12" y="16"/>
                    </a:cubicBezTo>
                    <a:cubicBezTo>
                      <a:pt x="13" y="16"/>
                      <a:pt x="13" y="16"/>
                      <a:pt x="13" y="16"/>
                    </a:cubicBezTo>
                    <a:cubicBezTo>
                      <a:pt x="13" y="16"/>
                      <a:pt x="14" y="16"/>
                      <a:pt x="15" y="15"/>
                    </a:cubicBezTo>
                    <a:cubicBezTo>
                      <a:pt x="16" y="14"/>
                      <a:pt x="17" y="12"/>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6" name="Freeform 532"/>
              <p:cNvSpPr>
                <a:spLocks noEditPoints="1"/>
              </p:cNvSpPr>
              <p:nvPr/>
            </p:nvSpPr>
            <p:spPr bwMode="auto">
              <a:xfrm>
                <a:off x="-4767263" y="2517775"/>
                <a:ext cx="53975" cy="52388"/>
              </a:xfrm>
              <a:custGeom>
                <a:avLst/>
                <a:gdLst>
                  <a:gd name="T0" fmla="*/ 12 w 25"/>
                  <a:gd name="T1" fmla="*/ 24 h 24"/>
                  <a:gd name="T2" fmla="*/ 2 w 25"/>
                  <a:gd name="T3" fmla="*/ 19 h 24"/>
                  <a:gd name="T4" fmla="*/ 0 w 25"/>
                  <a:gd name="T5" fmla="*/ 10 h 24"/>
                  <a:gd name="T6" fmla="*/ 5 w 25"/>
                  <a:gd name="T7" fmla="*/ 2 h 24"/>
                  <a:gd name="T8" fmla="*/ 12 w 25"/>
                  <a:gd name="T9" fmla="*/ 0 h 24"/>
                  <a:gd name="T10" fmla="*/ 22 w 25"/>
                  <a:gd name="T11" fmla="*/ 6 h 24"/>
                  <a:gd name="T12" fmla="*/ 19 w 25"/>
                  <a:gd name="T13" fmla="*/ 22 h 24"/>
                  <a:gd name="T14" fmla="*/ 12 w 25"/>
                  <a:gd name="T15" fmla="*/ 24 h 24"/>
                  <a:gd name="T16" fmla="*/ 12 w 25"/>
                  <a:gd name="T17" fmla="*/ 8 h 24"/>
                  <a:gd name="T18" fmla="*/ 10 w 25"/>
                  <a:gd name="T19" fmla="*/ 9 h 24"/>
                  <a:gd name="T20" fmla="*/ 8 w 25"/>
                  <a:gd name="T21" fmla="*/ 11 h 24"/>
                  <a:gd name="T22" fmla="*/ 9 w 25"/>
                  <a:gd name="T23" fmla="*/ 14 h 24"/>
                  <a:gd name="T24" fmla="*/ 12 w 25"/>
                  <a:gd name="T25" fmla="*/ 16 h 24"/>
                  <a:gd name="T26" fmla="*/ 14 w 25"/>
                  <a:gd name="T27" fmla="*/ 16 h 24"/>
                  <a:gd name="T28" fmla="*/ 15 w 25"/>
                  <a:gd name="T29" fmla="*/ 10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8" y="24"/>
                      <a:pt x="5" y="22"/>
                      <a:pt x="2" y="19"/>
                    </a:cubicBezTo>
                    <a:cubicBezTo>
                      <a:pt x="0" y="16"/>
                      <a:pt x="0" y="13"/>
                      <a:pt x="0" y="10"/>
                    </a:cubicBezTo>
                    <a:cubicBezTo>
                      <a:pt x="1" y="6"/>
                      <a:pt x="3" y="4"/>
                      <a:pt x="5" y="2"/>
                    </a:cubicBezTo>
                    <a:cubicBezTo>
                      <a:pt x="7" y="1"/>
                      <a:pt x="9" y="0"/>
                      <a:pt x="12" y="0"/>
                    </a:cubicBezTo>
                    <a:cubicBezTo>
                      <a:pt x="16" y="0"/>
                      <a:pt x="20" y="2"/>
                      <a:pt x="22" y="6"/>
                    </a:cubicBezTo>
                    <a:cubicBezTo>
                      <a:pt x="25" y="12"/>
                      <a:pt x="24" y="19"/>
                      <a:pt x="19" y="22"/>
                    </a:cubicBezTo>
                    <a:cubicBezTo>
                      <a:pt x="17" y="24"/>
                      <a:pt x="15" y="24"/>
                      <a:pt x="12" y="24"/>
                    </a:cubicBezTo>
                    <a:close/>
                    <a:moveTo>
                      <a:pt x="12" y="8"/>
                    </a:moveTo>
                    <a:cubicBezTo>
                      <a:pt x="11" y="8"/>
                      <a:pt x="10" y="8"/>
                      <a:pt x="10" y="9"/>
                    </a:cubicBezTo>
                    <a:cubicBezTo>
                      <a:pt x="9" y="9"/>
                      <a:pt x="8" y="10"/>
                      <a:pt x="8" y="11"/>
                    </a:cubicBezTo>
                    <a:cubicBezTo>
                      <a:pt x="8" y="12"/>
                      <a:pt x="8" y="13"/>
                      <a:pt x="9" y="14"/>
                    </a:cubicBezTo>
                    <a:cubicBezTo>
                      <a:pt x="10" y="15"/>
                      <a:pt x="11" y="16"/>
                      <a:pt x="12" y="16"/>
                    </a:cubicBezTo>
                    <a:cubicBezTo>
                      <a:pt x="13" y="16"/>
                      <a:pt x="14" y="16"/>
                      <a:pt x="14" y="16"/>
                    </a:cubicBezTo>
                    <a:cubicBezTo>
                      <a:pt x="16" y="14"/>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7" name="Freeform 533"/>
              <p:cNvSpPr>
                <a:spLocks noEditPoints="1"/>
              </p:cNvSpPr>
              <p:nvPr/>
            </p:nvSpPr>
            <p:spPr bwMode="auto">
              <a:xfrm>
                <a:off x="-4881563" y="2563813"/>
                <a:ext cx="50800" cy="52388"/>
              </a:xfrm>
              <a:custGeom>
                <a:avLst/>
                <a:gdLst>
                  <a:gd name="T0" fmla="*/ 12 w 24"/>
                  <a:gd name="T1" fmla="*/ 25 h 25"/>
                  <a:gd name="T2" fmla="*/ 3 w 24"/>
                  <a:gd name="T3" fmla="*/ 21 h 25"/>
                  <a:gd name="T4" fmla="*/ 0 w 24"/>
                  <a:gd name="T5" fmla="*/ 13 h 25"/>
                  <a:gd name="T6" fmla="*/ 4 w 24"/>
                  <a:gd name="T7" fmla="*/ 4 h 25"/>
                  <a:gd name="T8" fmla="*/ 12 w 24"/>
                  <a:gd name="T9" fmla="*/ 1 h 25"/>
                  <a:gd name="T10" fmla="*/ 21 w 24"/>
                  <a:gd name="T11" fmla="*/ 5 h 25"/>
                  <a:gd name="T12" fmla="*/ 24 w 24"/>
                  <a:gd name="T13" fmla="*/ 13 h 25"/>
                  <a:gd name="T14" fmla="*/ 20 w 24"/>
                  <a:gd name="T15" fmla="*/ 22 h 25"/>
                  <a:gd name="T16" fmla="*/ 12 w 24"/>
                  <a:gd name="T17" fmla="*/ 25 h 25"/>
                  <a:gd name="T18" fmla="*/ 12 w 24"/>
                  <a:gd name="T19" fmla="*/ 9 h 25"/>
                  <a:gd name="T20" fmla="*/ 9 w 24"/>
                  <a:gd name="T21" fmla="*/ 10 h 25"/>
                  <a:gd name="T22" fmla="*/ 8 w 24"/>
                  <a:gd name="T23" fmla="*/ 13 h 25"/>
                  <a:gd name="T24" fmla="*/ 9 w 24"/>
                  <a:gd name="T25" fmla="*/ 15 h 25"/>
                  <a:gd name="T26" fmla="*/ 15 w 24"/>
                  <a:gd name="T27" fmla="*/ 16 h 25"/>
                  <a:gd name="T28" fmla="*/ 16 w 24"/>
                  <a:gd name="T29" fmla="*/ 13 h 25"/>
                  <a:gd name="T30" fmla="*/ 15 w 24"/>
                  <a:gd name="T31" fmla="*/ 10 h 25"/>
                  <a:gd name="T32" fmla="*/ 12 w 24"/>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5">
                    <a:moveTo>
                      <a:pt x="12" y="25"/>
                    </a:moveTo>
                    <a:cubicBezTo>
                      <a:pt x="9" y="25"/>
                      <a:pt x="6" y="23"/>
                      <a:pt x="3" y="21"/>
                    </a:cubicBezTo>
                    <a:cubicBezTo>
                      <a:pt x="1" y="19"/>
                      <a:pt x="0" y="16"/>
                      <a:pt x="0" y="13"/>
                    </a:cubicBezTo>
                    <a:cubicBezTo>
                      <a:pt x="0" y="9"/>
                      <a:pt x="1" y="6"/>
                      <a:pt x="4" y="4"/>
                    </a:cubicBezTo>
                    <a:cubicBezTo>
                      <a:pt x="6" y="2"/>
                      <a:pt x="9" y="0"/>
                      <a:pt x="12" y="1"/>
                    </a:cubicBezTo>
                    <a:cubicBezTo>
                      <a:pt x="16" y="1"/>
                      <a:pt x="19" y="2"/>
                      <a:pt x="21" y="5"/>
                    </a:cubicBezTo>
                    <a:cubicBezTo>
                      <a:pt x="23" y="7"/>
                      <a:pt x="24" y="10"/>
                      <a:pt x="24" y="13"/>
                    </a:cubicBezTo>
                    <a:cubicBezTo>
                      <a:pt x="24" y="17"/>
                      <a:pt x="22" y="19"/>
                      <a:pt x="20" y="22"/>
                    </a:cubicBezTo>
                    <a:cubicBezTo>
                      <a:pt x="18" y="24"/>
                      <a:pt x="15" y="25"/>
                      <a:pt x="12" y="25"/>
                    </a:cubicBezTo>
                    <a:close/>
                    <a:moveTo>
                      <a:pt x="12" y="9"/>
                    </a:moveTo>
                    <a:cubicBezTo>
                      <a:pt x="11" y="9"/>
                      <a:pt x="10" y="9"/>
                      <a:pt x="9" y="10"/>
                    </a:cubicBezTo>
                    <a:cubicBezTo>
                      <a:pt x="8" y="10"/>
                      <a:pt x="8" y="12"/>
                      <a:pt x="8" y="13"/>
                    </a:cubicBezTo>
                    <a:cubicBezTo>
                      <a:pt x="8" y="14"/>
                      <a:pt x="8" y="15"/>
                      <a:pt x="9" y="15"/>
                    </a:cubicBezTo>
                    <a:cubicBezTo>
                      <a:pt x="10" y="17"/>
                      <a:pt x="13" y="17"/>
                      <a:pt x="15" y="16"/>
                    </a:cubicBezTo>
                    <a:cubicBezTo>
                      <a:pt x="15" y="15"/>
                      <a:pt x="16" y="14"/>
                      <a:pt x="16" y="13"/>
                    </a:cubicBezTo>
                    <a:cubicBezTo>
                      <a:pt x="16" y="12"/>
                      <a:pt x="16" y="11"/>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8" name="Freeform 534"/>
              <p:cNvSpPr>
                <a:spLocks noEditPoints="1"/>
              </p:cNvSpPr>
              <p:nvPr/>
            </p:nvSpPr>
            <p:spPr bwMode="auto">
              <a:xfrm>
                <a:off x="-4856163" y="2541588"/>
                <a:ext cx="52388" cy="52388"/>
              </a:xfrm>
              <a:custGeom>
                <a:avLst/>
                <a:gdLst>
                  <a:gd name="T0" fmla="*/ 12 w 24"/>
                  <a:gd name="T1" fmla="*/ 24 h 24"/>
                  <a:gd name="T2" fmla="*/ 3 w 24"/>
                  <a:gd name="T3" fmla="*/ 20 h 24"/>
                  <a:gd name="T4" fmla="*/ 0 w 24"/>
                  <a:gd name="T5" fmla="*/ 11 h 24"/>
                  <a:gd name="T6" fmla="*/ 4 w 24"/>
                  <a:gd name="T7" fmla="*/ 3 h 24"/>
                  <a:gd name="T8" fmla="*/ 13 w 24"/>
                  <a:gd name="T9" fmla="*/ 0 h 24"/>
                  <a:gd name="T10" fmla="*/ 21 w 24"/>
                  <a:gd name="T11" fmla="*/ 4 h 24"/>
                  <a:gd name="T12" fmla="*/ 24 w 24"/>
                  <a:gd name="T13" fmla="*/ 13 h 24"/>
                  <a:gd name="T14" fmla="*/ 20 w 24"/>
                  <a:gd name="T15" fmla="*/ 21 h 24"/>
                  <a:gd name="T16" fmla="*/ 12 w 24"/>
                  <a:gd name="T17" fmla="*/ 24 h 24"/>
                  <a:gd name="T18" fmla="*/ 12 w 24"/>
                  <a:gd name="T19" fmla="*/ 8 h 24"/>
                  <a:gd name="T20" fmla="*/ 9 w 24"/>
                  <a:gd name="T21" fmla="*/ 9 h 24"/>
                  <a:gd name="T22" fmla="*/ 8 w 24"/>
                  <a:gd name="T23" fmla="*/ 12 h 24"/>
                  <a:gd name="T24" fmla="*/ 9 w 24"/>
                  <a:gd name="T25" fmla="*/ 15 h 24"/>
                  <a:gd name="T26" fmla="*/ 12 w 24"/>
                  <a:gd name="T27" fmla="*/ 16 h 24"/>
                  <a:gd name="T28" fmla="*/ 14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9" y="24"/>
                      <a:pt x="5" y="23"/>
                      <a:pt x="3" y="20"/>
                    </a:cubicBezTo>
                    <a:cubicBezTo>
                      <a:pt x="1" y="18"/>
                      <a:pt x="0" y="14"/>
                      <a:pt x="0" y="11"/>
                    </a:cubicBezTo>
                    <a:cubicBezTo>
                      <a:pt x="0" y="8"/>
                      <a:pt x="1" y="5"/>
                      <a:pt x="4" y="3"/>
                    </a:cubicBezTo>
                    <a:cubicBezTo>
                      <a:pt x="6" y="1"/>
                      <a:pt x="10" y="0"/>
                      <a:pt x="13" y="0"/>
                    </a:cubicBezTo>
                    <a:cubicBezTo>
                      <a:pt x="16" y="0"/>
                      <a:pt x="19" y="2"/>
                      <a:pt x="21" y="4"/>
                    </a:cubicBezTo>
                    <a:cubicBezTo>
                      <a:pt x="23" y="7"/>
                      <a:pt x="24" y="10"/>
                      <a:pt x="24" y="13"/>
                    </a:cubicBezTo>
                    <a:cubicBezTo>
                      <a:pt x="24" y="16"/>
                      <a:pt x="22" y="19"/>
                      <a:pt x="20" y="21"/>
                    </a:cubicBezTo>
                    <a:cubicBezTo>
                      <a:pt x="18" y="23"/>
                      <a:pt x="15" y="24"/>
                      <a:pt x="12" y="24"/>
                    </a:cubicBezTo>
                    <a:close/>
                    <a:moveTo>
                      <a:pt x="12" y="8"/>
                    </a:moveTo>
                    <a:cubicBezTo>
                      <a:pt x="11" y="8"/>
                      <a:pt x="10" y="8"/>
                      <a:pt x="9" y="9"/>
                    </a:cubicBezTo>
                    <a:cubicBezTo>
                      <a:pt x="8" y="10"/>
                      <a:pt x="8" y="11"/>
                      <a:pt x="8" y="12"/>
                    </a:cubicBezTo>
                    <a:cubicBezTo>
                      <a:pt x="8" y="13"/>
                      <a:pt x="8" y="14"/>
                      <a:pt x="9" y="15"/>
                    </a:cubicBezTo>
                    <a:cubicBezTo>
                      <a:pt x="10" y="15"/>
                      <a:pt x="11" y="16"/>
                      <a:pt x="12" y="16"/>
                    </a:cubicBezTo>
                    <a:cubicBezTo>
                      <a:pt x="13" y="16"/>
                      <a:pt x="14" y="16"/>
                      <a:pt x="14" y="15"/>
                    </a:cubicBezTo>
                    <a:cubicBezTo>
                      <a:pt x="16" y="14"/>
                      <a:pt x="16" y="13"/>
                      <a:pt x="16"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9" name="Freeform 535"/>
              <p:cNvSpPr>
                <a:spLocks noEditPoints="1"/>
              </p:cNvSpPr>
              <p:nvPr/>
            </p:nvSpPr>
            <p:spPr bwMode="auto">
              <a:xfrm>
                <a:off x="-4830763" y="2517775"/>
                <a:ext cx="53975" cy="53975"/>
              </a:xfrm>
              <a:custGeom>
                <a:avLst/>
                <a:gdLst>
                  <a:gd name="T0" fmla="*/ 13 w 25"/>
                  <a:gd name="T1" fmla="*/ 25 h 25"/>
                  <a:gd name="T2" fmla="*/ 3 w 25"/>
                  <a:gd name="T3" fmla="*/ 20 h 25"/>
                  <a:gd name="T4" fmla="*/ 0 w 25"/>
                  <a:gd name="T5" fmla="*/ 12 h 25"/>
                  <a:gd name="T6" fmla="*/ 5 w 25"/>
                  <a:gd name="T7" fmla="*/ 3 h 25"/>
                  <a:gd name="T8" fmla="*/ 14 w 25"/>
                  <a:gd name="T9" fmla="*/ 1 h 25"/>
                  <a:gd name="T10" fmla="*/ 22 w 25"/>
                  <a:gd name="T11" fmla="*/ 6 h 25"/>
                  <a:gd name="T12" fmla="*/ 24 w 25"/>
                  <a:gd name="T13" fmla="*/ 14 h 25"/>
                  <a:gd name="T14" fmla="*/ 20 w 25"/>
                  <a:gd name="T15" fmla="*/ 22 h 25"/>
                  <a:gd name="T16" fmla="*/ 13 w 25"/>
                  <a:gd name="T17" fmla="*/ 25 h 25"/>
                  <a:gd name="T18" fmla="*/ 12 w 25"/>
                  <a:gd name="T19" fmla="*/ 9 h 25"/>
                  <a:gd name="T20" fmla="*/ 10 w 25"/>
                  <a:gd name="T21" fmla="*/ 10 h 25"/>
                  <a:gd name="T22" fmla="*/ 8 w 25"/>
                  <a:gd name="T23" fmla="*/ 12 h 25"/>
                  <a:gd name="T24" fmla="*/ 9 w 25"/>
                  <a:gd name="T25" fmla="*/ 15 h 25"/>
                  <a:gd name="T26" fmla="*/ 13 w 25"/>
                  <a:gd name="T27" fmla="*/ 17 h 25"/>
                  <a:gd name="T28" fmla="*/ 15 w 25"/>
                  <a:gd name="T29" fmla="*/ 16 h 25"/>
                  <a:gd name="T30" fmla="*/ 16 w 25"/>
                  <a:gd name="T31" fmla="*/ 13 h 25"/>
                  <a:gd name="T32" fmla="*/ 15 w 25"/>
                  <a:gd name="T33" fmla="*/ 10 h 25"/>
                  <a:gd name="T34" fmla="*/ 13 w 25"/>
                  <a:gd name="T35" fmla="*/ 9 h 25"/>
                  <a:gd name="T36" fmla="*/ 12 w 25"/>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9" y="25"/>
                      <a:pt x="5" y="23"/>
                      <a:pt x="3" y="20"/>
                    </a:cubicBezTo>
                    <a:cubicBezTo>
                      <a:pt x="1" y="18"/>
                      <a:pt x="0" y="15"/>
                      <a:pt x="0" y="12"/>
                    </a:cubicBezTo>
                    <a:cubicBezTo>
                      <a:pt x="1" y="8"/>
                      <a:pt x="2" y="5"/>
                      <a:pt x="5" y="3"/>
                    </a:cubicBezTo>
                    <a:cubicBezTo>
                      <a:pt x="7" y="1"/>
                      <a:pt x="11" y="0"/>
                      <a:pt x="14" y="1"/>
                    </a:cubicBezTo>
                    <a:cubicBezTo>
                      <a:pt x="17" y="1"/>
                      <a:pt x="20" y="3"/>
                      <a:pt x="22" y="6"/>
                    </a:cubicBezTo>
                    <a:cubicBezTo>
                      <a:pt x="24" y="8"/>
                      <a:pt x="25" y="11"/>
                      <a:pt x="24" y="14"/>
                    </a:cubicBezTo>
                    <a:cubicBezTo>
                      <a:pt x="24" y="18"/>
                      <a:pt x="22" y="20"/>
                      <a:pt x="20" y="22"/>
                    </a:cubicBezTo>
                    <a:cubicBezTo>
                      <a:pt x="18" y="24"/>
                      <a:pt x="15" y="25"/>
                      <a:pt x="13" y="25"/>
                    </a:cubicBezTo>
                    <a:close/>
                    <a:moveTo>
                      <a:pt x="12" y="9"/>
                    </a:moveTo>
                    <a:cubicBezTo>
                      <a:pt x="12" y="9"/>
                      <a:pt x="11" y="9"/>
                      <a:pt x="10" y="10"/>
                    </a:cubicBezTo>
                    <a:cubicBezTo>
                      <a:pt x="9" y="10"/>
                      <a:pt x="8" y="11"/>
                      <a:pt x="8" y="12"/>
                    </a:cubicBezTo>
                    <a:cubicBezTo>
                      <a:pt x="8" y="13"/>
                      <a:pt x="9" y="14"/>
                      <a:pt x="9" y="15"/>
                    </a:cubicBezTo>
                    <a:cubicBezTo>
                      <a:pt x="10" y="16"/>
                      <a:pt x="11" y="17"/>
                      <a:pt x="13" y="17"/>
                    </a:cubicBezTo>
                    <a:cubicBezTo>
                      <a:pt x="13" y="17"/>
                      <a:pt x="14" y="17"/>
                      <a:pt x="15" y="16"/>
                    </a:cubicBezTo>
                    <a:cubicBezTo>
                      <a:pt x="16" y="15"/>
                      <a:pt x="16" y="15"/>
                      <a:pt x="16" y="13"/>
                    </a:cubicBezTo>
                    <a:cubicBezTo>
                      <a:pt x="16" y="13"/>
                      <a:pt x="16" y="11"/>
                      <a:pt x="15" y="10"/>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0" name="Freeform 536"/>
              <p:cNvSpPr>
                <a:spLocks noEditPoints="1"/>
              </p:cNvSpPr>
              <p:nvPr/>
            </p:nvSpPr>
            <p:spPr bwMode="auto">
              <a:xfrm>
                <a:off x="-4802188" y="2498725"/>
                <a:ext cx="55563" cy="52388"/>
              </a:xfrm>
              <a:custGeom>
                <a:avLst/>
                <a:gdLst>
                  <a:gd name="T0" fmla="*/ 12 w 26"/>
                  <a:gd name="T1" fmla="*/ 24 h 24"/>
                  <a:gd name="T2" fmla="*/ 3 w 26"/>
                  <a:gd name="T3" fmla="*/ 19 h 24"/>
                  <a:gd name="T4" fmla="*/ 0 w 26"/>
                  <a:gd name="T5" fmla="*/ 10 h 24"/>
                  <a:gd name="T6" fmla="*/ 5 w 26"/>
                  <a:gd name="T7" fmla="*/ 2 h 24"/>
                  <a:gd name="T8" fmla="*/ 12 w 26"/>
                  <a:gd name="T9" fmla="*/ 0 h 24"/>
                  <a:gd name="T10" fmla="*/ 22 w 26"/>
                  <a:gd name="T11" fmla="*/ 5 h 24"/>
                  <a:gd name="T12" fmla="*/ 19 w 26"/>
                  <a:gd name="T13" fmla="*/ 22 h 24"/>
                  <a:gd name="T14" fmla="*/ 12 w 26"/>
                  <a:gd name="T15" fmla="*/ 24 h 24"/>
                  <a:gd name="T16" fmla="*/ 12 w 26"/>
                  <a:gd name="T17" fmla="*/ 8 h 24"/>
                  <a:gd name="T18" fmla="*/ 10 w 26"/>
                  <a:gd name="T19" fmla="*/ 9 h 24"/>
                  <a:gd name="T20" fmla="*/ 8 w 26"/>
                  <a:gd name="T21" fmla="*/ 12 h 24"/>
                  <a:gd name="T22" fmla="*/ 9 w 26"/>
                  <a:gd name="T23" fmla="*/ 15 h 24"/>
                  <a:gd name="T24" fmla="*/ 12 w 26"/>
                  <a:gd name="T25" fmla="*/ 16 h 24"/>
                  <a:gd name="T26" fmla="*/ 15 w 26"/>
                  <a:gd name="T27" fmla="*/ 16 h 24"/>
                  <a:gd name="T28" fmla="*/ 16 w 26"/>
                  <a:gd name="T29" fmla="*/ 10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5" y="23"/>
                      <a:pt x="3" y="19"/>
                    </a:cubicBezTo>
                    <a:cubicBezTo>
                      <a:pt x="1" y="17"/>
                      <a:pt x="0" y="14"/>
                      <a:pt x="0" y="10"/>
                    </a:cubicBezTo>
                    <a:cubicBezTo>
                      <a:pt x="1" y="7"/>
                      <a:pt x="3" y="4"/>
                      <a:pt x="5" y="2"/>
                    </a:cubicBezTo>
                    <a:cubicBezTo>
                      <a:pt x="7" y="1"/>
                      <a:pt x="10" y="0"/>
                      <a:pt x="12" y="0"/>
                    </a:cubicBezTo>
                    <a:cubicBezTo>
                      <a:pt x="16" y="0"/>
                      <a:pt x="20" y="2"/>
                      <a:pt x="22" y="5"/>
                    </a:cubicBezTo>
                    <a:cubicBezTo>
                      <a:pt x="26" y="11"/>
                      <a:pt x="25" y="18"/>
                      <a:pt x="19" y="22"/>
                    </a:cubicBezTo>
                    <a:cubicBezTo>
                      <a:pt x="17" y="24"/>
                      <a:pt x="15" y="24"/>
                      <a:pt x="12" y="24"/>
                    </a:cubicBezTo>
                    <a:close/>
                    <a:moveTo>
                      <a:pt x="12" y="8"/>
                    </a:moveTo>
                    <a:cubicBezTo>
                      <a:pt x="12" y="8"/>
                      <a:pt x="11" y="8"/>
                      <a:pt x="10" y="9"/>
                    </a:cubicBezTo>
                    <a:cubicBezTo>
                      <a:pt x="9" y="10"/>
                      <a:pt x="8" y="11"/>
                      <a:pt x="8" y="12"/>
                    </a:cubicBezTo>
                    <a:cubicBezTo>
                      <a:pt x="8" y="13"/>
                      <a:pt x="8" y="14"/>
                      <a:pt x="9" y="15"/>
                    </a:cubicBezTo>
                    <a:cubicBezTo>
                      <a:pt x="10" y="16"/>
                      <a:pt x="11" y="16"/>
                      <a:pt x="12" y="16"/>
                    </a:cubicBezTo>
                    <a:cubicBezTo>
                      <a:pt x="13" y="16"/>
                      <a:pt x="14" y="16"/>
                      <a:pt x="15" y="16"/>
                    </a:cubicBezTo>
                    <a:cubicBezTo>
                      <a:pt x="16" y="14"/>
                      <a:pt x="17" y="12"/>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1" name="Freeform 537"/>
              <p:cNvSpPr>
                <a:spLocks noEditPoints="1"/>
              </p:cNvSpPr>
              <p:nvPr/>
            </p:nvSpPr>
            <p:spPr bwMode="auto">
              <a:xfrm>
                <a:off x="-4894263" y="2527300"/>
                <a:ext cx="57150" cy="50800"/>
              </a:xfrm>
              <a:custGeom>
                <a:avLst/>
                <a:gdLst>
                  <a:gd name="T0" fmla="*/ 13 w 27"/>
                  <a:gd name="T1" fmla="*/ 24 h 24"/>
                  <a:gd name="T2" fmla="*/ 12 w 27"/>
                  <a:gd name="T3" fmla="*/ 24 h 24"/>
                  <a:gd name="T4" fmla="*/ 4 w 27"/>
                  <a:gd name="T5" fmla="*/ 21 h 24"/>
                  <a:gd name="T6" fmla="*/ 1 w 27"/>
                  <a:gd name="T7" fmla="*/ 12 h 24"/>
                  <a:gd name="T8" fmla="*/ 2 w 27"/>
                  <a:gd name="T9" fmla="*/ 7 h 24"/>
                  <a:gd name="T10" fmla="*/ 5 w 27"/>
                  <a:gd name="T11" fmla="*/ 3 h 24"/>
                  <a:gd name="T12" fmla="*/ 13 w 27"/>
                  <a:gd name="T13" fmla="*/ 0 h 24"/>
                  <a:gd name="T14" fmla="*/ 22 w 27"/>
                  <a:gd name="T15" fmla="*/ 4 h 24"/>
                  <a:gd name="T16" fmla="*/ 21 w 27"/>
                  <a:gd name="T17" fmla="*/ 21 h 24"/>
                  <a:gd name="T18" fmla="*/ 17 w 27"/>
                  <a:gd name="T19" fmla="*/ 24 h 24"/>
                  <a:gd name="T20" fmla="*/ 13 w 27"/>
                  <a:gd name="T21" fmla="*/ 24 h 24"/>
                  <a:gd name="T22" fmla="*/ 13 w 27"/>
                  <a:gd name="T23" fmla="*/ 8 h 24"/>
                  <a:gd name="T24" fmla="*/ 10 w 27"/>
                  <a:gd name="T25" fmla="*/ 9 h 24"/>
                  <a:gd name="T26" fmla="*/ 9 w 27"/>
                  <a:gd name="T27" fmla="*/ 11 h 24"/>
                  <a:gd name="T28" fmla="*/ 9 w 27"/>
                  <a:gd name="T29" fmla="*/ 12 h 24"/>
                  <a:gd name="T30" fmla="*/ 10 w 27"/>
                  <a:gd name="T31" fmla="*/ 15 h 24"/>
                  <a:gd name="T32" fmla="*/ 13 w 27"/>
                  <a:gd name="T33" fmla="*/ 16 h 24"/>
                  <a:gd name="T34" fmla="*/ 13 w 27"/>
                  <a:gd name="T35" fmla="*/ 16 h 24"/>
                  <a:gd name="T36" fmla="*/ 14 w 27"/>
                  <a:gd name="T37" fmla="*/ 16 h 24"/>
                  <a:gd name="T38" fmla="*/ 16 w 27"/>
                  <a:gd name="T39" fmla="*/ 15 h 24"/>
                  <a:gd name="T40" fmla="*/ 16 w 27"/>
                  <a:gd name="T41" fmla="*/ 9 h 24"/>
                  <a:gd name="T42" fmla="*/ 13 w 27"/>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 h="24">
                    <a:moveTo>
                      <a:pt x="13" y="24"/>
                    </a:moveTo>
                    <a:cubicBezTo>
                      <a:pt x="12" y="24"/>
                      <a:pt x="12" y="24"/>
                      <a:pt x="12" y="24"/>
                    </a:cubicBezTo>
                    <a:cubicBezTo>
                      <a:pt x="9" y="24"/>
                      <a:pt x="6" y="23"/>
                      <a:pt x="4" y="21"/>
                    </a:cubicBezTo>
                    <a:cubicBezTo>
                      <a:pt x="2" y="18"/>
                      <a:pt x="0" y="15"/>
                      <a:pt x="1" y="12"/>
                    </a:cubicBezTo>
                    <a:cubicBezTo>
                      <a:pt x="1" y="10"/>
                      <a:pt x="1" y="8"/>
                      <a:pt x="2" y="7"/>
                    </a:cubicBezTo>
                    <a:cubicBezTo>
                      <a:pt x="3" y="5"/>
                      <a:pt x="4" y="4"/>
                      <a:pt x="5" y="3"/>
                    </a:cubicBezTo>
                    <a:cubicBezTo>
                      <a:pt x="7" y="1"/>
                      <a:pt x="10" y="0"/>
                      <a:pt x="13" y="0"/>
                    </a:cubicBezTo>
                    <a:cubicBezTo>
                      <a:pt x="17" y="0"/>
                      <a:pt x="20" y="1"/>
                      <a:pt x="22" y="4"/>
                    </a:cubicBezTo>
                    <a:cubicBezTo>
                      <a:pt x="27" y="9"/>
                      <a:pt x="26" y="17"/>
                      <a:pt x="21" y="21"/>
                    </a:cubicBezTo>
                    <a:cubicBezTo>
                      <a:pt x="20" y="22"/>
                      <a:pt x="18" y="23"/>
                      <a:pt x="17" y="24"/>
                    </a:cubicBezTo>
                    <a:cubicBezTo>
                      <a:pt x="16" y="24"/>
                      <a:pt x="14" y="24"/>
                      <a:pt x="13" y="24"/>
                    </a:cubicBezTo>
                    <a:close/>
                    <a:moveTo>
                      <a:pt x="13" y="8"/>
                    </a:moveTo>
                    <a:cubicBezTo>
                      <a:pt x="12" y="8"/>
                      <a:pt x="11" y="8"/>
                      <a:pt x="10" y="9"/>
                    </a:cubicBezTo>
                    <a:cubicBezTo>
                      <a:pt x="10" y="10"/>
                      <a:pt x="9" y="10"/>
                      <a:pt x="9" y="11"/>
                    </a:cubicBezTo>
                    <a:cubicBezTo>
                      <a:pt x="9" y="11"/>
                      <a:pt x="9" y="12"/>
                      <a:pt x="9" y="12"/>
                    </a:cubicBezTo>
                    <a:cubicBezTo>
                      <a:pt x="9" y="13"/>
                      <a:pt x="9" y="14"/>
                      <a:pt x="10" y="15"/>
                    </a:cubicBezTo>
                    <a:cubicBezTo>
                      <a:pt x="11" y="16"/>
                      <a:pt x="12" y="16"/>
                      <a:pt x="13" y="16"/>
                    </a:cubicBezTo>
                    <a:cubicBezTo>
                      <a:pt x="13" y="16"/>
                      <a:pt x="13" y="16"/>
                      <a:pt x="13" y="16"/>
                    </a:cubicBezTo>
                    <a:cubicBezTo>
                      <a:pt x="13" y="16"/>
                      <a:pt x="14" y="16"/>
                      <a:pt x="14" y="16"/>
                    </a:cubicBezTo>
                    <a:cubicBezTo>
                      <a:pt x="15" y="16"/>
                      <a:pt x="15" y="16"/>
                      <a:pt x="16" y="15"/>
                    </a:cubicBezTo>
                    <a:cubicBezTo>
                      <a:pt x="18" y="14"/>
                      <a:pt x="18" y="11"/>
                      <a:pt x="16"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2" name="Freeform 538"/>
              <p:cNvSpPr>
                <a:spLocks noEditPoints="1"/>
              </p:cNvSpPr>
              <p:nvPr/>
            </p:nvSpPr>
            <p:spPr bwMode="auto">
              <a:xfrm>
                <a:off x="-4911725" y="2449513"/>
                <a:ext cx="87313" cy="80963"/>
              </a:xfrm>
              <a:custGeom>
                <a:avLst/>
                <a:gdLst>
                  <a:gd name="T0" fmla="*/ 18 w 41"/>
                  <a:gd name="T1" fmla="*/ 38 h 38"/>
                  <a:gd name="T2" fmla="*/ 17 w 41"/>
                  <a:gd name="T3" fmla="*/ 38 h 38"/>
                  <a:gd name="T4" fmla="*/ 4 w 41"/>
                  <a:gd name="T5" fmla="*/ 32 h 38"/>
                  <a:gd name="T6" fmla="*/ 0 w 41"/>
                  <a:gd name="T7" fmla="*/ 18 h 38"/>
                  <a:gd name="T8" fmla="*/ 3 w 41"/>
                  <a:gd name="T9" fmla="*/ 11 h 38"/>
                  <a:gd name="T10" fmla="*/ 5 w 41"/>
                  <a:gd name="T11" fmla="*/ 8 h 38"/>
                  <a:gd name="T12" fmla="*/ 8 w 41"/>
                  <a:gd name="T13" fmla="*/ 5 h 38"/>
                  <a:gd name="T14" fmla="*/ 21 w 41"/>
                  <a:gd name="T15" fmla="*/ 0 h 38"/>
                  <a:gd name="T16" fmla="*/ 35 w 41"/>
                  <a:gd name="T17" fmla="*/ 7 h 38"/>
                  <a:gd name="T18" fmla="*/ 31 w 41"/>
                  <a:gd name="T19" fmla="*/ 34 h 38"/>
                  <a:gd name="T20" fmla="*/ 28 w 41"/>
                  <a:gd name="T21" fmla="*/ 36 h 38"/>
                  <a:gd name="T22" fmla="*/ 24 w 41"/>
                  <a:gd name="T23" fmla="*/ 37 h 38"/>
                  <a:gd name="T24" fmla="*/ 18 w 41"/>
                  <a:gd name="T25" fmla="*/ 38 h 38"/>
                  <a:gd name="T26" fmla="*/ 21 w 41"/>
                  <a:gd name="T27" fmla="*/ 9 h 38"/>
                  <a:gd name="T28" fmla="*/ 13 w 41"/>
                  <a:gd name="T29" fmla="*/ 12 h 38"/>
                  <a:gd name="T30" fmla="*/ 11 w 41"/>
                  <a:gd name="T31" fmla="*/ 13 h 38"/>
                  <a:gd name="T32" fmla="*/ 10 w 41"/>
                  <a:gd name="T33" fmla="*/ 15 h 38"/>
                  <a:gd name="T34" fmla="*/ 8 w 41"/>
                  <a:gd name="T35" fmla="*/ 20 h 38"/>
                  <a:gd name="T36" fmla="*/ 10 w 41"/>
                  <a:gd name="T37" fmla="*/ 27 h 38"/>
                  <a:gd name="T38" fmla="*/ 18 w 41"/>
                  <a:gd name="T39" fmla="*/ 30 h 38"/>
                  <a:gd name="T40" fmla="*/ 22 w 41"/>
                  <a:gd name="T41" fmla="*/ 30 h 38"/>
                  <a:gd name="T42" fmla="*/ 24 w 41"/>
                  <a:gd name="T43" fmla="*/ 29 h 38"/>
                  <a:gd name="T44" fmla="*/ 26 w 41"/>
                  <a:gd name="T45" fmla="*/ 27 h 38"/>
                  <a:gd name="T46" fmla="*/ 28 w 41"/>
                  <a:gd name="T47" fmla="*/ 12 h 38"/>
                  <a:gd name="T48" fmla="*/ 21 w 41"/>
                  <a:gd name="T49" fmla="*/ 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38">
                    <a:moveTo>
                      <a:pt x="18" y="38"/>
                    </a:moveTo>
                    <a:cubicBezTo>
                      <a:pt x="17" y="38"/>
                      <a:pt x="17" y="38"/>
                      <a:pt x="17" y="38"/>
                    </a:cubicBezTo>
                    <a:cubicBezTo>
                      <a:pt x="12" y="38"/>
                      <a:pt x="8" y="36"/>
                      <a:pt x="4" y="32"/>
                    </a:cubicBezTo>
                    <a:cubicBezTo>
                      <a:pt x="1" y="29"/>
                      <a:pt x="0" y="24"/>
                      <a:pt x="0" y="18"/>
                    </a:cubicBezTo>
                    <a:cubicBezTo>
                      <a:pt x="1" y="16"/>
                      <a:pt x="1" y="14"/>
                      <a:pt x="3" y="11"/>
                    </a:cubicBezTo>
                    <a:cubicBezTo>
                      <a:pt x="3" y="10"/>
                      <a:pt x="4" y="9"/>
                      <a:pt x="5" y="8"/>
                    </a:cubicBezTo>
                    <a:cubicBezTo>
                      <a:pt x="6" y="7"/>
                      <a:pt x="7" y="6"/>
                      <a:pt x="8" y="5"/>
                    </a:cubicBezTo>
                    <a:cubicBezTo>
                      <a:pt x="12" y="2"/>
                      <a:pt x="16" y="0"/>
                      <a:pt x="21" y="0"/>
                    </a:cubicBezTo>
                    <a:cubicBezTo>
                      <a:pt x="27" y="0"/>
                      <a:pt x="32" y="3"/>
                      <a:pt x="35" y="7"/>
                    </a:cubicBezTo>
                    <a:cubicBezTo>
                      <a:pt x="41" y="15"/>
                      <a:pt x="39" y="27"/>
                      <a:pt x="31" y="34"/>
                    </a:cubicBezTo>
                    <a:cubicBezTo>
                      <a:pt x="30" y="34"/>
                      <a:pt x="29" y="35"/>
                      <a:pt x="28" y="36"/>
                    </a:cubicBezTo>
                    <a:cubicBezTo>
                      <a:pt x="27" y="36"/>
                      <a:pt x="26" y="37"/>
                      <a:pt x="24" y="37"/>
                    </a:cubicBezTo>
                    <a:cubicBezTo>
                      <a:pt x="22" y="38"/>
                      <a:pt x="20" y="38"/>
                      <a:pt x="18" y="38"/>
                    </a:cubicBezTo>
                    <a:close/>
                    <a:moveTo>
                      <a:pt x="21" y="9"/>
                    </a:moveTo>
                    <a:cubicBezTo>
                      <a:pt x="18" y="9"/>
                      <a:pt x="15" y="10"/>
                      <a:pt x="13" y="12"/>
                    </a:cubicBezTo>
                    <a:cubicBezTo>
                      <a:pt x="12" y="12"/>
                      <a:pt x="12" y="13"/>
                      <a:pt x="11" y="13"/>
                    </a:cubicBezTo>
                    <a:cubicBezTo>
                      <a:pt x="11" y="14"/>
                      <a:pt x="10" y="15"/>
                      <a:pt x="10" y="15"/>
                    </a:cubicBezTo>
                    <a:cubicBezTo>
                      <a:pt x="9" y="17"/>
                      <a:pt x="8" y="18"/>
                      <a:pt x="8" y="20"/>
                    </a:cubicBezTo>
                    <a:cubicBezTo>
                      <a:pt x="8" y="22"/>
                      <a:pt x="9" y="25"/>
                      <a:pt x="10" y="27"/>
                    </a:cubicBezTo>
                    <a:cubicBezTo>
                      <a:pt x="12" y="29"/>
                      <a:pt x="15" y="30"/>
                      <a:pt x="18" y="30"/>
                    </a:cubicBezTo>
                    <a:cubicBezTo>
                      <a:pt x="19" y="30"/>
                      <a:pt x="20" y="30"/>
                      <a:pt x="22" y="30"/>
                    </a:cubicBezTo>
                    <a:cubicBezTo>
                      <a:pt x="22" y="29"/>
                      <a:pt x="23" y="29"/>
                      <a:pt x="24" y="29"/>
                    </a:cubicBezTo>
                    <a:cubicBezTo>
                      <a:pt x="25" y="28"/>
                      <a:pt x="25" y="28"/>
                      <a:pt x="26" y="27"/>
                    </a:cubicBezTo>
                    <a:cubicBezTo>
                      <a:pt x="31" y="24"/>
                      <a:pt x="32" y="17"/>
                      <a:pt x="28" y="12"/>
                    </a:cubicBezTo>
                    <a:cubicBezTo>
                      <a:pt x="27" y="10"/>
                      <a:pt x="24"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3" name="Freeform 539"/>
              <p:cNvSpPr>
                <a:spLocks noEditPoints="1"/>
              </p:cNvSpPr>
              <p:nvPr/>
            </p:nvSpPr>
            <p:spPr bwMode="auto">
              <a:xfrm>
                <a:off x="-4867275" y="2503488"/>
                <a:ext cx="58738" cy="53975"/>
              </a:xfrm>
              <a:custGeom>
                <a:avLst/>
                <a:gdLst>
                  <a:gd name="T0" fmla="*/ 12 w 27"/>
                  <a:gd name="T1" fmla="*/ 25 h 25"/>
                  <a:gd name="T2" fmla="*/ 12 w 27"/>
                  <a:gd name="T3" fmla="*/ 24 h 25"/>
                  <a:gd name="T4" fmla="*/ 3 w 27"/>
                  <a:gd name="T5" fmla="*/ 20 h 25"/>
                  <a:gd name="T6" fmla="*/ 1 w 27"/>
                  <a:gd name="T7" fmla="*/ 11 h 25"/>
                  <a:gd name="T8" fmla="*/ 5 w 27"/>
                  <a:gd name="T9" fmla="*/ 3 h 25"/>
                  <a:gd name="T10" fmla="*/ 13 w 27"/>
                  <a:gd name="T11" fmla="*/ 0 h 25"/>
                  <a:gd name="T12" fmla="*/ 23 w 27"/>
                  <a:gd name="T13" fmla="*/ 5 h 25"/>
                  <a:gd name="T14" fmla="*/ 20 w 27"/>
                  <a:gd name="T15" fmla="*/ 22 h 25"/>
                  <a:gd name="T16" fmla="*/ 12 w 27"/>
                  <a:gd name="T17" fmla="*/ 25 h 25"/>
                  <a:gd name="T18" fmla="*/ 13 w 27"/>
                  <a:gd name="T19" fmla="*/ 8 h 25"/>
                  <a:gd name="T20" fmla="*/ 10 w 27"/>
                  <a:gd name="T21" fmla="*/ 9 h 25"/>
                  <a:gd name="T22" fmla="*/ 9 w 27"/>
                  <a:gd name="T23" fmla="*/ 12 h 25"/>
                  <a:gd name="T24" fmla="*/ 9 w 27"/>
                  <a:gd name="T25" fmla="*/ 15 h 25"/>
                  <a:gd name="T26" fmla="*/ 12 w 27"/>
                  <a:gd name="T27" fmla="*/ 16 h 25"/>
                  <a:gd name="T28" fmla="*/ 12 w 27"/>
                  <a:gd name="T29" fmla="*/ 16 h 25"/>
                  <a:gd name="T30" fmla="*/ 15 w 27"/>
                  <a:gd name="T31" fmla="*/ 15 h 25"/>
                  <a:gd name="T32" fmla="*/ 16 w 27"/>
                  <a:gd name="T33" fmla="*/ 10 h 25"/>
                  <a:gd name="T34" fmla="*/ 13 w 27"/>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5">
                    <a:moveTo>
                      <a:pt x="12" y="25"/>
                    </a:moveTo>
                    <a:cubicBezTo>
                      <a:pt x="12" y="24"/>
                      <a:pt x="12" y="24"/>
                      <a:pt x="12" y="24"/>
                    </a:cubicBezTo>
                    <a:cubicBezTo>
                      <a:pt x="8" y="24"/>
                      <a:pt x="5" y="23"/>
                      <a:pt x="3" y="20"/>
                    </a:cubicBezTo>
                    <a:cubicBezTo>
                      <a:pt x="1" y="18"/>
                      <a:pt x="0" y="15"/>
                      <a:pt x="1" y="11"/>
                    </a:cubicBezTo>
                    <a:cubicBezTo>
                      <a:pt x="1" y="8"/>
                      <a:pt x="3" y="5"/>
                      <a:pt x="5" y="3"/>
                    </a:cubicBezTo>
                    <a:cubicBezTo>
                      <a:pt x="8" y="1"/>
                      <a:pt x="10" y="0"/>
                      <a:pt x="13" y="0"/>
                    </a:cubicBezTo>
                    <a:cubicBezTo>
                      <a:pt x="17" y="0"/>
                      <a:pt x="20" y="2"/>
                      <a:pt x="23" y="5"/>
                    </a:cubicBezTo>
                    <a:cubicBezTo>
                      <a:pt x="27" y="10"/>
                      <a:pt x="26" y="18"/>
                      <a:pt x="20" y="22"/>
                    </a:cubicBezTo>
                    <a:cubicBezTo>
                      <a:pt x="18" y="24"/>
                      <a:pt x="15" y="25"/>
                      <a:pt x="12" y="25"/>
                    </a:cubicBezTo>
                    <a:close/>
                    <a:moveTo>
                      <a:pt x="13" y="8"/>
                    </a:moveTo>
                    <a:cubicBezTo>
                      <a:pt x="12" y="8"/>
                      <a:pt x="11" y="8"/>
                      <a:pt x="10" y="9"/>
                    </a:cubicBezTo>
                    <a:cubicBezTo>
                      <a:pt x="9" y="10"/>
                      <a:pt x="9" y="11"/>
                      <a:pt x="9" y="12"/>
                    </a:cubicBezTo>
                    <a:cubicBezTo>
                      <a:pt x="8" y="13"/>
                      <a:pt x="9" y="14"/>
                      <a:pt x="9" y="15"/>
                    </a:cubicBezTo>
                    <a:cubicBezTo>
                      <a:pt x="10" y="16"/>
                      <a:pt x="11" y="16"/>
                      <a:pt x="12" y="16"/>
                    </a:cubicBezTo>
                    <a:cubicBezTo>
                      <a:pt x="12" y="16"/>
                      <a:pt x="12" y="16"/>
                      <a:pt x="12" y="16"/>
                    </a:cubicBezTo>
                    <a:cubicBezTo>
                      <a:pt x="14" y="16"/>
                      <a:pt x="15" y="16"/>
                      <a:pt x="15" y="15"/>
                    </a:cubicBezTo>
                    <a:cubicBezTo>
                      <a:pt x="17" y="14"/>
                      <a:pt x="18" y="11"/>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4" name="Freeform 540"/>
              <p:cNvSpPr>
                <a:spLocks noEditPoints="1"/>
              </p:cNvSpPr>
              <p:nvPr/>
            </p:nvSpPr>
            <p:spPr bwMode="auto">
              <a:xfrm>
                <a:off x="-4838700" y="2481263"/>
                <a:ext cx="58738" cy="52388"/>
              </a:xfrm>
              <a:custGeom>
                <a:avLst/>
                <a:gdLst>
                  <a:gd name="T0" fmla="*/ 13 w 27"/>
                  <a:gd name="T1" fmla="*/ 24 h 24"/>
                  <a:gd name="T2" fmla="*/ 11 w 27"/>
                  <a:gd name="T3" fmla="*/ 24 h 24"/>
                  <a:gd name="T4" fmla="*/ 3 w 27"/>
                  <a:gd name="T5" fmla="*/ 20 h 24"/>
                  <a:gd name="T6" fmla="*/ 1 w 27"/>
                  <a:gd name="T7" fmla="*/ 10 h 24"/>
                  <a:gd name="T8" fmla="*/ 6 w 27"/>
                  <a:gd name="T9" fmla="*/ 2 h 24"/>
                  <a:gd name="T10" fmla="*/ 13 w 27"/>
                  <a:gd name="T11" fmla="*/ 0 h 24"/>
                  <a:gd name="T12" fmla="*/ 23 w 27"/>
                  <a:gd name="T13" fmla="*/ 5 h 24"/>
                  <a:gd name="T14" fmla="*/ 20 w 27"/>
                  <a:gd name="T15" fmla="*/ 22 h 24"/>
                  <a:gd name="T16" fmla="*/ 13 w 27"/>
                  <a:gd name="T17" fmla="*/ 24 h 24"/>
                  <a:gd name="T18" fmla="*/ 13 w 27"/>
                  <a:gd name="T19" fmla="*/ 8 h 24"/>
                  <a:gd name="T20" fmla="*/ 11 w 27"/>
                  <a:gd name="T21" fmla="*/ 9 h 24"/>
                  <a:gd name="T22" fmla="*/ 9 w 27"/>
                  <a:gd name="T23" fmla="*/ 12 h 24"/>
                  <a:gd name="T24" fmla="*/ 10 w 27"/>
                  <a:gd name="T25" fmla="*/ 15 h 24"/>
                  <a:gd name="T26" fmla="*/ 12 w 27"/>
                  <a:gd name="T27" fmla="*/ 16 h 24"/>
                  <a:gd name="T28" fmla="*/ 13 w 27"/>
                  <a:gd name="T29" fmla="*/ 16 h 24"/>
                  <a:gd name="T30" fmla="*/ 16 w 27"/>
                  <a:gd name="T31" fmla="*/ 15 h 24"/>
                  <a:gd name="T32" fmla="*/ 17 w 27"/>
                  <a:gd name="T33" fmla="*/ 9 h 24"/>
                  <a:gd name="T34" fmla="*/ 13 w 27"/>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4">
                    <a:moveTo>
                      <a:pt x="13" y="24"/>
                    </a:moveTo>
                    <a:cubicBezTo>
                      <a:pt x="12" y="24"/>
                      <a:pt x="12" y="24"/>
                      <a:pt x="11" y="24"/>
                    </a:cubicBezTo>
                    <a:cubicBezTo>
                      <a:pt x="8" y="24"/>
                      <a:pt x="5" y="22"/>
                      <a:pt x="3" y="20"/>
                    </a:cubicBezTo>
                    <a:cubicBezTo>
                      <a:pt x="1" y="17"/>
                      <a:pt x="0" y="14"/>
                      <a:pt x="1" y="10"/>
                    </a:cubicBezTo>
                    <a:cubicBezTo>
                      <a:pt x="1" y="7"/>
                      <a:pt x="3" y="4"/>
                      <a:pt x="6" y="2"/>
                    </a:cubicBezTo>
                    <a:cubicBezTo>
                      <a:pt x="8" y="1"/>
                      <a:pt x="11" y="0"/>
                      <a:pt x="13" y="0"/>
                    </a:cubicBezTo>
                    <a:cubicBezTo>
                      <a:pt x="17" y="0"/>
                      <a:pt x="21" y="2"/>
                      <a:pt x="23" y="5"/>
                    </a:cubicBezTo>
                    <a:cubicBezTo>
                      <a:pt x="27" y="10"/>
                      <a:pt x="26" y="18"/>
                      <a:pt x="20" y="22"/>
                    </a:cubicBezTo>
                    <a:cubicBezTo>
                      <a:pt x="18" y="23"/>
                      <a:pt x="15" y="24"/>
                      <a:pt x="13" y="24"/>
                    </a:cubicBezTo>
                    <a:close/>
                    <a:moveTo>
                      <a:pt x="13" y="8"/>
                    </a:moveTo>
                    <a:cubicBezTo>
                      <a:pt x="12" y="8"/>
                      <a:pt x="11" y="8"/>
                      <a:pt x="11" y="9"/>
                    </a:cubicBezTo>
                    <a:cubicBezTo>
                      <a:pt x="9" y="10"/>
                      <a:pt x="9" y="11"/>
                      <a:pt x="9" y="12"/>
                    </a:cubicBezTo>
                    <a:cubicBezTo>
                      <a:pt x="9" y="13"/>
                      <a:pt x="9" y="14"/>
                      <a:pt x="10" y="15"/>
                    </a:cubicBezTo>
                    <a:cubicBezTo>
                      <a:pt x="10" y="15"/>
                      <a:pt x="11" y="16"/>
                      <a:pt x="12" y="16"/>
                    </a:cubicBezTo>
                    <a:cubicBezTo>
                      <a:pt x="13" y="16"/>
                      <a:pt x="13" y="16"/>
                      <a:pt x="13" y="16"/>
                    </a:cubicBezTo>
                    <a:cubicBezTo>
                      <a:pt x="14" y="16"/>
                      <a:pt x="15" y="16"/>
                      <a:pt x="16" y="15"/>
                    </a:cubicBezTo>
                    <a:cubicBezTo>
                      <a:pt x="17" y="14"/>
                      <a:pt x="18" y="11"/>
                      <a:pt x="17"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5" name="Freeform 541"/>
              <p:cNvSpPr>
                <a:spLocks noEditPoints="1"/>
              </p:cNvSpPr>
              <p:nvPr/>
            </p:nvSpPr>
            <p:spPr bwMode="auto">
              <a:xfrm>
                <a:off x="-4689475" y="2511425"/>
                <a:ext cx="52388" cy="52388"/>
              </a:xfrm>
              <a:custGeom>
                <a:avLst/>
                <a:gdLst>
                  <a:gd name="T0" fmla="*/ 13 w 25"/>
                  <a:gd name="T1" fmla="*/ 24 h 24"/>
                  <a:gd name="T2" fmla="*/ 9 w 25"/>
                  <a:gd name="T3" fmla="*/ 24 h 24"/>
                  <a:gd name="T4" fmla="*/ 2 w 25"/>
                  <a:gd name="T5" fmla="*/ 18 h 24"/>
                  <a:gd name="T6" fmla="*/ 1 w 25"/>
                  <a:gd name="T7" fmla="*/ 9 h 24"/>
                  <a:gd name="T8" fmla="*/ 7 w 25"/>
                  <a:gd name="T9" fmla="*/ 1 h 24"/>
                  <a:gd name="T10" fmla="*/ 12 w 25"/>
                  <a:gd name="T11" fmla="*/ 0 h 24"/>
                  <a:gd name="T12" fmla="*/ 22 w 25"/>
                  <a:gd name="T13" fmla="*/ 7 h 24"/>
                  <a:gd name="T14" fmla="*/ 18 w 25"/>
                  <a:gd name="T15" fmla="*/ 23 h 24"/>
                  <a:gd name="T16" fmla="*/ 13 w 25"/>
                  <a:gd name="T17" fmla="*/ 24 h 24"/>
                  <a:gd name="T18" fmla="*/ 12 w 25"/>
                  <a:gd name="T19" fmla="*/ 8 h 24"/>
                  <a:gd name="T20" fmla="*/ 10 w 25"/>
                  <a:gd name="T21" fmla="*/ 9 h 24"/>
                  <a:gd name="T22" fmla="*/ 9 w 25"/>
                  <a:gd name="T23" fmla="*/ 11 h 24"/>
                  <a:gd name="T24" fmla="*/ 9 w 25"/>
                  <a:gd name="T25" fmla="*/ 14 h 24"/>
                  <a:gd name="T26" fmla="*/ 12 w 25"/>
                  <a:gd name="T27" fmla="*/ 16 h 24"/>
                  <a:gd name="T28" fmla="*/ 14 w 25"/>
                  <a:gd name="T29" fmla="*/ 16 h 24"/>
                  <a:gd name="T30" fmla="*/ 15 w 25"/>
                  <a:gd name="T31" fmla="*/ 11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2" y="24"/>
                      <a:pt x="10" y="24"/>
                      <a:pt x="9" y="24"/>
                    </a:cubicBezTo>
                    <a:cubicBezTo>
                      <a:pt x="6" y="23"/>
                      <a:pt x="4" y="20"/>
                      <a:pt x="2" y="18"/>
                    </a:cubicBezTo>
                    <a:cubicBezTo>
                      <a:pt x="1" y="15"/>
                      <a:pt x="0" y="12"/>
                      <a:pt x="1" y="9"/>
                    </a:cubicBezTo>
                    <a:cubicBezTo>
                      <a:pt x="2" y="6"/>
                      <a:pt x="4" y="3"/>
                      <a:pt x="7" y="1"/>
                    </a:cubicBezTo>
                    <a:cubicBezTo>
                      <a:pt x="8" y="1"/>
                      <a:pt x="10" y="0"/>
                      <a:pt x="12" y="0"/>
                    </a:cubicBezTo>
                    <a:cubicBezTo>
                      <a:pt x="16" y="0"/>
                      <a:pt x="20" y="3"/>
                      <a:pt x="22" y="7"/>
                    </a:cubicBezTo>
                    <a:cubicBezTo>
                      <a:pt x="25" y="13"/>
                      <a:pt x="23" y="20"/>
                      <a:pt x="18" y="23"/>
                    </a:cubicBezTo>
                    <a:cubicBezTo>
                      <a:pt x="16" y="24"/>
                      <a:pt x="15" y="24"/>
                      <a:pt x="13" y="24"/>
                    </a:cubicBezTo>
                    <a:close/>
                    <a:moveTo>
                      <a:pt x="12" y="8"/>
                    </a:moveTo>
                    <a:cubicBezTo>
                      <a:pt x="11" y="8"/>
                      <a:pt x="11" y="8"/>
                      <a:pt x="10" y="9"/>
                    </a:cubicBezTo>
                    <a:cubicBezTo>
                      <a:pt x="9" y="9"/>
                      <a:pt x="9" y="10"/>
                      <a:pt x="9" y="11"/>
                    </a:cubicBezTo>
                    <a:cubicBezTo>
                      <a:pt x="9" y="12"/>
                      <a:pt x="9" y="13"/>
                      <a:pt x="9" y="14"/>
                    </a:cubicBezTo>
                    <a:cubicBezTo>
                      <a:pt x="10" y="15"/>
                      <a:pt x="11" y="16"/>
                      <a:pt x="12" y="16"/>
                    </a:cubicBezTo>
                    <a:cubicBezTo>
                      <a:pt x="13" y="16"/>
                      <a:pt x="14" y="16"/>
                      <a:pt x="14" y="16"/>
                    </a:cubicBezTo>
                    <a:cubicBezTo>
                      <a:pt x="16" y="15"/>
                      <a:pt x="16" y="13"/>
                      <a:pt x="15" y="11"/>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6" name="Freeform 542"/>
              <p:cNvSpPr>
                <a:spLocks noEditPoints="1"/>
              </p:cNvSpPr>
              <p:nvPr/>
            </p:nvSpPr>
            <p:spPr bwMode="auto">
              <a:xfrm>
                <a:off x="-4662488" y="2498725"/>
                <a:ext cx="53975" cy="52388"/>
              </a:xfrm>
              <a:custGeom>
                <a:avLst/>
                <a:gdLst>
                  <a:gd name="T0" fmla="*/ 13 w 25"/>
                  <a:gd name="T1" fmla="*/ 24 h 24"/>
                  <a:gd name="T2" fmla="*/ 9 w 25"/>
                  <a:gd name="T3" fmla="*/ 23 h 24"/>
                  <a:gd name="T4" fmla="*/ 2 w 25"/>
                  <a:gd name="T5" fmla="*/ 17 h 24"/>
                  <a:gd name="T6" fmla="*/ 1 w 25"/>
                  <a:gd name="T7" fmla="*/ 8 h 24"/>
                  <a:gd name="T8" fmla="*/ 7 w 25"/>
                  <a:gd name="T9" fmla="*/ 1 h 24"/>
                  <a:gd name="T10" fmla="*/ 12 w 25"/>
                  <a:gd name="T11" fmla="*/ 0 h 24"/>
                  <a:gd name="T12" fmla="*/ 23 w 25"/>
                  <a:gd name="T13" fmla="*/ 7 h 24"/>
                  <a:gd name="T14" fmla="*/ 17 w 25"/>
                  <a:gd name="T15" fmla="*/ 23 h 24"/>
                  <a:gd name="T16" fmla="*/ 13 w 25"/>
                  <a:gd name="T17" fmla="*/ 24 h 24"/>
                  <a:gd name="T18" fmla="*/ 12 w 25"/>
                  <a:gd name="T19" fmla="*/ 8 h 24"/>
                  <a:gd name="T20" fmla="*/ 11 w 25"/>
                  <a:gd name="T21" fmla="*/ 8 h 24"/>
                  <a:gd name="T22" fmla="*/ 9 w 25"/>
                  <a:gd name="T23" fmla="*/ 10 h 24"/>
                  <a:gd name="T24" fmla="*/ 9 w 25"/>
                  <a:gd name="T25" fmla="*/ 13 h 24"/>
                  <a:gd name="T26" fmla="*/ 12 w 25"/>
                  <a:gd name="T27" fmla="*/ 15 h 24"/>
                  <a:gd name="T28" fmla="*/ 14 w 25"/>
                  <a:gd name="T29" fmla="*/ 15 h 24"/>
                  <a:gd name="T30" fmla="*/ 15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1" y="24"/>
                      <a:pt x="10" y="23"/>
                      <a:pt x="9" y="23"/>
                    </a:cubicBezTo>
                    <a:cubicBezTo>
                      <a:pt x="6" y="22"/>
                      <a:pt x="4" y="20"/>
                      <a:pt x="2" y="17"/>
                    </a:cubicBezTo>
                    <a:cubicBezTo>
                      <a:pt x="1" y="14"/>
                      <a:pt x="0" y="11"/>
                      <a:pt x="1" y="8"/>
                    </a:cubicBezTo>
                    <a:cubicBezTo>
                      <a:pt x="2" y="4"/>
                      <a:pt x="4" y="2"/>
                      <a:pt x="7" y="1"/>
                    </a:cubicBezTo>
                    <a:cubicBezTo>
                      <a:pt x="9" y="0"/>
                      <a:pt x="10" y="0"/>
                      <a:pt x="12" y="0"/>
                    </a:cubicBezTo>
                    <a:cubicBezTo>
                      <a:pt x="16" y="0"/>
                      <a:pt x="21" y="3"/>
                      <a:pt x="23" y="7"/>
                    </a:cubicBezTo>
                    <a:cubicBezTo>
                      <a:pt x="25" y="13"/>
                      <a:pt x="23" y="20"/>
                      <a:pt x="17" y="23"/>
                    </a:cubicBezTo>
                    <a:cubicBezTo>
                      <a:pt x="16" y="23"/>
                      <a:pt x="14" y="24"/>
                      <a:pt x="13" y="24"/>
                    </a:cubicBezTo>
                    <a:close/>
                    <a:moveTo>
                      <a:pt x="12" y="8"/>
                    </a:moveTo>
                    <a:cubicBezTo>
                      <a:pt x="11" y="8"/>
                      <a:pt x="11" y="8"/>
                      <a:pt x="11" y="8"/>
                    </a:cubicBezTo>
                    <a:cubicBezTo>
                      <a:pt x="10" y="8"/>
                      <a:pt x="9" y="9"/>
                      <a:pt x="9" y="10"/>
                    </a:cubicBezTo>
                    <a:cubicBezTo>
                      <a:pt x="9" y="11"/>
                      <a:pt x="9" y="12"/>
                      <a:pt x="9" y="13"/>
                    </a:cubicBezTo>
                    <a:cubicBezTo>
                      <a:pt x="10" y="14"/>
                      <a:pt x="11" y="15"/>
                      <a:pt x="12" y="15"/>
                    </a:cubicBezTo>
                    <a:cubicBezTo>
                      <a:pt x="13" y="16"/>
                      <a:pt x="13" y="16"/>
                      <a:pt x="14" y="15"/>
                    </a:cubicBezTo>
                    <a:cubicBezTo>
                      <a:pt x="16" y="15"/>
                      <a:pt x="16" y="12"/>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7" name="Freeform 543"/>
              <p:cNvSpPr>
                <a:spLocks noEditPoints="1"/>
              </p:cNvSpPr>
              <p:nvPr/>
            </p:nvSpPr>
            <p:spPr bwMode="auto">
              <a:xfrm>
                <a:off x="-4632325" y="2486025"/>
                <a:ext cx="53975" cy="50800"/>
              </a:xfrm>
              <a:custGeom>
                <a:avLst/>
                <a:gdLst>
                  <a:gd name="T0" fmla="*/ 12 w 25"/>
                  <a:gd name="T1" fmla="*/ 24 h 24"/>
                  <a:gd name="T2" fmla="*/ 1 w 25"/>
                  <a:gd name="T3" fmla="*/ 16 h 24"/>
                  <a:gd name="T4" fmla="*/ 1 w 25"/>
                  <a:gd name="T5" fmla="*/ 7 h 24"/>
                  <a:gd name="T6" fmla="*/ 7 w 25"/>
                  <a:gd name="T7" fmla="*/ 0 h 24"/>
                  <a:gd name="T8" fmla="*/ 11 w 25"/>
                  <a:gd name="T9" fmla="*/ 0 h 24"/>
                  <a:gd name="T10" fmla="*/ 22 w 25"/>
                  <a:gd name="T11" fmla="*/ 8 h 24"/>
                  <a:gd name="T12" fmla="*/ 16 w 25"/>
                  <a:gd name="T13" fmla="*/ 23 h 24"/>
                  <a:gd name="T14" fmla="*/ 12 w 25"/>
                  <a:gd name="T15" fmla="*/ 24 h 24"/>
                  <a:gd name="T16" fmla="*/ 11 w 25"/>
                  <a:gd name="T17" fmla="*/ 8 h 24"/>
                  <a:gd name="T18" fmla="*/ 10 w 25"/>
                  <a:gd name="T19" fmla="*/ 8 h 24"/>
                  <a:gd name="T20" fmla="*/ 9 w 25"/>
                  <a:gd name="T21" fmla="*/ 10 h 24"/>
                  <a:gd name="T22" fmla="*/ 9 w 25"/>
                  <a:gd name="T23" fmla="*/ 13 h 24"/>
                  <a:gd name="T24" fmla="*/ 12 w 25"/>
                  <a:gd name="T25" fmla="*/ 16 h 24"/>
                  <a:gd name="T26" fmla="*/ 13 w 25"/>
                  <a:gd name="T27" fmla="*/ 15 h 24"/>
                  <a:gd name="T28" fmla="*/ 15 w 25"/>
                  <a:gd name="T29" fmla="*/ 10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8" y="24"/>
                      <a:pt x="3" y="21"/>
                      <a:pt x="1" y="16"/>
                    </a:cubicBezTo>
                    <a:cubicBezTo>
                      <a:pt x="0" y="13"/>
                      <a:pt x="0" y="10"/>
                      <a:pt x="1" y="7"/>
                    </a:cubicBezTo>
                    <a:cubicBezTo>
                      <a:pt x="2" y="4"/>
                      <a:pt x="4" y="2"/>
                      <a:pt x="7" y="0"/>
                    </a:cubicBezTo>
                    <a:cubicBezTo>
                      <a:pt x="8" y="0"/>
                      <a:pt x="10" y="0"/>
                      <a:pt x="11" y="0"/>
                    </a:cubicBezTo>
                    <a:cubicBezTo>
                      <a:pt x="16" y="0"/>
                      <a:pt x="20" y="3"/>
                      <a:pt x="22" y="8"/>
                    </a:cubicBezTo>
                    <a:cubicBezTo>
                      <a:pt x="25" y="14"/>
                      <a:pt x="22" y="21"/>
                      <a:pt x="16" y="23"/>
                    </a:cubicBezTo>
                    <a:cubicBezTo>
                      <a:pt x="15" y="23"/>
                      <a:pt x="14" y="24"/>
                      <a:pt x="12" y="24"/>
                    </a:cubicBezTo>
                    <a:close/>
                    <a:moveTo>
                      <a:pt x="11" y="8"/>
                    </a:moveTo>
                    <a:cubicBezTo>
                      <a:pt x="11" y="8"/>
                      <a:pt x="10" y="8"/>
                      <a:pt x="10" y="8"/>
                    </a:cubicBezTo>
                    <a:cubicBezTo>
                      <a:pt x="9" y="8"/>
                      <a:pt x="9" y="9"/>
                      <a:pt x="9" y="10"/>
                    </a:cubicBezTo>
                    <a:cubicBezTo>
                      <a:pt x="8" y="11"/>
                      <a:pt x="8" y="12"/>
                      <a:pt x="9" y="13"/>
                    </a:cubicBezTo>
                    <a:cubicBezTo>
                      <a:pt x="9" y="15"/>
                      <a:pt x="11" y="16"/>
                      <a:pt x="12" y="16"/>
                    </a:cubicBezTo>
                    <a:cubicBezTo>
                      <a:pt x="13" y="15"/>
                      <a:pt x="13" y="15"/>
                      <a:pt x="13" y="15"/>
                    </a:cubicBezTo>
                    <a:cubicBezTo>
                      <a:pt x="15" y="15"/>
                      <a:pt x="15" y="13"/>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8" name="Freeform 544"/>
              <p:cNvSpPr>
                <a:spLocks noEditPoints="1"/>
              </p:cNvSpPr>
              <p:nvPr/>
            </p:nvSpPr>
            <p:spPr bwMode="auto">
              <a:xfrm>
                <a:off x="-4603750" y="2473325"/>
                <a:ext cx="50800" cy="50800"/>
              </a:xfrm>
              <a:custGeom>
                <a:avLst/>
                <a:gdLst>
                  <a:gd name="T0" fmla="*/ 13 w 24"/>
                  <a:gd name="T1" fmla="*/ 24 h 24"/>
                  <a:gd name="T2" fmla="*/ 2 w 24"/>
                  <a:gd name="T3" fmla="*/ 17 h 24"/>
                  <a:gd name="T4" fmla="*/ 2 w 24"/>
                  <a:gd name="T5" fmla="*/ 7 h 24"/>
                  <a:gd name="T6" fmla="*/ 8 w 24"/>
                  <a:gd name="T7" fmla="*/ 1 h 24"/>
                  <a:gd name="T8" fmla="*/ 8 w 24"/>
                  <a:gd name="T9" fmla="*/ 1 h 24"/>
                  <a:gd name="T10" fmla="*/ 12 w 24"/>
                  <a:gd name="T11" fmla="*/ 0 h 24"/>
                  <a:gd name="T12" fmla="*/ 23 w 24"/>
                  <a:gd name="T13" fmla="*/ 9 h 24"/>
                  <a:gd name="T14" fmla="*/ 23 w 24"/>
                  <a:gd name="T15" fmla="*/ 18 h 24"/>
                  <a:gd name="T16" fmla="*/ 16 w 24"/>
                  <a:gd name="T17" fmla="*/ 24 h 24"/>
                  <a:gd name="T18" fmla="*/ 13 w 24"/>
                  <a:gd name="T19" fmla="*/ 24 h 24"/>
                  <a:gd name="T20" fmla="*/ 11 w 24"/>
                  <a:gd name="T21" fmla="*/ 9 h 24"/>
                  <a:gd name="T22" fmla="*/ 9 w 24"/>
                  <a:gd name="T23" fmla="*/ 10 h 24"/>
                  <a:gd name="T24" fmla="*/ 9 w 24"/>
                  <a:gd name="T25" fmla="*/ 14 h 24"/>
                  <a:gd name="T26" fmla="*/ 13 w 24"/>
                  <a:gd name="T27" fmla="*/ 16 h 24"/>
                  <a:gd name="T28" fmla="*/ 13 w 24"/>
                  <a:gd name="T29" fmla="*/ 16 h 24"/>
                  <a:gd name="T30" fmla="*/ 14 w 24"/>
                  <a:gd name="T31" fmla="*/ 16 h 24"/>
                  <a:gd name="T32" fmla="*/ 15 w 24"/>
                  <a:gd name="T33" fmla="*/ 15 h 24"/>
                  <a:gd name="T34" fmla="*/ 15 w 24"/>
                  <a:gd name="T35" fmla="*/ 11 h 24"/>
                  <a:gd name="T36" fmla="*/ 11 w 24"/>
                  <a:gd name="T3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8" y="24"/>
                      <a:pt x="4" y="21"/>
                      <a:pt x="2" y="17"/>
                    </a:cubicBezTo>
                    <a:cubicBezTo>
                      <a:pt x="0" y="13"/>
                      <a:pt x="0" y="10"/>
                      <a:pt x="2" y="7"/>
                    </a:cubicBezTo>
                    <a:cubicBezTo>
                      <a:pt x="3" y="4"/>
                      <a:pt x="5" y="2"/>
                      <a:pt x="8" y="1"/>
                    </a:cubicBezTo>
                    <a:cubicBezTo>
                      <a:pt x="8" y="1"/>
                      <a:pt x="8" y="1"/>
                      <a:pt x="8" y="1"/>
                    </a:cubicBezTo>
                    <a:cubicBezTo>
                      <a:pt x="9" y="1"/>
                      <a:pt x="10" y="0"/>
                      <a:pt x="12" y="0"/>
                    </a:cubicBezTo>
                    <a:cubicBezTo>
                      <a:pt x="17" y="0"/>
                      <a:pt x="21" y="4"/>
                      <a:pt x="23" y="9"/>
                    </a:cubicBezTo>
                    <a:cubicBezTo>
                      <a:pt x="24" y="12"/>
                      <a:pt x="24" y="15"/>
                      <a:pt x="23" y="18"/>
                    </a:cubicBezTo>
                    <a:cubicBezTo>
                      <a:pt x="21" y="21"/>
                      <a:pt x="19" y="23"/>
                      <a:pt x="16" y="24"/>
                    </a:cubicBezTo>
                    <a:cubicBezTo>
                      <a:pt x="15" y="24"/>
                      <a:pt x="14" y="24"/>
                      <a:pt x="13" y="24"/>
                    </a:cubicBezTo>
                    <a:close/>
                    <a:moveTo>
                      <a:pt x="11" y="9"/>
                    </a:moveTo>
                    <a:cubicBezTo>
                      <a:pt x="10" y="9"/>
                      <a:pt x="9" y="10"/>
                      <a:pt x="9" y="10"/>
                    </a:cubicBezTo>
                    <a:cubicBezTo>
                      <a:pt x="9" y="11"/>
                      <a:pt x="9" y="12"/>
                      <a:pt x="9" y="14"/>
                    </a:cubicBezTo>
                    <a:cubicBezTo>
                      <a:pt x="10" y="15"/>
                      <a:pt x="12" y="16"/>
                      <a:pt x="13" y="16"/>
                    </a:cubicBezTo>
                    <a:cubicBezTo>
                      <a:pt x="13" y="16"/>
                      <a:pt x="13" y="16"/>
                      <a:pt x="13" y="16"/>
                    </a:cubicBezTo>
                    <a:cubicBezTo>
                      <a:pt x="14" y="16"/>
                      <a:pt x="14" y="16"/>
                      <a:pt x="14" y="16"/>
                    </a:cubicBezTo>
                    <a:cubicBezTo>
                      <a:pt x="15" y="16"/>
                      <a:pt x="15" y="15"/>
                      <a:pt x="15" y="15"/>
                    </a:cubicBezTo>
                    <a:cubicBezTo>
                      <a:pt x="16" y="14"/>
                      <a:pt x="16" y="12"/>
                      <a:pt x="15" y="11"/>
                    </a:cubicBezTo>
                    <a:cubicBezTo>
                      <a:pt x="15" y="9"/>
                      <a:pt x="13" y="8"/>
                      <a:pt x="1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9" name="Freeform 545"/>
              <p:cNvSpPr>
                <a:spLocks noEditPoints="1"/>
              </p:cNvSpPr>
              <p:nvPr/>
            </p:nvSpPr>
            <p:spPr bwMode="auto">
              <a:xfrm>
                <a:off x="-4573588" y="2463800"/>
                <a:ext cx="53975" cy="52388"/>
              </a:xfrm>
              <a:custGeom>
                <a:avLst/>
                <a:gdLst>
                  <a:gd name="T0" fmla="*/ 12 w 25"/>
                  <a:gd name="T1" fmla="*/ 24 h 24"/>
                  <a:gd name="T2" fmla="*/ 1 w 25"/>
                  <a:gd name="T3" fmla="*/ 15 h 24"/>
                  <a:gd name="T4" fmla="*/ 2 w 25"/>
                  <a:gd name="T5" fmla="*/ 6 h 24"/>
                  <a:gd name="T6" fmla="*/ 8 w 25"/>
                  <a:gd name="T7" fmla="*/ 0 h 24"/>
                  <a:gd name="T8" fmla="*/ 12 w 25"/>
                  <a:gd name="T9" fmla="*/ 0 h 24"/>
                  <a:gd name="T10" fmla="*/ 23 w 25"/>
                  <a:gd name="T11" fmla="*/ 9 h 24"/>
                  <a:gd name="T12" fmla="*/ 16 w 25"/>
                  <a:gd name="T13" fmla="*/ 23 h 24"/>
                  <a:gd name="T14" fmla="*/ 12 w 25"/>
                  <a:gd name="T15" fmla="*/ 24 h 24"/>
                  <a:gd name="T16" fmla="*/ 12 w 25"/>
                  <a:gd name="T17" fmla="*/ 8 h 24"/>
                  <a:gd name="T18" fmla="*/ 11 w 25"/>
                  <a:gd name="T19" fmla="*/ 8 h 24"/>
                  <a:gd name="T20" fmla="*/ 9 w 25"/>
                  <a:gd name="T21" fmla="*/ 9 h 24"/>
                  <a:gd name="T22" fmla="*/ 9 w 25"/>
                  <a:gd name="T23" fmla="*/ 13 h 24"/>
                  <a:gd name="T24" fmla="*/ 12 w 25"/>
                  <a:gd name="T25" fmla="*/ 16 h 24"/>
                  <a:gd name="T26" fmla="*/ 13 w 25"/>
                  <a:gd name="T27" fmla="*/ 16 h 24"/>
                  <a:gd name="T28" fmla="*/ 15 w 25"/>
                  <a:gd name="T29" fmla="*/ 11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7" y="24"/>
                      <a:pt x="3" y="20"/>
                      <a:pt x="1" y="15"/>
                    </a:cubicBezTo>
                    <a:cubicBezTo>
                      <a:pt x="0" y="12"/>
                      <a:pt x="0" y="9"/>
                      <a:pt x="2" y="6"/>
                    </a:cubicBezTo>
                    <a:cubicBezTo>
                      <a:pt x="3" y="3"/>
                      <a:pt x="5" y="1"/>
                      <a:pt x="8" y="0"/>
                    </a:cubicBezTo>
                    <a:cubicBezTo>
                      <a:pt x="9" y="0"/>
                      <a:pt x="10" y="0"/>
                      <a:pt x="12" y="0"/>
                    </a:cubicBezTo>
                    <a:cubicBezTo>
                      <a:pt x="17" y="0"/>
                      <a:pt x="21" y="3"/>
                      <a:pt x="23" y="9"/>
                    </a:cubicBezTo>
                    <a:cubicBezTo>
                      <a:pt x="25" y="15"/>
                      <a:pt x="22" y="21"/>
                      <a:pt x="16" y="23"/>
                    </a:cubicBezTo>
                    <a:cubicBezTo>
                      <a:pt x="15" y="24"/>
                      <a:pt x="14" y="24"/>
                      <a:pt x="12" y="24"/>
                    </a:cubicBezTo>
                    <a:close/>
                    <a:moveTo>
                      <a:pt x="12" y="8"/>
                    </a:moveTo>
                    <a:cubicBezTo>
                      <a:pt x="11" y="8"/>
                      <a:pt x="11" y="8"/>
                      <a:pt x="11" y="8"/>
                    </a:cubicBezTo>
                    <a:cubicBezTo>
                      <a:pt x="10" y="8"/>
                      <a:pt x="9" y="9"/>
                      <a:pt x="9" y="9"/>
                    </a:cubicBezTo>
                    <a:cubicBezTo>
                      <a:pt x="9" y="10"/>
                      <a:pt x="9" y="12"/>
                      <a:pt x="9" y="13"/>
                    </a:cubicBezTo>
                    <a:cubicBezTo>
                      <a:pt x="10" y="15"/>
                      <a:pt x="11" y="16"/>
                      <a:pt x="12" y="16"/>
                    </a:cubicBezTo>
                    <a:cubicBezTo>
                      <a:pt x="13" y="16"/>
                      <a:pt x="13" y="16"/>
                      <a:pt x="13" y="16"/>
                    </a:cubicBezTo>
                    <a:cubicBezTo>
                      <a:pt x="15" y="15"/>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0" name="Freeform 546"/>
              <p:cNvSpPr>
                <a:spLocks noEditPoints="1"/>
              </p:cNvSpPr>
              <p:nvPr/>
            </p:nvSpPr>
            <p:spPr bwMode="auto">
              <a:xfrm>
                <a:off x="-4543425" y="2455863"/>
                <a:ext cx="50800" cy="50800"/>
              </a:xfrm>
              <a:custGeom>
                <a:avLst/>
                <a:gdLst>
                  <a:gd name="T0" fmla="*/ 12 w 24"/>
                  <a:gd name="T1" fmla="*/ 24 h 24"/>
                  <a:gd name="T2" fmla="*/ 1 w 24"/>
                  <a:gd name="T3" fmla="*/ 15 h 24"/>
                  <a:gd name="T4" fmla="*/ 2 w 24"/>
                  <a:gd name="T5" fmla="*/ 5 h 24"/>
                  <a:gd name="T6" fmla="*/ 9 w 24"/>
                  <a:gd name="T7" fmla="*/ 0 h 24"/>
                  <a:gd name="T8" fmla="*/ 12 w 24"/>
                  <a:gd name="T9" fmla="*/ 0 h 24"/>
                  <a:gd name="T10" fmla="*/ 18 w 24"/>
                  <a:gd name="T11" fmla="*/ 1 h 24"/>
                  <a:gd name="T12" fmla="*/ 23 w 24"/>
                  <a:gd name="T13" fmla="*/ 9 h 24"/>
                  <a:gd name="T14" fmla="*/ 22 w 24"/>
                  <a:gd name="T15" fmla="*/ 18 h 24"/>
                  <a:gd name="T16" fmla="*/ 15 w 24"/>
                  <a:gd name="T17" fmla="*/ 23 h 24"/>
                  <a:gd name="T18" fmla="*/ 12 w 24"/>
                  <a:gd name="T19" fmla="*/ 24 h 24"/>
                  <a:gd name="T20" fmla="*/ 12 w 24"/>
                  <a:gd name="T21" fmla="*/ 8 h 24"/>
                  <a:gd name="T22" fmla="*/ 11 w 24"/>
                  <a:gd name="T23" fmla="*/ 8 h 24"/>
                  <a:gd name="T24" fmla="*/ 9 w 24"/>
                  <a:gd name="T25" fmla="*/ 9 h 24"/>
                  <a:gd name="T26" fmla="*/ 9 w 24"/>
                  <a:gd name="T27" fmla="*/ 13 h 24"/>
                  <a:gd name="T28" fmla="*/ 12 w 24"/>
                  <a:gd name="T29" fmla="*/ 16 h 24"/>
                  <a:gd name="T30" fmla="*/ 13 w 24"/>
                  <a:gd name="T31" fmla="*/ 16 h 24"/>
                  <a:gd name="T32" fmla="*/ 15 w 24"/>
                  <a:gd name="T33" fmla="*/ 14 h 24"/>
                  <a:gd name="T34" fmla="*/ 15 w 24"/>
                  <a:gd name="T35" fmla="*/ 11 h 24"/>
                  <a:gd name="T36" fmla="*/ 13 w 24"/>
                  <a:gd name="T37" fmla="*/ 8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7" y="24"/>
                      <a:pt x="3" y="20"/>
                      <a:pt x="1" y="15"/>
                    </a:cubicBezTo>
                    <a:cubicBezTo>
                      <a:pt x="0" y="12"/>
                      <a:pt x="1" y="8"/>
                      <a:pt x="2" y="5"/>
                    </a:cubicBezTo>
                    <a:cubicBezTo>
                      <a:pt x="4" y="3"/>
                      <a:pt x="6" y="1"/>
                      <a:pt x="9" y="0"/>
                    </a:cubicBezTo>
                    <a:cubicBezTo>
                      <a:pt x="10" y="0"/>
                      <a:pt x="11" y="0"/>
                      <a:pt x="12" y="0"/>
                    </a:cubicBezTo>
                    <a:cubicBezTo>
                      <a:pt x="14" y="0"/>
                      <a:pt x="16" y="0"/>
                      <a:pt x="18" y="1"/>
                    </a:cubicBezTo>
                    <a:cubicBezTo>
                      <a:pt x="20" y="3"/>
                      <a:pt x="22" y="6"/>
                      <a:pt x="23" y="9"/>
                    </a:cubicBezTo>
                    <a:cubicBezTo>
                      <a:pt x="24" y="12"/>
                      <a:pt x="23" y="15"/>
                      <a:pt x="22" y="18"/>
                    </a:cubicBezTo>
                    <a:cubicBezTo>
                      <a:pt x="21" y="20"/>
                      <a:pt x="18" y="22"/>
                      <a:pt x="15" y="23"/>
                    </a:cubicBezTo>
                    <a:cubicBezTo>
                      <a:pt x="14" y="24"/>
                      <a:pt x="13" y="24"/>
                      <a:pt x="12" y="24"/>
                    </a:cubicBezTo>
                    <a:close/>
                    <a:moveTo>
                      <a:pt x="12" y="8"/>
                    </a:moveTo>
                    <a:cubicBezTo>
                      <a:pt x="11" y="8"/>
                      <a:pt x="11" y="8"/>
                      <a:pt x="11" y="8"/>
                    </a:cubicBezTo>
                    <a:cubicBezTo>
                      <a:pt x="10" y="8"/>
                      <a:pt x="9" y="9"/>
                      <a:pt x="9" y="9"/>
                    </a:cubicBezTo>
                    <a:cubicBezTo>
                      <a:pt x="9" y="10"/>
                      <a:pt x="9" y="11"/>
                      <a:pt x="9" y="13"/>
                    </a:cubicBezTo>
                    <a:cubicBezTo>
                      <a:pt x="9" y="15"/>
                      <a:pt x="11" y="16"/>
                      <a:pt x="12" y="16"/>
                    </a:cubicBezTo>
                    <a:cubicBezTo>
                      <a:pt x="13" y="16"/>
                      <a:pt x="13" y="16"/>
                      <a:pt x="13" y="16"/>
                    </a:cubicBezTo>
                    <a:cubicBezTo>
                      <a:pt x="14" y="15"/>
                      <a:pt x="14" y="15"/>
                      <a:pt x="15" y="14"/>
                    </a:cubicBezTo>
                    <a:cubicBezTo>
                      <a:pt x="15" y="13"/>
                      <a:pt x="15" y="12"/>
                      <a:pt x="15" y="11"/>
                    </a:cubicBezTo>
                    <a:cubicBezTo>
                      <a:pt x="15" y="10"/>
                      <a:pt x="14"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1" name="Freeform 547"/>
              <p:cNvSpPr>
                <a:spLocks noEditPoints="1"/>
              </p:cNvSpPr>
              <p:nvPr/>
            </p:nvSpPr>
            <p:spPr bwMode="auto">
              <a:xfrm>
                <a:off x="-4697413" y="2478088"/>
                <a:ext cx="53975" cy="50800"/>
              </a:xfrm>
              <a:custGeom>
                <a:avLst/>
                <a:gdLst>
                  <a:gd name="T0" fmla="*/ 12 w 25"/>
                  <a:gd name="T1" fmla="*/ 24 h 24"/>
                  <a:gd name="T2" fmla="*/ 2 w 25"/>
                  <a:gd name="T3" fmla="*/ 17 h 24"/>
                  <a:gd name="T4" fmla="*/ 1 w 25"/>
                  <a:gd name="T5" fmla="*/ 8 h 24"/>
                  <a:gd name="T6" fmla="*/ 6 w 25"/>
                  <a:gd name="T7" fmla="*/ 1 h 24"/>
                  <a:gd name="T8" fmla="*/ 12 w 25"/>
                  <a:gd name="T9" fmla="*/ 0 h 24"/>
                  <a:gd name="T10" fmla="*/ 22 w 25"/>
                  <a:gd name="T11" fmla="*/ 7 h 24"/>
                  <a:gd name="T12" fmla="*/ 17 w 25"/>
                  <a:gd name="T13" fmla="*/ 23 h 24"/>
                  <a:gd name="T14" fmla="*/ 12 w 25"/>
                  <a:gd name="T15" fmla="*/ 24 h 24"/>
                  <a:gd name="T16" fmla="*/ 12 w 25"/>
                  <a:gd name="T17" fmla="*/ 8 h 24"/>
                  <a:gd name="T18" fmla="*/ 10 w 25"/>
                  <a:gd name="T19" fmla="*/ 8 h 24"/>
                  <a:gd name="T20" fmla="*/ 8 w 25"/>
                  <a:gd name="T21" fmla="*/ 10 h 24"/>
                  <a:gd name="T22" fmla="*/ 9 w 25"/>
                  <a:gd name="T23" fmla="*/ 13 h 24"/>
                  <a:gd name="T24" fmla="*/ 14 w 25"/>
                  <a:gd name="T25" fmla="*/ 15 h 24"/>
                  <a:gd name="T26" fmla="*/ 15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8" y="24"/>
                      <a:pt x="4" y="21"/>
                      <a:pt x="2" y="17"/>
                    </a:cubicBezTo>
                    <a:cubicBezTo>
                      <a:pt x="0" y="14"/>
                      <a:pt x="0" y="11"/>
                      <a:pt x="1" y="8"/>
                    </a:cubicBezTo>
                    <a:cubicBezTo>
                      <a:pt x="1" y="5"/>
                      <a:pt x="4" y="2"/>
                      <a:pt x="6" y="1"/>
                    </a:cubicBezTo>
                    <a:cubicBezTo>
                      <a:pt x="8" y="0"/>
                      <a:pt x="10" y="0"/>
                      <a:pt x="12" y="0"/>
                    </a:cubicBezTo>
                    <a:cubicBezTo>
                      <a:pt x="16" y="0"/>
                      <a:pt x="20" y="2"/>
                      <a:pt x="22" y="7"/>
                    </a:cubicBezTo>
                    <a:cubicBezTo>
                      <a:pt x="25" y="13"/>
                      <a:pt x="23" y="20"/>
                      <a:pt x="17" y="23"/>
                    </a:cubicBezTo>
                    <a:cubicBezTo>
                      <a:pt x="16" y="23"/>
                      <a:pt x="14" y="24"/>
                      <a:pt x="12" y="24"/>
                    </a:cubicBezTo>
                    <a:close/>
                    <a:moveTo>
                      <a:pt x="12" y="8"/>
                    </a:moveTo>
                    <a:cubicBezTo>
                      <a:pt x="11" y="8"/>
                      <a:pt x="11" y="8"/>
                      <a:pt x="10" y="8"/>
                    </a:cubicBezTo>
                    <a:cubicBezTo>
                      <a:pt x="9" y="9"/>
                      <a:pt x="9" y="9"/>
                      <a:pt x="8" y="10"/>
                    </a:cubicBezTo>
                    <a:cubicBezTo>
                      <a:pt x="8" y="11"/>
                      <a:pt x="8" y="12"/>
                      <a:pt x="9" y="13"/>
                    </a:cubicBezTo>
                    <a:cubicBezTo>
                      <a:pt x="10" y="15"/>
                      <a:pt x="12" y="16"/>
                      <a:pt x="14" y="15"/>
                    </a:cubicBezTo>
                    <a:cubicBezTo>
                      <a:pt x="15" y="15"/>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2" name="Freeform 548"/>
              <p:cNvSpPr>
                <a:spLocks noEditPoints="1"/>
              </p:cNvSpPr>
              <p:nvPr/>
            </p:nvSpPr>
            <p:spPr bwMode="auto">
              <a:xfrm>
                <a:off x="-4668838" y="2462213"/>
                <a:ext cx="55563" cy="52388"/>
              </a:xfrm>
              <a:custGeom>
                <a:avLst/>
                <a:gdLst>
                  <a:gd name="T0" fmla="*/ 13 w 26"/>
                  <a:gd name="T1" fmla="*/ 24 h 24"/>
                  <a:gd name="T2" fmla="*/ 2 w 26"/>
                  <a:gd name="T3" fmla="*/ 17 h 24"/>
                  <a:gd name="T4" fmla="*/ 2 w 26"/>
                  <a:gd name="T5" fmla="*/ 8 h 24"/>
                  <a:gd name="T6" fmla="*/ 8 w 26"/>
                  <a:gd name="T7" fmla="*/ 1 h 24"/>
                  <a:gd name="T8" fmla="*/ 12 w 26"/>
                  <a:gd name="T9" fmla="*/ 0 h 24"/>
                  <a:gd name="T10" fmla="*/ 23 w 26"/>
                  <a:gd name="T11" fmla="*/ 7 h 24"/>
                  <a:gd name="T12" fmla="*/ 18 w 26"/>
                  <a:gd name="T13" fmla="*/ 23 h 24"/>
                  <a:gd name="T14" fmla="*/ 13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0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9" y="24"/>
                      <a:pt x="4" y="21"/>
                      <a:pt x="2" y="17"/>
                    </a:cubicBezTo>
                    <a:cubicBezTo>
                      <a:pt x="1" y="14"/>
                      <a:pt x="0" y="11"/>
                      <a:pt x="2" y="8"/>
                    </a:cubicBezTo>
                    <a:cubicBezTo>
                      <a:pt x="3" y="5"/>
                      <a:pt x="5" y="2"/>
                      <a:pt x="8" y="1"/>
                    </a:cubicBezTo>
                    <a:cubicBezTo>
                      <a:pt x="9" y="0"/>
                      <a:pt x="11" y="0"/>
                      <a:pt x="12" y="0"/>
                    </a:cubicBezTo>
                    <a:cubicBezTo>
                      <a:pt x="17" y="0"/>
                      <a:pt x="22" y="3"/>
                      <a:pt x="23" y="7"/>
                    </a:cubicBezTo>
                    <a:cubicBezTo>
                      <a:pt x="26" y="13"/>
                      <a:pt x="23" y="21"/>
                      <a:pt x="18" y="23"/>
                    </a:cubicBezTo>
                    <a:cubicBezTo>
                      <a:pt x="16" y="24"/>
                      <a:pt x="15" y="24"/>
                      <a:pt x="13" y="24"/>
                    </a:cubicBezTo>
                    <a:close/>
                    <a:moveTo>
                      <a:pt x="12" y="8"/>
                    </a:moveTo>
                    <a:cubicBezTo>
                      <a:pt x="12" y="8"/>
                      <a:pt x="11" y="8"/>
                      <a:pt x="11" y="8"/>
                    </a:cubicBezTo>
                    <a:cubicBezTo>
                      <a:pt x="10" y="9"/>
                      <a:pt x="9" y="9"/>
                      <a:pt x="9" y="10"/>
                    </a:cubicBezTo>
                    <a:cubicBezTo>
                      <a:pt x="9" y="11"/>
                      <a:pt x="9" y="12"/>
                      <a:pt x="9" y="13"/>
                    </a:cubicBezTo>
                    <a:cubicBezTo>
                      <a:pt x="10" y="15"/>
                      <a:pt x="13" y="17"/>
                      <a:pt x="14" y="16"/>
                    </a:cubicBezTo>
                    <a:cubicBezTo>
                      <a:pt x="16" y="15"/>
                      <a:pt x="17" y="13"/>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3" name="Freeform 549"/>
              <p:cNvSpPr>
                <a:spLocks noEditPoints="1"/>
              </p:cNvSpPr>
              <p:nvPr/>
            </p:nvSpPr>
            <p:spPr bwMode="auto">
              <a:xfrm>
                <a:off x="-4637088" y="2449513"/>
                <a:ext cx="53975" cy="50800"/>
              </a:xfrm>
              <a:custGeom>
                <a:avLst/>
                <a:gdLst>
                  <a:gd name="T0" fmla="*/ 12 w 25"/>
                  <a:gd name="T1" fmla="*/ 24 h 24"/>
                  <a:gd name="T2" fmla="*/ 7 w 25"/>
                  <a:gd name="T3" fmla="*/ 23 h 24"/>
                  <a:gd name="T4" fmla="*/ 1 w 25"/>
                  <a:gd name="T5" fmla="*/ 17 h 24"/>
                  <a:gd name="T6" fmla="*/ 1 w 25"/>
                  <a:gd name="T7" fmla="*/ 7 h 24"/>
                  <a:gd name="T8" fmla="*/ 7 w 25"/>
                  <a:gd name="T9" fmla="*/ 1 h 24"/>
                  <a:gd name="T10" fmla="*/ 12 w 25"/>
                  <a:gd name="T11" fmla="*/ 0 h 24"/>
                  <a:gd name="T12" fmla="*/ 23 w 25"/>
                  <a:gd name="T13" fmla="*/ 8 h 24"/>
                  <a:gd name="T14" fmla="*/ 16 w 25"/>
                  <a:gd name="T15" fmla="*/ 23 h 24"/>
                  <a:gd name="T16" fmla="*/ 12 w 25"/>
                  <a:gd name="T17" fmla="*/ 24 h 24"/>
                  <a:gd name="T18" fmla="*/ 12 w 25"/>
                  <a:gd name="T19" fmla="*/ 8 h 24"/>
                  <a:gd name="T20" fmla="*/ 10 w 25"/>
                  <a:gd name="T21" fmla="*/ 8 h 24"/>
                  <a:gd name="T22" fmla="*/ 8 w 25"/>
                  <a:gd name="T23" fmla="*/ 10 h 24"/>
                  <a:gd name="T24" fmla="*/ 8 w 25"/>
                  <a:gd name="T25" fmla="*/ 13 h 24"/>
                  <a:gd name="T26" fmla="*/ 11 w 25"/>
                  <a:gd name="T27" fmla="*/ 16 h 24"/>
                  <a:gd name="T28" fmla="*/ 13 w 25"/>
                  <a:gd name="T29" fmla="*/ 16 h 24"/>
                  <a:gd name="T30" fmla="*/ 15 w 25"/>
                  <a:gd name="T31" fmla="*/ 11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1" y="24"/>
                      <a:pt x="9" y="24"/>
                      <a:pt x="7" y="23"/>
                    </a:cubicBezTo>
                    <a:cubicBezTo>
                      <a:pt x="4" y="22"/>
                      <a:pt x="2" y="19"/>
                      <a:pt x="1" y="17"/>
                    </a:cubicBezTo>
                    <a:cubicBezTo>
                      <a:pt x="0" y="14"/>
                      <a:pt x="0" y="10"/>
                      <a:pt x="1" y="7"/>
                    </a:cubicBezTo>
                    <a:cubicBezTo>
                      <a:pt x="2" y="4"/>
                      <a:pt x="4" y="2"/>
                      <a:pt x="7" y="1"/>
                    </a:cubicBezTo>
                    <a:cubicBezTo>
                      <a:pt x="9" y="0"/>
                      <a:pt x="10" y="0"/>
                      <a:pt x="12" y="0"/>
                    </a:cubicBezTo>
                    <a:cubicBezTo>
                      <a:pt x="16" y="0"/>
                      <a:pt x="21" y="3"/>
                      <a:pt x="23" y="8"/>
                    </a:cubicBezTo>
                    <a:cubicBezTo>
                      <a:pt x="25" y="14"/>
                      <a:pt x="22" y="21"/>
                      <a:pt x="16" y="23"/>
                    </a:cubicBezTo>
                    <a:cubicBezTo>
                      <a:pt x="15" y="24"/>
                      <a:pt x="14" y="24"/>
                      <a:pt x="12" y="24"/>
                    </a:cubicBezTo>
                    <a:close/>
                    <a:moveTo>
                      <a:pt x="12" y="8"/>
                    </a:moveTo>
                    <a:cubicBezTo>
                      <a:pt x="11" y="8"/>
                      <a:pt x="11" y="8"/>
                      <a:pt x="10" y="8"/>
                    </a:cubicBezTo>
                    <a:cubicBezTo>
                      <a:pt x="9" y="9"/>
                      <a:pt x="9" y="9"/>
                      <a:pt x="8" y="10"/>
                    </a:cubicBezTo>
                    <a:cubicBezTo>
                      <a:pt x="8" y="11"/>
                      <a:pt x="8" y="12"/>
                      <a:pt x="8" y="13"/>
                    </a:cubicBezTo>
                    <a:cubicBezTo>
                      <a:pt x="9" y="14"/>
                      <a:pt x="10" y="15"/>
                      <a:pt x="11" y="16"/>
                    </a:cubicBezTo>
                    <a:cubicBezTo>
                      <a:pt x="12" y="16"/>
                      <a:pt x="13" y="16"/>
                      <a:pt x="13" y="16"/>
                    </a:cubicBezTo>
                    <a:cubicBezTo>
                      <a:pt x="15" y="15"/>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4" name="Freeform 550"/>
              <p:cNvSpPr>
                <a:spLocks noEditPoints="1"/>
              </p:cNvSpPr>
              <p:nvPr/>
            </p:nvSpPr>
            <p:spPr bwMode="auto">
              <a:xfrm>
                <a:off x="-4606925" y="2438400"/>
                <a:ext cx="53975" cy="52388"/>
              </a:xfrm>
              <a:custGeom>
                <a:avLst/>
                <a:gdLst>
                  <a:gd name="T0" fmla="*/ 13 w 25"/>
                  <a:gd name="T1" fmla="*/ 24 h 24"/>
                  <a:gd name="T2" fmla="*/ 7 w 25"/>
                  <a:gd name="T3" fmla="*/ 22 h 24"/>
                  <a:gd name="T4" fmla="*/ 1 w 25"/>
                  <a:gd name="T5" fmla="*/ 16 h 24"/>
                  <a:gd name="T6" fmla="*/ 1 w 25"/>
                  <a:gd name="T7" fmla="*/ 6 h 24"/>
                  <a:gd name="T8" fmla="*/ 8 w 25"/>
                  <a:gd name="T9" fmla="*/ 0 h 24"/>
                  <a:gd name="T10" fmla="*/ 12 w 25"/>
                  <a:gd name="T11" fmla="*/ 0 h 24"/>
                  <a:gd name="T12" fmla="*/ 23 w 25"/>
                  <a:gd name="T13" fmla="*/ 8 h 24"/>
                  <a:gd name="T14" fmla="*/ 16 w 25"/>
                  <a:gd name="T15" fmla="*/ 23 h 24"/>
                  <a:gd name="T16" fmla="*/ 13 w 25"/>
                  <a:gd name="T17" fmla="*/ 24 h 24"/>
                  <a:gd name="T18" fmla="*/ 12 w 25"/>
                  <a:gd name="T19" fmla="*/ 8 h 24"/>
                  <a:gd name="T20" fmla="*/ 11 w 25"/>
                  <a:gd name="T21" fmla="*/ 8 h 24"/>
                  <a:gd name="T22" fmla="*/ 9 w 25"/>
                  <a:gd name="T23" fmla="*/ 10 h 24"/>
                  <a:gd name="T24" fmla="*/ 9 w 25"/>
                  <a:gd name="T25" fmla="*/ 13 h 24"/>
                  <a:gd name="T26" fmla="*/ 11 w 25"/>
                  <a:gd name="T27" fmla="*/ 15 h 24"/>
                  <a:gd name="T28" fmla="*/ 13 w 25"/>
                  <a:gd name="T29" fmla="*/ 15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1" y="24"/>
                      <a:pt x="9" y="23"/>
                      <a:pt x="7" y="22"/>
                    </a:cubicBezTo>
                    <a:cubicBezTo>
                      <a:pt x="4" y="21"/>
                      <a:pt x="2" y="19"/>
                      <a:pt x="1" y="16"/>
                    </a:cubicBezTo>
                    <a:cubicBezTo>
                      <a:pt x="0" y="13"/>
                      <a:pt x="0" y="9"/>
                      <a:pt x="1" y="6"/>
                    </a:cubicBezTo>
                    <a:cubicBezTo>
                      <a:pt x="3" y="3"/>
                      <a:pt x="5" y="1"/>
                      <a:pt x="8" y="0"/>
                    </a:cubicBezTo>
                    <a:cubicBezTo>
                      <a:pt x="9" y="0"/>
                      <a:pt x="11" y="0"/>
                      <a:pt x="12" y="0"/>
                    </a:cubicBezTo>
                    <a:cubicBezTo>
                      <a:pt x="17" y="0"/>
                      <a:pt x="22" y="3"/>
                      <a:pt x="23" y="8"/>
                    </a:cubicBezTo>
                    <a:cubicBezTo>
                      <a:pt x="25" y="14"/>
                      <a:pt x="22" y="21"/>
                      <a:pt x="16" y="23"/>
                    </a:cubicBezTo>
                    <a:cubicBezTo>
                      <a:pt x="15" y="23"/>
                      <a:pt x="14" y="24"/>
                      <a:pt x="13" y="24"/>
                    </a:cubicBezTo>
                    <a:close/>
                    <a:moveTo>
                      <a:pt x="12" y="8"/>
                    </a:moveTo>
                    <a:cubicBezTo>
                      <a:pt x="11" y="8"/>
                      <a:pt x="11" y="8"/>
                      <a:pt x="11" y="8"/>
                    </a:cubicBezTo>
                    <a:cubicBezTo>
                      <a:pt x="10" y="8"/>
                      <a:pt x="9" y="9"/>
                      <a:pt x="9" y="10"/>
                    </a:cubicBezTo>
                    <a:cubicBezTo>
                      <a:pt x="8" y="11"/>
                      <a:pt x="8" y="12"/>
                      <a:pt x="9" y="13"/>
                    </a:cubicBezTo>
                    <a:cubicBezTo>
                      <a:pt x="9" y="14"/>
                      <a:pt x="10" y="15"/>
                      <a:pt x="11" y="15"/>
                    </a:cubicBezTo>
                    <a:cubicBezTo>
                      <a:pt x="12" y="16"/>
                      <a:pt x="13" y="16"/>
                      <a:pt x="13" y="15"/>
                    </a:cubicBezTo>
                    <a:cubicBezTo>
                      <a:pt x="15" y="15"/>
                      <a:pt x="16" y="13"/>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5" name="Freeform 551"/>
              <p:cNvSpPr>
                <a:spLocks noEditPoints="1"/>
              </p:cNvSpPr>
              <p:nvPr/>
            </p:nvSpPr>
            <p:spPr bwMode="auto">
              <a:xfrm>
                <a:off x="-4576763" y="2427288"/>
                <a:ext cx="57150" cy="52388"/>
              </a:xfrm>
              <a:custGeom>
                <a:avLst/>
                <a:gdLst>
                  <a:gd name="T0" fmla="*/ 13 w 26"/>
                  <a:gd name="T1" fmla="*/ 24 h 24"/>
                  <a:gd name="T2" fmla="*/ 2 w 26"/>
                  <a:gd name="T3" fmla="*/ 15 h 24"/>
                  <a:gd name="T4" fmla="*/ 2 w 26"/>
                  <a:gd name="T5" fmla="*/ 6 h 24"/>
                  <a:gd name="T6" fmla="*/ 9 w 26"/>
                  <a:gd name="T7" fmla="*/ 0 h 24"/>
                  <a:gd name="T8" fmla="*/ 12 w 26"/>
                  <a:gd name="T9" fmla="*/ 0 h 24"/>
                  <a:gd name="T10" fmla="*/ 24 w 26"/>
                  <a:gd name="T11" fmla="*/ 9 h 24"/>
                  <a:gd name="T12" fmla="*/ 16 w 26"/>
                  <a:gd name="T13" fmla="*/ 24 h 24"/>
                  <a:gd name="T14" fmla="*/ 13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1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3" y="21"/>
                      <a:pt x="2" y="15"/>
                    </a:cubicBezTo>
                    <a:cubicBezTo>
                      <a:pt x="0" y="12"/>
                      <a:pt x="1" y="9"/>
                      <a:pt x="2" y="6"/>
                    </a:cubicBezTo>
                    <a:cubicBezTo>
                      <a:pt x="4" y="3"/>
                      <a:pt x="6" y="1"/>
                      <a:pt x="9" y="0"/>
                    </a:cubicBezTo>
                    <a:cubicBezTo>
                      <a:pt x="10" y="0"/>
                      <a:pt x="11" y="0"/>
                      <a:pt x="12" y="0"/>
                    </a:cubicBezTo>
                    <a:cubicBezTo>
                      <a:pt x="18" y="0"/>
                      <a:pt x="23" y="3"/>
                      <a:pt x="24" y="9"/>
                    </a:cubicBezTo>
                    <a:cubicBezTo>
                      <a:pt x="26" y="15"/>
                      <a:pt x="22" y="22"/>
                      <a:pt x="16" y="24"/>
                    </a:cubicBezTo>
                    <a:cubicBezTo>
                      <a:pt x="15" y="24"/>
                      <a:pt x="14" y="24"/>
                      <a:pt x="13" y="24"/>
                    </a:cubicBezTo>
                    <a:close/>
                    <a:moveTo>
                      <a:pt x="12" y="8"/>
                    </a:moveTo>
                    <a:cubicBezTo>
                      <a:pt x="11" y="8"/>
                      <a:pt x="11" y="8"/>
                      <a:pt x="11" y="8"/>
                    </a:cubicBezTo>
                    <a:cubicBezTo>
                      <a:pt x="10" y="8"/>
                      <a:pt x="10" y="9"/>
                      <a:pt x="9" y="10"/>
                    </a:cubicBezTo>
                    <a:cubicBezTo>
                      <a:pt x="9" y="11"/>
                      <a:pt x="9" y="12"/>
                      <a:pt x="9" y="13"/>
                    </a:cubicBezTo>
                    <a:cubicBezTo>
                      <a:pt x="10" y="15"/>
                      <a:pt x="12" y="16"/>
                      <a:pt x="14" y="16"/>
                    </a:cubicBezTo>
                    <a:cubicBezTo>
                      <a:pt x="16" y="15"/>
                      <a:pt x="17" y="13"/>
                      <a:pt x="16" y="11"/>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6" name="Freeform 552"/>
              <p:cNvSpPr>
                <a:spLocks noEditPoints="1"/>
              </p:cNvSpPr>
              <p:nvPr/>
            </p:nvSpPr>
            <p:spPr bwMode="auto">
              <a:xfrm>
                <a:off x="-4699000" y="2438400"/>
                <a:ext cx="55563" cy="52388"/>
              </a:xfrm>
              <a:custGeom>
                <a:avLst/>
                <a:gdLst>
                  <a:gd name="T0" fmla="*/ 13 w 26"/>
                  <a:gd name="T1" fmla="*/ 24 h 24"/>
                  <a:gd name="T2" fmla="*/ 2 w 26"/>
                  <a:gd name="T3" fmla="*/ 17 h 24"/>
                  <a:gd name="T4" fmla="*/ 1 w 26"/>
                  <a:gd name="T5" fmla="*/ 8 h 24"/>
                  <a:gd name="T6" fmla="*/ 7 w 26"/>
                  <a:gd name="T7" fmla="*/ 1 h 24"/>
                  <a:gd name="T8" fmla="*/ 13 w 26"/>
                  <a:gd name="T9" fmla="*/ 0 h 24"/>
                  <a:gd name="T10" fmla="*/ 24 w 26"/>
                  <a:gd name="T11" fmla="*/ 7 h 24"/>
                  <a:gd name="T12" fmla="*/ 18 w 26"/>
                  <a:gd name="T13" fmla="*/ 23 h 24"/>
                  <a:gd name="T14" fmla="*/ 13 w 26"/>
                  <a:gd name="T15" fmla="*/ 24 h 24"/>
                  <a:gd name="T16" fmla="*/ 13 w 26"/>
                  <a:gd name="T17" fmla="*/ 8 h 24"/>
                  <a:gd name="T18" fmla="*/ 11 w 26"/>
                  <a:gd name="T19" fmla="*/ 8 h 24"/>
                  <a:gd name="T20" fmla="*/ 9 w 26"/>
                  <a:gd name="T21" fmla="*/ 10 h 24"/>
                  <a:gd name="T22" fmla="*/ 9 w 26"/>
                  <a:gd name="T23" fmla="*/ 13 h 24"/>
                  <a:gd name="T24" fmla="*/ 14 w 26"/>
                  <a:gd name="T25" fmla="*/ 15 h 24"/>
                  <a:gd name="T26" fmla="*/ 16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4" y="21"/>
                      <a:pt x="2" y="17"/>
                    </a:cubicBezTo>
                    <a:cubicBezTo>
                      <a:pt x="0" y="14"/>
                      <a:pt x="0" y="11"/>
                      <a:pt x="1" y="8"/>
                    </a:cubicBezTo>
                    <a:cubicBezTo>
                      <a:pt x="2" y="5"/>
                      <a:pt x="4" y="2"/>
                      <a:pt x="7" y="1"/>
                    </a:cubicBezTo>
                    <a:cubicBezTo>
                      <a:pt x="9" y="0"/>
                      <a:pt x="11" y="0"/>
                      <a:pt x="13" y="0"/>
                    </a:cubicBezTo>
                    <a:cubicBezTo>
                      <a:pt x="17" y="0"/>
                      <a:pt x="22" y="2"/>
                      <a:pt x="24" y="7"/>
                    </a:cubicBezTo>
                    <a:cubicBezTo>
                      <a:pt x="26" y="13"/>
                      <a:pt x="24" y="20"/>
                      <a:pt x="18" y="23"/>
                    </a:cubicBezTo>
                    <a:cubicBezTo>
                      <a:pt x="16" y="23"/>
                      <a:pt x="15" y="24"/>
                      <a:pt x="13" y="24"/>
                    </a:cubicBezTo>
                    <a:close/>
                    <a:moveTo>
                      <a:pt x="13" y="8"/>
                    </a:moveTo>
                    <a:cubicBezTo>
                      <a:pt x="12" y="8"/>
                      <a:pt x="11" y="8"/>
                      <a:pt x="11" y="8"/>
                    </a:cubicBezTo>
                    <a:cubicBezTo>
                      <a:pt x="10" y="9"/>
                      <a:pt x="9" y="9"/>
                      <a:pt x="9" y="10"/>
                    </a:cubicBezTo>
                    <a:cubicBezTo>
                      <a:pt x="9" y="11"/>
                      <a:pt x="9" y="13"/>
                      <a:pt x="9" y="13"/>
                    </a:cubicBezTo>
                    <a:cubicBezTo>
                      <a:pt x="10" y="15"/>
                      <a:pt x="13" y="16"/>
                      <a:pt x="14" y="15"/>
                    </a:cubicBezTo>
                    <a:cubicBezTo>
                      <a:pt x="16" y="14"/>
                      <a:pt x="17" y="12"/>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7" name="Freeform 553"/>
              <p:cNvSpPr>
                <a:spLocks noEditPoints="1"/>
              </p:cNvSpPr>
              <p:nvPr/>
            </p:nvSpPr>
            <p:spPr bwMode="auto">
              <a:xfrm>
                <a:off x="-4667250" y="2424113"/>
                <a:ext cx="53975" cy="50800"/>
              </a:xfrm>
              <a:custGeom>
                <a:avLst/>
                <a:gdLst>
                  <a:gd name="T0" fmla="*/ 12 w 25"/>
                  <a:gd name="T1" fmla="*/ 24 h 24"/>
                  <a:gd name="T2" fmla="*/ 1 w 25"/>
                  <a:gd name="T3" fmla="*/ 17 h 24"/>
                  <a:gd name="T4" fmla="*/ 1 w 25"/>
                  <a:gd name="T5" fmla="*/ 8 h 24"/>
                  <a:gd name="T6" fmla="*/ 7 w 25"/>
                  <a:gd name="T7" fmla="*/ 1 h 24"/>
                  <a:gd name="T8" fmla="*/ 17 w 25"/>
                  <a:gd name="T9" fmla="*/ 1 h 24"/>
                  <a:gd name="T10" fmla="*/ 23 w 25"/>
                  <a:gd name="T11" fmla="*/ 7 h 24"/>
                  <a:gd name="T12" fmla="*/ 23 w 25"/>
                  <a:gd name="T13" fmla="*/ 17 h 24"/>
                  <a:gd name="T14" fmla="*/ 17 w 25"/>
                  <a:gd name="T15" fmla="*/ 23 h 24"/>
                  <a:gd name="T16" fmla="*/ 12 w 25"/>
                  <a:gd name="T17" fmla="*/ 24 h 24"/>
                  <a:gd name="T18" fmla="*/ 12 w 25"/>
                  <a:gd name="T19" fmla="*/ 8 h 24"/>
                  <a:gd name="T20" fmla="*/ 11 w 25"/>
                  <a:gd name="T21" fmla="*/ 8 h 24"/>
                  <a:gd name="T22" fmla="*/ 9 w 25"/>
                  <a:gd name="T23" fmla="*/ 11 h 24"/>
                  <a:gd name="T24" fmla="*/ 9 w 25"/>
                  <a:gd name="T25" fmla="*/ 14 h 24"/>
                  <a:gd name="T26" fmla="*/ 14 w 25"/>
                  <a:gd name="T27" fmla="*/ 16 h 24"/>
                  <a:gd name="T28" fmla="*/ 16 w 25"/>
                  <a:gd name="T29" fmla="*/ 14 h 24"/>
                  <a:gd name="T30" fmla="*/ 16 w 25"/>
                  <a:gd name="T31" fmla="*/ 10 h 24"/>
                  <a:gd name="T32" fmla="*/ 14 w 25"/>
                  <a:gd name="T33" fmla="*/ 8 h 24"/>
                  <a:gd name="T34" fmla="*/ 12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8" y="24"/>
                      <a:pt x="3" y="21"/>
                      <a:pt x="1" y="17"/>
                    </a:cubicBezTo>
                    <a:cubicBezTo>
                      <a:pt x="0" y="14"/>
                      <a:pt x="0" y="11"/>
                      <a:pt x="1" y="8"/>
                    </a:cubicBezTo>
                    <a:cubicBezTo>
                      <a:pt x="2" y="5"/>
                      <a:pt x="4" y="2"/>
                      <a:pt x="7" y="1"/>
                    </a:cubicBezTo>
                    <a:cubicBezTo>
                      <a:pt x="10" y="0"/>
                      <a:pt x="14" y="0"/>
                      <a:pt x="17" y="1"/>
                    </a:cubicBezTo>
                    <a:cubicBezTo>
                      <a:pt x="20" y="2"/>
                      <a:pt x="22" y="4"/>
                      <a:pt x="23" y="7"/>
                    </a:cubicBezTo>
                    <a:cubicBezTo>
                      <a:pt x="25" y="10"/>
                      <a:pt x="25" y="14"/>
                      <a:pt x="23" y="17"/>
                    </a:cubicBezTo>
                    <a:cubicBezTo>
                      <a:pt x="22" y="19"/>
                      <a:pt x="20" y="22"/>
                      <a:pt x="17" y="23"/>
                    </a:cubicBezTo>
                    <a:cubicBezTo>
                      <a:pt x="16" y="24"/>
                      <a:pt x="14" y="24"/>
                      <a:pt x="12" y="24"/>
                    </a:cubicBezTo>
                    <a:close/>
                    <a:moveTo>
                      <a:pt x="12" y="8"/>
                    </a:moveTo>
                    <a:cubicBezTo>
                      <a:pt x="12" y="8"/>
                      <a:pt x="11" y="8"/>
                      <a:pt x="11" y="8"/>
                    </a:cubicBezTo>
                    <a:cubicBezTo>
                      <a:pt x="10" y="9"/>
                      <a:pt x="9" y="10"/>
                      <a:pt x="9" y="11"/>
                    </a:cubicBezTo>
                    <a:cubicBezTo>
                      <a:pt x="8" y="12"/>
                      <a:pt x="8" y="13"/>
                      <a:pt x="9" y="14"/>
                    </a:cubicBezTo>
                    <a:cubicBezTo>
                      <a:pt x="10" y="16"/>
                      <a:pt x="12" y="17"/>
                      <a:pt x="14" y="16"/>
                    </a:cubicBezTo>
                    <a:cubicBezTo>
                      <a:pt x="14" y="15"/>
                      <a:pt x="15" y="15"/>
                      <a:pt x="16" y="14"/>
                    </a:cubicBezTo>
                    <a:cubicBezTo>
                      <a:pt x="16" y="13"/>
                      <a:pt x="16" y="12"/>
                      <a:pt x="16" y="10"/>
                    </a:cubicBezTo>
                    <a:cubicBezTo>
                      <a:pt x="16" y="9"/>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8" name="Freeform 554"/>
              <p:cNvSpPr>
                <a:spLocks noEditPoints="1"/>
              </p:cNvSpPr>
              <p:nvPr/>
            </p:nvSpPr>
            <p:spPr bwMode="auto">
              <a:xfrm>
                <a:off x="-4633913" y="2411413"/>
                <a:ext cx="53975" cy="50800"/>
              </a:xfrm>
              <a:custGeom>
                <a:avLst/>
                <a:gdLst>
                  <a:gd name="T0" fmla="*/ 12 w 25"/>
                  <a:gd name="T1" fmla="*/ 24 h 24"/>
                  <a:gd name="T2" fmla="*/ 1 w 25"/>
                  <a:gd name="T3" fmla="*/ 17 h 24"/>
                  <a:gd name="T4" fmla="*/ 1 w 25"/>
                  <a:gd name="T5" fmla="*/ 7 h 24"/>
                  <a:gd name="T6" fmla="*/ 8 w 25"/>
                  <a:gd name="T7" fmla="*/ 1 h 24"/>
                  <a:gd name="T8" fmla="*/ 12 w 25"/>
                  <a:gd name="T9" fmla="*/ 0 h 24"/>
                  <a:gd name="T10" fmla="*/ 13 w 25"/>
                  <a:gd name="T11" fmla="*/ 0 h 24"/>
                  <a:gd name="T12" fmla="*/ 17 w 25"/>
                  <a:gd name="T13" fmla="*/ 1 h 24"/>
                  <a:gd name="T14" fmla="*/ 24 w 25"/>
                  <a:gd name="T15" fmla="*/ 8 h 24"/>
                  <a:gd name="T16" fmla="*/ 23 w 25"/>
                  <a:gd name="T17" fmla="*/ 17 h 24"/>
                  <a:gd name="T18" fmla="*/ 20 w 25"/>
                  <a:gd name="T19" fmla="*/ 21 h 24"/>
                  <a:gd name="T20" fmla="*/ 17 w 25"/>
                  <a:gd name="T21" fmla="*/ 23 h 24"/>
                  <a:gd name="T22" fmla="*/ 12 w 25"/>
                  <a:gd name="T23" fmla="*/ 24 h 24"/>
                  <a:gd name="T24" fmla="*/ 12 w 25"/>
                  <a:gd name="T25" fmla="*/ 8 h 24"/>
                  <a:gd name="T26" fmla="*/ 11 w 25"/>
                  <a:gd name="T27" fmla="*/ 8 h 24"/>
                  <a:gd name="T28" fmla="*/ 8 w 25"/>
                  <a:gd name="T29" fmla="*/ 10 h 24"/>
                  <a:gd name="T30" fmla="*/ 8 w 25"/>
                  <a:gd name="T31" fmla="*/ 13 h 24"/>
                  <a:gd name="T32" fmla="*/ 14 w 25"/>
                  <a:gd name="T33" fmla="*/ 16 h 24"/>
                  <a:gd name="T34" fmla="*/ 15 w 25"/>
                  <a:gd name="T35" fmla="*/ 15 h 24"/>
                  <a:gd name="T36" fmla="*/ 15 w 25"/>
                  <a:gd name="T37" fmla="*/ 15 h 24"/>
                  <a:gd name="T38" fmla="*/ 16 w 25"/>
                  <a:gd name="T39" fmla="*/ 14 h 24"/>
                  <a:gd name="T40" fmla="*/ 16 w 25"/>
                  <a:gd name="T41" fmla="*/ 11 h 24"/>
                  <a:gd name="T42" fmla="*/ 14 w 25"/>
                  <a:gd name="T43" fmla="*/ 8 h 24"/>
                  <a:gd name="T44" fmla="*/ 12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2" y="24"/>
                    </a:moveTo>
                    <a:cubicBezTo>
                      <a:pt x="7" y="24"/>
                      <a:pt x="3" y="21"/>
                      <a:pt x="1" y="17"/>
                    </a:cubicBezTo>
                    <a:cubicBezTo>
                      <a:pt x="0" y="14"/>
                      <a:pt x="0" y="10"/>
                      <a:pt x="1" y="7"/>
                    </a:cubicBezTo>
                    <a:cubicBezTo>
                      <a:pt x="2" y="4"/>
                      <a:pt x="5" y="2"/>
                      <a:pt x="8" y="1"/>
                    </a:cubicBezTo>
                    <a:cubicBezTo>
                      <a:pt x="9" y="0"/>
                      <a:pt x="11" y="0"/>
                      <a:pt x="12" y="0"/>
                    </a:cubicBezTo>
                    <a:cubicBezTo>
                      <a:pt x="13" y="0"/>
                      <a:pt x="13" y="0"/>
                      <a:pt x="13" y="0"/>
                    </a:cubicBezTo>
                    <a:cubicBezTo>
                      <a:pt x="14" y="0"/>
                      <a:pt x="16" y="0"/>
                      <a:pt x="17" y="1"/>
                    </a:cubicBezTo>
                    <a:cubicBezTo>
                      <a:pt x="20" y="2"/>
                      <a:pt x="22" y="5"/>
                      <a:pt x="24" y="8"/>
                    </a:cubicBezTo>
                    <a:cubicBezTo>
                      <a:pt x="25" y="11"/>
                      <a:pt x="24" y="14"/>
                      <a:pt x="23" y="17"/>
                    </a:cubicBezTo>
                    <a:cubicBezTo>
                      <a:pt x="22" y="19"/>
                      <a:pt x="22" y="20"/>
                      <a:pt x="20" y="21"/>
                    </a:cubicBezTo>
                    <a:cubicBezTo>
                      <a:pt x="19" y="22"/>
                      <a:pt x="18" y="23"/>
                      <a:pt x="17" y="23"/>
                    </a:cubicBezTo>
                    <a:cubicBezTo>
                      <a:pt x="15" y="24"/>
                      <a:pt x="14" y="24"/>
                      <a:pt x="12" y="24"/>
                    </a:cubicBezTo>
                    <a:close/>
                    <a:moveTo>
                      <a:pt x="12" y="8"/>
                    </a:moveTo>
                    <a:cubicBezTo>
                      <a:pt x="12" y="8"/>
                      <a:pt x="11" y="8"/>
                      <a:pt x="11" y="8"/>
                    </a:cubicBezTo>
                    <a:cubicBezTo>
                      <a:pt x="10" y="9"/>
                      <a:pt x="9" y="9"/>
                      <a:pt x="8" y="10"/>
                    </a:cubicBezTo>
                    <a:cubicBezTo>
                      <a:pt x="8" y="11"/>
                      <a:pt x="8" y="12"/>
                      <a:pt x="8" y="13"/>
                    </a:cubicBezTo>
                    <a:cubicBezTo>
                      <a:pt x="9" y="15"/>
                      <a:pt x="12" y="17"/>
                      <a:pt x="14" y="16"/>
                    </a:cubicBezTo>
                    <a:cubicBezTo>
                      <a:pt x="14" y="16"/>
                      <a:pt x="14" y="15"/>
                      <a:pt x="15" y="15"/>
                    </a:cubicBezTo>
                    <a:cubicBezTo>
                      <a:pt x="15" y="15"/>
                      <a:pt x="15" y="15"/>
                      <a:pt x="15" y="15"/>
                    </a:cubicBezTo>
                    <a:cubicBezTo>
                      <a:pt x="15" y="15"/>
                      <a:pt x="16" y="14"/>
                      <a:pt x="16" y="14"/>
                    </a:cubicBezTo>
                    <a:cubicBezTo>
                      <a:pt x="16" y="13"/>
                      <a:pt x="16" y="12"/>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9" name="Freeform 555"/>
              <p:cNvSpPr>
                <a:spLocks noEditPoints="1"/>
              </p:cNvSpPr>
              <p:nvPr/>
            </p:nvSpPr>
            <p:spPr bwMode="auto">
              <a:xfrm>
                <a:off x="-4602163" y="2400300"/>
                <a:ext cx="55563" cy="50800"/>
              </a:xfrm>
              <a:custGeom>
                <a:avLst/>
                <a:gdLst>
                  <a:gd name="T0" fmla="*/ 12 w 26"/>
                  <a:gd name="T1" fmla="*/ 24 h 24"/>
                  <a:gd name="T2" fmla="*/ 1 w 26"/>
                  <a:gd name="T3" fmla="*/ 16 h 24"/>
                  <a:gd name="T4" fmla="*/ 1 w 26"/>
                  <a:gd name="T5" fmla="*/ 6 h 24"/>
                  <a:gd name="T6" fmla="*/ 9 w 26"/>
                  <a:gd name="T7" fmla="*/ 0 h 24"/>
                  <a:gd name="T8" fmla="*/ 12 w 26"/>
                  <a:gd name="T9" fmla="*/ 0 h 24"/>
                  <a:gd name="T10" fmla="*/ 24 w 26"/>
                  <a:gd name="T11" fmla="*/ 8 h 24"/>
                  <a:gd name="T12" fmla="*/ 16 w 26"/>
                  <a:gd name="T13" fmla="*/ 23 h 24"/>
                  <a:gd name="T14" fmla="*/ 12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0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2" y="24"/>
                    </a:moveTo>
                    <a:cubicBezTo>
                      <a:pt x="7" y="24"/>
                      <a:pt x="3" y="21"/>
                      <a:pt x="1" y="16"/>
                    </a:cubicBezTo>
                    <a:cubicBezTo>
                      <a:pt x="0" y="13"/>
                      <a:pt x="0" y="9"/>
                      <a:pt x="1" y="6"/>
                    </a:cubicBezTo>
                    <a:cubicBezTo>
                      <a:pt x="3" y="3"/>
                      <a:pt x="5" y="1"/>
                      <a:pt x="9" y="0"/>
                    </a:cubicBezTo>
                    <a:cubicBezTo>
                      <a:pt x="10" y="0"/>
                      <a:pt x="11" y="0"/>
                      <a:pt x="12" y="0"/>
                    </a:cubicBezTo>
                    <a:cubicBezTo>
                      <a:pt x="18" y="0"/>
                      <a:pt x="22" y="3"/>
                      <a:pt x="24" y="8"/>
                    </a:cubicBezTo>
                    <a:cubicBezTo>
                      <a:pt x="26" y="14"/>
                      <a:pt x="22" y="21"/>
                      <a:pt x="16" y="23"/>
                    </a:cubicBezTo>
                    <a:cubicBezTo>
                      <a:pt x="15" y="24"/>
                      <a:pt x="14" y="24"/>
                      <a:pt x="12" y="24"/>
                    </a:cubicBezTo>
                    <a:close/>
                    <a:moveTo>
                      <a:pt x="12" y="8"/>
                    </a:moveTo>
                    <a:cubicBezTo>
                      <a:pt x="12" y="8"/>
                      <a:pt x="12" y="8"/>
                      <a:pt x="11" y="8"/>
                    </a:cubicBezTo>
                    <a:cubicBezTo>
                      <a:pt x="10" y="8"/>
                      <a:pt x="9" y="9"/>
                      <a:pt x="9" y="10"/>
                    </a:cubicBezTo>
                    <a:cubicBezTo>
                      <a:pt x="8" y="11"/>
                      <a:pt x="8" y="12"/>
                      <a:pt x="9" y="13"/>
                    </a:cubicBezTo>
                    <a:cubicBezTo>
                      <a:pt x="9" y="15"/>
                      <a:pt x="12" y="16"/>
                      <a:pt x="14" y="16"/>
                    </a:cubicBezTo>
                    <a:cubicBezTo>
                      <a:pt x="16" y="15"/>
                      <a:pt x="17" y="13"/>
                      <a:pt x="16" y="10"/>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0" name="Freeform 556"/>
              <p:cNvSpPr>
                <a:spLocks noEditPoints="1"/>
              </p:cNvSpPr>
              <p:nvPr/>
            </p:nvSpPr>
            <p:spPr bwMode="auto">
              <a:xfrm>
                <a:off x="-4699000" y="2398713"/>
                <a:ext cx="58738" cy="52388"/>
              </a:xfrm>
              <a:custGeom>
                <a:avLst/>
                <a:gdLst>
                  <a:gd name="T0" fmla="*/ 13 w 27"/>
                  <a:gd name="T1" fmla="*/ 25 h 25"/>
                  <a:gd name="T2" fmla="*/ 2 w 27"/>
                  <a:gd name="T3" fmla="*/ 18 h 25"/>
                  <a:gd name="T4" fmla="*/ 1 w 27"/>
                  <a:gd name="T5" fmla="*/ 9 h 25"/>
                  <a:gd name="T6" fmla="*/ 8 w 27"/>
                  <a:gd name="T7" fmla="*/ 2 h 25"/>
                  <a:gd name="T8" fmla="*/ 14 w 27"/>
                  <a:gd name="T9" fmla="*/ 0 h 25"/>
                  <a:gd name="T10" fmla="*/ 25 w 27"/>
                  <a:gd name="T11" fmla="*/ 8 h 25"/>
                  <a:gd name="T12" fmla="*/ 18 w 27"/>
                  <a:gd name="T13" fmla="*/ 24 h 25"/>
                  <a:gd name="T14" fmla="*/ 13 w 27"/>
                  <a:gd name="T15" fmla="*/ 25 h 25"/>
                  <a:gd name="T16" fmla="*/ 14 w 27"/>
                  <a:gd name="T17" fmla="*/ 8 h 25"/>
                  <a:gd name="T18" fmla="*/ 11 w 27"/>
                  <a:gd name="T19" fmla="*/ 9 h 25"/>
                  <a:gd name="T20" fmla="*/ 9 w 27"/>
                  <a:gd name="T21" fmla="*/ 11 h 25"/>
                  <a:gd name="T22" fmla="*/ 9 w 27"/>
                  <a:gd name="T23" fmla="*/ 14 h 25"/>
                  <a:gd name="T24" fmla="*/ 13 w 27"/>
                  <a:gd name="T25" fmla="*/ 17 h 25"/>
                  <a:gd name="T26" fmla="*/ 15 w 27"/>
                  <a:gd name="T27" fmla="*/ 16 h 25"/>
                  <a:gd name="T28" fmla="*/ 17 w 27"/>
                  <a:gd name="T29" fmla="*/ 11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8" y="25"/>
                      <a:pt x="4" y="22"/>
                      <a:pt x="2" y="18"/>
                    </a:cubicBezTo>
                    <a:cubicBezTo>
                      <a:pt x="1" y="15"/>
                      <a:pt x="0" y="12"/>
                      <a:pt x="1" y="9"/>
                    </a:cubicBezTo>
                    <a:cubicBezTo>
                      <a:pt x="3" y="6"/>
                      <a:pt x="5" y="3"/>
                      <a:pt x="8" y="2"/>
                    </a:cubicBezTo>
                    <a:cubicBezTo>
                      <a:pt x="10" y="1"/>
                      <a:pt x="12" y="0"/>
                      <a:pt x="14" y="0"/>
                    </a:cubicBezTo>
                    <a:cubicBezTo>
                      <a:pt x="18" y="0"/>
                      <a:pt x="23" y="3"/>
                      <a:pt x="25" y="8"/>
                    </a:cubicBezTo>
                    <a:cubicBezTo>
                      <a:pt x="27" y="14"/>
                      <a:pt x="24" y="21"/>
                      <a:pt x="18" y="24"/>
                    </a:cubicBezTo>
                    <a:cubicBezTo>
                      <a:pt x="17" y="24"/>
                      <a:pt x="15" y="25"/>
                      <a:pt x="13" y="25"/>
                    </a:cubicBezTo>
                    <a:close/>
                    <a:moveTo>
                      <a:pt x="14" y="8"/>
                    </a:moveTo>
                    <a:cubicBezTo>
                      <a:pt x="13" y="8"/>
                      <a:pt x="12" y="9"/>
                      <a:pt x="11" y="9"/>
                    </a:cubicBezTo>
                    <a:cubicBezTo>
                      <a:pt x="10" y="9"/>
                      <a:pt x="9" y="10"/>
                      <a:pt x="9" y="11"/>
                    </a:cubicBezTo>
                    <a:cubicBezTo>
                      <a:pt x="9" y="12"/>
                      <a:pt x="9" y="13"/>
                      <a:pt x="9" y="14"/>
                    </a:cubicBezTo>
                    <a:cubicBezTo>
                      <a:pt x="10" y="16"/>
                      <a:pt x="11" y="17"/>
                      <a:pt x="13" y="17"/>
                    </a:cubicBezTo>
                    <a:cubicBezTo>
                      <a:pt x="14" y="17"/>
                      <a:pt x="14" y="17"/>
                      <a:pt x="15" y="16"/>
                    </a:cubicBezTo>
                    <a:cubicBezTo>
                      <a:pt x="17" y="15"/>
                      <a:pt x="18" y="13"/>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1" name="Freeform 557"/>
              <p:cNvSpPr>
                <a:spLocks noEditPoints="1"/>
              </p:cNvSpPr>
              <p:nvPr/>
            </p:nvSpPr>
            <p:spPr bwMode="auto">
              <a:xfrm>
                <a:off x="-4699000" y="2325688"/>
                <a:ext cx="85725" cy="79375"/>
              </a:xfrm>
              <a:custGeom>
                <a:avLst/>
                <a:gdLst>
                  <a:gd name="T0" fmla="*/ 19 w 40"/>
                  <a:gd name="T1" fmla="*/ 37 h 37"/>
                  <a:gd name="T2" fmla="*/ 13 w 40"/>
                  <a:gd name="T3" fmla="*/ 36 h 37"/>
                  <a:gd name="T4" fmla="*/ 2 w 40"/>
                  <a:gd name="T5" fmla="*/ 27 h 37"/>
                  <a:gd name="T6" fmla="*/ 2 w 40"/>
                  <a:gd name="T7" fmla="*/ 12 h 37"/>
                  <a:gd name="T8" fmla="*/ 6 w 40"/>
                  <a:gd name="T9" fmla="*/ 6 h 37"/>
                  <a:gd name="T10" fmla="*/ 13 w 40"/>
                  <a:gd name="T11" fmla="*/ 2 h 37"/>
                  <a:gd name="T12" fmla="*/ 28 w 40"/>
                  <a:gd name="T13" fmla="*/ 1 h 37"/>
                  <a:gd name="T14" fmla="*/ 39 w 40"/>
                  <a:gd name="T15" fmla="*/ 12 h 37"/>
                  <a:gd name="T16" fmla="*/ 38 w 40"/>
                  <a:gd name="T17" fmla="*/ 26 h 37"/>
                  <a:gd name="T18" fmla="*/ 27 w 40"/>
                  <a:gd name="T19" fmla="*/ 36 h 37"/>
                  <a:gd name="T20" fmla="*/ 19 w 40"/>
                  <a:gd name="T21" fmla="*/ 37 h 37"/>
                  <a:gd name="T22" fmla="*/ 21 w 40"/>
                  <a:gd name="T23" fmla="*/ 8 h 37"/>
                  <a:gd name="T24" fmla="*/ 16 w 40"/>
                  <a:gd name="T25" fmla="*/ 9 h 37"/>
                  <a:gd name="T26" fmla="*/ 12 w 40"/>
                  <a:gd name="T27" fmla="*/ 12 h 37"/>
                  <a:gd name="T28" fmla="*/ 9 w 40"/>
                  <a:gd name="T29" fmla="*/ 15 h 37"/>
                  <a:gd name="T30" fmla="*/ 9 w 40"/>
                  <a:gd name="T31" fmla="*/ 23 h 37"/>
                  <a:gd name="T32" fmla="*/ 15 w 40"/>
                  <a:gd name="T33" fmla="*/ 28 h 37"/>
                  <a:gd name="T34" fmla="*/ 19 w 40"/>
                  <a:gd name="T35" fmla="*/ 29 h 37"/>
                  <a:gd name="T36" fmla="*/ 19 w 40"/>
                  <a:gd name="T37" fmla="*/ 29 h 37"/>
                  <a:gd name="T38" fmla="*/ 24 w 40"/>
                  <a:gd name="T39" fmla="*/ 28 h 37"/>
                  <a:gd name="T40" fmla="*/ 30 w 40"/>
                  <a:gd name="T41" fmla="*/ 22 h 37"/>
                  <a:gd name="T42" fmla="*/ 31 w 40"/>
                  <a:gd name="T43" fmla="*/ 14 h 37"/>
                  <a:gd name="T44" fmla="*/ 26 w 40"/>
                  <a:gd name="T45" fmla="*/ 9 h 37"/>
                  <a:gd name="T46" fmla="*/ 21 w 40"/>
                  <a:gd name="T4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37">
                    <a:moveTo>
                      <a:pt x="19" y="37"/>
                    </a:moveTo>
                    <a:cubicBezTo>
                      <a:pt x="17" y="37"/>
                      <a:pt x="15" y="37"/>
                      <a:pt x="13" y="36"/>
                    </a:cubicBezTo>
                    <a:cubicBezTo>
                      <a:pt x="8" y="34"/>
                      <a:pt x="4" y="31"/>
                      <a:pt x="2" y="27"/>
                    </a:cubicBezTo>
                    <a:cubicBezTo>
                      <a:pt x="0" y="22"/>
                      <a:pt x="0" y="17"/>
                      <a:pt x="2" y="12"/>
                    </a:cubicBezTo>
                    <a:cubicBezTo>
                      <a:pt x="3" y="10"/>
                      <a:pt x="5" y="8"/>
                      <a:pt x="6" y="6"/>
                    </a:cubicBezTo>
                    <a:cubicBezTo>
                      <a:pt x="8" y="4"/>
                      <a:pt x="11" y="3"/>
                      <a:pt x="13" y="2"/>
                    </a:cubicBezTo>
                    <a:cubicBezTo>
                      <a:pt x="18" y="0"/>
                      <a:pt x="24" y="0"/>
                      <a:pt x="28" y="1"/>
                    </a:cubicBezTo>
                    <a:cubicBezTo>
                      <a:pt x="33" y="3"/>
                      <a:pt x="37" y="7"/>
                      <a:pt x="39" y="12"/>
                    </a:cubicBezTo>
                    <a:cubicBezTo>
                      <a:pt x="40" y="16"/>
                      <a:pt x="40" y="21"/>
                      <a:pt x="38" y="26"/>
                    </a:cubicBezTo>
                    <a:cubicBezTo>
                      <a:pt x="35" y="30"/>
                      <a:pt x="32" y="34"/>
                      <a:pt x="27" y="36"/>
                    </a:cubicBezTo>
                    <a:cubicBezTo>
                      <a:pt x="25" y="37"/>
                      <a:pt x="22" y="37"/>
                      <a:pt x="19" y="37"/>
                    </a:cubicBezTo>
                    <a:close/>
                    <a:moveTo>
                      <a:pt x="21" y="8"/>
                    </a:moveTo>
                    <a:cubicBezTo>
                      <a:pt x="20" y="8"/>
                      <a:pt x="18" y="9"/>
                      <a:pt x="16" y="9"/>
                    </a:cubicBezTo>
                    <a:cubicBezTo>
                      <a:pt x="15" y="10"/>
                      <a:pt x="13" y="11"/>
                      <a:pt x="12" y="12"/>
                    </a:cubicBezTo>
                    <a:cubicBezTo>
                      <a:pt x="11" y="13"/>
                      <a:pt x="10" y="14"/>
                      <a:pt x="9" y="15"/>
                    </a:cubicBezTo>
                    <a:cubicBezTo>
                      <a:pt x="8" y="18"/>
                      <a:pt x="8" y="21"/>
                      <a:pt x="9" y="23"/>
                    </a:cubicBezTo>
                    <a:cubicBezTo>
                      <a:pt x="10" y="26"/>
                      <a:pt x="12" y="27"/>
                      <a:pt x="15" y="28"/>
                    </a:cubicBezTo>
                    <a:cubicBezTo>
                      <a:pt x="16" y="29"/>
                      <a:pt x="18" y="29"/>
                      <a:pt x="19" y="29"/>
                    </a:cubicBezTo>
                    <a:cubicBezTo>
                      <a:pt x="19" y="29"/>
                      <a:pt x="19" y="29"/>
                      <a:pt x="19" y="29"/>
                    </a:cubicBezTo>
                    <a:cubicBezTo>
                      <a:pt x="21" y="29"/>
                      <a:pt x="23" y="29"/>
                      <a:pt x="24" y="28"/>
                    </a:cubicBezTo>
                    <a:cubicBezTo>
                      <a:pt x="27" y="27"/>
                      <a:pt x="29" y="25"/>
                      <a:pt x="30" y="22"/>
                    </a:cubicBezTo>
                    <a:cubicBezTo>
                      <a:pt x="31" y="20"/>
                      <a:pt x="32" y="18"/>
                      <a:pt x="31" y="14"/>
                    </a:cubicBezTo>
                    <a:cubicBezTo>
                      <a:pt x="30" y="12"/>
                      <a:pt x="28" y="10"/>
                      <a:pt x="26" y="9"/>
                    </a:cubicBezTo>
                    <a:cubicBezTo>
                      <a:pt x="24" y="8"/>
                      <a:pt x="23" y="8"/>
                      <a:pt x="2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2" name="Freeform 558"/>
              <p:cNvSpPr>
                <a:spLocks noEditPoints="1"/>
              </p:cNvSpPr>
              <p:nvPr/>
            </p:nvSpPr>
            <p:spPr bwMode="auto">
              <a:xfrm>
                <a:off x="-4664075" y="2384425"/>
                <a:ext cx="57150" cy="52388"/>
              </a:xfrm>
              <a:custGeom>
                <a:avLst/>
                <a:gdLst>
                  <a:gd name="T0" fmla="*/ 13 w 27"/>
                  <a:gd name="T1" fmla="*/ 24 h 24"/>
                  <a:gd name="T2" fmla="*/ 8 w 27"/>
                  <a:gd name="T3" fmla="*/ 23 h 24"/>
                  <a:gd name="T4" fmla="*/ 1 w 27"/>
                  <a:gd name="T5" fmla="*/ 17 h 24"/>
                  <a:gd name="T6" fmla="*/ 1 w 27"/>
                  <a:gd name="T7" fmla="*/ 7 h 24"/>
                  <a:gd name="T8" fmla="*/ 8 w 27"/>
                  <a:gd name="T9" fmla="*/ 1 h 24"/>
                  <a:gd name="T10" fmla="*/ 13 w 27"/>
                  <a:gd name="T11" fmla="*/ 0 h 24"/>
                  <a:gd name="T12" fmla="*/ 24 w 27"/>
                  <a:gd name="T13" fmla="*/ 7 h 24"/>
                  <a:gd name="T14" fmla="*/ 17 w 27"/>
                  <a:gd name="T15" fmla="*/ 23 h 24"/>
                  <a:gd name="T16" fmla="*/ 13 w 27"/>
                  <a:gd name="T17" fmla="*/ 24 h 24"/>
                  <a:gd name="T18" fmla="*/ 13 w 27"/>
                  <a:gd name="T19" fmla="*/ 8 h 24"/>
                  <a:gd name="T20" fmla="*/ 11 w 27"/>
                  <a:gd name="T21" fmla="*/ 8 h 24"/>
                  <a:gd name="T22" fmla="*/ 9 w 27"/>
                  <a:gd name="T23" fmla="*/ 11 h 24"/>
                  <a:gd name="T24" fmla="*/ 9 w 27"/>
                  <a:gd name="T25" fmla="*/ 14 h 24"/>
                  <a:gd name="T26" fmla="*/ 11 w 27"/>
                  <a:gd name="T27" fmla="*/ 16 h 24"/>
                  <a:gd name="T28" fmla="*/ 14 w 27"/>
                  <a:gd name="T29" fmla="*/ 16 h 24"/>
                  <a:gd name="T30" fmla="*/ 17 w 27"/>
                  <a:gd name="T31" fmla="*/ 10 h 24"/>
                  <a:gd name="T32" fmla="*/ 13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3" y="24"/>
                    </a:moveTo>
                    <a:cubicBezTo>
                      <a:pt x="11" y="24"/>
                      <a:pt x="9" y="24"/>
                      <a:pt x="8" y="23"/>
                    </a:cubicBezTo>
                    <a:cubicBezTo>
                      <a:pt x="5" y="22"/>
                      <a:pt x="2" y="20"/>
                      <a:pt x="1" y="17"/>
                    </a:cubicBezTo>
                    <a:cubicBezTo>
                      <a:pt x="0" y="14"/>
                      <a:pt x="0" y="10"/>
                      <a:pt x="1" y="7"/>
                    </a:cubicBezTo>
                    <a:cubicBezTo>
                      <a:pt x="3" y="4"/>
                      <a:pt x="5" y="2"/>
                      <a:pt x="8" y="1"/>
                    </a:cubicBezTo>
                    <a:cubicBezTo>
                      <a:pt x="10" y="0"/>
                      <a:pt x="11" y="0"/>
                      <a:pt x="13" y="0"/>
                    </a:cubicBezTo>
                    <a:cubicBezTo>
                      <a:pt x="18" y="0"/>
                      <a:pt x="23" y="3"/>
                      <a:pt x="24" y="7"/>
                    </a:cubicBezTo>
                    <a:cubicBezTo>
                      <a:pt x="27" y="14"/>
                      <a:pt x="23" y="21"/>
                      <a:pt x="17" y="23"/>
                    </a:cubicBezTo>
                    <a:cubicBezTo>
                      <a:pt x="16" y="24"/>
                      <a:pt x="14" y="24"/>
                      <a:pt x="13" y="24"/>
                    </a:cubicBezTo>
                    <a:close/>
                    <a:moveTo>
                      <a:pt x="13" y="8"/>
                    </a:moveTo>
                    <a:cubicBezTo>
                      <a:pt x="12" y="8"/>
                      <a:pt x="12" y="8"/>
                      <a:pt x="11" y="8"/>
                    </a:cubicBezTo>
                    <a:cubicBezTo>
                      <a:pt x="10" y="9"/>
                      <a:pt x="9" y="9"/>
                      <a:pt x="9" y="11"/>
                    </a:cubicBezTo>
                    <a:cubicBezTo>
                      <a:pt x="8" y="11"/>
                      <a:pt x="8" y="13"/>
                      <a:pt x="9" y="14"/>
                    </a:cubicBezTo>
                    <a:cubicBezTo>
                      <a:pt x="9" y="15"/>
                      <a:pt x="10" y="15"/>
                      <a:pt x="11" y="16"/>
                    </a:cubicBezTo>
                    <a:cubicBezTo>
                      <a:pt x="12" y="16"/>
                      <a:pt x="13" y="16"/>
                      <a:pt x="14" y="16"/>
                    </a:cubicBezTo>
                    <a:cubicBezTo>
                      <a:pt x="16" y="15"/>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3" name="Freeform 559"/>
              <p:cNvSpPr>
                <a:spLocks noEditPoints="1"/>
              </p:cNvSpPr>
              <p:nvPr/>
            </p:nvSpPr>
            <p:spPr bwMode="auto">
              <a:xfrm>
                <a:off x="-4629150" y="2371725"/>
                <a:ext cx="55563" cy="52388"/>
              </a:xfrm>
              <a:custGeom>
                <a:avLst/>
                <a:gdLst>
                  <a:gd name="T0" fmla="*/ 12 w 26"/>
                  <a:gd name="T1" fmla="*/ 24 h 24"/>
                  <a:gd name="T2" fmla="*/ 7 w 26"/>
                  <a:gd name="T3" fmla="*/ 23 h 24"/>
                  <a:gd name="T4" fmla="*/ 1 w 26"/>
                  <a:gd name="T5" fmla="*/ 16 h 24"/>
                  <a:gd name="T6" fmla="*/ 1 w 26"/>
                  <a:gd name="T7" fmla="*/ 7 h 24"/>
                  <a:gd name="T8" fmla="*/ 8 w 26"/>
                  <a:gd name="T9" fmla="*/ 1 h 24"/>
                  <a:gd name="T10" fmla="*/ 13 w 26"/>
                  <a:gd name="T11" fmla="*/ 0 h 24"/>
                  <a:gd name="T12" fmla="*/ 24 w 26"/>
                  <a:gd name="T13" fmla="*/ 8 h 24"/>
                  <a:gd name="T14" fmla="*/ 16 w 26"/>
                  <a:gd name="T15" fmla="*/ 23 h 24"/>
                  <a:gd name="T16" fmla="*/ 12 w 26"/>
                  <a:gd name="T17" fmla="*/ 24 h 24"/>
                  <a:gd name="T18" fmla="*/ 13 w 26"/>
                  <a:gd name="T19" fmla="*/ 8 h 24"/>
                  <a:gd name="T20" fmla="*/ 11 w 26"/>
                  <a:gd name="T21" fmla="*/ 8 h 24"/>
                  <a:gd name="T22" fmla="*/ 8 w 26"/>
                  <a:gd name="T23" fmla="*/ 10 h 24"/>
                  <a:gd name="T24" fmla="*/ 8 w 26"/>
                  <a:gd name="T25" fmla="*/ 13 h 24"/>
                  <a:gd name="T26" fmla="*/ 10 w 26"/>
                  <a:gd name="T27" fmla="*/ 16 h 24"/>
                  <a:gd name="T28" fmla="*/ 14 w 26"/>
                  <a:gd name="T29" fmla="*/ 16 h 24"/>
                  <a:gd name="T30" fmla="*/ 17 w 26"/>
                  <a:gd name="T31" fmla="*/ 11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9" y="24"/>
                      <a:pt x="7" y="23"/>
                    </a:cubicBezTo>
                    <a:cubicBezTo>
                      <a:pt x="4" y="22"/>
                      <a:pt x="2" y="19"/>
                      <a:pt x="1" y="16"/>
                    </a:cubicBezTo>
                    <a:cubicBezTo>
                      <a:pt x="0" y="13"/>
                      <a:pt x="0" y="10"/>
                      <a:pt x="1" y="7"/>
                    </a:cubicBezTo>
                    <a:cubicBezTo>
                      <a:pt x="3" y="4"/>
                      <a:pt x="5" y="2"/>
                      <a:pt x="8" y="1"/>
                    </a:cubicBezTo>
                    <a:cubicBezTo>
                      <a:pt x="10" y="0"/>
                      <a:pt x="11" y="0"/>
                      <a:pt x="13" y="0"/>
                    </a:cubicBezTo>
                    <a:cubicBezTo>
                      <a:pt x="18" y="0"/>
                      <a:pt x="23" y="3"/>
                      <a:pt x="24" y="8"/>
                    </a:cubicBezTo>
                    <a:cubicBezTo>
                      <a:pt x="26" y="14"/>
                      <a:pt x="23" y="21"/>
                      <a:pt x="16" y="23"/>
                    </a:cubicBezTo>
                    <a:cubicBezTo>
                      <a:pt x="15" y="24"/>
                      <a:pt x="14" y="24"/>
                      <a:pt x="12" y="24"/>
                    </a:cubicBezTo>
                    <a:close/>
                    <a:moveTo>
                      <a:pt x="13" y="8"/>
                    </a:moveTo>
                    <a:cubicBezTo>
                      <a:pt x="12" y="8"/>
                      <a:pt x="12" y="8"/>
                      <a:pt x="11" y="8"/>
                    </a:cubicBezTo>
                    <a:cubicBezTo>
                      <a:pt x="10" y="9"/>
                      <a:pt x="9" y="9"/>
                      <a:pt x="8" y="10"/>
                    </a:cubicBezTo>
                    <a:cubicBezTo>
                      <a:pt x="8" y="11"/>
                      <a:pt x="8" y="12"/>
                      <a:pt x="8" y="13"/>
                    </a:cubicBezTo>
                    <a:cubicBezTo>
                      <a:pt x="9" y="14"/>
                      <a:pt x="9" y="15"/>
                      <a:pt x="10" y="16"/>
                    </a:cubicBezTo>
                    <a:cubicBezTo>
                      <a:pt x="11" y="16"/>
                      <a:pt x="13" y="16"/>
                      <a:pt x="14" y="16"/>
                    </a:cubicBezTo>
                    <a:cubicBezTo>
                      <a:pt x="16" y="15"/>
                      <a:pt x="17" y="13"/>
                      <a:pt x="17"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4" name="Freeform 560"/>
              <p:cNvSpPr>
                <a:spLocks noEditPoints="1"/>
              </p:cNvSpPr>
              <p:nvPr/>
            </p:nvSpPr>
            <p:spPr bwMode="auto">
              <a:xfrm>
                <a:off x="-4498975" y="2444750"/>
                <a:ext cx="53975" cy="52388"/>
              </a:xfrm>
              <a:custGeom>
                <a:avLst/>
                <a:gdLst>
                  <a:gd name="T0" fmla="*/ 13 w 25"/>
                  <a:gd name="T1" fmla="*/ 24 h 24"/>
                  <a:gd name="T2" fmla="*/ 1 w 25"/>
                  <a:gd name="T3" fmla="*/ 14 h 24"/>
                  <a:gd name="T4" fmla="*/ 3 w 25"/>
                  <a:gd name="T5" fmla="*/ 4 h 24"/>
                  <a:gd name="T6" fmla="*/ 10 w 25"/>
                  <a:gd name="T7" fmla="*/ 0 h 24"/>
                  <a:gd name="T8" fmla="*/ 12 w 25"/>
                  <a:gd name="T9" fmla="*/ 0 h 24"/>
                  <a:gd name="T10" fmla="*/ 23 w 25"/>
                  <a:gd name="T11" fmla="*/ 10 h 24"/>
                  <a:gd name="T12" fmla="*/ 15 w 25"/>
                  <a:gd name="T13" fmla="*/ 24 h 24"/>
                  <a:gd name="T14" fmla="*/ 13 w 25"/>
                  <a:gd name="T15" fmla="*/ 24 h 24"/>
                  <a:gd name="T16" fmla="*/ 12 w 25"/>
                  <a:gd name="T17" fmla="*/ 8 h 24"/>
                  <a:gd name="T18" fmla="*/ 11 w 25"/>
                  <a:gd name="T19" fmla="*/ 8 h 24"/>
                  <a:gd name="T20" fmla="*/ 10 w 25"/>
                  <a:gd name="T21" fmla="*/ 9 h 24"/>
                  <a:gd name="T22" fmla="*/ 9 w 25"/>
                  <a:gd name="T23" fmla="*/ 12 h 24"/>
                  <a:gd name="T24" fmla="*/ 13 w 25"/>
                  <a:gd name="T25" fmla="*/ 16 h 24"/>
                  <a:gd name="T26" fmla="*/ 15 w 25"/>
                  <a:gd name="T27" fmla="*/ 11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7" y="24"/>
                      <a:pt x="2" y="20"/>
                      <a:pt x="1" y="14"/>
                    </a:cubicBezTo>
                    <a:cubicBezTo>
                      <a:pt x="0" y="11"/>
                      <a:pt x="1" y="7"/>
                      <a:pt x="3" y="4"/>
                    </a:cubicBezTo>
                    <a:cubicBezTo>
                      <a:pt x="5" y="2"/>
                      <a:pt x="7" y="0"/>
                      <a:pt x="10" y="0"/>
                    </a:cubicBezTo>
                    <a:cubicBezTo>
                      <a:pt x="11" y="0"/>
                      <a:pt x="11" y="0"/>
                      <a:pt x="12" y="0"/>
                    </a:cubicBezTo>
                    <a:cubicBezTo>
                      <a:pt x="18" y="0"/>
                      <a:pt x="23" y="4"/>
                      <a:pt x="23" y="10"/>
                    </a:cubicBezTo>
                    <a:cubicBezTo>
                      <a:pt x="25" y="16"/>
                      <a:pt x="21" y="23"/>
                      <a:pt x="15" y="24"/>
                    </a:cubicBezTo>
                    <a:cubicBezTo>
                      <a:pt x="14" y="24"/>
                      <a:pt x="13" y="24"/>
                      <a:pt x="13" y="24"/>
                    </a:cubicBezTo>
                    <a:close/>
                    <a:moveTo>
                      <a:pt x="12" y="8"/>
                    </a:moveTo>
                    <a:cubicBezTo>
                      <a:pt x="11" y="8"/>
                      <a:pt x="11" y="8"/>
                      <a:pt x="11" y="8"/>
                    </a:cubicBezTo>
                    <a:cubicBezTo>
                      <a:pt x="11" y="8"/>
                      <a:pt x="10" y="9"/>
                      <a:pt x="10" y="9"/>
                    </a:cubicBezTo>
                    <a:cubicBezTo>
                      <a:pt x="9" y="10"/>
                      <a:pt x="9" y="11"/>
                      <a:pt x="9" y="12"/>
                    </a:cubicBezTo>
                    <a:cubicBezTo>
                      <a:pt x="10" y="15"/>
                      <a:pt x="11" y="16"/>
                      <a:pt x="13" y="16"/>
                    </a:cubicBezTo>
                    <a:cubicBezTo>
                      <a:pt x="15" y="16"/>
                      <a:pt x="16" y="13"/>
                      <a:pt x="15"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5" name="Freeform 561"/>
              <p:cNvSpPr>
                <a:spLocks noEditPoints="1"/>
              </p:cNvSpPr>
              <p:nvPr/>
            </p:nvSpPr>
            <p:spPr bwMode="auto">
              <a:xfrm>
                <a:off x="-4465638" y="2438400"/>
                <a:ext cx="50800" cy="53975"/>
              </a:xfrm>
              <a:custGeom>
                <a:avLst/>
                <a:gdLst>
                  <a:gd name="T0" fmla="*/ 12 w 24"/>
                  <a:gd name="T1" fmla="*/ 25 h 25"/>
                  <a:gd name="T2" fmla="*/ 9 w 24"/>
                  <a:gd name="T3" fmla="*/ 24 h 25"/>
                  <a:gd name="T4" fmla="*/ 5 w 24"/>
                  <a:gd name="T5" fmla="*/ 22 h 25"/>
                  <a:gd name="T6" fmla="*/ 0 w 24"/>
                  <a:gd name="T7" fmla="*/ 14 h 25"/>
                  <a:gd name="T8" fmla="*/ 2 w 24"/>
                  <a:gd name="T9" fmla="*/ 5 h 25"/>
                  <a:gd name="T10" fmla="*/ 5 w 24"/>
                  <a:gd name="T11" fmla="*/ 2 h 25"/>
                  <a:gd name="T12" fmla="*/ 6 w 24"/>
                  <a:gd name="T13" fmla="*/ 2 h 25"/>
                  <a:gd name="T14" fmla="*/ 10 w 24"/>
                  <a:gd name="T15" fmla="*/ 0 h 25"/>
                  <a:gd name="T16" fmla="*/ 23 w 24"/>
                  <a:gd name="T17" fmla="*/ 11 h 25"/>
                  <a:gd name="T18" fmla="*/ 13 w 24"/>
                  <a:gd name="T19" fmla="*/ 24 h 25"/>
                  <a:gd name="T20" fmla="*/ 12 w 24"/>
                  <a:gd name="T21" fmla="*/ 25 h 25"/>
                  <a:gd name="T22" fmla="*/ 10 w 24"/>
                  <a:gd name="T23" fmla="*/ 9 h 25"/>
                  <a:gd name="T24" fmla="*/ 9 w 24"/>
                  <a:gd name="T25" fmla="*/ 10 h 25"/>
                  <a:gd name="T26" fmla="*/ 8 w 24"/>
                  <a:gd name="T27" fmla="*/ 13 h 25"/>
                  <a:gd name="T28" fmla="*/ 10 w 24"/>
                  <a:gd name="T29" fmla="*/ 16 h 25"/>
                  <a:gd name="T30" fmla="*/ 11 w 24"/>
                  <a:gd name="T31" fmla="*/ 16 h 25"/>
                  <a:gd name="T32" fmla="*/ 11 w 24"/>
                  <a:gd name="T33" fmla="*/ 16 h 25"/>
                  <a:gd name="T34" fmla="*/ 12 w 24"/>
                  <a:gd name="T35" fmla="*/ 16 h 25"/>
                  <a:gd name="T36" fmla="*/ 15 w 24"/>
                  <a:gd name="T37" fmla="*/ 12 h 25"/>
                  <a:gd name="T38" fmla="*/ 11 w 24"/>
                  <a:gd name="T39" fmla="*/ 8 h 25"/>
                  <a:gd name="T40" fmla="*/ 10 w 24"/>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2" y="25"/>
                    </a:moveTo>
                    <a:cubicBezTo>
                      <a:pt x="11" y="25"/>
                      <a:pt x="10" y="24"/>
                      <a:pt x="9" y="24"/>
                    </a:cubicBezTo>
                    <a:cubicBezTo>
                      <a:pt x="7" y="24"/>
                      <a:pt x="6" y="23"/>
                      <a:pt x="5" y="22"/>
                    </a:cubicBezTo>
                    <a:cubicBezTo>
                      <a:pt x="3" y="20"/>
                      <a:pt x="1" y="17"/>
                      <a:pt x="0" y="14"/>
                    </a:cubicBezTo>
                    <a:cubicBezTo>
                      <a:pt x="0" y="11"/>
                      <a:pt x="1" y="8"/>
                      <a:pt x="2" y="5"/>
                    </a:cubicBezTo>
                    <a:cubicBezTo>
                      <a:pt x="3" y="4"/>
                      <a:pt x="4" y="3"/>
                      <a:pt x="5" y="2"/>
                    </a:cubicBezTo>
                    <a:cubicBezTo>
                      <a:pt x="6" y="2"/>
                      <a:pt x="6" y="2"/>
                      <a:pt x="6" y="2"/>
                    </a:cubicBezTo>
                    <a:cubicBezTo>
                      <a:pt x="7" y="1"/>
                      <a:pt x="8" y="1"/>
                      <a:pt x="10" y="0"/>
                    </a:cubicBezTo>
                    <a:cubicBezTo>
                      <a:pt x="16" y="0"/>
                      <a:pt x="22" y="4"/>
                      <a:pt x="23" y="11"/>
                    </a:cubicBezTo>
                    <a:cubicBezTo>
                      <a:pt x="24" y="18"/>
                      <a:pt x="19" y="24"/>
                      <a:pt x="13" y="24"/>
                    </a:cubicBezTo>
                    <a:cubicBezTo>
                      <a:pt x="13" y="25"/>
                      <a:pt x="12" y="25"/>
                      <a:pt x="12" y="25"/>
                    </a:cubicBezTo>
                    <a:close/>
                    <a:moveTo>
                      <a:pt x="10" y="9"/>
                    </a:moveTo>
                    <a:cubicBezTo>
                      <a:pt x="10" y="9"/>
                      <a:pt x="9" y="9"/>
                      <a:pt x="9" y="10"/>
                    </a:cubicBezTo>
                    <a:cubicBezTo>
                      <a:pt x="8" y="11"/>
                      <a:pt x="8" y="12"/>
                      <a:pt x="8" y="13"/>
                    </a:cubicBezTo>
                    <a:cubicBezTo>
                      <a:pt x="9" y="14"/>
                      <a:pt x="9" y="15"/>
                      <a:pt x="10" y="16"/>
                    </a:cubicBezTo>
                    <a:cubicBezTo>
                      <a:pt x="10" y="16"/>
                      <a:pt x="11" y="16"/>
                      <a:pt x="11" y="16"/>
                    </a:cubicBezTo>
                    <a:cubicBezTo>
                      <a:pt x="11" y="16"/>
                      <a:pt x="11" y="16"/>
                      <a:pt x="11" y="16"/>
                    </a:cubicBezTo>
                    <a:cubicBezTo>
                      <a:pt x="12" y="16"/>
                      <a:pt x="12" y="16"/>
                      <a:pt x="12" y="16"/>
                    </a:cubicBezTo>
                    <a:cubicBezTo>
                      <a:pt x="14" y="16"/>
                      <a:pt x="15" y="14"/>
                      <a:pt x="15" y="12"/>
                    </a:cubicBezTo>
                    <a:cubicBezTo>
                      <a:pt x="15" y="10"/>
                      <a:pt x="13" y="8"/>
                      <a:pt x="11" y="8"/>
                    </a:cubicBezTo>
                    <a:cubicBezTo>
                      <a:pt x="11" y="8"/>
                      <a:pt x="10" y="9"/>
                      <a:pt x="1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6" name="Freeform 562"/>
              <p:cNvSpPr>
                <a:spLocks noEditPoints="1"/>
              </p:cNvSpPr>
              <p:nvPr/>
            </p:nvSpPr>
            <p:spPr bwMode="auto">
              <a:xfrm>
                <a:off x="-4433888" y="2436813"/>
                <a:ext cx="49213" cy="50800"/>
              </a:xfrm>
              <a:custGeom>
                <a:avLst/>
                <a:gdLst>
                  <a:gd name="T0" fmla="*/ 11 w 23"/>
                  <a:gd name="T1" fmla="*/ 24 h 24"/>
                  <a:gd name="T2" fmla="*/ 8 w 23"/>
                  <a:gd name="T3" fmla="*/ 23 h 24"/>
                  <a:gd name="T4" fmla="*/ 4 w 23"/>
                  <a:gd name="T5" fmla="*/ 21 h 24"/>
                  <a:gd name="T6" fmla="*/ 0 w 23"/>
                  <a:gd name="T7" fmla="*/ 13 h 24"/>
                  <a:gd name="T8" fmla="*/ 2 w 23"/>
                  <a:gd name="T9" fmla="*/ 4 h 24"/>
                  <a:gd name="T10" fmla="*/ 5 w 23"/>
                  <a:gd name="T11" fmla="*/ 1 h 24"/>
                  <a:gd name="T12" fmla="*/ 10 w 23"/>
                  <a:gd name="T13" fmla="*/ 0 h 24"/>
                  <a:gd name="T14" fmla="*/ 11 w 23"/>
                  <a:gd name="T15" fmla="*/ 0 h 24"/>
                  <a:gd name="T16" fmla="*/ 22 w 23"/>
                  <a:gd name="T17" fmla="*/ 11 h 24"/>
                  <a:gd name="T18" fmla="*/ 12 w 23"/>
                  <a:gd name="T19" fmla="*/ 24 h 24"/>
                  <a:gd name="T20" fmla="*/ 11 w 23"/>
                  <a:gd name="T21" fmla="*/ 24 h 24"/>
                  <a:gd name="T22" fmla="*/ 11 w 23"/>
                  <a:gd name="T23" fmla="*/ 8 h 24"/>
                  <a:gd name="T24" fmla="*/ 11 w 23"/>
                  <a:gd name="T25" fmla="*/ 8 h 24"/>
                  <a:gd name="T26" fmla="*/ 10 w 23"/>
                  <a:gd name="T27" fmla="*/ 8 h 24"/>
                  <a:gd name="T28" fmla="*/ 9 w 23"/>
                  <a:gd name="T29" fmla="*/ 9 h 24"/>
                  <a:gd name="T30" fmla="*/ 8 w 23"/>
                  <a:gd name="T31" fmla="*/ 12 h 24"/>
                  <a:gd name="T32" fmla="*/ 9 w 23"/>
                  <a:gd name="T33" fmla="*/ 15 h 24"/>
                  <a:gd name="T34" fmla="*/ 10 w 23"/>
                  <a:gd name="T35" fmla="*/ 16 h 24"/>
                  <a:gd name="T36" fmla="*/ 11 w 23"/>
                  <a:gd name="T37" fmla="*/ 16 h 24"/>
                  <a:gd name="T38" fmla="*/ 12 w 23"/>
                  <a:gd name="T39" fmla="*/ 16 h 24"/>
                  <a:gd name="T40" fmla="*/ 14 w 23"/>
                  <a:gd name="T41" fmla="*/ 11 h 24"/>
                  <a:gd name="T42" fmla="*/ 11 w 23"/>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24">
                    <a:moveTo>
                      <a:pt x="11" y="24"/>
                    </a:moveTo>
                    <a:cubicBezTo>
                      <a:pt x="10" y="24"/>
                      <a:pt x="9" y="24"/>
                      <a:pt x="8" y="23"/>
                    </a:cubicBezTo>
                    <a:cubicBezTo>
                      <a:pt x="6" y="23"/>
                      <a:pt x="5" y="22"/>
                      <a:pt x="4" y="21"/>
                    </a:cubicBezTo>
                    <a:cubicBezTo>
                      <a:pt x="2" y="19"/>
                      <a:pt x="0" y="16"/>
                      <a:pt x="0" y="13"/>
                    </a:cubicBezTo>
                    <a:cubicBezTo>
                      <a:pt x="0" y="10"/>
                      <a:pt x="0" y="7"/>
                      <a:pt x="2" y="4"/>
                    </a:cubicBezTo>
                    <a:cubicBezTo>
                      <a:pt x="3" y="3"/>
                      <a:pt x="4" y="2"/>
                      <a:pt x="5" y="1"/>
                    </a:cubicBezTo>
                    <a:cubicBezTo>
                      <a:pt x="7" y="0"/>
                      <a:pt x="8" y="0"/>
                      <a:pt x="10" y="0"/>
                    </a:cubicBezTo>
                    <a:cubicBezTo>
                      <a:pt x="11" y="0"/>
                      <a:pt x="11" y="0"/>
                      <a:pt x="11" y="0"/>
                    </a:cubicBezTo>
                    <a:cubicBezTo>
                      <a:pt x="17" y="0"/>
                      <a:pt x="22" y="4"/>
                      <a:pt x="22" y="11"/>
                    </a:cubicBezTo>
                    <a:cubicBezTo>
                      <a:pt x="23" y="18"/>
                      <a:pt x="18" y="23"/>
                      <a:pt x="12" y="24"/>
                    </a:cubicBezTo>
                    <a:lnTo>
                      <a:pt x="11" y="24"/>
                    </a:lnTo>
                    <a:close/>
                    <a:moveTo>
                      <a:pt x="11" y="8"/>
                    </a:moveTo>
                    <a:cubicBezTo>
                      <a:pt x="11" y="8"/>
                      <a:pt x="11" y="8"/>
                      <a:pt x="11" y="8"/>
                    </a:cubicBezTo>
                    <a:cubicBezTo>
                      <a:pt x="10" y="8"/>
                      <a:pt x="10" y="8"/>
                      <a:pt x="10" y="8"/>
                    </a:cubicBezTo>
                    <a:cubicBezTo>
                      <a:pt x="9" y="8"/>
                      <a:pt x="9" y="9"/>
                      <a:pt x="9" y="9"/>
                    </a:cubicBezTo>
                    <a:cubicBezTo>
                      <a:pt x="8" y="10"/>
                      <a:pt x="8" y="11"/>
                      <a:pt x="8" y="12"/>
                    </a:cubicBezTo>
                    <a:cubicBezTo>
                      <a:pt x="8" y="13"/>
                      <a:pt x="9" y="14"/>
                      <a:pt x="9" y="15"/>
                    </a:cubicBezTo>
                    <a:cubicBezTo>
                      <a:pt x="10" y="15"/>
                      <a:pt x="10" y="15"/>
                      <a:pt x="10" y="16"/>
                    </a:cubicBezTo>
                    <a:cubicBezTo>
                      <a:pt x="11" y="16"/>
                      <a:pt x="11" y="16"/>
                      <a:pt x="11" y="16"/>
                    </a:cubicBezTo>
                    <a:cubicBezTo>
                      <a:pt x="12" y="16"/>
                      <a:pt x="12" y="16"/>
                      <a:pt x="12" y="16"/>
                    </a:cubicBezTo>
                    <a:cubicBezTo>
                      <a:pt x="13" y="16"/>
                      <a:pt x="15" y="14"/>
                      <a:pt x="14" y="11"/>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7" name="Freeform 563"/>
              <p:cNvSpPr>
                <a:spLocks noEditPoints="1"/>
              </p:cNvSpPr>
              <p:nvPr/>
            </p:nvSpPr>
            <p:spPr bwMode="auto">
              <a:xfrm>
                <a:off x="-4403725" y="2432050"/>
                <a:ext cx="49213" cy="53975"/>
              </a:xfrm>
              <a:custGeom>
                <a:avLst/>
                <a:gdLst>
                  <a:gd name="T0" fmla="*/ 12 w 23"/>
                  <a:gd name="T1" fmla="*/ 25 h 25"/>
                  <a:gd name="T2" fmla="*/ 0 w 23"/>
                  <a:gd name="T3" fmla="*/ 13 h 25"/>
                  <a:gd name="T4" fmla="*/ 11 w 23"/>
                  <a:gd name="T5" fmla="*/ 0 h 25"/>
                  <a:gd name="T6" fmla="*/ 11 w 23"/>
                  <a:gd name="T7" fmla="*/ 0 h 25"/>
                  <a:gd name="T8" fmla="*/ 23 w 23"/>
                  <a:gd name="T9" fmla="*/ 12 h 25"/>
                  <a:gd name="T10" fmla="*/ 20 w 23"/>
                  <a:gd name="T11" fmla="*/ 21 h 25"/>
                  <a:gd name="T12" fmla="*/ 12 w 23"/>
                  <a:gd name="T13" fmla="*/ 25 h 25"/>
                  <a:gd name="T14" fmla="*/ 11 w 23"/>
                  <a:gd name="T15" fmla="*/ 8 h 25"/>
                  <a:gd name="T16" fmla="*/ 8 w 23"/>
                  <a:gd name="T17" fmla="*/ 13 h 25"/>
                  <a:gd name="T18" fmla="*/ 12 w 23"/>
                  <a:gd name="T19" fmla="*/ 17 h 25"/>
                  <a:gd name="T20" fmla="*/ 12 w 23"/>
                  <a:gd name="T21" fmla="*/ 17 h 25"/>
                  <a:gd name="T22" fmla="*/ 14 w 23"/>
                  <a:gd name="T23" fmla="*/ 16 h 25"/>
                  <a:gd name="T24" fmla="*/ 15 w 23"/>
                  <a:gd name="T25" fmla="*/ 12 h 25"/>
                  <a:gd name="T26" fmla="*/ 11 w 23"/>
                  <a:gd name="T2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5">
                    <a:moveTo>
                      <a:pt x="12" y="25"/>
                    </a:moveTo>
                    <a:cubicBezTo>
                      <a:pt x="6" y="25"/>
                      <a:pt x="1" y="20"/>
                      <a:pt x="0" y="13"/>
                    </a:cubicBezTo>
                    <a:cubicBezTo>
                      <a:pt x="0" y="7"/>
                      <a:pt x="5" y="1"/>
                      <a:pt x="11" y="0"/>
                    </a:cubicBezTo>
                    <a:cubicBezTo>
                      <a:pt x="11" y="0"/>
                      <a:pt x="11" y="0"/>
                      <a:pt x="11" y="0"/>
                    </a:cubicBezTo>
                    <a:cubicBezTo>
                      <a:pt x="18" y="0"/>
                      <a:pt x="23" y="6"/>
                      <a:pt x="23" y="12"/>
                    </a:cubicBezTo>
                    <a:cubicBezTo>
                      <a:pt x="23" y="15"/>
                      <a:pt x="22" y="18"/>
                      <a:pt x="20" y="21"/>
                    </a:cubicBezTo>
                    <a:cubicBezTo>
                      <a:pt x="18" y="23"/>
                      <a:pt x="15" y="25"/>
                      <a:pt x="12" y="25"/>
                    </a:cubicBezTo>
                    <a:close/>
                    <a:moveTo>
                      <a:pt x="11" y="8"/>
                    </a:moveTo>
                    <a:cubicBezTo>
                      <a:pt x="10" y="9"/>
                      <a:pt x="8" y="11"/>
                      <a:pt x="8" y="13"/>
                    </a:cubicBezTo>
                    <a:cubicBezTo>
                      <a:pt x="9" y="15"/>
                      <a:pt x="10" y="17"/>
                      <a:pt x="12" y="17"/>
                    </a:cubicBezTo>
                    <a:cubicBezTo>
                      <a:pt x="12" y="17"/>
                      <a:pt x="12" y="17"/>
                      <a:pt x="12" y="17"/>
                    </a:cubicBezTo>
                    <a:cubicBezTo>
                      <a:pt x="13" y="17"/>
                      <a:pt x="14" y="16"/>
                      <a:pt x="14" y="16"/>
                    </a:cubicBezTo>
                    <a:cubicBezTo>
                      <a:pt x="15" y="15"/>
                      <a:pt x="15" y="14"/>
                      <a:pt x="15" y="12"/>
                    </a:cubicBezTo>
                    <a:cubicBezTo>
                      <a:pt x="15" y="10"/>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8" name="Freeform 564"/>
              <p:cNvSpPr>
                <a:spLocks noEditPoints="1"/>
              </p:cNvSpPr>
              <p:nvPr/>
            </p:nvSpPr>
            <p:spPr bwMode="auto">
              <a:xfrm>
                <a:off x="-4371975" y="2432050"/>
                <a:ext cx="49213" cy="52388"/>
              </a:xfrm>
              <a:custGeom>
                <a:avLst/>
                <a:gdLst>
                  <a:gd name="T0" fmla="*/ 11 w 23"/>
                  <a:gd name="T1" fmla="*/ 24 h 24"/>
                  <a:gd name="T2" fmla="*/ 0 w 23"/>
                  <a:gd name="T3" fmla="*/ 12 h 24"/>
                  <a:gd name="T4" fmla="*/ 3 w 23"/>
                  <a:gd name="T5" fmla="*/ 4 h 24"/>
                  <a:gd name="T6" fmla="*/ 11 w 23"/>
                  <a:gd name="T7" fmla="*/ 0 h 24"/>
                  <a:gd name="T8" fmla="*/ 12 w 23"/>
                  <a:gd name="T9" fmla="*/ 0 h 24"/>
                  <a:gd name="T10" fmla="*/ 20 w 23"/>
                  <a:gd name="T11" fmla="*/ 4 h 24"/>
                  <a:gd name="T12" fmla="*/ 23 w 23"/>
                  <a:gd name="T13" fmla="*/ 12 h 24"/>
                  <a:gd name="T14" fmla="*/ 19 w 23"/>
                  <a:gd name="T15" fmla="*/ 21 h 24"/>
                  <a:gd name="T16" fmla="*/ 12 w 23"/>
                  <a:gd name="T17" fmla="*/ 24 h 24"/>
                  <a:gd name="T18" fmla="*/ 11 w 23"/>
                  <a:gd name="T19" fmla="*/ 24 h 24"/>
                  <a:gd name="T20" fmla="*/ 12 w 23"/>
                  <a:gd name="T21" fmla="*/ 8 h 24"/>
                  <a:gd name="T22" fmla="*/ 11 w 23"/>
                  <a:gd name="T23" fmla="*/ 8 h 24"/>
                  <a:gd name="T24" fmla="*/ 9 w 23"/>
                  <a:gd name="T25" fmla="*/ 9 h 24"/>
                  <a:gd name="T26" fmla="*/ 8 w 23"/>
                  <a:gd name="T27" fmla="*/ 12 h 24"/>
                  <a:gd name="T28" fmla="*/ 11 w 23"/>
                  <a:gd name="T29" fmla="*/ 16 h 24"/>
                  <a:gd name="T30" fmla="*/ 11 w 23"/>
                  <a:gd name="T31" fmla="*/ 16 h 24"/>
                  <a:gd name="T32" fmla="*/ 13 w 23"/>
                  <a:gd name="T33" fmla="*/ 15 h 24"/>
                  <a:gd name="T34" fmla="*/ 15 w 23"/>
                  <a:gd name="T35" fmla="*/ 12 h 24"/>
                  <a:gd name="T36" fmla="*/ 14 w 23"/>
                  <a:gd name="T37" fmla="*/ 9 h 24"/>
                  <a:gd name="T38" fmla="*/ 12 w 23"/>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24">
                    <a:moveTo>
                      <a:pt x="11" y="24"/>
                    </a:moveTo>
                    <a:cubicBezTo>
                      <a:pt x="5" y="24"/>
                      <a:pt x="0" y="19"/>
                      <a:pt x="0" y="12"/>
                    </a:cubicBezTo>
                    <a:cubicBezTo>
                      <a:pt x="0" y="9"/>
                      <a:pt x="1" y="6"/>
                      <a:pt x="3" y="4"/>
                    </a:cubicBezTo>
                    <a:cubicBezTo>
                      <a:pt x="5" y="1"/>
                      <a:pt x="8" y="0"/>
                      <a:pt x="11" y="0"/>
                    </a:cubicBezTo>
                    <a:cubicBezTo>
                      <a:pt x="12" y="0"/>
                      <a:pt x="12" y="0"/>
                      <a:pt x="12" y="0"/>
                    </a:cubicBezTo>
                    <a:cubicBezTo>
                      <a:pt x="14" y="0"/>
                      <a:pt x="17" y="1"/>
                      <a:pt x="20" y="4"/>
                    </a:cubicBezTo>
                    <a:cubicBezTo>
                      <a:pt x="22" y="6"/>
                      <a:pt x="23" y="9"/>
                      <a:pt x="23" y="12"/>
                    </a:cubicBezTo>
                    <a:cubicBezTo>
                      <a:pt x="23" y="15"/>
                      <a:pt x="21" y="18"/>
                      <a:pt x="19" y="21"/>
                    </a:cubicBezTo>
                    <a:cubicBezTo>
                      <a:pt x="17" y="23"/>
                      <a:pt x="15" y="24"/>
                      <a:pt x="12" y="24"/>
                    </a:cubicBezTo>
                    <a:lnTo>
                      <a:pt x="11" y="24"/>
                    </a:lnTo>
                    <a:close/>
                    <a:moveTo>
                      <a:pt x="12" y="8"/>
                    </a:moveTo>
                    <a:cubicBezTo>
                      <a:pt x="11" y="8"/>
                      <a:pt x="11" y="8"/>
                      <a:pt x="11" y="8"/>
                    </a:cubicBezTo>
                    <a:cubicBezTo>
                      <a:pt x="10" y="8"/>
                      <a:pt x="10" y="9"/>
                      <a:pt x="9" y="9"/>
                    </a:cubicBezTo>
                    <a:cubicBezTo>
                      <a:pt x="8" y="10"/>
                      <a:pt x="8" y="11"/>
                      <a:pt x="8" y="12"/>
                    </a:cubicBezTo>
                    <a:cubicBezTo>
                      <a:pt x="8" y="14"/>
                      <a:pt x="10" y="16"/>
                      <a:pt x="11" y="16"/>
                    </a:cubicBezTo>
                    <a:cubicBezTo>
                      <a:pt x="11" y="16"/>
                      <a:pt x="11" y="16"/>
                      <a:pt x="11" y="16"/>
                    </a:cubicBezTo>
                    <a:cubicBezTo>
                      <a:pt x="12" y="16"/>
                      <a:pt x="13" y="16"/>
                      <a:pt x="13" y="15"/>
                    </a:cubicBezTo>
                    <a:cubicBezTo>
                      <a:pt x="14" y="14"/>
                      <a:pt x="15" y="13"/>
                      <a:pt x="15" y="12"/>
                    </a:cubicBezTo>
                    <a:cubicBezTo>
                      <a:pt x="15" y="11"/>
                      <a:pt x="14" y="10"/>
                      <a:pt x="14" y="9"/>
                    </a:cubicBezTo>
                    <a:cubicBezTo>
                      <a:pt x="13" y="9"/>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9" name="Freeform 565"/>
              <p:cNvSpPr>
                <a:spLocks noEditPoints="1"/>
              </p:cNvSpPr>
              <p:nvPr/>
            </p:nvSpPr>
            <p:spPr bwMode="auto">
              <a:xfrm>
                <a:off x="-4341813" y="2432050"/>
                <a:ext cx="49213" cy="53975"/>
              </a:xfrm>
              <a:custGeom>
                <a:avLst/>
                <a:gdLst>
                  <a:gd name="T0" fmla="*/ 12 w 23"/>
                  <a:gd name="T1" fmla="*/ 25 h 25"/>
                  <a:gd name="T2" fmla="*/ 12 w 23"/>
                  <a:gd name="T3" fmla="*/ 25 h 25"/>
                  <a:gd name="T4" fmla="*/ 1 w 23"/>
                  <a:gd name="T5" fmla="*/ 12 h 25"/>
                  <a:gd name="T6" fmla="*/ 12 w 23"/>
                  <a:gd name="T7" fmla="*/ 0 h 25"/>
                  <a:gd name="T8" fmla="*/ 12 w 23"/>
                  <a:gd name="T9" fmla="*/ 0 h 25"/>
                  <a:gd name="T10" fmla="*/ 20 w 23"/>
                  <a:gd name="T11" fmla="*/ 4 h 25"/>
                  <a:gd name="T12" fmla="*/ 23 w 23"/>
                  <a:gd name="T13" fmla="*/ 13 h 25"/>
                  <a:gd name="T14" fmla="*/ 12 w 23"/>
                  <a:gd name="T15" fmla="*/ 25 h 25"/>
                  <a:gd name="T16" fmla="*/ 12 w 23"/>
                  <a:gd name="T17" fmla="*/ 4 h 25"/>
                  <a:gd name="T18" fmla="*/ 12 w 23"/>
                  <a:gd name="T19" fmla="*/ 8 h 25"/>
                  <a:gd name="T20" fmla="*/ 9 w 23"/>
                  <a:gd name="T21" fmla="*/ 12 h 25"/>
                  <a:gd name="T22" fmla="*/ 12 w 23"/>
                  <a:gd name="T23" fmla="*/ 16 h 25"/>
                  <a:gd name="T24" fmla="*/ 15 w 23"/>
                  <a:gd name="T25" fmla="*/ 13 h 25"/>
                  <a:gd name="T26" fmla="*/ 14 w 23"/>
                  <a:gd name="T27" fmla="*/ 9 h 25"/>
                  <a:gd name="T28" fmla="*/ 12 w 23"/>
                  <a:gd name="T29" fmla="*/ 8 h 25"/>
                  <a:gd name="T30" fmla="*/ 12 w 23"/>
                  <a:gd name="T31"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25">
                    <a:moveTo>
                      <a:pt x="12" y="25"/>
                    </a:moveTo>
                    <a:cubicBezTo>
                      <a:pt x="12" y="25"/>
                      <a:pt x="12" y="25"/>
                      <a:pt x="12" y="25"/>
                    </a:cubicBezTo>
                    <a:cubicBezTo>
                      <a:pt x="5" y="24"/>
                      <a:pt x="0" y="19"/>
                      <a:pt x="1" y="12"/>
                    </a:cubicBezTo>
                    <a:cubicBezTo>
                      <a:pt x="1" y="6"/>
                      <a:pt x="6" y="0"/>
                      <a:pt x="12" y="0"/>
                    </a:cubicBezTo>
                    <a:cubicBezTo>
                      <a:pt x="12" y="0"/>
                      <a:pt x="12" y="0"/>
                      <a:pt x="12" y="0"/>
                    </a:cubicBezTo>
                    <a:cubicBezTo>
                      <a:pt x="15" y="0"/>
                      <a:pt x="18" y="2"/>
                      <a:pt x="20" y="4"/>
                    </a:cubicBezTo>
                    <a:cubicBezTo>
                      <a:pt x="22" y="6"/>
                      <a:pt x="23" y="10"/>
                      <a:pt x="23" y="13"/>
                    </a:cubicBezTo>
                    <a:cubicBezTo>
                      <a:pt x="23" y="20"/>
                      <a:pt x="18" y="25"/>
                      <a:pt x="12" y="25"/>
                    </a:cubicBezTo>
                    <a:close/>
                    <a:moveTo>
                      <a:pt x="12" y="4"/>
                    </a:moveTo>
                    <a:cubicBezTo>
                      <a:pt x="12" y="8"/>
                      <a:pt x="12" y="8"/>
                      <a:pt x="12" y="8"/>
                    </a:cubicBezTo>
                    <a:cubicBezTo>
                      <a:pt x="10" y="8"/>
                      <a:pt x="9" y="10"/>
                      <a:pt x="9" y="12"/>
                    </a:cubicBezTo>
                    <a:cubicBezTo>
                      <a:pt x="9" y="15"/>
                      <a:pt x="10" y="16"/>
                      <a:pt x="12" y="16"/>
                    </a:cubicBezTo>
                    <a:cubicBezTo>
                      <a:pt x="14" y="16"/>
                      <a:pt x="15" y="15"/>
                      <a:pt x="15" y="13"/>
                    </a:cubicBezTo>
                    <a:cubicBezTo>
                      <a:pt x="15" y="11"/>
                      <a:pt x="15" y="10"/>
                      <a:pt x="14" y="9"/>
                    </a:cubicBezTo>
                    <a:cubicBezTo>
                      <a:pt x="14" y="9"/>
                      <a:pt x="13" y="8"/>
                      <a:pt x="12" y="8"/>
                    </a:cubicBezTo>
                    <a:lnTo>
                      <a:pt x="12"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0" name="Freeform 566"/>
              <p:cNvSpPr>
                <a:spLocks noEditPoints="1"/>
              </p:cNvSpPr>
              <p:nvPr/>
            </p:nvSpPr>
            <p:spPr bwMode="auto">
              <a:xfrm>
                <a:off x="-4494213" y="2408238"/>
                <a:ext cx="50800" cy="52388"/>
              </a:xfrm>
              <a:custGeom>
                <a:avLst/>
                <a:gdLst>
                  <a:gd name="T0" fmla="*/ 12 w 24"/>
                  <a:gd name="T1" fmla="*/ 24 h 24"/>
                  <a:gd name="T2" fmla="*/ 0 w 24"/>
                  <a:gd name="T3" fmla="*/ 14 h 24"/>
                  <a:gd name="T4" fmla="*/ 2 w 24"/>
                  <a:gd name="T5" fmla="*/ 5 h 24"/>
                  <a:gd name="T6" fmla="*/ 10 w 24"/>
                  <a:gd name="T7" fmla="*/ 0 h 24"/>
                  <a:gd name="T8" fmla="*/ 12 w 24"/>
                  <a:gd name="T9" fmla="*/ 0 h 24"/>
                  <a:gd name="T10" fmla="*/ 23 w 24"/>
                  <a:gd name="T11" fmla="*/ 10 h 24"/>
                  <a:gd name="T12" fmla="*/ 14 w 24"/>
                  <a:gd name="T13" fmla="*/ 24 h 24"/>
                  <a:gd name="T14" fmla="*/ 12 w 24"/>
                  <a:gd name="T15" fmla="*/ 24 h 24"/>
                  <a:gd name="T16" fmla="*/ 12 w 24"/>
                  <a:gd name="T17" fmla="*/ 8 h 24"/>
                  <a:gd name="T18" fmla="*/ 11 w 24"/>
                  <a:gd name="T19" fmla="*/ 8 h 24"/>
                  <a:gd name="T20" fmla="*/ 9 w 24"/>
                  <a:gd name="T21" fmla="*/ 10 h 24"/>
                  <a:gd name="T22" fmla="*/ 8 w 24"/>
                  <a:gd name="T23" fmla="*/ 13 h 24"/>
                  <a:gd name="T24" fmla="*/ 13 w 24"/>
                  <a:gd name="T25" fmla="*/ 16 h 24"/>
                  <a:gd name="T26" fmla="*/ 15 w 24"/>
                  <a:gd name="T27" fmla="*/ 11 h 24"/>
                  <a:gd name="T28" fmla="*/ 12 w 24"/>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12" y="24"/>
                    </a:moveTo>
                    <a:cubicBezTo>
                      <a:pt x="7" y="24"/>
                      <a:pt x="2" y="20"/>
                      <a:pt x="0" y="14"/>
                    </a:cubicBezTo>
                    <a:cubicBezTo>
                      <a:pt x="0" y="11"/>
                      <a:pt x="0" y="8"/>
                      <a:pt x="2" y="5"/>
                    </a:cubicBezTo>
                    <a:cubicBezTo>
                      <a:pt x="4" y="2"/>
                      <a:pt x="7" y="1"/>
                      <a:pt x="10" y="0"/>
                    </a:cubicBezTo>
                    <a:cubicBezTo>
                      <a:pt x="10" y="0"/>
                      <a:pt x="11" y="0"/>
                      <a:pt x="12" y="0"/>
                    </a:cubicBezTo>
                    <a:cubicBezTo>
                      <a:pt x="18" y="0"/>
                      <a:pt x="23" y="4"/>
                      <a:pt x="23" y="10"/>
                    </a:cubicBezTo>
                    <a:cubicBezTo>
                      <a:pt x="24" y="17"/>
                      <a:pt x="20" y="23"/>
                      <a:pt x="14" y="24"/>
                    </a:cubicBezTo>
                    <a:cubicBezTo>
                      <a:pt x="13" y="24"/>
                      <a:pt x="13" y="24"/>
                      <a:pt x="12" y="24"/>
                    </a:cubicBezTo>
                    <a:close/>
                    <a:moveTo>
                      <a:pt x="12" y="8"/>
                    </a:moveTo>
                    <a:cubicBezTo>
                      <a:pt x="11" y="8"/>
                      <a:pt x="11" y="8"/>
                      <a:pt x="11" y="8"/>
                    </a:cubicBezTo>
                    <a:cubicBezTo>
                      <a:pt x="10" y="8"/>
                      <a:pt x="9" y="9"/>
                      <a:pt x="9" y="10"/>
                    </a:cubicBezTo>
                    <a:cubicBezTo>
                      <a:pt x="8" y="10"/>
                      <a:pt x="8" y="12"/>
                      <a:pt x="8" y="13"/>
                    </a:cubicBezTo>
                    <a:cubicBezTo>
                      <a:pt x="9" y="15"/>
                      <a:pt x="11" y="16"/>
                      <a:pt x="13" y="16"/>
                    </a:cubicBezTo>
                    <a:cubicBezTo>
                      <a:pt x="14" y="16"/>
                      <a:pt x="16" y="14"/>
                      <a:pt x="15"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1" name="Freeform 567"/>
              <p:cNvSpPr>
                <a:spLocks noEditPoints="1"/>
              </p:cNvSpPr>
              <p:nvPr/>
            </p:nvSpPr>
            <p:spPr bwMode="auto">
              <a:xfrm>
                <a:off x="-4462463" y="2405063"/>
                <a:ext cx="52388" cy="50800"/>
              </a:xfrm>
              <a:custGeom>
                <a:avLst/>
                <a:gdLst>
                  <a:gd name="T0" fmla="*/ 12 w 24"/>
                  <a:gd name="T1" fmla="*/ 24 h 24"/>
                  <a:gd name="T2" fmla="*/ 0 w 24"/>
                  <a:gd name="T3" fmla="*/ 13 h 24"/>
                  <a:gd name="T4" fmla="*/ 3 w 24"/>
                  <a:gd name="T5" fmla="*/ 4 h 24"/>
                  <a:gd name="T6" fmla="*/ 11 w 24"/>
                  <a:gd name="T7" fmla="*/ 0 h 24"/>
                  <a:gd name="T8" fmla="*/ 12 w 24"/>
                  <a:gd name="T9" fmla="*/ 0 h 24"/>
                  <a:gd name="T10" fmla="*/ 24 w 24"/>
                  <a:gd name="T11" fmla="*/ 10 h 24"/>
                  <a:gd name="T12" fmla="*/ 14 w 24"/>
                  <a:gd name="T13" fmla="*/ 24 h 24"/>
                  <a:gd name="T14" fmla="*/ 12 w 24"/>
                  <a:gd name="T15" fmla="*/ 24 h 24"/>
                  <a:gd name="T16" fmla="*/ 12 w 24"/>
                  <a:gd name="T17" fmla="*/ 8 h 24"/>
                  <a:gd name="T18" fmla="*/ 12 w 24"/>
                  <a:gd name="T19" fmla="*/ 8 h 24"/>
                  <a:gd name="T20" fmla="*/ 9 w 24"/>
                  <a:gd name="T21" fmla="*/ 9 h 24"/>
                  <a:gd name="T22" fmla="*/ 8 w 24"/>
                  <a:gd name="T23" fmla="*/ 12 h 24"/>
                  <a:gd name="T24" fmla="*/ 13 w 24"/>
                  <a:gd name="T25" fmla="*/ 16 h 24"/>
                  <a:gd name="T26" fmla="*/ 16 w 24"/>
                  <a:gd name="T27" fmla="*/ 11 h 24"/>
                  <a:gd name="T28" fmla="*/ 12 w 24"/>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12" y="24"/>
                    </a:moveTo>
                    <a:cubicBezTo>
                      <a:pt x="6" y="24"/>
                      <a:pt x="1" y="19"/>
                      <a:pt x="0" y="13"/>
                    </a:cubicBezTo>
                    <a:cubicBezTo>
                      <a:pt x="0" y="10"/>
                      <a:pt x="1" y="7"/>
                      <a:pt x="3" y="4"/>
                    </a:cubicBezTo>
                    <a:cubicBezTo>
                      <a:pt x="5" y="2"/>
                      <a:pt x="7" y="0"/>
                      <a:pt x="11" y="0"/>
                    </a:cubicBezTo>
                    <a:cubicBezTo>
                      <a:pt x="11" y="0"/>
                      <a:pt x="12" y="0"/>
                      <a:pt x="12" y="0"/>
                    </a:cubicBezTo>
                    <a:cubicBezTo>
                      <a:pt x="18" y="0"/>
                      <a:pt x="23" y="4"/>
                      <a:pt x="24" y="10"/>
                    </a:cubicBezTo>
                    <a:cubicBezTo>
                      <a:pt x="24" y="17"/>
                      <a:pt x="20" y="23"/>
                      <a:pt x="14" y="24"/>
                    </a:cubicBezTo>
                    <a:cubicBezTo>
                      <a:pt x="13" y="24"/>
                      <a:pt x="13" y="24"/>
                      <a:pt x="12" y="24"/>
                    </a:cubicBezTo>
                    <a:close/>
                    <a:moveTo>
                      <a:pt x="12" y="8"/>
                    </a:moveTo>
                    <a:cubicBezTo>
                      <a:pt x="12" y="8"/>
                      <a:pt x="12" y="8"/>
                      <a:pt x="12" y="8"/>
                    </a:cubicBezTo>
                    <a:cubicBezTo>
                      <a:pt x="11" y="8"/>
                      <a:pt x="10" y="8"/>
                      <a:pt x="9" y="9"/>
                    </a:cubicBezTo>
                    <a:cubicBezTo>
                      <a:pt x="9" y="10"/>
                      <a:pt x="8" y="11"/>
                      <a:pt x="8" y="12"/>
                    </a:cubicBezTo>
                    <a:cubicBezTo>
                      <a:pt x="9" y="14"/>
                      <a:pt x="11" y="16"/>
                      <a:pt x="13" y="16"/>
                    </a:cubicBezTo>
                    <a:cubicBezTo>
                      <a:pt x="14" y="16"/>
                      <a:pt x="16" y="13"/>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2" name="Freeform 568"/>
              <p:cNvSpPr>
                <a:spLocks noEditPoints="1"/>
              </p:cNvSpPr>
              <p:nvPr/>
            </p:nvSpPr>
            <p:spPr bwMode="auto">
              <a:xfrm>
                <a:off x="-4429125" y="2400300"/>
                <a:ext cx="50800" cy="50800"/>
              </a:xfrm>
              <a:custGeom>
                <a:avLst/>
                <a:gdLst>
                  <a:gd name="T0" fmla="*/ 12 w 24"/>
                  <a:gd name="T1" fmla="*/ 24 h 24"/>
                  <a:gd name="T2" fmla="*/ 5 w 24"/>
                  <a:gd name="T3" fmla="*/ 21 h 24"/>
                  <a:gd name="T4" fmla="*/ 1 w 24"/>
                  <a:gd name="T5" fmla="*/ 13 h 24"/>
                  <a:gd name="T6" fmla="*/ 3 w 24"/>
                  <a:gd name="T7" fmla="*/ 4 h 24"/>
                  <a:gd name="T8" fmla="*/ 11 w 24"/>
                  <a:gd name="T9" fmla="*/ 0 h 24"/>
                  <a:gd name="T10" fmla="*/ 24 w 24"/>
                  <a:gd name="T11" fmla="*/ 11 h 24"/>
                  <a:gd name="T12" fmla="*/ 13 w 24"/>
                  <a:gd name="T13" fmla="*/ 24 h 24"/>
                  <a:gd name="T14" fmla="*/ 12 w 24"/>
                  <a:gd name="T15" fmla="*/ 24 h 24"/>
                  <a:gd name="T16" fmla="*/ 12 w 24"/>
                  <a:gd name="T17" fmla="*/ 8 h 24"/>
                  <a:gd name="T18" fmla="*/ 12 w 24"/>
                  <a:gd name="T19" fmla="*/ 8 h 24"/>
                  <a:gd name="T20" fmla="*/ 9 w 24"/>
                  <a:gd name="T21" fmla="*/ 9 h 24"/>
                  <a:gd name="T22" fmla="*/ 9 w 24"/>
                  <a:gd name="T23" fmla="*/ 12 h 24"/>
                  <a:gd name="T24" fmla="*/ 10 w 24"/>
                  <a:gd name="T25" fmla="*/ 15 h 24"/>
                  <a:gd name="T26" fmla="*/ 13 w 24"/>
                  <a:gd name="T27" fmla="*/ 16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10" y="24"/>
                      <a:pt x="7" y="23"/>
                      <a:pt x="5" y="21"/>
                    </a:cubicBezTo>
                    <a:cubicBezTo>
                      <a:pt x="2" y="19"/>
                      <a:pt x="1" y="16"/>
                      <a:pt x="1" y="13"/>
                    </a:cubicBezTo>
                    <a:cubicBezTo>
                      <a:pt x="0" y="10"/>
                      <a:pt x="1" y="7"/>
                      <a:pt x="3" y="4"/>
                    </a:cubicBezTo>
                    <a:cubicBezTo>
                      <a:pt x="5" y="2"/>
                      <a:pt x="8" y="0"/>
                      <a:pt x="11" y="0"/>
                    </a:cubicBezTo>
                    <a:cubicBezTo>
                      <a:pt x="18" y="0"/>
                      <a:pt x="24" y="5"/>
                      <a:pt x="24" y="11"/>
                    </a:cubicBezTo>
                    <a:cubicBezTo>
                      <a:pt x="24" y="18"/>
                      <a:pt x="20" y="24"/>
                      <a:pt x="13" y="24"/>
                    </a:cubicBezTo>
                    <a:lnTo>
                      <a:pt x="12" y="24"/>
                    </a:lnTo>
                    <a:close/>
                    <a:moveTo>
                      <a:pt x="12" y="8"/>
                    </a:moveTo>
                    <a:cubicBezTo>
                      <a:pt x="12" y="8"/>
                      <a:pt x="12" y="8"/>
                      <a:pt x="12" y="8"/>
                    </a:cubicBezTo>
                    <a:cubicBezTo>
                      <a:pt x="11" y="8"/>
                      <a:pt x="10" y="9"/>
                      <a:pt x="9" y="9"/>
                    </a:cubicBezTo>
                    <a:cubicBezTo>
                      <a:pt x="9" y="10"/>
                      <a:pt x="9" y="11"/>
                      <a:pt x="9" y="12"/>
                    </a:cubicBezTo>
                    <a:cubicBezTo>
                      <a:pt x="9" y="14"/>
                      <a:pt x="9" y="14"/>
                      <a:pt x="10" y="15"/>
                    </a:cubicBezTo>
                    <a:cubicBezTo>
                      <a:pt x="11" y="16"/>
                      <a:pt x="12" y="16"/>
                      <a:pt x="13" y="16"/>
                    </a:cubicBezTo>
                    <a:cubicBezTo>
                      <a:pt x="15"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3" name="Freeform 569"/>
              <p:cNvSpPr>
                <a:spLocks noEditPoints="1"/>
              </p:cNvSpPr>
              <p:nvPr/>
            </p:nvSpPr>
            <p:spPr bwMode="auto">
              <a:xfrm>
                <a:off x="-4395788" y="2398713"/>
                <a:ext cx="49213" cy="50800"/>
              </a:xfrm>
              <a:custGeom>
                <a:avLst/>
                <a:gdLst>
                  <a:gd name="T0" fmla="*/ 12 w 23"/>
                  <a:gd name="T1" fmla="*/ 24 h 24"/>
                  <a:gd name="T2" fmla="*/ 4 w 23"/>
                  <a:gd name="T3" fmla="*/ 21 h 24"/>
                  <a:gd name="T4" fmla="*/ 0 w 23"/>
                  <a:gd name="T5" fmla="*/ 13 h 24"/>
                  <a:gd name="T6" fmla="*/ 3 w 23"/>
                  <a:gd name="T7" fmla="*/ 4 h 24"/>
                  <a:gd name="T8" fmla="*/ 11 w 23"/>
                  <a:gd name="T9" fmla="*/ 0 h 24"/>
                  <a:gd name="T10" fmla="*/ 12 w 23"/>
                  <a:gd name="T11" fmla="*/ 0 h 24"/>
                  <a:gd name="T12" fmla="*/ 23 w 23"/>
                  <a:gd name="T13" fmla="*/ 12 h 24"/>
                  <a:gd name="T14" fmla="*/ 12 w 23"/>
                  <a:gd name="T15" fmla="*/ 24 h 24"/>
                  <a:gd name="T16" fmla="*/ 12 w 23"/>
                  <a:gd name="T17" fmla="*/ 8 h 24"/>
                  <a:gd name="T18" fmla="*/ 9 w 23"/>
                  <a:gd name="T19" fmla="*/ 9 h 24"/>
                  <a:gd name="T20" fmla="*/ 8 w 23"/>
                  <a:gd name="T21" fmla="*/ 12 h 24"/>
                  <a:gd name="T22" fmla="*/ 9 w 23"/>
                  <a:gd name="T23" fmla="*/ 15 h 24"/>
                  <a:gd name="T24" fmla="*/ 12 w 23"/>
                  <a:gd name="T25" fmla="*/ 16 h 24"/>
                  <a:gd name="T26" fmla="*/ 12 w 23"/>
                  <a:gd name="T27" fmla="*/ 16 h 24"/>
                  <a:gd name="T28" fmla="*/ 15 w 23"/>
                  <a:gd name="T29" fmla="*/ 12 h 24"/>
                  <a:gd name="T30" fmla="*/ 12 w 23"/>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24">
                    <a:moveTo>
                      <a:pt x="12" y="24"/>
                    </a:moveTo>
                    <a:cubicBezTo>
                      <a:pt x="9" y="24"/>
                      <a:pt x="6" y="23"/>
                      <a:pt x="4" y="21"/>
                    </a:cubicBezTo>
                    <a:cubicBezTo>
                      <a:pt x="1" y="19"/>
                      <a:pt x="0" y="16"/>
                      <a:pt x="0" y="13"/>
                    </a:cubicBezTo>
                    <a:cubicBezTo>
                      <a:pt x="0" y="10"/>
                      <a:pt x="1" y="6"/>
                      <a:pt x="3" y="4"/>
                    </a:cubicBezTo>
                    <a:cubicBezTo>
                      <a:pt x="5" y="2"/>
                      <a:pt x="8" y="0"/>
                      <a:pt x="11" y="0"/>
                    </a:cubicBezTo>
                    <a:cubicBezTo>
                      <a:pt x="12" y="0"/>
                      <a:pt x="12" y="0"/>
                      <a:pt x="12" y="0"/>
                    </a:cubicBezTo>
                    <a:cubicBezTo>
                      <a:pt x="18" y="0"/>
                      <a:pt x="23" y="5"/>
                      <a:pt x="23" y="12"/>
                    </a:cubicBezTo>
                    <a:cubicBezTo>
                      <a:pt x="23" y="19"/>
                      <a:pt x="18" y="24"/>
                      <a:pt x="12" y="24"/>
                    </a:cubicBezTo>
                    <a:close/>
                    <a:moveTo>
                      <a:pt x="12" y="8"/>
                    </a:moveTo>
                    <a:cubicBezTo>
                      <a:pt x="11" y="8"/>
                      <a:pt x="10" y="8"/>
                      <a:pt x="9" y="9"/>
                    </a:cubicBezTo>
                    <a:cubicBezTo>
                      <a:pt x="8" y="10"/>
                      <a:pt x="8" y="11"/>
                      <a:pt x="8" y="12"/>
                    </a:cubicBezTo>
                    <a:cubicBezTo>
                      <a:pt x="8" y="13"/>
                      <a:pt x="9" y="14"/>
                      <a:pt x="9" y="15"/>
                    </a:cubicBezTo>
                    <a:cubicBezTo>
                      <a:pt x="10" y="16"/>
                      <a:pt x="11" y="16"/>
                      <a:pt x="12" y="16"/>
                    </a:cubicBezTo>
                    <a:cubicBezTo>
                      <a:pt x="12" y="16"/>
                      <a:pt x="12" y="16"/>
                      <a:pt x="12" y="16"/>
                    </a:cubicBezTo>
                    <a:cubicBezTo>
                      <a:pt x="14" y="16"/>
                      <a:pt x="15" y="14"/>
                      <a:pt x="15" y="12"/>
                    </a:cubicBezTo>
                    <a:cubicBezTo>
                      <a:pt x="15"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4" name="Freeform 570"/>
              <p:cNvSpPr>
                <a:spLocks noEditPoints="1"/>
              </p:cNvSpPr>
              <p:nvPr/>
            </p:nvSpPr>
            <p:spPr bwMode="auto">
              <a:xfrm>
                <a:off x="-4362450" y="2398713"/>
                <a:ext cx="50800" cy="50800"/>
              </a:xfrm>
              <a:custGeom>
                <a:avLst/>
                <a:gdLst>
                  <a:gd name="T0" fmla="*/ 12 w 24"/>
                  <a:gd name="T1" fmla="*/ 24 h 24"/>
                  <a:gd name="T2" fmla="*/ 12 w 24"/>
                  <a:gd name="T3" fmla="*/ 24 h 24"/>
                  <a:gd name="T4" fmla="*/ 7 w 24"/>
                  <a:gd name="T5" fmla="*/ 23 h 24"/>
                  <a:gd name="T6" fmla="*/ 4 w 24"/>
                  <a:gd name="T7" fmla="*/ 21 h 24"/>
                  <a:gd name="T8" fmla="*/ 0 w 24"/>
                  <a:gd name="T9" fmla="*/ 12 h 24"/>
                  <a:gd name="T10" fmla="*/ 4 w 24"/>
                  <a:gd name="T11" fmla="*/ 3 h 24"/>
                  <a:gd name="T12" fmla="*/ 7 w 24"/>
                  <a:gd name="T13" fmla="*/ 1 h 24"/>
                  <a:gd name="T14" fmla="*/ 12 w 24"/>
                  <a:gd name="T15" fmla="*/ 0 h 24"/>
                  <a:gd name="T16" fmla="*/ 12 w 24"/>
                  <a:gd name="T17" fmla="*/ 0 h 24"/>
                  <a:gd name="T18" fmla="*/ 20 w 24"/>
                  <a:gd name="T19" fmla="*/ 4 h 24"/>
                  <a:gd name="T20" fmla="*/ 24 w 24"/>
                  <a:gd name="T21" fmla="*/ 12 h 24"/>
                  <a:gd name="T22" fmla="*/ 12 w 24"/>
                  <a:gd name="T23" fmla="*/ 24 h 24"/>
                  <a:gd name="T24" fmla="*/ 12 w 24"/>
                  <a:gd name="T25" fmla="*/ 8 h 24"/>
                  <a:gd name="T26" fmla="*/ 11 w 24"/>
                  <a:gd name="T27" fmla="*/ 8 h 24"/>
                  <a:gd name="T28" fmla="*/ 9 w 24"/>
                  <a:gd name="T29" fmla="*/ 9 h 24"/>
                  <a:gd name="T30" fmla="*/ 8 w 24"/>
                  <a:gd name="T31" fmla="*/ 12 h 24"/>
                  <a:gd name="T32" fmla="*/ 10 w 24"/>
                  <a:gd name="T33" fmla="*/ 15 h 24"/>
                  <a:gd name="T34" fmla="*/ 11 w 24"/>
                  <a:gd name="T35" fmla="*/ 16 h 24"/>
                  <a:gd name="T36" fmla="*/ 12 w 24"/>
                  <a:gd name="T37" fmla="*/ 16 h 24"/>
                  <a:gd name="T38" fmla="*/ 12 w 24"/>
                  <a:gd name="T39" fmla="*/ 16 h 24"/>
                  <a:gd name="T40" fmla="*/ 16 w 24"/>
                  <a:gd name="T41" fmla="*/ 12 h 24"/>
                  <a:gd name="T42" fmla="*/ 15 w 24"/>
                  <a:gd name="T43" fmla="*/ 9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2" y="24"/>
                    </a:moveTo>
                    <a:cubicBezTo>
                      <a:pt x="12" y="24"/>
                      <a:pt x="12" y="24"/>
                      <a:pt x="12" y="24"/>
                    </a:cubicBezTo>
                    <a:cubicBezTo>
                      <a:pt x="10" y="24"/>
                      <a:pt x="9" y="24"/>
                      <a:pt x="7" y="23"/>
                    </a:cubicBezTo>
                    <a:cubicBezTo>
                      <a:pt x="6" y="22"/>
                      <a:pt x="5" y="22"/>
                      <a:pt x="4" y="21"/>
                    </a:cubicBezTo>
                    <a:cubicBezTo>
                      <a:pt x="2" y="18"/>
                      <a:pt x="0" y="15"/>
                      <a:pt x="0" y="12"/>
                    </a:cubicBezTo>
                    <a:cubicBezTo>
                      <a:pt x="0" y="9"/>
                      <a:pt x="1" y="6"/>
                      <a:pt x="4" y="3"/>
                    </a:cubicBezTo>
                    <a:cubicBezTo>
                      <a:pt x="5" y="2"/>
                      <a:pt x="6" y="1"/>
                      <a:pt x="7" y="1"/>
                    </a:cubicBezTo>
                    <a:cubicBezTo>
                      <a:pt x="9" y="0"/>
                      <a:pt x="10" y="0"/>
                      <a:pt x="12" y="0"/>
                    </a:cubicBezTo>
                    <a:cubicBezTo>
                      <a:pt x="12" y="0"/>
                      <a:pt x="12" y="0"/>
                      <a:pt x="12" y="0"/>
                    </a:cubicBezTo>
                    <a:cubicBezTo>
                      <a:pt x="15" y="0"/>
                      <a:pt x="18" y="1"/>
                      <a:pt x="20" y="4"/>
                    </a:cubicBezTo>
                    <a:cubicBezTo>
                      <a:pt x="23" y="6"/>
                      <a:pt x="24" y="9"/>
                      <a:pt x="24" y="12"/>
                    </a:cubicBezTo>
                    <a:cubicBezTo>
                      <a:pt x="23" y="19"/>
                      <a:pt x="18" y="24"/>
                      <a:pt x="12" y="24"/>
                    </a:cubicBezTo>
                    <a:close/>
                    <a:moveTo>
                      <a:pt x="12" y="8"/>
                    </a:moveTo>
                    <a:cubicBezTo>
                      <a:pt x="11" y="8"/>
                      <a:pt x="11" y="8"/>
                      <a:pt x="11" y="8"/>
                    </a:cubicBezTo>
                    <a:cubicBezTo>
                      <a:pt x="10" y="8"/>
                      <a:pt x="10" y="9"/>
                      <a:pt x="9" y="9"/>
                    </a:cubicBezTo>
                    <a:cubicBezTo>
                      <a:pt x="9" y="10"/>
                      <a:pt x="8" y="11"/>
                      <a:pt x="8" y="12"/>
                    </a:cubicBezTo>
                    <a:cubicBezTo>
                      <a:pt x="8" y="13"/>
                      <a:pt x="9" y="14"/>
                      <a:pt x="10" y="15"/>
                    </a:cubicBezTo>
                    <a:cubicBezTo>
                      <a:pt x="10" y="15"/>
                      <a:pt x="10" y="15"/>
                      <a:pt x="11" y="16"/>
                    </a:cubicBezTo>
                    <a:cubicBezTo>
                      <a:pt x="11" y="16"/>
                      <a:pt x="12" y="16"/>
                      <a:pt x="12" y="16"/>
                    </a:cubicBezTo>
                    <a:cubicBezTo>
                      <a:pt x="12" y="16"/>
                      <a:pt x="12" y="16"/>
                      <a:pt x="12" y="16"/>
                    </a:cubicBezTo>
                    <a:cubicBezTo>
                      <a:pt x="14" y="16"/>
                      <a:pt x="16" y="14"/>
                      <a:pt x="16" y="12"/>
                    </a:cubicBezTo>
                    <a:cubicBezTo>
                      <a:pt x="16"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5" name="Freeform 571"/>
              <p:cNvSpPr>
                <a:spLocks noEditPoints="1"/>
              </p:cNvSpPr>
              <p:nvPr/>
            </p:nvSpPr>
            <p:spPr bwMode="auto">
              <a:xfrm>
                <a:off x="-4483100" y="2371725"/>
                <a:ext cx="53975" cy="52388"/>
              </a:xfrm>
              <a:custGeom>
                <a:avLst/>
                <a:gdLst>
                  <a:gd name="T0" fmla="*/ 12 w 25"/>
                  <a:gd name="T1" fmla="*/ 24 h 24"/>
                  <a:gd name="T2" fmla="*/ 0 w 25"/>
                  <a:gd name="T3" fmla="*/ 14 h 24"/>
                  <a:gd name="T4" fmla="*/ 2 w 25"/>
                  <a:gd name="T5" fmla="*/ 5 h 24"/>
                  <a:gd name="T6" fmla="*/ 10 w 25"/>
                  <a:gd name="T7" fmla="*/ 0 h 24"/>
                  <a:gd name="T8" fmla="*/ 10 w 25"/>
                  <a:gd name="T9" fmla="*/ 0 h 24"/>
                  <a:gd name="T10" fmla="*/ 12 w 25"/>
                  <a:gd name="T11" fmla="*/ 0 h 24"/>
                  <a:gd name="T12" fmla="*/ 24 w 25"/>
                  <a:gd name="T13" fmla="*/ 10 h 24"/>
                  <a:gd name="T14" fmla="*/ 14 w 25"/>
                  <a:gd name="T15" fmla="*/ 24 h 24"/>
                  <a:gd name="T16" fmla="*/ 12 w 25"/>
                  <a:gd name="T17" fmla="*/ 24 h 24"/>
                  <a:gd name="T18" fmla="*/ 11 w 25"/>
                  <a:gd name="T19" fmla="*/ 8 h 24"/>
                  <a:gd name="T20" fmla="*/ 9 w 25"/>
                  <a:gd name="T21" fmla="*/ 9 h 24"/>
                  <a:gd name="T22" fmla="*/ 8 w 25"/>
                  <a:gd name="T23" fmla="*/ 12 h 24"/>
                  <a:gd name="T24" fmla="*/ 13 w 25"/>
                  <a:gd name="T25" fmla="*/ 16 h 24"/>
                  <a:gd name="T26" fmla="*/ 13 w 25"/>
                  <a:gd name="T27" fmla="*/ 16 h 24"/>
                  <a:gd name="T28" fmla="*/ 16 w 25"/>
                  <a:gd name="T29" fmla="*/ 11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6" y="24"/>
                      <a:pt x="1" y="20"/>
                      <a:pt x="0" y="14"/>
                    </a:cubicBezTo>
                    <a:cubicBezTo>
                      <a:pt x="0" y="11"/>
                      <a:pt x="0" y="7"/>
                      <a:pt x="2" y="5"/>
                    </a:cubicBezTo>
                    <a:cubicBezTo>
                      <a:pt x="4" y="2"/>
                      <a:pt x="7" y="0"/>
                      <a:pt x="10" y="0"/>
                    </a:cubicBezTo>
                    <a:cubicBezTo>
                      <a:pt x="10" y="0"/>
                      <a:pt x="10" y="0"/>
                      <a:pt x="10" y="0"/>
                    </a:cubicBezTo>
                    <a:cubicBezTo>
                      <a:pt x="11" y="0"/>
                      <a:pt x="11" y="0"/>
                      <a:pt x="12" y="0"/>
                    </a:cubicBezTo>
                    <a:cubicBezTo>
                      <a:pt x="18" y="0"/>
                      <a:pt x="23" y="4"/>
                      <a:pt x="24" y="10"/>
                    </a:cubicBezTo>
                    <a:cubicBezTo>
                      <a:pt x="25" y="17"/>
                      <a:pt x="20" y="23"/>
                      <a:pt x="14" y="24"/>
                    </a:cubicBezTo>
                    <a:cubicBezTo>
                      <a:pt x="13" y="24"/>
                      <a:pt x="13" y="24"/>
                      <a:pt x="12" y="24"/>
                    </a:cubicBezTo>
                    <a:close/>
                    <a:moveTo>
                      <a:pt x="11" y="8"/>
                    </a:moveTo>
                    <a:cubicBezTo>
                      <a:pt x="10" y="8"/>
                      <a:pt x="9" y="9"/>
                      <a:pt x="9" y="9"/>
                    </a:cubicBezTo>
                    <a:cubicBezTo>
                      <a:pt x="8" y="10"/>
                      <a:pt x="8" y="11"/>
                      <a:pt x="8" y="12"/>
                    </a:cubicBezTo>
                    <a:cubicBezTo>
                      <a:pt x="8" y="15"/>
                      <a:pt x="10" y="16"/>
                      <a:pt x="13" y="16"/>
                    </a:cubicBezTo>
                    <a:cubicBezTo>
                      <a:pt x="13" y="16"/>
                      <a:pt x="13" y="16"/>
                      <a:pt x="13" y="16"/>
                    </a:cubicBezTo>
                    <a:cubicBezTo>
                      <a:pt x="15" y="15"/>
                      <a:pt x="16" y="13"/>
                      <a:pt x="16" y="11"/>
                    </a:cubicBezTo>
                    <a:cubicBezTo>
                      <a:pt x="16" y="9"/>
                      <a:pt x="14" y="7"/>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6" name="Freeform 572"/>
              <p:cNvSpPr>
                <a:spLocks noEditPoints="1"/>
              </p:cNvSpPr>
              <p:nvPr/>
            </p:nvSpPr>
            <p:spPr bwMode="auto">
              <a:xfrm>
                <a:off x="-4449763" y="2368550"/>
                <a:ext cx="53975" cy="50800"/>
              </a:xfrm>
              <a:custGeom>
                <a:avLst/>
                <a:gdLst>
                  <a:gd name="T0" fmla="*/ 12 w 25"/>
                  <a:gd name="T1" fmla="*/ 24 h 24"/>
                  <a:gd name="T2" fmla="*/ 0 w 25"/>
                  <a:gd name="T3" fmla="*/ 13 h 24"/>
                  <a:gd name="T4" fmla="*/ 2 w 25"/>
                  <a:gd name="T5" fmla="*/ 4 h 24"/>
                  <a:gd name="T6" fmla="*/ 11 w 25"/>
                  <a:gd name="T7" fmla="*/ 0 h 24"/>
                  <a:gd name="T8" fmla="*/ 12 w 25"/>
                  <a:gd name="T9" fmla="*/ 0 h 24"/>
                  <a:gd name="T10" fmla="*/ 24 w 25"/>
                  <a:gd name="T11" fmla="*/ 11 h 24"/>
                  <a:gd name="T12" fmla="*/ 13 w 25"/>
                  <a:gd name="T13" fmla="*/ 24 h 24"/>
                  <a:gd name="T14" fmla="*/ 12 w 25"/>
                  <a:gd name="T15" fmla="*/ 24 h 24"/>
                  <a:gd name="T16" fmla="*/ 12 w 25"/>
                  <a:gd name="T17" fmla="*/ 8 h 24"/>
                  <a:gd name="T18" fmla="*/ 12 w 25"/>
                  <a:gd name="T19" fmla="*/ 8 h 24"/>
                  <a:gd name="T20" fmla="*/ 9 w 25"/>
                  <a:gd name="T21" fmla="*/ 9 h 24"/>
                  <a:gd name="T22" fmla="*/ 8 w 25"/>
                  <a:gd name="T23" fmla="*/ 12 h 24"/>
                  <a:gd name="T24" fmla="*/ 12 w 25"/>
                  <a:gd name="T25" fmla="*/ 16 h 24"/>
                  <a:gd name="T26" fmla="*/ 16 w 25"/>
                  <a:gd name="T27" fmla="*/ 11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6" y="24"/>
                      <a:pt x="1" y="19"/>
                      <a:pt x="0" y="13"/>
                    </a:cubicBezTo>
                    <a:cubicBezTo>
                      <a:pt x="0" y="10"/>
                      <a:pt x="0" y="7"/>
                      <a:pt x="2" y="4"/>
                    </a:cubicBezTo>
                    <a:cubicBezTo>
                      <a:pt x="4" y="2"/>
                      <a:pt x="7" y="0"/>
                      <a:pt x="11" y="0"/>
                    </a:cubicBezTo>
                    <a:cubicBezTo>
                      <a:pt x="11" y="0"/>
                      <a:pt x="12" y="0"/>
                      <a:pt x="12" y="0"/>
                    </a:cubicBezTo>
                    <a:cubicBezTo>
                      <a:pt x="18" y="0"/>
                      <a:pt x="24" y="4"/>
                      <a:pt x="24" y="11"/>
                    </a:cubicBezTo>
                    <a:cubicBezTo>
                      <a:pt x="25" y="17"/>
                      <a:pt x="20" y="23"/>
                      <a:pt x="13" y="24"/>
                    </a:cubicBezTo>
                    <a:cubicBezTo>
                      <a:pt x="13" y="24"/>
                      <a:pt x="12" y="24"/>
                      <a:pt x="12" y="24"/>
                    </a:cubicBezTo>
                    <a:close/>
                    <a:moveTo>
                      <a:pt x="12" y="8"/>
                    </a:moveTo>
                    <a:cubicBezTo>
                      <a:pt x="12" y="8"/>
                      <a:pt x="12" y="8"/>
                      <a:pt x="12" y="8"/>
                    </a:cubicBezTo>
                    <a:cubicBezTo>
                      <a:pt x="10" y="8"/>
                      <a:pt x="9" y="8"/>
                      <a:pt x="9" y="9"/>
                    </a:cubicBezTo>
                    <a:cubicBezTo>
                      <a:pt x="8" y="10"/>
                      <a:pt x="8" y="11"/>
                      <a:pt x="8" y="12"/>
                    </a:cubicBezTo>
                    <a:cubicBezTo>
                      <a:pt x="8" y="14"/>
                      <a:pt x="10" y="16"/>
                      <a:pt x="12" y="16"/>
                    </a:cubicBezTo>
                    <a:cubicBezTo>
                      <a:pt x="15" y="15"/>
                      <a:pt x="16" y="14"/>
                      <a:pt x="16" y="11"/>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7" name="Freeform 573"/>
              <p:cNvSpPr>
                <a:spLocks noEditPoints="1"/>
              </p:cNvSpPr>
              <p:nvPr/>
            </p:nvSpPr>
            <p:spPr bwMode="auto">
              <a:xfrm>
                <a:off x="-4414838" y="2363788"/>
                <a:ext cx="52388" cy="53975"/>
              </a:xfrm>
              <a:custGeom>
                <a:avLst/>
                <a:gdLst>
                  <a:gd name="T0" fmla="*/ 12 w 24"/>
                  <a:gd name="T1" fmla="*/ 25 h 25"/>
                  <a:gd name="T2" fmla="*/ 0 w 24"/>
                  <a:gd name="T3" fmla="*/ 13 h 25"/>
                  <a:gd name="T4" fmla="*/ 3 w 24"/>
                  <a:gd name="T5" fmla="*/ 5 h 25"/>
                  <a:gd name="T6" fmla="*/ 11 w 24"/>
                  <a:gd name="T7" fmla="*/ 0 h 25"/>
                  <a:gd name="T8" fmla="*/ 16 w 24"/>
                  <a:gd name="T9" fmla="*/ 1 h 25"/>
                  <a:gd name="T10" fmla="*/ 16 w 24"/>
                  <a:gd name="T11" fmla="*/ 1 h 25"/>
                  <a:gd name="T12" fmla="*/ 20 w 24"/>
                  <a:gd name="T13" fmla="*/ 3 h 25"/>
                  <a:gd name="T14" fmla="*/ 24 w 24"/>
                  <a:gd name="T15" fmla="*/ 12 h 25"/>
                  <a:gd name="T16" fmla="*/ 21 w 24"/>
                  <a:gd name="T17" fmla="*/ 21 h 25"/>
                  <a:gd name="T18" fmla="*/ 17 w 24"/>
                  <a:gd name="T19" fmla="*/ 23 h 25"/>
                  <a:gd name="T20" fmla="*/ 13 w 24"/>
                  <a:gd name="T21" fmla="*/ 25 h 25"/>
                  <a:gd name="T22" fmla="*/ 12 w 24"/>
                  <a:gd name="T23" fmla="*/ 25 h 25"/>
                  <a:gd name="T24" fmla="*/ 12 w 24"/>
                  <a:gd name="T25" fmla="*/ 8 h 25"/>
                  <a:gd name="T26" fmla="*/ 12 w 24"/>
                  <a:gd name="T27" fmla="*/ 8 h 25"/>
                  <a:gd name="T28" fmla="*/ 9 w 24"/>
                  <a:gd name="T29" fmla="*/ 10 h 25"/>
                  <a:gd name="T30" fmla="*/ 8 w 24"/>
                  <a:gd name="T31" fmla="*/ 13 h 25"/>
                  <a:gd name="T32" fmla="*/ 12 w 24"/>
                  <a:gd name="T33" fmla="*/ 16 h 25"/>
                  <a:gd name="T34" fmla="*/ 14 w 24"/>
                  <a:gd name="T35" fmla="*/ 16 h 25"/>
                  <a:gd name="T36" fmla="*/ 14 w 24"/>
                  <a:gd name="T37" fmla="*/ 16 h 25"/>
                  <a:gd name="T38" fmla="*/ 15 w 24"/>
                  <a:gd name="T39" fmla="*/ 15 h 25"/>
                  <a:gd name="T40" fmla="*/ 16 w 24"/>
                  <a:gd name="T41" fmla="*/ 12 h 25"/>
                  <a:gd name="T42" fmla="*/ 15 w 24"/>
                  <a:gd name="T43" fmla="*/ 9 h 25"/>
                  <a:gd name="T44" fmla="*/ 13 w 24"/>
                  <a:gd name="T45" fmla="*/ 9 h 25"/>
                  <a:gd name="T46" fmla="*/ 12 w 24"/>
                  <a:gd name="T4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5">
                    <a:moveTo>
                      <a:pt x="12" y="25"/>
                    </a:moveTo>
                    <a:cubicBezTo>
                      <a:pt x="6" y="25"/>
                      <a:pt x="0" y="20"/>
                      <a:pt x="0" y="13"/>
                    </a:cubicBezTo>
                    <a:cubicBezTo>
                      <a:pt x="0" y="10"/>
                      <a:pt x="1" y="7"/>
                      <a:pt x="3" y="5"/>
                    </a:cubicBezTo>
                    <a:cubicBezTo>
                      <a:pt x="5" y="2"/>
                      <a:pt x="8" y="1"/>
                      <a:pt x="11" y="0"/>
                    </a:cubicBezTo>
                    <a:cubicBezTo>
                      <a:pt x="13" y="0"/>
                      <a:pt x="14" y="0"/>
                      <a:pt x="16" y="1"/>
                    </a:cubicBezTo>
                    <a:cubicBezTo>
                      <a:pt x="16" y="1"/>
                      <a:pt x="16" y="1"/>
                      <a:pt x="16" y="1"/>
                    </a:cubicBezTo>
                    <a:cubicBezTo>
                      <a:pt x="18" y="1"/>
                      <a:pt x="19" y="2"/>
                      <a:pt x="20" y="3"/>
                    </a:cubicBezTo>
                    <a:cubicBezTo>
                      <a:pt x="23" y="6"/>
                      <a:pt x="24" y="9"/>
                      <a:pt x="24" y="12"/>
                    </a:cubicBezTo>
                    <a:cubicBezTo>
                      <a:pt x="24" y="15"/>
                      <a:pt x="23" y="18"/>
                      <a:pt x="21" y="21"/>
                    </a:cubicBezTo>
                    <a:cubicBezTo>
                      <a:pt x="20" y="22"/>
                      <a:pt x="19" y="23"/>
                      <a:pt x="17" y="23"/>
                    </a:cubicBezTo>
                    <a:cubicBezTo>
                      <a:pt x="16" y="24"/>
                      <a:pt x="14" y="24"/>
                      <a:pt x="13" y="25"/>
                    </a:cubicBezTo>
                    <a:lnTo>
                      <a:pt x="12" y="25"/>
                    </a:lnTo>
                    <a:close/>
                    <a:moveTo>
                      <a:pt x="12" y="8"/>
                    </a:moveTo>
                    <a:cubicBezTo>
                      <a:pt x="12" y="8"/>
                      <a:pt x="12" y="8"/>
                      <a:pt x="12" y="8"/>
                    </a:cubicBezTo>
                    <a:cubicBezTo>
                      <a:pt x="11" y="8"/>
                      <a:pt x="10" y="9"/>
                      <a:pt x="9" y="10"/>
                    </a:cubicBezTo>
                    <a:cubicBezTo>
                      <a:pt x="8" y="11"/>
                      <a:pt x="8" y="12"/>
                      <a:pt x="8" y="13"/>
                    </a:cubicBezTo>
                    <a:cubicBezTo>
                      <a:pt x="8" y="15"/>
                      <a:pt x="10" y="17"/>
                      <a:pt x="12" y="16"/>
                    </a:cubicBezTo>
                    <a:cubicBezTo>
                      <a:pt x="13" y="16"/>
                      <a:pt x="13" y="16"/>
                      <a:pt x="14" y="16"/>
                    </a:cubicBezTo>
                    <a:cubicBezTo>
                      <a:pt x="14" y="16"/>
                      <a:pt x="14" y="16"/>
                      <a:pt x="14" y="16"/>
                    </a:cubicBezTo>
                    <a:cubicBezTo>
                      <a:pt x="14" y="16"/>
                      <a:pt x="15" y="15"/>
                      <a:pt x="15" y="15"/>
                    </a:cubicBezTo>
                    <a:cubicBezTo>
                      <a:pt x="16" y="14"/>
                      <a:pt x="16" y="13"/>
                      <a:pt x="16" y="12"/>
                    </a:cubicBezTo>
                    <a:cubicBezTo>
                      <a:pt x="16" y="11"/>
                      <a:pt x="15" y="10"/>
                      <a:pt x="15" y="9"/>
                    </a:cubicBezTo>
                    <a:cubicBezTo>
                      <a:pt x="14" y="9"/>
                      <a:pt x="14" y="9"/>
                      <a:pt x="13"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8" name="Freeform 574"/>
              <p:cNvSpPr>
                <a:spLocks noEditPoints="1"/>
              </p:cNvSpPr>
              <p:nvPr/>
            </p:nvSpPr>
            <p:spPr bwMode="auto">
              <a:xfrm>
                <a:off x="-4379913" y="2363788"/>
                <a:ext cx="50800" cy="50800"/>
              </a:xfrm>
              <a:custGeom>
                <a:avLst/>
                <a:gdLst>
                  <a:gd name="T0" fmla="*/ 12 w 24"/>
                  <a:gd name="T1" fmla="*/ 24 h 24"/>
                  <a:gd name="T2" fmla="*/ 0 w 24"/>
                  <a:gd name="T3" fmla="*/ 12 h 24"/>
                  <a:gd name="T4" fmla="*/ 3 w 24"/>
                  <a:gd name="T5" fmla="*/ 4 h 24"/>
                  <a:gd name="T6" fmla="*/ 12 w 24"/>
                  <a:gd name="T7" fmla="*/ 0 h 24"/>
                  <a:gd name="T8" fmla="*/ 12 w 24"/>
                  <a:gd name="T9" fmla="*/ 0 h 24"/>
                  <a:gd name="T10" fmla="*/ 21 w 24"/>
                  <a:gd name="T11" fmla="*/ 3 h 24"/>
                  <a:gd name="T12" fmla="*/ 24 w 24"/>
                  <a:gd name="T13" fmla="*/ 12 h 24"/>
                  <a:gd name="T14" fmla="*/ 21 w 24"/>
                  <a:gd name="T15" fmla="*/ 20 h 24"/>
                  <a:gd name="T16" fmla="*/ 12 w 24"/>
                  <a:gd name="T17" fmla="*/ 24 h 24"/>
                  <a:gd name="T18" fmla="*/ 12 w 24"/>
                  <a:gd name="T19" fmla="*/ 8 h 24"/>
                  <a:gd name="T20" fmla="*/ 9 w 24"/>
                  <a:gd name="T21" fmla="*/ 9 h 24"/>
                  <a:gd name="T22" fmla="*/ 8 w 24"/>
                  <a:gd name="T23" fmla="*/ 12 h 24"/>
                  <a:gd name="T24" fmla="*/ 12 w 24"/>
                  <a:gd name="T25" fmla="*/ 16 h 24"/>
                  <a:gd name="T26" fmla="*/ 12 w 24"/>
                  <a:gd name="T27" fmla="*/ 16 h 24"/>
                  <a:gd name="T28" fmla="*/ 15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6" y="24"/>
                      <a:pt x="0" y="19"/>
                      <a:pt x="0" y="12"/>
                    </a:cubicBezTo>
                    <a:cubicBezTo>
                      <a:pt x="0" y="9"/>
                      <a:pt x="1" y="6"/>
                      <a:pt x="3" y="4"/>
                    </a:cubicBezTo>
                    <a:cubicBezTo>
                      <a:pt x="5" y="1"/>
                      <a:pt x="9" y="0"/>
                      <a:pt x="12" y="0"/>
                    </a:cubicBezTo>
                    <a:cubicBezTo>
                      <a:pt x="12" y="0"/>
                      <a:pt x="12" y="0"/>
                      <a:pt x="12" y="0"/>
                    </a:cubicBezTo>
                    <a:cubicBezTo>
                      <a:pt x="15" y="0"/>
                      <a:pt x="18" y="1"/>
                      <a:pt x="21" y="3"/>
                    </a:cubicBezTo>
                    <a:cubicBezTo>
                      <a:pt x="23" y="5"/>
                      <a:pt x="24" y="9"/>
                      <a:pt x="24" y="12"/>
                    </a:cubicBezTo>
                    <a:cubicBezTo>
                      <a:pt x="24" y="15"/>
                      <a:pt x="23" y="18"/>
                      <a:pt x="21" y="20"/>
                    </a:cubicBezTo>
                    <a:cubicBezTo>
                      <a:pt x="18" y="23"/>
                      <a:pt x="15" y="24"/>
                      <a:pt x="12" y="24"/>
                    </a:cubicBezTo>
                    <a:close/>
                    <a:moveTo>
                      <a:pt x="12" y="8"/>
                    </a:moveTo>
                    <a:cubicBezTo>
                      <a:pt x="11" y="8"/>
                      <a:pt x="10" y="8"/>
                      <a:pt x="9" y="9"/>
                    </a:cubicBezTo>
                    <a:cubicBezTo>
                      <a:pt x="8" y="10"/>
                      <a:pt x="8" y="11"/>
                      <a:pt x="8" y="12"/>
                    </a:cubicBezTo>
                    <a:cubicBezTo>
                      <a:pt x="8" y="14"/>
                      <a:pt x="10" y="16"/>
                      <a:pt x="12" y="16"/>
                    </a:cubicBezTo>
                    <a:cubicBezTo>
                      <a:pt x="12" y="16"/>
                      <a:pt x="12" y="16"/>
                      <a:pt x="12" y="16"/>
                    </a:cubicBezTo>
                    <a:cubicBezTo>
                      <a:pt x="13" y="16"/>
                      <a:pt x="14" y="15"/>
                      <a:pt x="15" y="15"/>
                    </a:cubicBezTo>
                    <a:cubicBezTo>
                      <a:pt x="16" y="14"/>
                      <a:pt x="16" y="13"/>
                      <a:pt x="16" y="12"/>
                    </a:cubicBezTo>
                    <a:cubicBezTo>
                      <a:pt x="16" y="11"/>
                      <a:pt x="16"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9" name="Freeform 575"/>
              <p:cNvSpPr>
                <a:spLocks noEditPoints="1"/>
              </p:cNvSpPr>
              <p:nvPr/>
            </p:nvSpPr>
            <p:spPr bwMode="auto">
              <a:xfrm>
                <a:off x="-4473575" y="2333625"/>
                <a:ext cx="57150" cy="53975"/>
              </a:xfrm>
              <a:custGeom>
                <a:avLst/>
                <a:gdLst>
                  <a:gd name="T0" fmla="*/ 13 w 26"/>
                  <a:gd name="T1" fmla="*/ 25 h 25"/>
                  <a:gd name="T2" fmla="*/ 1 w 26"/>
                  <a:gd name="T3" fmla="*/ 14 h 25"/>
                  <a:gd name="T4" fmla="*/ 3 w 26"/>
                  <a:gd name="T5" fmla="*/ 5 h 25"/>
                  <a:gd name="T6" fmla="*/ 11 w 26"/>
                  <a:gd name="T7" fmla="*/ 1 h 25"/>
                  <a:gd name="T8" fmla="*/ 13 w 26"/>
                  <a:gd name="T9" fmla="*/ 0 h 25"/>
                  <a:gd name="T10" fmla="*/ 25 w 26"/>
                  <a:gd name="T11" fmla="*/ 11 h 25"/>
                  <a:gd name="T12" fmla="*/ 14 w 26"/>
                  <a:gd name="T13" fmla="*/ 25 h 25"/>
                  <a:gd name="T14" fmla="*/ 13 w 26"/>
                  <a:gd name="T15" fmla="*/ 25 h 25"/>
                  <a:gd name="T16" fmla="*/ 13 w 26"/>
                  <a:gd name="T17" fmla="*/ 9 h 25"/>
                  <a:gd name="T18" fmla="*/ 12 w 26"/>
                  <a:gd name="T19" fmla="*/ 9 h 25"/>
                  <a:gd name="T20" fmla="*/ 9 w 26"/>
                  <a:gd name="T21" fmla="*/ 10 h 25"/>
                  <a:gd name="T22" fmla="*/ 9 w 26"/>
                  <a:gd name="T23" fmla="*/ 13 h 25"/>
                  <a:gd name="T24" fmla="*/ 13 w 26"/>
                  <a:gd name="T25" fmla="*/ 17 h 25"/>
                  <a:gd name="T26" fmla="*/ 17 w 26"/>
                  <a:gd name="T27" fmla="*/ 12 h 25"/>
                  <a:gd name="T28" fmla="*/ 13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2" y="20"/>
                      <a:pt x="1" y="14"/>
                    </a:cubicBezTo>
                    <a:cubicBezTo>
                      <a:pt x="0" y="11"/>
                      <a:pt x="1" y="8"/>
                      <a:pt x="3" y="5"/>
                    </a:cubicBezTo>
                    <a:cubicBezTo>
                      <a:pt x="5" y="3"/>
                      <a:pt x="8" y="1"/>
                      <a:pt x="11" y="1"/>
                    </a:cubicBezTo>
                    <a:cubicBezTo>
                      <a:pt x="12" y="1"/>
                      <a:pt x="12" y="0"/>
                      <a:pt x="13" y="0"/>
                    </a:cubicBezTo>
                    <a:cubicBezTo>
                      <a:pt x="19" y="0"/>
                      <a:pt x="25" y="5"/>
                      <a:pt x="25" y="11"/>
                    </a:cubicBezTo>
                    <a:cubicBezTo>
                      <a:pt x="26" y="18"/>
                      <a:pt x="21" y="24"/>
                      <a:pt x="14" y="25"/>
                    </a:cubicBezTo>
                    <a:cubicBezTo>
                      <a:pt x="14" y="25"/>
                      <a:pt x="13" y="25"/>
                      <a:pt x="13" y="25"/>
                    </a:cubicBezTo>
                    <a:close/>
                    <a:moveTo>
                      <a:pt x="13" y="9"/>
                    </a:moveTo>
                    <a:cubicBezTo>
                      <a:pt x="12" y="9"/>
                      <a:pt x="12" y="9"/>
                      <a:pt x="12" y="9"/>
                    </a:cubicBezTo>
                    <a:cubicBezTo>
                      <a:pt x="11" y="9"/>
                      <a:pt x="10" y="9"/>
                      <a:pt x="9" y="10"/>
                    </a:cubicBezTo>
                    <a:cubicBezTo>
                      <a:pt x="9" y="11"/>
                      <a:pt x="8" y="12"/>
                      <a:pt x="9" y="13"/>
                    </a:cubicBezTo>
                    <a:cubicBezTo>
                      <a:pt x="9" y="15"/>
                      <a:pt x="11" y="17"/>
                      <a:pt x="13" y="17"/>
                    </a:cubicBezTo>
                    <a:cubicBezTo>
                      <a:pt x="16" y="16"/>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0" name="Freeform 576"/>
              <p:cNvSpPr>
                <a:spLocks noEditPoints="1"/>
              </p:cNvSpPr>
              <p:nvPr/>
            </p:nvSpPr>
            <p:spPr bwMode="auto">
              <a:xfrm>
                <a:off x="-4457700" y="2266950"/>
                <a:ext cx="88900" cy="79375"/>
              </a:xfrm>
              <a:custGeom>
                <a:avLst/>
                <a:gdLst>
                  <a:gd name="T0" fmla="*/ 21 w 41"/>
                  <a:gd name="T1" fmla="*/ 37 h 37"/>
                  <a:gd name="T2" fmla="*/ 15 w 41"/>
                  <a:gd name="T3" fmla="*/ 36 h 37"/>
                  <a:gd name="T4" fmla="*/ 8 w 41"/>
                  <a:gd name="T5" fmla="*/ 33 h 37"/>
                  <a:gd name="T6" fmla="*/ 1 w 41"/>
                  <a:gd name="T7" fmla="*/ 21 h 37"/>
                  <a:gd name="T8" fmla="*/ 6 w 41"/>
                  <a:gd name="T9" fmla="*/ 7 h 37"/>
                  <a:gd name="T10" fmla="*/ 12 w 41"/>
                  <a:gd name="T11" fmla="*/ 3 h 37"/>
                  <a:gd name="T12" fmla="*/ 19 w 41"/>
                  <a:gd name="T13" fmla="*/ 1 h 37"/>
                  <a:gd name="T14" fmla="*/ 34 w 41"/>
                  <a:gd name="T15" fmla="*/ 5 h 37"/>
                  <a:gd name="T16" fmla="*/ 41 w 41"/>
                  <a:gd name="T17" fmla="*/ 18 h 37"/>
                  <a:gd name="T18" fmla="*/ 35 w 41"/>
                  <a:gd name="T19" fmla="*/ 31 h 37"/>
                  <a:gd name="T20" fmla="*/ 22 w 41"/>
                  <a:gd name="T21" fmla="*/ 37 h 37"/>
                  <a:gd name="T22" fmla="*/ 21 w 41"/>
                  <a:gd name="T23" fmla="*/ 37 h 37"/>
                  <a:gd name="T24" fmla="*/ 21 w 41"/>
                  <a:gd name="T25" fmla="*/ 9 h 37"/>
                  <a:gd name="T26" fmla="*/ 20 w 41"/>
                  <a:gd name="T27" fmla="*/ 9 h 37"/>
                  <a:gd name="T28" fmla="*/ 15 w 41"/>
                  <a:gd name="T29" fmla="*/ 10 h 37"/>
                  <a:gd name="T30" fmla="*/ 12 w 41"/>
                  <a:gd name="T31" fmla="*/ 13 h 37"/>
                  <a:gd name="T32" fmla="*/ 9 w 41"/>
                  <a:gd name="T33" fmla="*/ 20 h 37"/>
                  <a:gd name="T34" fmla="*/ 13 w 41"/>
                  <a:gd name="T35" fmla="*/ 27 h 37"/>
                  <a:gd name="T36" fmla="*/ 17 w 41"/>
                  <a:gd name="T37" fmla="*/ 29 h 37"/>
                  <a:gd name="T38" fmla="*/ 22 w 41"/>
                  <a:gd name="T39" fmla="*/ 29 h 37"/>
                  <a:gd name="T40" fmla="*/ 29 w 41"/>
                  <a:gd name="T41" fmla="*/ 25 h 37"/>
                  <a:gd name="T42" fmla="*/ 32 w 41"/>
                  <a:gd name="T43" fmla="*/ 18 h 37"/>
                  <a:gd name="T44" fmla="*/ 29 w 41"/>
                  <a:gd name="T45" fmla="*/ 11 h 37"/>
                  <a:gd name="T46" fmla="*/ 21 w 41"/>
                  <a:gd name="T47" fmla="*/ 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7">
                    <a:moveTo>
                      <a:pt x="21" y="37"/>
                    </a:moveTo>
                    <a:cubicBezTo>
                      <a:pt x="19" y="37"/>
                      <a:pt x="17" y="37"/>
                      <a:pt x="15" y="36"/>
                    </a:cubicBezTo>
                    <a:cubicBezTo>
                      <a:pt x="12" y="36"/>
                      <a:pt x="10" y="35"/>
                      <a:pt x="8" y="33"/>
                    </a:cubicBezTo>
                    <a:cubicBezTo>
                      <a:pt x="4" y="30"/>
                      <a:pt x="2" y="26"/>
                      <a:pt x="1" y="21"/>
                    </a:cubicBezTo>
                    <a:cubicBezTo>
                      <a:pt x="0" y="16"/>
                      <a:pt x="2" y="11"/>
                      <a:pt x="6" y="7"/>
                    </a:cubicBezTo>
                    <a:cubicBezTo>
                      <a:pt x="7" y="5"/>
                      <a:pt x="9" y="4"/>
                      <a:pt x="12" y="3"/>
                    </a:cubicBezTo>
                    <a:cubicBezTo>
                      <a:pt x="14" y="2"/>
                      <a:pt x="17" y="1"/>
                      <a:pt x="19" y="1"/>
                    </a:cubicBezTo>
                    <a:cubicBezTo>
                      <a:pt x="25" y="0"/>
                      <a:pt x="30" y="2"/>
                      <a:pt x="34" y="5"/>
                    </a:cubicBezTo>
                    <a:cubicBezTo>
                      <a:pt x="38" y="8"/>
                      <a:pt x="40" y="13"/>
                      <a:pt x="41" y="18"/>
                    </a:cubicBezTo>
                    <a:cubicBezTo>
                      <a:pt x="41" y="23"/>
                      <a:pt x="39" y="27"/>
                      <a:pt x="35" y="31"/>
                    </a:cubicBezTo>
                    <a:cubicBezTo>
                      <a:pt x="32" y="35"/>
                      <a:pt x="27" y="37"/>
                      <a:pt x="22" y="37"/>
                    </a:cubicBezTo>
                    <a:cubicBezTo>
                      <a:pt x="22" y="37"/>
                      <a:pt x="21" y="37"/>
                      <a:pt x="21" y="37"/>
                    </a:cubicBezTo>
                    <a:close/>
                    <a:moveTo>
                      <a:pt x="21" y="9"/>
                    </a:moveTo>
                    <a:cubicBezTo>
                      <a:pt x="21" y="9"/>
                      <a:pt x="20" y="9"/>
                      <a:pt x="20" y="9"/>
                    </a:cubicBezTo>
                    <a:cubicBezTo>
                      <a:pt x="18" y="9"/>
                      <a:pt x="17" y="9"/>
                      <a:pt x="15" y="10"/>
                    </a:cubicBezTo>
                    <a:cubicBezTo>
                      <a:pt x="14" y="11"/>
                      <a:pt x="13" y="12"/>
                      <a:pt x="12" y="13"/>
                    </a:cubicBezTo>
                    <a:cubicBezTo>
                      <a:pt x="10" y="15"/>
                      <a:pt x="9" y="17"/>
                      <a:pt x="9" y="20"/>
                    </a:cubicBezTo>
                    <a:cubicBezTo>
                      <a:pt x="9" y="23"/>
                      <a:pt x="11" y="25"/>
                      <a:pt x="13" y="27"/>
                    </a:cubicBezTo>
                    <a:cubicBezTo>
                      <a:pt x="14" y="28"/>
                      <a:pt x="15" y="28"/>
                      <a:pt x="17" y="29"/>
                    </a:cubicBezTo>
                    <a:cubicBezTo>
                      <a:pt x="19" y="29"/>
                      <a:pt x="20" y="29"/>
                      <a:pt x="22" y="29"/>
                    </a:cubicBezTo>
                    <a:cubicBezTo>
                      <a:pt x="25" y="29"/>
                      <a:pt x="27" y="28"/>
                      <a:pt x="29" y="25"/>
                    </a:cubicBezTo>
                    <a:cubicBezTo>
                      <a:pt x="31" y="24"/>
                      <a:pt x="33" y="21"/>
                      <a:pt x="32" y="18"/>
                    </a:cubicBezTo>
                    <a:cubicBezTo>
                      <a:pt x="32" y="15"/>
                      <a:pt x="31" y="13"/>
                      <a:pt x="29" y="11"/>
                    </a:cubicBezTo>
                    <a:cubicBezTo>
                      <a:pt x="27" y="10"/>
                      <a:pt x="24"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1" name="Freeform 577"/>
              <p:cNvSpPr>
                <a:spLocks noEditPoints="1"/>
              </p:cNvSpPr>
              <p:nvPr/>
            </p:nvSpPr>
            <p:spPr bwMode="auto">
              <a:xfrm>
                <a:off x="-4435475" y="2328863"/>
                <a:ext cx="52388" cy="53975"/>
              </a:xfrm>
              <a:custGeom>
                <a:avLst/>
                <a:gdLst>
                  <a:gd name="T0" fmla="*/ 13 w 25"/>
                  <a:gd name="T1" fmla="*/ 25 h 25"/>
                  <a:gd name="T2" fmla="*/ 5 w 25"/>
                  <a:gd name="T3" fmla="*/ 22 h 25"/>
                  <a:gd name="T4" fmla="*/ 0 w 25"/>
                  <a:gd name="T5" fmla="*/ 14 h 25"/>
                  <a:gd name="T6" fmla="*/ 3 w 25"/>
                  <a:gd name="T7" fmla="*/ 5 h 25"/>
                  <a:gd name="T8" fmla="*/ 12 w 25"/>
                  <a:gd name="T9" fmla="*/ 1 h 25"/>
                  <a:gd name="T10" fmla="*/ 25 w 25"/>
                  <a:gd name="T11" fmla="*/ 12 h 25"/>
                  <a:gd name="T12" fmla="*/ 14 w 25"/>
                  <a:gd name="T13" fmla="*/ 25 h 25"/>
                  <a:gd name="T14" fmla="*/ 13 w 25"/>
                  <a:gd name="T15" fmla="*/ 25 h 25"/>
                  <a:gd name="T16" fmla="*/ 13 w 25"/>
                  <a:gd name="T17" fmla="*/ 9 h 25"/>
                  <a:gd name="T18" fmla="*/ 12 w 25"/>
                  <a:gd name="T19" fmla="*/ 9 h 25"/>
                  <a:gd name="T20" fmla="*/ 9 w 25"/>
                  <a:gd name="T21" fmla="*/ 10 h 25"/>
                  <a:gd name="T22" fmla="*/ 8 w 25"/>
                  <a:gd name="T23" fmla="*/ 13 h 25"/>
                  <a:gd name="T24" fmla="*/ 10 w 25"/>
                  <a:gd name="T25" fmla="*/ 16 h 25"/>
                  <a:gd name="T26" fmla="*/ 13 w 25"/>
                  <a:gd name="T27" fmla="*/ 17 h 25"/>
                  <a:gd name="T28" fmla="*/ 17 w 25"/>
                  <a:gd name="T29" fmla="*/ 12 h 25"/>
                  <a:gd name="T30" fmla="*/ 13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3" y="25"/>
                    </a:moveTo>
                    <a:cubicBezTo>
                      <a:pt x="10" y="25"/>
                      <a:pt x="7" y="24"/>
                      <a:pt x="5" y="22"/>
                    </a:cubicBezTo>
                    <a:cubicBezTo>
                      <a:pt x="2" y="20"/>
                      <a:pt x="1" y="17"/>
                      <a:pt x="0" y="14"/>
                    </a:cubicBezTo>
                    <a:cubicBezTo>
                      <a:pt x="0" y="11"/>
                      <a:pt x="1" y="7"/>
                      <a:pt x="3" y="5"/>
                    </a:cubicBezTo>
                    <a:cubicBezTo>
                      <a:pt x="5" y="2"/>
                      <a:pt x="8" y="1"/>
                      <a:pt x="12" y="1"/>
                    </a:cubicBezTo>
                    <a:cubicBezTo>
                      <a:pt x="19" y="0"/>
                      <a:pt x="25" y="5"/>
                      <a:pt x="25" y="12"/>
                    </a:cubicBezTo>
                    <a:cubicBezTo>
                      <a:pt x="25" y="19"/>
                      <a:pt x="20" y="24"/>
                      <a:pt x="14" y="25"/>
                    </a:cubicBezTo>
                    <a:lnTo>
                      <a:pt x="13" y="25"/>
                    </a:lnTo>
                    <a:close/>
                    <a:moveTo>
                      <a:pt x="13" y="9"/>
                    </a:moveTo>
                    <a:cubicBezTo>
                      <a:pt x="12" y="9"/>
                      <a:pt x="12" y="9"/>
                      <a:pt x="12" y="9"/>
                    </a:cubicBezTo>
                    <a:cubicBezTo>
                      <a:pt x="11" y="9"/>
                      <a:pt x="10" y="9"/>
                      <a:pt x="9" y="10"/>
                    </a:cubicBezTo>
                    <a:cubicBezTo>
                      <a:pt x="9" y="11"/>
                      <a:pt x="8" y="12"/>
                      <a:pt x="8" y="13"/>
                    </a:cubicBezTo>
                    <a:cubicBezTo>
                      <a:pt x="8" y="14"/>
                      <a:pt x="9" y="15"/>
                      <a:pt x="10" y="16"/>
                    </a:cubicBezTo>
                    <a:cubicBezTo>
                      <a:pt x="11" y="17"/>
                      <a:pt x="12" y="17"/>
                      <a:pt x="13" y="17"/>
                    </a:cubicBezTo>
                    <a:cubicBezTo>
                      <a:pt x="15" y="17"/>
                      <a:pt x="17" y="15"/>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2" name="Freeform 578"/>
              <p:cNvSpPr>
                <a:spLocks noEditPoints="1"/>
              </p:cNvSpPr>
              <p:nvPr/>
            </p:nvSpPr>
            <p:spPr bwMode="auto">
              <a:xfrm>
                <a:off x="-4398963" y="2328863"/>
                <a:ext cx="52388" cy="52388"/>
              </a:xfrm>
              <a:custGeom>
                <a:avLst/>
                <a:gdLst>
                  <a:gd name="T0" fmla="*/ 12 w 25"/>
                  <a:gd name="T1" fmla="*/ 24 h 24"/>
                  <a:gd name="T2" fmla="*/ 4 w 25"/>
                  <a:gd name="T3" fmla="*/ 21 h 24"/>
                  <a:gd name="T4" fmla="*/ 0 w 25"/>
                  <a:gd name="T5" fmla="*/ 12 h 24"/>
                  <a:gd name="T6" fmla="*/ 3 w 25"/>
                  <a:gd name="T7" fmla="*/ 4 h 24"/>
                  <a:gd name="T8" fmla="*/ 12 w 25"/>
                  <a:gd name="T9" fmla="*/ 0 h 24"/>
                  <a:gd name="T10" fmla="*/ 12 w 25"/>
                  <a:gd name="T11" fmla="*/ 0 h 24"/>
                  <a:gd name="T12" fmla="*/ 25 w 25"/>
                  <a:gd name="T13" fmla="*/ 12 h 24"/>
                  <a:gd name="T14" fmla="*/ 13 w 25"/>
                  <a:gd name="T15" fmla="*/ 24 h 24"/>
                  <a:gd name="T16" fmla="*/ 12 w 25"/>
                  <a:gd name="T17" fmla="*/ 24 h 24"/>
                  <a:gd name="T18" fmla="*/ 12 w 25"/>
                  <a:gd name="T19" fmla="*/ 8 h 24"/>
                  <a:gd name="T20" fmla="*/ 12 w 25"/>
                  <a:gd name="T21" fmla="*/ 8 h 24"/>
                  <a:gd name="T22" fmla="*/ 9 w 25"/>
                  <a:gd name="T23" fmla="*/ 9 h 24"/>
                  <a:gd name="T24" fmla="*/ 8 w 25"/>
                  <a:gd name="T25" fmla="*/ 12 h 24"/>
                  <a:gd name="T26" fmla="*/ 9 w 25"/>
                  <a:gd name="T27" fmla="*/ 15 h 24"/>
                  <a:gd name="T28" fmla="*/ 12 w 25"/>
                  <a:gd name="T29" fmla="*/ 16 h 24"/>
                  <a:gd name="T30" fmla="*/ 13 w 25"/>
                  <a:gd name="T31" fmla="*/ 16 h 24"/>
                  <a:gd name="T32" fmla="*/ 17 w 25"/>
                  <a:gd name="T33" fmla="*/ 12 h 24"/>
                  <a:gd name="T34" fmla="*/ 12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0" y="24"/>
                      <a:pt x="7" y="23"/>
                      <a:pt x="4" y="21"/>
                    </a:cubicBezTo>
                    <a:cubicBezTo>
                      <a:pt x="2" y="19"/>
                      <a:pt x="0" y="16"/>
                      <a:pt x="0" y="12"/>
                    </a:cubicBezTo>
                    <a:cubicBezTo>
                      <a:pt x="0" y="9"/>
                      <a:pt x="1" y="6"/>
                      <a:pt x="3" y="4"/>
                    </a:cubicBezTo>
                    <a:cubicBezTo>
                      <a:pt x="5" y="1"/>
                      <a:pt x="9" y="0"/>
                      <a:pt x="12" y="0"/>
                    </a:cubicBezTo>
                    <a:cubicBezTo>
                      <a:pt x="12" y="0"/>
                      <a:pt x="12" y="0"/>
                      <a:pt x="12" y="0"/>
                    </a:cubicBezTo>
                    <a:cubicBezTo>
                      <a:pt x="19" y="0"/>
                      <a:pt x="25" y="5"/>
                      <a:pt x="25" y="12"/>
                    </a:cubicBezTo>
                    <a:cubicBezTo>
                      <a:pt x="25" y="18"/>
                      <a:pt x="20" y="24"/>
                      <a:pt x="13" y="24"/>
                    </a:cubicBezTo>
                    <a:lnTo>
                      <a:pt x="12" y="24"/>
                    </a:lnTo>
                    <a:close/>
                    <a:moveTo>
                      <a:pt x="12" y="8"/>
                    </a:moveTo>
                    <a:cubicBezTo>
                      <a:pt x="12" y="8"/>
                      <a:pt x="12" y="8"/>
                      <a:pt x="12" y="8"/>
                    </a:cubicBezTo>
                    <a:cubicBezTo>
                      <a:pt x="11" y="8"/>
                      <a:pt x="10" y="8"/>
                      <a:pt x="9" y="9"/>
                    </a:cubicBezTo>
                    <a:cubicBezTo>
                      <a:pt x="8" y="10"/>
                      <a:pt x="8" y="11"/>
                      <a:pt x="8" y="12"/>
                    </a:cubicBezTo>
                    <a:cubicBezTo>
                      <a:pt x="8" y="13"/>
                      <a:pt x="9" y="14"/>
                      <a:pt x="9" y="15"/>
                    </a:cubicBezTo>
                    <a:cubicBezTo>
                      <a:pt x="10" y="15"/>
                      <a:pt x="11" y="16"/>
                      <a:pt x="12" y="16"/>
                    </a:cubicBezTo>
                    <a:cubicBezTo>
                      <a:pt x="13" y="16"/>
                      <a:pt x="13" y="16"/>
                      <a:pt x="13" y="16"/>
                    </a:cubicBezTo>
                    <a:cubicBezTo>
                      <a:pt x="15" y="16"/>
                      <a:pt x="17" y="14"/>
                      <a:pt x="17" y="12"/>
                    </a:cubicBezTo>
                    <a:cubicBezTo>
                      <a:pt x="17" y="9"/>
                      <a:pt x="15"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3" name="Freeform 579"/>
              <p:cNvSpPr>
                <a:spLocks noEditPoints="1"/>
              </p:cNvSpPr>
              <p:nvPr/>
            </p:nvSpPr>
            <p:spPr bwMode="auto">
              <a:xfrm>
                <a:off x="-4294188" y="2436813"/>
                <a:ext cx="49213" cy="50800"/>
              </a:xfrm>
              <a:custGeom>
                <a:avLst/>
                <a:gdLst>
                  <a:gd name="T0" fmla="*/ 12 w 23"/>
                  <a:gd name="T1" fmla="*/ 24 h 24"/>
                  <a:gd name="T2" fmla="*/ 10 w 23"/>
                  <a:gd name="T3" fmla="*/ 24 h 24"/>
                  <a:gd name="T4" fmla="*/ 3 w 23"/>
                  <a:gd name="T5" fmla="*/ 20 h 24"/>
                  <a:gd name="T6" fmla="*/ 0 w 23"/>
                  <a:gd name="T7" fmla="*/ 11 h 24"/>
                  <a:gd name="T8" fmla="*/ 4 w 23"/>
                  <a:gd name="T9" fmla="*/ 3 h 24"/>
                  <a:gd name="T10" fmla="*/ 13 w 23"/>
                  <a:gd name="T11" fmla="*/ 0 h 24"/>
                  <a:gd name="T12" fmla="*/ 21 w 23"/>
                  <a:gd name="T13" fmla="*/ 4 h 24"/>
                  <a:gd name="T14" fmla="*/ 23 w 23"/>
                  <a:gd name="T15" fmla="*/ 14 h 24"/>
                  <a:gd name="T16" fmla="*/ 12 w 23"/>
                  <a:gd name="T17" fmla="*/ 24 h 24"/>
                  <a:gd name="T18" fmla="*/ 11 w 23"/>
                  <a:gd name="T19" fmla="*/ 16 h 24"/>
                  <a:gd name="T20" fmla="*/ 12 w 23"/>
                  <a:gd name="T21" fmla="*/ 16 h 24"/>
                  <a:gd name="T22" fmla="*/ 15 w 23"/>
                  <a:gd name="T23" fmla="*/ 12 h 24"/>
                  <a:gd name="T24" fmla="*/ 14 w 23"/>
                  <a:gd name="T25" fmla="*/ 9 h 24"/>
                  <a:gd name="T26" fmla="*/ 12 w 23"/>
                  <a:gd name="T27" fmla="*/ 8 h 24"/>
                  <a:gd name="T28" fmla="*/ 12 w 23"/>
                  <a:gd name="T29" fmla="*/ 8 h 24"/>
                  <a:gd name="T30" fmla="*/ 10 w 23"/>
                  <a:gd name="T31" fmla="*/ 9 h 24"/>
                  <a:gd name="T32" fmla="*/ 9 w 23"/>
                  <a:gd name="T33" fmla="*/ 12 h 24"/>
                  <a:gd name="T34" fmla="*/ 9 w 23"/>
                  <a:gd name="T35" fmla="*/ 15 h 24"/>
                  <a:gd name="T36" fmla="*/ 11 w 23"/>
                  <a:gd name="T3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11" y="24"/>
                      <a:pt x="11" y="24"/>
                      <a:pt x="10" y="24"/>
                    </a:cubicBezTo>
                    <a:cubicBezTo>
                      <a:pt x="7" y="24"/>
                      <a:pt x="5" y="22"/>
                      <a:pt x="3" y="20"/>
                    </a:cubicBezTo>
                    <a:cubicBezTo>
                      <a:pt x="1" y="17"/>
                      <a:pt x="0" y="14"/>
                      <a:pt x="0" y="11"/>
                    </a:cubicBezTo>
                    <a:cubicBezTo>
                      <a:pt x="1" y="8"/>
                      <a:pt x="2" y="5"/>
                      <a:pt x="4" y="3"/>
                    </a:cubicBezTo>
                    <a:cubicBezTo>
                      <a:pt x="7" y="1"/>
                      <a:pt x="10" y="0"/>
                      <a:pt x="13" y="0"/>
                    </a:cubicBezTo>
                    <a:cubicBezTo>
                      <a:pt x="16" y="0"/>
                      <a:pt x="19" y="2"/>
                      <a:pt x="21" y="4"/>
                    </a:cubicBezTo>
                    <a:cubicBezTo>
                      <a:pt x="23" y="7"/>
                      <a:pt x="23" y="10"/>
                      <a:pt x="23" y="14"/>
                    </a:cubicBezTo>
                    <a:cubicBezTo>
                      <a:pt x="22" y="20"/>
                      <a:pt x="17" y="24"/>
                      <a:pt x="12" y="24"/>
                    </a:cubicBezTo>
                    <a:close/>
                    <a:moveTo>
                      <a:pt x="11" y="16"/>
                    </a:moveTo>
                    <a:cubicBezTo>
                      <a:pt x="12" y="16"/>
                      <a:pt x="12" y="16"/>
                      <a:pt x="12" y="16"/>
                    </a:cubicBezTo>
                    <a:cubicBezTo>
                      <a:pt x="13" y="16"/>
                      <a:pt x="15" y="14"/>
                      <a:pt x="15" y="12"/>
                    </a:cubicBezTo>
                    <a:cubicBezTo>
                      <a:pt x="15" y="11"/>
                      <a:pt x="15" y="10"/>
                      <a:pt x="14" y="9"/>
                    </a:cubicBezTo>
                    <a:cubicBezTo>
                      <a:pt x="14" y="9"/>
                      <a:pt x="13" y="8"/>
                      <a:pt x="12" y="8"/>
                    </a:cubicBezTo>
                    <a:cubicBezTo>
                      <a:pt x="12" y="8"/>
                      <a:pt x="12" y="8"/>
                      <a:pt x="12" y="8"/>
                    </a:cubicBezTo>
                    <a:cubicBezTo>
                      <a:pt x="11" y="8"/>
                      <a:pt x="10" y="8"/>
                      <a:pt x="10" y="9"/>
                    </a:cubicBezTo>
                    <a:cubicBezTo>
                      <a:pt x="9" y="10"/>
                      <a:pt x="9" y="11"/>
                      <a:pt x="9" y="12"/>
                    </a:cubicBezTo>
                    <a:cubicBezTo>
                      <a:pt x="8" y="13"/>
                      <a:pt x="9" y="14"/>
                      <a:pt x="9" y="15"/>
                    </a:cubicBezTo>
                    <a:cubicBezTo>
                      <a:pt x="10" y="16"/>
                      <a:pt x="11"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4" name="Freeform 580"/>
              <p:cNvSpPr>
                <a:spLocks noEditPoints="1"/>
              </p:cNvSpPr>
              <p:nvPr/>
            </p:nvSpPr>
            <p:spPr bwMode="auto">
              <a:xfrm>
                <a:off x="-4264025" y="2441575"/>
                <a:ext cx="52388" cy="50800"/>
              </a:xfrm>
              <a:custGeom>
                <a:avLst/>
                <a:gdLst>
                  <a:gd name="T0" fmla="*/ 12 w 24"/>
                  <a:gd name="T1" fmla="*/ 24 h 24"/>
                  <a:gd name="T2" fmla="*/ 10 w 24"/>
                  <a:gd name="T3" fmla="*/ 24 h 24"/>
                  <a:gd name="T4" fmla="*/ 1 w 24"/>
                  <a:gd name="T5" fmla="*/ 10 h 24"/>
                  <a:gd name="T6" fmla="*/ 12 w 24"/>
                  <a:gd name="T7" fmla="*/ 0 h 24"/>
                  <a:gd name="T8" fmla="*/ 14 w 24"/>
                  <a:gd name="T9" fmla="*/ 0 h 24"/>
                  <a:gd name="T10" fmla="*/ 14 w 24"/>
                  <a:gd name="T11" fmla="*/ 0 h 24"/>
                  <a:gd name="T12" fmla="*/ 21 w 24"/>
                  <a:gd name="T13" fmla="*/ 5 h 24"/>
                  <a:gd name="T14" fmla="*/ 23 w 24"/>
                  <a:gd name="T15" fmla="*/ 14 h 24"/>
                  <a:gd name="T16" fmla="*/ 12 w 24"/>
                  <a:gd name="T17" fmla="*/ 24 h 24"/>
                  <a:gd name="T18" fmla="*/ 12 w 24"/>
                  <a:gd name="T19" fmla="*/ 8 h 24"/>
                  <a:gd name="T20" fmla="*/ 9 w 24"/>
                  <a:gd name="T21" fmla="*/ 11 h 24"/>
                  <a:gd name="T22" fmla="*/ 12 w 24"/>
                  <a:gd name="T23" fmla="*/ 16 h 24"/>
                  <a:gd name="T24" fmla="*/ 12 w 24"/>
                  <a:gd name="T25" fmla="*/ 16 h 24"/>
                  <a:gd name="T26" fmla="*/ 15 w 24"/>
                  <a:gd name="T27" fmla="*/ 12 h 24"/>
                  <a:gd name="T28" fmla="*/ 15 w 24"/>
                  <a:gd name="T29" fmla="*/ 9 h 24"/>
                  <a:gd name="T30" fmla="*/ 13 w 24"/>
                  <a:gd name="T31" fmla="*/ 8 h 24"/>
                  <a:gd name="T32" fmla="*/ 12 w 24"/>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4">
                    <a:moveTo>
                      <a:pt x="12" y="24"/>
                    </a:moveTo>
                    <a:cubicBezTo>
                      <a:pt x="11" y="24"/>
                      <a:pt x="11" y="24"/>
                      <a:pt x="10" y="24"/>
                    </a:cubicBezTo>
                    <a:cubicBezTo>
                      <a:pt x="4" y="23"/>
                      <a:pt x="0" y="17"/>
                      <a:pt x="1" y="10"/>
                    </a:cubicBezTo>
                    <a:cubicBezTo>
                      <a:pt x="2" y="4"/>
                      <a:pt x="7" y="0"/>
                      <a:pt x="12" y="0"/>
                    </a:cubicBezTo>
                    <a:cubicBezTo>
                      <a:pt x="13" y="0"/>
                      <a:pt x="14" y="0"/>
                      <a:pt x="14" y="0"/>
                    </a:cubicBezTo>
                    <a:cubicBezTo>
                      <a:pt x="14" y="0"/>
                      <a:pt x="14" y="0"/>
                      <a:pt x="14" y="0"/>
                    </a:cubicBezTo>
                    <a:cubicBezTo>
                      <a:pt x="17" y="0"/>
                      <a:pt x="20" y="2"/>
                      <a:pt x="21" y="5"/>
                    </a:cubicBezTo>
                    <a:cubicBezTo>
                      <a:pt x="23" y="7"/>
                      <a:pt x="24" y="11"/>
                      <a:pt x="23" y="14"/>
                    </a:cubicBezTo>
                    <a:cubicBezTo>
                      <a:pt x="22" y="20"/>
                      <a:pt x="18" y="24"/>
                      <a:pt x="12" y="24"/>
                    </a:cubicBezTo>
                    <a:close/>
                    <a:moveTo>
                      <a:pt x="12" y="8"/>
                    </a:moveTo>
                    <a:cubicBezTo>
                      <a:pt x="11" y="8"/>
                      <a:pt x="9" y="9"/>
                      <a:pt x="9" y="11"/>
                    </a:cubicBezTo>
                    <a:cubicBezTo>
                      <a:pt x="9" y="14"/>
                      <a:pt x="10" y="16"/>
                      <a:pt x="12" y="16"/>
                    </a:cubicBezTo>
                    <a:cubicBezTo>
                      <a:pt x="12" y="16"/>
                      <a:pt x="12" y="16"/>
                      <a:pt x="12" y="16"/>
                    </a:cubicBezTo>
                    <a:cubicBezTo>
                      <a:pt x="13" y="16"/>
                      <a:pt x="15" y="15"/>
                      <a:pt x="15" y="12"/>
                    </a:cubicBezTo>
                    <a:cubicBezTo>
                      <a:pt x="16" y="11"/>
                      <a:pt x="15" y="10"/>
                      <a:pt x="15" y="9"/>
                    </a:cubicBezTo>
                    <a:cubicBezTo>
                      <a:pt x="14" y="9"/>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5" name="Freeform 581"/>
              <p:cNvSpPr>
                <a:spLocks noEditPoints="1"/>
              </p:cNvSpPr>
              <p:nvPr/>
            </p:nvSpPr>
            <p:spPr bwMode="auto">
              <a:xfrm>
                <a:off x="-4232275" y="2444750"/>
                <a:ext cx="50800" cy="53975"/>
              </a:xfrm>
              <a:custGeom>
                <a:avLst/>
                <a:gdLst>
                  <a:gd name="T0" fmla="*/ 11 w 23"/>
                  <a:gd name="T1" fmla="*/ 25 h 25"/>
                  <a:gd name="T2" fmla="*/ 9 w 23"/>
                  <a:gd name="T3" fmla="*/ 24 h 25"/>
                  <a:gd name="T4" fmla="*/ 2 w 23"/>
                  <a:gd name="T5" fmla="*/ 19 h 25"/>
                  <a:gd name="T6" fmla="*/ 0 w 23"/>
                  <a:gd name="T7" fmla="*/ 11 h 25"/>
                  <a:gd name="T8" fmla="*/ 12 w 23"/>
                  <a:gd name="T9" fmla="*/ 0 h 25"/>
                  <a:gd name="T10" fmla="*/ 14 w 23"/>
                  <a:gd name="T11" fmla="*/ 1 h 25"/>
                  <a:gd name="T12" fmla="*/ 14 w 23"/>
                  <a:gd name="T13" fmla="*/ 1 h 25"/>
                  <a:gd name="T14" fmla="*/ 21 w 23"/>
                  <a:gd name="T15" fmla="*/ 6 h 25"/>
                  <a:gd name="T16" fmla="*/ 23 w 23"/>
                  <a:gd name="T17" fmla="*/ 15 h 25"/>
                  <a:gd name="T18" fmla="*/ 11 w 23"/>
                  <a:gd name="T19" fmla="*/ 25 h 25"/>
                  <a:gd name="T20" fmla="*/ 12 w 23"/>
                  <a:gd name="T21" fmla="*/ 8 h 25"/>
                  <a:gd name="T22" fmla="*/ 8 w 23"/>
                  <a:gd name="T23" fmla="*/ 12 h 25"/>
                  <a:gd name="T24" fmla="*/ 9 w 23"/>
                  <a:gd name="T25" fmla="*/ 15 h 25"/>
                  <a:gd name="T26" fmla="*/ 11 w 23"/>
                  <a:gd name="T27" fmla="*/ 16 h 25"/>
                  <a:gd name="T28" fmla="*/ 11 w 23"/>
                  <a:gd name="T29" fmla="*/ 16 h 25"/>
                  <a:gd name="T30" fmla="*/ 15 w 23"/>
                  <a:gd name="T31" fmla="*/ 13 h 25"/>
                  <a:gd name="T32" fmla="*/ 14 w 23"/>
                  <a:gd name="T33" fmla="*/ 10 h 25"/>
                  <a:gd name="T34" fmla="*/ 12 w 23"/>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5">
                    <a:moveTo>
                      <a:pt x="11" y="25"/>
                    </a:moveTo>
                    <a:cubicBezTo>
                      <a:pt x="11" y="25"/>
                      <a:pt x="10" y="25"/>
                      <a:pt x="9" y="24"/>
                    </a:cubicBezTo>
                    <a:cubicBezTo>
                      <a:pt x="6" y="24"/>
                      <a:pt x="4" y="22"/>
                      <a:pt x="2" y="19"/>
                    </a:cubicBezTo>
                    <a:cubicBezTo>
                      <a:pt x="0" y="17"/>
                      <a:pt x="0" y="14"/>
                      <a:pt x="0" y="11"/>
                    </a:cubicBezTo>
                    <a:cubicBezTo>
                      <a:pt x="1" y="5"/>
                      <a:pt x="6" y="0"/>
                      <a:pt x="12" y="0"/>
                    </a:cubicBezTo>
                    <a:cubicBezTo>
                      <a:pt x="13" y="0"/>
                      <a:pt x="13" y="0"/>
                      <a:pt x="14" y="1"/>
                    </a:cubicBezTo>
                    <a:cubicBezTo>
                      <a:pt x="14" y="1"/>
                      <a:pt x="14" y="1"/>
                      <a:pt x="14" y="1"/>
                    </a:cubicBezTo>
                    <a:cubicBezTo>
                      <a:pt x="17" y="1"/>
                      <a:pt x="19" y="3"/>
                      <a:pt x="21" y="6"/>
                    </a:cubicBezTo>
                    <a:cubicBezTo>
                      <a:pt x="23" y="8"/>
                      <a:pt x="23" y="12"/>
                      <a:pt x="23" y="15"/>
                    </a:cubicBezTo>
                    <a:cubicBezTo>
                      <a:pt x="21" y="21"/>
                      <a:pt x="17" y="25"/>
                      <a:pt x="11" y="25"/>
                    </a:cubicBezTo>
                    <a:close/>
                    <a:moveTo>
                      <a:pt x="12" y="8"/>
                    </a:moveTo>
                    <a:cubicBezTo>
                      <a:pt x="10" y="8"/>
                      <a:pt x="9" y="10"/>
                      <a:pt x="8" y="12"/>
                    </a:cubicBezTo>
                    <a:cubicBezTo>
                      <a:pt x="8" y="13"/>
                      <a:pt x="8" y="14"/>
                      <a:pt x="9" y="15"/>
                    </a:cubicBezTo>
                    <a:cubicBezTo>
                      <a:pt x="9" y="16"/>
                      <a:pt x="10" y="16"/>
                      <a:pt x="11" y="16"/>
                    </a:cubicBezTo>
                    <a:cubicBezTo>
                      <a:pt x="11" y="16"/>
                      <a:pt x="11" y="16"/>
                      <a:pt x="11" y="16"/>
                    </a:cubicBezTo>
                    <a:cubicBezTo>
                      <a:pt x="12" y="17"/>
                      <a:pt x="14" y="15"/>
                      <a:pt x="15" y="13"/>
                    </a:cubicBezTo>
                    <a:cubicBezTo>
                      <a:pt x="15" y="12"/>
                      <a:pt x="15" y="11"/>
                      <a:pt x="14" y="10"/>
                    </a:cubicBezTo>
                    <a:cubicBezTo>
                      <a:pt x="14" y="9"/>
                      <a:pt x="13" y="9"/>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6" name="Freeform 582"/>
              <p:cNvSpPr>
                <a:spLocks noEditPoints="1"/>
              </p:cNvSpPr>
              <p:nvPr/>
            </p:nvSpPr>
            <p:spPr bwMode="auto">
              <a:xfrm>
                <a:off x="-4203700" y="2454275"/>
                <a:ext cx="53975" cy="50800"/>
              </a:xfrm>
              <a:custGeom>
                <a:avLst/>
                <a:gdLst>
                  <a:gd name="T0" fmla="*/ 12 w 25"/>
                  <a:gd name="T1" fmla="*/ 24 h 24"/>
                  <a:gd name="T2" fmla="*/ 10 w 25"/>
                  <a:gd name="T3" fmla="*/ 24 h 24"/>
                  <a:gd name="T4" fmla="*/ 2 w 25"/>
                  <a:gd name="T5" fmla="*/ 9 h 24"/>
                  <a:gd name="T6" fmla="*/ 13 w 25"/>
                  <a:gd name="T7" fmla="*/ 0 h 24"/>
                  <a:gd name="T8" fmla="*/ 16 w 25"/>
                  <a:gd name="T9" fmla="*/ 0 h 24"/>
                  <a:gd name="T10" fmla="*/ 23 w 25"/>
                  <a:gd name="T11" fmla="*/ 6 h 24"/>
                  <a:gd name="T12" fmla="*/ 24 w 25"/>
                  <a:gd name="T13" fmla="*/ 15 h 24"/>
                  <a:gd name="T14" fmla="*/ 18 w 25"/>
                  <a:gd name="T15" fmla="*/ 22 h 24"/>
                  <a:gd name="T16" fmla="*/ 12 w 25"/>
                  <a:gd name="T17" fmla="*/ 24 h 24"/>
                  <a:gd name="T18" fmla="*/ 13 w 25"/>
                  <a:gd name="T19" fmla="*/ 8 h 24"/>
                  <a:gd name="T20" fmla="*/ 10 w 25"/>
                  <a:gd name="T21" fmla="*/ 11 h 24"/>
                  <a:gd name="T22" fmla="*/ 12 w 25"/>
                  <a:gd name="T23" fmla="*/ 16 h 24"/>
                  <a:gd name="T24" fmla="*/ 12 w 25"/>
                  <a:gd name="T25" fmla="*/ 16 h 24"/>
                  <a:gd name="T26" fmla="*/ 14 w 25"/>
                  <a:gd name="T27" fmla="*/ 15 h 24"/>
                  <a:gd name="T28" fmla="*/ 16 w 25"/>
                  <a:gd name="T29" fmla="*/ 13 h 24"/>
                  <a:gd name="T30" fmla="*/ 16 w 25"/>
                  <a:gd name="T31" fmla="*/ 9 h 24"/>
                  <a:gd name="T32" fmla="*/ 14 w 25"/>
                  <a:gd name="T33" fmla="*/ 8 h 24"/>
                  <a:gd name="T34" fmla="*/ 13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2" y="24"/>
                      <a:pt x="11" y="24"/>
                      <a:pt x="10" y="24"/>
                    </a:cubicBezTo>
                    <a:cubicBezTo>
                      <a:pt x="4" y="22"/>
                      <a:pt x="0" y="16"/>
                      <a:pt x="2" y="9"/>
                    </a:cubicBezTo>
                    <a:cubicBezTo>
                      <a:pt x="3" y="4"/>
                      <a:pt x="8" y="0"/>
                      <a:pt x="13" y="0"/>
                    </a:cubicBezTo>
                    <a:cubicBezTo>
                      <a:pt x="14" y="0"/>
                      <a:pt x="15" y="0"/>
                      <a:pt x="16" y="0"/>
                    </a:cubicBezTo>
                    <a:cubicBezTo>
                      <a:pt x="19" y="1"/>
                      <a:pt x="21" y="3"/>
                      <a:pt x="23" y="6"/>
                    </a:cubicBezTo>
                    <a:cubicBezTo>
                      <a:pt x="24" y="8"/>
                      <a:pt x="25" y="12"/>
                      <a:pt x="24" y="15"/>
                    </a:cubicBezTo>
                    <a:cubicBezTo>
                      <a:pt x="23" y="18"/>
                      <a:pt x="21" y="20"/>
                      <a:pt x="18" y="22"/>
                    </a:cubicBezTo>
                    <a:cubicBezTo>
                      <a:pt x="17" y="23"/>
                      <a:pt x="15" y="24"/>
                      <a:pt x="12" y="24"/>
                    </a:cubicBezTo>
                    <a:close/>
                    <a:moveTo>
                      <a:pt x="13" y="8"/>
                    </a:moveTo>
                    <a:cubicBezTo>
                      <a:pt x="12" y="8"/>
                      <a:pt x="10" y="9"/>
                      <a:pt x="10" y="11"/>
                    </a:cubicBezTo>
                    <a:cubicBezTo>
                      <a:pt x="9" y="13"/>
                      <a:pt x="10" y="15"/>
                      <a:pt x="12" y="16"/>
                    </a:cubicBezTo>
                    <a:cubicBezTo>
                      <a:pt x="12" y="16"/>
                      <a:pt x="12" y="16"/>
                      <a:pt x="12" y="16"/>
                    </a:cubicBezTo>
                    <a:cubicBezTo>
                      <a:pt x="13" y="16"/>
                      <a:pt x="14" y="16"/>
                      <a:pt x="14" y="15"/>
                    </a:cubicBezTo>
                    <a:cubicBezTo>
                      <a:pt x="15" y="15"/>
                      <a:pt x="16" y="14"/>
                      <a:pt x="16" y="13"/>
                    </a:cubicBezTo>
                    <a:cubicBezTo>
                      <a:pt x="16" y="11"/>
                      <a:pt x="16" y="10"/>
                      <a:pt x="16" y="9"/>
                    </a:cubicBezTo>
                    <a:cubicBezTo>
                      <a:pt x="15"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7" name="Freeform 583"/>
              <p:cNvSpPr>
                <a:spLocks noEditPoints="1"/>
              </p:cNvSpPr>
              <p:nvPr/>
            </p:nvSpPr>
            <p:spPr bwMode="auto">
              <a:xfrm>
                <a:off x="-4173538" y="2462213"/>
                <a:ext cx="53975" cy="52388"/>
              </a:xfrm>
              <a:custGeom>
                <a:avLst/>
                <a:gdLst>
                  <a:gd name="T0" fmla="*/ 12 w 25"/>
                  <a:gd name="T1" fmla="*/ 24 h 24"/>
                  <a:gd name="T2" fmla="*/ 9 w 25"/>
                  <a:gd name="T3" fmla="*/ 23 h 24"/>
                  <a:gd name="T4" fmla="*/ 2 w 25"/>
                  <a:gd name="T5" fmla="*/ 9 h 24"/>
                  <a:gd name="T6" fmla="*/ 13 w 25"/>
                  <a:gd name="T7" fmla="*/ 0 h 24"/>
                  <a:gd name="T8" fmla="*/ 16 w 25"/>
                  <a:gd name="T9" fmla="*/ 0 h 24"/>
                  <a:gd name="T10" fmla="*/ 20 w 25"/>
                  <a:gd name="T11" fmla="*/ 2 h 24"/>
                  <a:gd name="T12" fmla="*/ 23 w 25"/>
                  <a:gd name="T13" fmla="*/ 6 h 24"/>
                  <a:gd name="T14" fmla="*/ 24 w 25"/>
                  <a:gd name="T15" fmla="*/ 15 h 24"/>
                  <a:gd name="T16" fmla="*/ 18 w 25"/>
                  <a:gd name="T17" fmla="*/ 22 h 24"/>
                  <a:gd name="T18" fmla="*/ 14 w 25"/>
                  <a:gd name="T19" fmla="*/ 24 h 24"/>
                  <a:gd name="T20" fmla="*/ 12 w 25"/>
                  <a:gd name="T21" fmla="*/ 24 h 24"/>
                  <a:gd name="T22" fmla="*/ 13 w 25"/>
                  <a:gd name="T23" fmla="*/ 8 h 24"/>
                  <a:gd name="T24" fmla="*/ 10 w 25"/>
                  <a:gd name="T25" fmla="*/ 11 h 24"/>
                  <a:gd name="T26" fmla="*/ 12 w 25"/>
                  <a:gd name="T27" fmla="*/ 15 h 24"/>
                  <a:gd name="T28" fmla="*/ 13 w 25"/>
                  <a:gd name="T29" fmla="*/ 16 h 24"/>
                  <a:gd name="T30" fmla="*/ 14 w 25"/>
                  <a:gd name="T31" fmla="*/ 15 h 24"/>
                  <a:gd name="T32" fmla="*/ 16 w 25"/>
                  <a:gd name="T33" fmla="*/ 13 h 24"/>
                  <a:gd name="T34" fmla="*/ 16 w 25"/>
                  <a:gd name="T35" fmla="*/ 9 h 24"/>
                  <a:gd name="T36" fmla="*/ 15 w 25"/>
                  <a:gd name="T37" fmla="*/ 8 h 24"/>
                  <a:gd name="T38" fmla="*/ 14 w 25"/>
                  <a:gd name="T39" fmla="*/ 8 h 24"/>
                  <a:gd name="T40" fmla="*/ 13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2" y="24"/>
                    </a:moveTo>
                    <a:cubicBezTo>
                      <a:pt x="11" y="24"/>
                      <a:pt x="10" y="24"/>
                      <a:pt x="9" y="23"/>
                    </a:cubicBezTo>
                    <a:cubicBezTo>
                      <a:pt x="3" y="22"/>
                      <a:pt x="0" y="15"/>
                      <a:pt x="2" y="9"/>
                    </a:cubicBezTo>
                    <a:cubicBezTo>
                      <a:pt x="3" y="3"/>
                      <a:pt x="8" y="0"/>
                      <a:pt x="13" y="0"/>
                    </a:cubicBezTo>
                    <a:cubicBezTo>
                      <a:pt x="14" y="0"/>
                      <a:pt x="15" y="0"/>
                      <a:pt x="16" y="0"/>
                    </a:cubicBezTo>
                    <a:cubicBezTo>
                      <a:pt x="18" y="0"/>
                      <a:pt x="19" y="1"/>
                      <a:pt x="20" y="2"/>
                    </a:cubicBezTo>
                    <a:cubicBezTo>
                      <a:pt x="22" y="3"/>
                      <a:pt x="23" y="5"/>
                      <a:pt x="23" y="6"/>
                    </a:cubicBezTo>
                    <a:cubicBezTo>
                      <a:pt x="24" y="9"/>
                      <a:pt x="25" y="12"/>
                      <a:pt x="24" y="15"/>
                    </a:cubicBezTo>
                    <a:cubicBezTo>
                      <a:pt x="23" y="18"/>
                      <a:pt x="21" y="21"/>
                      <a:pt x="18" y="22"/>
                    </a:cubicBezTo>
                    <a:cubicBezTo>
                      <a:pt x="17" y="23"/>
                      <a:pt x="15" y="23"/>
                      <a:pt x="14" y="24"/>
                    </a:cubicBezTo>
                    <a:cubicBezTo>
                      <a:pt x="13" y="24"/>
                      <a:pt x="13" y="24"/>
                      <a:pt x="12" y="24"/>
                    </a:cubicBezTo>
                    <a:close/>
                    <a:moveTo>
                      <a:pt x="13" y="8"/>
                    </a:moveTo>
                    <a:cubicBezTo>
                      <a:pt x="12" y="8"/>
                      <a:pt x="10" y="9"/>
                      <a:pt x="10" y="11"/>
                    </a:cubicBezTo>
                    <a:cubicBezTo>
                      <a:pt x="9" y="13"/>
                      <a:pt x="10" y="15"/>
                      <a:pt x="12" y="15"/>
                    </a:cubicBezTo>
                    <a:cubicBezTo>
                      <a:pt x="12" y="16"/>
                      <a:pt x="12" y="16"/>
                      <a:pt x="13" y="16"/>
                    </a:cubicBezTo>
                    <a:cubicBezTo>
                      <a:pt x="13" y="15"/>
                      <a:pt x="14" y="15"/>
                      <a:pt x="14" y="15"/>
                    </a:cubicBezTo>
                    <a:cubicBezTo>
                      <a:pt x="15" y="15"/>
                      <a:pt x="16" y="14"/>
                      <a:pt x="16" y="13"/>
                    </a:cubicBezTo>
                    <a:cubicBezTo>
                      <a:pt x="16" y="11"/>
                      <a:pt x="16" y="10"/>
                      <a:pt x="16" y="9"/>
                    </a:cubicBezTo>
                    <a:cubicBezTo>
                      <a:pt x="16" y="9"/>
                      <a:pt x="15" y="9"/>
                      <a:pt x="15" y="8"/>
                    </a:cubicBezTo>
                    <a:cubicBezTo>
                      <a:pt x="15" y="8"/>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8" name="Freeform 584"/>
              <p:cNvSpPr>
                <a:spLocks noEditPoints="1"/>
              </p:cNvSpPr>
              <p:nvPr/>
            </p:nvSpPr>
            <p:spPr bwMode="auto">
              <a:xfrm>
                <a:off x="-4143375" y="2470150"/>
                <a:ext cx="53975" cy="52388"/>
              </a:xfrm>
              <a:custGeom>
                <a:avLst/>
                <a:gdLst>
                  <a:gd name="T0" fmla="*/ 12 w 25"/>
                  <a:gd name="T1" fmla="*/ 24 h 24"/>
                  <a:gd name="T2" fmla="*/ 9 w 25"/>
                  <a:gd name="T3" fmla="*/ 24 h 24"/>
                  <a:gd name="T4" fmla="*/ 2 w 25"/>
                  <a:gd name="T5" fmla="*/ 9 h 24"/>
                  <a:gd name="T6" fmla="*/ 13 w 25"/>
                  <a:gd name="T7" fmla="*/ 0 h 24"/>
                  <a:gd name="T8" fmla="*/ 17 w 25"/>
                  <a:gd name="T9" fmla="*/ 1 h 24"/>
                  <a:gd name="T10" fmla="*/ 23 w 25"/>
                  <a:gd name="T11" fmla="*/ 6 h 24"/>
                  <a:gd name="T12" fmla="*/ 23 w 25"/>
                  <a:gd name="T13" fmla="*/ 16 h 24"/>
                  <a:gd name="T14" fmla="*/ 12 w 25"/>
                  <a:gd name="T15" fmla="*/ 24 h 24"/>
                  <a:gd name="T16" fmla="*/ 13 w 25"/>
                  <a:gd name="T17" fmla="*/ 8 h 24"/>
                  <a:gd name="T18" fmla="*/ 10 w 25"/>
                  <a:gd name="T19" fmla="*/ 11 h 24"/>
                  <a:gd name="T20" fmla="*/ 11 w 25"/>
                  <a:gd name="T21" fmla="*/ 16 h 24"/>
                  <a:gd name="T22" fmla="*/ 12 w 25"/>
                  <a:gd name="T23" fmla="*/ 16 h 24"/>
                  <a:gd name="T24" fmla="*/ 16 w 25"/>
                  <a:gd name="T25" fmla="*/ 13 h 24"/>
                  <a:gd name="T26" fmla="*/ 16 w 25"/>
                  <a:gd name="T27" fmla="*/ 10 h 24"/>
                  <a:gd name="T28" fmla="*/ 14 w 25"/>
                  <a:gd name="T29" fmla="*/ 8 h 24"/>
                  <a:gd name="T30" fmla="*/ 13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1" y="24"/>
                      <a:pt x="10" y="24"/>
                      <a:pt x="9" y="24"/>
                    </a:cubicBezTo>
                    <a:cubicBezTo>
                      <a:pt x="3" y="22"/>
                      <a:pt x="0" y="15"/>
                      <a:pt x="2" y="9"/>
                    </a:cubicBezTo>
                    <a:cubicBezTo>
                      <a:pt x="4" y="4"/>
                      <a:pt x="8" y="0"/>
                      <a:pt x="13" y="0"/>
                    </a:cubicBezTo>
                    <a:cubicBezTo>
                      <a:pt x="14" y="0"/>
                      <a:pt x="15" y="0"/>
                      <a:pt x="17" y="1"/>
                    </a:cubicBezTo>
                    <a:cubicBezTo>
                      <a:pt x="19" y="2"/>
                      <a:pt x="22" y="4"/>
                      <a:pt x="23" y="6"/>
                    </a:cubicBezTo>
                    <a:cubicBezTo>
                      <a:pt x="24" y="9"/>
                      <a:pt x="25" y="13"/>
                      <a:pt x="23" y="16"/>
                    </a:cubicBezTo>
                    <a:cubicBezTo>
                      <a:pt x="21" y="21"/>
                      <a:pt x="17" y="24"/>
                      <a:pt x="12" y="24"/>
                    </a:cubicBezTo>
                    <a:close/>
                    <a:moveTo>
                      <a:pt x="13" y="8"/>
                    </a:moveTo>
                    <a:cubicBezTo>
                      <a:pt x="12" y="8"/>
                      <a:pt x="10" y="9"/>
                      <a:pt x="10" y="11"/>
                    </a:cubicBezTo>
                    <a:cubicBezTo>
                      <a:pt x="9" y="13"/>
                      <a:pt x="10" y="15"/>
                      <a:pt x="11" y="16"/>
                    </a:cubicBezTo>
                    <a:cubicBezTo>
                      <a:pt x="12" y="16"/>
                      <a:pt x="12" y="16"/>
                      <a:pt x="12" y="16"/>
                    </a:cubicBezTo>
                    <a:cubicBezTo>
                      <a:pt x="14" y="16"/>
                      <a:pt x="15" y="15"/>
                      <a:pt x="16" y="13"/>
                    </a:cubicBezTo>
                    <a:cubicBezTo>
                      <a:pt x="16" y="12"/>
                      <a:pt x="16" y="11"/>
                      <a:pt x="16" y="10"/>
                    </a:cubicBezTo>
                    <a:cubicBezTo>
                      <a:pt x="15"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9" name="Freeform 585"/>
              <p:cNvSpPr>
                <a:spLocks noEditPoints="1"/>
              </p:cNvSpPr>
              <p:nvPr/>
            </p:nvSpPr>
            <p:spPr bwMode="auto">
              <a:xfrm>
                <a:off x="-4281488" y="2401888"/>
                <a:ext cx="52388" cy="53975"/>
              </a:xfrm>
              <a:custGeom>
                <a:avLst/>
                <a:gdLst>
                  <a:gd name="T0" fmla="*/ 12 w 24"/>
                  <a:gd name="T1" fmla="*/ 25 h 25"/>
                  <a:gd name="T2" fmla="*/ 11 w 24"/>
                  <a:gd name="T3" fmla="*/ 25 h 25"/>
                  <a:gd name="T4" fmla="*/ 1 w 24"/>
                  <a:gd name="T5" fmla="*/ 11 h 25"/>
                  <a:gd name="T6" fmla="*/ 12 w 24"/>
                  <a:gd name="T7" fmla="*/ 0 h 25"/>
                  <a:gd name="T8" fmla="*/ 14 w 24"/>
                  <a:gd name="T9" fmla="*/ 0 h 25"/>
                  <a:gd name="T10" fmla="*/ 22 w 24"/>
                  <a:gd name="T11" fmla="*/ 5 h 25"/>
                  <a:gd name="T12" fmla="*/ 24 w 24"/>
                  <a:gd name="T13" fmla="*/ 14 h 25"/>
                  <a:gd name="T14" fmla="*/ 12 w 24"/>
                  <a:gd name="T15" fmla="*/ 25 h 25"/>
                  <a:gd name="T16" fmla="*/ 12 w 24"/>
                  <a:gd name="T17" fmla="*/ 8 h 25"/>
                  <a:gd name="T18" fmla="*/ 9 w 24"/>
                  <a:gd name="T19" fmla="*/ 12 h 25"/>
                  <a:gd name="T20" fmla="*/ 12 w 24"/>
                  <a:gd name="T21" fmla="*/ 17 h 25"/>
                  <a:gd name="T22" fmla="*/ 12 w 24"/>
                  <a:gd name="T23" fmla="*/ 17 h 25"/>
                  <a:gd name="T24" fmla="*/ 16 w 24"/>
                  <a:gd name="T25" fmla="*/ 13 h 25"/>
                  <a:gd name="T26" fmla="*/ 15 w 24"/>
                  <a:gd name="T27" fmla="*/ 10 h 25"/>
                  <a:gd name="T28" fmla="*/ 13 w 24"/>
                  <a:gd name="T29" fmla="*/ 8 h 25"/>
                  <a:gd name="T30" fmla="*/ 12 w 24"/>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5">
                    <a:moveTo>
                      <a:pt x="12" y="25"/>
                    </a:moveTo>
                    <a:cubicBezTo>
                      <a:pt x="12" y="25"/>
                      <a:pt x="11" y="25"/>
                      <a:pt x="11" y="25"/>
                    </a:cubicBezTo>
                    <a:cubicBezTo>
                      <a:pt x="4" y="24"/>
                      <a:pt x="0" y="18"/>
                      <a:pt x="1" y="11"/>
                    </a:cubicBezTo>
                    <a:cubicBezTo>
                      <a:pt x="1" y="5"/>
                      <a:pt x="6" y="0"/>
                      <a:pt x="12" y="0"/>
                    </a:cubicBezTo>
                    <a:cubicBezTo>
                      <a:pt x="13" y="0"/>
                      <a:pt x="13" y="0"/>
                      <a:pt x="14" y="0"/>
                    </a:cubicBezTo>
                    <a:cubicBezTo>
                      <a:pt x="17" y="1"/>
                      <a:pt x="20" y="2"/>
                      <a:pt x="22" y="5"/>
                    </a:cubicBezTo>
                    <a:cubicBezTo>
                      <a:pt x="23" y="8"/>
                      <a:pt x="24" y="11"/>
                      <a:pt x="24" y="14"/>
                    </a:cubicBezTo>
                    <a:cubicBezTo>
                      <a:pt x="23" y="20"/>
                      <a:pt x="18" y="25"/>
                      <a:pt x="12" y="25"/>
                    </a:cubicBezTo>
                    <a:close/>
                    <a:moveTo>
                      <a:pt x="12" y="8"/>
                    </a:moveTo>
                    <a:cubicBezTo>
                      <a:pt x="10" y="8"/>
                      <a:pt x="9" y="10"/>
                      <a:pt x="9" y="12"/>
                    </a:cubicBezTo>
                    <a:cubicBezTo>
                      <a:pt x="8" y="14"/>
                      <a:pt x="10" y="16"/>
                      <a:pt x="12" y="17"/>
                    </a:cubicBezTo>
                    <a:cubicBezTo>
                      <a:pt x="12" y="17"/>
                      <a:pt x="12" y="17"/>
                      <a:pt x="12" y="17"/>
                    </a:cubicBezTo>
                    <a:cubicBezTo>
                      <a:pt x="14" y="17"/>
                      <a:pt x="15" y="15"/>
                      <a:pt x="16" y="13"/>
                    </a:cubicBezTo>
                    <a:cubicBezTo>
                      <a:pt x="16" y="12"/>
                      <a:pt x="16" y="11"/>
                      <a:pt x="15" y="10"/>
                    </a:cubicBezTo>
                    <a:cubicBezTo>
                      <a:pt x="14"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0" name="Freeform 586"/>
              <p:cNvSpPr>
                <a:spLocks noEditPoints="1"/>
              </p:cNvSpPr>
              <p:nvPr/>
            </p:nvSpPr>
            <p:spPr bwMode="auto">
              <a:xfrm>
                <a:off x="-4248150" y="2406650"/>
                <a:ext cx="52388" cy="53975"/>
              </a:xfrm>
              <a:custGeom>
                <a:avLst/>
                <a:gdLst>
                  <a:gd name="T0" fmla="*/ 12 w 25"/>
                  <a:gd name="T1" fmla="*/ 25 h 25"/>
                  <a:gd name="T2" fmla="*/ 10 w 25"/>
                  <a:gd name="T3" fmla="*/ 25 h 25"/>
                  <a:gd name="T4" fmla="*/ 3 w 25"/>
                  <a:gd name="T5" fmla="*/ 20 h 25"/>
                  <a:gd name="T6" fmla="*/ 1 w 25"/>
                  <a:gd name="T7" fmla="*/ 11 h 25"/>
                  <a:gd name="T8" fmla="*/ 5 w 25"/>
                  <a:gd name="T9" fmla="*/ 3 h 25"/>
                  <a:gd name="T10" fmla="*/ 14 w 25"/>
                  <a:gd name="T11" fmla="*/ 1 h 25"/>
                  <a:gd name="T12" fmla="*/ 22 w 25"/>
                  <a:gd name="T13" fmla="*/ 6 h 25"/>
                  <a:gd name="T14" fmla="*/ 24 w 25"/>
                  <a:gd name="T15" fmla="*/ 15 h 25"/>
                  <a:gd name="T16" fmla="*/ 12 w 25"/>
                  <a:gd name="T17" fmla="*/ 25 h 25"/>
                  <a:gd name="T18" fmla="*/ 12 w 25"/>
                  <a:gd name="T19" fmla="*/ 9 h 25"/>
                  <a:gd name="T20" fmla="*/ 10 w 25"/>
                  <a:gd name="T21" fmla="*/ 9 h 25"/>
                  <a:gd name="T22" fmla="*/ 9 w 25"/>
                  <a:gd name="T23" fmla="*/ 12 h 25"/>
                  <a:gd name="T24" fmla="*/ 9 w 25"/>
                  <a:gd name="T25" fmla="*/ 15 h 25"/>
                  <a:gd name="T26" fmla="*/ 12 w 25"/>
                  <a:gd name="T27" fmla="*/ 17 h 25"/>
                  <a:gd name="T28" fmla="*/ 16 w 25"/>
                  <a:gd name="T29" fmla="*/ 13 h 25"/>
                  <a:gd name="T30" fmla="*/ 15 w 25"/>
                  <a:gd name="T31" fmla="*/ 10 h 25"/>
                  <a:gd name="T32" fmla="*/ 13 w 25"/>
                  <a:gd name="T33" fmla="*/ 9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12" y="25"/>
                      <a:pt x="11" y="25"/>
                      <a:pt x="10" y="25"/>
                    </a:cubicBezTo>
                    <a:cubicBezTo>
                      <a:pt x="7" y="24"/>
                      <a:pt x="5" y="22"/>
                      <a:pt x="3" y="20"/>
                    </a:cubicBezTo>
                    <a:cubicBezTo>
                      <a:pt x="1" y="17"/>
                      <a:pt x="0" y="14"/>
                      <a:pt x="1" y="11"/>
                    </a:cubicBezTo>
                    <a:cubicBezTo>
                      <a:pt x="1" y="8"/>
                      <a:pt x="3" y="5"/>
                      <a:pt x="5" y="3"/>
                    </a:cubicBezTo>
                    <a:cubicBezTo>
                      <a:pt x="8" y="1"/>
                      <a:pt x="11" y="0"/>
                      <a:pt x="14" y="1"/>
                    </a:cubicBezTo>
                    <a:cubicBezTo>
                      <a:pt x="18" y="1"/>
                      <a:pt x="20" y="3"/>
                      <a:pt x="22" y="6"/>
                    </a:cubicBezTo>
                    <a:cubicBezTo>
                      <a:pt x="24" y="8"/>
                      <a:pt x="25" y="12"/>
                      <a:pt x="24" y="15"/>
                    </a:cubicBezTo>
                    <a:cubicBezTo>
                      <a:pt x="23" y="21"/>
                      <a:pt x="18" y="25"/>
                      <a:pt x="12" y="25"/>
                    </a:cubicBezTo>
                    <a:close/>
                    <a:moveTo>
                      <a:pt x="12" y="9"/>
                    </a:moveTo>
                    <a:cubicBezTo>
                      <a:pt x="12" y="9"/>
                      <a:pt x="11" y="9"/>
                      <a:pt x="10" y="9"/>
                    </a:cubicBezTo>
                    <a:cubicBezTo>
                      <a:pt x="10" y="10"/>
                      <a:pt x="9" y="11"/>
                      <a:pt x="9" y="12"/>
                    </a:cubicBezTo>
                    <a:cubicBezTo>
                      <a:pt x="9" y="13"/>
                      <a:pt x="9" y="14"/>
                      <a:pt x="9" y="15"/>
                    </a:cubicBezTo>
                    <a:cubicBezTo>
                      <a:pt x="10" y="16"/>
                      <a:pt x="11" y="17"/>
                      <a:pt x="12" y="17"/>
                    </a:cubicBezTo>
                    <a:cubicBezTo>
                      <a:pt x="14" y="17"/>
                      <a:pt x="16" y="15"/>
                      <a:pt x="16" y="13"/>
                    </a:cubicBezTo>
                    <a:cubicBezTo>
                      <a:pt x="16" y="12"/>
                      <a:pt x="16" y="11"/>
                      <a:pt x="15"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1" name="Freeform 587"/>
              <p:cNvSpPr>
                <a:spLocks noEditPoints="1"/>
              </p:cNvSpPr>
              <p:nvPr/>
            </p:nvSpPr>
            <p:spPr bwMode="auto">
              <a:xfrm>
                <a:off x="-4216400" y="2413000"/>
                <a:ext cx="53975" cy="53975"/>
              </a:xfrm>
              <a:custGeom>
                <a:avLst/>
                <a:gdLst>
                  <a:gd name="T0" fmla="*/ 12 w 25"/>
                  <a:gd name="T1" fmla="*/ 25 h 25"/>
                  <a:gd name="T2" fmla="*/ 10 w 25"/>
                  <a:gd name="T3" fmla="*/ 24 h 25"/>
                  <a:gd name="T4" fmla="*/ 1 w 25"/>
                  <a:gd name="T5" fmla="*/ 10 h 25"/>
                  <a:gd name="T6" fmla="*/ 12 w 25"/>
                  <a:gd name="T7" fmla="*/ 0 h 25"/>
                  <a:gd name="T8" fmla="*/ 15 w 25"/>
                  <a:gd name="T9" fmla="*/ 1 h 25"/>
                  <a:gd name="T10" fmla="*/ 22 w 25"/>
                  <a:gd name="T11" fmla="*/ 6 h 25"/>
                  <a:gd name="T12" fmla="*/ 24 w 25"/>
                  <a:gd name="T13" fmla="*/ 15 h 25"/>
                  <a:gd name="T14" fmla="*/ 12 w 25"/>
                  <a:gd name="T15" fmla="*/ 25 h 25"/>
                  <a:gd name="T16" fmla="*/ 12 w 25"/>
                  <a:gd name="T17" fmla="*/ 9 h 25"/>
                  <a:gd name="T18" fmla="*/ 9 w 25"/>
                  <a:gd name="T19" fmla="*/ 12 h 25"/>
                  <a:gd name="T20" fmla="*/ 12 w 25"/>
                  <a:gd name="T21" fmla="*/ 17 h 25"/>
                  <a:gd name="T22" fmla="*/ 12 w 25"/>
                  <a:gd name="T23" fmla="*/ 17 h 25"/>
                  <a:gd name="T24" fmla="*/ 16 w 25"/>
                  <a:gd name="T25" fmla="*/ 13 h 25"/>
                  <a:gd name="T26" fmla="*/ 16 w 25"/>
                  <a:gd name="T27" fmla="*/ 10 h 25"/>
                  <a:gd name="T28" fmla="*/ 13 w 25"/>
                  <a:gd name="T29" fmla="*/ 9 h 25"/>
                  <a:gd name="T30" fmla="*/ 12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2" y="25"/>
                    </a:moveTo>
                    <a:cubicBezTo>
                      <a:pt x="11" y="25"/>
                      <a:pt x="11" y="25"/>
                      <a:pt x="10" y="24"/>
                    </a:cubicBezTo>
                    <a:cubicBezTo>
                      <a:pt x="4" y="23"/>
                      <a:pt x="0" y="17"/>
                      <a:pt x="1" y="10"/>
                    </a:cubicBezTo>
                    <a:cubicBezTo>
                      <a:pt x="2" y="5"/>
                      <a:pt x="7" y="0"/>
                      <a:pt x="12" y="0"/>
                    </a:cubicBezTo>
                    <a:cubicBezTo>
                      <a:pt x="13" y="0"/>
                      <a:pt x="14" y="1"/>
                      <a:pt x="15" y="1"/>
                    </a:cubicBezTo>
                    <a:cubicBezTo>
                      <a:pt x="18" y="1"/>
                      <a:pt x="21" y="3"/>
                      <a:pt x="22" y="6"/>
                    </a:cubicBezTo>
                    <a:cubicBezTo>
                      <a:pt x="24" y="9"/>
                      <a:pt x="25" y="12"/>
                      <a:pt x="24" y="15"/>
                    </a:cubicBezTo>
                    <a:cubicBezTo>
                      <a:pt x="22" y="21"/>
                      <a:pt x="18" y="25"/>
                      <a:pt x="12" y="25"/>
                    </a:cubicBezTo>
                    <a:close/>
                    <a:moveTo>
                      <a:pt x="12" y="9"/>
                    </a:moveTo>
                    <a:cubicBezTo>
                      <a:pt x="11" y="9"/>
                      <a:pt x="9" y="10"/>
                      <a:pt x="9" y="12"/>
                    </a:cubicBezTo>
                    <a:cubicBezTo>
                      <a:pt x="8" y="14"/>
                      <a:pt x="10" y="16"/>
                      <a:pt x="12" y="17"/>
                    </a:cubicBezTo>
                    <a:cubicBezTo>
                      <a:pt x="12" y="17"/>
                      <a:pt x="12" y="17"/>
                      <a:pt x="12" y="17"/>
                    </a:cubicBezTo>
                    <a:cubicBezTo>
                      <a:pt x="14" y="17"/>
                      <a:pt x="15" y="15"/>
                      <a:pt x="16" y="13"/>
                    </a:cubicBezTo>
                    <a:cubicBezTo>
                      <a:pt x="16" y="12"/>
                      <a:pt x="16" y="11"/>
                      <a:pt x="16"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2" name="Freeform 588"/>
              <p:cNvSpPr>
                <a:spLocks noEditPoints="1"/>
              </p:cNvSpPr>
              <p:nvPr/>
            </p:nvSpPr>
            <p:spPr bwMode="auto">
              <a:xfrm>
                <a:off x="-4184650" y="2420938"/>
                <a:ext cx="52388" cy="52388"/>
              </a:xfrm>
              <a:custGeom>
                <a:avLst/>
                <a:gdLst>
                  <a:gd name="T0" fmla="*/ 12 w 24"/>
                  <a:gd name="T1" fmla="*/ 24 h 24"/>
                  <a:gd name="T2" fmla="*/ 9 w 24"/>
                  <a:gd name="T3" fmla="*/ 24 h 24"/>
                  <a:gd name="T4" fmla="*/ 5 w 24"/>
                  <a:gd name="T5" fmla="*/ 22 h 24"/>
                  <a:gd name="T6" fmla="*/ 2 w 24"/>
                  <a:gd name="T7" fmla="*/ 18 h 24"/>
                  <a:gd name="T8" fmla="*/ 1 w 24"/>
                  <a:gd name="T9" fmla="*/ 9 h 24"/>
                  <a:gd name="T10" fmla="*/ 6 w 24"/>
                  <a:gd name="T11" fmla="*/ 2 h 24"/>
                  <a:gd name="T12" fmla="*/ 11 w 24"/>
                  <a:gd name="T13" fmla="*/ 0 h 24"/>
                  <a:gd name="T14" fmla="*/ 11 w 24"/>
                  <a:gd name="T15" fmla="*/ 0 h 24"/>
                  <a:gd name="T16" fmla="*/ 16 w 24"/>
                  <a:gd name="T17" fmla="*/ 1 h 24"/>
                  <a:gd name="T18" fmla="*/ 23 w 24"/>
                  <a:gd name="T19" fmla="*/ 6 h 24"/>
                  <a:gd name="T20" fmla="*/ 24 w 24"/>
                  <a:gd name="T21" fmla="*/ 15 h 24"/>
                  <a:gd name="T22" fmla="*/ 12 w 24"/>
                  <a:gd name="T23" fmla="*/ 24 h 24"/>
                  <a:gd name="T24" fmla="*/ 12 w 24"/>
                  <a:gd name="T25" fmla="*/ 8 h 24"/>
                  <a:gd name="T26" fmla="*/ 11 w 24"/>
                  <a:gd name="T27" fmla="*/ 9 h 24"/>
                  <a:gd name="T28" fmla="*/ 9 w 24"/>
                  <a:gd name="T29" fmla="*/ 11 h 24"/>
                  <a:gd name="T30" fmla="*/ 9 w 24"/>
                  <a:gd name="T31" fmla="*/ 14 h 24"/>
                  <a:gd name="T32" fmla="*/ 10 w 24"/>
                  <a:gd name="T33" fmla="*/ 15 h 24"/>
                  <a:gd name="T34" fmla="*/ 10 w 24"/>
                  <a:gd name="T35" fmla="*/ 16 h 24"/>
                  <a:gd name="T36" fmla="*/ 11 w 24"/>
                  <a:gd name="T37" fmla="*/ 16 h 24"/>
                  <a:gd name="T38" fmla="*/ 16 w 24"/>
                  <a:gd name="T39" fmla="*/ 13 h 24"/>
                  <a:gd name="T40" fmla="*/ 15 w 24"/>
                  <a:gd name="T41" fmla="*/ 10 h 24"/>
                  <a:gd name="T42" fmla="*/ 13 w 24"/>
                  <a:gd name="T43" fmla="*/ 8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2" y="24"/>
                    </a:moveTo>
                    <a:cubicBezTo>
                      <a:pt x="11" y="24"/>
                      <a:pt x="10" y="24"/>
                      <a:pt x="9" y="24"/>
                    </a:cubicBezTo>
                    <a:cubicBezTo>
                      <a:pt x="8" y="24"/>
                      <a:pt x="6" y="23"/>
                      <a:pt x="5" y="22"/>
                    </a:cubicBezTo>
                    <a:cubicBezTo>
                      <a:pt x="4" y="21"/>
                      <a:pt x="3" y="20"/>
                      <a:pt x="2" y="18"/>
                    </a:cubicBezTo>
                    <a:cubicBezTo>
                      <a:pt x="1" y="16"/>
                      <a:pt x="0" y="12"/>
                      <a:pt x="1" y="9"/>
                    </a:cubicBezTo>
                    <a:cubicBezTo>
                      <a:pt x="2" y="6"/>
                      <a:pt x="4" y="4"/>
                      <a:pt x="6" y="2"/>
                    </a:cubicBezTo>
                    <a:cubicBezTo>
                      <a:pt x="8" y="1"/>
                      <a:pt x="9" y="0"/>
                      <a:pt x="11" y="0"/>
                    </a:cubicBezTo>
                    <a:cubicBezTo>
                      <a:pt x="11" y="0"/>
                      <a:pt x="11" y="0"/>
                      <a:pt x="11" y="0"/>
                    </a:cubicBezTo>
                    <a:cubicBezTo>
                      <a:pt x="12" y="0"/>
                      <a:pt x="14" y="0"/>
                      <a:pt x="16" y="1"/>
                    </a:cubicBezTo>
                    <a:cubicBezTo>
                      <a:pt x="19" y="1"/>
                      <a:pt x="21" y="3"/>
                      <a:pt x="23" y="6"/>
                    </a:cubicBezTo>
                    <a:cubicBezTo>
                      <a:pt x="24" y="9"/>
                      <a:pt x="24" y="12"/>
                      <a:pt x="24" y="15"/>
                    </a:cubicBezTo>
                    <a:cubicBezTo>
                      <a:pt x="22" y="21"/>
                      <a:pt x="17" y="24"/>
                      <a:pt x="12" y="24"/>
                    </a:cubicBezTo>
                    <a:close/>
                    <a:moveTo>
                      <a:pt x="12" y="8"/>
                    </a:moveTo>
                    <a:cubicBezTo>
                      <a:pt x="11" y="8"/>
                      <a:pt x="11" y="8"/>
                      <a:pt x="11" y="9"/>
                    </a:cubicBezTo>
                    <a:cubicBezTo>
                      <a:pt x="10" y="9"/>
                      <a:pt x="9" y="10"/>
                      <a:pt x="9" y="11"/>
                    </a:cubicBezTo>
                    <a:cubicBezTo>
                      <a:pt x="9" y="12"/>
                      <a:pt x="9" y="14"/>
                      <a:pt x="9" y="14"/>
                    </a:cubicBezTo>
                    <a:cubicBezTo>
                      <a:pt x="9" y="15"/>
                      <a:pt x="10" y="15"/>
                      <a:pt x="10" y="15"/>
                    </a:cubicBezTo>
                    <a:cubicBezTo>
                      <a:pt x="10" y="16"/>
                      <a:pt x="10" y="16"/>
                      <a:pt x="10" y="16"/>
                    </a:cubicBezTo>
                    <a:cubicBezTo>
                      <a:pt x="11" y="16"/>
                      <a:pt x="11" y="16"/>
                      <a:pt x="11" y="16"/>
                    </a:cubicBezTo>
                    <a:cubicBezTo>
                      <a:pt x="13" y="17"/>
                      <a:pt x="15" y="15"/>
                      <a:pt x="16" y="13"/>
                    </a:cubicBezTo>
                    <a:cubicBezTo>
                      <a:pt x="16" y="12"/>
                      <a:pt x="16" y="11"/>
                      <a:pt x="15" y="10"/>
                    </a:cubicBezTo>
                    <a:cubicBezTo>
                      <a:pt x="15" y="9"/>
                      <a:pt x="14"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3" name="Freeform 589"/>
              <p:cNvSpPr>
                <a:spLocks noEditPoints="1"/>
              </p:cNvSpPr>
              <p:nvPr/>
            </p:nvSpPr>
            <p:spPr bwMode="auto">
              <a:xfrm>
                <a:off x="-4151313" y="2430463"/>
                <a:ext cx="50800" cy="53975"/>
              </a:xfrm>
              <a:custGeom>
                <a:avLst/>
                <a:gdLst>
                  <a:gd name="T0" fmla="*/ 12 w 24"/>
                  <a:gd name="T1" fmla="*/ 25 h 25"/>
                  <a:gd name="T2" fmla="*/ 8 w 24"/>
                  <a:gd name="T3" fmla="*/ 24 h 25"/>
                  <a:gd name="T4" fmla="*/ 2 w 24"/>
                  <a:gd name="T5" fmla="*/ 18 h 25"/>
                  <a:gd name="T6" fmla="*/ 1 w 24"/>
                  <a:gd name="T7" fmla="*/ 9 h 25"/>
                  <a:gd name="T8" fmla="*/ 6 w 24"/>
                  <a:gd name="T9" fmla="*/ 2 h 25"/>
                  <a:gd name="T10" fmla="*/ 16 w 24"/>
                  <a:gd name="T11" fmla="*/ 1 h 25"/>
                  <a:gd name="T12" fmla="*/ 23 w 24"/>
                  <a:gd name="T13" fmla="*/ 7 h 25"/>
                  <a:gd name="T14" fmla="*/ 23 w 24"/>
                  <a:gd name="T15" fmla="*/ 16 h 25"/>
                  <a:gd name="T16" fmla="*/ 12 w 24"/>
                  <a:gd name="T17" fmla="*/ 25 h 25"/>
                  <a:gd name="T18" fmla="*/ 12 w 24"/>
                  <a:gd name="T19" fmla="*/ 8 h 25"/>
                  <a:gd name="T20" fmla="*/ 10 w 24"/>
                  <a:gd name="T21" fmla="*/ 9 h 25"/>
                  <a:gd name="T22" fmla="*/ 9 w 24"/>
                  <a:gd name="T23" fmla="*/ 11 h 25"/>
                  <a:gd name="T24" fmla="*/ 9 w 24"/>
                  <a:gd name="T25" fmla="*/ 15 h 25"/>
                  <a:gd name="T26" fmla="*/ 11 w 24"/>
                  <a:gd name="T27" fmla="*/ 16 h 25"/>
                  <a:gd name="T28" fmla="*/ 12 w 24"/>
                  <a:gd name="T29" fmla="*/ 17 h 25"/>
                  <a:gd name="T30" fmla="*/ 15 w 24"/>
                  <a:gd name="T31" fmla="*/ 14 h 25"/>
                  <a:gd name="T32" fmla="*/ 15 w 24"/>
                  <a:gd name="T33" fmla="*/ 10 h 25"/>
                  <a:gd name="T34" fmla="*/ 13 w 24"/>
                  <a:gd name="T35" fmla="*/ 9 h 25"/>
                  <a:gd name="T36" fmla="*/ 12 w 24"/>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1" y="25"/>
                      <a:pt x="9" y="24"/>
                      <a:pt x="8" y="24"/>
                    </a:cubicBezTo>
                    <a:cubicBezTo>
                      <a:pt x="5" y="23"/>
                      <a:pt x="3" y="21"/>
                      <a:pt x="2" y="18"/>
                    </a:cubicBezTo>
                    <a:cubicBezTo>
                      <a:pt x="0" y="15"/>
                      <a:pt x="0" y="12"/>
                      <a:pt x="1" y="9"/>
                    </a:cubicBezTo>
                    <a:cubicBezTo>
                      <a:pt x="2" y="6"/>
                      <a:pt x="4" y="4"/>
                      <a:pt x="6" y="2"/>
                    </a:cubicBezTo>
                    <a:cubicBezTo>
                      <a:pt x="9" y="0"/>
                      <a:pt x="13" y="0"/>
                      <a:pt x="16" y="1"/>
                    </a:cubicBezTo>
                    <a:cubicBezTo>
                      <a:pt x="19" y="2"/>
                      <a:pt x="21" y="4"/>
                      <a:pt x="23" y="7"/>
                    </a:cubicBezTo>
                    <a:cubicBezTo>
                      <a:pt x="24" y="10"/>
                      <a:pt x="24" y="13"/>
                      <a:pt x="23" y="16"/>
                    </a:cubicBezTo>
                    <a:cubicBezTo>
                      <a:pt x="21" y="21"/>
                      <a:pt x="17" y="25"/>
                      <a:pt x="12" y="25"/>
                    </a:cubicBezTo>
                    <a:close/>
                    <a:moveTo>
                      <a:pt x="12" y="8"/>
                    </a:moveTo>
                    <a:cubicBezTo>
                      <a:pt x="12" y="8"/>
                      <a:pt x="11" y="9"/>
                      <a:pt x="10" y="9"/>
                    </a:cubicBezTo>
                    <a:cubicBezTo>
                      <a:pt x="10" y="9"/>
                      <a:pt x="9" y="10"/>
                      <a:pt x="9" y="11"/>
                    </a:cubicBezTo>
                    <a:cubicBezTo>
                      <a:pt x="8" y="13"/>
                      <a:pt x="8" y="14"/>
                      <a:pt x="9" y="15"/>
                    </a:cubicBezTo>
                    <a:cubicBezTo>
                      <a:pt x="9" y="15"/>
                      <a:pt x="10" y="16"/>
                      <a:pt x="11" y="16"/>
                    </a:cubicBezTo>
                    <a:cubicBezTo>
                      <a:pt x="12" y="17"/>
                      <a:pt x="12" y="17"/>
                      <a:pt x="12" y="17"/>
                    </a:cubicBezTo>
                    <a:cubicBezTo>
                      <a:pt x="13" y="17"/>
                      <a:pt x="15" y="15"/>
                      <a:pt x="15" y="14"/>
                    </a:cubicBezTo>
                    <a:cubicBezTo>
                      <a:pt x="16" y="13"/>
                      <a:pt x="16" y="11"/>
                      <a:pt x="15" y="10"/>
                    </a:cubicBezTo>
                    <a:cubicBezTo>
                      <a:pt x="15" y="10"/>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4" name="Freeform 590"/>
              <p:cNvSpPr>
                <a:spLocks noEditPoints="1"/>
              </p:cNvSpPr>
              <p:nvPr/>
            </p:nvSpPr>
            <p:spPr bwMode="auto">
              <a:xfrm>
                <a:off x="-4262438" y="2370138"/>
                <a:ext cx="57150" cy="53975"/>
              </a:xfrm>
              <a:custGeom>
                <a:avLst/>
                <a:gdLst>
                  <a:gd name="T0" fmla="*/ 13 w 26"/>
                  <a:gd name="T1" fmla="*/ 25 h 25"/>
                  <a:gd name="T2" fmla="*/ 12 w 26"/>
                  <a:gd name="T3" fmla="*/ 24 h 25"/>
                  <a:gd name="T4" fmla="*/ 1 w 26"/>
                  <a:gd name="T5" fmla="*/ 11 h 25"/>
                  <a:gd name="T6" fmla="*/ 13 w 26"/>
                  <a:gd name="T7" fmla="*/ 0 h 25"/>
                  <a:gd name="T8" fmla="*/ 15 w 26"/>
                  <a:gd name="T9" fmla="*/ 0 h 25"/>
                  <a:gd name="T10" fmla="*/ 23 w 26"/>
                  <a:gd name="T11" fmla="*/ 5 h 25"/>
                  <a:gd name="T12" fmla="*/ 25 w 26"/>
                  <a:gd name="T13" fmla="*/ 14 h 25"/>
                  <a:gd name="T14" fmla="*/ 20 w 26"/>
                  <a:gd name="T15" fmla="*/ 22 h 25"/>
                  <a:gd name="T16" fmla="*/ 13 w 26"/>
                  <a:gd name="T17" fmla="*/ 25 h 25"/>
                  <a:gd name="T18" fmla="*/ 13 w 26"/>
                  <a:gd name="T19" fmla="*/ 8 h 25"/>
                  <a:gd name="T20" fmla="*/ 9 w 26"/>
                  <a:gd name="T21" fmla="*/ 12 h 25"/>
                  <a:gd name="T22" fmla="*/ 12 w 26"/>
                  <a:gd name="T23" fmla="*/ 16 h 25"/>
                  <a:gd name="T24" fmla="*/ 13 w 26"/>
                  <a:gd name="T25" fmla="*/ 16 h 25"/>
                  <a:gd name="T26" fmla="*/ 15 w 26"/>
                  <a:gd name="T27" fmla="*/ 16 h 25"/>
                  <a:gd name="T28" fmla="*/ 17 w 26"/>
                  <a:gd name="T29" fmla="*/ 13 h 25"/>
                  <a:gd name="T30" fmla="*/ 16 w 26"/>
                  <a:gd name="T31" fmla="*/ 10 h 25"/>
                  <a:gd name="T32" fmla="*/ 14 w 26"/>
                  <a:gd name="T33" fmla="*/ 8 h 25"/>
                  <a:gd name="T34" fmla="*/ 13 w 26"/>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5">
                    <a:moveTo>
                      <a:pt x="13" y="25"/>
                    </a:moveTo>
                    <a:cubicBezTo>
                      <a:pt x="13" y="25"/>
                      <a:pt x="12" y="25"/>
                      <a:pt x="12" y="24"/>
                    </a:cubicBezTo>
                    <a:cubicBezTo>
                      <a:pt x="5" y="24"/>
                      <a:pt x="0" y="18"/>
                      <a:pt x="1" y="11"/>
                    </a:cubicBezTo>
                    <a:cubicBezTo>
                      <a:pt x="2" y="5"/>
                      <a:pt x="7" y="0"/>
                      <a:pt x="13" y="0"/>
                    </a:cubicBezTo>
                    <a:cubicBezTo>
                      <a:pt x="14" y="0"/>
                      <a:pt x="14" y="0"/>
                      <a:pt x="15" y="0"/>
                    </a:cubicBezTo>
                    <a:cubicBezTo>
                      <a:pt x="18" y="1"/>
                      <a:pt x="21" y="3"/>
                      <a:pt x="23" y="5"/>
                    </a:cubicBezTo>
                    <a:cubicBezTo>
                      <a:pt x="25" y="8"/>
                      <a:pt x="26" y="11"/>
                      <a:pt x="25" y="14"/>
                    </a:cubicBezTo>
                    <a:cubicBezTo>
                      <a:pt x="25" y="18"/>
                      <a:pt x="23" y="20"/>
                      <a:pt x="20" y="22"/>
                    </a:cubicBezTo>
                    <a:cubicBezTo>
                      <a:pt x="18" y="24"/>
                      <a:pt x="16" y="25"/>
                      <a:pt x="13" y="25"/>
                    </a:cubicBezTo>
                    <a:close/>
                    <a:moveTo>
                      <a:pt x="13" y="8"/>
                    </a:moveTo>
                    <a:cubicBezTo>
                      <a:pt x="11" y="8"/>
                      <a:pt x="9" y="10"/>
                      <a:pt x="9" y="12"/>
                    </a:cubicBezTo>
                    <a:cubicBezTo>
                      <a:pt x="9" y="14"/>
                      <a:pt x="10" y="16"/>
                      <a:pt x="12" y="16"/>
                    </a:cubicBezTo>
                    <a:cubicBezTo>
                      <a:pt x="13" y="16"/>
                      <a:pt x="13" y="16"/>
                      <a:pt x="13" y="16"/>
                    </a:cubicBezTo>
                    <a:cubicBezTo>
                      <a:pt x="14" y="16"/>
                      <a:pt x="15" y="16"/>
                      <a:pt x="15" y="16"/>
                    </a:cubicBezTo>
                    <a:cubicBezTo>
                      <a:pt x="16" y="15"/>
                      <a:pt x="17" y="14"/>
                      <a:pt x="17" y="13"/>
                    </a:cubicBezTo>
                    <a:cubicBezTo>
                      <a:pt x="17" y="12"/>
                      <a:pt x="17" y="11"/>
                      <a:pt x="16" y="10"/>
                    </a:cubicBezTo>
                    <a:cubicBezTo>
                      <a:pt x="16" y="10"/>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5" name="Freeform 591"/>
              <p:cNvSpPr>
                <a:spLocks noEditPoints="1"/>
              </p:cNvSpPr>
              <p:nvPr/>
            </p:nvSpPr>
            <p:spPr bwMode="auto">
              <a:xfrm>
                <a:off x="-4227513" y="2376488"/>
                <a:ext cx="55563" cy="50800"/>
              </a:xfrm>
              <a:custGeom>
                <a:avLst/>
                <a:gdLst>
                  <a:gd name="T0" fmla="*/ 13 w 26"/>
                  <a:gd name="T1" fmla="*/ 24 h 24"/>
                  <a:gd name="T2" fmla="*/ 11 w 26"/>
                  <a:gd name="T3" fmla="*/ 24 h 24"/>
                  <a:gd name="T4" fmla="*/ 1 w 26"/>
                  <a:gd name="T5" fmla="*/ 10 h 24"/>
                  <a:gd name="T6" fmla="*/ 13 w 26"/>
                  <a:gd name="T7" fmla="*/ 0 h 24"/>
                  <a:gd name="T8" fmla="*/ 15 w 26"/>
                  <a:gd name="T9" fmla="*/ 0 h 24"/>
                  <a:gd name="T10" fmla="*/ 23 w 26"/>
                  <a:gd name="T11" fmla="*/ 6 h 24"/>
                  <a:gd name="T12" fmla="*/ 25 w 26"/>
                  <a:gd name="T13" fmla="*/ 15 h 24"/>
                  <a:gd name="T14" fmla="*/ 20 w 26"/>
                  <a:gd name="T15" fmla="*/ 22 h 24"/>
                  <a:gd name="T16" fmla="*/ 13 w 26"/>
                  <a:gd name="T17" fmla="*/ 24 h 24"/>
                  <a:gd name="T18" fmla="*/ 13 w 26"/>
                  <a:gd name="T19" fmla="*/ 8 h 24"/>
                  <a:gd name="T20" fmla="*/ 9 w 26"/>
                  <a:gd name="T21" fmla="*/ 11 h 24"/>
                  <a:gd name="T22" fmla="*/ 12 w 26"/>
                  <a:gd name="T23" fmla="*/ 16 h 24"/>
                  <a:gd name="T24" fmla="*/ 15 w 26"/>
                  <a:gd name="T25" fmla="*/ 15 h 24"/>
                  <a:gd name="T26" fmla="*/ 17 w 26"/>
                  <a:gd name="T27" fmla="*/ 13 h 24"/>
                  <a:gd name="T28" fmla="*/ 16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1" y="24"/>
                    </a:cubicBezTo>
                    <a:cubicBezTo>
                      <a:pt x="4" y="23"/>
                      <a:pt x="0" y="17"/>
                      <a:pt x="1" y="10"/>
                    </a:cubicBezTo>
                    <a:cubicBezTo>
                      <a:pt x="2" y="4"/>
                      <a:pt x="7" y="0"/>
                      <a:pt x="13" y="0"/>
                    </a:cubicBezTo>
                    <a:cubicBezTo>
                      <a:pt x="14" y="0"/>
                      <a:pt x="15" y="0"/>
                      <a:pt x="15" y="0"/>
                    </a:cubicBezTo>
                    <a:cubicBezTo>
                      <a:pt x="19" y="1"/>
                      <a:pt x="21" y="3"/>
                      <a:pt x="23" y="6"/>
                    </a:cubicBezTo>
                    <a:cubicBezTo>
                      <a:pt x="25" y="8"/>
                      <a:pt x="26" y="11"/>
                      <a:pt x="25" y="15"/>
                    </a:cubicBezTo>
                    <a:cubicBezTo>
                      <a:pt x="24" y="18"/>
                      <a:pt x="22" y="21"/>
                      <a:pt x="20" y="22"/>
                    </a:cubicBezTo>
                    <a:cubicBezTo>
                      <a:pt x="18" y="24"/>
                      <a:pt x="15" y="24"/>
                      <a:pt x="13" y="24"/>
                    </a:cubicBezTo>
                    <a:close/>
                    <a:moveTo>
                      <a:pt x="13" y="8"/>
                    </a:moveTo>
                    <a:cubicBezTo>
                      <a:pt x="11" y="8"/>
                      <a:pt x="9" y="10"/>
                      <a:pt x="9" y="11"/>
                    </a:cubicBezTo>
                    <a:cubicBezTo>
                      <a:pt x="9" y="14"/>
                      <a:pt x="10" y="16"/>
                      <a:pt x="12" y="16"/>
                    </a:cubicBezTo>
                    <a:cubicBezTo>
                      <a:pt x="13" y="16"/>
                      <a:pt x="14" y="16"/>
                      <a:pt x="15" y="15"/>
                    </a:cubicBezTo>
                    <a:cubicBezTo>
                      <a:pt x="16" y="15"/>
                      <a:pt x="17" y="14"/>
                      <a:pt x="17" y="13"/>
                    </a:cubicBezTo>
                    <a:cubicBezTo>
                      <a:pt x="17" y="12"/>
                      <a:pt x="17" y="11"/>
                      <a:pt x="16"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6" name="Freeform 592"/>
              <p:cNvSpPr>
                <a:spLocks noEditPoints="1"/>
              </p:cNvSpPr>
              <p:nvPr/>
            </p:nvSpPr>
            <p:spPr bwMode="auto">
              <a:xfrm>
                <a:off x="-4192588" y="2382838"/>
                <a:ext cx="53975" cy="53975"/>
              </a:xfrm>
              <a:custGeom>
                <a:avLst/>
                <a:gdLst>
                  <a:gd name="T0" fmla="*/ 12 w 25"/>
                  <a:gd name="T1" fmla="*/ 25 h 25"/>
                  <a:gd name="T2" fmla="*/ 10 w 25"/>
                  <a:gd name="T3" fmla="*/ 24 h 25"/>
                  <a:gd name="T4" fmla="*/ 1 w 25"/>
                  <a:gd name="T5" fmla="*/ 10 h 25"/>
                  <a:gd name="T6" fmla="*/ 13 w 25"/>
                  <a:gd name="T7" fmla="*/ 0 h 25"/>
                  <a:gd name="T8" fmla="*/ 16 w 25"/>
                  <a:gd name="T9" fmla="*/ 1 h 25"/>
                  <a:gd name="T10" fmla="*/ 23 w 25"/>
                  <a:gd name="T11" fmla="*/ 6 h 25"/>
                  <a:gd name="T12" fmla="*/ 24 w 25"/>
                  <a:gd name="T13" fmla="*/ 16 h 25"/>
                  <a:gd name="T14" fmla="*/ 19 w 25"/>
                  <a:gd name="T15" fmla="*/ 23 h 25"/>
                  <a:gd name="T16" fmla="*/ 12 w 25"/>
                  <a:gd name="T17" fmla="*/ 25 h 25"/>
                  <a:gd name="T18" fmla="*/ 13 w 25"/>
                  <a:gd name="T19" fmla="*/ 9 h 25"/>
                  <a:gd name="T20" fmla="*/ 9 w 25"/>
                  <a:gd name="T21" fmla="*/ 12 h 25"/>
                  <a:gd name="T22" fmla="*/ 12 w 25"/>
                  <a:gd name="T23" fmla="*/ 17 h 25"/>
                  <a:gd name="T24" fmla="*/ 15 w 25"/>
                  <a:gd name="T25" fmla="*/ 16 h 25"/>
                  <a:gd name="T26" fmla="*/ 17 w 25"/>
                  <a:gd name="T27" fmla="*/ 14 h 25"/>
                  <a:gd name="T28" fmla="*/ 16 w 25"/>
                  <a:gd name="T29" fmla="*/ 10 h 25"/>
                  <a:gd name="T30" fmla="*/ 14 w 25"/>
                  <a:gd name="T31" fmla="*/ 9 h 25"/>
                  <a:gd name="T32" fmla="*/ 13 w 25"/>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5">
                    <a:moveTo>
                      <a:pt x="12" y="25"/>
                    </a:moveTo>
                    <a:cubicBezTo>
                      <a:pt x="12" y="25"/>
                      <a:pt x="11" y="25"/>
                      <a:pt x="10" y="24"/>
                    </a:cubicBezTo>
                    <a:cubicBezTo>
                      <a:pt x="4" y="23"/>
                      <a:pt x="0" y="16"/>
                      <a:pt x="1" y="10"/>
                    </a:cubicBezTo>
                    <a:cubicBezTo>
                      <a:pt x="2" y="4"/>
                      <a:pt x="7" y="0"/>
                      <a:pt x="13" y="0"/>
                    </a:cubicBezTo>
                    <a:cubicBezTo>
                      <a:pt x="14" y="0"/>
                      <a:pt x="15" y="1"/>
                      <a:pt x="16" y="1"/>
                    </a:cubicBezTo>
                    <a:cubicBezTo>
                      <a:pt x="19" y="2"/>
                      <a:pt x="22" y="4"/>
                      <a:pt x="23" y="6"/>
                    </a:cubicBezTo>
                    <a:cubicBezTo>
                      <a:pt x="25" y="9"/>
                      <a:pt x="25" y="12"/>
                      <a:pt x="24" y="16"/>
                    </a:cubicBezTo>
                    <a:cubicBezTo>
                      <a:pt x="24" y="19"/>
                      <a:pt x="22" y="21"/>
                      <a:pt x="19" y="23"/>
                    </a:cubicBezTo>
                    <a:cubicBezTo>
                      <a:pt x="17" y="24"/>
                      <a:pt x="15" y="25"/>
                      <a:pt x="12" y="25"/>
                    </a:cubicBezTo>
                    <a:close/>
                    <a:moveTo>
                      <a:pt x="13" y="9"/>
                    </a:moveTo>
                    <a:cubicBezTo>
                      <a:pt x="11" y="9"/>
                      <a:pt x="9" y="10"/>
                      <a:pt x="9" y="12"/>
                    </a:cubicBezTo>
                    <a:cubicBezTo>
                      <a:pt x="8" y="14"/>
                      <a:pt x="10" y="16"/>
                      <a:pt x="12" y="17"/>
                    </a:cubicBezTo>
                    <a:cubicBezTo>
                      <a:pt x="13" y="17"/>
                      <a:pt x="14" y="17"/>
                      <a:pt x="15" y="16"/>
                    </a:cubicBezTo>
                    <a:cubicBezTo>
                      <a:pt x="16" y="15"/>
                      <a:pt x="16" y="15"/>
                      <a:pt x="17" y="14"/>
                    </a:cubicBezTo>
                    <a:cubicBezTo>
                      <a:pt x="17" y="12"/>
                      <a:pt x="17" y="11"/>
                      <a:pt x="16" y="10"/>
                    </a:cubicBezTo>
                    <a:cubicBezTo>
                      <a:pt x="16" y="9"/>
                      <a:pt x="14"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7" name="Freeform 593"/>
              <p:cNvSpPr>
                <a:spLocks noEditPoints="1"/>
              </p:cNvSpPr>
              <p:nvPr/>
            </p:nvSpPr>
            <p:spPr bwMode="auto">
              <a:xfrm>
                <a:off x="-4160838" y="2393950"/>
                <a:ext cx="55563" cy="50800"/>
              </a:xfrm>
              <a:custGeom>
                <a:avLst/>
                <a:gdLst>
                  <a:gd name="T0" fmla="*/ 13 w 26"/>
                  <a:gd name="T1" fmla="*/ 24 h 24"/>
                  <a:gd name="T2" fmla="*/ 10 w 26"/>
                  <a:gd name="T3" fmla="*/ 23 h 24"/>
                  <a:gd name="T4" fmla="*/ 2 w 26"/>
                  <a:gd name="T5" fmla="*/ 9 h 24"/>
                  <a:gd name="T6" fmla="*/ 13 w 26"/>
                  <a:gd name="T7" fmla="*/ 0 h 24"/>
                  <a:gd name="T8" fmla="*/ 17 w 26"/>
                  <a:gd name="T9" fmla="*/ 0 h 24"/>
                  <a:gd name="T10" fmla="*/ 24 w 26"/>
                  <a:gd name="T11" fmla="*/ 6 h 24"/>
                  <a:gd name="T12" fmla="*/ 25 w 26"/>
                  <a:gd name="T13" fmla="*/ 15 h 24"/>
                  <a:gd name="T14" fmla="*/ 19 w 26"/>
                  <a:gd name="T15" fmla="*/ 22 h 24"/>
                  <a:gd name="T16" fmla="*/ 13 w 26"/>
                  <a:gd name="T17" fmla="*/ 24 h 24"/>
                  <a:gd name="T18" fmla="*/ 13 w 26"/>
                  <a:gd name="T19" fmla="*/ 8 h 24"/>
                  <a:gd name="T20" fmla="*/ 9 w 26"/>
                  <a:gd name="T21" fmla="*/ 11 h 24"/>
                  <a:gd name="T22" fmla="*/ 12 w 26"/>
                  <a:gd name="T23" fmla="*/ 16 h 24"/>
                  <a:gd name="T24" fmla="*/ 15 w 26"/>
                  <a:gd name="T25" fmla="*/ 15 h 24"/>
                  <a:gd name="T26" fmla="*/ 17 w 26"/>
                  <a:gd name="T27" fmla="*/ 13 h 24"/>
                  <a:gd name="T28" fmla="*/ 17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0" y="23"/>
                    </a:cubicBezTo>
                    <a:cubicBezTo>
                      <a:pt x="4" y="22"/>
                      <a:pt x="0" y="15"/>
                      <a:pt x="2" y="9"/>
                    </a:cubicBezTo>
                    <a:cubicBezTo>
                      <a:pt x="3" y="3"/>
                      <a:pt x="8" y="0"/>
                      <a:pt x="13" y="0"/>
                    </a:cubicBezTo>
                    <a:cubicBezTo>
                      <a:pt x="14" y="0"/>
                      <a:pt x="15" y="0"/>
                      <a:pt x="17" y="0"/>
                    </a:cubicBezTo>
                    <a:cubicBezTo>
                      <a:pt x="20" y="1"/>
                      <a:pt x="22" y="3"/>
                      <a:pt x="24" y="6"/>
                    </a:cubicBezTo>
                    <a:cubicBezTo>
                      <a:pt x="25" y="9"/>
                      <a:pt x="26" y="12"/>
                      <a:pt x="25" y="15"/>
                    </a:cubicBezTo>
                    <a:cubicBezTo>
                      <a:pt x="24" y="18"/>
                      <a:pt x="22" y="21"/>
                      <a:pt x="19" y="22"/>
                    </a:cubicBezTo>
                    <a:cubicBezTo>
                      <a:pt x="17" y="23"/>
                      <a:pt x="15" y="24"/>
                      <a:pt x="13" y="24"/>
                    </a:cubicBezTo>
                    <a:close/>
                    <a:moveTo>
                      <a:pt x="13" y="8"/>
                    </a:moveTo>
                    <a:cubicBezTo>
                      <a:pt x="11" y="8"/>
                      <a:pt x="10" y="9"/>
                      <a:pt x="9" y="11"/>
                    </a:cubicBezTo>
                    <a:cubicBezTo>
                      <a:pt x="9" y="13"/>
                      <a:pt x="10" y="15"/>
                      <a:pt x="12" y="16"/>
                    </a:cubicBezTo>
                    <a:cubicBezTo>
                      <a:pt x="13" y="16"/>
                      <a:pt x="14" y="16"/>
                      <a:pt x="15" y="15"/>
                    </a:cubicBezTo>
                    <a:cubicBezTo>
                      <a:pt x="16" y="15"/>
                      <a:pt x="17" y="14"/>
                      <a:pt x="17" y="13"/>
                    </a:cubicBezTo>
                    <a:cubicBezTo>
                      <a:pt x="17" y="12"/>
                      <a:pt x="17" y="11"/>
                      <a:pt x="17" y="10"/>
                    </a:cubicBezTo>
                    <a:cubicBezTo>
                      <a:pt x="16" y="9"/>
                      <a:pt x="15" y="8"/>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8" name="Freeform 594"/>
              <p:cNvSpPr>
                <a:spLocks noEditPoints="1"/>
              </p:cNvSpPr>
              <p:nvPr/>
            </p:nvSpPr>
            <p:spPr bwMode="auto">
              <a:xfrm>
                <a:off x="-4238625" y="2338388"/>
                <a:ext cx="57150" cy="52388"/>
              </a:xfrm>
              <a:custGeom>
                <a:avLst/>
                <a:gdLst>
                  <a:gd name="T0" fmla="*/ 13 w 26"/>
                  <a:gd name="T1" fmla="*/ 25 h 25"/>
                  <a:gd name="T2" fmla="*/ 11 w 26"/>
                  <a:gd name="T3" fmla="*/ 25 h 25"/>
                  <a:gd name="T4" fmla="*/ 3 w 26"/>
                  <a:gd name="T5" fmla="*/ 20 h 25"/>
                  <a:gd name="T6" fmla="*/ 1 w 26"/>
                  <a:gd name="T7" fmla="*/ 11 h 25"/>
                  <a:gd name="T8" fmla="*/ 5 w 26"/>
                  <a:gd name="T9" fmla="*/ 3 h 25"/>
                  <a:gd name="T10" fmla="*/ 15 w 26"/>
                  <a:gd name="T11" fmla="*/ 1 h 25"/>
                  <a:gd name="T12" fmla="*/ 23 w 26"/>
                  <a:gd name="T13" fmla="*/ 6 h 25"/>
                  <a:gd name="T14" fmla="*/ 25 w 26"/>
                  <a:gd name="T15" fmla="*/ 15 h 25"/>
                  <a:gd name="T16" fmla="*/ 13 w 26"/>
                  <a:gd name="T17" fmla="*/ 25 h 25"/>
                  <a:gd name="T18" fmla="*/ 13 w 26"/>
                  <a:gd name="T19" fmla="*/ 9 h 25"/>
                  <a:gd name="T20" fmla="*/ 10 w 26"/>
                  <a:gd name="T21" fmla="*/ 9 h 25"/>
                  <a:gd name="T22" fmla="*/ 9 w 26"/>
                  <a:gd name="T23" fmla="*/ 12 h 25"/>
                  <a:gd name="T24" fmla="*/ 9 w 26"/>
                  <a:gd name="T25" fmla="*/ 15 h 25"/>
                  <a:gd name="T26" fmla="*/ 12 w 26"/>
                  <a:gd name="T27" fmla="*/ 17 h 25"/>
                  <a:gd name="T28" fmla="*/ 17 w 26"/>
                  <a:gd name="T29" fmla="*/ 13 h 25"/>
                  <a:gd name="T30" fmla="*/ 17 w 26"/>
                  <a:gd name="T31" fmla="*/ 11 h 25"/>
                  <a:gd name="T32" fmla="*/ 13 w 26"/>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2" y="25"/>
                      <a:pt x="11" y="25"/>
                      <a:pt x="11" y="25"/>
                    </a:cubicBezTo>
                    <a:cubicBezTo>
                      <a:pt x="8" y="24"/>
                      <a:pt x="5" y="22"/>
                      <a:pt x="3" y="20"/>
                    </a:cubicBezTo>
                    <a:cubicBezTo>
                      <a:pt x="1" y="17"/>
                      <a:pt x="0" y="14"/>
                      <a:pt x="1" y="11"/>
                    </a:cubicBezTo>
                    <a:cubicBezTo>
                      <a:pt x="1" y="8"/>
                      <a:pt x="3" y="5"/>
                      <a:pt x="5" y="3"/>
                    </a:cubicBezTo>
                    <a:cubicBezTo>
                      <a:pt x="8" y="1"/>
                      <a:pt x="12" y="0"/>
                      <a:pt x="15" y="1"/>
                    </a:cubicBezTo>
                    <a:cubicBezTo>
                      <a:pt x="18" y="1"/>
                      <a:pt x="21" y="3"/>
                      <a:pt x="23" y="6"/>
                    </a:cubicBezTo>
                    <a:cubicBezTo>
                      <a:pt x="25" y="9"/>
                      <a:pt x="26" y="12"/>
                      <a:pt x="25" y="15"/>
                    </a:cubicBezTo>
                    <a:cubicBezTo>
                      <a:pt x="24" y="21"/>
                      <a:pt x="19" y="25"/>
                      <a:pt x="13" y="25"/>
                    </a:cubicBezTo>
                    <a:close/>
                    <a:moveTo>
                      <a:pt x="13" y="9"/>
                    </a:moveTo>
                    <a:cubicBezTo>
                      <a:pt x="12" y="9"/>
                      <a:pt x="11" y="9"/>
                      <a:pt x="10" y="9"/>
                    </a:cubicBezTo>
                    <a:cubicBezTo>
                      <a:pt x="9" y="10"/>
                      <a:pt x="9" y="11"/>
                      <a:pt x="9" y="12"/>
                    </a:cubicBezTo>
                    <a:cubicBezTo>
                      <a:pt x="8" y="13"/>
                      <a:pt x="9" y="14"/>
                      <a:pt x="9" y="15"/>
                    </a:cubicBezTo>
                    <a:cubicBezTo>
                      <a:pt x="10" y="16"/>
                      <a:pt x="11" y="17"/>
                      <a:pt x="12" y="17"/>
                    </a:cubicBezTo>
                    <a:cubicBezTo>
                      <a:pt x="14" y="17"/>
                      <a:pt x="17" y="16"/>
                      <a:pt x="17" y="13"/>
                    </a:cubicBezTo>
                    <a:cubicBezTo>
                      <a:pt x="17" y="12"/>
                      <a:pt x="17" y="11"/>
                      <a:pt x="17" y="11"/>
                    </a:cubicBezTo>
                    <a:cubicBezTo>
                      <a:pt x="16"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9" name="Freeform 595"/>
              <p:cNvSpPr>
                <a:spLocks noEditPoints="1"/>
              </p:cNvSpPr>
              <p:nvPr/>
            </p:nvSpPr>
            <p:spPr bwMode="auto">
              <a:xfrm>
                <a:off x="-4208463" y="2284413"/>
                <a:ext cx="87313" cy="79375"/>
              </a:xfrm>
              <a:custGeom>
                <a:avLst/>
                <a:gdLst>
                  <a:gd name="T0" fmla="*/ 21 w 40"/>
                  <a:gd name="T1" fmla="*/ 37 h 37"/>
                  <a:gd name="T2" fmla="*/ 16 w 40"/>
                  <a:gd name="T3" fmla="*/ 36 h 37"/>
                  <a:gd name="T4" fmla="*/ 10 w 40"/>
                  <a:gd name="T5" fmla="*/ 34 h 37"/>
                  <a:gd name="T6" fmla="*/ 4 w 40"/>
                  <a:gd name="T7" fmla="*/ 29 h 37"/>
                  <a:gd name="T8" fmla="*/ 1 w 40"/>
                  <a:gd name="T9" fmla="*/ 15 h 37"/>
                  <a:gd name="T10" fmla="*/ 9 w 40"/>
                  <a:gd name="T11" fmla="*/ 3 h 37"/>
                  <a:gd name="T12" fmla="*/ 16 w 40"/>
                  <a:gd name="T13" fmla="*/ 0 h 37"/>
                  <a:gd name="T14" fmla="*/ 24 w 40"/>
                  <a:gd name="T15" fmla="*/ 1 h 37"/>
                  <a:gd name="T16" fmla="*/ 37 w 40"/>
                  <a:gd name="T17" fmla="*/ 9 h 37"/>
                  <a:gd name="T18" fmla="*/ 40 w 40"/>
                  <a:gd name="T19" fmla="*/ 16 h 37"/>
                  <a:gd name="T20" fmla="*/ 39 w 40"/>
                  <a:gd name="T21" fmla="*/ 23 h 37"/>
                  <a:gd name="T22" fmla="*/ 21 w 40"/>
                  <a:gd name="T23" fmla="*/ 37 h 37"/>
                  <a:gd name="T24" fmla="*/ 19 w 40"/>
                  <a:gd name="T25" fmla="*/ 8 h 37"/>
                  <a:gd name="T26" fmla="*/ 18 w 40"/>
                  <a:gd name="T27" fmla="*/ 8 h 37"/>
                  <a:gd name="T28" fmla="*/ 13 w 40"/>
                  <a:gd name="T29" fmla="*/ 10 h 37"/>
                  <a:gd name="T30" fmla="*/ 9 w 40"/>
                  <a:gd name="T31" fmla="*/ 16 h 37"/>
                  <a:gd name="T32" fmla="*/ 11 w 40"/>
                  <a:gd name="T33" fmla="*/ 24 h 37"/>
                  <a:gd name="T34" fmla="*/ 14 w 40"/>
                  <a:gd name="T35" fmla="*/ 27 h 37"/>
                  <a:gd name="T36" fmla="*/ 18 w 40"/>
                  <a:gd name="T37" fmla="*/ 29 h 37"/>
                  <a:gd name="T38" fmla="*/ 21 w 40"/>
                  <a:gd name="T39" fmla="*/ 29 h 37"/>
                  <a:gd name="T40" fmla="*/ 32 w 40"/>
                  <a:gd name="T41" fmla="*/ 21 h 37"/>
                  <a:gd name="T42" fmla="*/ 32 w 40"/>
                  <a:gd name="T43" fmla="*/ 17 h 37"/>
                  <a:gd name="T44" fmla="*/ 30 w 40"/>
                  <a:gd name="T45" fmla="*/ 14 h 37"/>
                  <a:gd name="T46" fmla="*/ 22 w 40"/>
                  <a:gd name="T47" fmla="*/ 9 h 37"/>
                  <a:gd name="T48" fmla="*/ 19 w 40"/>
                  <a:gd name="T49"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 h="37">
                    <a:moveTo>
                      <a:pt x="21" y="37"/>
                    </a:moveTo>
                    <a:cubicBezTo>
                      <a:pt x="19" y="37"/>
                      <a:pt x="18" y="37"/>
                      <a:pt x="16" y="36"/>
                    </a:cubicBezTo>
                    <a:cubicBezTo>
                      <a:pt x="14" y="36"/>
                      <a:pt x="12" y="35"/>
                      <a:pt x="10" y="34"/>
                    </a:cubicBezTo>
                    <a:cubicBezTo>
                      <a:pt x="7" y="32"/>
                      <a:pt x="6" y="31"/>
                      <a:pt x="4" y="29"/>
                    </a:cubicBezTo>
                    <a:cubicBezTo>
                      <a:pt x="1" y="25"/>
                      <a:pt x="0" y="20"/>
                      <a:pt x="1" y="15"/>
                    </a:cubicBezTo>
                    <a:cubicBezTo>
                      <a:pt x="2" y="10"/>
                      <a:pt x="5" y="6"/>
                      <a:pt x="9" y="3"/>
                    </a:cubicBezTo>
                    <a:cubicBezTo>
                      <a:pt x="11" y="2"/>
                      <a:pt x="14" y="1"/>
                      <a:pt x="16" y="0"/>
                    </a:cubicBezTo>
                    <a:cubicBezTo>
                      <a:pt x="18" y="0"/>
                      <a:pt x="21" y="0"/>
                      <a:pt x="24" y="1"/>
                    </a:cubicBezTo>
                    <a:cubicBezTo>
                      <a:pt x="29" y="2"/>
                      <a:pt x="34" y="5"/>
                      <a:pt x="37" y="9"/>
                    </a:cubicBezTo>
                    <a:cubicBezTo>
                      <a:pt x="38" y="11"/>
                      <a:pt x="39" y="13"/>
                      <a:pt x="40" y="16"/>
                    </a:cubicBezTo>
                    <a:cubicBezTo>
                      <a:pt x="40" y="18"/>
                      <a:pt x="40" y="21"/>
                      <a:pt x="39" y="23"/>
                    </a:cubicBezTo>
                    <a:cubicBezTo>
                      <a:pt x="37" y="31"/>
                      <a:pt x="30" y="37"/>
                      <a:pt x="21" y="37"/>
                    </a:cubicBezTo>
                    <a:close/>
                    <a:moveTo>
                      <a:pt x="19" y="8"/>
                    </a:moveTo>
                    <a:cubicBezTo>
                      <a:pt x="19" y="8"/>
                      <a:pt x="18" y="8"/>
                      <a:pt x="18" y="8"/>
                    </a:cubicBezTo>
                    <a:cubicBezTo>
                      <a:pt x="16" y="9"/>
                      <a:pt x="15" y="9"/>
                      <a:pt x="13" y="10"/>
                    </a:cubicBezTo>
                    <a:cubicBezTo>
                      <a:pt x="11" y="11"/>
                      <a:pt x="9" y="14"/>
                      <a:pt x="9" y="16"/>
                    </a:cubicBezTo>
                    <a:cubicBezTo>
                      <a:pt x="8" y="19"/>
                      <a:pt x="9" y="22"/>
                      <a:pt x="11" y="24"/>
                    </a:cubicBezTo>
                    <a:cubicBezTo>
                      <a:pt x="12" y="25"/>
                      <a:pt x="13" y="26"/>
                      <a:pt x="14" y="27"/>
                    </a:cubicBezTo>
                    <a:cubicBezTo>
                      <a:pt x="15" y="28"/>
                      <a:pt x="17" y="28"/>
                      <a:pt x="18" y="29"/>
                    </a:cubicBezTo>
                    <a:cubicBezTo>
                      <a:pt x="19" y="29"/>
                      <a:pt x="20" y="29"/>
                      <a:pt x="21" y="29"/>
                    </a:cubicBezTo>
                    <a:cubicBezTo>
                      <a:pt x="26" y="29"/>
                      <a:pt x="30" y="26"/>
                      <a:pt x="32" y="21"/>
                    </a:cubicBezTo>
                    <a:cubicBezTo>
                      <a:pt x="32" y="20"/>
                      <a:pt x="32" y="19"/>
                      <a:pt x="32" y="17"/>
                    </a:cubicBezTo>
                    <a:cubicBezTo>
                      <a:pt x="32" y="16"/>
                      <a:pt x="31" y="15"/>
                      <a:pt x="30" y="14"/>
                    </a:cubicBezTo>
                    <a:cubicBezTo>
                      <a:pt x="28" y="11"/>
                      <a:pt x="26" y="9"/>
                      <a:pt x="22" y="9"/>
                    </a:cubicBezTo>
                    <a:cubicBezTo>
                      <a:pt x="21" y="8"/>
                      <a:pt x="20"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0" name="Freeform 596"/>
              <p:cNvSpPr>
                <a:spLocks noEditPoints="1"/>
              </p:cNvSpPr>
              <p:nvPr/>
            </p:nvSpPr>
            <p:spPr bwMode="auto">
              <a:xfrm>
                <a:off x="-4203700" y="2346325"/>
                <a:ext cx="55563" cy="52388"/>
              </a:xfrm>
              <a:custGeom>
                <a:avLst/>
                <a:gdLst>
                  <a:gd name="T0" fmla="*/ 13 w 26"/>
                  <a:gd name="T1" fmla="*/ 24 h 24"/>
                  <a:gd name="T2" fmla="*/ 11 w 26"/>
                  <a:gd name="T3" fmla="*/ 24 h 24"/>
                  <a:gd name="T4" fmla="*/ 1 w 26"/>
                  <a:gd name="T5" fmla="*/ 10 h 24"/>
                  <a:gd name="T6" fmla="*/ 13 w 26"/>
                  <a:gd name="T7" fmla="*/ 0 h 24"/>
                  <a:gd name="T8" fmla="*/ 16 w 26"/>
                  <a:gd name="T9" fmla="*/ 0 h 24"/>
                  <a:gd name="T10" fmla="*/ 24 w 26"/>
                  <a:gd name="T11" fmla="*/ 6 h 24"/>
                  <a:gd name="T12" fmla="*/ 25 w 26"/>
                  <a:gd name="T13" fmla="*/ 15 h 24"/>
                  <a:gd name="T14" fmla="*/ 13 w 26"/>
                  <a:gd name="T15" fmla="*/ 24 h 24"/>
                  <a:gd name="T16" fmla="*/ 13 w 26"/>
                  <a:gd name="T17" fmla="*/ 8 h 24"/>
                  <a:gd name="T18" fmla="*/ 9 w 26"/>
                  <a:gd name="T19" fmla="*/ 11 h 24"/>
                  <a:gd name="T20" fmla="*/ 13 w 26"/>
                  <a:gd name="T21" fmla="*/ 16 h 24"/>
                  <a:gd name="T22" fmla="*/ 13 w 26"/>
                  <a:gd name="T23" fmla="*/ 16 h 24"/>
                  <a:gd name="T24" fmla="*/ 18 w 26"/>
                  <a:gd name="T25" fmla="*/ 13 h 24"/>
                  <a:gd name="T26" fmla="*/ 17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3" y="24"/>
                      <a:pt x="12" y="24"/>
                      <a:pt x="11" y="24"/>
                    </a:cubicBezTo>
                    <a:cubicBezTo>
                      <a:pt x="4" y="22"/>
                      <a:pt x="0" y="16"/>
                      <a:pt x="1" y="10"/>
                    </a:cubicBezTo>
                    <a:cubicBezTo>
                      <a:pt x="2" y="4"/>
                      <a:pt x="7" y="0"/>
                      <a:pt x="13" y="0"/>
                    </a:cubicBezTo>
                    <a:cubicBezTo>
                      <a:pt x="14" y="0"/>
                      <a:pt x="15" y="0"/>
                      <a:pt x="16" y="0"/>
                    </a:cubicBezTo>
                    <a:cubicBezTo>
                      <a:pt x="19" y="1"/>
                      <a:pt x="22" y="3"/>
                      <a:pt x="24" y="6"/>
                    </a:cubicBezTo>
                    <a:cubicBezTo>
                      <a:pt x="26" y="9"/>
                      <a:pt x="26" y="12"/>
                      <a:pt x="25" y="15"/>
                    </a:cubicBezTo>
                    <a:cubicBezTo>
                      <a:pt x="24" y="20"/>
                      <a:pt x="19" y="24"/>
                      <a:pt x="13" y="24"/>
                    </a:cubicBezTo>
                    <a:close/>
                    <a:moveTo>
                      <a:pt x="13" y="8"/>
                    </a:moveTo>
                    <a:cubicBezTo>
                      <a:pt x="11" y="8"/>
                      <a:pt x="9" y="9"/>
                      <a:pt x="9" y="11"/>
                    </a:cubicBezTo>
                    <a:cubicBezTo>
                      <a:pt x="9" y="13"/>
                      <a:pt x="10" y="15"/>
                      <a:pt x="13" y="16"/>
                    </a:cubicBezTo>
                    <a:cubicBezTo>
                      <a:pt x="13" y="16"/>
                      <a:pt x="13" y="16"/>
                      <a:pt x="13" y="16"/>
                    </a:cubicBezTo>
                    <a:cubicBezTo>
                      <a:pt x="15" y="16"/>
                      <a:pt x="17" y="15"/>
                      <a:pt x="18" y="13"/>
                    </a:cubicBezTo>
                    <a:cubicBezTo>
                      <a:pt x="18" y="12"/>
                      <a:pt x="18" y="11"/>
                      <a:pt x="17" y="10"/>
                    </a:cubicBezTo>
                    <a:cubicBezTo>
                      <a:pt x="16" y="9"/>
                      <a:pt x="15" y="8"/>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1" name="Freeform 597"/>
              <p:cNvSpPr>
                <a:spLocks noEditPoints="1"/>
              </p:cNvSpPr>
              <p:nvPr/>
            </p:nvSpPr>
            <p:spPr bwMode="auto">
              <a:xfrm>
                <a:off x="-4167188" y="2354263"/>
                <a:ext cx="55563" cy="52388"/>
              </a:xfrm>
              <a:custGeom>
                <a:avLst/>
                <a:gdLst>
                  <a:gd name="T0" fmla="*/ 13 w 26"/>
                  <a:gd name="T1" fmla="*/ 24 h 24"/>
                  <a:gd name="T2" fmla="*/ 9 w 26"/>
                  <a:gd name="T3" fmla="*/ 24 h 24"/>
                  <a:gd name="T4" fmla="*/ 5 w 26"/>
                  <a:gd name="T5" fmla="*/ 21 h 24"/>
                  <a:gd name="T6" fmla="*/ 2 w 26"/>
                  <a:gd name="T7" fmla="*/ 18 h 24"/>
                  <a:gd name="T8" fmla="*/ 1 w 26"/>
                  <a:gd name="T9" fmla="*/ 9 h 24"/>
                  <a:gd name="T10" fmla="*/ 6 w 26"/>
                  <a:gd name="T11" fmla="*/ 1 h 24"/>
                  <a:gd name="T12" fmla="*/ 11 w 26"/>
                  <a:gd name="T13" fmla="*/ 0 h 24"/>
                  <a:gd name="T14" fmla="*/ 11 w 26"/>
                  <a:gd name="T15" fmla="*/ 0 h 24"/>
                  <a:gd name="T16" fmla="*/ 16 w 26"/>
                  <a:gd name="T17" fmla="*/ 0 h 24"/>
                  <a:gd name="T18" fmla="*/ 24 w 26"/>
                  <a:gd name="T19" fmla="*/ 6 h 24"/>
                  <a:gd name="T20" fmla="*/ 25 w 26"/>
                  <a:gd name="T21" fmla="*/ 15 h 24"/>
                  <a:gd name="T22" fmla="*/ 13 w 26"/>
                  <a:gd name="T23" fmla="*/ 24 h 24"/>
                  <a:gd name="T24" fmla="*/ 12 w 26"/>
                  <a:gd name="T25" fmla="*/ 8 h 24"/>
                  <a:gd name="T26" fmla="*/ 10 w 26"/>
                  <a:gd name="T27" fmla="*/ 8 h 24"/>
                  <a:gd name="T28" fmla="*/ 8 w 26"/>
                  <a:gd name="T29" fmla="*/ 11 h 24"/>
                  <a:gd name="T30" fmla="*/ 9 w 26"/>
                  <a:gd name="T31" fmla="*/ 14 h 24"/>
                  <a:gd name="T32" fmla="*/ 10 w 26"/>
                  <a:gd name="T33" fmla="*/ 15 h 24"/>
                  <a:gd name="T34" fmla="*/ 10 w 26"/>
                  <a:gd name="T35" fmla="*/ 15 h 24"/>
                  <a:gd name="T36" fmla="*/ 12 w 26"/>
                  <a:gd name="T37" fmla="*/ 16 h 24"/>
                  <a:gd name="T38" fmla="*/ 17 w 26"/>
                  <a:gd name="T39" fmla="*/ 13 h 24"/>
                  <a:gd name="T40" fmla="*/ 17 w 26"/>
                  <a:gd name="T41" fmla="*/ 10 h 24"/>
                  <a:gd name="T42" fmla="*/ 14 w 26"/>
                  <a:gd name="T43" fmla="*/ 8 h 24"/>
                  <a:gd name="T44" fmla="*/ 12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3" y="24"/>
                    </a:moveTo>
                    <a:cubicBezTo>
                      <a:pt x="12" y="24"/>
                      <a:pt x="11" y="24"/>
                      <a:pt x="9" y="24"/>
                    </a:cubicBezTo>
                    <a:cubicBezTo>
                      <a:pt x="8" y="23"/>
                      <a:pt x="6" y="22"/>
                      <a:pt x="5" y="21"/>
                    </a:cubicBezTo>
                    <a:cubicBezTo>
                      <a:pt x="4" y="21"/>
                      <a:pt x="3" y="19"/>
                      <a:pt x="2" y="18"/>
                    </a:cubicBezTo>
                    <a:cubicBezTo>
                      <a:pt x="0" y="15"/>
                      <a:pt x="0" y="12"/>
                      <a:pt x="1" y="9"/>
                    </a:cubicBezTo>
                    <a:cubicBezTo>
                      <a:pt x="1" y="6"/>
                      <a:pt x="3" y="3"/>
                      <a:pt x="6" y="1"/>
                    </a:cubicBezTo>
                    <a:cubicBezTo>
                      <a:pt x="8" y="1"/>
                      <a:pt x="9" y="0"/>
                      <a:pt x="11" y="0"/>
                    </a:cubicBezTo>
                    <a:cubicBezTo>
                      <a:pt x="11" y="0"/>
                      <a:pt x="11" y="0"/>
                      <a:pt x="11" y="0"/>
                    </a:cubicBezTo>
                    <a:cubicBezTo>
                      <a:pt x="13" y="0"/>
                      <a:pt x="14" y="0"/>
                      <a:pt x="16" y="0"/>
                    </a:cubicBezTo>
                    <a:cubicBezTo>
                      <a:pt x="19" y="1"/>
                      <a:pt x="22" y="3"/>
                      <a:pt x="24" y="6"/>
                    </a:cubicBezTo>
                    <a:cubicBezTo>
                      <a:pt x="25" y="9"/>
                      <a:pt x="26" y="12"/>
                      <a:pt x="25" y="15"/>
                    </a:cubicBezTo>
                    <a:cubicBezTo>
                      <a:pt x="23" y="21"/>
                      <a:pt x="18" y="24"/>
                      <a:pt x="13" y="24"/>
                    </a:cubicBezTo>
                    <a:close/>
                    <a:moveTo>
                      <a:pt x="12" y="8"/>
                    </a:moveTo>
                    <a:cubicBezTo>
                      <a:pt x="11" y="8"/>
                      <a:pt x="11" y="8"/>
                      <a:pt x="10" y="8"/>
                    </a:cubicBezTo>
                    <a:cubicBezTo>
                      <a:pt x="9" y="9"/>
                      <a:pt x="9" y="10"/>
                      <a:pt x="8" y="11"/>
                    </a:cubicBezTo>
                    <a:cubicBezTo>
                      <a:pt x="8" y="12"/>
                      <a:pt x="8" y="13"/>
                      <a:pt x="9" y="14"/>
                    </a:cubicBezTo>
                    <a:cubicBezTo>
                      <a:pt x="9" y="14"/>
                      <a:pt x="10" y="15"/>
                      <a:pt x="10" y="15"/>
                    </a:cubicBezTo>
                    <a:cubicBezTo>
                      <a:pt x="10" y="15"/>
                      <a:pt x="10" y="15"/>
                      <a:pt x="10" y="15"/>
                    </a:cubicBezTo>
                    <a:cubicBezTo>
                      <a:pt x="11" y="15"/>
                      <a:pt x="11" y="16"/>
                      <a:pt x="12" y="16"/>
                    </a:cubicBezTo>
                    <a:cubicBezTo>
                      <a:pt x="14" y="16"/>
                      <a:pt x="16" y="15"/>
                      <a:pt x="17" y="13"/>
                    </a:cubicBezTo>
                    <a:cubicBezTo>
                      <a:pt x="17" y="12"/>
                      <a:pt x="17" y="11"/>
                      <a:pt x="17" y="10"/>
                    </a:cubicBezTo>
                    <a:cubicBezTo>
                      <a:pt x="16" y="9"/>
                      <a:pt x="15" y="8"/>
                      <a:pt x="14"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2" name="Freeform 598"/>
              <p:cNvSpPr>
                <a:spLocks noEditPoints="1"/>
              </p:cNvSpPr>
              <p:nvPr/>
            </p:nvSpPr>
            <p:spPr bwMode="auto">
              <a:xfrm>
                <a:off x="-4098925" y="2487613"/>
                <a:ext cx="52388" cy="52388"/>
              </a:xfrm>
              <a:custGeom>
                <a:avLst/>
                <a:gdLst>
                  <a:gd name="T0" fmla="*/ 11 w 24"/>
                  <a:gd name="T1" fmla="*/ 24 h 24"/>
                  <a:gd name="T2" fmla="*/ 7 w 24"/>
                  <a:gd name="T3" fmla="*/ 23 h 24"/>
                  <a:gd name="T4" fmla="*/ 3 w 24"/>
                  <a:gd name="T5" fmla="*/ 21 h 24"/>
                  <a:gd name="T6" fmla="*/ 1 w 24"/>
                  <a:gd name="T7" fmla="*/ 17 h 24"/>
                  <a:gd name="T8" fmla="*/ 2 w 24"/>
                  <a:gd name="T9" fmla="*/ 8 h 24"/>
                  <a:gd name="T10" fmla="*/ 8 w 24"/>
                  <a:gd name="T11" fmla="*/ 1 h 24"/>
                  <a:gd name="T12" fmla="*/ 12 w 24"/>
                  <a:gd name="T13" fmla="*/ 0 h 24"/>
                  <a:gd name="T14" fmla="*/ 12 w 24"/>
                  <a:gd name="T15" fmla="*/ 0 h 24"/>
                  <a:gd name="T16" fmla="*/ 17 w 24"/>
                  <a:gd name="T17" fmla="*/ 1 h 24"/>
                  <a:gd name="T18" fmla="*/ 23 w 24"/>
                  <a:gd name="T19" fmla="*/ 7 h 24"/>
                  <a:gd name="T20" fmla="*/ 22 w 24"/>
                  <a:gd name="T21" fmla="*/ 17 h 24"/>
                  <a:gd name="T22" fmla="*/ 11 w 24"/>
                  <a:gd name="T23" fmla="*/ 24 h 24"/>
                  <a:gd name="T24" fmla="*/ 12 w 24"/>
                  <a:gd name="T25" fmla="*/ 8 h 24"/>
                  <a:gd name="T26" fmla="*/ 11 w 24"/>
                  <a:gd name="T27" fmla="*/ 8 h 24"/>
                  <a:gd name="T28" fmla="*/ 9 w 24"/>
                  <a:gd name="T29" fmla="*/ 11 h 24"/>
                  <a:gd name="T30" fmla="*/ 9 w 24"/>
                  <a:gd name="T31" fmla="*/ 14 h 24"/>
                  <a:gd name="T32" fmla="*/ 9 w 24"/>
                  <a:gd name="T33" fmla="*/ 15 h 24"/>
                  <a:gd name="T34" fmla="*/ 10 w 24"/>
                  <a:gd name="T35" fmla="*/ 15 h 24"/>
                  <a:gd name="T36" fmla="*/ 10 w 24"/>
                  <a:gd name="T37" fmla="*/ 16 h 24"/>
                  <a:gd name="T38" fmla="*/ 15 w 24"/>
                  <a:gd name="T39" fmla="*/ 13 h 24"/>
                  <a:gd name="T40" fmla="*/ 15 w 24"/>
                  <a:gd name="T41" fmla="*/ 10 h 24"/>
                  <a:gd name="T42" fmla="*/ 14 w 24"/>
                  <a:gd name="T43" fmla="*/ 8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1" y="24"/>
                    </a:moveTo>
                    <a:cubicBezTo>
                      <a:pt x="10" y="24"/>
                      <a:pt x="8" y="24"/>
                      <a:pt x="7" y="23"/>
                    </a:cubicBezTo>
                    <a:cubicBezTo>
                      <a:pt x="6" y="23"/>
                      <a:pt x="4" y="22"/>
                      <a:pt x="3" y="21"/>
                    </a:cubicBezTo>
                    <a:cubicBezTo>
                      <a:pt x="2" y="19"/>
                      <a:pt x="2" y="18"/>
                      <a:pt x="1" y="17"/>
                    </a:cubicBezTo>
                    <a:cubicBezTo>
                      <a:pt x="0" y="14"/>
                      <a:pt x="0" y="11"/>
                      <a:pt x="2" y="8"/>
                    </a:cubicBezTo>
                    <a:cubicBezTo>
                      <a:pt x="3" y="5"/>
                      <a:pt x="5" y="3"/>
                      <a:pt x="8" y="1"/>
                    </a:cubicBezTo>
                    <a:cubicBezTo>
                      <a:pt x="9" y="1"/>
                      <a:pt x="11" y="0"/>
                      <a:pt x="12" y="0"/>
                    </a:cubicBezTo>
                    <a:cubicBezTo>
                      <a:pt x="12" y="0"/>
                      <a:pt x="12" y="0"/>
                      <a:pt x="12" y="0"/>
                    </a:cubicBezTo>
                    <a:cubicBezTo>
                      <a:pt x="14" y="0"/>
                      <a:pt x="15" y="0"/>
                      <a:pt x="17" y="1"/>
                    </a:cubicBezTo>
                    <a:cubicBezTo>
                      <a:pt x="20" y="2"/>
                      <a:pt x="22" y="5"/>
                      <a:pt x="23" y="7"/>
                    </a:cubicBezTo>
                    <a:cubicBezTo>
                      <a:pt x="24" y="10"/>
                      <a:pt x="24" y="14"/>
                      <a:pt x="22" y="17"/>
                    </a:cubicBezTo>
                    <a:cubicBezTo>
                      <a:pt x="20" y="21"/>
                      <a:pt x="16" y="24"/>
                      <a:pt x="11" y="24"/>
                    </a:cubicBezTo>
                    <a:close/>
                    <a:moveTo>
                      <a:pt x="12" y="8"/>
                    </a:moveTo>
                    <a:cubicBezTo>
                      <a:pt x="12" y="8"/>
                      <a:pt x="12" y="8"/>
                      <a:pt x="11" y="8"/>
                    </a:cubicBezTo>
                    <a:cubicBezTo>
                      <a:pt x="10" y="9"/>
                      <a:pt x="9" y="10"/>
                      <a:pt x="9" y="11"/>
                    </a:cubicBezTo>
                    <a:cubicBezTo>
                      <a:pt x="9" y="12"/>
                      <a:pt x="9" y="13"/>
                      <a:pt x="9" y="14"/>
                    </a:cubicBezTo>
                    <a:cubicBezTo>
                      <a:pt x="9" y="14"/>
                      <a:pt x="9" y="15"/>
                      <a:pt x="9" y="15"/>
                    </a:cubicBezTo>
                    <a:cubicBezTo>
                      <a:pt x="10" y="15"/>
                      <a:pt x="10" y="15"/>
                      <a:pt x="10" y="15"/>
                    </a:cubicBezTo>
                    <a:cubicBezTo>
                      <a:pt x="10" y="16"/>
                      <a:pt x="10" y="16"/>
                      <a:pt x="10" y="16"/>
                    </a:cubicBezTo>
                    <a:cubicBezTo>
                      <a:pt x="12" y="17"/>
                      <a:pt x="14" y="15"/>
                      <a:pt x="15" y="13"/>
                    </a:cubicBezTo>
                    <a:cubicBezTo>
                      <a:pt x="15" y="12"/>
                      <a:pt x="16" y="11"/>
                      <a:pt x="15" y="10"/>
                    </a:cubicBezTo>
                    <a:cubicBezTo>
                      <a:pt x="15" y="10"/>
                      <a:pt x="14"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3" name="Freeform 599"/>
              <p:cNvSpPr>
                <a:spLocks noEditPoints="1"/>
              </p:cNvSpPr>
              <p:nvPr/>
            </p:nvSpPr>
            <p:spPr bwMode="auto">
              <a:xfrm>
                <a:off x="-4070350" y="2500313"/>
                <a:ext cx="52388" cy="52388"/>
              </a:xfrm>
              <a:custGeom>
                <a:avLst/>
                <a:gdLst>
                  <a:gd name="T0" fmla="*/ 12 w 24"/>
                  <a:gd name="T1" fmla="*/ 24 h 24"/>
                  <a:gd name="T2" fmla="*/ 7 w 24"/>
                  <a:gd name="T3" fmla="*/ 23 h 24"/>
                  <a:gd name="T4" fmla="*/ 1 w 24"/>
                  <a:gd name="T5" fmla="*/ 16 h 24"/>
                  <a:gd name="T6" fmla="*/ 2 w 24"/>
                  <a:gd name="T7" fmla="*/ 7 h 24"/>
                  <a:gd name="T8" fmla="*/ 8 w 24"/>
                  <a:gd name="T9" fmla="*/ 1 h 24"/>
                  <a:gd name="T10" fmla="*/ 18 w 24"/>
                  <a:gd name="T11" fmla="*/ 1 h 24"/>
                  <a:gd name="T12" fmla="*/ 23 w 24"/>
                  <a:gd name="T13" fmla="*/ 8 h 24"/>
                  <a:gd name="T14" fmla="*/ 22 w 24"/>
                  <a:gd name="T15" fmla="*/ 17 h 24"/>
                  <a:gd name="T16" fmla="*/ 12 w 24"/>
                  <a:gd name="T17" fmla="*/ 24 h 24"/>
                  <a:gd name="T18" fmla="*/ 13 w 24"/>
                  <a:gd name="T19" fmla="*/ 8 h 24"/>
                  <a:gd name="T20" fmla="*/ 12 w 24"/>
                  <a:gd name="T21" fmla="*/ 9 h 24"/>
                  <a:gd name="T22" fmla="*/ 9 w 24"/>
                  <a:gd name="T23" fmla="*/ 11 h 24"/>
                  <a:gd name="T24" fmla="*/ 9 w 24"/>
                  <a:gd name="T25" fmla="*/ 14 h 24"/>
                  <a:gd name="T26" fmla="*/ 11 w 24"/>
                  <a:gd name="T27" fmla="*/ 16 h 24"/>
                  <a:gd name="T28" fmla="*/ 12 w 24"/>
                  <a:gd name="T29" fmla="*/ 16 h 24"/>
                  <a:gd name="T30" fmla="*/ 15 w 24"/>
                  <a:gd name="T31" fmla="*/ 14 h 24"/>
                  <a:gd name="T32" fmla="*/ 15 w 24"/>
                  <a:gd name="T33" fmla="*/ 10 h 24"/>
                  <a:gd name="T34" fmla="*/ 14 w 24"/>
                  <a:gd name="T35" fmla="*/ 9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0" y="24"/>
                      <a:pt x="8" y="24"/>
                      <a:pt x="7" y="23"/>
                    </a:cubicBezTo>
                    <a:cubicBezTo>
                      <a:pt x="4" y="22"/>
                      <a:pt x="2" y="19"/>
                      <a:pt x="1" y="16"/>
                    </a:cubicBezTo>
                    <a:cubicBezTo>
                      <a:pt x="0" y="13"/>
                      <a:pt x="1" y="10"/>
                      <a:pt x="2" y="7"/>
                    </a:cubicBezTo>
                    <a:cubicBezTo>
                      <a:pt x="3" y="5"/>
                      <a:pt x="6" y="2"/>
                      <a:pt x="8" y="1"/>
                    </a:cubicBezTo>
                    <a:cubicBezTo>
                      <a:pt x="12" y="0"/>
                      <a:pt x="15" y="0"/>
                      <a:pt x="18" y="1"/>
                    </a:cubicBezTo>
                    <a:cubicBezTo>
                      <a:pt x="20" y="3"/>
                      <a:pt x="22" y="5"/>
                      <a:pt x="23" y="8"/>
                    </a:cubicBezTo>
                    <a:cubicBezTo>
                      <a:pt x="24" y="11"/>
                      <a:pt x="24" y="15"/>
                      <a:pt x="22" y="17"/>
                    </a:cubicBezTo>
                    <a:cubicBezTo>
                      <a:pt x="20" y="22"/>
                      <a:pt x="16" y="24"/>
                      <a:pt x="12" y="24"/>
                    </a:cubicBezTo>
                    <a:close/>
                    <a:moveTo>
                      <a:pt x="13" y="8"/>
                    </a:moveTo>
                    <a:cubicBezTo>
                      <a:pt x="12" y="8"/>
                      <a:pt x="12" y="8"/>
                      <a:pt x="12" y="9"/>
                    </a:cubicBezTo>
                    <a:cubicBezTo>
                      <a:pt x="11" y="9"/>
                      <a:pt x="10" y="10"/>
                      <a:pt x="9" y="11"/>
                    </a:cubicBezTo>
                    <a:cubicBezTo>
                      <a:pt x="9" y="12"/>
                      <a:pt x="9" y="13"/>
                      <a:pt x="9" y="14"/>
                    </a:cubicBezTo>
                    <a:cubicBezTo>
                      <a:pt x="9" y="15"/>
                      <a:pt x="10" y="16"/>
                      <a:pt x="11" y="16"/>
                    </a:cubicBezTo>
                    <a:cubicBezTo>
                      <a:pt x="11" y="16"/>
                      <a:pt x="11" y="16"/>
                      <a:pt x="12" y="16"/>
                    </a:cubicBezTo>
                    <a:cubicBezTo>
                      <a:pt x="13" y="16"/>
                      <a:pt x="14" y="15"/>
                      <a:pt x="15" y="14"/>
                    </a:cubicBezTo>
                    <a:cubicBezTo>
                      <a:pt x="16" y="13"/>
                      <a:pt x="16" y="11"/>
                      <a:pt x="15" y="10"/>
                    </a:cubicBezTo>
                    <a:cubicBezTo>
                      <a:pt x="15"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4" name="Freeform 600"/>
              <p:cNvSpPr>
                <a:spLocks noEditPoints="1"/>
              </p:cNvSpPr>
              <p:nvPr/>
            </p:nvSpPr>
            <p:spPr bwMode="auto">
              <a:xfrm>
                <a:off x="-4044950" y="2516188"/>
                <a:ext cx="53975" cy="50800"/>
              </a:xfrm>
              <a:custGeom>
                <a:avLst/>
                <a:gdLst>
                  <a:gd name="T0" fmla="*/ 12 w 25"/>
                  <a:gd name="T1" fmla="*/ 24 h 24"/>
                  <a:gd name="T2" fmla="*/ 7 w 25"/>
                  <a:gd name="T3" fmla="*/ 23 h 24"/>
                  <a:gd name="T4" fmla="*/ 3 w 25"/>
                  <a:gd name="T5" fmla="*/ 7 h 24"/>
                  <a:gd name="T6" fmla="*/ 14 w 25"/>
                  <a:gd name="T7" fmla="*/ 0 h 24"/>
                  <a:gd name="T8" fmla="*/ 19 w 25"/>
                  <a:gd name="T9" fmla="*/ 1 h 24"/>
                  <a:gd name="T10" fmla="*/ 24 w 25"/>
                  <a:gd name="T11" fmla="*/ 8 h 24"/>
                  <a:gd name="T12" fmla="*/ 23 w 25"/>
                  <a:gd name="T13" fmla="*/ 18 h 24"/>
                  <a:gd name="T14" fmla="*/ 12 w 25"/>
                  <a:gd name="T15" fmla="*/ 24 h 24"/>
                  <a:gd name="T16" fmla="*/ 14 w 25"/>
                  <a:gd name="T17" fmla="*/ 8 h 24"/>
                  <a:gd name="T18" fmla="*/ 10 w 25"/>
                  <a:gd name="T19" fmla="*/ 10 h 24"/>
                  <a:gd name="T20" fmla="*/ 11 w 25"/>
                  <a:gd name="T21" fmla="*/ 15 h 24"/>
                  <a:gd name="T22" fmla="*/ 12 w 25"/>
                  <a:gd name="T23" fmla="*/ 16 h 24"/>
                  <a:gd name="T24" fmla="*/ 16 w 25"/>
                  <a:gd name="T25" fmla="*/ 14 h 24"/>
                  <a:gd name="T26" fmla="*/ 16 w 25"/>
                  <a:gd name="T27" fmla="*/ 10 h 24"/>
                  <a:gd name="T28" fmla="*/ 15 w 25"/>
                  <a:gd name="T29" fmla="*/ 8 h 24"/>
                  <a:gd name="T30" fmla="*/ 14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1" y="24"/>
                      <a:pt x="9" y="23"/>
                      <a:pt x="7" y="23"/>
                    </a:cubicBezTo>
                    <a:cubicBezTo>
                      <a:pt x="2" y="20"/>
                      <a:pt x="0" y="13"/>
                      <a:pt x="3" y="7"/>
                    </a:cubicBezTo>
                    <a:cubicBezTo>
                      <a:pt x="5" y="3"/>
                      <a:pt x="9" y="0"/>
                      <a:pt x="14" y="0"/>
                    </a:cubicBezTo>
                    <a:cubicBezTo>
                      <a:pt x="16" y="0"/>
                      <a:pt x="17" y="0"/>
                      <a:pt x="19" y="1"/>
                    </a:cubicBezTo>
                    <a:cubicBezTo>
                      <a:pt x="22" y="3"/>
                      <a:pt x="24" y="5"/>
                      <a:pt x="24" y="8"/>
                    </a:cubicBezTo>
                    <a:cubicBezTo>
                      <a:pt x="25" y="11"/>
                      <a:pt x="25" y="15"/>
                      <a:pt x="23" y="18"/>
                    </a:cubicBezTo>
                    <a:cubicBezTo>
                      <a:pt x="21" y="22"/>
                      <a:pt x="17" y="24"/>
                      <a:pt x="12" y="24"/>
                    </a:cubicBezTo>
                    <a:close/>
                    <a:moveTo>
                      <a:pt x="14" y="8"/>
                    </a:moveTo>
                    <a:cubicBezTo>
                      <a:pt x="12" y="8"/>
                      <a:pt x="11" y="9"/>
                      <a:pt x="10" y="10"/>
                    </a:cubicBezTo>
                    <a:cubicBezTo>
                      <a:pt x="9" y="12"/>
                      <a:pt x="10" y="15"/>
                      <a:pt x="11" y="15"/>
                    </a:cubicBezTo>
                    <a:cubicBezTo>
                      <a:pt x="12" y="16"/>
                      <a:pt x="12" y="16"/>
                      <a:pt x="12" y="16"/>
                    </a:cubicBezTo>
                    <a:cubicBezTo>
                      <a:pt x="14" y="16"/>
                      <a:pt x="15" y="15"/>
                      <a:pt x="16" y="14"/>
                    </a:cubicBezTo>
                    <a:cubicBezTo>
                      <a:pt x="17" y="13"/>
                      <a:pt x="17" y="11"/>
                      <a:pt x="16" y="10"/>
                    </a:cubicBezTo>
                    <a:cubicBezTo>
                      <a:pt x="16" y="10"/>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5" name="Freeform 601"/>
              <p:cNvSpPr>
                <a:spLocks noEditPoints="1"/>
              </p:cNvSpPr>
              <p:nvPr/>
            </p:nvSpPr>
            <p:spPr bwMode="auto">
              <a:xfrm>
                <a:off x="-4016375" y="2530475"/>
                <a:ext cx="53975" cy="52388"/>
              </a:xfrm>
              <a:custGeom>
                <a:avLst/>
                <a:gdLst>
                  <a:gd name="T0" fmla="*/ 12 w 25"/>
                  <a:gd name="T1" fmla="*/ 24 h 24"/>
                  <a:gd name="T2" fmla="*/ 6 w 25"/>
                  <a:gd name="T3" fmla="*/ 23 h 24"/>
                  <a:gd name="T4" fmla="*/ 3 w 25"/>
                  <a:gd name="T5" fmla="*/ 7 h 24"/>
                  <a:gd name="T6" fmla="*/ 13 w 25"/>
                  <a:gd name="T7" fmla="*/ 0 h 24"/>
                  <a:gd name="T8" fmla="*/ 19 w 25"/>
                  <a:gd name="T9" fmla="*/ 2 h 24"/>
                  <a:gd name="T10" fmla="*/ 19 w 25"/>
                  <a:gd name="T11" fmla="*/ 2 h 24"/>
                  <a:gd name="T12" fmla="*/ 24 w 25"/>
                  <a:gd name="T13" fmla="*/ 9 h 24"/>
                  <a:gd name="T14" fmla="*/ 22 w 25"/>
                  <a:gd name="T15" fmla="*/ 18 h 24"/>
                  <a:gd name="T16" fmla="*/ 12 w 25"/>
                  <a:gd name="T17" fmla="*/ 24 h 24"/>
                  <a:gd name="T18" fmla="*/ 13 w 25"/>
                  <a:gd name="T19" fmla="*/ 8 h 24"/>
                  <a:gd name="T20" fmla="*/ 10 w 25"/>
                  <a:gd name="T21" fmla="*/ 11 h 24"/>
                  <a:gd name="T22" fmla="*/ 11 w 25"/>
                  <a:gd name="T23" fmla="*/ 16 h 24"/>
                  <a:gd name="T24" fmla="*/ 11 w 25"/>
                  <a:gd name="T25" fmla="*/ 16 h 24"/>
                  <a:gd name="T26" fmla="*/ 16 w 25"/>
                  <a:gd name="T27" fmla="*/ 14 h 24"/>
                  <a:gd name="T28" fmla="*/ 16 w 25"/>
                  <a:gd name="T29" fmla="*/ 11 h 24"/>
                  <a:gd name="T30" fmla="*/ 15 w 25"/>
                  <a:gd name="T31" fmla="*/ 9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8" y="24"/>
                      <a:pt x="6" y="23"/>
                    </a:cubicBezTo>
                    <a:cubicBezTo>
                      <a:pt x="1" y="19"/>
                      <a:pt x="0" y="12"/>
                      <a:pt x="3" y="7"/>
                    </a:cubicBezTo>
                    <a:cubicBezTo>
                      <a:pt x="5" y="3"/>
                      <a:pt x="9" y="0"/>
                      <a:pt x="13" y="0"/>
                    </a:cubicBezTo>
                    <a:cubicBezTo>
                      <a:pt x="15" y="0"/>
                      <a:pt x="17" y="1"/>
                      <a:pt x="19" y="2"/>
                    </a:cubicBezTo>
                    <a:cubicBezTo>
                      <a:pt x="19" y="2"/>
                      <a:pt x="19" y="2"/>
                      <a:pt x="19" y="2"/>
                    </a:cubicBezTo>
                    <a:cubicBezTo>
                      <a:pt x="22" y="4"/>
                      <a:pt x="23" y="6"/>
                      <a:pt x="24" y="9"/>
                    </a:cubicBezTo>
                    <a:cubicBezTo>
                      <a:pt x="25" y="12"/>
                      <a:pt x="24" y="16"/>
                      <a:pt x="22" y="18"/>
                    </a:cubicBezTo>
                    <a:cubicBezTo>
                      <a:pt x="20" y="22"/>
                      <a:pt x="16" y="24"/>
                      <a:pt x="12" y="24"/>
                    </a:cubicBezTo>
                    <a:close/>
                    <a:moveTo>
                      <a:pt x="13" y="8"/>
                    </a:moveTo>
                    <a:cubicBezTo>
                      <a:pt x="12" y="8"/>
                      <a:pt x="11" y="9"/>
                      <a:pt x="10" y="11"/>
                    </a:cubicBezTo>
                    <a:cubicBezTo>
                      <a:pt x="9" y="13"/>
                      <a:pt x="9" y="15"/>
                      <a:pt x="11" y="16"/>
                    </a:cubicBezTo>
                    <a:cubicBezTo>
                      <a:pt x="11" y="16"/>
                      <a:pt x="11" y="16"/>
                      <a:pt x="11" y="16"/>
                    </a:cubicBezTo>
                    <a:cubicBezTo>
                      <a:pt x="12" y="17"/>
                      <a:pt x="14" y="16"/>
                      <a:pt x="16" y="14"/>
                    </a:cubicBezTo>
                    <a:cubicBezTo>
                      <a:pt x="16" y="13"/>
                      <a:pt x="16" y="12"/>
                      <a:pt x="16" y="11"/>
                    </a:cubicBezTo>
                    <a:cubicBezTo>
                      <a:pt x="16"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6" name="Freeform 602"/>
              <p:cNvSpPr>
                <a:spLocks noEditPoints="1"/>
              </p:cNvSpPr>
              <p:nvPr/>
            </p:nvSpPr>
            <p:spPr bwMode="auto">
              <a:xfrm>
                <a:off x="-3990975" y="2547938"/>
                <a:ext cx="53975" cy="52388"/>
              </a:xfrm>
              <a:custGeom>
                <a:avLst/>
                <a:gdLst>
                  <a:gd name="T0" fmla="*/ 12 w 25"/>
                  <a:gd name="T1" fmla="*/ 24 h 24"/>
                  <a:gd name="T2" fmla="*/ 6 w 25"/>
                  <a:gd name="T3" fmla="*/ 22 h 24"/>
                  <a:gd name="T4" fmla="*/ 4 w 25"/>
                  <a:gd name="T5" fmla="*/ 6 h 24"/>
                  <a:gd name="T6" fmla="*/ 14 w 25"/>
                  <a:gd name="T7" fmla="*/ 0 h 24"/>
                  <a:gd name="T8" fmla="*/ 20 w 25"/>
                  <a:gd name="T9" fmla="*/ 2 h 24"/>
                  <a:gd name="T10" fmla="*/ 20 w 25"/>
                  <a:gd name="T11" fmla="*/ 2 h 24"/>
                  <a:gd name="T12" fmla="*/ 25 w 25"/>
                  <a:gd name="T13" fmla="*/ 9 h 24"/>
                  <a:gd name="T14" fmla="*/ 22 w 25"/>
                  <a:gd name="T15" fmla="*/ 19 h 24"/>
                  <a:gd name="T16" fmla="*/ 12 w 25"/>
                  <a:gd name="T17" fmla="*/ 24 h 24"/>
                  <a:gd name="T18" fmla="*/ 14 w 25"/>
                  <a:gd name="T19" fmla="*/ 8 h 24"/>
                  <a:gd name="T20" fmla="*/ 10 w 25"/>
                  <a:gd name="T21" fmla="*/ 10 h 24"/>
                  <a:gd name="T22" fmla="*/ 11 w 25"/>
                  <a:gd name="T23" fmla="*/ 15 h 24"/>
                  <a:gd name="T24" fmla="*/ 11 w 25"/>
                  <a:gd name="T25" fmla="*/ 16 h 24"/>
                  <a:gd name="T26" fmla="*/ 16 w 25"/>
                  <a:gd name="T27" fmla="*/ 14 h 24"/>
                  <a:gd name="T28" fmla="*/ 17 w 25"/>
                  <a:gd name="T29" fmla="*/ 11 h 24"/>
                  <a:gd name="T30" fmla="*/ 15 w 25"/>
                  <a:gd name="T31" fmla="*/ 9 h 24"/>
                  <a:gd name="T32" fmla="*/ 14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8" y="23"/>
                      <a:pt x="6" y="22"/>
                    </a:cubicBezTo>
                    <a:cubicBezTo>
                      <a:pt x="1" y="19"/>
                      <a:pt x="0" y="12"/>
                      <a:pt x="4" y="6"/>
                    </a:cubicBezTo>
                    <a:cubicBezTo>
                      <a:pt x="6" y="2"/>
                      <a:pt x="10" y="0"/>
                      <a:pt x="14" y="0"/>
                    </a:cubicBezTo>
                    <a:cubicBezTo>
                      <a:pt x="16" y="0"/>
                      <a:pt x="18" y="1"/>
                      <a:pt x="20" y="2"/>
                    </a:cubicBezTo>
                    <a:cubicBezTo>
                      <a:pt x="20" y="2"/>
                      <a:pt x="20" y="2"/>
                      <a:pt x="20" y="2"/>
                    </a:cubicBezTo>
                    <a:cubicBezTo>
                      <a:pt x="22" y="4"/>
                      <a:pt x="24" y="6"/>
                      <a:pt x="25" y="9"/>
                    </a:cubicBezTo>
                    <a:cubicBezTo>
                      <a:pt x="25" y="13"/>
                      <a:pt x="24" y="16"/>
                      <a:pt x="22" y="19"/>
                    </a:cubicBezTo>
                    <a:cubicBezTo>
                      <a:pt x="20" y="22"/>
                      <a:pt x="16" y="24"/>
                      <a:pt x="12" y="24"/>
                    </a:cubicBezTo>
                    <a:close/>
                    <a:moveTo>
                      <a:pt x="14" y="8"/>
                    </a:moveTo>
                    <a:cubicBezTo>
                      <a:pt x="12" y="8"/>
                      <a:pt x="11" y="9"/>
                      <a:pt x="10" y="10"/>
                    </a:cubicBezTo>
                    <a:cubicBezTo>
                      <a:pt x="9" y="12"/>
                      <a:pt x="9" y="15"/>
                      <a:pt x="11" y="15"/>
                    </a:cubicBezTo>
                    <a:cubicBezTo>
                      <a:pt x="11" y="16"/>
                      <a:pt x="11" y="16"/>
                      <a:pt x="11" y="16"/>
                    </a:cubicBezTo>
                    <a:cubicBezTo>
                      <a:pt x="12" y="16"/>
                      <a:pt x="14" y="16"/>
                      <a:pt x="16" y="14"/>
                    </a:cubicBezTo>
                    <a:cubicBezTo>
                      <a:pt x="16" y="13"/>
                      <a:pt x="17" y="12"/>
                      <a:pt x="17" y="11"/>
                    </a:cubicBezTo>
                    <a:cubicBezTo>
                      <a:pt x="16" y="10"/>
                      <a:pt x="16" y="9"/>
                      <a:pt x="15"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7" name="Freeform 603"/>
              <p:cNvSpPr>
                <a:spLocks noEditPoints="1"/>
              </p:cNvSpPr>
              <p:nvPr/>
            </p:nvSpPr>
            <p:spPr bwMode="auto">
              <a:xfrm>
                <a:off x="-3963988" y="2566988"/>
                <a:ext cx="52388" cy="49213"/>
              </a:xfrm>
              <a:custGeom>
                <a:avLst/>
                <a:gdLst>
                  <a:gd name="T0" fmla="*/ 12 w 25"/>
                  <a:gd name="T1" fmla="*/ 23 h 23"/>
                  <a:gd name="T2" fmla="*/ 6 w 25"/>
                  <a:gd name="T3" fmla="*/ 21 h 23"/>
                  <a:gd name="T4" fmla="*/ 4 w 25"/>
                  <a:gd name="T5" fmla="*/ 5 h 23"/>
                  <a:gd name="T6" fmla="*/ 14 w 25"/>
                  <a:gd name="T7" fmla="*/ 0 h 23"/>
                  <a:gd name="T8" fmla="*/ 20 w 25"/>
                  <a:gd name="T9" fmla="*/ 2 h 23"/>
                  <a:gd name="T10" fmla="*/ 25 w 25"/>
                  <a:gd name="T11" fmla="*/ 9 h 23"/>
                  <a:gd name="T12" fmla="*/ 22 w 25"/>
                  <a:gd name="T13" fmla="*/ 19 h 23"/>
                  <a:gd name="T14" fmla="*/ 12 w 25"/>
                  <a:gd name="T15" fmla="*/ 23 h 23"/>
                  <a:gd name="T16" fmla="*/ 14 w 25"/>
                  <a:gd name="T17" fmla="*/ 8 h 23"/>
                  <a:gd name="T18" fmla="*/ 10 w 25"/>
                  <a:gd name="T19" fmla="*/ 10 h 23"/>
                  <a:gd name="T20" fmla="*/ 10 w 25"/>
                  <a:gd name="T21" fmla="*/ 15 h 23"/>
                  <a:gd name="T22" fmla="*/ 16 w 25"/>
                  <a:gd name="T23" fmla="*/ 14 h 23"/>
                  <a:gd name="T24" fmla="*/ 16 w 25"/>
                  <a:gd name="T25" fmla="*/ 10 h 23"/>
                  <a:gd name="T26" fmla="*/ 15 w 25"/>
                  <a:gd name="T27" fmla="*/ 8 h 23"/>
                  <a:gd name="T28" fmla="*/ 14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10" y="23"/>
                      <a:pt x="8" y="23"/>
                      <a:pt x="6" y="21"/>
                    </a:cubicBezTo>
                    <a:cubicBezTo>
                      <a:pt x="1" y="18"/>
                      <a:pt x="0" y="10"/>
                      <a:pt x="4" y="5"/>
                    </a:cubicBezTo>
                    <a:cubicBezTo>
                      <a:pt x="6" y="2"/>
                      <a:pt x="10" y="0"/>
                      <a:pt x="14" y="0"/>
                    </a:cubicBezTo>
                    <a:cubicBezTo>
                      <a:pt x="16" y="0"/>
                      <a:pt x="18" y="0"/>
                      <a:pt x="20" y="2"/>
                    </a:cubicBezTo>
                    <a:cubicBezTo>
                      <a:pt x="23" y="4"/>
                      <a:pt x="24" y="6"/>
                      <a:pt x="25" y="9"/>
                    </a:cubicBezTo>
                    <a:cubicBezTo>
                      <a:pt x="25" y="13"/>
                      <a:pt x="24" y="16"/>
                      <a:pt x="22" y="19"/>
                    </a:cubicBezTo>
                    <a:cubicBezTo>
                      <a:pt x="20" y="22"/>
                      <a:pt x="16" y="23"/>
                      <a:pt x="12" y="23"/>
                    </a:cubicBezTo>
                    <a:close/>
                    <a:moveTo>
                      <a:pt x="14" y="8"/>
                    </a:moveTo>
                    <a:cubicBezTo>
                      <a:pt x="12" y="8"/>
                      <a:pt x="11" y="8"/>
                      <a:pt x="10" y="10"/>
                    </a:cubicBezTo>
                    <a:cubicBezTo>
                      <a:pt x="9" y="11"/>
                      <a:pt x="9" y="14"/>
                      <a:pt x="10" y="15"/>
                    </a:cubicBezTo>
                    <a:cubicBezTo>
                      <a:pt x="12" y="16"/>
                      <a:pt x="14" y="15"/>
                      <a:pt x="16" y="14"/>
                    </a:cubicBezTo>
                    <a:cubicBezTo>
                      <a:pt x="16" y="13"/>
                      <a:pt x="17" y="11"/>
                      <a:pt x="16" y="10"/>
                    </a:cubicBezTo>
                    <a:cubicBezTo>
                      <a:pt x="16" y="10"/>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8" name="Freeform 604"/>
              <p:cNvSpPr>
                <a:spLocks noEditPoints="1"/>
              </p:cNvSpPr>
              <p:nvPr/>
            </p:nvSpPr>
            <p:spPr bwMode="auto">
              <a:xfrm>
                <a:off x="-4078288" y="2460625"/>
                <a:ext cx="55563" cy="50800"/>
              </a:xfrm>
              <a:custGeom>
                <a:avLst/>
                <a:gdLst>
                  <a:gd name="T0" fmla="*/ 13 w 26"/>
                  <a:gd name="T1" fmla="*/ 24 h 24"/>
                  <a:gd name="T2" fmla="*/ 9 w 26"/>
                  <a:gd name="T3" fmla="*/ 23 h 24"/>
                  <a:gd name="T4" fmla="*/ 3 w 26"/>
                  <a:gd name="T5" fmla="*/ 8 h 24"/>
                  <a:gd name="T6" fmla="*/ 14 w 26"/>
                  <a:gd name="T7" fmla="*/ 0 h 24"/>
                  <a:gd name="T8" fmla="*/ 19 w 26"/>
                  <a:gd name="T9" fmla="*/ 1 h 24"/>
                  <a:gd name="T10" fmla="*/ 25 w 26"/>
                  <a:gd name="T11" fmla="*/ 8 h 24"/>
                  <a:gd name="T12" fmla="*/ 24 w 26"/>
                  <a:gd name="T13" fmla="*/ 17 h 24"/>
                  <a:gd name="T14" fmla="*/ 13 w 26"/>
                  <a:gd name="T15" fmla="*/ 24 h 24"/>
                  <a:gd name="T16" fmla="*/ 14 w 26"/>
                  <a:gd name="T17" fmla="*/ 8 h 24"/>
                  <a:gd name="T18" fmla="*/ 10 w 26"/>
                  <a:gd name="T19" fmla="*/ 11 h 24"/>
                  <a:gd name="T20" fmla="*/ 12 w 26"/>
                  <a:gd name="T21" fmla="*/ 16 h 24"/>
                  <a:gd name="T22" fmla="*/ 17 w 26"/>
                  <a:gd name="T23" fmla="*/ 14 h 24"/>
                  <a:gd name="T24" fmla="*/ 17 w 26"/>
                  <a:gd name="T25" fmla="*/ 11 h 24"/>
                  <a:gd name="T26" fmla="*/ 15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2" y="24"/>
                      <a:pt x="10" y="24"/>
                      <a:pt x="9" y="23"/>
                    </a:cubicBezTo>
                    <a:cubicBezTo>
                      <a:pt x="3" y="21"/>
                      <a:pt x="0" y="14"/>
                      <a:pt x="3" y="8"/>
                    </a:cubicBezTo>
                    <a:cubicBezTo>
                      <a:pt x="5" y="3"/>
                      <a:pt x="9" y="0"/>
                      <a:pt x="14" y="0"/>
                    </a:cubicBezTo>
                    <a:cubicBezTo>
                      <a:pt x="16" y="0"/>
                      <a:pt x="17" y="0"/>
                      <a:pt x="19" y="1"/>
                    </a:cubicBezTo>
                    <a:cubicBezTo>
                      <a:pt x="22" y="2"/>
                      <a:pt x="24" y="5"/>
                      <a:pt x="25" y="8"/>
                    </a:cubicBezTo>
                    <a:cubicBezTo>
                      <a:pt x="26" y="11"/>
                      <a:pt x="26" y="14"/>
                      <a:pt x="24" y="17"/>
                    </a:cubicBezTo>
                    <a:cubicBezTo>
                      <a:pt x="22" y="21"/>
                      <a:pt x="18" y="24"/>
                      <a:pt x="13" y="24"/>
                    </a:cubicBezTo>
                    <a:close/>
                    <a:moveTo>
                      <a:pt x="14" y="8"/>
                    </a:moveTo>
                    <a:cubicBezTo>
                      <a:pt x="12" y="8"/>
                      <a:pt x="11" y="9"/>
                      <a:pt x="10" y="11"/>
                    </a:cubicBezTo>
                    <a:cubicBezTo>
                      <a:pt x="10" y="13"/>
                      <a:pt x="10" y="15"/>
                      <a:pt x="12" y="16"/>
                    </a:cubicBezTo>
                    <a:cubicBezTo>
                      <a:pt x="14" y="17"/>
                      <a:pt x="16" y="16"/>
                      <a:pt x="17" y="14"/>
                    </a:cubicBezTo>
                    <a:cubicBezTo>
                      <a:pt x="18" y="13"/>
                      <a:pt x="18" y="12"/>
                      <a:pt x="17" y="11"/>
                    </a:cubicBezTo>
                    <a:cubicBezTo>
                      <a:pt x="17" y="10"/>
                      <a:pt x="16" y="9"/>
                      <a:pt x="15"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9" name="Freeform 605"/>
              <p:cNvSpPr>
                <a:spLocks noEditPoints="1"/>
              </p:cNvSpPr>
              <p:nvPr/>
            </p:nvSpPr>
            <p:spPr bwMode="auto">
              <a:xfrm>
                <a:off x="-4048125" y="2474913"/>
                <a:ext cx="55563" cy="52388"/>
              </a:xfrm>
              <a:custGeom>
                <a:avLst/>
                <a:gdLst>
                  <a:gd name="T0" fmla="*/ 13 w 26"/>
                  <a:gd name="T1" fmla="*/ 24 h 24"/>
                  <a:gd name="T2" fmla="*/ 8 w 26"/>
                  <a:gd name="T3" fmla="*/ 23 h 24"/>
                  <a:gd name="T4" fmla="*/ 3 w 26"/>
                  <a:gd name="T5" fmla="*/ 7 h 24"/>
                  <a:gd name="T6" fmla="*/ 14 w 26"/>
                  <a:gd name="T7" fmla="*/ 0 h 24"/>
                  <a:gd name="T8" fmla="*/ 19 w 26"/>
                  <a:gd name="T9" fmla="*/ 1 h 24"/>
                  <a:gd name="T10" fmla="*/ 25 w 26"/>
                  <a:gd name="T11" fmla="*/ 8 h 24"/>
                  <a:gd name="T12" fmla="*/ 24 w 26"/>
                  <a:gd name="T13" fmla="*/ 17 h 24"/>
                  <a:gd name="T14" fmla="*/ 13 w 26"/>
                  <a:gd name="T15" fmla="*/ 24 h 24"/>
                  <a:gd name="T16" fmla="*/ 14 w 26"/>
                  <a:gd name="T17" fmla="*/ 8 h 24"/>
                  <a:gd name="T18" fmla="*/ 10 w 26"/>
                  <a:gd name="T19" fmla="*/ 10 h 24"/>
                  <a:gd name="T20" fmla="*/ 12 w 26"/>
                  <a:gd name="T21" fmla="*/ 15 h 24"/>
                  <a:gd name="T22" fmla="*/ 17 w 26"/>
                  <a:gd name="T23" fmla="*/ 13 h 24"/>
                  <a:gd name="T24" fmla="*/ 17 w 26"/>
                  <a:gd name="T25" fmla="*/ 10 h 24"/>
                  <a:gd name="T26" fmla="*/ 15 w 26"/>
                  <a:gd name="T27" fmla="*/ 8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1" y="24"/>
                      <a:pt x="10" y="23"/>
                      <a:pt x="8" y="23"/>
                    </a:cubicBezTo>
                    <a:cubicBezTo>
                      <a:pt x="2" y="20"/>
                      <a:pt x="0" y="13"/>
                      <a:pt x="3" y="7"/>
                    </a:cubicBezTo>
                    <a:cubicBezTo>
                      <a:pt x="5" y="2"/>
                      <a:pt x="9" y="0"/>
                      <a:pt x="14" y="0"/>
                    </a:cubicBezTo>
                    <a:cubicBezTo>
                      <a:pt x="16" y="0"/>
                      <a:pt x="17" y="0"/>
                      <a:pt x="19" y="1"/>
                    </a:cubicBezTo>
                    <a:cubicBezTo>
                      <a:pt x="22" y="2"/>
                      <a:pt x="24" y="5"/>
                      <a:pt x="25" y="8"/>
                    </a:cubicBezTo>
                    <a:cubicBezTo>
                      <a:pt x="26" y="11"/>
                      <a:pt x="26" y="14"/>
                      <a:pt x="24" y="17"/>
                    </a:cubicBezTo>
                    <a:cubicBezTo>
                      <a:pt x="22" y="21"/>
                      <a:pt x="18" y="24"/>
                      <a:pt x="13" y="24"/>
                    </a:cubicBezTo>
                    <a:close/>
                    <a:moveTo>
                      <a:pt x="14" y="8"/>
                    </a:moveTo>
                    <a:cubicBezTo>
                      <a:pt x="12" y="8"/>
                      <a:pt x="11" y="9"/>
                      <a:pt x="10" y="10"/>
                    </a:cubicBezTo>
                    <a:cubicBezTo>
                      <a:pt x="9" y="12"/>
                      <a:pt x="10" y="15"/>
                      <a:pt x="12" y="15"/>
                    </a:cubicBezTo>
                    <a:cubicBezTo>
                      <a:pt x="13" y="16"/>
                      <a:pt x="16" y="15"/>
                      <a:pt x="17" y="13"/>
                    </a:cubicBezTo>
                    <a:cubicBezTo>
                      <a:pt x="17" y="12"/>
                      <a:pt x="17" y="11"/>
                      <a:pt x="17" y="10"/>
                    </a:cubicBezTo>
                    <a:cubicBezTo>
                      <a:pt x="17" y="9"/>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0" name="Freeform 606"/>
              <p:cNvSpPr>
                <a:spLocks noEditPoints="1"/>
              </p:cNvSpPr>
              <p:nvPr/>
            </p:nvSpPr>
            <p:spPr bwMode="auto">
              <a:xfrm>
                <a:off x="-4016375" y="2490788"/>
                <a:ext cx="52388" cy="50800"/>
              </a:xfrm>
              <a:custGeom>
                <a:avLst/>
                <a:gdLst>
                  <a:gd name="T0" fmla="*/ 12 w 24"/>
                  <a:gd name="T1" fmla="*/ 24 h 24"/>
                  <a:gd name="T2" fmla="*/ 6 w 24"/>
                  <a:gd name="T3" fmla="*/ 23 h 24"/>
                  <a:gd name="T4" fmla="*/ 1 w 24"/>
                  <a:gd name="T5" fmla="*/ 15 h 24"/>
                  <a:gd name="T6" fmla="*/ 2 w 24"/>
                  <a:gd name="T7" fmla="*/ 6 h 24"/>
                  <a:gd name="T8" fmla="*/ 9 w 24"/>
                  <a:gd name="T9" fmla="*/ 0 h 24"/>
                  <a:gd name="T10" fmla="*/ 18 w 24"/>
                  <a:gd name="T11" fmla="*/ 2 h 24"/>
                  <a:gd name="T12" fmla="*/ 24 w 24"/>
                  <a:gd name="T13" fmla="*/ 9 h 24"/>
                  <a:gd name="T14" fmla="*/ 22 w 24"/>
                  <a:gd name="T15" fmla="*/ 18 h 24"/>
                  <a:gd name="T16" fmla="*/ 12 w 24"/>
                  <a:gd name="T17" fmla="*/ 24 h 24"/>
                  <a:gd name="T18" fmla="*/ 12 w 24"/>
                  <a:gd name="T19" fmla="*/ 8 h 24"/>
                  <a:gd name="T20" fmla="*/ 11 w 24"/>
                  <a:gd name="T21" fmla="*/ 8 h 24"/>
                  <a:gd name="T22" fmla="*/ 9 w 24"/>
                  <a:gd name="T23" fmla="*/ 10 h 24"/>
                  <a:gd name="T24" fmla="*/ 9 w 24"/>
                  <a:gd name="T25" fmla="*/ 13 h 24"/>
                  <a:gd name="T26" fmla="*/ 10 w 24"/>
                  <a:gd name="T27" fmla="*/ 16 h 24"/>
                  <a:gd name="T28" fmla="*/ 15 w 24"/>
                  <a:gd name="T29" fmla="*/ 14 h 24"/>
                  <a:gd name="T30" fmla="*/ 16 w 24"/>
                  <a:gd name="T31" fmla="*/ 11 h 24"/>
                  <a:gd name="T32" fmla="*/ 14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10" y="24"/>
                      <a:pt x="8" y="24"/>
                      <a:pt x="6" y="23"/>
                    </a:cubicBezTo>
                    <a:cubicBezTo>
                      <a:pt x="3" y="21"/>
                      <a:pt x="1" y="19"/>
                      <a:pt x="1" y="15"/>
                    </a:cubicBezTo>
                    <a:cubicBezTo>
                      <a:pt x="0" y="12"/>
                      <a:pt x="0" y="9"/>
                      <a:pt x="2" y="6"/>
                    </a:cubicBezTo>
                    <a:cubicBezTo>
                      <a:pt x="3" y="4"/>
                      <a:pt x="6" y="1"/>
                      <a:pt x="9" y="0"/>
                    </a:cubicBezTo>
                    <a:cubicBezTo>
                      <a:pt x="12" y="0"/>
                      <a:pt x="15" y="0"/>
                      <a:pt x="18" y="2"/>
                    </a:cubicBezTo>
                    <a:cubicBezTo>
                      <a:pt x="21" y="3"/>
                      <a:pt x="23" y="6"/>
                      <a:pt x="24" y="9"/>
                    </a:cubicBezTo>
                    <a:cubicBezTo>
                      <a:pt x="24" y="12"/>
                      <a:pt x="24" y="15"/>
                      <a:pt x="22" y="18"/>
                    </a:cubicBezTo>
                    <a:cubicBezTo>
                      <a:pt x="20" y="22"/>
                      <a:pt x="16" y="24"/>
                      <a:pt x="12" y="24"/>
                    </a:cubicBezTo>
                    <a:close/>
                    <a:moveTo>
                      <a:pt x="12" y="8"/>
                    </a:moveTo>
                    <a:cubicBezTo>
                      <a:pt x="11" y="8"/>
                      <a:pt x="11" y="8"/>
                      <a:pt x="11" y="8"/>
                    </a:cubicBezTo>
                    <a:cubicBezTo>
                      <a:pt x="10" y="9"/>
                      <a:pt x="9" y="9"/>
                      <a:pt x="9" y="10"/>
                    </a:cubicBezTo>
                    <a:cubicBezTo>
                      <a:pt x="8" y="12"/>
                      <a:pt x="8" y="13"/>
                      <a:pt x="9" y="13"/>
                    </a:cubicBezTo>
                    <a:cubicBezTo>
                      <a:pt x="9" y="14"/>
                      <a:pt x="9" y="15"/>
                      <a:pt x="10" y="16"/>
                    </a:cubicBezTo>
                    <a:cubicBezTo>
                      <a:pt x="12" y="17"/>
                      <a:pt x="14" y="16"/>
                      <a:pt x="15" y="14"/>
                    </a:cubicBezTo>
                    <a:cubicBezTo>
                      <a:pt x="16" y="13"/>
                      <a:pt x="16" y="12"/>
                      <a:pt x="16" y="11"/>
                    </a:cubicBezTo>
                    <a:cubicBezTo>
                      <a:pt x="15" y="10"/>
                      <a:pt x="15"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1" name="Freeform 608"/>
              <p:cNvSpPr>
                <a:spLocks noEditPoints="1"/>
              </p:cNvSpPr>
              <p:nvPr/>
            </p:nvSpPr>
            <p:spPr bwMode="auto">
              <a:xfrm>
                <a:off x="-3987800" y="2505076"/>
                <a:ext cx="52388" cy="53975"/>
              </a:xfrm>
              <a:custGeom>
                <a:avLst/>
                <a:gdLst>
                  <a:gd name="T0" fmla="*/ 12 w 25"/>
                  <a:gd name="T1" fmla="*/ 25 h 25"/>
                  <a:gd name="T2" fmla="*/ 6 w 25"/>
                  <a:gd name="T3" fmla="*/ 23 h 25"/>
                  <a:gd name="T4" fmla="*/ 1 w 25"/>
                  <a:gd name="T5" fmla="*/ 16 h 25"/>
                  <a:gd name="T6" fmla="*/ 2 w 25"/>
                  <a:gd name="T7" fmla="*/ 7 h 25"/>
                  <a:gd name="T8" fmla="*/ 10 w 25"/>
                  <a:gd name="T9" fmla="*/ 1 h 25"/>
                  <a:gd name="T10" fmla="*/ 19 w 25"/>
                  <a:gd name="T11" fmla="*/ 3 h 25"/>
                  <a:gd name="T12" fmla="*/ 24 w 25"/>
                  <a:gd name="T13" fmla="*/ 10 h 25"/>
                  <a:gd name="T14" fmla="*/ 22 w 25"/>
                  <a:gd name="T15" fmla="*/ 19 h 25"/>
                  <a:gd name="T16" fmla="*/ 12 w 25"/>
                  <a:gd name="T17" fmla="*/ 25 h 25"/>
                  <a:gd name="T18" fmla="*/ 12 w 25"/>
                  <a:gd name="T19" fmla="*/ 9 h 25"/>
                  <a:gd name="T20" fmla="*/ 12 w 25"/>
                  <a:gd name="T21" fmla="*/ 9 h 25"/>
                  <a:gd name="T22" fmla="*/ 9 w 25"/>
                  <a:gd name="T23" fmla="*/ 11 h 25"/>
                  <a:gd name="T24" fmla="*/ 9 w 25"/>
                  <a:gd name="T25" fmla="*/ 14 h 25"/>
                  <a:gd name="T26" fmla="*/ 10 w 25"/>
                  <a:gd name="T27" fmla="*/ 16 h 25"/>
                  <a:gd name="T28" fmla="*/ 15 w 25"/>
                  <a:gd name="T29" fmla="*/ 15 h 25"/>
                  <a:gd name="T30" fmla="*/ 16 w 25"/>
                  <a:gd name="T31" fmla="*/ 12 h 25"/>
                  <a:gd name="T32" fmla="*/ 14 w 25"/>
                  <a:gd name="T33" fmla="*/ 10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10" y="25"/>
                      <a:pt x="8" y="24"/>
                      <a:pt x="6" y="23"/>
                    </a:cubicBezTo>
                    <a:cubicBezTo>
                      <a:pt x="3" y="22"/>
                      <a:pt x="1" y="19"/>
                      <a:pt x="1" y="16"/>
                    </a:cubicBezTo>
                    <a:cubicBezTo>
                      <a:pt x="0" y="13"/>
                      <a:pt x="1" y="10"/>
                      <a:pt x="2" y="7"/>
                    </a:cubicBezTo>
                    <a:cubicBezTo>
                      <a:pt x="4" y="4"/>
                      <a:pt x="6" y="2"/>
                      <a:pt x="10" y="1"/>
                    </a:cubicBezTo>
                    <a:cubicBezTo>
                      <a:pt x="13" y="0"/>
                      <a:pt x="16" y="1"/>
                      <a:pt x="19" y="3"/>
                    </a:cubicBezTo>
                    <a:cubicBezTo>
                      <a:pt x="21" y="4"/>
                      <a:pt x="23" y="7"/>
                      <a:pt x="24" y="10"/>
                    </a:cubicBezTo>
                    <a:cubicBezTo>
                      <a:pt x="25" y="13"/>
                      <a:pt x="24" y="17"/>
                      <a:pt x="22" y="19"/>
                    </a:cubicBezTo>
                    <a:cubicBezTo>
                      <a:pt x="20" y="23"/>
                      <a:pt x="16" y="25"/>
                      <a:pt x="12" y="25"/>
                    </a:cubicBezTo>
                    <a:close/>
                    <a:moveTo>
                      <a:pt x="12" y="9"/>
                    </a:moveTo>
                    <a:cubicBezTo>
                      <a:pt x="12" y="9"/>
                      <a:pt x="12" y="9"/>
                      <a:pt x="12" y="9"/>
                    </a:cubicBezTo>
                    <a:cubicBezTo>
                      <a:pt x="11" y="9"/>
                      <a:pt x="10" y="10"/>
                      <a:pt x="9" y="11"/>
                    </a:cubicBezTo>
                    <a:cubicBezTo>
                      <a:pt x="9" y="12"/>
                      <a:pt x="8" y="13"/>
                      <a:pt x="9" y="14"/>
                    </a:cubicBezTo>
                    <a:cubicBezTo>
                      <a:pt x="9" y="15"/>
                      <a:pt x="9" y="16"/>
                      <a:pt x="10" y="16"/>
                    </a:cubicBezTo>
                    <a:cubicBezTo>
                      <a:pt x="12" y="17"/>
                      <a:pt x="14" y="17"/>
                      <a:pt x="15" y="15"/>
                    </a:cubicBezTo>
                    <a:cubicBezTo>
                      <a:pt x="16" y="14"/>
                      <a:pt x="16" y="13"/>
                      <a:pt x="16" y="12"/>
                    </a:cubicBezTo>
                    <a:cubicBezTo>
                      <a:pt x="16" y="11"/>
                      <a:pt x="15" y="10"/>
                      <a:pt x="14"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2" name="Freeform 609"/>
              <p:cNvSpPr>
                <a:spLocks noEditPoints="1"/>
              </p:cNvSpPr>
              <p:nvPr/>
            </p:nvSpPr>
            <p:spPr bwMode="auto">
              <a:xfrm>
                <a:off x="-3960812" y="2524126"/>
                <a:ext cx="52388" cy="52388"/>
              </a:xfrm>
              <a:custGeom>
                <a:avLst/>
                <a:gdLst>
                  <a:gd name="T0" fmla="*/ 12 w 24"/>
                  <a:gd name="T1" fmla="*/ 24 h 24"/>
                  <a:gd name="T2" fmla="*/ 5 w 24"/>
                  <a:gd name="T3" fmla="*/ 22 h 24"/>
                  <a:gd name="T4" fmla="*/ 0 w 24"/>
                  <a:gd name="T5" fmla="*/ 15 h 24"/>
                  <a:gd name="T6" fmla="*/ 2 w 24"/>
                  <a:gd name="T7" fmla="*/ 6 h 24"/>
                  <a:gd name="T8" fmla="*/ 10 w 24"/>
                  <a:gd name="T9" fmla="*/ 1 h 24"/>
                  <a:gd name="T10" fmla="*/ 19 w 24"/>
                  <a:gd name="T11" fmla="*/ 2 h 24"/>
                  <a:gd name="T12" fmla="*/ 24 w 24"/>
                  <a:gd name="T13" fmla="*/ 10 h 24"/>
                  <a:gd name="T14" fmla="*/ 22 w 24"/>
                  <a:gd name="T15" fmla="*/ 19 h 24"/>
                  <a:gd name="T16" fmla="*/ 12 w 24"/>
                  <a:gd name="T17" fmla="*/ 24 h 24"/>
                  <a:gd name="T18" fmla="*/ 12 w 24"/>
                  <a:gd name="T19" fmla="*/ 8 h 24"/>
                  <a:gd name="T20" fmla="*/ 12 w 24"/>
                  <a:gd name="T21" fmla="*/ 8 h 24"/>
                  <a:gd name="T22" fmla="*/ 9 w 24"/>
                  <a:gd name="T23" fmla="*/ 10 h 24"/>
                  <a:gd name="T24" fmla="*/ 8 w 24"/>
                  <a:gd name="T25" fmla="*/ 13 h 24"/>
                  <a:gd name="T26" fmla="*/ 10 w 24"/>
                  <a:gd name="T27" fmla="*/ 16 h 24"/>
                  <a:gd name="T28" fmla="*/ 15 w 24"/>
                  <a:gd name="T29" fmla="*/ 14 h 24"/>
                  <a:gd name="T30" fmla="*/ 16 w 24"/>
                  <a:gd name="T31" fmla="*/ 11 h 24"/>
                  <a:gd name="T32" fmla="*/ 14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9" y="24"/>
                      <a:pt x="7" y="24"/>
                      <a:pt x="5" y="22"/>
                    </a:cubicBezTo>
                    <a:cubicBezTo>
                      <a:pt x="3" y="21"/>
                      <a:pt x="1" y="18"/>
                      <a:pt x="0" y="15"/>
                    </a:cubicBezTo>
                    <a:cubicBezTo>
                      <a:pt x="0" y="12"/>
                      <a:pt x="1" y="9"/>
                      <a:pt x="2" y="6"/>
                    </a:cubicBezTo>
                    <a:cubicBezTo>
                      <a:pt x="4" y="3"/>
                      <a:pt x="7" y="1"/>
                      <a:pt x="10" y="1"/>
                    </a:cubicBezTo>
                    <a:cubicBezTo>
                      <a:pt x="13" y="0"/>
                      <a:pt x="16" y="1"/>
                      <a:pt x="19" y="2"/>
                    </a:cubicBezTo>
                    <a:cubicBezTo>
                      <a:pt x="22" y="4"/>
                      <a:pt x="23" y="7"/>
                      <a:pt x="24" y="10"/>
                    </a:cubicBezTo>
                    <a:cubicBezTo>
                      <a:pt x="24" y="13"/>
                      <a:pt x="23" y="17"/>
                      <a:pt x="22" y="19"/>
                    </a:cubicBezTo>
                    <a:cubicBezTo>
                      <a:pt x="19" y="22"/>
                      <a:pt x="15" y="24"/>
                      <a:pt x="12" y="24"/>
                    </a:cubicBezTo>
                    <a:close/>
                    <a:moveTo>
                      <a:pt x="12" y="8"/>
                    </a:moveTo>
                    <a:cubicBezTo>
                      <a:pt x="12" y="8"/>
                      <a:pt x="12" y="8"/>
                      <a:pt x="12" y="8"/>
                    </a:cubicBezTo>
                    <a:cubicBezTo>
                      <a:pt x="11" y="9"/>
                      <a:pt x="10" y="9"/>
                      <a:pt x="9" y="10"/>
                    </a:cubicBezTo>
                    <a:cubicBezTo>
                      <a:pt x="8" y="11"/>
                      <a:pt x="8" y="12"/>
                      <a:pt x="8" y="13"/>
                    </a:cubicBezTo>
                    <a:cubicBezTo>
                      <a:pt x="9" y="14"/>
                      <a:pt x="9" y="15"/>
                      <a:pt x="10" y="16"/>
                    </a:cubicBezTo>
                    <a:cubicBezTo>
                      <a:pt x="11" y="17"/>
                      <a:pt x="14" y="16"/>
                      <a:pt x="15" y="14"/>
                    </a:cubicBezTo>
                    <a:cubicBezTo>
                      <a:pt x="16" y="14"/>
                      <a:pt x="16" y="12"/>
                      <a:pt x="16" y="11"/>
                    </a:cubicBezTo>
                    <a:cubicBezTo>
                      <a:pt x="16" y="10"/>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3" name="Freeform 610"/>
              <p:cNvSpPr>
                <a:spLocks noEditPoints="1"/>
              </p:cNvSpPr>
              <p:nvPr/>
            </p:nvSpPr>
            <p:spPr bwMode="auto">
              <a:xfrm>
                <a:off x="-4048125" y="2436813"/>
                <a:ext cx="55563" cy="50800"/>
              </a:xfrm>
              <a:custGeom>
                <a:avLst/>
                <a:gdLst>
                  <a:gd name="T0" fmla="*/ 14 w 26"/>
                  <a:gd name="T1" fmla="*/ 24 h 24"/>
                  <a:gd name="T2" fmla="*/ 8 w 26"/>
                  <a:gd name="T3" fmla="*/ 23 h 24"/>
                  <a:gd name="T4" fmla="*/ 3 w 26"/>
                  <a:gd name="T5" fmla="*/ 7 h 24"/>
                  <a:gd name="T6" fmla="*/ 14 w 26"/>
                  <a:gd name="T7" fmla="*/ 0 h 24"/>
                  <a:gd name="T8" fmla="*/ 19 w 26"/>
                  <a:gd name="T9" fmla="*/ 1 h 24"/>
                  <a:gd name="T10" fmla="*/ 25 w 26"/>
                  <a:gd name="T11" fmla="*/ 8 h 24"/>
                  <a:gd name="T12" fmla="*/ 24 w 26"/>
                  <a:gd name="T13" fmla="*/ 17 h 24"/>
                  <a:gd name="T14" fmla="*/ 14 w 26"/>
                  <a:gd name="T15" fmla="*/ 24 h 24"/>
                  <a:gd name="T16" fmla="*/ 14 w 26"/>
                  <a:gd name="T17" fmla="*/ 8 h 24"/>
                  <a:gd name="T18" fmla="*/ 10 w 26"/>
                  <a:gd name="T19" fmla="*/ 10 h 24"/>
                  <a:gd name="T20" fmla="*/ 12 w 26"/>
                  <a:gd name="T21" fmla="*/ 15 h 24"/>
                  <a:gd name="T22" fmla="*/ 14 w 26"/>
                  <a:gd name="T23" fmla="*/ 16 h 24"/>
                  <a:gd name="T24" fmla="*/ 17 w 26"/>
                  <a:gd name="T25" fmla="*/ 14 h 24"/>
                  <a:gd name="T26" fmla="*/ 18 w 26"/>
                  <a:gd name="T27" fmla="*/ 10 h 24"/>
                  <a:gd name="T28" fmla="*/ 15 w 26"/>
                  <a:gd name="T29" fmla="*/ 8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2" y="24"/>
                      <a:pt x="10" y="24"/>
                      <a:pt x="8" y="23"/>
                    </a:cubicBezTo>
                    <a:cubicBezTo>
                      <a:pt x="3" y="20"/>
                      <a:pt x="0" y="13"/>
                      <a:pt x="3" y="7"/>
                    </a:cubicBezTo>
                    <a:cubicBezTo>
                      <a:pt x="5" y="2"/>
                      <a:pt x="9" y="0"/>
                      <a:pt x="14" y="0"/>
                    </a:cubicBezTo>
                    <a:cubicBezTo>
                      <a:pt x="16" y="0"/>
                      <a:pt x="17" y="0"/>
                      <a:pt x="19" y="1"/>
                    </a:cubicBezTo>
                    <a:cubicBezTo>
                      <a:pt x="22" y="2"/>
                      <a:pt x="24" y="5"/>
                      <a:pt x="25" y="8"/>
                    </a:cubicBezTo>
                    <a:cubicBezTo>
                      <a:pt x="26" y="11"/>
                      <a:pt x="26" y="14"/>
                      <a:pt x="24" y="17"/>
                    </a:cubicBezTo>
                    <a:cubicBezTo>
                      <a:pt x="22" y="21"/>
                      <a:pt x="18" y="24"/>
                      <a:pt x="14" y="24"/>
                    </a:cubicBezTo>
                    <a:close/>
                    <a:moveTo>
                      <a:pt x="14" y="8"/>
                    </a:moveTo>
                    <a:cubicBezTo>
                      <a:pt x="12" y="8"/>
                      <a:pt x="11" y="9"/>
                      <a:pt x="10" y="10"/>
                    </a:cubicBezTo>
                    <a:cubicBezTo>
                      <a:pt x="9" y="12"/>
                      <a:pt x="10" y="15"/>
                      <a:pt x="12" y="15"/>
                    </a:cubicBezTo>
                    <a:cubicBezTo>
                      <a:pt x="13" y="16"/>
                      <a:pt x="13" y="16"/>
                      <a:pt x="14" y="16"/>
                    </a:cubicBezTo>
                    <a:cubicBezTo>
                      <a:pt x="15" y="16"/>
                      <a:pt x="17" y="15"/>
                      <a:pt x="17" y="14"/>
                    </a:cubicBezTo>
                    <a:cubicBezTo>
                      <a:pt x="18" y="13"/>
                      <a:pt x="18" y="12"/>
                      <a:pt x="18" y="10"/>
                    </a:cubicBezTo>
                    <a:cubicBezTo>
                      <a:pt x="17" y="9"/>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4" name="Freeform 611"/>
              <p:cNvSpPr>
                <a:spLocks noEditPoints="1"/>
              </p:cNvSpPr>
              <p:nvPr/>
            </p:nvSpPr>
            <p:spPr bwMode="auto">
              <a:xfrm>
                <a:off x="-4017962" y="2451101"/>
                <a:ext cx="57150" cy="52388"/>
              </a:xfrm>
              <a:custGeom>
                <a:avLst/>
                <a:gdLst>
                  <a:gd name="T0" fmla="*/ 14 w 27"/>
                  <a:gd name="T1" fmla="*/ 24 h 24"/>
                  <a:gd name="T2" fmla="*/ 8 w 27"/>
                  <a:gd name="T3" fmla="*/ 23 h 24"/>
                  <a:gd name="T4" fmla="*/ 3 w 27"/>
                  <a:gd name="T5" fmla="*/ 7 h 24"/>
                  <a:gd name="T6" fmla="*/ 14 w 27"/>
                  <a:gd name="T7" fmla="*/ 0 h 24"/>
                  <a:gd name="T8" fmla="*/ 20 w 27"/>
                  <a:gd name="T9" fmla="*/ 1 h 24"/>
                  <a:gd name="T10" fmla="*/ 26 w 27"/>
                  <a:gd name="T11" fmla="*/ 9 h 24"/>
                  <a:gd name="T12" fmla="*/ 25 w 27"/>
                  <a:gd name="T13" fmla="*/ 18 h 24"/>
                  <a:gd name="T14" fmla="*/ 17 w 27"/>
                  <a:gd name="T15" fmla="*/ 24 h 24"/>
                  <a:gd name="T16" fmla="*/ 14 w 27"/>
                  <a:gd name="T17" fmla="*/ 24 h 24"/>
                  <a:gd name="T18" fmla="*/ 14 w 27"/>
                  <a:gd name="T19" fmla="*/ 8 h 24"/>
                  <a:gd name="T20" fmla="*/ 11 w 27"/>
                  <a:gd name="T21" fmla="*/ 10 h 24"/>
                  <a:gd name="T22" fmla="*/ 12 w 27"/>
                  <a:gd name="T23" fmla="*/ 16 h 24"/>
                  <a:gd name="T24" fmla="*/ 15 w 27"/>
                  <a:gd name="T25" fmla="*/ 16 h 24"/>
                  <a:gd name="T26" fmla="*/ 18 w 27"/>
                  <a:gd name="T27" fmla="*/ 14 h 24"/>
                  <a:gd name="T28" fmla="*/ 18 w 27"/>
                  <a:gd name="T29" fmla="*/ 11 h 24"/>
                  <a:gd name="T30" fmla="*/ 16 w 27"/>
                  <a:gd name="T31" fmla="*/ 9 h 24"/>
                  <a:gd name="T32" fmla="*/ 14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4" y="24"/>
                    </a:moveTo>
                    <a:cubicBezTo>
                      <a:pt x="12" y="24"/>
                      <a:pt x="10" y="24"/>
                      <a:pt x="8" y="23"/>
                    </a:cubicBezTo>
                    <a:cubicBezTo>
                      <a:pt x="3" y="20"/>
                      <a:pt x="0" y="13"/>
                      <a:pt x="3" y="7"/>
                    </a:cubicBezTo>
                    <a:cubicBezTo>
                      <a:pt x="5" y="2"/>
                      <a:pt x="9" y="0"/>
                      <a:pt x="14" y="0"/>
                    </a:cubicBezTo>
                    <a:cubicBezTo>
                      <a:pt x="16" y="0"/>
                      <a:pt x="18" y="0"/>
                      <a:pt x="20" y="1"/>
                    </a:cubicBezTo>
                    <a:cubicBezTo>
                      <a:pt x="23" y="3"/>
                      <a:pt x="25" y="5"/>
                      <a:pt x="26" y="9"/>
                    </a:cubicBezTo>
                    <a:cubicBezTo>
                      <a:pt x="27" y="12"/>
                      <a:pt x="26" y="15"/>
                      <a:pt x="25" y="18"/>
                    </a:cubicBezTo>
                    <a:cubicBezTo>
                      <a:pt x="23" y="21"/>
                      <a:pt x="20" y="23"/>
                      <a:pt x="17" y="24"/>
                    </a:cubicBezTo>
                    <a:cubicBezTo>
                      <a:pt x="16" y="24"/>
                      <a:pt x="15" y="24"/>
                      <a:pt x="14" y="24"/>
                    </a:cubicBezTo>
                    <a:close/>
                    <a:moveTo>
                      <a:pt x="14" y="8"/>
                    </a:moveTo>
                    <a:cubicBezTo>
                      <a:pt x="13" y="8"/>
                      <a:pt x="11" y="9"/>
                      <a:pt x="11" y="10"/>
                    </a:cubicBezTo>
                    <a:cubicBezTo>
                      <a:pt x="10" y="12"/>
                      <a:pt x="10" y="15"/>
                      <a:pt x="12" y="16"/>
                    </a:cubicBezTo>
                    <a:cubicBezTo>
                      <a:pt x="13" y="16"/>
                      <a:pt x="14" y="16"/>
                      <a:pt x="15" y="16"/>
                    </a:cubicBezTo>
                    <a:cubicBezTo>
                      <a:pt x="16" y="16"/>
                      <a:pt x="17" y="15"/>
                      <a:pt x="18" y="14"/>
                    </a:cubicBezTo>
                    <a:cubicBezTo>
                      <a:pt x="18" y="13"/>
                      <a:pt x="18" y="12"/>
                      <a:pt x="18" y="11"/>
                    </a:cubicBezTo>
                    <a:cubicBezTo>
                      <a:pt x="18" y="10"/>
                      <a:pt x="17" y="9"/>
                      <a:pt x="16" y="9"/>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5" name="Freeform 612"/>
              <p:cNvSpPr>
                <a:spLocks noEditPoints="1"/>
              </p:cNvSpPr>
              <p:nvPr/>
            </p:nvSpPr>
            <p:spPr bwMode="auto">
              <a:xfrm>
                <a:off x="-3987800" y="2468563"/>
                <a:ext cx="57150" cy="52388"/>
              </a:xfrm>
              <a:custGeom>
                <a:avLst/>
                <a:gdLst>
                  <a:gd name="T0" fmla="*/ 14 w 27"/>
                  <a:gd name="T1" fmla="*/ 24 h 24"/>
                  <a:gd name="T2" fmla="*/ 8 w 27"/>
                  <a:gd name="T3" fmla="*/ 23 h 24"/>
                  <a:gd name="T4" fmla="*/ 4 w 27"/>
                  <a:gd name="T5" fmla="*/ 6 h 24"/>
                  <a:gd name="T6" fmla="*/ 14 w 27"/>
                  <a:gd name="T7" fmla="*/ 0 h 24"/>
                  <a:gd name="T8" fmla="*/ 20 w 27"/>
                  <a:gd name="T9" fmla="*/ 2 h 24"/>
                  <a:gd name="T10" fmla="*/ 26 w 27"/>
                  <a:gd name="T11" fmla="*/ 9 h 24"/>
                  <a:gd name="T12" fmla="*/ 24 w 27"/>
                  <a:gd name="T13" fmla="*/ 18 h 24"/>
                  <a:gd name="T14" fmla="*/ 17 w 27"/>
                  <a:gd name="T15" fmla="*/ 24 h 24"/>
                  <a:gd name="T16" fmla="*/ 14 w 27"/>
                  <a:gd name="T17" fmla="*/ 24 h 24"/>
                  <a:gd name="T18" fmla="*/ 14 w 27"/>
                  <a:gd name="T19" fmla="*/ 8 h 24"/>
                  <a:gd name="T20" fmla="*/ 11 w 27"/>
                  <a:gd name="T21" fmla="*/ 10 h 24"/>
                  <a:gd name="T22" fmla="*/ 12 w 27"/>
                  <a:gd name="T23" fmla="*/ 15 h 24"/>
                  <a:gd name="T24" fmla="*/ 15 w 27"/>
                  <a:gd name="T25" fmla="*/ 16 h 24"/>
                  <a:gd name="T26" fmla="*/ 17 w 27"/>
                  <a:gd name="T27" fmla="*/ 14 h 24"/>
                  <a:gd name="T28" fmla="*/ 18 w 27"/>
                  <a:gd name="T29" fmla="*/ 11 h 24"/>
                  <a:gd name="T30" fmla="*/ 16 w 27"/>
                  <a:gd name="T31" fmla="*/ 9 h 24"/>
                  <a:gd name="T32" fmla="*/ 14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4" y="24"/>
                    </a:moveTo>
                    <a:cubicBezTo>
                      <a:pt x="12" y="24"/>
                      <a:pt x="10" y="24"/>
                      <a:pt x="8" y="23"/>
                    </a:cubicBezTo>
                    <a:cubicBezTo>
                      <a:pt x="2" y="19"/>
                      <a:pt x="0" y="12"/>
                      <a:pt x="4" y="6"/>
                    </a:cubicBezTo>
                    <a:cubicBezTo>
                      <a:pt x="6" y="2"/>
                      <a:pt x="10" y="0"/>
                      <a:pt x="14" y="0"/>
                    </a:cubicBezTo>
                    <a:cubicBezTo>
                      <a:pt x="16" y="0"/>
                      <a:pt x="18" y="0"/>
                      <a:pt x="20" y="2"/>
                    </a:cubicBezTo>
                    <a:cubicBezTo>
                      <a:pt x="23" y="3"/>
                      <a:pt x="25" y="6"/>
                      <a:pt x="26" y="9"/>
                    </a:cubicBezTo>
                    <a:cubicBezTo>
                      <a:pt x="27" y="12"/>
                      <a:pt x="26" y="16"/>
                      <a:pt x="24" y="18"/>
                    </a:cubicBezTo>
                    <a:cubicBezTo>
                      <a:pt x="23" y="21"/>
                      <a:pt x="20" y="23"/>
                      <a:pt x="17" y="24"/>
                    </a:cubicBezTo>
                    <a:cubicBezTo>
                      <a:pt x="16" y="24"/>
                      <a:pt x="15" y="24"/>
                      <a:pt x="14" y="24"/>
                    </a:cubicBezTo>
                    <a:close/>
                    <a:moveTo>
                      <a:pt x="14" y="8"/>
                    </a:moveTo>
                    <a:cubicBezTo>
                      <a:pt x="13" y="8"/>
                      <a:pt x="11" y="9"/>
                      <a:pt x="11" y="10"/>
                    </a:cubicBezTo>
                    <a:cubicBezTo>
                      <a:pt x="9" y="12"/>
                      <a:pt x="10" y="14"/>
                      <a:pt x="12" y="15"/>
                    </a:cubicBezTo>
                    <a:cubicBezTo>
                      <a:pt x="13" y="16"/>
                      <a:pt x="14" y="16"/>
                      <a:pt x="15" y="16"/>
                    </a:cubicBezTo>
                    <a:cubicBezTo>
                      <a:pt x="16" y="16"/>
                      <a:pt x="17" y="15"/>
                      <a:pt x="17" y="14"/>
                    </a:cubicBezTo>
                    <a:cubicBezTo>
                      <a:pt x="18" y="13"/>
                      <a:pt x="18"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6" name="Freeform 613"/>
              <p:cNvSpPr>
                <a:spLocks noEditPoints="1"/>
              </p:cNvSpPr>
              <p:nvPr/>
            </p:nvSpPr>
            <p:spPr bwMode="auto">
              <a:xfrm>
                <a:off x="-3957637" y="2486026"/>
                <a:ext cx="55563" cy="53975"/>
              </a:xfrm>
              <a:custGeom>
                <a:avLst/>
                <a:gdLst>
                  <a:gd name="T0" fmla="*/ 14 w 26"/>
                  <a:gd name="T1" fmla="*/ 25 h 25"/>
                  <a:gd name="T2" fmla="*/ 11 w 26"/>
                  <a:gd name="T3" fmla="*/ 24 h 25"/>
                  <a:gd name="T4" fmla="*/ 7 w 26"/>
                  <a:gd name="T5" fmla="*/ 23 h 25"/>
                  <a:gd name="T6" fmla="*/ 3 w 26"/>
                  <a:gd name="T7" fmla="*/ 6 h 25"/>
                  <a:gd name="T8" fmla="*/ 14 w 26"/>
                  <a:gd name="T9" fmla="*/ 0 h 25"/>
                  <a:gd name="T10" fmla="*/ 20 w 26"/>
                  <a:gd name="T11" fmla="*/ 2 h 25"/>
                  <a:gd name="T12" fmla="*/ 24 w 26"/>
                  <a:gd name="T13" fmla="*/ 6 h 25"/>
                  <a:gd name="T14" fmla="*/ 26 w 26"/>
                  <a:gd name="T15" fmla="*/ 10 h 25"/>
                  <a:gd name="T16" fmla="*/ 24 w 26"/>
                  <a:gd name="T17" fmla="*/ 19 h 25"/>
                  <a:gd name="T18" fmla="*/ 16 w 26"/>
                  <a:gd name="T19" fmla="*/ 24 h 25"/>
                  <a:gd name="T20" fmla="*/ 14 w 26"/>
                  <a:gd name="T21" fmla="*/ 25 h 25"/>
                  <a:gd name="T22" fmla="*/ 14 w 26"/>
                  <a:gd name="T23" fmla="*/ 9 h 25"/>
                  <a:gd name="T24" fmla="*/ 10 w 26"/>
                  <a:gd name="T25" fmla="*/ 10 h 25"/>
                  <a:gd name="T26" fmla="*/ 11 w 26"/>
                  <a:gd name="T27" fmla="*/ 16 h 25"/>
                  <a:gd name="T28" fmla="*/ 13 w 26"/>
                  <a:gd name="T29" fmla="*/ 16 h 25"/>
                  <a:gd name="T30" fmla="*/ 14 w 26"/>
                  <a:gd name="T31" fmla="*/ 16 h 25"/>
                  <a:gd name="T32" fmla="*/ 17 w 26"/>
                  <a:gd name="T33" fmla="*/ 15 h 25"/>
                  <a:gd name="T34" fmla="*/ 18 w 26"/>
                  <a:gd name="T35" fmla="*/ 12 h 25"/>
                  <a:gd name="T36" fmla="*/ 17 w 26"/>
                  <a:gd name="T37" fmla="*/ 10 h 25"/>
                  <a:gd name="T38" fmla="*/ 16 w 26"/>
                  <a:gd name="T39" fmla="*/ 9 h 25"/>
                  <a:gd name="T40" fmla="*/ 14 w 26"/>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5">
                    <a:moveTo>
                      <a:pt x="14" y="25"/>
                    </a:moveTo>
                    <a:cubicBezTo>
                      <a:pt x="13" y="25"/>
                      <a:pt x="12" y="25"/>
                      <a:pt x="11" y="24"/>
                    </a:cubicBezTo>
                    <a:cubicBezTo>
                      <a:pt x="10" y="24"/>
                      <a:pt x="8" y="24"/>
                      <a:pt x="7" y="23"/>
                    </a:cubicBezTo>
                    <a:cubicBezTo>
                      <a:pt x="1" y="19"/>
                      <a:pt x="0" y="12"/>
                      <a:pt x="3" y="6"/>
                    </a:cubicBezTo>
                    <a:cubicBezTo>
                      <a:pt x="6" y="3"/>
                      <a:pt x="9" y="0"/>
                      <a:pt x="14" y="0"/>
                    </a:cubicBezTo>
                    <a:cubicBezTo>
                      <a:pt x="16" y="0"/>
                      <a:pt x="18" y="1"/>
                      <a:pt x="20" y="2"/>
                    </a:cubicBezTo>
                    <a:cubicBezTo>
                      <a:pt x="22" y="3"/>
                      <a:pt x="23" y="4"/>
                      <a:pt x="24" y="6"/>
                    </a:cubicBezTo>
                    <a:cubicBezTo>
                      <a:pt x="25" y="7"/>
                      <a:pt x="25" y="9"/>
                      <a:pt x="26" y="10"/>
                    </a:cubicBezTo>
                    <a:cubicBezTo>
                      <a:pt x="26" y="13"/>
                      <a:pt x="25" y="17"/>
                      <a:pt x="24" y="19"/>
                    </a:cubicBezTo>
                    <a:cubicBezTo>
                      <a:pt x="22" y="22"/>
                      <a:pt x="19" y="24"/>
                      <a:pt x="16" y="24"/>
                    </a:cubicBezTo>
                    <a:cubicBezTo>
                      <a:pt x="15" y="25"/>
                      <a:pt x="14" y="25"/>
                      <a:pt x="14" y="25"/>
                    </a:cubicBezTo>
                    <a:close/>
                    <a:moveTo>
                      <a:pt x="14" y="9"/>
                    </a:moveTo>
                    <a:cubicBezTo>
                      <a:pt x="12" y="9"/>
                      <a:pt x="11" y="9"/>
                      <a:pt x="10" y="10"/>
                    </a:cubicBezTo>
                    <a:cubicBezTo>
                      <a:pt x="9" y="12"/>
                      <a:pt x="10" y="15"/>
                      <a:pt x="11" y="16"/>
                    </a:cubicBezTo>
                    <a:cubicBezTo>
                      <a:pt x="12" y="16"/>
                      <a:pt x="12" y="16"/>
                      <a:pt x="13" y="16"/>
                    </a:cubicBezTo>
                    <a:cubicBezTo>
                      <a:pt x="13" y="17"/>
                      <a:pt x="14" y="17"/>
                      <a:pt x="14" y="16"/>
                    </a:cubicBezTo>
                    <a:cubicBezTo>
                      <a:pt x="15" y="16"/>
                      <a:pt x="16" y="16"/>
                      <a:pt x="17" y="15"/>
                    </a:cubicBezTo>
                    <a:cubicBezTo>
                      <a:pt x="18" y="14"/>
                      <a:pt x="18" y="13"/>
                      <a:pt x="18" y="12"/>
                    </a:cubicBezTo>
                    <a:cubicBezTo>
                      <a:pt x="18" y="11"/>
                      <a:pt x="17" y="11"/>
                      <a:pt x="17" y="10"/>
                    </a:cubicBezTo>
                    <a:cubicBezTo>
                      <a:pt x="17" y="10"/>
                      <a:pt x="16" y="10"/>
                      <a:pt x="16"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7" name="Freeform 614"/>
              <p:cNvSpPr>
                <a:spLocks noEditPoints="1"/>
              </p:cNvSpPr>
              <p:nvPr/>
            </p:nvSpPr>
            <p:spPr bwMode="auto">
              <a:xfrm>
                <a:off x="-4017962" y="2413001"/>
                <a:ext cx="57150" cy="50800"/>
              </a:xfrm>
              <a:custGeom>
                <a:avLst/>
                <a:gdLst>
                  <a:gd name="T0" fmla="*/ 14 w 27"/>
                  <a:gd name="T1" fmla="*/ 24 h 24"/>
                  <a:gd name="T2" fmla="*/ 9 w 27"/>
                  <a:gd name="T3" fmla="*/ 23 h 24"/>
                  <a:gd name="T4" fmla="*/ 3 w 27"/>
                  <a:gd name="T5" fmla="*/ 6 h 24"/>
                  <a:gd name="T6" fmla="*/ 14 w 27"/>
                  <a:gd name="T7" fmla="*/ 0 h 24"/>
                  <a:gd name="T8" fmla="*/ 20 w 27"/>
                  <a:gd name="T9" fmla="*/ 1 h 24"/>
                  <a:gd name="T10" fmla="*/ 26 w 27"/>
                  <a:gd name="T11" fmla="*/ 9 h 24"/>
                  <a:gd name="T12" fmla="*/ 25 w 27"/>
                  <a:gd name="T13" fmla="*/ 18 h 24"/>
                  <a:gd name="T14" fmla="*/ 14 w 27"/>
                  <a:gd name="T15" fmla="*/ 24 h 24"/>
                  <a:gd name="T16" fmla="*/ 14 w 27"/>
                  <a:gd name="T17" fmla="*/ 8 h 24"/>
                  <a:gd name="T18" fmla="*/ 10 w 27"/>
                  <a:gd name="T19" fmla="*/ 10 h 24"/>
                  <a:gd name="T20" fmla="*/ 12 w 27"/>
                  <a:gd name="T21" fmla="*/ 16 h 24"/>
                  <a:gd name="T22" fmla="*/ 14 w 27"/>
                  <a:gd name="T23" fmla="*/ 16 h 24"/>
                  <a:gd name="T24" fmla="*/ 18 w 27"/>
                  <a:gd name="T25" fmla="*/ 14 h 24"/>
                  <a:gd name="T26" fmla="*/ 18 w 27"/>
                  <a:gd name="T27" fmla="*/ 11 h 24"/>
                  <a:gd name="T28" fmla="*/ 16 w 27"/>
                  <a:gd name="T29" fmla="*/ 8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12" y="24"/>
                      <a:pt x="10" y="24"/>
                      <a:pt x="9" y="23"/>
                    </a:cubicBezTo>
                    <a:cubicBezTo>
                      <a:pt x="3" y="20"/>
                      <a:pt x="0" y="12"/>
                      <a:pt x="3" y="6"/>
                    </a:cubicBezTo>
                    <a:cubicBezTo>
                      <a:pt x="5" y="2"/>
                      <a:pt x="9" y="0"/>
                      <a:pt x="14" y="0"/>
                    </a:cubicBezTo>
                    <a:cubicBezTo>
                      <a:pt x="16" y="0"/>
                      <a:pt x="18" y="0"/>
                      <a:pt x="20" y="1"/>
                    </a:cubicBezTo>
                    <a:cubicBezTo>
                      <a:pt x="23" y="3"/>
                      <a:pt x="25" y="5"/>
                      <a:pt x="26" y="9"/>
                    </a:cubicBezTo>
                    <a:cubicBezTo>
                      <a:pt x="27" y="12"/>
                      <a:pt x="27" y="15"/>
                      <a:pt x="25" y="18"/>
                    </a:cubicBezTo>
                    <a:cubicBezTo>
                      <a:pt x="23" y="22"/>
                      <a:pt x="19" y="24"/>
                      <a:pt x="14" y="24"/>
                    </a:cubicBezTo>
                    <a:close/>
                    <a:moveTo>
                      <a:pt x="14" y="8"/>
                    </a:moveTo>
                    <a:cubicBezTo>
                      <a:pt x="12" y="8"/>
                      <a:pt x="11" y="9"/>
                      <a:pt x="10" y="10"/>
                    </a:cubicBezTo>
                    <a:cubicBezTo>
                      <a:pt x="9" y="12"/>
                      <a:pt x="10" y="15"/>
                      <a:pt x="12" y="16"/>
                    </a:cubicBezTo>
                    <a:cubicBezTo>
                      <a:pt x="13" y="16"/>
                      <a:pt x="14" y="16"/>
                      <a:pt x="14" y="16"/>
                    </a:cubicBezTo>
                    <a:cubicBezTo>
                      <a:pt x="16" y="16"/>
                      <a:pt x="17" y="15"/>
                      <a:pt x="18" y="14"/>
                    </a:cubicBezTo>
                    <a:cubicBezTo>
                      <a:pt x="19" y="13"/>
                      <a:pt x="19" y="12"/>
                      <a:pt x="18" y="11"/>
                    </a:cubicBezTo>
                    <a:cubicBezTo>
                      <a:pt x="18" y="10"/>
                      <a:pt x="17" y="9"/>
                      <a:pt x="16" y="8"/>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8" name="Freeform 615"/>
              <p:cNvSpPr>
                <a:spLocks noEditPoints="1"/>
              </p:cNvSpPr>
              <p:nvPr/>
            </p:nvSpPr>
            <p:spPr bwMode="auto">
              <a:xfrm>
                <a:off x="-3975100" y="2371726"/>
                <a:ext cx="87313" cy="82550"/>
              </a:xfrm>
              <a:custGeom>
                <a:avLst/>
                <a:gdLst>
                  <a:gd name="T0" fmla="*/ 21 w 41"/>
                  <a:gd name="T1" fmla="*/ 38 h 38"/>
                  <a:gd name="T2" fmla="*/ 11 w 41"/>
                  <a:gd name="T3" fmla="*/ 35 h 38"/>
                  <a:gd name="T4" fmla="*/ 6 w 41"/>
                  <a:gd name="T5" fmla="*/ 30 h 38"/>
                  <a:gd name="T6" fmla="*/ 2 w 41"/>
                  <a:gd name="T7" fmla="*/ 24 h 38"/>
                  <a:gd name="T8" fmla="*/ 3 w 41"/>
                  <a:gd name="T9" fmla="*/ 10 h 38"/>
                  <a:gd name="T10" fmla="*/ 14 w 41"/>
                  <a:gd name="T11" fmla="*/ 1 h 38"/>
                  <a:gd name="T12" fmla="*/ 22 w 41"/>
                  <a:gd name="T13" fmla="*/ 0 h 38"/>
                  <a:gd name="T14" fmla="*/ 29 w 41"/>
                  <a:gd name="T15" fmla="*/ 3 h 38"/>
                  <a:gd name="T16" fmla="*/ 39 w 41"/>
                  <a:gd name="T17" fmla="*/ 15 h 38"/>
                  <a:gd name="T18" fmla="*/ 37 w 41"/>
                  <a:gd name="T19" fmla="*/ 29 h 38"/>
                  <a:gd name="T20" fmla="*/ 26 w 41"/>
                  <a:gd name="T21" fmla="*/ 37 h 38"/>
                  <a:gd name="T22" fmla="*/ 21 w 41"/>
                  <a:gd name="T23" fmla="*/ 38 h 38"/>
                  <a:gd name="T24" fmla="*/ 19 w 41"/>
                  <a:gd name="T25" fmla="*/ 8 h 38"/>
                  <a:gd name="T26" fmla="*/ 16 w 41"/>
                  <a:gd name="T27" fmla="*/ 9 h 38"/>
                  <a:gd name="T28" fmla="*/ 10 w 41"/>
                  <a:gd name="T29" fmla="*/ 13 h 38"/>
                  <a:gd name="T30" fmla="*/ 10 w 41"/>
                  <a:gd name="T31" fmla="*/ 21 h 38"/>
                  <a:gd name="T32" fmla="*/ 12 w 41"/>
                  <a:gd name="T33" fmla="*/ 25 h 38"/>
                  <a:gd name="T34" fmla="*/ 15 w 41"/>
                  <a:gd name="T35" fmla="*/ 28 h 38"/>
                  <a:gd name="T36" fmla="*/ 24 w 41"/>
                  <a:gd name="T37" fmla="*/ 29 h 38"/>
                  <a:gd name="T38" fmla="*/ 30 w 41"/>
                  <a:gd name="T39" fmla="*/ 25 h 38"/>
                  <a:gd name="T40" fmla="*/ 31 w 41"/>
                  <a:gd name="T41" fmla="*/ 17 h 38"/>
                  <a:gd name="T42" fmla="*/ 25 w 41"/>
                  <a:gd name="T43" fmla="*/ 10 h 38"/>
                  <a:gd name="T44" fmla="*/ 21 w 41"/>
                  <a:gd name="T45" fmla="*/ 8 h 38"/>
                  <a:gd name="T46" fmla="*/ 19 w 41"/>
                  <a:gd name="T47"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8">
                    <a:moveTo>
                      <a:pt x="21" y="38"/>
                    </a:moveTo>
                    <a:cubicBezTo>
                      <a:pt x="18" y="38"/>
                      <a:pt x="14" y="37"/>
                      <a:pt x="11" y="35"/>
                    </a:cubicBezTo>
                    <a:cubicBezTo>
                      <a:pt x="9" y="34"/>
                      <a:pt x="7" y="32"/>
                      <a:pt x="6" y="30"/>
                    </a:cubicBezTo>
                    <a:cubicBezTo>
                      <a:pt x="4" y="28"/>
                      <a:pt x="3" y="26"/>
                      <a:pt x="2" y="24"/>
                    </a:cubicBezTo>
                    <a:cubicBezTo>
                      <a:pt x="0" y="19"/>
                      <a:pt x="1" y="14"/>
                      <a:pt x="3" y="10"/>
                    </a:cubicBezTo>
                    <a:cubicBezTo>
                      <a:pt x="5" y="5"/>
                      <a:pt x="9" y="2"/>
                      <a:pt x="14" y="1"/>
                    </a:cubicBezTo>
                    <a:cubicBezTo>
                      <a:pt x="17" y="0"/>
                      <a:pt x="20" y="0"/>
                      <a:pt x="22" y="0"/>
                    </a:cubicBezTo>
                    <a:cubicBezTo>
                      <a:pt x="25" y="1"/>
                      <a:pt x="27" y="2"/>
                      <a:pt x="29" y="3"/>
                    </a:cubicBezTo>
                    <a:cubicBezTo>
                      <a:pt x="34" y="6"/>
                      <a:pt x="38" y="10"/>
                      <a:pt x="39" y="15"/>
                    </a:cubicBezTo>
                    <a:cubicBezTo>
                      <a:pt x="41" y="20"/>
                      <a:pt x="40" y="25"/>
                      <a:pt x="37" y="29"/>
                    </a:cubicBezTo>
                    <a:cubicBezTo>
                      <a:pt x="35" y="33"/>
                      <a:pt x="31" y="36"/>
                      <a:pt x="26" y="37"/>
                    </a:cubicBezTo>
                    <a:cubicBezTo>
                      <a:pt x="24" y="37"/>
                      <a:pt x="23" y="38"/>
                      <a:pt x="21" y="38"/>
                    </a:cubicBezTo>
                    <a:close/>
                    <a:moveTo>
                      <a:pt x="19" y="8"/>
                    </a:moveTo>
                    <a:cubicBezTo>
                      <a:pt x="18" y="8"/>
                      <a:pt x="17" y="8"/>
                      <a:pt x="16" y="9"/>
                    </a:cubicBezTo>
                    <a:cubicBezTo>
                      <a:pt x="14" y="9"/>
                      <a:pt x="11" y="11"/>
                      <a:pt x="10" y="13"/>
                    </a:cubicBezTo>
                    <a:cubicBezTo>
                      <a:pt x="9" y="16"/>
                      <a:pt x="9" y="18"/>
                      <a:pt x="10" y="21"/>
                    </a:cubicBezTo>
                    <a:cubicBezTo>
                      <a:pt x="10" y="22"/>
                      <a:pt x="11" y="24"/>
                      <a:pt x="12" y="25"/>
                    </a:cubicBezTo>
                    <a:cubicBezTo>
                      <a:pt x="13" y="26"/>
                      <a:pt x="14" y="27"/>
                      <a:pt x="15" y="28"/>
                    </a:cubicBezTo>
                    <a:cubicBezTo>
                      <a:pt x="18" y="29"/>
                      <a:pt x="21" y="30"/>
                      <a:pt x="24" y="29"/>
                    </a:cubicBezTo>
                    <a:cubicBezTo>
                      <a:pt x="27" y="29"/>
                      <a:pt x="29" y="27"/>
                      <a:pt x="30" y="25"/>
                    </a:cubicBezTo>
                    <a:cubicBezTo>
                      <a:pt x="32" y="23"/>
                      <a:pt x="32" y="20"/>
                      <a:pt x="31" y="17"/>
                    </a:cubicBezTo>
                    <a:cubicBezTo>
                      <a:pt x="30" y="14"/>
                      <a:pt x="28" y="12"/>
                      <a:pt x="25" y="10"/>
                    </a:cubicBezTo>
                    <a:cubicBezTo>
                      <a:pt x="24" y="9"/>
                      <a:pt x="22" y="9"/>
                      <a:pt x="21" y="8"/>
                    </a:cubicBezTo>
                    <a:cubicBezTo>
                      <a:pt x="20" y="8"/>
                      <a:pt x="20"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9" name="Freeform 616"/>
              <p:cNvSpPr>
                <a:spLocks noEditPoints="1"/>
              </p:cNvSpPr>
              <p:nvPr/>
            </p:nvSpPr>
            <p:spPr bwMode="auto">
              <a:xfrm>
                <a:off x="-3984625" y="2427288"/>
                <a:ext cx="57150" cy="53975"/>
              </a:xfrm>
              <a:custGeom>
                <a:avLst/>
                <a:gdLst>
                  <a:gd name="T0" fmla="*/ 13 w 26"/>
                  <a:gd name="T1" fmla="*/ 25 h 25"/>
                  <a:gd name="T2" fmla="*/ 7 w 26"/>
                  <a:gd name="T3" fmla="*/ 23 h 25"/>
                  <a:gd name="T4" fmla="*/ 1 w 26"/>
                  <a:gd name="T5" fmla="*/ 16 h 25"/>
                  <a:gd name="T6" fmla="*/ 2 w 26"/>
                  <a:gd name="T7" fmla="*/ 7 h 25"/>
                  <a:gd name="T8" fmla="*/ 10 w 26"/>
                  <a:gd name="T9" fmla="*/ 1 h 25"/>
                  <a:gd name="T10" fmla="*/ 19 w 26"/>
                  <a:gd name="T11" fmla="*/ 2 h 25"/>
                  <a:gd name="T12" fmla="*/ 25 w 26"/>
                  <a:gd name="T13" fmla="*/ 10 h 25"/>
                  <a:gd name="T14" fmla="*/ 24 w 26"/>
                  <a:gd name="T15" fmla="*/ 19 h 25"/>
                  <a:gd name="T16" fmla="*/ 13 w 26"/>
                  <a:gd name="T17" fmla="*/ 25 h 25"/>
                  <a:gd name="T18" fmla="*/ 13 w 26"/>
                  <a:gd name="T19" fmla="*/ 9 h 25"/>
                  <a:gd name="T20" fmla="*/ 12 w 26"/>
                  <a:gd name="T21" fmla="*/ 9 h 25"/>
                  <a:gd name="T22" fmla="*/ 9 w 26"/>
                  <a:gd name="T23" fmla="*/ 11 h 25"/>
                  <a:gd name="T24" fmla="*/ 9 w 26"/>
                  <a:gd name="T25" fmla="*/ 14 h 25"/>
                  <a:gd name="T26" fmla="*/ 11 w 26"/>
                  <a:gd name="T27" fmla="*/ 16 h 25"/>
                  <a:gd name="T28" fmla="*/ 13 w 26"/>
                  <a:gd name="T29" fmla="*/ 17 h 25"/>
                  <a:gd name="T30" fmla="*/ 17 w 26"/>
                  <a:gd name="T31" fmla="*/ 15 h 25"/>
                  <a:gd name="T32" fmla="*/ 17 w 26"/>
                  <a:gd name="T33" fmla="*/ 12 h 25"/>
                  <a:gd name="T34" fmla="*/ 15 w 26"/>
                  <a:gd name="T35" fmla="*/ 9 h 25"/>
                  <a:gd name="T36" fmla="*/ 13 w 26"/>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5">
                    <a:moveTo>
                      <a:pt x="13" y="25"/>
                    </a:moveTo>
                    <a:cubicBezTo>
                      <a:pt x="11" y="25"/>
                      <a:pt x="9" y="25"/>
                      <a:pt x="7" y="23"/>
                    </a:cubicBezTo>
                    <a:cubicBezTo>
                      <a:pt x="4" y="22"/>
                      <a:pt x="2" y="19"/>
                      <a:pt x="1" y="16"/>
                    </a:cubicBezTo>
                    <a:cubicBezTo>
                      <a:pt x="0" y="13"/>
                      <a:pt x="1" y="10"/>
                      <a:pt x="2" y="7"/>
                    </a:cubicBezTo>
                    <a:cubicBezTo>
                      <a:pt x="4" y="4"/>
                      <a:pt x="6" y="2"/>
                      <a:pt x="10" y="1"/>
                    </a:cubicBezTo>
                    <a:cubicBezTo>
                      <a:pt x="13" y="0"/>
                      <a:pt x="16" y="1"/>
                      <a:pt x="19" y="2"/>
                    </a:cubicBezTo>
                    <a:cubicBezTo>
                      <a:pt x="22" y="4"/>
                      <a:pt x="24" y="7"/>
                      <a:pt x="25" y="10"/>
                    </a:cubicBezTo>
                    <a:cubicBezTo>
                      <a:pt x="26" y="13"/>
                      <a:pt x="25" y="16"/>
                      <a:pt x="24" y="19"/>
                    </a:cubicBezTo>
                    <a:cubicBezTo>
                      <a:pt x="22" y="23"/>
                      <a:pt x="18" y="25"/>
                      <a:pt x="13" y="25"/>
                    </a:cubicBezTo>
                    <a:close/>
                    <a:moveTo>
                      <a:pt x="13" y="9"/>
                    </a:moveTo>
                    <a:cubicBezTo>
                      <a:pt x="12" y="9"/>
                      <a:pt x="12" y="9"/>
                      <a:pt x="12" y="9"/>
                    </a:cubicBezTo>
                    <a:cubicBezTo>
                      <a:pt x="11" y="9"/>
                      <a:pt x="10" y="10"/>
                      <a:pt x="9" y="11"/>
                    </a:cubicBezTo>
                    <a:cubicBezTo>
                      <a:pt x="9" y="12"/>
                      <a:pt x="9" y="13"/>
                      <a:pt x="9" y="14"/>
                    </a:cubicBezTo>
                    <a:cubicBezTo>
                      <a:pt x="9" y="15"/>
                      <a:pt x="10" y="16"/>
                      <a:pt x="11" y="16"/>
                    </a:cubicBezTo>
                    <a:cubicBezTo>
                      <a:pt x="12" y="17"/>
                      <a:pt x="12" y="17"/>
                      <a:pt x="13" y="17"/>
                    </a:cubicBezTo>
                    <a:cubicBezTo>
                      <a:pt x="15" y="17"/>
                      <a:pt x="16" y="16"/>
                      <a:pt x="17" y="15"/>
                    </a:cubicBezTo>
                    <a:cubicBezTo>
                      <a:pt x="18" y="14"/>
                      <a:pt x="17" y="13"/>
                      <a:pt x="17" y="12"/>
                    </a:cubicBezTo>
                    <a:cubicBezTo>
                      <a:pt x="17" y="11"/>
                      <a:pt x="16" y="10"/>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0" name="Freeform 617"/>
              <p:cNvSpPr>
                <a:spLocks noEditPoints="1"/>
              </p:cNvSpPr>
              <p:nvPr/>
            </p:nvSpPr>
            <p:spPr bwMode="auto">
              <a:xfrm>
                <a:off x="-3951287" y="2447926"/>
                <a:ext cx="53975" cy="52388"/>
              </a:xfrm>
              <a:custGeom>
                <a:avLst/>
                <a:gdLst>
                  <a:gd name="T0" fmla="*/ 13 w 25"/>
                  <a:gd name="T1" fmla="*/ 25 h 25"/>
                  <a:gd name="T2" fmla="*/ 6 w 25"/>
                  <a:gd name="T3" fmla="*/ 23 h 25"/>
                  <a:gd name="T4" fmla="*/ 1 w 25"/>
                  <a:gd name="T5" fmla="*/ 15 h 25"/>
                  <a:gd name="T6" fmla="*/ 2 w 25"/>
                  <a:gd name="T7" fmla="*/ 6 h 25"/>
                  <a:gd name="T8" fmla="*/ 10 w 25"/>
                  <a:gd name="T9" fmla="*/ 0 h 25"/>
                  <a:gd name="T10" fmla="*/ 12 w 25"/>
                  <a:gd name="T11" fmla="*/ 0 h 25"/>
                  <a:gd name="T12" fmla="*/ 19 w 25"/>
                  <a:gd name="T13" fmla="*/ 2 h 25"/>
                  <a:gd name="T14" fmla="*/ 25 w 25"/>
                  <a:gd name="T15" fmla="*/ 10 h 25"/>
                  <a:gd name="T16" fmla="*/ 23 w 25"/>
                  <a:gd name="T17" fmla="*/ 19 h 25"/>
                  <a:gd name="T18" fmla="*/ 13 w 25"/>
                  <a:gd name="T19" fmla="*/ 25 h 25"/>
                  <a:gd name="T20" fmla="*/ 12 w 25"/>
                  <a:gd name="T21" fmla="*/ 8 h 25"/>
                  <a:gd name="T22" fmla="*/ 11 w 25"/>
                  <a:gd name="T23" fmla="*/ 8 h 25"/>
                  <a:gd name="T24" fmla="*/ 9 w 25"/>
                  <a:gd name="T25" fmla="*/ 10 h 25"/>
                  <a:gd name="T26" fmla="*/ 8 w 25"/>
                  <a:gd name="T27" fmla="*/ 13 h 25"/>
                  <a:gd name="T28" fmla="*/ 10 w 25"/>
                  <a:gd name="T29" fmla="*/ 16 h 25"/>
                  <a:gd name="T30" fmla="*/ 13 w 25"/>
                  <a:gd name="T31" fmla="*/ 17 h 25"/>
                  <a:gd name="T32" fmla="*/ 16 w 25"/>
                  <a:gd name="T33" fmla="*/ 15 h 25"/>
                  <a:gd name="T34" fmla="*/ 17 w 25"/>
                  <a:gd name="T35" fmla="*/ 12 h 25"/>
                  <a:gd name="T36" fmla="*/ 15 w 25"/>
                  <a:gd name="T37" fmla="*/ 9 h 25"/>
                  <a:gd name="T38" fmla="*/ 12 w 25"/>
                  <a:gd name="T3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5">
                    <a:moveTo>
                      <a:pt x="13" y="25"/>
                    </a:moveTo>
                    <a:cubicBezTo>
                      <a:pt x="10" y="25"/>
                      <a:pt x="8" y="24"/>
                      <a:pt x="6" y="23"/>
                    </a:cubicBezTo>
                    <a:cubicBezTo>
                      <a:pt x="3" y="21"/>
                      <a:pt x="1" y="18"/>
                      <a:pt x="1" y="15"/>
                    </a:cubicBezTo>
                    <a:cubicBezTo>
                      <a:pt x="0" y="12"/>
                      <a:pt x="0" y="9"/>
                      <a:pt x="2" y="6"/>
                    </a:cubicBezTo>
                    <a:cubicBezTo>
                      <a:pt x="4" y="3"/>
                      <a:pt x="6" y="1"/>
                      <a:pt x="10" y="0"/>
                    </a:cubicBezTo>
                    <a:cubicBezTo>
                      <a:pt x="10" y="0"/>
                      <a:pt x="11" y="0"/>
                      <a:pt x="12" y="0"/>
                    </a:cubicBezTo>
                    <a:cubicBezTo>
                      <a:pt x="15" y="0"/>
                      <a:pt x="17" y="1"/>
                      <a:pt x="19" y="2"/>
                    </a:cubicBezTo>
                    <a:cubicBezTo>
                      <a:pt x="22" y="4"/>
                      <a:pt x="24" y="7"/>
                      <a:pt x="25" y="10"/>
                    </a:cubicBezTo>
                    <a:cubicBezTo>
                      <a:pt x="25" y="14"/>
                      <a:pt x="25" y="17"/>
                      <a:pt x="23" y="19"/>
                    </a:cubicBezTo>
                    <a:cubicBezTo>
                      <a:pt x="21" y="23"/>
                      <a:pt x="17" y="25"/>
                      <a:pt x="13" y="25"/>
                    </a:cubicBezTo>
                    <a:close/>
                    <a:moveTo>
                      <a:pt x="12" y="8"/>
                    </a:moveTo>
                    <a:cubicBezTo>
                      <a:pt x="11" y="8"/>
                      <a:pt x="11" y="8"/>
                      <a:pt x="11" y="8"/>
                    </a:cubicBezTo>
                    <a:cubicBezTo>
                      <a:pt x="10" y="9"/>
                      <a:pt x="9" y="9"/>
                      <a:pt x="9" y="10"/>
                    </a:cubicBezTo>
                    <a:cubicBezTo>
                      <a:pt x="8" y="11"/>
                      <a:pt x="8" y="12"/>
                      <a:pt x="8" y="13"/>
                    </a:cubicBezTo>
                    <a:cubicBezTo>
                      <a:pt x="9" y="14"/>
                      <a:pt x="9" y="15"/>
                      <a:pt x="10" y="16"/>
                    </a:cubicBezTo>
                    <a:cubicBezTo>
                      <a:pt x="11" y="16"/>
                      <a:pt x="12" y="17"/>
                      <a:pt x="13" y="17"/>
                    </a:cubicBezTo>
                    <a:cubicBezTo>
                      <a:pt x="14" y="17"/>
                      <a:pt x="15" y="16"/>
                      <a:pt x="16" y="15"/>
                    </a:cubicBezTo>
                    <a:cubicBezTo>
                      <a:pt x="17" y="14"/>
                      <a:pt x="17" y="13"/>
                      <a:pt x="17"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1" name="Freeform 618"/>
              <p:cNvSpPr>
                <a:spLocks noEditPoints="1"/>
              </p:cNvSpPr>
              <p:nvPr/>
            </p:nvSpPr>
            <p:spPr bwMode="auto">
              <a:xfrm>
                <a:off x="-3925887" y="2595563"/>
                <a:ext cx="50800" cy="50800"/>
              </a:xfrm>
              <a:custGeom>
                <a:avLst/>
                <a:gdLst>
                  <a:gd name="T0" fmla="*/ 11 w 24"/>
                  <a:gd name="T1" fmla="*/ 24 h 24"/>
                  <a:gd name="T2" fmla="*/ 4 w 24"/>
                  <a:gd name="T3" fmla="*/ 21 h 24"/>
                  <a:gd name="T4" fmla="*/ 0 w 24"/>
                  <a:gd name="T5" fmla="*/ 13 h 24"/>
                  <a:gd name="T6" fmla="*/ 3 w 24"/>
                  <a:gd name="T7" fmla="*/ 5 h 24"/>
                  <a:gd name="T8" fmla="*/ 11 w 24"/>
                  <a:gd name="T9" fmla="*/ 0 h 24"/>
                  <a:gd name="T10" fmla="*/ 20 w 24"/>
                  <a:gd name="T11" fmla="*/ 3 h 24"/>
                  <a:gd name="T12" fmla="*/ 24 w 24"/>
                  <a:gd name="T13" fmla="*/ 11 h 24"/>
                  <a:gd name="T14" fmla="*/ 21 w 24"/>
                  <a:gd name="T15" fmla="*/ 20 h 24"/>
                  <a:gd name="T16" fmla="*/ 11 w 24"/>
                  <a:gd name="T17" fmla="*/ 24 h 24"/>
                  <a:gd name="T18" fmla="*/ 13 w 24"/>
                  <a:gd name="T19" fmla="*/ 8 h 24"/>
                  <a:gd name="T20" fmla="*/ 12 w 24"/>
                  <a:gd name="T21" fmla="*/ 8 h 24"/>
                  <a:gd name="T22" fmla="*/ 10 w 24"/>
                  <a:gd name="T23" fmla="*/ 10 h 24"/>
                  <a:gd name="T24" fmla="*/ 9 w 24"/>
                  <a:gd name="T25" fmla="*/ 13 h 24"/>
                  <a:gd name="T26" fmla="*/ 9 w 24"/>
                  <a:gd name="T27" fmla="*/ 15 h 24"/>
                  <a:gd name="T28" fmla="*/ 11 w 24"/>
                  <a:gd name="T29" fmla="*/ 16 h 24"/>
                  <a:gd name="T30" fmla="*/ 15 w 24"/>
                  <a:gd name="T31" fmla="*/ 14 h 24"/>
                  <a:gd name="T32" fmla="*/ 16 w 24"/>
                  <a:gd name="T33" fmla="*/ 11 h 24"/>
                  <a:gd name="T34" fmla="*/ 15 w 24"/>
                  <a:gd name="T35" fmla="*/ 9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1" y="24"/>
                    </a:moveTo>
                    <a:cubicBezTo>
                      <a:pt x="9" y="24"/>
                      <a:pt x="6" y="23"/>
                      <a:pt x="4" y="21"/>
                    </a:cubicBezTo>
                    <a:cubicBezTo>
                      <a:pt x="2" y="19"/>
                      <a:pt x="0" y="17"/>
                      <a:pt x="0" y="13"/>
                    </a:cubicBezTo>
                    <a:cubicBezTo>
                      <a:pt x="0" y="10"/>
                      <a:pt x="1" y="7"/>
                      <a:pt x="3" y="5"/>
                    </a:cubicBezTo>
                    <a:cubicBezTo>
                      <a:pt x="5" y="2"/>
                      <a:pt x="8" y="1"/>
                      <a:pt x="11" y="0"/>
                    </a:cubicBezTo>
                    <a:cubicBezTo>
                      <a:pt x="14" y="0"/>
                      <a:pt x="18" y="1"/>
                      <a:pt x="20" y="3"/>
                    </a:cubicBezTo>
                    <a:cubicBezTo>
                      <a:pt x="22" y="5"/>
                      <a:pt x="24" y="8"/>
                      <a:pt x="24" y="11"/>
                    </a:cubicBezTo>
                    <a:cubicBezTo>
                      <a:pt x="24" y="14"/>
                      <a:pt x="23" y="17"/>
                      <a:pt x="21" y="20"/>
                    </a:cubicBezTo>
                    <a:cubicBezTo>
                      <a:pt x="18" y="22"/>
                      <a:pt x="15" y="24"/>
                      <a:pt x="11" y="24"/>
                    </a:cubicBezTo>
                    <a:close/>
                    <a:moveTo>
                      <a:pt x="13" y="8"/>
                    </a:moveTo>
                    <a:cubicBezTo>
                      <a:pt x="12" y="8"/>
                      <a:pt x="12" y="8"/>
                      <a:pt x="12" y="8"/>
                    </a:cubicBezTo>
                    <a:cubicBezTo>
                      <a:pt x="11" y="9"/>
                      <a:pt x="10" y="9"/>
                      <a:pt x="10" y="10"/>
                    </a:cubicBezTo>
                    <a:cubicBezTo>
                      <a:pt x="9" y="11"/>
                      <a:pt x="8" y="12"/>
                      <a:pt x="9" y="13"/>
                    </a:cubicBezTo>
                    <a:cubicBezTo>
                      <a:pt x="9" y="14"/>
                      <a:pt x="9" y="15"/>
                      <a:pt x="9" y="15"/>
                    </a:cubicBezTo>
                    <a:cubicBezTo>
                      <a:pt x="10" y="16"/>
                      <a:pt x="11" y="16"/>
                      <a:pt x="11" y="16"/>
                    </a:cubicBezTo>
                    <a:cubicBezTo>
                      <a:pt x="12" y="16"/>
                      <a:pt x="14" y="15"/>
                      <a:pt x="15" y="14"/>
                    </a:cubicBezTo>
                    <a:cubicBezTo>
                      <a:pt x="15" y="13"/>
                      <a:pt x="16" y="12"/>
                      <a:pt x="16" y="11"/>
                    </a:cubicBezTo>
                    <a:cubicBezTo>
                      <a:pt x="16" y="11"/>
                      <a:pt x="15"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2" name="Freeform 619"/>
              <p:cNvSpPr>
                <a:spLocks noEditPoints="1"/>
              </p:cNvSpPr>
              <p:nvPr/>
            </p:nvSpPr>
            <p:spPr bwMode="auto">
              <a:xfrm>
                <a:off x="-3902075" y="2616201"/>
                <a:ext cx="50800" cy="52388"/>
              </a:xfrm>
              <a:custGeom>
                <a:avLst/>
                <a:gdLst>
                  <a:gd name="T0" fmla="*/ 11 w 24"/>
                  <a:gd name="T1" fmla="*/ 24 h 24"/>
                  <a:gd name="T2" fmla="*/ 4 w 24"/>
                  <a:gd name="T3" fmla="*/ 21 h 24"/>
                  <a:gd name="T4" fmla="*/ 0 w 24"/>
                  <a:gd name="T5" fmla="*/ 13 h 24"/>
                  <a:gd name="T6" fmla="*/ 4 w 24"/>
                  <a:gd name="T7" fmla="*/ 4 h 24"/>
                  <a:gd name="T8" fmla="*/ 12 w 24"/>
                  <a:gd name="T9" fmla="*/ 0 h 24"/>
                  <a:gd name="T10" fmla="*/ 13 w 24"/>
                  <a:gd name="T11" fmla="*/ 0 h 24"/>
                  <a:gd name="T12" fmla="*/ 20 w 24"/>
                  <a:gd name="T13" fmla="*/ 3 h 24"/>
                  <a:gd name="T14" fmla="*/ 24 w 24"/>
                  <a:gd name="T15" fmla="*/ 11 h 24"/>
                  <a:gd name="T16" fmla="*/ 20 w 24"/>
                  <a:gd name="T17" fmla="*/ 20 h 24"/>
                  <a:gd name="T18" fmla="*/ 11 w 24"/>
                  <a:gd name="T19" fmla="*/ 24 h 24"/>
                  <a:gd name="T20" fmla="*/ 13 w 24"/>
                  <a:gd name="T21" fmla="*/ 8 h 24"/>
                  <a:gd name="T22" fmla="*/ 12 w 24"/>
                  <a:gd name="T23" fmla="*/ 8 h 24"/>
                  <a:gd name="T24" fmla="*/ 10 w 24"/>
                  <a:gd name="T25" fmla="*/ 10 h 24"/>
                  <a:gd name="T26" fmla="*/ 8 w 24"/>
                  <a:gd name="T27" fmla="*/ 13 h 24"/>
                  <a:gd name="T28" fmla="*/ 9 w 24"/>
                  <a:gd name="T29" fmla="*/ 15 h 24"/>
                  <a:gd name="T30" fmla="*/ 11 w 24"/>
                  <a:gd name="T31" fmla="*/ 16 h 24"/>
                  <a:gd name="T32" fmla="*/ 14 w 24"/>
                  <a:gd name="T33" fmla="*/ 14 h 24"/>
                  <a:gd name="T34" fmla="*/ 16 w 24"/>
                  <a:gd name="T35" fmla="*/ 11 h 24"/>
                  <a:gd name="T36" fmla="*/ 15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1" y="19"/>
                      <a:pt x="0" y="16"/>
                      <a:pt x="0" y="13"/>
                    </a:cubicBezTo>
                    <a:cubicBezTo>
                      <a:pt x="0" y="10"/>
                      <a:pt x="1" y="7"/>
                      <a:pt x="4" y="4"/>
                    </a:cubicBezTo>
                    <a:cubicBezTo>
                      <a:pt x="6" y="2"/>
                      <a:pt x="9" y="0"/>
                      <a:pt x="12" y="0"/>
                    </a:cubicBezTo>
                    <a:cubicBezTo>
                      <a:pt x="12" y="0"/>
                      <a:pt x="12" y="0"/>
                      <a:pt x="13" y="0"/>
                    </a:cubicBezTo>
                    <a:cubicBezTo>
                      <a:pt x="15" y="0"/>
                      <a:pt x="18" y="1"/>
                      <a:pt x="20" y="3"/>
                    </a:cubicBezTo>
                    <a:cubicBezTo>
                      <a:pt x="22" y="5"/>
                      <a:pt x="24" y="8"/>
                      <a:pt x="24" y="11"/>
                    </a:cubicBezTo>
                    <a:cubicBezTo>
                      <a:pt x="24" y="14"/>
                      <a:pt x="22" y="18"/>
                      <a:pt x="20" y="20"/>
                    </a:cubicBezTo>
                    <a:cubicBezTo>
                      <a:pt x="18" y="22"/>
                      <a:pt x="14" y="24"/>
                      <a:pt x="11" y="24"/>
                    </a:cubicBezTo>
                    <a:close/>
                    <a:moveTo>
                      <a:pt x="13" y="8"/>
                    </a:moveTo>
                    <a:cubicBezTo>
                      <a:pt x="12" y="8"/>
                      <a:pt x="12" y="8"/>
                      <a:pt x="12" y="8"/>
                    </a:cubicBezTo>
                    <a:cubicBezTo>
                      <a:pt x="11" y="8"/>
                      <a:pt x="10" y="9"/>
                      <a:pt x="10" y="10"/>
                    </a:cubicBezTo>
                    <a:cubicBezTo>
                      <a:pt x="9" y="11"/>
                      <a:pt x="8" y="12"/>
                      <a:pt x="8" y="13"/>
                    </a:cubicBezTo>
                    <a:cubicBezTo>
                      <a:pt x="8" y="13"/>
                      <a:pt x="8" y="14"/>
                      <a:pt x="9" y="15"/>
                    </a:cubicBezTo>
                    <a:cubicBezTo>
                      <a:pt x="10" y="16"/>
                      <a:pt x="10" y="16"/>
                      <a:pt x="11" y="16"/>
                    </a:cubicBezTo>
                    <a:cubicBezTo>
                      <a:pt x="12" y="16"/>
                      <a:pt x="13" y="15"/>
                      <a:pt x="14" y="14"/>
                    </a:cubicBezTo>
                    <a:cubicBezTo>
                      <a:pt x="15" y="13"/>
                      <a:pt x="16" y="12"/>
                      <a:pt x="16" y="11"/>
                    </a:cubicBezTo>
                    <a:cubicBezTo>
                      <a:pt x="16" y="11"/>
                      <a:pt x="15"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3" name="Freeform 620"/>
              <p:cNvSpPr>
                <a:spLocks noEditPoints="1"/>
              </p:cNvSpPr>
              <p:nvPr/>
            </p:nvSpPr>
            <p:spPr bwMode="auto">
              <a:xfrm>
                <a:off x="-3881437" y="2638426"/>
                <a:ext cx="52388" cy="50800"/>
              </a:xfrm>
              <a:custGeom>
                <a:avLst/>
                <a:gdLst>
                  <a:gd name="T0" fmla="*/ 11 w 24"/>
                  <a:gd name="T1" fmla="*/ 24 h 24"/>
                  <a:gd name="T2" fmla="*/ 4 w 24"/>
                  <a:gd name="T3" fmla="*/ 21 h 24"/>
                  <a:gd name="T4" fmla="*/ 1 w 24"/>
                  <a:gd name="T5" fmla="*/ 12 h 24"/>
                  <a:gd name="T6" fmla="*/ 4 w 24"/>
                  <a:gd name="T7" fmla="*/ 4 h 24"/>
                  <a:gd name="T8" fmla="*/ 13 w 24"/>
                  <a:gd name="T9" fmla="*/ 0 h 24"/>
                  <a:gd name="T10" fmla="*/ 13 w 24"/>
                  <a:gd name="T11" fmla="*/ 0 h 24"/>
                  <a:gd name="T12" fmla="*/ 21 w 24"/>
                  <a:gd name="T13" fmla="*/ 4 h 24"/>
                  <a:gd name="T14" fmla="*/ 24 w 24"/>
                  <a:gd name="T15" fmla="*/ 12 h 24"/>
                  <a:gd name="T16" fmla="*/ 20 w 24"/>
                  <a:gd name="T17" fmla="*/ 20 h 24"/>
                  <a:gd name="T18" fmla="*/ 11 w 24"/>
                  <a:gd name="T19" fmla="*/ 24 h 24"/>
                  <a:gd name="T20" fmla="*/ 13 w 24"/>
                  <a:gd name="T21" fmla="*/ 8 h 24"/>
                  <a:gd name="T22" fmla="*/ 13 w 24"/>
                  <a:gd name="T23" fmla="*/ 8 h 24"/>
                  <a:gd name="T24" fmla="*/ 10 w 24"/>
                  <a:gd name="T25" fmla="*/ 10 h 24"/>
                  <a:gd name="T26" fmla="*/ 9 w 24"/>
                  <a:gd name="T27" fmla="*/ 13 h 24"/>
                  <a:gd name="T28" fmla="*/ 9 w 24"/>
                  <a:gd name="T29" fmla="*/ 15 h 24"/>
                  <a:gd name="T30" fmla="*/ 11 w 24"/>
                  <a:gd name="T31" fmla="*/ 16 h 24"/>
                  <a:gd name="T32" fmla="*/ 15 w 24"/>
                  <a:gd name="T33" fmla="*/ 15 h 24"/>
                  <a:gd name="T34" fmla="*/ 16 w 24"/>
                  <a:gd name="T35" fmla="*/ 12 h 24"/>
                  <a:gd name="T36" fmla="*/ 15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2" y="19"/>
                      <a:pt x="0" y="16"/>
                      <a:pt x="1" y="12"/>
                    </a:cubicBezTo>
                    <a:cubicBezTo>
                      <a:pt x="1" y="9"/>
                      <a:pt x="2" y="6"/>
                      <a:pt x="4" y="4"/>
                    </a:cubicBezTo>
                    <a:cubicBezTo>
                      <a:pt x="7" y="2"/>
                      <a:pt x="9" y="1"/>
                      <a:pt x="13" y="0"/>
                    </a:cubicBezTo>
                    <a:cubicBezTo>
                      <a:pt x="13" y="0"/>
                      <a:pt x="13" y="0"/>
                      <a:pt x="13" y="0"/>
                    </a:cubicBezTo>
                    <a:cubicBezTo>
                      <a:pt x="16" y="0"/>
                      <a:pt x="19" y="2"/>
                      <a:pt x="21" y="4"/>
                    </a:cubicBezTo>
                    <a:cubicBezTo>
                      <a:pt x="23" y="6"/>
                      <a:pt x="24" y="9"/>
                      <a:pt x="24" y="12"/>
                    </a:cubicBezTo>
                    <a:cubicBezTo>
                      <a:pt x="24" y="15"/>
                      <a:pt x="23" y="18"/>
                      <a:pt x="20" y="20"/>
                    </a:cubicBezTo>
                    <a:cubicBezTo>
                      <a:pt x="18" y="23"/>
                      <a:pt x="15" y="24"/>
                      <a:pt x="11" y="24"/>
                    </a:cubicBezTo>
                    <a:close/>
                    <a:moveTo>
                      <a:pt x="13" y="8"/>
                    </a:moveTo>
                    <a:cubicBezTo>
                      <a:pt x="13" y="8"/>
                      <a:pt x="13" y="8"/>
                      <a:pt x="13" y="8"/>
                    </a:cubicBezTo>
                    <a:cubicBezTo>
                      <a:pt x="12" y="9"/>
                      <a:pt x="11" y="9"/>
                      <a:pt x="10" y="10"/>
                    </a:cubicBezTo>
                    <a:cubicBezTo>
                      <a:pt x="9" y="11"/>
                      <a:pt x="9" y="12"/>
                      <a:pt x="9" y="13"/>
                    </a:cubicBezTo>
                    <a:cubicBezTo>
                      <a:pt x="9" y="14"/>
                      <a:pt x="9" y="15"/>
                      <a:pt x="9" y="15"/>
                    </a:cubicBezTo>
                    <a:cubicBezTo>
                      <a:pt x="10" y="16"/>
                      <a:pt x="11" y="16"/>
                      <a:pt x="11" y="16"/>
                    </a:cubicBezTo>
                    <a:cubicBezTo>
                      <a:pt x="13" y="16"/>
                      <a:pt x="14" y="15"/>
                      <a:pt x="15" y="15"/>
                    </a:cubicBezTo>
                    <a:cubicBezTo>
                      <a:pt x="15" y="14"/>
                      <a:pt x="16" y="13"/>
                      <a:pt x="16" y="12"/>
                    </a:cubicBezTo>
                    <a:cubicBezTo>
                      <a:pt x="16" y="11"/>
                      <a:pt x="16" y="10"/>
                      <a:pt x="15"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4" name="Freeform 621"/>
              <p:cNvSpPr>
                <a:spLocks noEditPoints="1"/>
              </p:cNvSpPr>
              <p:nvPr/>
            </p:nvSpPr>
            <p:spPr bwMode="auto">
              <a:xfrm>
                <a:off x="-3860800" y="2662238"/>
                <a:ext cx="52388" cy="50800"/>
              </a:xfrm>
              <a:custGeom>
                <a:avLst/>
                <a:gdLst>
                  <a:gd name="T0" fmla="*/ 12 w 25"/>
                  <a:gd name="T1" fmla="*/ 24 h 24"/>
                  <a:gd name="T2" fmla="*/ 4 w 25"/>
                  <a:gd name="T3" fmla="*/ 20 h 24"/>
                  <a:gd name="T4" fmla="*/ 6 w 25"/>
                  <a:gd name="T5" fmla="*/ 4 h 24"/>
                  <a:gd name="T6" fmla="*/ 14 w 25"/>
                  <a:gd name="T7" fmla="*/ 0 h 24"/>
                  <a:gd name="T8" fmla="*/ 22 w 25"/>
                  <a:gd name="T9" fmla="*/ 4 h 24"/>
                  <a:gd name="T10" fmla="*/ 25 w 25"/>
                  <a:gd name="T11" fmla="*/ 12 h 24"/>
                  <a:gd name="T12" fmla="*/ 21 w 25"/>
                  <a:gd name="T13" fmla="*/ 21 h 24"/>
                  <a:gd name="T14" fmla="*/ 12 w 25"/>
                  <a:gd name="T15" fmla="*/ 24 h 24"/>
                  <a:gd name="T16" fmla="*/ 14 w 25"/>
                  <a:gd name="T17" fmla="*/ 8 h 24"/>
                  <a:gd name="T18" fmla="*/ 11 w 25"/>
                  <a:gd name="T19" fmla="*/ 9 h 24"/>
                  <a:gd name="T20" fmla="*/ 10 w 25"/>
                  <a:gd name="T21" fmla="*/ 15 h 24"/>
                  <a:gd name="T22" fmla="*/ 12 w 25"/>
                  <a:gd name="T23" fmla="*/ 15 h 24"/>
                  <a:gd name="T24" fmla="*/ 15 w 25"/>
                  <a:gd name="T25" fmla="*/ 14 h 24"/>
                  <a:gd name="T26" fmla="*/ 17 w 25"/>
                  <a:gd name="T27" fmla="*/ 11 h 24"/>
                  <a:gd name="T28" fmla="*/ 16 w 25"/>
                  <a:gd name="T29" fmla="*/ 9 h 24"/>
                  <a:gd name="T30" fmla="*/ 14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9" y="24"/>
                      <a:pt x="6" y="22"/>
                      <a:pt x="4" y="20"/>
                    </a:cubicBezTo>
                    <a:cubicBezTo>
                      <a:pt x="0" y="15"/>
                      <a:pt x="1" y="8"/>
                      <a:pt x="6" y="4"/>
                    </a:cubicBezTo>
                    <a:cubicBezTo>
                      <a:pt x="8" y="1"/>
                      <a:pt x="11" y="0"/>
                      <a:pt x="14" y="0"/>
                    </a:cubicBezTo>
                    <a:cubicBezTo>
                      <a:pt x="17" y="0"/>
                      <a:pt x="20" y="2"/>
                      <a:pt x="22" y="4"/>
                    </a:cubicBezTo>
                    <a:cubicBezTo>
                      <a:pt x="24" y="6"/>
                      <a:pt x="25" y="9"/>
                      <a:pt x="25" y="12"/>
                    </a:cubicBezTo>
                    <a:cubicBezTo>
                      <a:pt x="25" y="15"/>
                      <a:pt x="23" y="18"/>
                      <a:pt x="21" y="21"/>
                    </a:cubicBezTo>
                    <a:cubicBezTo>
                      <a:pt x="18" y="22"/>
                      <a:pt x="15" y="24"/>
                      <a:pt x="12" y="24"/>
                    </a:cubicBezTo>
                    <a:close/>
                    <a:moveTo>
                      <a:pt x="14" y="8"/>
                    </a:moveTo>
                    <a:cubicBezTo>
                      <a:pt x="13" y="8"/>
                      <a:pt x="12" y="9"/>
                      <a:pt x="11" y="9"/>
                    </a:cubicBezTo>
                    <a:cubicBezTo>
                      <a:pt x="9" y="11"/>
                      <a:pt x="9" y="13"/>
                      <a:pt x="10" y="15"/>
                    </a:cubicBezTo>
                    <a:cubicBezTo>
                      <a:pt x="11" y="15"/>
                      <a:pt x="12" y="15"/>
                      <a:pt x="12" y="15"/>
                    </a:cubicBezTo>
                    <a:cubicBezTo>
                      <a:pt x="13" y="15"/>
                      <a:pt x="15" y="15"/>
                      <a:pt x="15" y="14"/>
                    </a:cubicBezTo>
                    <a:cubicBezTo>
                      <a:pt x="16" y="14"/>
                      <a:pt x="17" y="13"/>
                      <a:pt x="17" y="11"/>
                    </a:cubicBezTo>
                    <a:cubicBezTo>
                      <a:pt x="17"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5" name="Freeform 622"/>
              <p:cNvSpPr>
                <a:spLocks noEditPoints="1"/>
              </p:cNvSpPr>
              <p:nvPr/>
            </p:nvSpPr>
            <p:spPr bwMode="auto">
              <a:xfrm>
                <a:off x="-3841750" y="2686051"/>
                <a:ext cx="55563" cy="50800"/>
              </a:xfrm>
              <a:custGeom>
                <a:avLst/>
                <a:gdLst>
                  <a:gd name="T0" fmla="*/ 13 w 26"/>
                  <a:gd name="T1" fmla="*/ 24 h 24"/>
                  <a:gd name="T2" fmla="*/ 4 w 26"/>
                  <a:gd name="T3" fmla="*/ 20 h 24"/>
                  <a:gd name="T4" fmla="*/ 6 w 26"/>
                  <a:gd name="T5" fmla="*/ 3 h 24"/>
                  <a:gd name="T6" fmla="*/ 15 w 26"/>
                  <a:gd name="T7" fmla="*/ 0 h 24"/>
                  <a:gd name="T8" fmla="*/ 23 w 26"/>
                  <a:gd name="T9" fmla="*/ 5 h 24"/>
                  <a:gd name="T10" fmla="*/ 25 w 26"/>
                  <a:gd name="T11" fmla="*/ 13 h 24"/>
                  <a:gd name="T12" fmla="*/ 21 w 26"/>
                  <a:gd name="T13" fmla="*/ 21 h 24"/>
                  <a:gd name="T14" fmla="*/ 13 w 26"/>
                  <a:gd name="T15" fmla="*/ 24 h 24"/>
                  <a:gd name="T16" fmla="*/ 15 w 26"/>
                  <a:gd name="T17" fmla="*/ 8 h 24"/>
                  <a:gd name="T18" fmla="*/ 12 w 26"/>
                  <a:gd name="T19" fmla="*/ 9 h 24"/>
                  <a:gd name="T20" fmla="*/ 11 w 26"/>
                  <a:gd name="T21" fmla="*/ 15 h 24"/>
                  <a:gd name="T22" fmla="*/ 13 w 26"/>
                  <a:gd name="T23" fmla="*/ 16 h 24"/>
                  <a:gd name="T24" fmla="*/ 16 w 26"/>
                  <a:gd name="T25" fmla="*/ 15 h 24"/>
                  <a:gd name="T26" fmla="*/ 17 w 26"/>
                  <a:gd name="T27" fmla="*/ 12 h 24"/>
                  <a:gd name="T28" fmla="*/ 17 w 26"/>
                  <a:gd name="T29" fmla="*/ 9 h 24"/>
                  <a:gd name="T30" fmla="*/ 15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9" y="24"/>
                      <a:pt x="6" y="22"/>
                      <a:pt x="4" y="20"/>
                    </a:cubicBezTo>
                    <a:cubicBezTo>
                      <a:pt x="0" y="15"/>
                      <a:pt x="1" y="8"/>
                      <a:pt x="6" y="3"/>
                    </a:cubicBezTo>
                    <a:cubicBezTo>
                      <a:pt x="9" y="1"/>
                      <a:pt x="12" y="0"/>
                      <a:pt x="15" y="0"/>
                    </a:cubicBezTo>
                    <a:cubicBezTo>
                      <a:pt x="18" y="0"/>
                      <a:pt x="21" y="2"/>
                      <a:pt x="23" y="5"/>
                    </a:cubicBezTo>
                    <a:cubicBezTo>
                      <a:pt x="25" y="7"/>
                      <a:pt x="26" y="10"/>
                      <a:pt x="25" y="13"/>
                    </a:cubicBezTo>
                    <a:cubicBezTo>
                      <a:pt x="25" y="16"/>
                      <a:pt x="23" y="19"/>
                      <a:pt x="21" y="21"/>
                    </a:cubicBezTo>
                    <a:cubicBezTo>
                      <a:pt x="18" y="23"/>
                      <a:pt x="16" y="24"/>
                      <a:pt x="13" y="24"/>
                    </a:cubicBezTo>
                    <a:close/>
                    <a:moveTo>
                      <a:pt x="15" y="8"/>
                    </a:moveTo>
                    <a:cubicBezTo>
                      <a:pt x="14" y="8"/>
                      <a:pt x="12" y="9"/>
                      <a:pt x="12" y="9"/>
                    </a:cubicBezTo>
                    <a:cubicBezTo>
                      <a:pt x="10" y="11"/>
                      <a:pt x="9" y="13"/>
                      <a:pt x="11" y="15"/>
                    </a:cubicBezTo>
                    <a:cubicBezTo>
                      <a:pt x="11" y="15"/>
                      <a:pt x="12" y="16"/>
                      <a:pt x="13" y="16"/>
                    </a:cubicBezTo>
                    <a:cubicBezTo>
                      <a:pt x="14" y="16"/>
                      <a:pt x="15" y="15"/>
                      <a:pt x="16" y="15"/>
                    </a:cubicBezTo>
                    <a:cubicBezTo>
                      <a:pt x="17" y="14"/>
                      <a:pt x="17" y="13"/>
                      <a:pt x="17" y="12"/>
                    </a:cubicBezTo>
                    <a:cubicBezTo>
                      <a:pt x="17" y="11"/>
                      <a:pt x="17" y="10"/>
                      <a:pt x="17" y="9"/>
                    </a:cubicBezTo>
                    <a:cubicBezTo>
                      <a:pt x="16" y="9"/>
                      <a:pt x="15" y="8"/>
                      <a:pt x="1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6" name="Freeform 623"/>
              <p:cNvSpPr>
                <a:spLocks noEditPoints="1"/>
              </p:cNvSpPr>
              <p:nvPr/>
            </p:nvSpPr>
            <p:spPr bwMode="auto">
              <a:xfrm>
                <a:off x="-3817937" y="2711451"/>
                <a:ext cx="50800" cy="49213"/>
              </a:xfrm>
              <a:custGeom>
                <a:avLst/>
                <a:gdLst>
                  <a:gd name="T0" fmla="*/ 11 w 24"/>
                  <a:gd name="T1" fmla="*/ 23 h 23"/>
                  <a:gd name="T2" fmla="*/ 2 w 24"/>
                  <a:gd name="T3" fmla="*/ 19 h 23"/>
                  <a:gd name="T4" fmla="*/ 0 w 24"/>
                  <a:gd name="T5" fmla="*/ 15 h 23"/>
                  <a:gd name="T6" fmla="*/ 0 w 24"/>
                  <a:gd name="T7" fmla="*/ 10 h 23"/>
                  <a:gd name="T8" fmla="*/ 5 w 24"/>
                  <a:gd name="T9" fmla="*/ 3 h 23"/>
                  <a:gd name="T10" fmla="*/ 13 w 24"/>
                  <a:gd name="T11" fmla="*/ 0 h 23"/>
                  <a:gd name="T12" fmla="*/ 18 w 24"/>
                  <a:gd name="T13" fmla="*/ 1 h 23"/>
                  <a:gd name="T14" fmla="*/ 21 w 24"/>
                  <a:gd name="T15" fmla="*/ 4 h 23"/>
                  <a:gd name="T16" fmla="*/ 23 w 24"/>
                  <a:gd name="T17" fmla="*/ 13 h 23"/>
                  <a:gd name="T18" fmla="*/ 18 w 24"/>
                  <a:gd name="T19" fmla="*/ 21 h 23"/>
                  <a:gd name="T20" fmla="*/ 11 w 24"/>
                  <a:gd name="T21" fmla="*/ 23 h 23"/>
                  <a:gd name="T22" fmla="*/ 12 w 24"/>
                  <a:gd name="T23" fmla="*/ 8 h 23"/>
                  <a:gd name="T24" fmla="*/ 10 w 24"/>
                  <a:gd name="T25" fmla="*/ 9 h 23"/>
                  <a:gd name="T26" fmla="*/ 8 w 24"/>
                  <a:gd name="T27" fmla="*/ 12 h 23"/>
                  <a:gd name="T28" fmla="*/ 8 w 24"/>
                  <a:gd name="T29" fmla="*/ 13 h 23"/>
                  <a:gd name="T30" fmla="*/ 8 w 24"/>
                  <a:gd name="T31" fmla="*/ 14 h 23"/>
                  <a:gd name="T32" fmla="*/ 13 w 24"/>
                  <a:gd name="T33" fmla="*/ 14 h 23"/>
                  <a:gd name="T34" fmla="*/ 15 w 24"/>
                  <a:gd name="T35" fmla="*/ 11 h 23"/>
                  <a:gd name="T36" fmla="*/ 15 w 24"/>
                  <a:gd name="T37" fmla="*/ 9 h 23"/>
                  <a:gd name="T38" fmla="*/ 14 w 24"/>
                  <a:gd name="T39" fmla="*/ 8 h 23"/>
                  <a:gd name="T40" fmla="*/ 13 w 24"/>
                  <a:gd name="T41" fmla="*/ 8 h 23"/>
                  <a:gd name="T42" fmla="*/ 12 w 24"/>
                  <a:gd name="T4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3">
                    <a:moveTo>
                      <a:pt x="11" y="23"/>
                    </a:moveTo>
                    <a:cubicBezTo>
                      <a:pt x="7" y="23"/>
                      <a:pt x="4" y="22"/>
                      <a:pt x="2" y="19"/>
                    </a:cubicBezTo>
                    <a:cubicBezTo>
                      <a:pt x="1" y="18"/>
                      <a:pt x="0" y="16"/>
                      <a:pt x="0" y="15"/>
                    </a:cubicBezTo>
                    <a:cubicBezTo>
                      <a:pt x="0" y="13"/>
                      <a:pt x="0" y="12"/>
                      <a:pt x="0" y="10"/>
                    </a:cubicBezTo>
                    <a:cubicBezTo>
                      <a:pt x="1" y="7"/>
                      <a:pt x="2" y="4"/>
                      <a:pt x="5" y="3"/>
                    </a:cubicBezTo>
                    <a:cubicBezTo>
                      <a:pt x="7" y="1"/>
                      <a:pt x="10" y="0"/>
                      <a:pt x="13" y="0"/>
                    </a:cubicBezTo>
                    <a:cubicBezTo>
                      <a:pt x="15" y="0"/>
                      <a:pt x="16" y="1"/>
                      <a:pt x="18" y="1"/>
                    </a:cubicBezTo>
                    <a:cubicBezTo>
                      <a:pt x="19" y="2"/>
                      <a:pt x="20" y="3"/>
                      <a:pt x="21" y="4"/>
                    </a:cubicBezTo>
                    <a:cubicBezTo>
                      <a:pt x="23" y="7"/>
                      <a:pt x="24" y="10"/>
                      <a:pt x="23" y="13"/>
                    </a:cubicBezTo>
                    <a:cubicBezTo>
                      <a:pt x="23" y="16"/>
                      <a:pt x="21" y="19"/>
                      <a:pt x="18" y="21"/>
                    </a:cubicBezTo>
                    <a:cubicBezTo>
                      <a:pt x="16" y="22"/>
                      <a:pt x="13" y="23"/>
                      <a:pt x="11" y="23"/>
                    </a:cubicBezTo>
                    <a:close/>
                    <a:moveTo>
                      <a:pt x="12" y="8"/>
                    </a:moveTo>
                    <a:cubicBezTo>
                      <a:pt x="11" y="8"/>
                      <a:pt x="10" y="8"/>
                      <a:pt x="10" y="9"/>
                    </a:cubicBezTo>
                    <a:cubicBezTo>
                      <a:pt x="9" y="10"/>
                      <a:pt x="8" y="11"/>
                      <a:pt x="8" y="12"/>
                    </a:cubicBezTo>
                    <a:cubicBezTo>
                      <a:pt x="8" y="12"/>
                      <a:pt x="8" y="13"/>
                      <a:pt x="8" y="13"/>
                    </a:cubicBezTo>
                    <a:cubicBezTo>
                      <a:pt x="8" y="13"/>
                      <a:pt x="8" y="14"/>
                      <a:pt x="8" y="14"/>
                    </a:cubicBezTo>
                    <a:cubicBezTo>
                      <a:pt x="9" y="15"/>
                      <a:pt x="12" y="15"/>
                      <a:pt x="13" y="14"/>
                    </a:cubicBezTo>
                    <a:cubicBezTo>
                      <a:pt x="14" y="14"/>
                      <a:pt x="15" y="13"/>
                      <a:pt x="15" y="11"/>
                    </a:cubicBezTo>
                    <a:cubicBezTo>
                      <a:pt x="15" y="11"/>
                      <a:pt x="15" y="10"/>
                      <a:pt x="15" y="9"/>
                    </a:cubicBezTo>
                    <a:cubicBezTo>
                      <a:pt x="14" y="8"/>
                      <a:pt x="14" y="8"/>
                      <a:pt x="14" y="8"/>
                    </a:cubicBezTo>
                    <a:cubicBezTo>
                      <a:pt x="14" y="8"/>
                      <a:pt x="13"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7" name="Freeform 624"/>
              <p:cNvSpPr>
                <a:spLocks noEditPoints="1"/>
              </p:cNvSpPr>
              <p:nvPr/>
            </p:nvSpPr>
            <p:spPr bwMode="auto">
              <a:xfrm>
                <a:off x="-3897312" y="2576513"/>
                <a:ext cx="52388" cy="50800"/>
              </a:xfrm>
              <a:custGeom>
                <a:avLst/>
                <a:gdLst>
                  <a:gd name="T0" fmla="*/ 13 w 25"/>
                  <a:gd name="T1" fmla="*/ 24 h 24"/>
                  <a:gd name="T2" fmla="*/ 5 w 25"/>
                  <a:gd name="T3" fmla="*/ 21 h 24"/>
                  <a:gd name="T4" fmla="*/ 4 w 25"/>
                  <a:gd name="T5" fmla="*/ 4 h 24"/>
                  <a:gd name="T6" fmla="*/ 14 w 25"/>
                  <a:gd name="T7" fmla="*/ 0 h 24"/>
                  <a:gd name="T8" fmla="*/ 21 w 25"/>
                  <a:gd name="T9" fmla="*/ 3 h 24"/>
                  <a:gd name="T10" fmla="*/ 25 w 25"/>
                  <a:gd name="T11" fmla="*/ 11 h 24"/>
                  <a:gd name="T12" fmla="*/ 22 w 25"/>
                  <a:gd name="T13" fmla="*/ 20 h 24"/>
                  <a:gd name="T14" fmla="*/ 14 w 25"/>
                  <a:gd name="T15" fmla="*/ 24 h 24"/>
                  <a:gd name="T16" fmla="*/ 13 w 25"/>
                  <a:gd name="T17" fmla="*/ 24 h 24"/>
                  <a:gd name="T18" fmla="*/ 14 w 25"/>
                  <a:gd name="T19" fmla="*/ 8 h 24"/>
                  <a:gd name="T20" fmla="*/ 10 w 25"/>
                  <a:gd name="T21" fmla="*/ 10 h 24"/>
                  <a:gd name="T22" fmla="*/ 10 w 25"/>
                  <a:gd name="T23" fmla="*/ 15 h 24"/>
                  <a:gd name="T24" fmla="*/ 13 w 25"/>
                  <a:gd name="T25" fmla="*/ 16 h 24"/>
                  <a:gd name="T26" fmla="*/ 13 w 25"/>
                  <a:gd name="T27" fmla="*/ 16 h 24"/>
                  <a:gd name="T28" fmla="*/ 16 w 25"/>
                  <a:gd name="T29" fmla="*/ 14 h 24"/>
                  <a:gd name="T30" fmla="*/ 17 w 25"/>
                  <a:gd name="T31" fmla="*/ 11 h 24"/>
                  <a:gd name="T32" fmla="*/ 16 w 25"/>
                  <a:gd name="T33" fmla="*/ 9 h 24"/>
                  <a:gd name="T34" fmla="*/ 14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3" y="24"/>
                    </a:moveTo>
                    <a:cubicBezTo>
                      <a:pt x="10" y="24"/>
                      <a:pt x="7" y="23"/>
                      <a:pt x="5" y="21"/>
                    </a:cubicBezTo>
                    <a:cubicBezTo>
                      <a:pt x="0" y="17"/>
                      <a:pt x="0" y="10"/>
                      <a:pt x="4" y="4"/>
                    </a:cubicBezTo>
                    <a:cubicBezTo>
                      <a:pt x="7" y="2"/>
                      <a:pt x="10" y="0"/>
                      <a:pt x="14" y="0"/>
                    </a:cubicBezTo>
                    <a:cubicBezTo>
                      <a:pt x="16" y="0"/>
                      <a:pt x="19" y="1"/>
                      <a:pt x="21" y="3"/>
                    </a:cubicBezTo>
                    <a:cubicBezTo>
                      <a:pt x="24" y="5"/>
                      <a:pt x="25" y="8"/>
                      <a:pt x="25" y="11"/>
                    </a:cubicBezTo>
                    <a:cubicBezTo>
                      <a:pt x="25" y="14"/>
                      <a:pt x="24" y="18"/>
                      <a:pt x="22" y="20"/>
                    </a:cubicBezTo>
                    <a:cubicBezTo>
                      <a:pt x="20" y="22"/>
                      <a:pt x="17" y="24"/>
                      <a:pt x="14" y="24"/>
                    </a:cubicBezTo>
                    <a:lnTo>
                      <a:pt x="13" y="24"/>
                    </a:lnTo>
                    <a:close/>
                    <a:moveTo>
                      <a:pt x="14" y="8"/>
                    </a:moveTo>
                    <a:cubicBezTo>
                      <a:pt x="12" y="8"/>
                      <a:pt x="11" y="9"/>
                      <a:pt x="10" y="10"/>
                    </a:cubicBezTo>
                    <a:cubicBezTo>
                      <a:pt x="9" y="11"/>
                      <a:pt x="9" y="14"/>
                      <a:pt x="10" y="15"/>
                    </a:cubicBezTo>
                    <a:cubicBezTo>
                      <a:pt x="11" y="16"/>
                      <a:pt x="12" y="16"/>
                      <a:pt x="13" y="16"/>
                    </a:cubicBezTo>
                    <a:cubicBezTo>
                      <a:pt x="13" y="16"/>
                      <a:pt x="13" y="16"/>
                      <a:pt x="13" y="16"/>
                    </a:cubicBezTo>
                    <a:cubicBezTo>
                      <a:pt x="14" y="16"/>
                      <a:pt x="15" y="15"/>
                      <a:pt x="16" y="14"/>
                    </a:cubicBezTo>
                    <a:cubicBezTo>
                      <a:pt x="17" y="14"/>
                      <a:pt x="17" y="13"/>
                      <a:pt x="17" y="11"/>
                    </a:cubicBezTo>
                    <a:cubicBezTo>
                      <a:pt x="17" y="11"/>
                      <a:pt x="17" y="10"/>
                      <a:pt x="16"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8" name="Freeform 625"/>
              <p:cNvSpPr>
                <a:spLocks noEditPoints="1"/>
              </p:cNvSpPr>
              <p:nvPr/>
            </p:nvSpPr>
            <p:spPr bwMode="auto">
              <a:xfrm>
                <a:off x="-3875087" y="2597151"/>
                <a:ext cx="53975" cy="52388"/>
              </a:xfrm>
              <a:custGeom>
                <a:avLst/>
                <a:gdLst>
                  <a:gd name="T0" fmla="*/ 13 w 25"/>
                  <a:gd name="T1" fmla="*/ 24 h 24"/>
                  <a:gd name="T2" fmla="*/ 5 w 25"/>
                  <a:gd name="T3" fmla="*/ 21 h 24"/>
                  <a:gd name="T4" fmla="*/ 5 w 25"/>
                  <a:gd name="T5" fmla="*/ 4 h 24"/>
                  <a:gd name="T6" fmla="*/ 14 w 25"/>
                  <a:gd name="T7" fmla="*/ 0 h 24"/>
                  <a:gd name="T8" fmla="*/ 22 w 25"/>
                  <a:gd name="T9" fmla="*/ 4 h 24"/>
                  <a:gd name="T10" fmla="*/ 25 w 25"/>
                  <a:gd name="T11" fmla="*/ 12 h 24"/>
                  <a:gd name="T12" fmla="*/ 22 w 25"/>
                  <a:gd name="T13" fmla="*/ 21 h 24"/>
                  <a:gd name="T14" fmla="*/ 13 w 25"/>
                  <a:gd name="T15" fmla="*/ 24 h 24"/>
                  <a:gd name="T16" fmla="*/ 14 w 25"/>
                  <a:gd name="T17" fmla="*/ 9 h 24"/>
                  <a:gd name="T18" fmla="*/ 11 w 25"/>
                  <a:gd name="T19" fmla="*/ 10 h 24"/>
                  <a:gd name="T20" fmla="*/ 11 w 25"/>
                  <a:gd name="T21" fmla="*/ 15 h 24"/>
                  <a:gd name="T22" fmla="*/ 13 w 25"/>
                  <a:gd name="T23" fmla="*/ 16 h 24"/>
                  <a:gd name="T24" fmla="*/ 13 w 25"/>
                  <a:gd name="T25" fmla="*/ 16 h 24"/>
                  <a:gd name="T26" fmla="*/ 16 w 25"/>
                  <a:gd name="T27" fmla="*/ 15 h 24"/>
                  <a:gd name="T28" fmla="*/ 17 w 25"/>
                  <a:gd name="T29" fmla="*/ 12 h 24"/>
                  <a:gd name="T30" fmla="*/ 16 w 25"/>
                  <a:gd name="T31" fmla="*/ 10 h 24"/>
                  <a:gd name="T32" fmla="*/ 14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0" y="24"/>
                      <a:pt x="7" y="23"/>
                      <a:pt x="5" y="21"/>
                    </a:cubicBezTo>
                    <a:cubicBezTo>
                      <a:pt x="0" y="17"/>
                      <a:pt x="0" y="9"/>
                      <a:pt x="5" y="4"/>
                    </a:cubicBezTo>
                    <a:cubicBezTo>
                      <a:pt x="7" y="2"/>
                      <a:pt x="10" y="0"/>
                      <a:pt x="14" y="0"/>
                    </a:cubicBezTo>
                    <a:cubicBezTo>
                      <a:pt x="17" y="0"/>
                      <a:pt x="20" y="2"/>
                      <a:pt x="22" y="4"/>
                    </a:cubicBezTo>
                    <a:cubicBezTo>
                      <a:pt x="24" y="6"/>
                      <a:pt x="25" y="9"/>
                      <a:pt x="25" y="12"/>
                    </a:cubicBezTo>
                    <a:cubicBezTo>
                      <a:pt x="25" y="15"/>
                      <a:pt x="24" y="18"/>
                      <a:pt x="22" y="21"/>
                    </a:cubicBezTo>
                    <a:cubicBezTo>
                      <a:pt x="20" y="23"/>
                      <a:pt x="17" y="24"/>
                      <a:pt x="13" y="24"/>
                    </a:cubicBezTo>
                    <a:close/>
                    <a:moveTo>
                      <a:pt x="14" y="9"/>
                    </a:moveTo>
                    <a:cubicBezTo>
                      <a:pt x="13" y="9"/>
                      <a:pt x="12" y="9"/>
                      <a:pt x="11" y="10"/>
                    </a:cubicBezTo>
                    <a:cubicBezTo>
                      <a:pt x="9" y="12"/>
                      <a:pt x="9" y="14"/>
                      <a:pt x="11" y="15"/>
                    </a:cubicBezTo>
                    <a:cubicBezTo>
                      <a:pt x="11" y="16"/>
                      <a:pt x="12" y="16"/>
                      <a:pt x="13" y="16"/>
                    </a:cubicBezTo>
                    <a:cubicBezTo>
                      <a:pt x="13" y="16"/>
                      <a:pt x="13" y="16"/>
                      <a:pt x="13" y="16"/>
                    </a:cubicBezTo>
                    <a:cubicBezTo>
                      <a:pt x="14" y="16"/>
                      <a:pt x="15" y="16"/>
                      <a:pt x="16" y="15"/>
                    </a:cubicBezTo>
                    <a:cubicBezTo>
                      <a:pt x="17" y="14"/>
                      <a:pt x="17" y="13"/>
                      <a:pt x="17" y="12"/>
                    </a:cubicBezTo>
                    <a:cubicBezTo>
                      <a:pt x="17" y="11"/>
                      <a:pt x="17" y="10"/>
                      <a:pt x="16" y="10"/>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9" name="Freeform 626"/>
              <p:cNvSpPr>
                <a:spLocks noEditPoints="1"/>
              </p:cNvSpPr>
              <p:nvPr/>
            </p:nvSpPr>
            <p:spPr bwMode="auto">
              <a:xfrm>
                <a:off x="-3851275" y="2620963"/>
                <a:ext cx="53975" cy="52388"/>
              </a:xfrm>
              <a:custGeom>
                <a:avLst/>
                <a:gdLst>
                  <a:gd name="T0" fmla="*/ 13 w 25"/>
                  <a:gd name="T1" fmla="*/ 24 h 24"/>
                  <a:gd name="T2" fmla="*/ 4 w 25"/>
                  <a:gd name="T3" fmla="*/ 21 h 24"/>
                  <a:gd name="T4" fmla="*/ 5 w 25"/>
                  <a:gd name="T5" fmla="*/ 4 h 24"/>
                  <a:gd name="T6" fmla="*/ 14 w 25"/>
                  <a:gd name="T7" fmla="*/ 0 h 24"/>
                  <a:gd name="T8" fmla="*/ 22 w 25"/>
                  <a:gd name="T9" fmla="*/ 4 h 24"/>
                  <a:gd name="T10" fmla="*/ 25 w 25"/>
                  <a:gd name="T11" fmla="*/ 12 h 24"/>
                  <a:gd name="T12" fmla="*/ 21 w 25"/>
                  <a:gd name="T13" fmla="*/ 21 h 24"/>
                  <a:gd name="T14" fmla="*/ 13 w 25"/>
                  <a:gd name="T15" fmla="*/ 24 h 24"/>
                  <a:gd name="T16" fmla="*/ 14 w 25"/>
                  <a:gd name="T17" fmla="*/ 8 h 24"/>
                  <a:gd name="T18" fmla="*/ 11 w 25"/>
                  <a:gd name="T19" fmla="*/ 10 h 24"/>
                  <a:gd name="T20" fmla="*/ 10 w 25"/>
                  <a:gd name="T21" fmla="*/ 15 h 24"/>
                  <a:gd name="T22" fmla="*/ 16 w 25"/>
                  <a:gd name="T23" fmla="*/ 15 h 24"/>
                  <a:gd name="T24" fmla="*/ 17 w 25"/>
                  <a:gd name="T25" fmla="*/ 12 h 24"/>
                  <a:gd name="T26" fmla="*/ 16 w 25"/>
                  <a:gd name="T27" fmla="*/ 10 h 24"/>
                  <a:gd name="T28" fmla="*/ 14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7" y="23"/>
                      <a:pt x="4" y="21"/>
                    </a:cubicBezTo>
                    <a:cubicBezTo>
                      <a:pt x="0" y="16"/>
                      <a:pt x="0" y="9"/>
                      <a:pt x="5" y="4"/>
                    </a:cubicBezTo>
                    <a:cubicBezTo>
                      <a:pt x="7" y="2"/>
                      <a:pt x="10" y="0"/>
                      <a:pt x="14" y="0"/>
                    </a:cubicBezTo>
                    <a:cubicBezTo>
                      <a:pt x="17" y="0"/>
                      <a:pt x="20" y="2"/>
                      <a:pt x="22" y="4"/>
                    </a:cubicBezTo>
                    <a:cubicBezTo>
                      <a:pt x="24" y="6"/>
                      <a:pt x="25" y="9"/>
                      <a:pt x="25" y="12"/>
                    </a:cubicBezTo>
                    <a:cubicBezTo>
                      <a:pt x="25" y="16"/>
                      <a:pt x="24" y="19"/>
                      <a:pt x="21" y="21"/>
                    </a:cubicBezTo>
                    <a:cubicBezTo>
                      <a:pt x="19" y="23"/>
                      <a:pt x="16" y="24"/>
                      <a:pt x="13" y="24"/>
                    </a:cubicBezTo>
                    <a:close/>
                    <a:moveTo>
                      <a:pt x="14" y="8"/>
                    </a:moveTo>
                    <a:cubicBezTo>
                      <a:pt x="13" y="8"/>
                      <a:pt x="12" y="9"/>
                      <a:pt x="11" y="10"/>
                    </a:cubicBezTo>
                    <a:cubicBezTo>
                      <a:pt x="9" y="11"/>
                      <a:pt x="9" y="14"/>
                      <a:pt x="10" y="15"/>
                    </a:cubicBezTo>
                    <a:cubicBezTo>
                      <a:pt x="11" y="16"/>
                      <a:pt x="14" y="16"/>
                      <a:pt x="16" y="15"/>
                    </a:cubicBezTo>
                    <a:cubicBezTo>
                      <a:pt x="17" y="14"/>
                      <a:pt x="17" y="13"/>
                      <a:pt x="17" y="12"/>
                    </a:cubicBezTo>
                    <a:cubicBezTo>
                      <a:pt x="17" y="11"/>
                      <a:pt x="17" y="10"/>
                      <a:pt x="16" y="10"/>
                    </a:cubicBezTo>
                    <a:cubicBezTo>
                      <a:pt x="15"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0" name="Freeform 627"/>
              <p:cNvSpPr>
                <a:spLocks noEditPoints="1"/>
              </p:cNvSpPr>
              <p:nvPr/>
            </p:nvSpPr>
            <p:spPr bwMode="auto">
              <a:xfrm>
                <a:off x="-3829050" y="2646363"/>
                <a:ext cx="55563" cy="52388"/>
              </a:xfrm>
              <a:custGeom>
                <a:avLst/>
                <a:gdLst>
                  <a:gd name="T0" fmla="*/ 13 w 26"/>
                  <a:gd name="T1" fmla="*/ 24 h 24"/>
                  <a:gd name="T2" fmla="*/ 4 w 26"/>
                  <a:gd name="T3" fmla="*/ 20 h 24"/>
                  <a:gd name="T4" fmla="*/ 6 w 26"/>
                  <a:gd name="T5" fmla="*/ 3 h 24"/>
                  <a:gd name="T6" fmla="*/ 14 w 26"/>
                  <a:gd name="T7" fmla="*/ 0 h 24"/>
                  <a:gd name="T8" fmla="*/ 23 w 26"/>
                  <a:gd name="T9" fmla="*/ 4 h 24"/>
                  <a:gd name="T10" fmla="*/ 25 w 26"/>
                  <a:gd name="T11" fmla="*/ 12 h 24"/>
                  <a:gd name="T12" fmla="*/ 21 w 26"/>
                  <a:gd name="T13" fmla="*/ 21 h 24"/>
                  <a:gd name="T14" fmla="*/ 13 w 26"/>
                  <a:gd name="T15" fmla="*/ 24 h 24"/>
                  <a:gd name="T16" fmla="*/ 14 w 26"/>
                  <a:gd name="T17" fmla="*/ 8 h 24"/>
                  <a:gd name="T18" fmla="*/ 11 w 26"/>
                  <a:gd name="T19" fmla="*/ 9 h 24"/>
                  <a:gd name="T20" fmla="*/ 10 w 26"/>
                  <a:gd name="T21" fmla="*/ 14 h 24"/>
                  <a:gd name="T22" fmla="*/ 13 w 26"/>
                  <a:gd name="T23" fmla="*/ 15 h 24"/>
                  <a:gd name="T24" fmla="*/ 16 w 26"/>
                  <a:gd name="T25" fmla="*/ 14 h 24"/>
                  <a:gd name="T26" fmla="*/ 17 w 26"/>
                  <a:gd name="T27" fmla="*/ 12 h 24"/>
                  <a:gd name="T28" fmla="*/ 17 w 26"/>
                  <a:gd name="T29" fmla="*/ 9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6" y="22"/>
                      <a:pt x="4" y="20"/>
                    </a:cubicBezTo>
                    <a:cubicBezTo>
                      <a:pt x="0" y="15"/>
                      <a:pt x="1" y="7"/>
                      <a:pt x="6" y="3"/>
                    </a:cubicBezTo>
                    <a:cubicBezTo>
                      <a:pt x="8" y="1"/>
                      <a:pt x="11" y="0"/>
                      <a:pt x="14" y="0"/>
                    </a:cubicBezTo>
                    <a:cubicBezTo>
                      <a:pt x="17" y="0"/>
                      <a:pt x="20" y="1"/>
                      <a:pt x="23" y="4"/>
                    </a:cubicBezTo>
                    <a:cubicBezTo>
                      <a:pt x="25" y="6"/>
                      <a:pt x="26" y="9"/>
                      <a:pt x="25" y="12"/>
                    </a:cubicBezTo>
                    <a:cubicBezTo>
                      <a:pt x="25" y="16"/>
                      <a:pt x="24" y="19"/>
                      <a:pt x="21" y="21"/>
                    </a:cubicBezTo>
                    <a:cubicBezTo>
                      <a:pt x="19" y="23"/>
                      <a:pt x="16" y="24"/>
                      <a:pt x="13" y="24"/>
                    </a:cubicBezTo>
                    <a:close/>
                    <a:moveTo>
                      <a:pt x="14" y="8"/>
                    </a:moveTo>
                    <a:cubicBezTo>
                      <a:pt x="13" y="8"/>
                      <a:pt x="12" y="8"/>
                      <a:pt x="11" y="9"/>
                    </a:cubicBezTo>
                    <a:cubicBezTo>
                      <a:pt x="10" y="10"/>
                      <a:pt x="9" y="13"/>
                      <a:pt x="10" y="14"/>
                    </a:cubicBezTo>
                    <a:cubicBezTo>
                      <a:pt x="11" y="15"/>
                      <a:pt x="12" y="15"/>
                      <a:pt x="13" y="15"/>
                    </a:cubicBezTo>
                    <a:cubicBezTo>
                      <a:pt x="14" y="15"/>
                      <a:pt x="15" y="15"/>
                      <a:pt x="16" y="14"/>
                    </a:cubicBezTo>
                    <a:cubicBezTo>
                      <a:pt x="17" y="14"/>
                      <a:pt x="17" y="13"/>
                      <a:pt x="17" y="12"/>
                    </a:cubicBezTo>
                    <a:cubicBezTo>
                      <a:pt x="17"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1" name="Freeform 628"/>
              <p:cNvSpPr>
                <a:spLocks noEditPoints="1"/>
              </p:cNvSpPr>
              <p:nvPr/>
            </p:nvSpPr>
            <p:spPr bwMode="auto">
              <a:xfrm>
                <a:off x="-3808412" y="2673351"/>
                <a:ext cx="57150" cy="49213"/>
              </a:xfrm>
              <a:custGeom>
                <a:avLst/>
                <a:gdLst>
                  <a:gd name="T0" fmla="*/ 13 w 26"/>
                  <a:gd name="T1" fmla="*/ 23 h 23"/>
                  <a:gd name="T2" fmla="*/ 4 w 26"/>
                  <a:gd name="T3" fmla="*/ 19 h 23"/>
                  <a:gd name="T4" fmla="*/ 6 w 26"/>
                  <a:gd name="T5" fmla="*/ 2 h 23"/>
                  <a:gd name="T6" fmla="*/ 14 w 26"/>
                  <a:gd name="T7" fmla="*/ 0 h 23"/>
                  <a:gd name="T8" fmla="*/ 23 w 26"/>
                  <a:gd name="T9" fmla="*/ 4 h 23"/>
                  <a:gd name="T10" fmla="*/ 25 w 26"/>
                  <a:gd name="T11" fmla="*/ 13 h 23"/>
                  <a:gd name="T12" fmla="*/ 20 w 26"/>
                  <a:gd name="T13" fmla="*/ 21 h 23"/>
                  <a:gd name="T14" fmla="*/ 13 w 26"/>
                  <a:gd name="T15" fmla="*/ 23 h 23"/>
                  <a:gd name="T16" fmla="*/ 14 w 26"/>
                  <a:gd name="T17" fmla="*/ 8 h 23"/>
                  <a:gd name="T18" fmla="*/ 11 w 26"/>
                  <a:gd name="T19" fmla="*/ 9 h 23"/>
                  <a:gd name="T20" fmla="*/ 10 w 26"/>
                  <a:gd name="T21" fmla="*/ 14 h 23"/>
                  <a:gd name="T22" fmla="*/ 16 w 26"/>
                  <a:gd name="T23" fmla="*/ 14 h 23"/>
                  <a:gd name="T24" fmla="*/ 17 w 26"/>
                  <a:gd name="T25" fmla="*/ 12 h 23"/>
                  <a:gd name="T26" fmla="*/ 16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9" y="23"/>
                      <a:pt x="6" y="22"/>
                      <a:pt x="4" y="19"/>
                    </a:cubicBezTo>
                    <a:cubicBezTo>
                      <a:pt x="0" y="14"/>
                      <a:pt x="1" y="7"/>
                      <a:pt x="6" y="2"/>
                    </a:cubicBezTo>
                    <a:cubicBezTo>
                      <a:pt x="8" y="1"/>
                      <a:pt x="11" y="0"/>
                      <a:pt x="14" y="0"/>
                    </a:cubicBezTo>
                    <a:cubicBezTo>
                      <a:pt x="17" y="0"/>
                      <a:pt x="21" y="1"/>
                      <a:pt x="23" y="4"/>
                    </a:cubicBezTo>
                    <a:cubicBezTo>
                      <a:pt x="25" y="7"/>
                      <a:pt x="26" y="10"/>
                      <a:pt x="25" y="13"/>
                    </a:cubicBezTo>
                    <a:cubicBezTo>
                      <a:pt x="25" y="16"/>
                      <a:pt x="23" y="19"/>
                      <a:pt x="20" y="21"/>
                    </a:cubicBezTo>
                    <a:cubicBezTo>
                      <a:pt x="18" y="22"/>
                      <a:pt x="15" y="23"/>
                      <a:pt x="13" y="23"/>
                    </a:cubicBezTo>
                    <a:close/>
                    <a:moveTo>
                      <a:pt x="14" y="8"/>
                    </a:moveTo>
                    <a:cubicBezTo>
                      <a:pt x="13" y="8"/>
                      <a:pt x="12" y="8"/>
                      <a:pt x="11" y="9"/>
                    </a:cubicBezTo>
                    <a:cubicBezTo>
                      <a:pt x="9" y="10"/>
                      <a:pt x="9" y="13"/>
                      <a:pt x="10" y="14"/>
                    </a:cubicBezTo>
                    <a:cubicBezTo>
                      <a:pt x="11" y="16"/>
                      <a:pt x="14" y="16"/>
                      <a:pt x="16" y="14"/>
                    </a:cubicBezTo>
                    <a:cubicBezTo>
                      <a:pt x="16" y="14"/>
                      <a:pt x="17" y="13"/>
                      <a:pt x="17" y="12"/>
                    </a:cubicBezTo>
                    <a:cubicBezTo>
                      <a:pt x="17"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2" name="Freeform 629"/>
              <p:cNvSpPr>
                <a:spLocks noEditPoints="1"/>
              </p:cNvSpPr>
              <p:nvPr/>
            </p:nvSpPr>
            <p:spPr bwMode="auto">
              <a:xfrm>
                <a:off x="-3859212" y="2560638"/>
                <a:ext cx="50800" cy="52388"/>
              </a:xfrm>
              <a:custGeom>
                <a:avLst/>
                <a:gdLst>
                  <a:gd name="T0" fmla="*/ 12 w 24"/>
                  <a:gd name="T1" fmla="*/ 24 h 24"/>
                  <a:gd name="T2" fmla="*/ 4 w 24"/>
                  <a:gd name="T3" fmla="*/ 21 h 24"/>
                  <a:gd name="T4" fmla="*/ 0 w 24"/>
                  <a:gd name="T5" fmla="*/ 13 h 24"/>
                  <a:gd name="T6" fmla="*/ 3 w 24"/>
                  <a:gd name="T7" fmla="*/ 4 h 24"/>
                  <a:gd name="T8" fmla="*/ 11 w 24"/>
                  <a:gd name="T9" fmla="*/ 0 h 24"/>
                  <a:gd name="T10" fmla="*/ 12 w 24"/>
                  <a:gd name="T11" fmla="*/ 0 h 24"/>
                  <a:gd name="T12" fmla="*/ 20 w 24"/>
                  <a:gd name="T13" fmla="*/ 3 h 24"/>
                  <a:gd name="T14" fmla="*/ 24 w 24"/>
                  <a:gd name="T15" fmla="*/ 12 h 24"/>
                  <a:gd name="T16" fmla="*/ 21 w 24"/>
                  <a:gd name="T17" fmla="*/ 21 h 24"/>
                  <a:gd name="T18" fmla="*/ 12 w 24"/>
                  <a:gd name="T19" fmla="*/ 24 h 24"/>
                  <a:gd name="T20" fmla="*/ 12 w 24"/>
                  <a:gd name="T21" fmla="*/ 8 h 24"/>
                  <a:gd name="T22" fmla="*/ 12 w 24"/>
                  <a:gd name="T23" fmla="*/ 8 h 24"/>
                  <a:gd name="T24" fmla="*/ 9 w 24"/>
                  <a:gd name="T25" fmla="*/ 10 h 24"/>
                  <a:gd name="T26" fmla="*/ 8 w 24"/>
                  <a:gd name="T27" fmla="*/ 12 h 24"/>
                  <a:gd name="T28" fmla="*/ 9 w 24"/>
                  <a:gd name="T29" fmla="*/ 15 h 24"/>
                  <a:gd name="T30" fmla="*/ 12 w 24"/>
                  <a:gd name="T31" fmla="*/ 16 h 24"/>
                  <a:gd name="T32" fmla="*/ 15 w 24"/>
                  <a:gd name="T33" fmla="*/ 15 h 24"/>
                  <a:gd name="T34" fmla="*/ 16 w 24"/>
                  <a:gd name="T35" fmla="*/ 12 h 24"/>
                  <a:gd name="T36" fmla="*/ 15 w 24"/>
                  <a:gd name="T37" fmla="*/ 9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9" y="24"/>
                      <a:pt x="6" y="23"/>
                      <a:pt x="4" y="21"/>
                    </a:cubicBezTo>
                    <a:cubicBezTo>
                      <a:pt x="1" y="19"/>
                      <a:pt x="0" y="16"/>
                      <a:pt x="0" y="13"/>
                    </a:cubicBezTo>
                    <a:cubicBezTo>
                      <a:pt x="0" y="10"/>
                      <a:pt x="1" y="7"/>
                      <a:pt x="3" y="4"/>
                    </a:cubicBezTo>
                    <a:cubicBezTo>
                      <a:pt x="5" y="2"/>
                      <a:pt x="8" y="0"/>
                      <a:pt x="11" y="0"/>
                    </a:cubicBezTo>
                    <a:cubicBezTo>
                      <a:pt x="12" y="0"/>
                      <a:pt x="12" y="0"/>
                      <a:pt x="12" y="0"/>
                    </a:cubicBezTo>
                    <a:cubicBezTo>
                      <a:pt x="15" y="0"/>
                      <a:pt x="18" y="1"/>
                      <a:pt x="20" y="3"/>
                    </a:cubicBezTo>
                    <a:cubicBezTo>
                      <a:pt x="23" y="6"/>
                      <a:pt x="24" y="9"/>
                      <a:pt x="24" y="12"/>
                    </a:cubicBezTo>
                    <a:cubicBezTo>
                      <a:pt x="24" y="15"/>
                      <a:pt x="23" y="18"/>
                      <a:pt x="21" y="21"/>
                    </a:cubicBezTo>
                    <a:cubicBezTo>
                      <a:pt x="18" y="23"/>
                      <a:pt x="15" y="24"/>
                      <a:pt x="12" y="24"/>
                    </a:cubicBezTo>
                    <a:close/>
                    <a:moveTo>
                      <a:pt x="12" y="8"/>
                    </a:moveTo>
                    <a:cubicBezTo>
                      <a:pt x="12" y="8"/>
                      <a:pt x="12" y="8"/>
                      <a:pt x="12" y="8"/>
                    </a:cubicBezTo>
                    <a:cubicBezTo>
                      <a:pt x="11" y="8"/>
                      <a:pt x="10" y="9"/>
                      <a:pt x="9" y="10"/>
                    </a:cubicBezTo>
                    <a:cubicBezTo>
                      <a:pt x="8" y="10"/>
                      <a:pt x="8" y="11"/>
                      <a:pt x="8" y="12"/>
                    </a:cubicBezTo>
                    <a:cubicBezTo>
                      <a:pt x="8" y="14"/>
                      <a:pt x="8" y="15"/>
                      <a:pt x="9" y="15"/>
                    </a:cubicBezTo>
                    <a:cubicBezTo>
                      <a:pt x="10" y="16"/>
                      <a:pt x="11" y="16"/>
                      <a:pt x="12" y="16"/>
                    </a:cubicBezTo>
                    <a:cubicBezTo>
                      <a:pt x="13" y="16"/>
                      <a:pt x="14" y="16"/>
                      <a:pt x="15" y="15"/>
                    </a:cubicBezTo>
                    <a:cubicBezTo>
                      <a:pt x="16" y="14"/>
                      <a:pt x="16" y="13"/>
                      <a:pt x="16" y="12"/>
                    </a:cubicBezTo>
                    <a:cubicBezTo>
                      <a:pt x="16"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3" name="Freeform 630"/>
              <p:cNvSpPr>
                <a:spLocks noEditPoints="1"/>
              </p:cNvSpPr>
              <p:nvPr/>
            </p:nvSpPr>
            <p:spPr bwMode="auto">
              <a:xfrm>
                <a:off x="-3835400" y="2584451"/>
                <a:ext cx="53975" cy="53975"/>
              </a:xfrm>
              <a:custGeom>
                <a:avLst/>
                <a:gdLst>
                  <a:gd name="T0" fmla="*/ 12 w 25"/>
                  <a:gd name="T1" fmla="*/ 25 h 25"/>
                  <a:gd name="T2" fmla="*/ 4 w 25"/>
                  <a:gd name="T3" fmla="*/ 21 h 25"/>
                  <a:gd name="T4" fmla="*/ 0 w 25"/>
                  <a:gd name="T5" fmla="*/ 13 h 25"/>
                  <a:gd name="T6" fmla="*/ 4 w 25"/>
                  <a:gd name="T7" fmla="*/ 4 h 25"/>
                  <a:gd name="T8" fmla="*/ 12 w 25"/>
                  <a:gd name="T9" fmla="*/ 0 h 25"/>
                  <a:gd name="T10" fmla="*/ 12 w 25"/>
                  <a:gd name="T11" fmla="*/ 0 h 25"/>
                  <a:gd name="T12" fmla="*/ 21 w 25"/>
                  <a:gd name="T13" fmla="*/ 4 h 25"/>
                  <a:gd name="T14" fmla="*/ 25 w 25"/>
                  <a:gd name="T15" fmla="*/ 13 h 25"/>
                  <a:gd name="T16" fmla="*/ 21 w 25"/>
                  <a:gd name="T17" fmla="*/ 21 h 25"/>
                  <a:gd name="T18" fmla="*/ 12 w 25"/>
                  <a:gd name="T19" fmla="*/ 25 h 25"/>
                  <a:gd name="T20" fmla="*/ 12 w 25"/>
                  <a:gd name="T21" fmla="*/ 8 h 25"/>
                  <a:gd name="T22" fmla="*/ 10 w 25"/>
                  <a:gd name="T23" fmla="*/ 10 h 25"/>
                  <a:gd name="T24" fmla="*/ 8 w 25"/>
                  <a:gd name="T25" fmla="*/ 12 h 25"/>
                  <a:gd name="T26" fmla="*/ 10 w 25"/>
                  <a:gd name="T27" fmla="*/ 15 h 25"/>
                  <a:gd name="T28" fmla="*/ 12 w 25"/>
                  <a:gd name="T29" fmla="*/ 16 h 25"/>
                  <a:gd name="T30" fmla="*/ 15 w 25"/>
                  <a:gd name="T31" fmla="*/ 15 h 25"/>
                  <a:gd name="T32" fmla="*/ 16 w 25"/>
                  <a:gd name="T33" fmla="*/ 13 h 25"/>
                  <a:gd name="T34" fmla="*/ 15 w 25"/>
                  <a:gd name="T35" fmla="*/ 10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9" y="25"/>
                      <a:pt x="6" y="23"/>
                      <a:pt x="4" y="21"/>
                    </a:cubicBezTo>
                    <a:cubicBezTo>
                      <a:pt x="2" y="18"/>
                      <a:pt x="0" y="16"/>
                      <a:pt x="0" y="13"/>
                    </a:cubicBezTo>
                    <a:cubicBezTo>
                      <a:pt x="0" y="9"/>
                      <a:pt x="2" y="6"/>
                      <a:pt x="4" y="4"/>
                    </a:cubicBezTo>
                    <a:cubicBezTo>
                      <a:pt x="6" y="2"/>
                      <a:pt x="9" y="0"/>
                      <a:pt x="12" y="0"/>
                    </a:cubicBezTo>
                    <a:cubicBezTo>
                      <a:pt x="12" y="0"/>
                      <a:pt x="12" y="0"/>
                      <a:pt x="12" y="0"/>
                    </a:cubicBezTo>
                    <a:cubicBezTo>
                      <a:pt x="16" y="0"/>
                      <a:pt x="19" y="2"/>
                      <a:pt x="21" y="4"/>
                    </a:cubicBezTo>
                    <a:cubicBezTo>
                      <a:pt x="23" y="6"/>
                      <a:pt x="25" y="9"/>
                      <a:pt x="25" y="13"/>
                    </a:cubicBezTo>
                    <a:cubicBezTo>
                      <a:pt x="24" y="16"/>
                      <a:pt x="23" y="19"/>
                      <a:pt x="21" y="21"/>
                    </a:cubicBezTo>
                    <a:cubicBezTo>
                      <a:pt x="18" y="23"/>
                      <a:pt x="15" y="25"/>
                      <a:pt x="12" y="25"/>
                    </a:cubicBezTo>
                    <a:close/>
                    <a:moveTo>
                      <a:pt x="12" y="8"/>
                    </a:moveTo>
                    <a:cubicBezTo>
                      <a:pt x="11" y="8"/>
                      <a:pt x="10" y="9"/>
                      <a:pt x="10" y="10"/>
                    </a:cubicBezTo>
                    <a:cubicBezTo>
                      <a:pt x="9" y="10"/>
                      <a:pt x="8" y="11"/>
                      <a:pt x="8" y="12"/>
                    </a:cubicBezTo>
                    <a:cubicBezTo>
                      <a:pt x="8" y="14"/>
                      <a:pt x="9" y="15"/>
                      <a:pt x="10" y="15"/>
                    </a:cubicBezTo>
                    <a:cubicBezTo>
                      <a:pt x="10" y="16"/>
                      <a:pt x="11" y="16"/>
                      <a:pt x="12" y="16"/>
                    </a:cubicBezTo>
                    <a:cubicBezTo>
                      <a:pt x="13" y="16"/>
                      <a:pt x="14" y="16"/>
                      <a:pt x="15" y="15"/>
                    </a:cubicBezTo>
                    <a:cubicBezTo>
                      <a:pt x="16" y="15"/>
                      <a:pt x="16" y="14"/>
                      <a:pt x="16" y="13"/>
                    </a:cubicBezTo>
                    <a:cubicBezTo>
                      <a:pt x="16" y="11"/>
                      <a:pt x="16" y="10"/>
                      <a:pt x="15" y="10"/>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4" name="Freeform 631"/>
              <p:cNvSpPr>
                <a:spLocks noEditPoints="1"/>
              </p:cNvSpPr>
              <p:nvPr/>
            </p:nvSpPr>
            <p:spPr bwMode="auto">
              <a:xfrm>
                <a:off x="-3814762" y="2609851"/>
                <a:ext cx="57150" cy="52388"/>
              </a:xfrm>
              <a:custGeom>
                <a:avLst/>
                <a:gdLst>
                  <a:gd name="T0" fmla="*/ 13 w 26"/>
                  <a:gd name="T1" fmla="*/ 24 h 24"/>
                  <a:gd name="T2" fmla="*/ 4 w 26"/>
                  <a:gd name="T3" fmla="*/ 20 h 24"/>
                  <a:gd name="T4" fmla="*/ 5 w 26"/>
                  <a:gd name="T5" fmla="*/ 3 h 24"/>
                  <a:gd name="T6" fmla="*/ 14 w 26"/>
                  <a:gd name="T7" fmla="*/ 0 h 24"/>
                  <a:gd name="T8" fmla="*/ 22 w 26"/>
                  <a:gd name="T9" fmla="*/ 4 h 24"/>
                  <a:gd name="T10" fmla="*/ 26 w 26"/>
                  <a:gd name="T11" fmla="*/ 13 h 24"/>
                  <a:gd name="T12" fmla="*/ 21 w 26"/>
                  <a:gd name="T13" fmla="*/ 21 h 24"/>
                  <a:gd name="T14" fmla="*/ 13 w 26"/>
                  <a:gd name="T15" fmla="*/ 24 h 24"/>
                  <a:gd name="T16" fmla="*/ 14 w 26"/>
                  <a:gd name="T17" fmla="*/ 8 h 24"/>
                  <a:gd name="T18" fmla="*/ 11 w 26"/>
                  <a:gd name="T19" fmla="*/ 9 h 24"/>
                  <a:gd name="T20" fmla="*/ 10 w 26"/>
                  <a:gd name="T21" fmla="*/ 15 h 24"/>
                  <a:gd name="T22" fmla="*/ 13 w 26"/>
                  <a:gd name="T23" fmla="*/ 16 h 24"/>
                  <a:gd name="T24" fmla="*/ 16 w 26"/>
                  <a:gd name="T25" fmla="*/ 15 h 24"/>
                  <a:gd name="T26" fmla="*/ 17 w 26"/>
                  <a:gd name="T27" fmla="*/ 12 h 24"/>
                  <a:gd name="T28" fmla="*/ 16 w 26"/>
                  <a:gd name="T29" fmla="*/ 9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7" y="23"/>
                      <a:pt x="4" y="20"/>
                    </a:cubicBezTo>
                    <a:cubicBezTo>
                      <a:pt x="0" y="15"/>
                      <a:pt x="0" y="8"/>
                      <a:pt x="5" y="3"/>
                    </a:cubicBezTo>
                    <a:cubicBezTo>
                      <a:pt x="7" y="1"/>
                      <a:pt x="10" y="0"/>
                      <a:pt x="14" y="0"/>
                    </a:cubicBezTo>
                    <a:cubicBezTo>
                      <a:pt x="17" y="0"/>
                      <a:pt x="20" y="1"/>
                      <a:pt x="22" y="4"/>
                    </a:cubicBezTo>
                    <a:cubicBezTo>
                      <a:pt x="25" y="7"/>
                      <a:pt x="26" y="10"/>
                      <a:pt x="26" y="13"/>
                    </a:cubicBezTo>
                    <a:cubicBezTo>
                      <a:pt x="25" y="16"/>
                      <a:pt x="24" y="19"/>
                      <a:pt x="21" y="21"/>
                    </a:cubicBezTo>
                    <a:cubicBezTo>
                      <a:pt x="19" y="23"/>
                      <a:pt x="16" y="24"/>
                      <a:pt x="13" y="24"/>
                    </a:cubicBezTo>
                    <a:close/>
                    <a:moveTo>
                      <a:pt x="14" y="8"/>
                    </a:moveTo>
                    <a:cubicBezTo>
                      <a:pt x="12" y="8"/>
                      <a:pt x="12" y="8"/>
                      <a:pt x="11" y="9"/>
                    </a:cubicBezTo>
                    <a:cubicBezTo>
                      <a:pt x="9" y="11"/>
                      <a:pt x="9" y="13"/>
                      <a:pt x="10" y="15"/>
                    </a:cubicBezTo>
                    <a:cubicBezTo>
                      <a:pt x="11" y="16"/>
                      <a:pt x="12" y="16"/>
                      <a:pt x="13" y="16"/>
                    </a:cubicBezTo>
                    <a:cubicBezTo>
                      <a:pt x="14" y="16"/>
                      <a:pt x="15" y="16"/>
                      <a:pt x="16" y="15"/>
                    </a:cubicBezTo>
                    <a:cubicBezTo>
                      <a:pt x="17" y="14"/>
                      <a:pt x="17" y="13"/>
                      <a:pt x="17" y="12"/>
                    </a:cubicBezTo>
                    <a:cubicBezTo>
                      <a:pt x="18" y="11"/>
                      <a:pt x="17" y="10"/>
                      <a:pt x="16" y="9"/>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5" name="Freeform 632"/>
              <p:cNvSpPr>
                <a:spLocks noEditPoints="1"/>
              </p:cNvSpPr>
              <p:nvPr/>
            </p:nvSpPr>
            <p:spPr bwMode="auto">
              <a:xfrm>
                <a:off x="-3792537" y="2636838"/>
                <a:ext cx="55563" cy="50800"/>
              </a:xfrm>
              <a:custGeom>
                <a:avLst/>
                <a:gdLst>
                  <a:gd name="T0" fmla="*/ 14 w 26"/>
                  <a:gd name="T1" fmla="*/ 24 h 24"/>
                  <a:gd name="T2" fmla="*/ 5 w 26"/>
                  <a:gd name="T3" fmla="*/ 20 h 24"/>
                  <a:gd name="T4" fmla="*/ 6 w 26"/>
                  <a:gd name="T5" fmla="*/ 3 h 24"/>
                  <a:gd name="T6" fmla="*/ 14 w 26"/>
                  <a:gd name="T7" fmla="*/ 0 h 24"/>
                  <a:gd name="T8" fmla="*/ 23 w 26"/>
                  <a:gd name="T9" fmla="*/ 5 h 24"/>
                  <a:gd name="T10" fmla="*/ 23 w 26"/>
                  <a:gd name="T11" fmla="*/ 5 h 24"/>
                  <a:gd name="T12" fmla="*/ 26 w 26"/>
                  <a:gd name="T13" fmla="*/ 14 h 24"/>
                  <a:gd name="T14" fmla="*/ 21 w 26"/>
                  <a:gd name="T15" fmla="*/ 22 h 24"/>
                  <a:gd name="T16" fmla="*/ 14 w 26"/>
                  <a:gd name="T17" fmla="*/ 24 h 24"/>
                  <a:gd name="T18" fmla="*/ 14 w 26"/>
                  <a:gd name="T19" fmla="*/ 8 h 24"/>
                  <a:gd name="T20" fmla="*/ 11 w 26"/>
                  <a:gd name="T21" fmla="*/ 9 h 24"/>
                  <a:gd name="T22" fmla="*/ 11 w 26"/>
                  <a:gd name="T23" fmla="*/ 15 h 24"/>
                  <a:gd name="T24" fmla="*/ 11 w 26"/>
                  <a:gd name="T25" fmla="*/ 15 h 24"/>
                  <a:gd name="T26" fmla="*/ 14 w 26"/>
                  <a:gd name="T27" fmla="*/ 16 h 24"/>
                  <a:gd name="T28" fmla="*/ 16 w 26"/>
                  <a:gd name="T29" fmla="*/ 15 h 24"/>
                  <a:gd name="T30" fmla="*/ 18 w 26"/>
                  <a:gd name="T31" fmla="*/ 13 h 24"/>
                  <a:gd name="T32" fmla="*/ 17 w 26"/>
                  <a:gd name="T33" fmla="*/ 10 h 24"/>
                  <a:gd name="T34" fmla="*/ 14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0" y="24"/>
                      <a:pt x="7" y="23"/>
                      <a:pt x="5" y="20"/>
                    </a:cubicBezTo>
                    <a:cubicBezTo>
                      <a:pt x="0" y="15"/>
                      <a:pt x="1" y="7"/>
                      <a:pt x="6" y="3"/>
                    </a:cubicBezTo>
                    <a:cubicBezTo>
                      <a:pt x="8" y="1"/>
                      <a:pt x="11" y="0"/>
                      <a:pt x="14" y="0"/>
                    </a:cubicBezTo>
                    <a:cubicBezTo>
                      <a:pt x="18" y="0"/>
                      <a:pt x="21" y="2"/>
                      <a:pt x="23" y="5"/>
                    </a:cubicBezTo>
                    <a:cubicBezTo>
                      <a:pt x="23" y="5"/>
                      <a:pt x="23" y="5"/>
                      <a:pt x="23" y="5"/>
                    </a:cubicBezTo>
                    <a:cubicBezTo>
                      <a:pt x="25" y="7"/>
                      <a:pt x="26" y="10"/>
                      <a:pt x="26" y="14"/>
                    </a:cubicBezTo>
                    <a:cubicBezTo>
                      <a:pt x="26" y="17"/>
                      <a:pt x="24" y="20"/>
                      <a:pt x="21" y="22"/>
                    </a:cubicBezTo>
                    <a:cubicBezTo>
                      <a:pt x="19" y="23"/>
                      <a:pt x="17" y="24"/>
                      <a:pt x="14" y="24"/>
                    </a:cubicBezTo>
                    <a:close/>
                    <a:moveTo>
                      <a:pt x="14" y="8"/>
                    </a:moveTo>
                    <a:cubicBezTo>
                      <a:pt x="13" y="8"/>
                      <a:pt x="12" y="9"/>
                      <a:pt x="11" y="9"/>
                    </a:cubicBezTo>
                    <a:cubicBezTo>
                      <a:pt x="10" y="11"/>
                      <a:pt x="9" y="13"/>
                      <a:pt x="11" y="15"/>
                    </a:cubicBezTo>
                    <a:cubicBezTo>
                      <a:pt x="11" y="15"/>
                      <a:pt x="11" y="15"/>
                      <a:pt x="11" y="15"/>
                    </a:cubicBezTo>
                    <a:cubicBezTo>
                      <a:pt x="12" y="16"/>
                      <a:pt x="13" y="16"/>
                      <a:pt x="14" y="16"/>
                    </a:cubicBezTo>
                    <a:cubicBezTo>
                      <a:pt x="15" y="16"/>
                      <a:pt x="16" y="16"/>
                      <a:pt x="16" y="15"/>
                    </a:cubicBezTo>
                    <a:cubicBezTo>
                      <a:pt x="17" y="15"/>
                      <a:pt x="18" y="14"/>
                      <a:pt x="18" y="13"/>
                    </a:cubicBezTo>
                    <a:cubicBezTo>
                      <a:pt x="18" y="12"/>
                      <a:pt x="18"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6" name="Freeform 633"/>
              <p:cNvSpPr>
                <a:spLocks noEditPoints="1"/>
              </p:cNvSpPr>
              <p:nvPr/>
            </p:nvSpPr>
            <p:spPr bwMode="auto">
              <a:xfrm>
                <a:off x="-3827462" y="2547938"/>
                <a:ext cx="57150" cy="52388"/>
              </a:xfrm>
              <a:custGeom>
                <a:avLst/>
                <a:gdLst>
                  <a:gd name="T0" fmla="*/ 14 w 26"/>
                  <a:gd name="T1" fmla="*/ 24 h 24"/>
                  <a:gd name="T2" fmla="*/ 14 w 26"/>
                  <a:gd name="T3" fmla="*/ 24 h 24"/>
                  <a:gd name="T4" fmla="*/ 14 w 26"/>
                  <a:gd name="T5" fmla="*/ 24 h 24"/>
                  <a:gd name="T6" fmla="*/ 6 w 26"/>
                  <a:gd name="T7" fmla="*/ 21 h 24"/>
                  <a:gd name="T8" fmla="*/ 5 w 26"/>
                  <a:gd name="T9" fmla="*/ 4 h 24"/>
                  <a:gd name="T10" fmla="*/ 14 w 26"/>
                  <a:gd name="T11" fmla="*/ 0 h 24"/>
                  <a:gd name="T12" fmla="*/ 22 w 26"/>
                  <a:gd name="T13" fmla="*/ 3 h 24"/>
                  <a:gd name="T14" fmla="*/ 26 w 26"/>
                  <a:gd name="T15" fmla="*/ 12 h 24"/>
                  <a:gd name="T16" fmla="*/ 23 w 26"/>
                  <a:gd name="T17" fmla="*/ 21 h 24"/>
                  <a:gd name="T18" fmla="*/ 14 w 26"/>
                  <a:gd name="T19" fmla="*/ 24 h 24"/>
                  <a:gd name="T20" fmla="*/ 14 w 26"/>
                  <a:gd name="T21" fmla="*/ 8 h 24"/>
                  <a:gd name="T22" fmla="*/ 11 w 26"/>
                  <a:gd name="T23" fmla="*/ 9 h 24"/>
                  <a:gd name="T24" fmla="*/ 11 w 26"/>
                  <a:gd name="T25" fmla="*/ 15 h 24"/>
                  <a:gd name="T26" fmla="*/ 14 w 26"/>
                  <a:gd name="T27" fmla="*/ 16 h 24"/>
                  <a:gd name="T28" fmla="*/ 14 w 26"/>
                  <a:gd name="T29" fmla="*/ 16 h 24"/>
                  <a:gd name="T30" fmla="*/ 17 w 26"/>
                  <a:gd name="T31" fmla="*/ 15 h 24"/>
                  <a:gd name="T32" fmla="*/ 18 w 26"/>
                  <a:gd name="T33" fmla="*/ 12 h 24"/>
                  <a:gd name="T34" fmla="*/ 17 w 26"/>
                  <a:gd name="T35" fmla="*/ 9 h 24"/>
                  <a:gd name="T36" fmla="*/ 14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4" y="24"/>
                    </a:moveTo>
                    <a:cubicBezTo>
                      <a:pt x="14" y="24"/>
                      <a:pt x="14" y="24"/>
                      <a:pt x="14" y="24"/>
                    </a:cubicBezTo>
                    <a:cubicBezTo>
                      <a:pt x="14" y="24"/>
                      <a:pt x="14" y="24"/>
                      <a:pt x="14" y="24"/>
                    </a:cubicBezTo>
                    <a:cubicBezTo>
                      <a:pt x="11" y="24"/>
                      <a:pt x="8" y="23"/>
                      <a:pt x="6" y="21"/>
                    </a:cubicBezTo>
                    <a:cubicBezTo>
                      <a:pt x="1" y="16"/>
                      <a:pt x="0" y="9"/>
                      <a:pt x="5" y="4"/>
                    </a:cubicBezTo>
                    <a:cubicBezTo>
                      <a:pt x="7" y="1"/>
                      <a:pt x="10" y="0"/>
                      <a:pt x="14" y="0"/>
                    </a:cubicBezTo>
                    <a:cubicBezTo>
                      <a:pt x="17" y="0"/>
                      <a:pt x="20" y="1"/>
                      <a:pt x="22" y="3"/>
                    </a:cubicBezTo>
                    <a:cubicBezTo>
                      <a:pt x="25" y="6"/>
                      <a:pt x="26" y="9"/>
                      <a:pt x="26" y="12"/>
                    </a:cubicBezTo>
                    <a:cubicBezTo>
                      <a:pt x="26" y="15"/>
                      <a:pt x="25" y="19"/>
                      <a:pt x="23" y="21"/>
                    </a:cubicBezTo>
                    <a:cubicBezTo>
                      <a:pt x="21" y="23"/>
                      <a:pt x="18" y="24"/>
                      <a:pt x="14" y="24"/>
                    </a:cubicBezTo>
                    <a:close/>
                    <a:moveTo>
                      <a:pt x="14" y="8"/>
                    </a:moveTo>
                    <a:cubicBezTo>
                      <a:pt x="12" y="8"/>
                      <a:pt x="12" y="8"/>
                      <a:pt x="11" y="9"/>
                    </a:cubicBezTo>
                    <a:cubicBezTo>
                      <a:pt x="9" y="11"/>
                      <a:pt x="9" y="13"/>
                      <a:pt x="11" y="15"/>
                    </a:cubicBezTo>
                    <a:cubicBezTo>
                      <a:pt x="12" y="16"/>
                      <a:pt x="13" y="16"/>
                      <a:pt x="14" y="16"/>
                    </a:cubicBezTo>
                    <a:cubicBezTo>
                      <a:pt x="14" y="16"/>
                      <a:pt x="14" y="16"/>
                      <a:pt x="14" y="16"/>
                    </a:cubicBezTo>
                    <a:cubicBezTo>
                      <a:pt x="15" y="16"/>
                      <a:pt x="16" y="16"/>
                      <a:pt x="17" y="15"/>
                    </a:cubicBezTo>
                    <a:cubicBezTo>
                      <a:pt x="18" y="14"/>
                      <a:pt x="18" y="13"/>
                      <a:pt x="18" y="12"/>
                    </a:cubicBezTo>
                    <a:cubicBezTo>
                      <a:pt x="18" y="11"/>
                      <a:pt x="18"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7" name="Freeform 634"/>
              <p:cNvSpPr>
                <a:spLocks noEditPoints="1"/>
              </p:cNvSpPr>
              <p:nvPr/>
            </p:nvSpPr>
            <p:spPr bwMode="auto">
              <a:xfrm>
                <a:off x="-3778250" y="2524126"/>
                <a:ext cx="84138" cy="82550"/>
              </a:xfrm>
              <a:custGeom>
                <a:avLst/>
                <a:gdLst>
                  <a:gd name="T0" fmla="*/ 21 w 39"/>
                  <a:gd name="T1" fmla="*/ 38 h 38"/>
                  <a:gd name="T2" fmla="*/ 19 w 39"/>
                  <a:gd name="T3" fmla="*/ 38 h 38"/>
                  <a:gd name="T4" fmla="*/ 6 w 39"/>
                  <a:gd name="T5" fmla="*/ 32 h 38"/>
                  <a:gd name="T6" fmla="*/ 1 w 39"/>
                  <a:gd name="T7" fmla="*/ 19 h 38"/>
                  <a:gd name="T8" fmla="*/ 6 w 39"/>
                  <a:gd name="T9" fmla="*/ 5 h 38"/>
                  <a:gd name="T10" fmla="*/ 19 w 39"/>
                  <a:gd name="T11" fmla="*/ 0 h 38"/>
                  <a:gd name="T12" fmla="*/ 33 w 39"/>
                  <a:gd name="T13" fmla="*/ 7 h 38"/>
                  <a:gd name="T14" fmla="*/ 39 w 39"/>
                  <a:gd name="T15" fmla="*/ 21 h 38"/>
                  <a:gd name="T16" fmla="*/ 33 w 39"/>
                  <a:gd name="T17" fmla="*/ 34 h 38"/>
                  <a:gd name="T18" fmla="*/ 21 w 39"/>
                  <a:gd name="T19" fmla="*/ 38 h 38"/>
                  <a:gd name="T20" fmla="*/ 18 w 39"/>
                  <a:gd name="T21" fmla="*/ 8 h 38"/>
                  <a:gd name="T22" fmla="*/ 11 w 39"/>
                  <a:gd name="T23" fmla="*/ 11 h 38"/>
                  <a:gd name="T24" fmla="*/ 9 w 39"/>
                  <a:gd name="T25" fmla="*/ 18 h 38"/>
                  <a:gd name="T26" fmla="*/ 12 w 39"/>
                  <a:gd name="T27" fmla="*/ 26 h 38"/>
                  <a:gd name="T28" fmla="*/ 20 w 39"/>
                  <a:gd name="T29" fmla="*/ 30 h 38"/>
                  <a:gd name="T30" fmla="*/ 27 w 39"/>
                  <a:gd name="T31" fmla="*/ 28 h 38"/>
                  <a:gd name="T32" fmla="*/ 30 w 39"/>
                  <a:gd name="T33" fmla="*/ 21 h 38"/>
                  <a:gd name="T34" fmla="*/ 27 w 39"/>
                  <a:gd name="T35" fmla="*/ 12 h 38"/>
                  <a:gd name="T36" fmla="*/ 19 w 39"/>
                  <a:gd name="T37" fmla="*/ 8 h 38"/>
                  <a:gd name="T38" fmla="*/ 18 w 39"/>
                  <a:gd name="T39"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38">
                    <a:moveTo>
                      <a:pt x="21" y="38"/>
                    </a:moveTo>
                    <a:cubicBezTo>
                      <a:pt x="20" y="38"/>
                      <a:pt x="20" y="38"/>
                      <a:pt x="19" y="38"/>
                    </a:cubicBezTo>
                    <a:cubicBezTo>
                      <a:pt x="14" y="38"/>
                      <a:pt x="9" y="35"/>
                      <a:pt x="6" y="32"/>
                    </a:cubicBezTo>
                    <a:cubicBezTo>
                      <a:pt x="3" y="28"/>
                      <a:pt x="1" y="24"/>
                      <a:pt x="1" y="19"/>
                    </a:cubicBezTo>
                    <a:cubicBezTo>
                      <a:pt x="0" y="14"/>
                      <a:pt x="2" y="9"/>
                      <a:pt x="6" y="5"/>
                    </a:cubicBezTo>
                    <a:cubicBezTo>
                      <a:pt x="9" y="2"/>
                      <a:pt x="14" y="0"/>
                      <a:pt x="19" y="0"/>
                    </a:cubicBezTo>
                    <a:cubicBezTo>
                      <a:pt x="24" y="0"/>
                      <a:pt x="29" y="3"/>
                      <a:pt x="33" y="7"/>
                    </a:cubicBezTo>
                    <a:cubicBezTo>
                      <a:pt x="37" y="11"/>
                      <a:pt x="39" y="16"/>
                      <a:pt x="39" y="21"/>
                    </a:cubicBezTo>
                    <a:cubicBezTo>
                      <a:pt x="39" y="26"/>
                      <a:pt x="36" y="31"/>
                      <a:pt x="33" y="34"/>
                    </a:cubicBezTo>
                    <a:cubicBezTo>
                      <a:pt x="29" y="37"/>
                      <a:pt x="25" y="38"/>
                      <a:pt x="21" y="38"/>
                    </a:cubicBezTo>
                    <a:close/>
                    <a:moveTo>
                      <a:pt x="18" y="8"/>
                    </a:moveTo>
                    <a:cubicBezTo>
                      <a:pt x="15" y="8"/>
                      <a:pt x="13" y="9"/>
                      <a:pt x="11" y="11"/>
                    </a:cubicBezTo>
                    <a:cubicBezTo>
                      <a:pt x="9" y="13"/>
                      <a:pt x="9" y="15"/>
                      <a:pt x="9" y="18"/>
                    </a:cubicBezTo>
                    <a:cubicBezTo>
                      <a:pt x="9" y="21"/>
                      <a:pt x="10" y="24"/>
                      <a:pt x="12" y="26"/>
                    </a:cubicBezTo>
                    <a:cubicBezTo>
                      <a:pt x="14" y="28"/>
                      <a:pt x="17" y="30"/>
                      <a:pt x="20" y="30"/>
                    </a:cubicBezTo>
                    <a:cubicBezTo>
                      <a:pt x="22" y="30"/>
                      <a:pt x="25" y="30"/>
                      <a:pt x="27" y="28"/>
                    </a:cubicBezTo>
                    <a:cubicBezTo>
                      <a:pt x="29" y="26"/>
                      <a:pt x="30" y="24"/>
                      <a:pt x="30" y="21"/>
                    </a:cubicBezTo>
                    <a:cubicBezTo>
                      <a:pt x="31" y="18"/>
                      <a:pt x="29" y="15"/>
                      <a:pt x="27" y="12"/>
                    </a:cubicBezTo>
                    <a:cubicBezTo>
                      <a:pt x="25" y="10"/>
                      <a:pt x="22" y="8"/>
                      <a:pt x="19" y="8"/>
                    </a:cubicBezTo>
                    <a:lnTo>
                      <a:pt x="18"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8" name="Freeform 635"/>
              <p:cNvSpPr>
                <a:spLocks noEditPoints="1"/>
              </p:cNvSpPr>
              <p:nvPr/>
            </p:nvSpPr>
            <p:spPr bwMode="auto">
              <a:xfrm>
                <a:off x="-3800475" y="2573338"/>
                <a:ext cx="55563" cy="52388"/>
              </a:xfrm>
              <a:custGeom>
                <a:avLst/>
                <a:gdLst>
                  <a:gd name="T0" fmla="*/ 14 w 26"/>
                  <a:gd name="T1" fmla="*/ 24 h 24"/>
                  <a:gd name="T2" fmla="*/ 5 w 26"/>
                  <a:gd name="T3" fmla="*/ 20 h 24"/>
                  <a:gd name="T4" fmla="*/ 5 w 26"/>
                  <a:gd name="T5" fmla="*/ 3 h 24"/>
                  <a:gd name="T6" fmla="*/ 13 w 26"/>
                  <a:gd name="T7" fmla="*/ 0 h 24"/>
                  <a:gd name="T8" fmla="*/ 23 w 26"/>
                  <a:gd name="T9" fmla="*/ 4 h 24"/>
                  <a:gd name="T10" fmla="*/ 26 w 26"/>
                  <a:gd name="T11" fmla="*/ 13 h 24"/>
                  <a:gd name="T12" fmla="*/ 22 w 26"/>
                  <a:gd name="T13" fmla="*/ 21 h 24"/>
                  <a:gd name="T14" fmla="*/ 14 w 26"/>
                  <a:gd name="T15" fmla="*/ 24 h 24"/>
                  <a:gd name="T16" fmla="*/ 13 w 26"/>
                  <a:gd name="T17" fmla="*/ 8 h 24"/>
                  <a:gd name="T18" fmla="*/ 11 w 26"/>
                  <a:gd name="T19" fmla="*/ 9 h 24"/>
                  <a:gd name="T20" fmla="*/ 11 w 26"/>
                  <a:gd name="T21" fmla="*/ 15 h 24"/>
                  <a:gd name="T22" fmla="*/ 17 w 26"/>
                  <a:gd name="T23" fmla="*/ 15 h 24"/>
                  <a:gd name="T24" fmla="*/ 18 w 26"/>
                  <a:gd name="T25" fmla="*/ 13 h 24"/>
                  <a:gd name="T26" fmla="*/ 17 w 26"/>
                  <a:gd name="T27" fmla="*/ 9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7" y="23"/>
                      <a:pt x="5" y="20"/>
                    </a:cubicBezTo>
                    <a:cubicBezTo>
                      <a:pt x="0" y="16"/>
                      <a:pt x="0" y="8"/>
                      <a:pt x="5" y="3"/>
                    </a:cubicBezTo>
                    <a:cubicBezTo>
                      <a:pt x="7" y="1"/>
                      <a:pt x="10" y="0"/>
                      <a:pt x="13" y="0"/>
                    </a:cubicBezTo>
                    <a:cubicBezTo>
                      <a:pt x="17" y="0"/>
                      <a:pt x="20" y="1"/>
                      <a:pt x="23" y="4"/>
                    </a:cubicBezTo>
                    <a:cubicBezTo>
                      <a:pt x="25" y="6"/>
                      <a:pt x="26" y="10"/>
                      <a:pt x="26" y="13"/>
                    </a:cubicBezTo>
                    <a:cubicBezTo>
                      <a:pt x="26" y="16"/>
                      <a:pt x="25" y="19"/>
                      <a:pt x="22" y="21"/>
                    </a:cubicBezTo>
                    <a:cubicBezTo>
                      <a:pt x="20" y="23"/>
                      <a:pt x="17" y="24"/>
                      <a:pt x="14" y="24"/>
                    </a:cubicBezTo>
                    <a:close/>
                    <a:moveTo>
                      <a:pt x="13" y="8"/>
                    </a:moveTo>
                    <a:cubicBezTo>
                      <a:pt x="13" y="8"/>
                      <a:pt x="12" y="8"/>
                      <a:pt x="11" y="9"/>
                    </a:cubicBezTo>
                    <a:cubicBezTo>
                      <a:pt x="9" y="10"/>
                      <a:pt x="9" y="13"/>
                      <a:pt x="11" y="15"/>
                    </a:cubicBezTo>
                    <a:cubicBezTo>
                      <a:pt x="12" y="16"/>
                      <a:pt x="15" y="17"/>
                      <a:pt x="17" y="15"/>
                    </a:cubicBezTo>
                    <a:cubicBezTo>
                      <a:pt x="18" y="14"/>
                      <a:pt x="18" y="13"/>
                      <a:pt x="18" y="13"/>
                    </a:cubicBezTo>
                    <a:cubicBezTo>
                      <a:pt x="18" y="11"/>
                      <a:pt x="18" y="10"/>
                      <a:pt x="17"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9" name="Freeform 636"/>
              <p:cNvSpPr>
                <a:spLocks noEditPoints="1"/>
              </p:cNvSpPr>
              <p:nvPr/>
            </p:nvSpPr>
            <p:spPr bwMode="auto">
              <a:xfrm>
                <a:off x="-3778250" y="2600326"/>
                <a:ext cx="58738" cy="52388"/>
              </a:xfrm>
              <a:custGeom>
                <a:avLst/>
                <a:gdLst>
                  <a:gd name="T0" fmla="*/ 14 w 27"/>
                  <a:gd name="T1" fmla="*/ 25 h 25"/>
                  <a:gd name="T2" fmla="*/ 5 w 27"/>
                  <a:gd name="T3" fmla="*/ 21 h 25"/>
                  <a:gd name="T4" fmla="*/ 6 w 27"/>
                  <a:gd name="T5" fmla="*/ 3 h 25"/>
                  <a:gd name="T6" fmla="*/ 14 w 27"/>
                  <a:gd name="T7" fmla="*/ 0 h 25"/>
                  <a:gd name="T8" fmla="*/ 23 w 27"/>
                  <a:gd name="T9" fmla="*/ 5 h 25"/>
                  <a:gd name="T10" fmla="*/ 26 w 27"/>
                  <a:gd name="T11" fmla="*/ 14 h 25"/>
                  <a:gd name="T12" fmla="*/ 22 w 27"/>
                  <a:gd name="T13" fmla="*/ 22 h 25"/>
                  <a:gd name="T14" fmla="*/ 14 w 27"/>
                  <a:gd name="T15" fmla="*/ 25 h 25"/>
                  <a:gd name="T16" fmla="*/ 14 w 27"/>
                  <a:gd name="T17" fmla="*/ 8 h 25"/>
                  <a:gd name="T18" fmla="*/ 11 w 27"/>
                  <a:gd name="T19" fmla="*/ 9 h 25"/>
                  <a:gd name="T20" fmla="*/ 11 w 27"/>
                  <a:gd name="T21" fmla="*/ 15 h 25"/>
                  <a:gd name="T22" fmla="*/ 14 w 27"/>
                  <a:gd name="T23" fmla="*/ 17 h 25"/>
                  <a:gd name="T24" fmla="*/ 17 w 27"/>
                  <a:gd name="T25" fmla="*/ 16 h 25"/>
                  <a:gd name="T26" fmla="*/ 18 w 27"/>
                  <a:gd name="T27" fmla="*/ 13 h 25"/>
                  <a:gd name="T28" fmla="*/ 17 w 27"/>
                  <a:gd name="T29" fmla="*/ 10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4" y="25"/>
                    </a:moveTo>
                    <a:cubicBezTo>
                      <a:pt x="11" y="25"/>
                      <a:pt x="7" y="23"/>
                      <a:pt x="5" y="21"/>
                    </a:cubicBezTo>
                    <a:cubicBezTo>
                      <a:pt x="0" y="15"/>
                      <a:pt x="1" y="8"/>
                      <a:pt x="6" y="3"/>
                    </a:cubicBezTo>
                    <a:cubicBezTo>
                      <a:pt x="8" y="1"/>
                      <a:pt x="11" y="0"/>
                      <a:pt x="14" y="0"/>
                    </a:cubicBezTo>
                    <a:cubicBezTo>
                      <a:pt x="17" y="0"/>
                      <a:pt x="21" y="2"/>
                      <a:pt x="23" y="5"/>
                    </a:cubicBezTo>
                    <a:cubicBezTo>
                      <a:pt x="25" y="7"/>
                      <a:pt x="27" y="11"/>
                      <a:pt x="26" y="14"/>
                    </a:cubicBezTo>
                    <a:cubicBezTo>
                      <a:pt x="26" y="17"/>
                      <a:pt x="25" y="20"/>
                      <a:pt x="22" y="22"/>
                    </a:cubicBezTo>
                    <a:cubicBezTo>
                      <a:pt x="20" y="24"/>
                      <a:pt x="17" y="25"/>
                      <a:pt x="14" y="25"/>
                    </a:cubicBezTo>
                    <a:close/>
                    <a:moveTo>
                      <a:pt x="14" y="8"/>
                    </a:moveTo>
                    <a:cubicBezTo>
                      <a:pt x="13" y="8"/>
                      <a:pt x="12" y="8"/>
                      <a:pt x="11" y="9"/>
                    </a:cubicBezTo>
                    <a:cubicBezTo>
                      <a:pt x="10" y="11"/>
                      <a:pt x="9" y="13"/>
                      <a:pt x="11" y="15"/>
                    </a:cubicBezTo>
                    <a:cubicBezTo>
                      <a:pt x="12" y="16"/>
                      <a:pt x="13" y="17"/>
                      <a:pt x="14" y="17"/>
                    </a:cubicBezTo>
                    <a:cubicBezTo>
                      <a:pt x="15" y="17"/>
                      <a:pt x="16" y="16"/>
                      <a:pt x="17" y="16"/>
                    </a:cubicBezTo>
                    <a:cubicBezTo>
                      <a:pt x="18" y="15"/>
                      <a:pt x="18" y="14"/>
                      <a:pt x="18" y="13"/>
                    </a:cubicBezTo>
                    <a:cubicBezTo>
                      <a:pt x="18" y="12"/>
                      <a:pt x="18"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0" name="Freeform 637"/>
              <p:cNvSpPr>
                <a:spLocks noEditPoints="1"/>
              </p:cNvSpPr>
              <p:nvPr/>
            </p:nvSpPr>
            <p:spPr bwMode="auto">
              <a:xfrm>
                <a:off x="-3797300" y="2749551"/>
                <a:ext cx="57150" cy="49213"/>
              </a:xfrm>
              <a:custGeom>
                <a:avLst/>
                <a:gdLst>
                  <a:gd name="T0" fmla="*/ 13 w 26"/>
                  <a:gd name="T1" fmla="*/ 23 h 23"/>
                  <a:gd name="T2" fmla="*/ 11 w 26"/>
                  <a:gd name="T3" fmla="*/ 23 h 23"/>
                  <a:gd name="T4" fmla="*/ 4 w 26"/>
                  <a:gd name="T5" fmla="*/ 18 h 23"/>
                  <a:gd name="T6" fmla="*/ 8 w 26"/>
                  <a:gd name="T7" fmla="*/ 2 h 23"/>
                  <a:gd name="T8" fmla="*/ 15 w 26"/>
                  <a:gd name="T9" fmla="*/ 0 h 23"/>
                  <a:gd name="T10" fmla="*/ 24 w 26"/>
                  <a:gd name="T11" fmla="*/ 5 h 23"/>
                  <a:gd name="T12" fmla="*/ 25 w 26"/>
                  <a:gd name="T13" fmla="*/ 14 h 23"/>
                  <a:gd name="T14" fmla="*/ 20 w 26"/>
                  <a:gd name="T15" fmla="*/ 21 h 23"/>
                  <a:gd name="T16" fmla="*/ 13 w 26"/>
                  <a:gd name="T17" fmla="*/ 23 h 23"/>
                  <a:gd name="T18" fmla="*/ 15 w 26"/>
                  <a:gd name="T19" fmla="*/ 8 h 23"/>
                  <a:gd name="T20" fmla="*/ 12 w 26"/>
                  <a:gd name="T21" fmla="*/ 9 h 23"/>
                  <a:gd name="T22" fmla="*/ 10 w 26"/>
                  <a:gd name="T23" fmla="*/ 14 h 23"/>
                  <a:gd name="T24" fmla="*/ 12 w 26"/>
                  <a:gd name="T25" fmla="*/ 15 h 23"/>
                  <a:gd name="T26" fmla="*/ 16 w 26"/>
                  <a:gd name="T27" fmla="*/ 14 h 23"/>
                  <a:gd name="T28" fmla="*/ 18 w 26"/>
                  <a:gd name="T29" fmla="*/ 12 h 23"/>
                  <a:gd name="T30" fmla="*/ 17 w 26"/>
                  <a:gd name="T31" fmla="*/ 10 h 23"/>
                  <a:gd name="T32" fmla="*/ 15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3" y="23"/>
                      <a:pt x="12" y="23"/>
                      <a:pt x="11" y="23"/>
                    </a:cubicBezTo>
                    <a:cubicBezTo>
                      <a:pt x="8" y="22"/>
                      <a:pt x="5" y="21"/>
                      <a:pt x="4" y="18"/>
                    </a:cubicBezTo>
                    <a:cubicBezTo>
                      <a:pt x="0" y="13"/>
                      <a:pt x="2" y="6"/>
                      <a:pt x="8" y="2"/>
                    </a:cubicBezTo>
                    <a:cubicBezTo>
                      <a:pt x="10" y="1"/>
                      <a:pt x="12" y="0"/>
                      <a:pt x="15" y="0"/>
                    </a:cubicBezTo>
                    <a:cubicBezTo>
                      <a:pt x="19" y="0"/>
                      <a:pt x="22" y="2"/>
                      <a:pt x="24" y="5"/>
                    </a:cubicBezTo>
                    <a:cubicBezTo>
                      <a:pt x="26" y="8"/>
                      <a:pt x="26" y="11"/>
                      <a:pt x="25" y="14"/>
                    </a:cubicBezTo>
                    <a:cubicBezTo>
                      <a:pt x="25" y="17"/>
                      <a:pt x="23" y="20"/>
                      <a:pt x="20" y="21"/>
                    </a:cubicBezTo>
                    <a:cubicBezTo>
                      <a:pt x="18" y="23"/>
                      <a:pt x="16" y="23"/>
                      <a:pt x="13" y="23"/>
                    </a:cubicBezTo>
                    <a:close/>
                    <a:moveTo>
                      <a:pt x="15" y="8"/>
                    </a:moveTo>
                    <a:cubicBezTo>
                      <a:pt x="14" y="8"/>
                      <a:pt x="13" y="8"/>
                      <a:pt x="12" y="9"/>
                    </a:cubicBezTo>
                    <a:cubicBezTo>
                      <a:pt x="10" y="10"/>
                      <a:pt x="10" y="12"/>
                      <a:pt x="10" y="14"/>
                    </a:cubicBezTo>
                    <a:cubicBezTo>
                      <a:pt x="11" y="15"/>
                      <a:pt x="12" y="15"/>
                      <a:pt x="12" y="15"/>
                    </a:cubicBezTo>
                    <a:cubicBezTo>
                      <a:pt x="13" y="15"/>
                      <a:pt x="15" y="15"/>
                      <a:pt x="16" y="14"/>
                    </a:cubicBezTo>
                    <a:cubicBezTo>
                      <a:pt x="17" y="14"/>
                      <a:pt x="17" y="13"/>
                      <a:pt x="18" y="12"/>
                    </a:cubicBezTo>
                    <a:cubicBezTo>
                      <a:pt x="18" y="11"/>
                      <a:pt x="18" y="10"/>
                      <a:pt x="17" y="10"/>
                    </a:cubicBezTo>
                    <a:cubicBezTo>
                      <a:pt x="17" y="9"/>
                      <a:pt x="16" y="8"/>
                      <a:pt x="1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1" name="Freeform 638"/>
              <p:cNvSpPr>
                <a:spLocks noEditPoints="1"/>
              </p:cNvSpPr>
              <p:nvPr/>
            </p:nvSpPr>
            <p:spPr bwMode="auto">
              <a:xfrm>
                <a:off x="-3779837" y="2778126"/>
                <a:ext cx="55563" cy="49213"/>
              </a:xfrm>
              <a:custGeom>
                <a:avLst/>
                <a:gdLst>
                  <a:gd name="T0" fmla="*/ 13 w 26"/>
                  <a:gd name="T1" fmla="*/ 23 h 23"/>
                  <a:gd name="T2" fmla="*/ 3 w 26"/>
                  <a:gd name="T3" fmla="*/ 17 h 23"/>
                  <a:gd name="T4" fmla="*/ 8 w 26"/>
                  <a:gd name="T5" fmla="*/ 1 h 23"/>
                  <a:gd name="T6" fmla="*/ 14 w 26"/>
                  <a:gd name="T7" fmla="*/ 0 h 23"/>
                  <a:gd name="T8" fmla="*/ 24 w 26"/>
                  <a:gd name="T9" fmla="*/ 5 h 23"/>
                  <a:gd name="T10" fmla="*/ 25 w 26"/>
                  <a:gd name="T11" fmla="*/ 14 h 23"/>
                  <a:gd name="T12" fmla="*/ 19 w 26"/>
                  <a:gd name="T13" fmla="*/ 21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1 h 23"/>
                  <a:gd name="T26" fmla="*/ 17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5" y="21"/>
                      <a:pt x="3" y="17"/>
                    </a:cubicBezTo>
                    <a:cubicBezTo>
                      <a:pt x="0" y="12"/>
                      <a:pt x="2" y="5"/>
                      <a:pt x="8" y="1"/>
                    </a:cubicBezTo>
                    <a:cubicBezTo>
                      <a:pt x="10" y="0"/>
                      <a:pt x="12" y="0"/>
                      <a:pt x="14" y="0"/>
                    </a:cubicBezTo>
                    <a:cubicBezTo>
                      <a:pt x="18" y="0"/>
                      <a:pt x="22" y="2"/>
                      <a:pt x="24" y="5"/>
                    </a:cubicBezTo>
                    <a:cubicBezTo>
                      <a:pt x="25" y="8"/>
                      <a:pt x="26" y="11"/>
                      <a:pt x="25" y="14"/>
                    </a:cubicBezTo>
                    <a:cubicBezTo>
                      <a:pt x="24" y="17"/>
                      <a:pt x="22" y="19"/>
                      <a:pt x="19" y="21"/>
                    </a:cubicBezTo>
                    <a:cubicBezTo>
                      <a:pt x="17" y="22"/>
                      <a:pt x="15" y="23"/>
                      <a:pt x="13" y="23"/>
                    </a:cubicBezTo>
                    <a:close/>
                    <a:moveTo>
                      <a:pt x="14" y="8"/>
                    </a:moveTo>
                    <a:cubicBezTo>
                      <a:pt x="13" y="8"/>
                      <a:pt x="13" y="8"/>
                      <a:pt x="12" y="8"/>
                    </a:cubicBezTo>
                    <a:cubicBezTo>
                      <a:pt x="10" y="9"/>
                      <a:pt x="9" y="12"/>
                      <a:pt x="10" y="13"/>
                    </a:cubicBezTo>
                    <a:cubicBezTo>
                      <a:pt x="11" y="15"/>
                      <a:pt x="13" y="15"/>
                      <a:pt x="15" y="14"/>
                    </a:cubicBezTo>
                    <a:cubicBezTo>
                      <a:pt x="16" y="13"/>
                      <a:pt x="17" y="12"/>
                      <a:pt x="17" y="11"/>
                    </a:cubicBezTo>
                    <a:cubicBezTo>
                      <a:pt x="17"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2" name="Freeform 639"/>
              <p:cNvSpPr>
                <a:spLocks noEditPoints="1"/>
              </p:cNvSpPr>
              <p:nvPr/>
            </p:nvSpPr>
            <p:spPr bwMode="auto">
              <a:xfrm>
                <a:off x="-3763962" y="2803526"/>
                <a:ext cx="55563" cy="49213"/>
              </a:xfrm>
              <a:custGeom>
                <a:avLst/>
                <a:gdLst>
                  <a:gd name="T0" fmla="*/ 13 w 26"/>
                  <a:gd name="T1" fmla="*/ 23 h 23"/>
                  <a:gd name="T2" fmla="*/ 3 w 26"/>
                  <a:gd name="T3" fmla="*/ 18 h 23"/>
                  <a:gd name="T4" fmla="*/ 8 w 26"/>
                  <a:gd name="T5" fmla="*/ 2 h 23"/>
                  <a:gd name="T6" fmla="*/ 14 w 26"/>
                  <a:gd name="T7" fmla="*/ 0 h 23"/>
                  <a:gd name="T8" fmla="*/ 24 w 26"/>
                  <a:gd name="T9" fmla="*/ 6 h 23"/>
                  <a:gd name="T10" fmla="*/ 25 w 26"/>
                  <a:gd name="T11" fmla="*/ 15 h 23"/>
                  <a:gd name="T12" fmla="*/ 18 w 26"/>
                  <a:gd name="T13" fmla="*/ 22 h 23"/>
                  <a:gd name="T14" fmla="*/ 13 w 26"/>
                  <a:gd name="T15" fmla="*/ 23 h 23"/>
                  <a:gd name="T16" fmla="*/ 14 w 26"/>
                  <a:gd name="T17" fmla="*/ 8 h 23"/>
                  <a:gd name="T18" fmla="*/ 12 w 26"/>
                  <a:gd name="T19" fmla="*/ 9 h 23"/>
                  <a:gd name="T20" fmla="*/ 10 w 26"/>
                  <a:gd name="T21" fmla="*/ 14 h 23"/>
                  <a:gd name="T22" fmla="*/ 13 w 26"/>
                  <a:gd name="T23" fmla="*/ 15 h 23"/>
                  <a:gd name="T24" fmla="*/ 15 w 26"/>
                  <a:gd name="T25" fmla="*/ 15 h 23"/>
                  <a:gd name="T26" fmla="*/ 17 w 26"/>
                  <a:gd name="T27" fmla="*/ 12 h 23"/>
                  <a:gd name="T28" fmla="*/ 17 w 26"/>
                  <a:gd name="T29" fmla="*/ 10 h 23"/>
                  <a:gd name="T30" fmla="*/ 14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3" y="23"/>
                    </a:moveTo>
                    <a:cubicBezTo>
                      <a:pt x="8" y="23"/>
                      <a:pt x="4" y="21"/>
                      <a:pt x="3" y="18"/>
                    </a:cubicBezTo>
                    <a:cubicBezTo>
                      <a:pt x="0" y="12"/>
                      <a:pt x="2" y="5"/>
                      <a:pt x="8" y="2"/>
                    </a:cubicBezTo>
                    <a:cubicBezTo>
                      <a:pt x="10" y="1"/>
                      <a:pt x="12" y="0"/>
                      <a:pt x="14" y="0"/>
                    </a:cubicBezTo>
                    <a:cubicBezTo>
                      <a:pt x="18" y="0"/>
                      <a:pt x="22" y="3"/>
                      <a:pt x="24" y="6"/>
                    </a:cubicBezTo>
                    <a:cubicBezTo>
                      <a:pt x="26" y="9"/>
                      <a:pt x="26" y="12"/>
                      <a:pt x="25" y="15"/>
                    </a:cubicBezTo>
                    <a:cubicBezTo>
                      <a:pt x="24" y="18"/>
                      <a:pt x="21" y="21"/>
                      <a:pt x="18" y="22"/>
                    </a:cubicBezTo>
                    <a:cubicBezTo>
                      <a:pt x="17" y="23"/>
                      <a:pt x="15" y="23"/>
                      <a:pt x="13" y="23"/>
                    </a:cubicBezTo>
                    <a:close/>
                    <a:moveTo>
                      <a:pt x="14" y="8"/>
                    </a:moveTo>
                    <a:cubicBezTo>
                      <a:pt x="13" y="8"/>
                      <a:pt x="13" y="9"/>
                      <a:pt x="12" y="9"/>
                    </a:cubicBezTo>
                    <a:cubicBezTo>
                      <a:pt x="10" y="10"/>
                      <a:pt x="9" y="12"/>
                      <a:pt x="10" y="14"/>
                    </a:cubicBezTo>
                    <a:cubicBezTo>
                      <a:pt x="10" y="15"/>
                      <a:pt x="11" y="15"/>
                      <a:pt x="13" y="15"/>
                    </a:cubicBezTo>
                    <a:cubicBezTo>
                      <a:pt x="13" y="15"/>
                      <a:pt x="14" y="15"/>
                      <a:pt x="15" y="15"/>
                    </a:cubicBezTo>
                    <a:cubicBezTo>
                      <a:pt x="16" y="14"/>
                      <a:pt x="17" y="13"/>
                      <a:pt x="17" y="12"/>
                    </a:cubicBezTo>
                    <a:cubicBezTo>
                      <a:pt x="17" y="12"/>
                      <a:pt x="17"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3" name="Freeform 640"/>
              <p:cNvSpPr>
                <a:spLocks noEditPoints="1"/>
              </p:cNvSpPr>
              <p:nvPr/>
            </p:nvSpPr>
            <p:spPr bwMode="auto">
              <a:xfrm>
                <a:off x="-3751262" y="2833688"/>
                <a:ext cx="55563" cy="49213"/>
              </a:xfrm>
              <a:custGeom>
                <a:avLst/>
                <a:gdLst>
                  <a:gd name="T0" fmla="*/ 13 w 26"/>
                  <a:gd name="T1" fmla="*/ 23 h 23"/>
                  <a:gd name="T2" fmla="*/ 3 w 26"/>
                  <a:gd name="T3" fmla="*/ 16 h 23"/>
                  <a:gd name="T4" fmla="*/ 9 w 26"/>
                  <a:gd name="T5" fmla="*/ 1 h 23"/>
                  <a:gd name="T6" fmla="*/ 14 w 26"/>
                  <a:gd name="T7" fmla="*/ 0 h 23"/>
                  <a:gd name="T8" fmla="*/ 25 w 26"/>
                  <a:gd name="T9" fmla="*/ 6 h 23"/>
                  <a:gd name="T10" fmla="*/ 25 w 26"/>
                  <a:gd name="T11" fmla="*/ 15 h 23"/>
                  <a:gd name="T12" fmla="*/ 18 w 26"/>
                  <a:gd name="T13" fmla="*/ 21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2 h 23"/>
                  <a:gd name="T26" fmla="*/ 17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4" y="20"/>
                      <a:pt x="3" y="16"/>
                    </a:cubicBezTo>
                    <a:cubicBezTo>
                      <a:pt x="0" y="11"/>
                      <a:pt x="3" y="4"/>
                      <a:pt x="9" y="1"/>
                    </a:cubicBezTo>
                    <a:cubicBezTo>
                      <a:pt x="11" y="0"/>
                      <a:pt x="12" y="0"/>
                      <a:pt x="14" y="0"/>
                    </a:cubicBezTo>
                    <a:cubicBezTo>
                      <a:pt x="19" y="0"/>
                      <a:pt x="23" y="2"/>
                      <a:pt x="25" y="6"/>
                    </a:cubicBezTo>
                    <a:cubicBezTo>
                      <a:pt x="26" y="9"/>
                      <a:pt x="26" y="12"/>
                      <a:pt x="25" y="15"/>
                    </a:cubicBezTo>
                    <a:cubicBezTo>
                      <a:pt x="24" y="18"/>
                      <a:pt x="21" y="20"/>
                      <a:pt x="18" y="21"/>
                    </a:cubicBezTo>
                    <a:cubicBezTo>
                      <a:pt x="17" y="22"/>
                      <a:pt x="15" y="23"/>
                      <a:pt x="13" y="23"/>
                    </a:cubicBezTo>
                    <a:close/>
                    <a:moveTo>
                      <a:pt x="14" y="8"/>
                    </a:moveTo>
                    <a:cubicBezTo>
                      <a:pt x="14" y="8"/>
                      <a:pt x="13" y="8"/>
                      <a:pt x="12" y="8"/>
                    </a:cubicBezTo>
                    <a:cubicBezTo>
                      <a:pt x="10" y="9"/>
                      <a:pt x="9" y="11"/>
                      <a:pt x="10" y="13"/>
                    </a:cubicBezTo>
                    <a:cubicBezTo>
                      <a:pt x="11" y="14"/>
                      <a:pt x="13" y="15"/>
                      <a:pt x="15" y="14"/>
                    </a:cubicBezTo>
                    <a:cubicBezTo>
                      <a:pt x="16" y="14"/>
                      <a:pt x="17" y="13"/>
                      <a:pt x="17" y="12"/>
                    </a:cubicBezTo>
                    <a:cubicBezTo>
                      <a:pt x="18" y="11"/>
                      <a:pt x="18" y="10"/>
                      <a:pt x="17" y="9"/>
                    </a:cubicBezTo>
                    <a:cubicBezTo>
                      <a:pt x="17" y="8"/>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4" name="Freeform 641"/>
              <p:cNvSpPr>
                <a:spLocks noEditPoints="1"/>
              </p:cNvSpPr>
              <p:nvPr/>
            </p:nvSpPr>
            <p:spPr bwMode="auto">
              <a:xfrm>
                <a:off x="-3738562" y="2862263"/>
                <a:ext cx="55563" cy="49213"/>
              </a:xfrm>
              <a:custGeom>
                <a:avLst/>
                <a:gdLst>
                  <a:gd name="T0" fmla="*/ 13 w 26"/>
                  <a:gd name="T1" fmla="*/ 23 h 23"/>
                  <a:gd name="T2" fmla="*/ 2 w 26"/>
                  <a:gd name="T3" fmla="*/ 16 h 23"/>
                  <a:gd name="T4" fmla="*/ 9 w 26"/>
                  <a:gd name="T5" fmla="*/ 1 h 23"/>
                  <a:gd name="T6" fmla="*/ 14 w 26"/>
                  <a:gd name="T7" fmla="*/ 0 h 23"/>
                  <a:gd name="T8" fmla="*/ 25 w 26"/>
                  <a:gd name="T9" fmla="*/ 7 h 23"/>
                  <a:gd name="T10" fmla="*/ 24 w 26"/>
                  <a:gd name="T11" fmla="*/ 16 h 23"/>
                  <a:gd name="T12" fmla="*/ 17 w 26"/>
                  <a:gd name="T13" fmla="*/ 22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2 h 23"/>
                  <a:gd name="T26" fmla="*/ 17 w 26"/>
                  <a:gd name="T27" fmla="*/ 10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4" y="20"/>
                      <a:pt x="2" y="16"/>
                    </a:cubicBezTo>
                    <a:cubicBezTo>
                      <a:pt x="0" y="10"/>
                      <a:pt x="3" y="4"/>
                      <a:pt x="9" y="1"/>
                    </a:cubicBezTo>
                    <a:cubicBezTo>
                      <a:pt x="11" y="0"/>
                      <a:pt x="12" y="0"/>
                      <a:pt x="14" y="0"/>
                    </a:cubicBezTo>
                    <a:cubicBezTo>
                      <a:pt x="19" y="0"/>
                      <a:pt x="23" y="3"/>
                      <a:pt x="25" y="7"/>
                    </a:cubicBezTo>
                    <a:cubicBezTo>
                      <a:pt x="26" y="10"/>
                      <a:pt x="26" y="13"/>
                      <a:pt x="24" y="16"/>
                    </a:cubicBezTo>
                    <a:cubicBezTo>
                      <a:pt x="23" y="19"/>
                      <a:pt x="21" y="21"/>
                      <a:pt x="17" y="22"/>
                    </a:cubicBezTo>
                    <a:cubicBezTo>
                      <a:pt x="16" y="23"/>
                      <a:pt x="14" y="23"/>
                      <a:pt x="13" y="23"/>
                    </a:cubicBezTo>
                    <a:close/>
                    <a:moveTo>
                      <a:pt x="14" y="8"/>
                    </a:moveTo>
                    <a:cubicBezTo>
                      <a:pt x="13" y="8"/>
                      <a:pt x="13" y="8"/>
                      <a:pt x="12" y="8"/>
                    </a:cubicBezTo>
                    <a:cubicBezTo>
                      <a:pt x="10" y="9"/>
                      <a:pt x="9" y="11"/>
                      <a:pt x="10" y="13"/>
                    </a:cubicBezTo>
                    <a:cubicBezTo>
                      <a:pt x="10" y="15"/>
                      <a:pt x="13" y="15"/>
                      <a:pt x="15" y="14"/>
                    </a:cubicBezTo>
                    <a:cubicBezTo>
                      <a:pt x="16" y="14"/>
                      <a:pt x="17" y="13"/>
                      <a:pt x="17" y="12"/>
                    </a:cubicBezTo>
                    <a:cubicBezTo>
                      <a:pt x="17"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5" name="Freeform 642"/>
              <p:cNvSpPr>
                <a:spLocks noEditPoints="1"/>
              </p:cNvSpPr>
              <p:nvPr/>
            </p:nvSpPr>
            <p:spPr bwMode="auto">
              <a:xfrm>
                <a:off x="-3725862" y="2889251"/>
                <a:ext cx="53975" cy="52388"/>
              </a:xfrm>
              <a:custGeom>
                <a:avLst/>
                <a:gdLst>
                  <a:gd name="T0" fmla="*/ 12 w 25"/>
                  <a:gd name="T1" fmla="*/ 24 h 24"/>
                  <a:gd name="T2" fmla="*/ 1 w 25"/>
                  <a:gd name="T3" fmla="*/ 16 h 24"/>
                  <a:gd name="T4" fmla="*/ 2 w 25"/>
                  <a:gd name="T5" fmla="*/ 7 h 24"/>
                  <a:gd name="T6" fmla="*/ 9 w 25"/>
                  <a:gd name="T7" fmla="*/ 1 h 24"/>
                  <a:gd name="T8" fmla="*/ 18 w 25"/>
                  <a:gd name="T9" fmla="*/ 2 h 24"/>
                  <a:gd name="T10" fmla="*/ 24 w 25"/>
                  <a:gd name="T11" fmla="*/ 8 h 24"/>
                  <a:gd name="T12" fmla="*/ 23 w 25"/>
                  <a:gd name="T13" fmla="*/ 17 h 24"/>
                  <a:gd name="T14" fmla="*/ 16 w 25"/>
                  <a:gd name="T15" fmla="*/ 23 h 24"/>
                  <a:gd name="T16" fmla="*/ 12 w 25"/>
                  <a:gd name="T17" fmla="*/ 24 h 24"/>
                  <a:gd name="T18" fmla="*/ 13 w 25"/>
                  <a:gd name="T19" fmla="*/ 9 h 24"/>
                  <a:gd name="T20" fmla="*/ 11 w 25"/>
                  <a:gd name="T21" fmla="*/ 9 h 24"/>
                  <a:gd name="T22" fmla="*/ 9 w 25"/>
                  <a:gd name="T23" fmla="*/ 11 h 24"/>
                  <a:gd name="T24" fmla="*/ 9 w 25"/>
                  <a:gd name="T25" fmla="*/ 14 h 24"/>
                  <a:gd name="T26" fmla="*/ 14 w 25"/>
                  <a:gd name="T27" fmla="*/ 15 h 24"/>
                  <a:gd name="T28" fmla="*/ 16 w 25"/>
                  <a:gd name="T29" fmla="*/ 13 h 24"/>
                  <a:gd name="T30" fmla="*/ 16 w 25"/>
                  <a:gd name="T31" fmla="*/ 11 h 24"/>
                  <a:gd name="T32" fmla="*/ 15 w 25"/>
                  <a:gd name="T33" fmla="*/ 9 h 24"/>
                  <a:gd name="T34" fmla="*/ 13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7" y="24"/>
                      <a:pt x="2" y="21"/>
                      <a:pt x="1" y="16"/>
                    </a:cubicBezTo>
                    <a:cubicBezTo>
                      <a:pt x="0" y="13"/>
                      <a:pt x="0" y="10"/>
                      <a:pt x="2" y="7"/>
                    </a:cubicBezTo>
                    <a:cubicBezTo>
                      <a:pt x="3" y="5"/>
                      <a:pt x="6" y="3"/>
                      <a:pt x="9" y="1"/>
                    </a:cubicBezTo>
                    <a:cubicBezTo>
                      <a:pt x="12" y="0"/>
                      <a:pt x="15" y="0"/>
                      <a:pt x="18" y="2"/>
                    </a:cubicBezTo>
                    <a:cubicBezTo>
                      <a:pt x="21" y="3"/>
                      <a:pt x="23" y="5"/>
                      <a:pt x="24" y="8"/>
                    </a:cubicBezTo>
                    <a:cubicBezTo>
                      <a:pt x="25" y="11"/>
                      <a:pt x="25" y="14"/>
                      <a:pt x="23" y="17"/>
                    </a:cubicBezTo>
                    <a:cubicBezTo>
                      <a:pt x="22" y="20"/>
                      <a:pt x="19" y="22"/>
                      <a:pt x="16" y="23"/>
                    </a:cubicBezTo>
                    <a:cubicBezTo>
                      <a:pt x="15" y="23"/>
                      <a:pt x="13" y="24"/>
                      <a:pt x="12" y="24"/>
                    </a:cubicBezTo>
                    <a:close/>
                    <a:moveTo>
                      <a:pt x="13" y="9"/>
                    </a:moveTo>
                    <a:cubicBezTo>
                      <a:pt x="13" y="9"/>
                      <a:pt x="12" y="9"/>
                      <a:pt x="11" y="9"/>
                    </a:cubicBezTo>
                    <a:cubicBezTo>
                      <a:pt x="10" y="9"/>
                      <a:pt x="10" y="10"/>
                      <a:pt x="9" y="11"/>
                    </a:cubicBezTo>
                    <a:cubicBezTo>
                      <a:pt x="9" y="12"/>
                      <a:pt x="8" y="13"/>
                      <a:pt x="9" y="14"/>
                    </a:cubicBezTo>
                    <a:cubicBezTo>
                      <a:pt x="9" y="15"/>
                      <a:pt x="11" y="16"/>
                      <a:pt x="14" y="15"/>
                    </a:cubicBezTo>
                    <a:cubicBezTo>
                      <a:pt x="15" y="15"/>
                      <a:pt x="16" y="14"/>
                      <a:pt x="16" y="13"/>
                    </a:cubicBezTo>
                    <a:cubicBezTo>
                      <a:pt x="16" y="13"/>
                      <a:pt x="17" y="12"/>
                      <a:pt x="16" y="11"/>
                    </a:cubicBezTo>
                    <a:cubicBezTo>
                      <a:pt x="16" y="10"/>
                      <a:pt x="15" y="9"/>
                      <a:pt x="15" y="9"/>
                    </a:cubicBezTo>
                    <a:cubicBezTo>
                      <a:pt x="14"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6" name="Freeform 643"/>
              <p:cNvSpPr>
                <a:spLocks noEditPoints="1"/>
              </p:cNvSpPr>
              <p:nvPr/>
            </p:nvSpPr>
            <p:spPr bwMode="auto">
              <a:xfrm>
                <a:off x="-3762375" y="2740026"/>
                <a:ext cx="58738" cy="50800"/>
              </a:xfrm>
              <a:custGeom>
                <a:avLst/>
                <a:gdLst>
                  <a:gd name="T0" fmla="*/ 14 w 27"/>
                  <a:gd name="T1" fmla="*/ 24 h 24"/>
                  <a:gd name="T2" fmla="*/ 4 w 27"/>
                  <a:gd name="T3" fmla="*/ 18 h 24"/>
                  <a:gd name="T4" fmla="*/ 8 w 27"/>
                  <a:gd name="T5" fmla="*/ 2 h 24"/>
                  <a:gd name="T6" fmla="*/ 14 w 27"/>
                  <a:gd name="T7" fmla="*/ 0 h 24"/>
                  <a:gd name="T8" fmla="*/ 24 w 27"/>
                  <a:gd name="T9" fmla="*/ 6 h 24"/>
                  <a:gd name="T10" fmla="*/ 26 w 27"/>
                  <a:gd name="T11" fmla="*/ 15 h 24"/>
                  <a:gd name="T12" fmla="*/ 20 w 27"/>
                  <a:gd name="T13" fmla="*/ 22 h 24"/>
                  <a:gd name="T14" fmla="*/ 14 w 27"/>
                  <a:gd name="T15" fmla="*/ 24 h 24"/>
                  <a:gd name="T16" fmla="*/ 14 w 27"/>
                  <a:gd name="T17" fmla="*/ 8 h 24"/>
                  <a:gd name="T18" fmla="*/ 12 w 27"/>
                  <a:gd name="T19" fmla="*/ 9 h 24"/>
                  <a:gd name="T20" fmla="*/ 11 w 27"/>
                  <a:gd name="T21" fmla="*/ 14 h 24"/>
                  <a:gd name="T22" fmla="*/ 16 w 27"/>
                  <a:gd name="T23" fmla="*/ 15 h 24"/>
                  <a:gd name="T24" fmla="*/ 18 w 27"/>
                  <a:gd name="T25" fmla="*/ 13 h 24"/>
                  <a:gd name="T26" fmla="*/ 18 w 27"/>
                  <a:gd name="T27" fmla="*/ 10 h 24"/>
                  <a:gd name="T28" fmla="*/ 14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4" y="24"/>
                    </a:moveTo>
                    <a:cubicBezTo>
                      <a:pt x="10" y="24"/>
                      <a:pt x="6" y="22"/>
                      <a:pt x="4" y="18"/>
                    </a:cubicBezTo>
                    <a:cubicBezTo>
                      <a:pt x="0" y="13"/>
                      <a:pt x="2" y="6"/>
                      <a:pt x="8" y="2"/>
                    </a:cubicBezTo>
                    <a:cubicBezTo>
                      <a:pt x="10" y="1"/>
                      <a:pt x="12" y="0"/>
                      <a:pt x="14" y="0"/>
                    </a:cubicBezTo>
                    <a:cubicBezTo>
                      <a:pt x="19" y="0"/>
                      <a:pt x="22" y="2"/>
                      <a:pt x="24" y="6"/>
                    </a:cubicBezTo>
                    <a:cubicBezTo>
                      <a:pt x="26" y="8"/>
                      <a:pt x="27" y="11"/>
                      <a:pt x="26" y="15"/>
                    </a:cubicBezTo>
                    <a:cubicBezTo>
                      <a:pt x="25" y="18"/>
                      <a:pt x="23" y="20"/>
                      <a:pt x="20" y="22"/>
                    </a:cubicBezTo>
                    <a:cubicBezTo>
                      <a:pt x="18" y="23"/>
                      <a:pt x="16" y="24"/>
                      <a:pt x="14" y="24"/>
                    </a:cubicBezTo>
                    <a:close/>
                    <a:moveTo>
                      <a:pt x="14" y="8"/>
                    </a:moveTo>
                    <a:cubicBezTo>
                      <a:pt x="14" y="8"/>
                      <a:pt x="13" y="8"/>
                      <a:pt x="12" y="9"/>
                    </a:cubicBezTo>
                    <a:cubicBezTo>
                      <a:pt x="10" y="10"/>
                      <a:pt x="10" y="12"/>
                      <a:pt x="11" y="14"/>
                    </a:cubicBezTo>
                    <a:cubicBezTo>
                      <a:pt x="12" y="16"/>
                      <a:pt x="14" y="16"/>
                      <a:pt x="16" y="15"/>
                    </a:cubicBezTo>
                    <a:cubicBezTo>
                      <a:pt x="17" y="15"/>
                      <a:pt x="18" y="14"/>
                      <a:pt x="18"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7" name="Freeform 644"/>
              <p:cNvSpPr>
                <a:spLocks noEditPoints="1"/>
              </p:cNvSpPr>
              <p:nvPr/>
            </p:nvSpPr>
            <p:spPr bwMode="auto">
              <a:xfrm>
                <a:off x="-3744912" y="2767013"/>
                <a:ext cx="55563" cy="52388"/>
              </a:xfrm>
              <a:custGeom>
                <a:avLst/>
                <a:gdLst>
                  <a:gd name="T0" fmla="*/ 13 w 26"/>
                  <a:gd name="T1" fmla="*/ 24 h 24"/>
                  <a:gd name="T2" fmla="*/ 10 w 26"/>
                  <a:gd name="T3" fmla="*/ 24 h 24"/>
                  <a:gd name="T4" fmla="*/ 3 w 26"/>
                  <a:gd name="T5" fmla="*/ 18 h 24"/>
                  <a:gd name="T6" fmla="*/ 8 w 26"/>
                  <a:gd name="T7" fmla="*/ 2 h 24"/>
                  <a:gd name="T8" fmla="*/ 14 w 26"/>
                  <a:gd name="T9" fmla="*/ 0 h 24"/>
                  <a:gd name="T10" fmla="*/ 24 w 26"/>
                  <a:gd name="T11" fmla="*/ 6 h 24"/>
                  <a:gd name="T12" fmla="*/ 25 w 26"/>
                  <a:gd name="T13" fmla="*/ 16 h 24"/>
                  <a:gd name="T14" fmla="*/ 19 w 26"/>
                  <a:gd name="T15" fmla="*/ 23 h 24"/>
                  <a:gd name="T16" fmla="*/ 13 w 26"/>
                  <a:gd name="T17" fmla="*/ 24 h 24"/>
                  <a:gd name="T18" fmla="*/ 14 w 26"/>
                  <a:gd name="T19" fmla="*/ 8 h 24"/>
                  <a:gd name="T20" fmla="*/ 12 w 26"/>
                  <a:gd name="T21" fmla="*/ 9 h 24"/>
                  <a:gd name="T22" fmla="*/ 10 w 26"/>
                  <a:gd name="T23" fmla="*/ 14 h 24"/>
                  <a:gd name="T24" fmla="*/ 12 w 26"/>
                  <a:gd name="T25" fmla="*/ 16 h 24"/>
                  <a:gd name="T26" fmla="*/ 16 w 26"/>
                  <a:gd name="T27" fmla="*/ 15 h 24"/>
                  <a:gd name="T28" fmla="*/ 18 w 26"/>
                  <a:gd name="T29" fmla="*/ 13 h 24"/>
                  <a:gd name="T30" fmla="*/ 17 w 26"/>
                  <a:gd name="T31" fmla="*/ 10 h 24"/>
                  <a:gd name="T32" fmla="*/ 14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0" y="24"/>
                    </a:cubicBezTo>
                    <a:cubicBezTo>
                      <a:pt x="7" y="23"/>
                      <a:pt x="5" y="21"/>
                      <a:pt x="3" y="18"/>
                    </a:cubicBezTo>
                    <a:cubicBezTo>
                      <a:pt x="0" y="13"/>
                      <a:pt x="2" y="5"/>
                      <a:pt x="8" y="2"/>
                    </a:cubicBezTo>
                    <a:cubicBezTo>
                      <a:pt x="10" y="1"/>
                      <a:pt x="12" y="0"/>
                      <a:pt x="14" y="0"/>
                    </a:cubicBezTo>
                    <a:cubicBezTo>
                      <a:pt x="18" y="0"/>
                      <a:pt x="22" y="3"/>
                      <a:pt x="24" y="6"/>
                    </a:cubicBezTo>
                    <a:cubicBezTo>
                      <a:pt x="26" y="9"/>
                      <a:pt x="26" y="12"/>
                      <a:pt x="25" y="16"/>
                    </a:cubicBezTo>
                    <a:cubicBezTo>
                      <a:pt x="24" y="19"/>
                      <a:pt x="22" y="21"/>
                      <a:pt x="19" y="23"/>
                    </a:cubicBezTo>
                    <a:cubicBezTo>
                      <a:pt x="18" y="24"/>
                      <a:pt x="15" y="24"/>
                      <a:pt x="13" y="24"/>
                    </a:cubicBezTo>
                    <a:close/>
                    <a:moveTo>
                      <a:pt x="14" y="8"/>
                    </a:moveTo>
                    <a:cubicBezTo>
                      <a:pt x="13" y="8"/>
                      <a:pt x="13" y="9"/>
                      <a:pt x="12" y="9"/>
                    </a:cubicBezTo>
                    <a:cubicBezTo>
                      <a:pt x="10" y="10"/>
                      <a:pt x="9" y="13"/>
                      <a:pt x="10" y="14"/>
                    </a:cubicBezTo>
                    <a:cubicBezTo>
                      <a:pt x="11" y="15"/>
                      <a:pt x="12" y="16"/>
                      <a:pt x="12" y="16"/>
                    </a:cubicBezTo>
                    <a:cubicBezTo>
                      <a:pt x="13" y="16"/>
                      <a:pt x="15" y="16"/>
                      <a:pt x="16" y="15"/>
                    </a:cubicBezTo>
                    <a:cubicBezTo>
                      <a:pt x="17" y="15"/>
                      <a:pt x="17" y="14"/>
                      <a:pt x="18" y="13"/>
                    </a:cubicBezTo>
                    <a:cubicBezTo>
                      <a:pt x="18"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8" name="Freeform 645"/>
              <p:cNvSpPr>
                <a:spLocks noEditPoints="1"/>
              </p:cNvSpPr>
              <p:nvPr/>
            </p:nvSpPr>
            <p:spPr bwMode="auto">
              <a:xfrm>
                <a:off x="-3730625" y="2797176"/>
                <a:ext cx="57150" cy="50800"/>
              </a:xfrm>
              <a:custGeom>
                <a:avLst/>
                <a:gdLst>
                  <a:gd name="T0" fmla="*/ 14 w 26"/>
                  <a:gd name="T1" fmla="*/ 24 h 24"/>
                  <a:gd name="T2" fmla="*/ 10 w 26"/>
                  <a:gd name="T3" fmla="*/ 23 h 24"/>
                  <a:gd name="T4" fmla="*/ 6 w 26"/>
                  <a:gd name="T5" fmla="*/ 21 h 24"/>
                  <a:gd name="T6" fmla="*/ 3 w 26"/>
                  <a:gd name="T7" fmla="*/ 17 h 24"/>
                  <a:gd name="T8" fmla="*/ 9 w 26"/>
                  <a:gd name="T9" fmla="*/ 1 h 24"/>
                  <a:gd name="T10" fmla="*/ 14 w 26"/>
                  <a:gd name="T11" fmla="*/ 0 h 24"/>
                  <a:gd name="T12" fmla="*/ 25 w 26"/>
                  <a:gd name="T13" fmla="*/ 6 h 24"/>
                  <a:gd name="T14" fmla="*/ 26 w 26"/>
                  <a:gd name="T15" fmla="*/ 11 h 24"/>
                  <a:gd name="T16" fmla="*/ 26 w 26"/>
                  <a:gd name="T17" fmla="*/ 11 h 24"/>
                  <a:gd name="T18" fmla="*/ 25 w 26"/>
                  <a:gd name="T19" fmla="*/ 16 h 24"/>
                  <a:gd name="T20" fmla="*/ 19 w 26"/>
                  <a:gd name="T21" fmla="*/ 22 h 24"/>
                  <a:gd name="T22" fmla="*/ 14 w 26"/>
                  <a:gd name="T23" fmla="*/ 24 h 24"/>
                  <a:gd name="T24" fmla="*/ 14 w 26"/>
                  <a:gd name="T25" fmla="*/ 8 h 24"/>
                  <a:gd name="T26" fmla="*/ 12 w 26"/>
                  <a:gd name="T27" fmla="*/ 9 h 24"/>
                  <a:gd name="T28" fmla="*/ 10 w 26"/>
                  <a:gd name="T29" fmla="*/ 14 h 24"/>
                  <a:gd name="T30" fmla="*/ 11 w 26"/>
                  <a:gd name="T31" fmla="*/ 15 h 24"/>
                  <a:gd name="T32" fmla="*/ 11 w 26"/>
                  <a:gd name="T33" fmla="*/ 15 h 24"/>
                  <a:gd name="T34" fmla="*/ 12 w 26"/>
                  <a:gd name="T35" fmla="*/ 15 h 24"/>
                  <a:gd name="T36" fmla="*/ 16 w 26"/>
                  <a:gd name="T37" fmla="*/ 15 h 24"/>
                  <a:gd name="T38" fmla="*/ 18 w 26"/>
                  <a:gd name="T39" fmla="*/ 13 h 24"/>
                  <a:gd name="T40" fmla="*/ 18 w 26"/>
                  <a:gd name="T41" fmla="*/ 11 h 24"/>
                  <a:gd name="T42" fmla="*/ 18 w 26"/>
                  <a:gd name="T43" fmla="*/ 10 h 24"/>
                  <a:gd name="T44" fmla="*/ 14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4" y="24"/>
                    </a:moveTo>
                    <a:cubicBezTo>
                      <a:pt x="12" y="24"/>
                      <a:pt x="11" y="23"/>
                      <a:pt x="10" y="23"/>
                    </a:cubicBezTo>
                    <a:cubicBezTo>
                      <a:pt x="8" y="23"/>
                      <a:pt x="7" y="22"/>
                      <a:pt x="6" y="21"/>
                    </a:cubicBezTo>
                    <a:cubicBezTo>
                      <a:pt x="5" y="20"/>
                      <a:pt x="4" y="19"/>
                      <a:pt x="3" y="17"/>
                    </a:cubicBezTo>
                    <a:cubicBezTo>
                      <a:pt x="0" y="12"/>
                      <a:pt x="3" y="5"/>
                      <a:pt x="9" y="1"/>
                    </a:cubicBezTo>
                    <a:cubicBezTo>
                      <a:pt x="10" y="0"/>
                      <a:pt x="12" y="0"/>
                      <a:pt x="14" y="0"/>
                    </a:cubicBezTo>
                    <a:cubicBezTo>
                      <a:pt x="19" y="0"/>
                      <a:pt x="23" y="2"/>
                      <a:pt x="25" y="6"/>
                    </a:cubicBezTo>
                    <a:cubicBezTo>
                      <a:pt x="26" y="8"/>
                      <a:pt x="26" y="9"/>
                      <a:pt x="26" y="11"/>
                    </a:cubicBezTo>
                    <a:cubicBezTo>
                      <a:pt x="26" y="11"/>
                      <a:pt x="26" y="11"/>
                      <a:pt x="26" y="11"/>
                    </a:cubicBezTo>
                    <a:cubicBezTo>
                      <a:pt x="26" y="13"/>
                      <a:pt x="26" y="14"/>
                      <a:pt x="25" y="16"/>
                    </a:cubicBezTo>
                    <a:cubicBezTo>
                      <a:pt x="24" y="19"/>
                      <a:pt x="22" y="21"/>
                      <a:pt x="19" y="22"/>
                    </a:cubicBezTo>
                    <a:cubicBezTo>
                      <a:pt x="17" y="23"/>
                      <a:pt x="15" y="24"/>
                      <a:pt x="14" y="24"/>
                    </a:cubicBezTo>
                    <a:close/>
                    <a:moveTo>
                      <a:pt x="14" y="8"/>
                    </a:moveTo>
                    <a:cubicBezTo>
                      <a:pt x="14" y="8"/>
                      <a:pt x="13" y="8"/>
                      <a:pt x="12" y="9"/>
                    </a:cubicBezTo>
                    <a:cubicBezTo>
                      <a:pt x="10" y="10"/>
                      <a:pt x="9" y="12"/>
                      <a:pt x="10" y="14"/>
                    </a:cubicBezTo>
                    <a:cubicBezTo>
                      <a:pt x="10" y="14"/>
                      <a:pt x="11" y="14"/>
                      <a:pt x="11" y="15"/>
                    </a:cubicBezTo>
                    <a:cubicBezTo>
                      <a:pt x="11" y="15"/>
                      <a:pt x="11" y="15"/>
                      <a:pt x="11" y="15"/>
                    </a:cubicBezTo>
                    <a:cubicBezTo>
                      <a:pt x="12" y="15"/>
                      <a:pt x="12" y="15"/>
                      <a:pt x="12" y="15"/>
                    </a:cubicBezTo>
                    <a:cubicBezTo>
                      <a:pt x="13" y="16"/>
                      <a:pt x="14" y="16"/>
                      <a:pt x="16" y="15"/>
                    </a:cubicBezTo>
                    <a:cubicBezTo>
                      <a:pt x="17" y="15"/>
                      <a:pt x="17" y="14"/>
                      <a:pt x="18" y="13"/>
                    </a:cubicBezTo>
                    <a:cubicBezTo>
                      <a:pt x="18" y="12"/>
                      <a:pt x="18" y="12"/>
                      <a:pt x="18" y="11"/>
                    </a:cubicBezTo>
                    <a:cubicBezTo>
                      <a:pt x="18" y="11"/>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9" name="Freeform 646"/>
              <p:cNvSpPr>
                <a:spLocks noEditPoints="1"/>
              </p:cNvSpPr>
              <p:nvPr/>
            </p:nvSpPr>
            <p:spPr bwMode="auto">
              <a:xfrm>
                <a:off x="-3714750" y="2827338"/>
                <a:ext cx="55563" cy="49213"/>
              </a:xfrm>
              <a:custGeom>
                <a:avLst/>
                <a:gdLst>
                  <a:gd name="T0" fmla="*/ 13 w 26"/>
                  <a:gd name="T1" fmla="*/ 23 h 23"/>
                  <a:gd name="T2" fmla="*/ 2 w 26"/>
                  <a:gd name="T3" fmla="*/ 17 h 23"/>
                  <a:gd name="T4" fmla="*/ 8 w 26"/>
                  <a:gd name="T5" fmla="*/ 1 h 23"/>
                  <a:gd name="T6" fmla="*/ 14 w 26"/>
                  <a:gd name="T7" fmla="*/ 0 h 23"/>
                  <a:gd name="T8" fmla="*/ 24 w 26"/>
                  <a:gd name="T9" fmla="*/ 7 h 23"/>
                  <a:gd name="T10" fmla="*/ 25 w 26"/>
                  <a:gd name="T11" fmla="*/ 16 h 23"/>
                  <a:gd name="T12" fmla="*/ 18 w 26"/>
                  <a:gd name="T13" fmla="*/ 23 h 23"/>
                  <a:gd name="T14" fmla="*/ 13 w 26"/>
                  <a:gd name="T15" fmla="*/ 23 h 23"/>
                  <a:gd name="T16" fmla="*/ 14 w 26"/>
                  <a:gd name="T17" fmla="*/ 8 h 23"/>
                  <a:gd name="T18" fmla="*/ 12 w 26"/>
                  <a:gd name="T19" fmla="*/ 8 h 23"/>
                  <a:gd name="T20" fmla="*/ 10 w 26"/>
                  <a:gd name="T21" fmla="*/ 13 h 23"/>
                  <a:gd name="T22" fmla="*/ 15 w 26"/>
                  <a:gd name="T23" fmla="*/ 15 h 23"/>
                  <a:gd name="T24" fmla="*/ 17 w 26"/>
                  <a:gd name="T25" fmla="*/ 13 h 23"/>
                  <a:gd name="T26" fmla="*/ 17 w 26"/>
                  <a:gd name="T27" fmla="*/ 10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9" y="23"/>
                      <a:pt x="4" y="21"/>
                      <a:pt x="2" y="17"/>
                    </a:cubicBezTo>
                    <a:cubicBezTo>
                      <a:pt x="0" y="11"/>
                      <a:pt x="2" y="4"/>
                      <a:pt x="8" y="1"/>
                    </a:cubicBezTo>
                    <a:cubicBezTo>
                      <a:pt x="10" y="0"/>
                      <a:pt x="12" y="0"/>
                      <a:pt x="14" y="0"/>
                    </a:cubicBezTo>
                    <a:cubicBezTo>
                      <a:pt x="18" y="0"/>
                      <a:pt x="23" y="3"/>
                      <a:pt x="24" y="7"/>
                    </a:cubicBezTo>
                    <a:cubicBezTo>
                      <a:pt x="26" y="10"/>
                      <a:pt x="26" y="13"/>
                      <a:pt x="25" y="16"/>
                    </a:cubicBezTo>
                    <a:cubicBezTo>
                      <a:pt x="24" y="19"/>
                      <a:pt x="21" y="21"/>
                      <a:pt x="18" y="23"/>
                    </a:cubicBezTo>
                    <a:cubicBezTo>
                      <a:pt x="16" y="23"/>
                      <a:pt x="15" y="23"/>
                      <a:pt x="13" y="23"/>
                    </a:cubicBezTo>
                    <a:close/>
                    <a:moveTo>
                      <a:pt x="14" y="8"/>
                    </a:moveTo>
                    <a:cubicBezTo>
                      <a:pt x="13" y="8"/>
                      <a:pt x="12" y="8"/>
                      <a:pt x="12" y="8"/>
                    </a:cubicBezTo>
                    <a:cubicBezTo>
                      <a:pt x="10" y="9"/>
                      <a:pt x="9" y="12"/>
                      <a:pt x="10" y="13"/>
                    </a:cubicBezTo>
                    <a:cubicBezTo>
                      <a:pt x="10" y="15"/>
                      <a:pt x="13" y="16"/>
                      <a:pt x="15" y="15"/>
                    </a:cubicBezTo>
                    <a:cubicBezTo>
                      <a:pt x="16" y="15"/>
                      <a:pt x="17" y="14"/>
                      <a:pt x="17" y="13"/>
                    </a:cubicBezTo>
                    <a:cubicBezTo>
                      <a:pt x="17" y="12"/>
                      <a:pt x="18" y="11"/>
                      <a:pt x="17" y="10"/>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0" name="Freeform 647"/>
              <p:cNvSpPr>
                <a:spLocks noEditPoints="1"/>
              </p:cNvSpPr>
              <p:nvPr/>
            </p:nvSpPr>
            <p:spPr bwMode="auto">
              <a:xfrm>
                <a:off x="-3702050" y="2857501"/>
                <a:ext cx="55563" cy="50800"/>
              </a:xfrm>
              <a:custGeom>
                <a:avLst/>
                <a:gdLst>
                  <a:gd name="T0" fmla="*/ 13 w 26"/>
                  <a:gd name="T1" fmla="*/ 24 h 24"/>
                  <a:gd name="T2" fmla="*/ 8 w 26"/>
                  <a:gd name="T3" fmla="*/ 23 h 24"/>
                  <a:gd name="T4" fmla="*/ 2 w 26"/>
                  <a:gd name="T5" fmla="*/ 16 h 24"/>
                  <a:gd name="T6" fmla="*/ 9 w 26"/>
                  <a:gd name="T7" fmla="*/ 1 h 24"/>
                  <a:gd name="T8" fmla="*/ 14 w 26"/>
                  <a:gd name="T9" fmla="*/ 0 h 24"/>
                  <a:gd name="T10" fmla="*/ 24 w 26"/>
                  <a:gd name="T11" fmla="*/ 8 h 24"/>
                  <a:gd name="T12" fmla="*/ 24 w 26"/>
                  <a:gd name="T13" fmla="*/ 17 h 24"/>
                  <a:gd name="T14" fmla="*/ 17 w 26"/>
                  <a:gd name="T15" fmla="*/ 23 h 24"/>
                  <a:gd name="T16" fmla="*/ 13 w 26"/>
                  <a:gd name="T17" fmla="*/ 24 h 24"/>
                  <a:gd name="T18" fmla="*/ 14 w 26"/>
                  <a:gd name="T19" fmla="*/ 8 h 24"/>
                  <a:gd name="T20" fmla="*/ 12 w 26"/>
                  <a:gd name="T21" fmla="*/ 9 h 24"/>
                  <a:gd name="T22" fmla="*/ 9 w 26"/>
                  <a:gd name="T23" fmla="*/ 13 h 24"/>
                  <a:gd name="T24" fmla="*/ 11 w 26"/>
                  <a:gd name="T25" fmla="*/ 15 h 24"/>
                  <a:gd name="T26" fmla="*/ 14 w 26"/>
                  <a:gd name="T27" fmla="*/ 15 h 24"/>
                  <a:gd name="T28" fmla="*/ 17 w 26"/>
                  <a:gd name="T29" fmla="*/ 13 h 24"/>
                  <a:gd name="T30" fmla="*/ 17 w 26"/>
                  <a:gd name="T31" fmla="*/ 10 h 24"/>
                  <a:gd name="T32" fmla="*/ 14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1" y="24"/>
                      <a:pt x="10" y="23"/>
                      <a:pt x="8" y="23"/>
                    </a:cubicBezTo>
                    <a:cubicBezTo>
                      <a:pt x="5" y="21"/>
                      <a:pt x="3" y="19"/>
                      <a:pt x="2" y="16"/>
                    </a:cubicBezTo>
                    <a:cubicBezTo>
                      <a:pt x="0" y="10"/>
                      <a:pt x="3" y="4"/>
                      <a:pt x="9" y="1"/>
                    </a:cubicBezTo>
                    <a:cubicBezTo>
                      <a:pt x="10" y="0"/>
                      <a:pt x="12" y="0"/>
                      <a:pt x="14" y="0"/>
                    </a:cubicBezTo>
                    <a:cubicBezTo>
                      <a:pt x="18" y="0"/>
                      <a:pt x="23" y="3"/>
                      <a:pt x="24" y="8"/>
                    </a:cubicBezTo>
                    <a:cubicBezTo>
                      <a:pt x="26" y="11"/>
                      <a:pt x="26" y="14"/>
                      <a:pt x="24" y="17"/>
                    </a:cubicBezTo>
                    <a:cubicBezTo>
                      <a:pt x="23" y="20"/>
                      <a:pt x="20" y="22"/>
                      <a:pt x="17" y="23"/>
                    </a:cubicBezTo>
                    <a:cubicBezTo>
                      <a:pt x="16" y="23"/>
                      <a:pt x="14" y="24"/>
                      <a:pt x="13" y="24"/>
                    </a:cubicBezTo>
                    <a:close/>
                    <a:moveTo>
                      <a:pt x="14" y="8"/>
                    </a:moveTo>
                    <a:cubicBezTo>
                      <a:pt x="13" y="8"/>
                      <a:pt x="12" y="8"/>
                      <a:pt x="12" y="9"/>
                    </a:cubicBezTo>
                    <a:cubicBezTo>
                      <a:pt x="10" y="9"/>
                      <a:pt x="9" y="12"/>
                      <a:pt x="9" y="13"/>
                    </a:cubicBezTo>
                    <a:cubicBezTo>
                      <a:pt x="10" y="14"/>
                      <a:pt x="11" y="15"/>
                      <a:pt x="11" y="15"/>
                    </a:cubicBezTo>
                    <a:cubicBezTo>
                      <a:pt x="12" y="16"/>
                      <a:pt x="13" y="16"/>
                      <a:pt x="14" y="15"/>
                    </a:cubicBezTo>
                    <a:cubicBezTo>
                      <a:pt x="16" y="15"/>
                      <a:pt x="16" y="14"/>
                      <a:pt x="17" y="13"/>
                    </a:cubicBezTo>
                    <a:cubicBezTo>
                      <a:pt x="17" y="12"/>
                      <a:pt x="17"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1" name="Freeform 648"/>
              <p:cNvSpPr>
                <a:spLocks noEditPoints="1"/>
              </p:cNvSpPr>
              <p:nvPr/>
            </p:nvSpPr>
            <p:spPr bwMode="auto">
              <a:xfrm>
                <a:off x="-3719512" y="2735263"/>
                <a:ext cx="53975" cy="50800"/>
              </a:xfrm>
              <a:custGeom>
                <a:avLst/>
                <a:gdLst>
                  <a:gd name="T0" fmla="*/ 12 w 25"/>
                  <a:gd name="T1" fmla="*/ 24 h 24"/>
                  <a:gd name="T2" fmla="*/ 2 w 25"/>
                  <a:gd name="T3" fmla="*/ 19 h 24"/>
                  <a:gd name="T4" fmla="*/ 0 w 25"/>
                  <a:gd name="T5" fmla="*/ 9 h 24"/>
                  <a:gd name="T6" fmla="*/ 6 w 25"/>
                  <a:gd name="T7" fmla="*/ 2 h 24"/>
                  <a:gd name="T8" fmla="*/ 15 w 25"/>
                  <a:gd name="T9" fmla="*/ 1 h 24"/>
                  <a:gd name="T10" fmla="*/ 23 w 25"/>
                  <a:gd name="T11" fmla="*/ 6 h 24"/>
                  <a:gd name="T12" fmla="*/ 24 w 25"/>
                  <a:gd name="T13" fmla="*/ 16 h 24"/>
                  <a:gd name="T14" fmla="*/ 18 w 25"/>
                  <a:gd name="T15" fmla="*/ 23 h 24"/>
                  <a:gd name="T16" fmla="*/ 12 w 25"/>
                  <a:gd name="T17" fmla="*/ 24 h 24"/>
                  <a:gd name="T18" fmla="*/ 12 w 25"/>
                  <a:gd name="T19" fmla="*/ 8 h 24"/>
                  <a:gd name="T20" fmla="*/ 10 w 25"/>
                  <a:gd name="T21" fmla="*/ 9 h 24"/>
                  <a:gd name="T22" fmla="*/ 8 w 25"/>
                  <a:gd name="T23" fmla="*/ 12 h 24"/>
                  <a:gd name="T24" fmla="*/ 9 w 25"/>
                  <a:gd name="T25" fmla="*/ 14 h 24"/>
                  <a:gd name="T26" fmla="*/ 12 w 25"/>
                  <a:gd name="T27" fmla="*/ 16 h 24"/>
                  <a:gd name="T28" fmla="*/ 14 w 25"/>
                  <a:gd name="T29" fmla="*/ 16 h 24"/>
                  <a:gd name="T30" fmla="*/ 16 w 25"/>
                  <a:gd name="T31" fmla="*/ 14 h 24"/>
                  <a:gd name="T32" fmla="*/ 16 w 25"/>
                  <a:gd name="T33" fmla="*/ 10 h 24"/>
                  <a:gd name="T34" fmla="*/ 13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8" y="24"/>
                      <a:pt x="4" y="22"/>
                      <a:pt x="2" y="19"/>
                    </a:cubicBezTo>
                    <a:cubicBezTo>
                      <a:pt x="0" y="16"/>
                      <a:pt x="0" y="13"/>
                      <a:pt x="0" y="9"/>
                    </a:cubicBezTo>
                    <a:cubicBezTo>
                      <a:pt x="1" y="6"/>
                      <a:pt x="3" y="4"/>
                      <a:pt x="6" y="2"/>
                    </a:cubicBezTo>
                    <a:cubicBezTo>
                      <a:pt x="9" y="0"/>
                      <a:pt x="12" y="0"/>
                      <a:pt x="15" y="1"/>
                    </a:cubicBezTo>
                    <a:cubicBezTo>
                      <a:pt x="18" y="1"/>
                      <a:pt x="21" y="3"/>
                      <a:pt x="23" y="6"/>
                    </a:cubicBezTo>
                    <a:cubicBezTo>
                      <a:pt x="24" y="9"/>
                      <a:pt x="25" y="13"/>
                      <a:pt x="24" y="16"/>
                    </a:cubicBezTo>
                    <a:cubicBezTo>
                      <a:pt x="23" y="19"/>
                      <a:pt x="21" y="21"/>
                      <a:pt x="18" y="23"/>
                    </a:cubicBezTo>
                    <a:cubicBezTo>
                      <a:pt x="16" y="24"/>
                      <a:pt x="14" y="24"/>
                      <a:pt x="12" y="24"/>
                    </a:cubicBezTo>
                    <a:close/>
                    <a:moveTo>
                      <a:pt x="12" y="8"/>
                    </a:moveTo>
                    <a:cubicBezTo>
                      <a:pt x="11" y="8"/>
                      <a:pt x="11" y="9"/>
                      <a:pt x="10" y="9"/>
                    </a:cubicBezTo>
                    <a:cubicBezTo>
                      <a:pt x="9" y="10"/>
                      <a:pt x="8" y="10"/>
                      <a:pt x="8" y="12"/>
                    </a:cubicBezTo>
                    <a:cubicBezTo>
                      <a:pt x="8" y="13"/>
                      <a:pt x="8" y="14"/>
                      <a:pt x="9" y="14"/>
                    </a:cubicBezTo>
                    <a:cubicBezTo>
                      <a:pt x="9" y="16"/>
                      <a:pt x="11" y="16"/>
                      <a:pt x="12" y="16"/>
                    </a:cubicBezTo>
                    <a:cubicBezTo>
                      <a:pt x="13" y="16"/>
                      <a:pt x="13" y="16"/>
                      <a:pt x="14" y="16"/>
                    </a:cubicBezTo>
                    <a:cubicBezTo>
                      <a:pt x="15" y="15"/>
                      <a:pt x="16" y="15"/>
                      <a:pt x="16" y="14"/>
                    </a:cubicBezTo>
                    <a:cubicBezTo>
                      <a:pt x="16" y="12"/>
                      <a:pt x="16" y="11"/>
                      <a:pt x="16" y="10"/>
                    </a:cubicBezTo>
                    <a:cubicBezTo>
                      <a:pt x="15"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2" name="Freeform 649"/>
              <p:cNvSpPr>
                <a:spLocks noEditPoints="1"/>
              </p:cNvSpPr>
              <p:nvPr/>
            </p:nvSpPr>
            <p:spPr bwMode="auto">
              <a:xfrm>
                <a:off x="-3703637" y="2765426"/>
                <a:ext cx="52388" cy="53975"/>
              </a:xfrm>
              <a:custGeom>
                <a:avLst/>
                <a:gdLst>
                  <a:gd name="T0" fmla="*/ 13 w 25"/>
                  <a:gd name="T1" fmla="*/ 25 h 25"/>
                  <a:gd name="T2" fmla="*/ 2 w 25"/>
                  <a:gd name="T3" fmla="*/ 18 h 25"/>
                  <a:gd name="T4" fmla="*/ 1 w 25"/>
                  <a:gd name="T5" fmla="*/ 9 h 25"/>
                  <a:gd name="T6" fmla="*/ 7 w 25"/>
                  <a:gd name="T7" fmla="*/ 2 h 25"/>
                  <a:gd name="T8" fmla="*/ 16 w 25"/>
                  <a:gd name="T9" fmla="*/ 1 h 25"/>
                  <a:gd name="T10" fmla="*/ 24 w 25"/>
                  <a:gd name="T11" fmla="*/ 7 h 25"/>
                  <a:gd name="T12" fmla="*/ 24 w 25"/>
                  <a:gd name="T13" fmla="*/ 16 h 25"/>
                  <a:gd name="T14" fmla="*/ 18 w 25"/>
                  <a:gd name="T15" fmla="*/ 23 h 25"/>
                  <a:gd name="T16" fmla="*/ 13 w 25"/>
                  <a:gd name="T17" fmla="*/ 25 h 25"/>
                  <a:gd name="T18" fmla="*/ 13 w 25"/>
                  <a:gd name="T19" fmla="*/ 8 h 25"/>
                  <a:gd name="T20" fmla="*/ 11 w 25"/>
                  <a:gd name="T21" fmla="*/ 9 h 25"/>
                  <a:gd name="T22" fmla="*/ 9 w 25"/>
                  <a:gd name="T23" fmla="*/ 11 h 25"/>
                  <a:gd name="T24" fmla="*/ 9 w 25"/>
                  <a:gd name="T25" fmla="*/ 14 h 25"/>
                  <a:gd name="T26" fmla="*/ 13 w 25"/>
                  <a:gd name="T27" fmla="*/ 16 h 25"/>
                  <a:gd name="T28" fmla="*/ 15 w 25"/>
                  <a:gd name="T29" fmla="*/ 16 h 25"/>
                  <a:gd name="T30" fmla="*/ 17 w 25"/>
                  <a:gd name="T31" fmla="*/ 14 h 25"/>
                  <a:gd name="T32" fmla="*/ 16 w 25"/>
                  <a:gd name="T33" fmla="*/ 11 h 25"/>
                  <a:gd name="T34" fmla="*/ 14 w 25"/>
                  <a:gd name="T35" fmla="*/ 9 h 25"/>
                  <a:gd name="T36" fmla="*/ 13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8" y="25"/>
                      <a:pt x="4" y="22"/>
                      <a:pt x="2" y="18"/>
                    </a:cubicBezTo>
                    <a:cubicBezTo>
                      <a:pt x="1" y="15"/>
                      <a:pt x="0" y="12"/>
                      <a:pt x="1" y="9"/>
                    </a:cubicBezTo>
                    <a:cubicBezTo>
                      <a:pt x="2" y="6"/>
                      <a:pt x="4" y="3"/>
                      <a:pt x="7" y="2"/>
                    </a:cubicBezTo>
                    <a:cubicBezTo>
                      <a:pt x="10" y="0"/>
                      <a:pt x="13" y="0"/>
                      <a:pt x="16" y="1"/>
                    </a:cubicBezTo>
                    <a:cubicBezTo>
                      <a:pt x="20" y="2"/>
                      <a:pt x="22" y="4"/>
                      <a:pt x="24" y="7"/>
                    </a:cubicBezTo>
                    <a:cubicBezTo>
                      <a:pt x="25" y="10"/>
                      <a:pt x="25" y="13"/>
                      <a:pt x="24" y="16"/>
                    </a:cubicBezTo>
                    <a:cubicBezTo>
                      <a:pt x="23" y="19"/>
                      <a:pt x="21" y="22"/>
                      <a:pt x="18" y="23"/>
                    </a:cubicBezTo>
                    <a:cubicBezTo>
                      <a:pt x="17" y="24"/>
                      <a:pt x="15" y="25"/>
                      <a:pt x="13" y="25"/>
                    </a:cubicBezTo>
                    <a:close/>
                    <a:moveTo>
                      <a:pt x="13" y="8"/>
                    </a:moveTo>
                    <a:cubicBezTo>
                      <a:pt x="12" y="8"/>
                      <a:pt x="12" y="9"/>
                      <a:pt x="11" y="9"/>
                    </a:cubicBezTo>
                    <a:cubicBezTo>
                      <a:pt x="10" y="9"/>
                      <a:pt x="9" y="10"/>
                      <a:pt x="9" y="11"/>
                    </a:cubicBezTo>
                    <a:cubicBezTo>
                      <a:pt x="9" y="12"/>
                      <a:pt x="9" y="14"/>
                      <a:pt x="9" y="14"/>
                    </a:cubicBezTo>
                    <a:cubicBezTo>
                      <a:pt x="10" y="16"/>
                      <a:pt x="11" y="16"/>
                      <a:pt x="13" y="16"/>
                    </a:cubicBezTo>
                    <a:cubicBezTo>
                      <a:pt x="13" y="16"/>
                      <a:pt x="14" y="16"/>
                      <a:pt x="15" y="16"/>
                    </a:cubicBezTo>
                    <a:cubicBezTo>
                      <a:pt x="16" y="16"/>
                      <a:pt x="16" y="15"/>
                      <a:pt x="17" y="14"/>
                    </a:cubicBezTo>
                    <a:cubicBezTo>
                      <a:pt x="17" y="13"/>
                      <a:pt x="17"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3" name="Freeform 650"/>
              <p:cNvSpPr>
                <a:spLocks noEditPoints="1"/>
              </p:cNvSpPr>
              <p:nvPr/>
            </p:nvSpPr>
            <p:spPr bwMode="auto">
              <a:xfrm>
                <a:off x="-3689350" y="2795588"/>
                <a:ext cx="53975" cy="52388"/>
              </a:xfrm>
              <a:custGeom>
                <a:avLst/>
                <a:gdLst>
                  <a:gd name="T0" fmla="*/ 13 w 25"/>
                  <a:gd name="T1" fmla="*/ 25 h 25"/>
                  <a:gd name="T2" fmla="*/ 2 w 25"/>
                  <a:gd name="T3" fmla="*/ 18 h 25"/>
                  <a:gd name="T4" fmla="*/ 2 w 25"/>
                  <a:gd name="T5" fmla="*/ 9 h 25"/>
                  <a:gd name="T6" fmla="*/ 8 w 25"/>
                  <a:gd name="T7" fmla="*/ 2 h 25"/>
                  <a:gd name="T8" fmla="*/ 17 w 25"/>
                  <a:gd name="T9" fmla="*/ 1 h 25"/>
                  <a:gd name="T10" fmla="*/ 24 w 25"/>
                  <a:gd name="T11" fmla="*/ 8 h 25"/>
                  <a:gd name="T12" fmla="*/ 24 w 25"/>
                  <a:gd name="T13" fmla="*/ 17 h 25"/>
                  <a:gd name="T14" fmla="*/ 18 w 25"/>
                  <a:gd name="T15" fmla="*/ 24 h 25"/>
                  <a:gd name="T16" fmla="*/ 13 w 25"/>
                  <a:gd name="T17" fmla="*/ 25 h 25"/>
                  <a:gd name="T18" fmla="*/ 13 w 25"/>
                  <a:gd name="T19" fmla="*/ 9 h 25"/>
                  <a:gd name="T20" fmla="*/ 11 w 25"/>
                  <a:gd name="T21" fmla="*/ 9 h 25"/>
                  <a:gd name="T22" fmla="*/ 9 w 25"/>
                  <a:gd name="T23" fmla="*/ 12 h 25"/>
                  <a:gd name="T24" fmla="*/ 9 w 25"/>
                  <a:gd name="T25" fmla="*/ 15 h 25"/>
                  <a:gd name="T26" fmla="*/ 15 w 25"/>
                  <a:gd name="T27" fmla="*/ 17 h 25"/>
                  <a:gd name="T28" fmla="*/ 17 w 25"/>
                  <a:gd name="T29" fmla="*/ 14 h 25"/>
                  <a:gd name="T30" fmla="*/ 17 w 25"/>
                  <a:gd name="T31" fmla="*/ 11 h 25"/>
                  <a:gd name="T32" fmla="*/ 14 w 25"/>
                  <a:gd name="T33" fmla="*/ 9 h 25"/>
                  <a:gd name="T34" fmla="*/ 13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3" y="25"/>
                    </a:moveTo>
                    <a:cubicBezTo>
                      <a:pt x="8" y="25"/>
                      <a:pt x="4" y="22"/>
                      <a:pt x="2" y="18"/>
                    </a:cubicBezTo>
                    <a:cubicBezTo>
                      <a:pt x="1" y="15"/>
                      <a:pt x="0" y="12"/>
                      <a:pt x="2" y="9"/>
                    </a:cubicBezTo>
                    <a:cubicBezTo>
                      <a:pt x="3" y="6"/>
                      <a:pt x="5" y="3"/>
                      <a:pt x="8" y="2"/>
                    </a:cubicBezTo>
                    <a:cubicBezTo>
                      <a:pt x="11" y="1"/>
                      <a:pt x="14" y="0"/>
                      <a:pt x="17" y="1"/>
                    </a:cubicBezTo>
                    <a:cubicBezTo>
                      <a:pt x="20" y="2"/>
                      <a:pt x="22" y="5"/>
                      <a:pt x="24" y="8"/>
                    </a:cubicBezTo>
                    <a:cubicBezTo>
                      <a:pt x="25" y="11"/>
                      <a:pt x="25" y="14"/>
                      <a:pt x="24" y="17"/>
                    </a:cubicBezTo>
                    <a:cubicBezTo>
                      <a:pt x="23" y="20"/>
                      <a:pt x="21" y="23"/>
                      <a:pt x="18" y="24"/>
                    </a:cubicBezTo>
                    <a:cubicBezTo>
                      <a:pt x="16" y="25"/>
                      <a:pt x="15" y="25"/>
                      <a:pt x="13" y="25"/>
                    </a:cubicBezTo>
                    <a:close/>
                    <a:moveTo>
                      <a:pt x="13" y="9"/>
                    </a:moveTo>
                    <a:cubicBezTo>
                      <a:pt x="12" y="9"/>
                      <a:pt x="12" y="9"/>
                      <a:pt x="11" y="9"/>
                    </a:cubicBezTo>
                    <a:cubicBezTo>
                      <a:pt x="10" y="10"/>
                      <a:pt x="10" y="11"/>
                      <a:pt x="9" y="12"/>
                    </a:cubicBezTo>
                    <a:cubicBezTo>
                      <a:pt x="9" y="13"/>
                      <a:pt x="9" y="14"/>
                      <a:pt x="9" y="15"/>
                    </a:cubicBezTo>
                    <a:cubicBezTo>
                      <a:pt x="10" y="17"/>
                      <a:pt x="13" y="17"/>
                      <a:pt x="15" y="17"/>
                    </a:cubicBezTo>
                    <a:cubicBezTo>
                      <a:pt x="16" y="16"/>
                      <a:pt x="16" y="15"/>
                      <a:pt x="17" y="14"/>
                    </a:cubicBezTo>
                    <a:cubicBezTo>
                      <a:pt x="17" y="13"/>
                      <a:pt x="17" y="12"/>
                      <a:pt x="17" y="11"/>
                    </a:cubicBezTo>
                    <a:cubicBezTo>
                      <a:pt x="16" y="10"/>
                      <a:pt x="16" y="9"/>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4" name="Freeform 651"/>
              <p:cNvSpPr>
                <a:spLocks noEditPoints="1"/>
              </p:cNvSpPr>
              <p:nvPr/>
            </p:nvSpPr>
            <p:spPr bwMode="auto">
              <a:xfrm>
                <a:off x="-3676650" y="2828926"/>
                <a:ext cx="55563" cy="52388"/>
              </a:xfrm>
              <a:custGeom>
                <a:avLst/>
                <a:gdLst>
                  <a:gd name="T0" fmla="*/ 13 w 26"/>
                  <a:gd name="T1" fmla="*/ 24 h 24"/>
                  <a:gd name="T2" fmla="*/ 2 w 26"/>
                  <a:gd name="T3" fmla="*/ 16 h 24"/>
                  <a:gd name="T4" fmla="*/ 9 w 26"/>
                  <a:gd name="T5" fmla="*/ 1 h 24"/>
                  <a:gd name="T6" fmla="*/ 13 w 26"/>
                  <a:gd name="T7" fmla="*/ 0 h 24"/>
                  <a:gd name="T8" fmla="*/ 25 w 26"/>
                  <a:gd name="T9" fmla="*/ 7 h 24"/>
                  <a:gd name="T10" fmla="*/ 24 w 26"/>
                  <a:gd name="T11" fmla="*/ 17 h 24"/>
                  <a:gd name="T12" fmla="*/ 18 w 26"/>
                  <a:gd name="T13" fmla="*/ 23 h 24"/>
                  <a:gd name="T14" fmla="*/ 13 w 26"/>
                  <a:gd name="T15" fmla="*/ 24 h 24"/>
                  <a:gd name="T16" fmla="*/ 13 w 26"/>
                  <a:gd name="T17" fmla="*/ 8 h 24"/>
                  <a:gd name="T18" fmla="*/ 12 w 26"/>
                  <a:gd name="T19" fmla="*/ 8 h 24"/>
                  <a:gd name="T20" fmla="*/ 10 w 26"/>
                  <a:gd name="T21" fmla="*/ 13 h 24"/>
                  <a:gd name="T22" fmla="*/ 15 w 26"/>
                  <a:gd name="T23" fmla="*/ 15 h 24"/>
                  <a:gd name="T24" fmla="*/ 17 w 26"/>
                  <a:gd name="T25" fmla="*/ 13 h 24"/>
                  <a:gd name="T26" fmla="*/ 17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4" y="21"/>
                      <a:pt x="2" y="16"/>
                    </a:cubicBezTo>
                    <a:cubicBezTo>
                      <a:pt x="0" y="10"/>
                      <a:pt x="3" y="3"/>
                      <a:pt x="9" y="1"/>
                    </a:cubicBezTo>
                    <a:cubicBezTo>
                      <a:pt x="10" y="0"/>
                      <a:pt x="12" y="0"/>
                      <a:pt x="13" y="0"/>
                    </a:cubicBezTo>
                    <a:cubicBezTo>
                      <a:pt x="18" y="0"/>
                      <a:pt x="23" y="3"/>
                      <a:pt x="25" y="7"/>
                    </a:cubicBezTo>
                    <a:cubicBezTo>
                      <a:pt x="26" y="10"/>
                      <a:pt x="26" y="14"/>
                      <a:pt x="24" y="17"/>
                    </a:cubicBezTo>
                    <a:cubicBezTo>
                      <a:pt x="23" y="19"/>
                      <a:pt x="21" y="22"/>
                      <a:pt x="18" y="23"/>
                    </a:cubicBezTo>
                    <a:cubicBezTo>
                      <a:pt x="16" y="23"/>
                      <a:pt x="15" y="24"/>
                      <a:pt x="13" y="24"/>
                    </a:cubicBezTo>
                    <a:close/>
                    <a:moveTo>
                      <a:pt x="13" y="8"/>
                    </a:moveTo>
                    <a:cubicBezTo>
                      <a:pt x="13" y="8"/>
                      <a:pt x="12" y="8"/>
                      <a:pt x="12" y="8"/>
                    </a:cubicBezTo>
                    <a:cubicBezTo>
                      <a:pt x="10" y="9"/>
                      <a:pt x="9" y="11"/>
                      <a:pt x="10" y="13"/>
                    </a:cubicBezTo>
                    <a:cubicBezTo>
                      <a:pt x="10" y="15"/>
                      <a:pt x="13" y="16"/>
                      <a:pt x="15" y="15"/>
                    </a:cubicBezTo>
                    <a:cubicBezTo>
                      <a:pt x="16" y="15"/>
                      <a:pt x="17" y="14"/>
                      <a:pt x="17" y="13"/>
                    </a:cubicBezTo>
                    <a:cubicBezTo>
                      <a:pt x="17" y="12"/>
                      <a:pt x="18" y="11"/>
                      <a:pt x="17" y="10"/>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5" name="Freeform 652"/>
              <p:cNvSpPr>
                <a:spLocks noEditPoints="1"/>
              </p:cNvSpPr>
              <p:nvPr/>
            </p:nvSpPr>
            <p:spPr bwMode="auto">
              <a:xfrm>
                <a:off x="-3684587" y="2732088"/>
                <a:ext cx="57150" cy="53975"/>
              </a:xfrm>
              <a:custGeom>
                <a:avLst/>
                <a:gdLst>
                  <a:gd name="T0" fmla="*/ 14 w 27"/>
                  <a:gd name="T1" fmla="*/ 25 h 25"/>
                  <a:gd name="T2" fmla="*/ 11 w 27"/>
                  <a:gd name="T3" fmla="*/ 24 h 25"/>
                  <a:gd name="T4" fmla="*/ 4 w 27"/>
                  <a:gd name="T5" fmla="*/ 19 h 25"/>
                  <a:gd name="T6" fmla="*/ 8 w 27"/>
                  <a:gd name="T7" fmla="*/ 2 h 25"/>
                  <a:gd name="T8" fmla="*/ 14 w 27"/>
                  <a:gd name="T9" fmla="*/ 0 h 25"/>
                  <a:gd name="T10" fmla="*/ 25 w 27"/>
                  <a:gd name="T11" fmla="*/ 7 h 25"/>
                  <a:gd name="T12" fmla="*/ 26 w 27"/>
                  <a:gd name="T13" fmla="*/ 16 h 25"/>
                  <a:gd name="T14" fmla="*/ 20 w 27"/>
                  <a:gd name="T15" fmla="*/ 24 h 25"/>
                  <a:gd name="T16" fmla="*/ 14 w 27"/>
                  <a:gd name="T17" fmla="*/ 25 h 25"/>
                  <a:gd name="T18" fmla="*/ 14 w 27"/>
                  <a:gd name="T19" fmla="*/ 8 h 25"/>
                  <a:gd name="T20" fmla="*/ 12 w 27"/>
                  <a:gd name="T21" fmla="*/ 9 h 25"/>
                  <a:gd name="T22" fmla="*/ 11 w 27"/>
                  <a:gd name="T23" fmla="*/ 14 h 25"/>
                  <a:gd name="T24" fmla="*/ 13 w 27"/>
                  <a:gd name="T25" fmla="*/ 17 h 25"/>
                  <a:gd name="T26" fmla="*/ 16 w 27"/>
                  <a:gd name="T27" fmla="*/ 16 h 25"/>
                  <a:gd name="T28" fmla="*/ 18 w 27"/>
                  <a:gd name="T29" fmla="*/ 14 h 25"/>
                  <a:gd name="T30" fmla="*/ 18 w 27"/>
                  <a:gd name="T31" fmla="*/ 11 h 25"/>
                  <a:gd name="T32" fmla="*/ 14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4" y="25"/>
                    </a:moveTo>
                    <a:cubicBezTo>
                      <a:pt x="13" y="25"/>
                      <a:pt x="12" y="25"/>
                      <a:pt x="11" y="24"/>
                    </a:cubicBezTo>
                    <a:cubicBezTo>
                      <a:pt x="8" y="23"/>
                      <a:pt x="5" y="21"/>
                      <a:pt x="4" y="19"/>
                    </a:cubicBezTo>
                    <a:cubicBezTo>
                      <a:pt x="0" y="13"/>
                      <a:pt x="2" y="5"/>
                      <a:pt x="8" y="2"/>
                    </a:cubicBezTo>
                    <a:cubicBezTo>
                      <a:pt x="10" y="1"/>
                      <a:pt x="12" y="0"/>
                      <a:pt x="14" y="0"/>
                    </a:cubicBezTo>
                    <a:cubicBezTo>
                      <a:pt x="18" y="0"/>
                      <a:pt x="23" y="3"/>
                      <a:pt x="25" y="7"/>
                    </a:cubicBezTo>
                    <a:cubicBezTo>
                      <a:pt x="26" y="9"/>
                      <a:pt x="27" y="13"/>
                      <a:pt x="26" y="16"/>
                    </a:cubicBezTo>
                    <a:cubicBezTo>
                      <a:pt x="25" y="19"/>
                      <a:pt x="23" y="22"/>
                      <a:pt x="20" y="24"/>
                    </a:cubicBezTo>
                    <a:cubicBezTo>
                      <a:pt x="18" y="24"/>
                      <a:pt x="16" y="25"/>
                      <a:pt x="14" y="25"/>
                    </a:cubicBezTo>
                    <a:close/>
                    <a:moveTo>
                      <a:pt x="14" y="8"/>
                    </a:moveTo>
                    <a:cubicBezTo>
                      <a:pt x="13" y="8"/>
                      <a:pt x="13" y="8"/>
                      <a:pt x="12" y="9"/>
                    </a:cubicBezTo>
                    <a:cubicBezTo>
                      <a:pt x="10" y="10"/>
                      <a:pt x="9" y="12"/>
                      <a:pt x="11" y="14"/>
                    </a:cubicBezTo>
                    <a:cubicBezTo>
                      <a:pt x="11" y="16"/>
                      <a:pt x="12" y="16"/>
                      <a:pt x="13" y="17"/>
                    </a:cubicBezTo>
                    <a:cubicBezTo>
                      <a:pt x="14" y="17"/>
                      <a:pt x="15" y="17"/>
                      <a:pt x="16" y="16"/>
                    </a:cubicBezTo>
                    <a:cubicBezTo>
                      <a:pt x="17" y="16"/>
                      <a:pt x="18" y="15"/>
                      <a:pt x="18" y="14"/>
                    </a:cubicBezTo>
                    <a:cubicBezTo>
                      <a:pt x="19" y="13"/>
                      <a:pt x="18" y="12"/>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6" name="Freeform 653"/>
              <p:cNvSpPr>
                <a:spLocks noEditPoints="1"/>
              </p:cNvSpPr>
              <p:nvPr/>
            </p:nvSpPr>
            <p:spPr bwMode="auto">
              <a:xfrm>
                <a:off x="-3640137" y="2728913"/>
                <a:ext cx="85725" cy="82550"/>
              </a:xfrm>
              <a:custGeom>
                <a:avLst/>
                <a:gdLst>
                  <a:gd name="T0" fmla="*/ 23 w 40"/>
                  <a:gd name="T1" fmla="*/ 39 h 39"/>
                  <a:gd name="T2" fmla="*/ 16 w 40"/>
                  <a:gd name="T3" fmla="*/ 37 h 39"/>
                  <a:gd name="T4" fmla="*/ 10 w 40"/>
                  <a:gd name="T5" fmla="*/ 33 h 39"/>
                  <a:gd name="T6" fmla="*/ 5 w 40"/>
                  <a:gd name="T7" fmla="*/ 28 h 39"/>
                  <a:gd name="T8" fmla="*/ 12 w 40"/>
                  <a:gd name="T9" fmla="*/ 2 h 39"/>
                  <a:gd name="T10" fmla="*/ 20 w 40"/>
                  <a:gd name="T11" fmla="*/ 0 h 39"/>
                  <a:gd name="T12" fmla="*/ 38 w 40"/>
                  <a:gd name="T13" fmla="*/ 11 h 39"/>
                  <a:gd name="T14" fmla="*/ 40 w 40"/>
                  <a:gd name="T15" fmla="*/ 19 h 39"/>
                  <a:gd name="T16" fmla="*/ 39 w 40"/>
                  <a:gd name="T17" fmla="*/ 26 h 39"/>
                  <a:gd name="T18" fmla="*/ 30 w 40"/>
                  <a:gd name="T19" fmla="*/ 37 h 39"/>
                  <a:gd name="T20" fmla="*/ 23 w 40"/>
                  <a:gd name="T21" fmla="*/ 39 h 39"/>
                  <a:gd name="T22" fmla="*/ 20 w 40"/>
                  <a:gd name="T23" fmla="*/ 8 h 39"/>
                  <a:gd name="T24" fmla="*/ 16 w 40"/>
                  <a:gd name="T25" fmla="*/ 9 h 39"/>
                  <a:gd name="T26" fmla="*/ 12 w 40"/>
                  <a:gd name="T27" fmla="*/ 24 h 39"/>
                  <a:gd name="T28" fmla="*/ 15 w 40"/>
                  <a:gd name="T29" fmla="*/ 28 h 39"/>
                  <a:gd name="T30" fmla="*/ 19 w 40"/>
                  <a:gd name="T31" fmla="*/ 30 h 39"/>
                  <a:gd name="T32" fmla="*/ 27 w 40"/>
                  <a:gd name="T33" fmla="*/ 30 h 39"/>
                  <a:gd name="T34" fmla="*/ 32 w 40"/>
                  <a:gd name="T35" fmla="*/ 24 h 39"/>
                  <a:gd name="T36" fmla="*/ 32 w 40"/>
                  <a:gd name="T37" fmla="*/ 20 h 39"/>
                  <a:gd name="T38" fmla="*/ 31 w 40"/>
                  <a:gd name="T39" fmla="*/ 15 h 39"/>
                  <a:gd name="T40" fmla="*/ 20 w 40"/>
                  <a:gd name="T41"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39">
                    <a:moveTo>
                      <a:pt x="23" y="39"/>
                    </a:moveTo>
                    <a:cubicBezTo>
                      <a:pt x="20" y="39"/>
                      <a:pt x="18" y="38"/>
                      <a:pt x="16" y="37"/>
                    </a:cubicBezTo>
                    <a:cubicBezTo>
                      <a:pt x="13" y="36"/>
                      <a:pt x="11" y="35"/>
                      <a:pt x="10" y="33"/>
                    </a:cubicBezTo>
                    <a:cubicBezTo>
                      <a:pt x="8" y="32"/>
                      <a:pt x="6" y="30"/>
                      <a:pt x="5" y="28"/>
                    </a:cubicBezTo>
                    <a:cubicBezTo>
                      <a:pt x="0" y="18"/>
                      <a:pt x="4" y="7"/>
                      <a:pt x="12" y="2"/>
                    </a:cubicBezTo>
                    <a:cubicBezTo>
                      <a:pt x="15" y="0"/>
                      <a:pt x="18" y="0"/>
                      <a:pt x="20" y="0"/>
                    </a:cubicBezTo>
                    <a:cubicBezTo>
                      <a:pt x="28" y="0"/>
                      <a:pt x="34" y="4"/>
                      <a:pt x="38" y="11"/>
                    </a:cubicBezTo>
                    <a:cubicBezTo>
                      <a:pt x="39" y="14"/>
                      <a:pt x="40" y="16"/>
                      <a:pt x="40" y="19"/>
                    </a:cubicBezTo>
                    <a:cubicBezTo>
                      <a:pt x="40" y="21"/>
                      <a:pt x="40" y="24"/>
                      <a:pt x="39" y="26"/>
                    </a:cubicBezTo>
                    <a:cubicBezTo>
                      <a:pt x="38" y="31"/>
                      <a:pt x="34" y="35"/>
                      <a:pt x="30" y="37"/>
                    </a:cubicBezTo>
                    <a:cubicBezTo>
                      <a:pt x="28" y="38"/>
                      <a:pt x="25" y="39"/>
                      <a:pt x="23" y="39"/>
                    </a:cubicBezTo>
                    <a:close/>
                    <a:moveTo>
                      <a:pt x="20" y="8"/>
                    </a:moveTo>
                    <a:cubicBezTo>
                      <a:pt x="19" y="8"/>
                      <a:pt x="18" y="8"/>
                      <a:pt x="16" y="9"/>
                    </a:cubicBezTo>
                    <a:cubicBezTo>
                      <a:pt x="11" y="12"/>
                      <a:pt x="10" y="18"/>
                      <a:pt x="12" y="24"/>
                    </a:cubicBezTo>
                    <a:cubicBezTo>
                      <a:pt x="13" y="25"/>
                      <a:pt x="14" y="26"/>
                      <a:pt x="15" y="28"/>
                    </a:cubicBezTo>
                    <a:cubicBezTo>
                      <a:pt x="16" y="29"/>
                      <a:pt x="17" y="29"/>
                      <a:pt x="19" y="30"/>
                    </a:cubicBezTo>
                    <a:cubicBezTo>
                      <a:pt x="21" y="31"/>
                      <a:pt x="24" y="31"/>
                      <a:pt x="27" y="30"/>
                    </a:cubicBezTo>
                    <a:cubicBezTo>
                      <a:pt x="29" y="29"/>
                      <a:pt x="31" y="27"/>
                      <a:pt x="32" y="24"/>
                    </a:cubicBezTo>
                    <a:cubicBezTo>
                      <a:pt x="32" y="23"/>
                      <a:pt x="32" y="21"/>
                      <a:pt x="32" y="20"/>
                    </a:cubicBezTo>
                    <a:cubicBezTo>
                      <a:pt x="32" y="18"/>
                      <a:pt x="32" y="16"/>
                      <a:pt x="31" y="15"/>
                    </a:cubicBezTo>
                    <a:cubicBezTo>
                      <a:pt x="29" y="11"/>
                      <a:pt x="25"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7" name="Freeform 654"/>
              <p:cNvSpPr>
                <a:spLocks noEditPoints="1"/>
              </p:cNvSpPr>
              <p:nvPr/>
            </p:nvSpPr>
            <p:spPr bwMode="auto">
              <a:xfrm>
                <a:off x="-3667125" y="2765426"/>
                <a:ext cx="55563" cy="53975"/>
              </a:xfrm>
              <a:custGeom>
                <a:avLst/>
                <a:gdLst>
                  <a:gd name="T0" fmla="*/ 14 w 26"/>
                  <a:gd name="T1" fmla="*/ 25 h 25"/>
                  <a:gd name="T2" fmla="*/ 10 w 26"/>
                  <a:gd name="T3" fmla="*/ 24 h 25"/>
                  <a:gd name="T4" fmla="*/ 6 w 26"/>
                  <a:gd name="T5" fmla="*/ 22 h 25"/>
                  <a:gd name="T6" fmla="*/ 3 w 26"/>
                  <a:gd name="T7" fmla="*/ 18 h 25"/>
                  <a:gd name="T8" fmla="*/ 8 w 26"/>
                  <a:gd name="T9" fmla="*/ 1 h 25"/>
                  <a:gd name="T10" fmla="*/ 14 w 26"/>
                  <a:gd name="T11" fmla="*/ 0 h 25"/>
                  <a:gd name="T12" fmla="*/ 25 w 26"/>
                  <a:gd name="T13" fmla="*/ 7 h 25"/>
                  <a:gd name="T14" fmla="*/ 26 w 26"/>
                  <a:gd name="T15" fmla="*/ 12 h 25"/>
                  <a:gd name="T16" fmla="*/ 26 w 26"/>
                  <a:gd name="T17" fmla="*/ 17 h 25"/>
                  <a:gd name="T18" fmla="*/ 19 w 26"/>
                  <a:gd name="T19" fmla="*/ 24 h 25"/>
                  <a:gd name="T20" fmla="*/ 14 w 26"/>
                  <a:gd name="T21" fmla="*/ 25 h 25"/>
                  <a:gd name="T22" fmla="*/ 14 w 26"/>
                  <a:gd name="T23" fmla="*/ 8 h 25"/>
                  <a:gd name="T24" fmla="*/ 12 w 26"/>
                  <a:gd name="T25" fmla="*/ 9 h 25"/>
                  <a:gd name="T26" fmla="*/ 10 w 26"/>
                  <a:gd name="T27" fmla="*/ 14 h 25"/>
                  <a:gd name="T28" fmla="*/ 11 w 26"/>
                  <a:gd name="T29" fmla="*/ 16 h 25"/>
                  <a:gd name="T30" fmla="*/ 13 w 26"/>
                  <a:gd name="T31" fmla="*/ 17 h 25"/>
                  <a:gd name="T32" fmla="*/ 16 w 26"/>
                  <a:gd name="T33" fmla="*/ 16 h 25"/>
                  <a:gd name="T34" fmla="*/ 18 w 26"/>
                  <a:gd name="T35" fmla="*/ 14 h 25"/>
                  <a:gd name="T36" fmla="*/ 18 w 26"/>
                  <a:gd name="T37" fmla="*/ 12 h 25"/>
                  <a:gd name="T38" fmla="*/ 18 w 26"/>
                  <a:gd name="T39" fmla="*/ 11 h 25"/>
                  <a:gd name="T40" fmla="*/ 14 w 26"/>
                  <a:gd name="T4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5">
                    <a:moveTo>
                      <a:pt x="14" y="25"/>
                    </a:moveTo>
                    <a:cubicBezTo>
                      <a:pt x="13" y="25"/>
                      <a:pt x="11" y="25"/>
                      <a:pt x="10" y="24"/>
                    </a:cubicBezTo>
                    <a:cubicBezTo>
                      <a:pt x="9" y="24"/>
                      <a:pt x="7" y="23"/>
                      <a:pt x="6" y="22"/>
                    </a:cubicBezTo>
                    <a:cubicBezTo>
                      <a:pt x="5" y="21"/>
                      <a:pt x="4" y="19"/>
                      <a:pt x="3" y="18"/>
                    </a:cubicBezTo>
                    <a:cubicBezTo>
                      <a:pt x="0" y="12"/>
                      <a:pt x="2" y="5"/>
                      <a:pt x="8" y="1"/>
                    </a:cubicBezTo>
                    <a:cubicBezTo>
                      <a:pt x="10" y="1"/>
                      <a:pt x="12" y="0"/>
                      <a:pt x="14" y="0"/>
                    </a:cubicBezTo>
                    <a:cubicBezTo>
                      <a:pt x="18" y="0"/>
                      <a:pt x="23" y="3"/>
                      <a:pt x="25" y="7"/>
                    </a:cubicBezTo>
                    <a:cubicBezTo>
                      <a:pt x="26" y="9"/>
                      <a:pt x="26" y="10"/>
                      <a:pt x="26" y="12"/>
                    </a:cubicBezTo>
                    <a:cubicBezTo>
                      <a:pt x="26" y="14"/>
                      <a:pt x="26" y="15"/>
                      <a:pt x="26" y="17"/>
                    </a:cubicBezTo>
                    <a:cubicBezTo>
                      <a:pt x="25" y="20"/>
                      <a:pt x="22" y="22"/>
                      <a:pt x="19" y="24"/>
                    </a:cubicBezTo>
                    <a:cubicBezTo>
                      <a:pt x="18" y="24"/>
                      <a:pt x="16" y="25"/>
                      <a:pt x="14" y="25"/>
                    </a:cubicBezTo>
                    <a:close/>
                    <a:moveTo>
                      <a:pt x="14" y="8"/>
                    </a:moveTo>
                    <a:cubicBezTo>
                      <a:pt x="13" y="8"/>
                      <a:pt x="13" y="8"/>
                      <a:pt x="12" y="9"/>
                    </a:cubicBezTo>
                    <a:cubicBezTo>
                      <a:pt x="10" y="10"/>
                      <a:pt x="9" y="12"/>
                      <a:pt x="10" y="14"/>
                    </a:cubicBezTo>
                    <a:cubicBezTo>
                      <a:pt x="11" y="15"/>
                      <a:pt x="11" y="15"/>
                      <a:pt x="11" y="16"/>
                    </a:cubicBezTo>
                    <a:cubicBezTo>
                      <a:pt x="12" y="16"/>
                      <a:pt x="12" y="16"/>
                      <a:pt x="13" y="17"/>
                    </a:cubicBezTo>
                    <a:cubicBezTo>
                      <a:pt x="14" y="17"/>
                      <a:pt x="15" y="17"/>
                      <a:pt x="16" y="16"/>
                    </a:cubicBezTo>
                    <a:cubicBezTo>
                      <a:pt x="17" y="16"/>
                      <a:pt x="18" y="15"/>
                      <a:pt x="18" y="14"/>
                    </a:cubicBezTo>
                    <a:cubicBezTo>
                      <a:pt x="18" y="14"/>
                      <a:pt x="18" y="13"/>
                      <a:pt x="18" y="12"/>
                    </a:cubicBezTo>
                    <a:cubicBezTo>
                      <a:pt x="18" y="12"/>
                      <a:pt x="18" y="11"/>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8" name="Freeform 655"/>
              <p:cNvSpPr>
                <a:spLocks noEditPoints="1"/>
              </p:cNvSpPr>
              <p:nvPr/>
            </p:nvSpPr>
            <p:spPr bwMode="auto">
              <a:xfrm>
                <a:off x="-3652837" y="2797176"/>
                <a:ext cx="58738" cy="53975"/>
              </a:xfrm>
              <a:custGeom>
                <a:avLst/>
                <a:gdLst>
                  <a:gd name="T0" fmla="*/ 14 w 27"/>
                  <a:gd name="T1" fmla="*/ 25 h 25"/>
                  <a:gd name="T2" fmla="*/ 3 w 27"/>
                  <a:gd name="T3" fmla="*/ 18 h 25"/>
                  <a:gd name="T4" fmla="*/ 9 w 27"/>
                  <a:gd name="T5" fmla="*/ 1 h 25"/>
                  <a:gd name="T6" fmla="*/ 14 w 27"/>
                  <a:gd name="T7" fmla="*/ 0 h 25"/>
                  <a:gd name="T8" fmla="*/ 25 w 27"/>
                  <a:gd name="T9" fmla="*/ 8 h 25"/>
                  <a:gd name="T10" fmla="*/ 25 w 27"/>
                  <a:gd name="T11" fmla="*/ 17 h 25"/>
                  <a:gd name="T12" fmla="*/ 19 w 27"/>
                  <a:gd name="T13" fmla="*/ 24 h 25"/>
                  <a:gd name="T14" fmla="*/ 14 w 27"/>
                  <a:gd name="T15" fmla="*/ 25 h 25"/>
                  <a:gd name="T16" fmla="*/ 14 w 27"/>
                  <a:gd name="T17" fmla="*/ 8 h 25"/>
                  <a:gd name="T18" fmla="*/ 12 w 27"/>
                  <a:gd name="T19" fmla="*/ 9 h 25"/>
                  <a:gd name="T20" fmla="*/ 10 w 27"/>
                  <a:gd name="T21" fmla="*/ 14 h 25"/>
                  <a:gd name="T22" fmla="*/ 16 w 27"/>
                  <a:gd name="T23" fmla="*/ 17 h 25"/>
                  <a:gd name="T24" fmla="*/ 18 w 27"/>
                  <a:gd name="T25" fmla="*/ 15 h 25"/>
                  <a:gd name="T26" fmla="*/ 18 w 27"/>
                  <a:gd name="T27" fmla="*/ 11 h 25"/>
                  <a:gd name="T28" fmla="*/ 14 w 27"/>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5">
                    <a:moveTo>
                      <a:pt x="14" y="25"/>
                    </a:moveTo>
                    <a:cubicBezTo>
                      <a:pt x="10" y="25"/>
                      <a:pt x="5" y="22"/>
                      <a:pt x="3" y="18"/>
                    </a:cubicBezTo>
                    <a:cubicBezTo>
                      <a:pt x="0" y="12"/>
                      <a:pt x="3" y="4"/>
                      <a:pt x="9" y="1"/>
                    </a:cubicBezTo>
                    <a:cubicBezTo>
                      <a:pt x="10" y="1"/>
                      <a:pt x="12" y="0"/>
                      <a:pt x="14" y="0"/>
                    </a:cubicBezTo>
                    <a:cubicBezTo>
                      <a:pt x="19" y="0"/>
                      <a:pt x="23" y="3"/>
                      <a:pt x="25" y="8"/>
                    </a:cubicBezTo>
                    <a:cubicBezTo>
                      <a:pt x="27" y="11"/>
                      <a:pt x="27" y="14"/>
                      <a:pt x="25" y="17"/>
                    </a:cubicBezTo>
                    <a:cubicBezTo>
                      <a:pt x="24" y="21"/>
                      <a:pt x="22" y="23"/>
                      <a:pt x="19" y="24"/>
                    </a:cubicBezTo>
                    <a:cubicBezTo>
                      <a:pt x="17" y="25"/>
                      <a:pt x="16" y="25"/>
                      <a:pt x="14" y="25"/>
                    </a:cubicBezTo>
                    <a:close/>
                    <a:moveTo>
                      <a:pt x="14" y="8"/>
                    </a:moveTo>
                    <a:cubicBezTo>
                      <a:pt x="13" y="8"/>
                      <a:pt x="13" y="9"/>
                      <a:pt x="12" y="9"/>
                    </a:cubicBezTo>
                    <a:cubicBezTo>
                      <a:pt x="10" y="10"/>
                      <a:pt x="9" y="12"/>
                      <a:pt x="10" y="14"/>
                    </a:cubicBezTo>
                    <a:cubicBezTo>
                      <a:pt x="11" y="16"/>
                      <a:pt x="14" y="18"/>
                      <a:pt x="16" y="17"/>
                    </a:cubicBezTo>
                    <a:cubicBezTo>
                      <a:pt x="17" y="16"/>
                      <a:pt x="18" y="16"/>
                      <a:pt x="18" y="15"/>
                    </a:cubicBezTo>
                    <a:cubicBezTo>
                      <a:pt x="18" y="13"/>
                      <a:pt x="18" y="12"/>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9" name="Freeform 656"/>
              <p:cNvSpPr>
                <a:spLocks noEditPoints="1"/>
              </p:cNvSpPr>
              <p:nvPr/>
            </p:nvSpPr>
            <p:spPr bwMode="auto">
              <a:xfrm>
                <a:off x="-3713162" y="2936876"/>
                <a:ext cx="53975" cy="47625"/>
              </a:xfrm>
              <a:custGeom>
                <a:avLst/>
                <a:gdLst>
                  <a:gd name="T0" fmla="*/ 13 w 25"/>
                  <a:gd name="T1" fmla="*/ 22 h 22"/>
                  <a:gd name="T2" fmla="*/ 1 w 25"/>
                  <a:gd name="T3" fmla="*/ 14 h 22"/>
                  <a:gd name="T4" fmla="*/ 10 w 25"/>
                  <a:gd name="T5" fmla="*/ 0 h 22"/>
                  <a:gd name="T6" fmla="*/ 13 w 25"/>
                  <a:gd name="T7" fmla="*/ 0 h 22"/>
                  <a:gd name="T8" fmla="*/ 25 w 25"/>
                  <a:gd name="T9" fmla="*/ 8 h 22"/>
                  <a:gd name="T10" fmla="*/ 24 w 25"/>
                  <a:gd name="T11" fmla="*/ 16 h 22"/>
                  <a:gd name="T12" fmla="*/ 16 w 25"/>
                  <a:gd name="T13" fmla="*/ 22 h 22"/>
                  <a:gd name="T14" fmla="*/ 13 w 25"/>
                  <a:gd name="T15" fmla="*/ 22 h 22"/>
                  <a:gd name="T16" fmla="*/ 13 w 25"/>
                  <a:gd name="T17" fmla="*/ 8 h 22"/>
                  <a:gd name="T18" fmla="*/ 12 w 25"/>
                  <a:gd name="T19" fmla="*/ 8 h 22"/>
                  <a:gd name="T20" fmla="*/ 9 w 25"/>
                  <a:gd name="T21" fmla="*/ 12 h 22"/>
                  <a:gd name="T22" fmla="*/ 14 w 25"/>
                  <a:gd name="T23" fmla="*/ 14 h 22"/>
                  <a:gd name="T24" fmla="*/ 17 w 25"/>
                  <a:gd name="T25" fmla="*/ 12 h 22"/>
                  <a:gd name="T26" fmla="*/ 17 w 25"/>
                  <a:gd name="T27" fmla="*/ 10 h 22"/>
                  <a:gd name="T28" fmla="*/ 13 w 25"/>
                  <a:gd name="T2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2">
                    <a:moveTo>
                      <a:pt x="13" y="22"/>
                    </a:moveTo>
                    <a:cubicBezTo>
                      <a:pt x="7" y="22"/>
                      <a:pt x="3" y="19"/>
                      <a:pt x="1" y="14"/>
                    </a:cubicBezTo>
                    <a:cubicBezTo>
                      <a:pt x="0" y="8"/>
                      <a:pt x="3" y="2"/>
                      <a:pt x="10" y="0"/>
                    </a:cubicBezTo>
                    <a:cubicBezTo>
                      <a:pt x="11" y="0"/>
                      <a:pt x="12" y="0"/>
                      <a:pt x="13" y="0"/>
                    </a:cubicBezTo>
                    <a:cubicBezTo>
                      <a:pt x="19" y="0"/>
                      <a:pt x="23" y="3"/>
                      <a:pt x="25" y="8"/>
                    </a:cubicBezTo>
                    <a:cubicBezTo>
                      <a:pt x="25" y="11"/>
                      <a:pt x="25" y="14"/>
                      <a:pt x="24" y="16"/>
                    </a:cubicBezTo>
                    <a:cubicBezTo>
                      <a:pt x="22" y="19"/>
                      <a:pt x="19" y="21"/>
                      <a:pt x="16" y="22"/>
                    </a:cubicBezTo>
                    <a:cubicBezTo>
                      <a:pt x="15" y="22"/>
                      <a:pt x="14" y="22"/>
                      <a:pt x="13" y="22"/>
                    </a:cubicBezTo>
                    <a:close/>
                    <a:moveTo>
                      <a:pt x="13" y="8"/>
                    </a:moveTo>
                    <a:cubicBezTo>
                      <a:pt x="13" y="8"/>
                      <a:pt x="13" y="8"/>
                      <a:pt x="12" y="8"/>
                    </a:cubicBezTo>
                    <a:cubicBezTo>
                      <a:pt x="10" y="9"/>
                      <a:pt x="9" y="10"/>
                      <a:pt x="9" y="12"/>
                    </a:cubicBezTo>
                    <a:cubicBezTo>
                      <a:pt x="9" y="14"/>
                      <a:pt x="12" y="15"/>
                      <a:pt x="14" y="14"/>
                    </a:cubicBezTo>
                    <a:cubicBezTo>
                      <a:pt x="15" y="14"/>
                      <a:pt x="16" y="13"/>
                      <a:pt x="17" y="12"/>
                    </a:cubicBezTo>
                    <a:cubicBezTo>
                      <a:pt x="17"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0" name="Freeform 657"/>
              <p:cNvSpPr>
                <a:spLocks noEditPoints="1"/>
              </p:cNvSpPr>
              <p:nvPr/>
            </p:nvSpPr>
            <p:spPr bwMode="auto">
              <a:xfrm>
                <a:off x="-3706812" y="2967038"/>
                <a:ext cx="55563" cy="49213"/>
              </a:xfrm>
              <a:custGeom>
                <a:avLst/>
                <a:gdLst>
                  <a:gd name="T0" fmla="*/ 13 w 26"/>
                  <a:gd name="T1" fmla="*/ 23 h 23"/>
                  <a:gd name="T2" fmla="*/ 7 w 26"/>
                  <a:gd name="T3" fmla="*/ 21 h 23"/>
                  <a:gd name="T4" fmla="*/ 2 w 26"/>
                  <a:gd name="T5" fmla="*/ 14 h 23"/>
                  <a:gd name="T6" fmla="*/ 11 w 26"/>
                  <a:gd name="T7" fmla="*/ 0 h 23"/>
                  <a:gd name="T8" fmla="*/ 14 w 26"/>
                  <a:gd name="T9" fmla="*/ 0 h 23"/>
                  <a:gd name="T10" fmla="*/ 25 w 26"/>
                  <a:gd name="T11" fmla="*/ 9 h 23"/>
                  <a:gd name="T12" fmla="*/ 23 w 26"/>
                  <a:gd name="T13" fmla="*/ 17 h 23"/>
                  <a:gd name="T14" fmla="*/ 16 w 26"/>
                  <a:gd name="T15" fmla="*/ 22 h 23"/>
                  <a:gd name="T16" fmla="*/ 13 w 26"/>
                  <a:gd name="T17" fmla="*/ 23 h 23"/>
                  <a:gd name="T18" fmla="*/ 14 w 26"/>
                  <a:gd name="T19" fmla="*/ 8 h 23"/>
                  <a:gd name="T20" fmla="*/ 13 w 26"/>
                  <a:gd name="T21" fmla="*/ 8 h 23"/>
                  <a:gd name="T22" fmla="*/ 9 w 26"/>
                  <a:gd name="T23" fmla="*/ 12 h 23"/>
                  <a:gd name="T24" fmla="*/ 11 w 26"/>
                  <a:gd name="T25" fmla="*/ 14 h 23"/>
                  <a:gd name="T26" fmla="*/ 14 w 26"/>
                  <a:gd name="T27" fmla="*/ 14 h 23"/>
                  <a:gd name="T28" fmla="*/ 17 w 26"/>
                  <a:gd name="T29" fmla="*/ 13 h 23"/>
                  <a:gd name="T30" fmla="*/ 17 w 26"/>
                  <a:gd name="T31" fmla="*/ 10 h 23"/>
                  <a:gd name="T32" fmla="*/ 14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9" y="22"/>
                      <a:pt x="7" y="21"/>
                    </a:cubicBezTo>
                    <a:cubicBezTo>
                      <a:pt x="4" y="19"/>
                      <a:pt x="2" y="17"/>
                      <a:pt x="2" y="14"/>
                    </a:cubicBezTo>
                    <a:cubicBezTo>
                      <a:pt x="0" y="8"/>
                      <a:pt x="4" y="2"/>
                      <a:pt x="11" y="0"/>
                    </a:cubicBezTo>
                    <a:cubicBezTo>
                      <a:pt x="12" y="0"/>
                      <a:pt x="13" y="0"/>
                      <a:pt x="14" y="0"/>
                    </a:cubicBezTo>
                    <a:cubicBezTo>
                      <a:pt x="19" y="0"/>
                      <a:pt x="24" y="3"/>
                      <a:pt x="25" y="9"/>
                    </a:cubicBezTo>
                    <a:cubicBezTo>
                      <a:pt x="26" y="12"/>
                      <a:pt x="25" y="15"/>
                      <a:pt x="23" y="17"/>
                    </a:cubicBezTo>
                    <a:cubicBezTo>
                      <a:pt x="22" y="20"/>
                      <a:pt x="19" y="22"/>
                      <a:pt x="16" y="22"/>
                    </a:cubicBezTo>
                    <a:cubicBezTo>
                      <a:pt x="15" y="22"/>
                      <a:pt x="14" y="23"/>
                      <a:pt x="13" y="23"/>
                    </a:cubicBezTo>
                    <a:close/>
                    <a:moveTo>
                      <a:pt x="14" y="8"/>
                    </a:moveTo>
                    <a:cubicBezTo>
                      <a:pt x="13" y="8"/>
                      <a:pt x="13" y="8"/>
                      <a:pt x="13" y="8"/>
                    </a:cubicBezTo>
                    <a:cubicBezTo>
                      <a:pt x="11" y="9"/>
                      <a:pt x="9" y="10"/>
                      <a:pt x="9" y="12"/>
                    </a:cubicBezTo>
                    <a:cubicBezTo>
                      <a:pt x="10" y="13"/>
                      <a:pt x="10" y="14"/>
                      <a:pt x="11" y="14"/>
                    </a:cubicBezTo>
                    <a:cubicBezTo>
                      <a:pt x="12" y="14"/>
                      <a:pt x="13" y="15"/>
                      <a:pt x="14" y="14"/>
                    </a:cubicBezTo>
                    <a:cubicBezTo>
                      <a:pt x="15" y="14"/>
                      <a:pt x="16" y="13"/>
                      <a:pt x="17" y="13"/>
                    </a:cubicBezTo>
                    <a:cubicBezTo>
                      <a:pt x="17"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1" name="Freeform 658"/>
              <p:cNvSpPr>
                <a:spLocks noEditPoints="1"/>
              </p:cNvSpPr>
              <p:nvPr/>
            </p:nvSpPr>
            <p:spPr bwMode="auto">
              <a:xfrm>
                <a:off x="-3700462" y="2997201"/>
                <a:ext cx="57150" cy="49213"/>
              </a:xfrm>
              <a:custGeom>
                <a:avLst/>
                <a:gdLst>
                  <a:gd name="T0" fmla="*/ 13 w 26"/>
                  <a:gd name="T1" fmla="*/ 23 h 23"/>
                  <a:gd name="T2" fmla="*/ 1 w 26"/>
                  <a:gd name="T3" fmla="*/ 14 h 23"/>
                  <a:gd name="T4" fmla="*/ 11 w 26"/>
                  <a:gd name="T5" fmla="*/ 0 h 23"/>
                  <a:gd name="T6" fmla="*/ 14 w 26"/>
                  <a:gd name="T7" fmla="*/ 0 h 23"/>
                  <a:gd name="T8" fmla="*/ 25 w 26"/>
                  <a:gd name="T9" fmla="*/ 9 h 23"/>
                  <a:gd name="T10" fmla="*/ 23 w 26"/>
                  <a:gd name="T11" fmla="*/ 18 h 23"/>
                  <a:gd name="T12" fmla="*/ 15 w 26"/>
                  <a:gd name="T13" fmla="*/ 23 h 23"/>
                  <a:gd name="T14" fmla="*/ 13 w 26"/>
                  <a:gd name="T15" fmla="*/ 23 h 23"/>
                  <a:gd name="T16" fmla="*/ 14 w 26"/>
                  <a:gd name="T17" fmla="*/ 8 h 23"/>
                  <a:gd name="T18" fmla="*/ 13 w 26"/>
                  <a:gd name="T19" fmla="*/ 8 h 23"/>
                  <a:gd name="T20" fmla="*/ 9 w 26"/>
                  <a:gd name="T21" fmla="*/ 12 h 23"/>
                  <a:gd name="T22" fmla="*/ 14 w 26"/>
                  <a:gd name="T23" fmla="*/ 15 h 23"/>
                  <a:gd name="T24" fmla="*/ 17 w 26"/>
                  <a:gd name="T25" fmla="*/ 13 h 23"/>
                  <a:gd name="T26" fmla="*/ 17 w 26"/>
                  <a:gd name="T27" fmla="*/ 11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7" y="23"/>
                      <a:pt x="2" y="19"/>
                      <a:pt x="1" y="14"/>
                    </a:cubicBezTo>
                    <a:cubicBezTo>
                      <a:pt x="0" y="8"/>
                      <a:pt x="5" y="2"/>
                      <a:pt x="11" y="0"/>
                    </a:cubicBezTo>
                    <a:cubicBezTo>
                      <a:pt x="12" y="0"/>
                      <a:pt x="13" y="0"/>
                      <a:pt x="14" y="0"/>
                    </a:cubicBezTo>
                    <a:cubicBezTo>
                      <a:pt x="19" y="0"/>
                      <a:pt x="24" y="4"/>
                      <a:pt x="25" y="9"/>
                    </a:cubicBezTo>
                    <a:cubicBezTo>
                      <a:pt x="26" y="12"/>
                      <a:pt x="25" y="15"/>
                      <a:pt x="23" y="18"/>
                    </a:cubicBezTo>
                    <a:cubicBezTo>
                      <a:pt x="21" y="20"/>
                      <a:pt x="18" y="22"/>
                      <a:pt x="15" y="23"/>
                    </a:cubicBezTo>
                    <a:cubicBezTo>
                      <a:pt x="14" y="23"/>
                      <a:pt x="14" y="23"/>
                      <a:pt x="13" y="23"/>
                    </a:cubicBezTo>
                    <a:close/>
                    <a:moveTo>
                      <a:pt x="14" y="8"/>
                    </a:moveTo>
                    <a:cubicBezTo>
                      <a:pt x="13" y="8"/>
                      <a:pt x="13" y="8"/>
                      <a:pt x="13" y="8"/>
                    </a:cubicBezTo>
                    <a:cubicBezTo>
                      <a:pt x="11" y="9"/>
                      <a:pt x="9" y="10"/>
                      <a:pt x="9" y="12"/>
                    </a:cubicBezTo>
                    <a:cubicBezTo>
                      <a:pt x="9" y="14"/>
                      <a:pt x="12" y="15"/>
                      <a:pt x="14" y="15"/>
                    </a:cubicBezTo>
                    <a:cubicBezTo>
                      <a:pt x="15" y="14"/>
                      <a:pt x="16" y="14"/>
                      <a:pt x="17" y="13"/>
                    </a:cubicBezTo>
                    <a:cubicBezTo>
                      <a:pt x="17" y="13"/>
                      <a:pt x="17"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2" name="Freeform 659"/>
              <p:cNvSpPr>
                <a:spLocks noEditPoints="1"/>
              </p:cNvSpPr>
              <p:nvPr/>
            </p:nvSpPr>
            <p:spPr bwMode="auto">
              <a:xfrm>
                <a:off x="-3694112" y="3028951"/>
                <a:ext cx="53975" cy="47625"/>
              </a:xfrm>
              <a:custGeom>
                <a:avLst/>
                <a:gdLst>
                  <a:gd name="T0" fmla="*/ 12 w 25"/>
                  <a:gd name="T1" fmla="*/ 22 h 22"/>
                  <a:gd name="T2" fmla="*/ 0 w 25"/>
                  <a:gd name="T3" fmla="*/ 12 h 22"/>
                  <a:gd name="T4" fmla="*/ 11 w 25"/>
                  <a:gd name="T5" fmla="*/ 0 h 22"/>
                  <a:gd name="T6" fmla="*/ 13 w 25"/>
                  <a:gd name="T7" fmla="*/ 0 h 22"/>
                  <a:gd name="T8" fmla="*/ 24 w 25"/>
                  <a:gd name="T9" fmla="*/ 9 h 22"/>
                  <a:gd name="T10" fmla="*/ 22 w 25"/>
                  <a:gd name="T11" fmla="*/ 18 h 22"/>
                  <a:gd name="T12" fmla="*/ 14 w 25"/>
                  <a:gd name="T13" fmla="*/ 22 h 22"/>
                  <a:gd name="T14" fmla="*/ 12 w 25"/>
                  <a:gd name="T15" fmla="*/ 22 h 22"/>
                  <a:gd name="T16" fmla="*/ 13 w 25"/>
                  <a:gd name="T17" fmla="*/ 8 h 22"/>
                  <a:gd name="T18" fmla="*/ 12 w 25"/>
                  <a:gd name="T19" fmla="*/ 8 h 22"/>
                  <a:gd name="T20" fmla="*/ 8 w 25"/>
                  <a:gd name="T21" fmla="*/ 11 h 22"/>
                  <a:gd name="T22" fmla="*/ 13 w 25"/>
                  <a:gd name="T23" fmla="*/ 14 h 22"/>
                  <a:gd name="T24" fmla="*/ 16 w 25"/>
                  <a:gd name="T25" fmla="*/ 13 h 22"/>
                  <a:gd name="T26" fmla="*/ 16 w 25"/>
                  <a:gd name="T27" fmla="*/ 10 h 22"/>
                  <a:gd name="T28" fmla="*/ 13 w 25"/>
                  <a:gd name="T2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2">
                    <a:moveTo>
                      <a:pt x="12" y="22"/>
                    </a:moveTo>
                    <a:cubicBezTo>
                      <a:pt x="6" y="22"/>
                      <a:pt x="1" y="18"/>
                      <a:pt x="0" y="12"/>
                    </a:cubicBezTo>
                    <a:cubicBezTo>
                      <a:pt x="0" y="6"/>
                      <a:pt x="4" y="1"/>
                      <a:pt x="11" y="0"/>
                    </a:cubicBezTo>
                    <a:cubicBezTo>
                      <a:pt x="11" y="0"/>
                      <a:pt x="12" y="0"/>
                      <a:pt x="13" y="0"/>
                    </a:cubicBezTo>
                    <a:cubicBezTo>
                      <a:pt x="19" y="0"/>
                      <a:pt x="24" y="4"/>
                      <a:pt x="24" y="9"/>
                    </a:cubicBezTo>
                    <a:cubicBezTo>
                      <a:pt x="25" y="12"/>
                      <a:pt x="24" y="15"/>
                      <a:pt x="22" y="18"/>
                    </a:cubicBezTo>
                    <a:cubicBezTo>
                      <a:pt x="20" y="20"/>
                      <a:pt x="17" y="22"/>
                      <a:pt x="14" y="22"/>
                    </a:cubicBezTo>
                    <a:cubicBezTo>
                      <a:pt x="13" y="22"/>
                      <a:pt x="13" y="22"/>
                      <a:pt x="12" y="22"/>
                    </a:cubicBezTo>
                    <a:close/>
                    <a:moveTo>
                      <a:pt x="13" y="8"/>
                    </a:moveTo>
                    <a:cubicBezTo>
                      <a:pt x="12" y="8"/>
                      <a:pt x="12" y="8"/>
                      <a:pt x="12" y="8"/>
                    </a:cubicBezTo>
                    <a:cubicBezTo>
                      <a:pt x="10" y="8"/>
                      <a:pt x="8" y="10"/>
                      <a:pt x="8" y="11"/>
                    </a:cubicBezTo>
                    <a:cubicBezTo>
                      <a:pt x="9" y="13"/>
                      <a:pt x="11" y="14"/>
                      <a:pt x="13" y="14"/>
                    </a:cubicBezTo>
                    <a:cubicBezTo>
                      <a:pt x="14" y="14"/>
                      <a:pt x="15" y="13"/>
                      <a:pt x="16" y="13"/>
                    </a:cubicBezTo>
                    <a:cubicBezTo>
                      <a:pt x="16" y="12"/>
                      <a:pt x="16" y="11"/>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3" name="Freeform 660"/>
              <p:cNvSpPr>
                <a:spLocks noEditPoints="1"/>
              </p:cNvSpPr>
              <p:nvPr/>
            </p:nvSpPr>
            <p:spPr bwMode="auto">
              <a:xfrm>
                <a:off x="-3690937" y="3057526"/>
                <a:ext cx="53975" cy="50800"/>
              </a:xfrm>
              <a:custGeom>
                <a:avLst/>
                <a:gdLst>
                  <a:gd name="T0" fmla="*/ 13 w 25"/>
                  <a:gd name="T1" fmla="*/ 24 h 24"/>
                  <a:gd name="T2" fmla="*/ 1 w 25"/>
                  <a:gd name="T3" fmla="*/ 13 h 24"/>
                  <a:gd name="T4" fmla="*/ 12 w 25"/>
                  <a:gd name="T5" fmla="*/ 1 h 24"/>
                  <a:gd name="T6" fmla="*/ 25 w 25"/>
                  <a:gd name="T7" fmla="*/ 11 h 24"/>
                  <a:gd name="T8" fmla="*/ 22 w 25"/>
                  <a:gd name="T9" fmla="*/ 20 h 24"/>
                  <a:gd name="T10" fmla="*/ 14 w 25"/>
                  <a:gd name="T11" fmla="*/ 24 h 24"/>
                  <a:gd name="T12" fmla="*/ 13 w 25"/>
                  <a:gd name="T13" fmla="*/ 24 h 24"/>
                  <a:gd name="T14" fmla="*/ 13 w 25"/>
                  <a:gd name="T15" fmla="*/ 9 h 24"/>
                  <a:gd name="T16" fmla="*/ 13 w 25"/>
                  <a:gd name="T17" fmla="*/ 9 h 24"/>
                  <a:gd name="T18" fmla="*/ 9 w 25"/>
                  <a:gd name="T19" fmla="*/ 13 h 24"/>
                  <a:gd name="T20" fmla="*/ 13 w 25"/>
                  <a:gd name="T21" fmla="*/ 16 h 24"/>
                  <a:gd name="T22" fmla="*/ 16 w 25"/>
                  <a:gd name="T23" fmla="*/ 14 h 24"/>
                  <a:gd name="T24" fmla="*/ 17 w 25"/>
                  <a:gd name="T25" fmla="*/ 12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7" y="24"/>
                      <a:pt x="1" y="19"/>
                      <a:pt x="1" y="13"/>
                    </a:cubicBezTo>
                    <a:cubicBezTo>
                      <a:pt x="0" y="7"/>
                      <a:pt x="5" y="2"/>
                      <a:pt x="12" y="1"/>
                    </a:cubicBezTo>
                    <a:cubicBezTo>
                      <a:pt x="19" y="0"/>
                      <a:pt x="24" y="5"/>
                      <a:pt x="25" y="11"/>
                    </a:cubicBezTo>
                    <a:cubicBezTo>
                      <a:pt x="25" y="14"/>
                      <a:pt x="24" y="17"/>
                      <a:pt x="22" y="20"/>
                    </a:cubicBezTo>
                    <a:cubicBezTo>
                      <a:pt x="20" y="22"/>
                      <a:pt x="17" y="24"/>
                      <a:pt x="14" y="24"/>
                    </a:cubicBezTo>
                    <a:lnTo>
                      <a:pt x="13" y="24"/>
                    </a:lnTo>
                    <a:close/>
                    <a:moveTo>
                      <a:pt x="13" y="9"/>
                    </a:moveTo>
                    <a:cubicBezTo>
                      <a:pt x="13" y="9"/>
                      <a:pt x="13" y="9"/>
                      <a:pt x="13" y="9"/>
                    </a:cubicBezTo>
                    <a:cubicBezTo>
                      <a:pt x="10" y="9"/>
                      <a:pt x="9" y="11"/>
                      <a:pt x="9" y="13"/>
                    </a:cubicBezTo>
                    <a:cubicBezTo>
                      <a:pt x="9" y="14"/>
                      <a:pt x="11" y="16"/>
                      <a:pt x="13" y="16"/>
                    </a:cubicBezTo>
                    <a:cubicBezTo>
                      <a:pt x="14" y="16"/>
                      <a:pt x="15" y="15"/>
                      <a:pt x="16" y="14"/>
                    </a:cubicBezTo>
                    <a:cubicBezTo>
                      <a:pt x="16" y="14"/>
                      <a:pt x="17" y="13"/>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4" name="Freeform 661"/>
              <p:cNvSpPr>
                <a:spLocks noEditPoints="1"/>
              </p:cNvSpPr>
              <p:nvPr/>
            </p:nvSpPr>
            <p:spPr bwMode="auto">
              <a:xfrm>
                <a:off x="-3689350" y="3089276"/>
                <a:ext cx="53975" cy="49213"/>
              </a:xfrm>
              <a:custGeom>
                <a:avLst/>
                <a:gdLst>
                  <a:gd name="T0" fmla="*/ 13 w 25"/>
                  <a:gd name="T1" fmla="*/ 23 h 23"/>
                  <a:gd name="T2" fmla="*/ 1 w 25"/>
                  <a:gd name="T3" fmla="*/ 12 h 23"/>
                  <a:gd name="T4" fmla="*/ 4 w 25"/>
                  <a:gd name="T5" fmla="*/ 4 h 23"/>
                  <a:gd name="T6" fmla="*/ 12 w 25"/>
                  <a:gd name="T7" fmla="*/ 1 h 23"/>
                  <a:gd name="T8" fmla="*/ 21 w 25"/>
                  <a:gd name="T9" fmla="*/ 3 h 23"/>
                  <a:gd name="T10" fmla="*/ 25 w 25"/>
                  <a:gd name="T11" fmla="*/ 12 h 23"/>
                  <a:gd name="T12" fmla="*/ 22 w 25"/>
                  <a:gd name="T13" fmla="*/ 20 h 23"/>
                  <a:gd name="T14" fmla="*/ 13 w 25"/>
                  <a:gd name="T15" fmla="*/ 23 h 23"/>
                  <a:gd name="T16" fmla="*/ 13 w 25"/>
                  <a:gd name="T17" fmla="*/ 9 h 23"/>
                  <a:gd name="T18" fmla="*/ 13 w 25"/>
                  <a:gd name="T19" fmla="*/ 9 h 23"/>
                  <a:gd name="T20" fmla="*/ 10 w 25"/>
                  <a:gd name="T21" fmla="*/ 10 h 23"/>
                  <a:gd name="T22" fmla="*/ 9 w 25"/>
                  <a:gd name="T23" fmla="*/ 12 h 23"/>
                  <a:gd name="T24" fmla="*/ 13 w 25"/>
                  <a:gd name="T25" fmla="*/ 15 h 23"/>
                  <a:gd name="T26" fmla="*/ 13 w 25"/>
                  <a:gd name="T27" fmla="*/ 19 h 23"/>
                  <a:gd name="T28" fmla="*/ 13 w 25"/>
                  <a:gd name="T29" fmla="*/ 15 h 23"/>
                  <a:gd name="T30" fmla="*/ 16 w 25"/>
                  <a:gd name="T31" fmla="*/ 14 h 23"/>
                  <a:gd name="T32" fmla="*/ 17 w 25"/>
                  <a:gd name="T33" fmla="*/ 12 h 23"/>
                  <a:gd name="T34" fmla="*/ 16 w 25"/>
                  <a:gd name="T35" fmla="*/ 10 h 23"/>
                  <a:gd name="T36" fmla="*/ 13 w 25"/>
                  <a:gd name="T3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3" y="23"/>
                    </a:moveTo>
                    <a:cubicBezTo>
                      <a:pt x="6" y="23"/>
                      <a:pt x="1" y="18"/>
                      <a:pt x="1" y="12"/>
                    </a:cubicBezTo>
                    <a:cubicBezTo>
                      <a:pt x="0" y="9"/>
                      <a:pt x="2" y="6"/>
                      <a:pt x="4" y="4"/>
                    </a:cubicBezTo>
                    <a:cubicBezTo>
                      <a:pt x="6" y="2"/>
                      <a:pt x="9" y="1"/>
                      <a:pt x="12" y="1"/>
                    </a:cubicBezTo>
                    <a:cubicBezTo>
                      <a:pt x="15" y="0"/>
                      <a:pt x="18" y="1"/>
                      <a:pt x="21" y="3"/>
                    </a:cubicBezTo>
                    <a:cubicBezTo>
                      <a:pt x="23" y="5"/>
                      <a:pt x="25" y="8"/>
                      <a:pt x="25" y="12"/>
                    </a:cubicBezTo>
                    <a:cubicBezTo>
                      <a:pt x="25" y="15"/>
                      <a:pt x="24" y="17"/>
                      <a:pt x="22" y="20"/>
                    </a:cubicBezTo>
                    <a:cubicBezTo>
                      <a:pt x="19" y="22"/>
                      <a:pt x="16" y="23"/>
                      <a:pt x="13" y="23"/>
                    </a:cubicBezTo>
                    <a:close/>
                    <a:moveTo>
                      <a:pt x="13" y="9"/>
                    </a:moveTo>
                    <a:cubicBezTo>
                      <a:pt x="13" y="9"/>
                      <a:pt x="13" y="9"/>
                      <a:pt x="13" y="9"/>
                    </a:cubicBezTo>
                    <a:cubicBezTo>
                      <a:pt x="11" y="9"/>
                      <a:pt x="10" y="9"/>
                      <a:pt x="10" y="10"/>
                    </a:cubicBezTo>
                    <a:cubicBezTo>
                      <a:pt x="9" y="10"/>
                      <a:pt x="9" y="11"/>
                      <a:pt x="9" y="12"/>
                    </a:cubicBezTo>
                    <a:cubicBezTo>
                      <a:pt x="9" y="14"/>
                      <a:pt x="11" y="15"/>
                      <a:pt x="13" y="15"/>
                    </a:cubicBezTo>
                    <a:cubicBezTo>
                      <a:pt x="13" y="19"/>
                      <a:pt x="13" y="19"/>
                      <a:pt x="13" y="19"/>
                    </a:cubicBezTo>
                    <a:cubicBezTo>
                      <a:pt x="13" y="15"/>
                      <a:pt x="13" y="15"/>
                      <a:pt x="13" y="15"/>
                    </a:cubicBezTo>
                    <a:cubicBezTo>
                      <a:pt x="14" y="15"/>
                      <a:pt x="15" y="15"/>
                      <a:pt x="16" y="14"/>
                    </a:cubicBezTo>
                    <a:cubicBezTo>
                      <a:pt x="16" y="14"/>
                      <a:pt x="17" y="13"/>
                      <a:pt x="17" y="12"/>
                    </a:cubicBezTo>
                    <a:cubicBezTo>
                      <a:pt x="17" y="11"/>
                      <a:pt x="16" y="10"/>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5" name="Freeform 662"/>
              <p:cNvSpPr>
                <a:spLocks noEditPoints="1"/>
              </p:cNvSpPr>
              <p:nvPr/>
            </p:nvSpPr>
            <p:spPr bwMode="auto">
              <a:xfrm>
                <a:off x="-3678237" y="2936876"/>
                <a:ext cx="55563" cy="49213"/>
              </a:xfrm>
              <a:custGeom>
                <a:avLst/>
                <a:gdLst>
                  <a:gd name="T0" fmla="*/ 14 w 26"/>
                  <a:gd name="T1" fmla="*/ 23 h 23"/>
                  <a:gd name="T2" fmla="*/ 2 w 26"/>
                  <a:gd name="T3" fmla="*/ 14 h 23"/>
                  <a:gd name="T4" fmla="*/ 11 w 26"/>
                  <a:gd name="T5" fmla="*/ 0 h 23"/>
                  <a:gd name="T6" fmla="*/ 14 w 26"/>
                  <a:gd name="T7" fmla="*/ 0 h 23"/>
                  <a:gd name="T8" fmla="*/ 26 w 26"/>
                  <a:gd name="T9" fmla="*/ 8 h 23"/>
                  <a:gd name="T10" fmla="*/ 26 w 26"/>
                  <a:gd name="T11" fmla="*/ 8 h 23"/>
                  <a:gd name="T12" fmla="*/ 24 w 26"/>
                  <a:gd name="T13" fmla="*/ 17 h 23"/>
                  <a:gd name="T14" fmla="*/ 16 w 26"/>
                  <a:gd name="T15" fmla="*/ 23 h 23"/>
                  <a:gd name="T16" fmla="*/ 14 w 26"/>
                  <a:gd name="T17" fmla="*/ 23 h 23"/>
                  <a:gd name="T18" fmla="*/ 14 w 26"/>
                  <a:gd name="T19" fmla="*/ 8 h 23"/>
                  <a:gd name="T20" fmla="*/ 13 w 26"/>
                  <a:gd name="T21" fmla="*/ 8 h 23"/>
                  <a:gd name="T22" fmla="*/ 10 w 26"/>
                  <a:gd name="T23" fmla="*/ 12 h 23"/>
                  <a:gd name="T24" fmla="*/ 10 w 26"/>
                  <a:gd name="T25" fmla="*/ 12 h 23"/>
                  <a:gd name="T26" fmla="*/ 15 w 26"/>
                  <a:gd name="T27" fmla="*/ 15 h 23"/>
                  <a:gd name="T28" fmla="*/ 17 w 26"/>
                  <a:gd name="T29" fmla="*/ 13 h 23"/>
                  <a:gd name="T30" fmla="*/ 18 w 26"/>
                  <a:gd name="T31" fmla="*/ 10 h 23"/>
                  <a:gd name="T32" fmla="*/ 14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4" y="23"/>
                    </a:moveTo>
                    <a:cubicBezTo>
                      <a:pt x="8" y="23"/>
                      <a:pt x="3" y="19"/>
                      <a:pt x="2" y="14"/>
                    </a:cubicBezTo>
                    <a:cubicBezTo>
                      <a:pt x="0" y="8"/>
                      <a:pt x="4" y="2"/>
                      <a:pt x="11" y="0"/>
                    </a:cubicBezTo>
                    <a:cubicBezTo>
                      <a:pt x="12" y="0"/>
                      <a:pt x="13" y="0"/>
                      <a:pt x="14" y="0"/>
                    </a:cubicBezTo>
                    <a:cubicBezTo>
                      <a:pt x="19" y="0"/>
                      <a:pt x="24" y="3"/>
                      <a:pt x="26" y="8"/>
                    </a:cubicBezTo>
                    <a:cubicBezTo>
                      <a:pt x="26" y="8"/>
                      <a:pt x="26" y="8"/>
                      <a:pt x="26" y="8"/>
                    </a:cubicBezTo>
                    <a:cubicBezTo>
                      <a:pt x="26" y="12"/>
                      <a:pt x="26" y="15"/>
                      <a:pt x="24" y="17"/>
                    </a:cubicBezTo>
                    <a:cubicBezTo>
                      <a:pt x="22" y="20"/>
                      <a:pt x="20" y="22"/>
                      <a:pt x="16" y="23"/>
                    </a:cubicBezTo>
                    <a:cubicBezTo>
                      <a:pt x="16" y="23"/>
                      <a:pt x="15" y="23"/>
                      <a:pt x="14" y="23"/>
                    </a:cubicBezTo>
                    <a:close/>
                    <a:moveTo>
                      <a:pt x="14" y="8"/>
                    </a:moveTo>
                    <a:cubicBezTo>
                      <a:pt x="14" y="8"/>
                      <a:pt x="13" y="8"/>
                      <a:pt x="13" y="8"/>
                    </a:cubicBezTo>
                    <a:cubicBezTo>
                      <a:pt x="11" y="8"/>
                      <a:pt x="9" y="10"/>
                      <a:pt x="10" y="12"/>
                    </a:cubicBezTo>
                    <a:cubicBezTo>
                      <a:pt x="10" y="12"/>
                      <a:pt x="10" y="12"/>
                      <a:pt x="10" y="12"/>
                    </a:cubicBezTo>
                    <a:cubicBezTo>
                      <a:pt x="10" y="14"/>
                      <a:pt x="12" y="15"/>
                      <a:pt x="15" y="15"/>
                    </a:cubicBezTo>
                    <a:cubicBezTo>
                      <a:pt x="16" y="15"/>
                      <a:pt x="17" y="14"/>
                      <a:pt x="17"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6" name="Freeform 663"/>
              <p:cNvSpPr>
                <a:spLocks noEditPoints="1"/>
              </p:cNvSpPr>
              <p:nvPr/>
            </p:nvSpPr>
            <p:spPr bwMode="auto">
              <a:xfrm>
                <a:off x="-3670300" y="2968626"/>
                <a:ext cx="57150" cy="49213"/>
              </a:xfrm>
              <a:custGeom>
                <a:avLst/>
                <a:gdLst>
                  <a:gd name="T0" fmla="*/ 13 w 26"/>
                  <a:gd name="T1" fmla="*/ 23 h 23"/>
                  <a:gd name="T2" fmla="*/ 1 w 26"/>
                  <a:gd name="T3" fmla="*/ 14 h 23"/>
                  <a:gd name="T4" fmla="*/ 11 w 26"/>
                  <a:gd name="T5" fmla="*/ 0 h 23"/>
                  <a:gd name="T6" fmla="*/ 13 w 26"/>
                  <a:gd name="T7" fmla="*/ 0 h 23"/>
                  <a:gd name="T8" fmla="*/ 25 w 26"/>
                  <a:gd name="T9" fmla="*/ 9 h 23"/>
                  <a:gd name="T10" fmla="*/ 25 w 26"/>
                  <a:gd name="T11" fmla="*/ 9 h 23"/>
                  <a:gd name="T12" fmla="*/ 23 w 26"/>
                  <a:gd name="T13" fmla="*/ 18 h 23"/>
                  <a:gd name="T14" fmla="*/ 15 w 26"/>
                  <a:gd name="T15" fmla="*/ 23 h 23"/>
                  <a:gd name="T16" fmla="*/ 13 w 26"/>
                  <a:gd name="T17" fmla="*/ 23 h 23"/>
                  <a:gd name="T18" fmla="*/ 13 w 26"/>
                  <a:gd name="T19" fmla="*/ 8 h 23"/>
                  <a:gd name="T20" fmla="*/ 12 w 26"/>
                  <a:gd name="T21" fmla="*/ 8 h 23"/>
                  <a:gd name="T22" fmla="*/ 9 w 26"/>
                  <a:gd name="T23" fmla="*/ 12 h 23"/>
                  <a:gd name="T24" fmla="*/ 9 w 26"/>
                  <a:gd name="T25" fmla="*/ 12 h 23"/>
                  <a:gd name="T26" fmla="*/ 14 w 26"/>
                  <a:gd name="T27" fmla="*/ 15 h 23"/>
                  <a:gd name="T28" fmla="*/ 17 w 26"/>
                  <a:gd name="T29" fmla="*/ 13 h 23"/>
                  <a:gd name="T30" fmla="*/ 17 w 26"/>
                  <a:gd name="T31" fmla="*/ 10 h 23"/>
                  <a:gd name="T32" fmla="*/ 13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7" y="23"/>
                      <a:pt x="2" y="19"/>
                      <a:pt x="1" y="14"/>
                    </a:cubicBezTo>
                    <a:cubicBezTo>
                      <a:pt x="0" y="8"/>
                      <a:pt x="4" y="1"/>
                      <a:pt x="11" y="0"/>
                    </a:cubicBezTo>
                    <a:cubicBezTo>
                      <a:pt x="12" y="0"/>
                      <a:pt x="13" y="0"/>
                      <a:pt x="13" y="0"/>
                    </a:cubicBezTo>
                    <a:cubicBezTo>
                      <a:pt x="19" y="0"/>
                      <a:pt x="24" y="3"/>
                      <a:pt x="25" y="9"/>
                    </a:cubicBezTo>
                    <a:cubicBezTo>
                      <a:pt x="25" y="9"/>
                      <a:pt x="25" y="9"/>
                      <a:pt x="25" y="9"/>
                    </a:cubicBezTo>
                    <a:cubicBezTo>
                      <a:pt x="26" y="12"/>
                      <a:pt x="25" y="15"/>
                      <a:pt x="23" y="18"/>
                    </a:cubicBezTo>
                    <a:cubicBezTo>
                      <a:pt x="21" y="20"/>
                      <a:pt x="19" y="22"/>
                      <a:pt x="15" y="23"/>
                    </a:cubicBezTo>
                    <a:cubicBezTo>
                      <a:pt x="15" y="23"/>
                      <a:pt x="14" y="23"/>
                      <a:pt x="13" y="23"/>
                    </a:cubicBezTo>
                    <a:close/>
                    <a:moveTo>
                      <a:pt x="13" y="8"/>
                    </a:moveTo>
                    <a:cubicBezTo>
                      <a:pt x="12" y="8"/>
                      <a:pt x="12" y="8"/>
                      <a:pt x="12" y="8"/>
                    </a:cubicBezTo>
                    <a:cubicBezTo>
                      <a:pt x="10" y="8"/>
                      <a:pt x="9" y="10"/>
                      <a:pt x="9" y="12"/>
                    </a:cubicBezTo>
                    <a:cubicBezTo>
                      <a:pt x="9" y="12"/>
                      <a:pt x="9" y="12"/>
                      <a:pt x="9" y="12"/>
                    </a:cubicBezTo>
                    <a:cubicBezTo>
                      <a:pt x="10" y="14"/>
                      <a:pt x="12" y="15"/>
                      <a:pt x="14" y="15"/>
                    </a:cubicBezTo>
                    <a:cubicBezTo>
                      <a:pt x="15" y="15"/>
                      <a:pt x="16" y="14"/>
                      <a:pt x="17" y="13"/>
                    </a:cubicBezTo>
                    <a:cubicBezTo>
                      <a:pt x="17" y="12"/>
                      <a:pt x="17" y="11"/>
                      <a:pt x="17" y="10"/>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7" name="Freeform 664"/>
              <p:cNvSpPr>
                <a:spLocks noEditPoints="1"/>
              </p:cNvSpPr>
              <p:nvPr/>
            </p:nvSpPr>
            <p:spPr bwMode="auto">
              <a:xfrm>
                <a:off x="-3663950" y="3000376"/>
                <a:ext cx="57150" cy="50800"/>
              </a:xfrm>
              <a:custGeom>
                <a:avLst/>
                <a:gdLst>
                  <a:gd name="T0" fmla="*/ 13 w 26"/>
                  <a:gd name="T1" fmla="*/ 23 h 23"/>
                  <a:gd name="T2" fmla="*/ 6 w 26"/>
                  <a:gd name="T3" fmla="*/ 21 h 23"/>
                  <a:gd name="T4" fmla="*/ 1 w 26"/>
                  <a:gd name="T5" fmla="*/ 13 h 23"/>
                  <a:gd name="T6" fmla="*/ 11 w 26"/>
                  <a:gd name="T7" fmla="*/ 0 h 23"/>
                  <a:gd name="T8" fmla="*/ 13 w 26"/>
                  <a:gd name="T9" fmla="*/ 0 h 23"/>
                  <a:gd name="T10" fmla="*/ 25 w 26"/>
                  <a:gd name="T11" fmla="*/ 9 h 23"/>
                  <a:gd name="T12" fmla="*/ 23 w 26"/>
                  <a:gd name="T13" fmla="*/ 18 h 23"/>
                  <a:gd name="T14" fmla="*/ 15 w 26"/>
                  <a:gd name="T15" fmla="*/ 23 h 23"/>
                  <a:gd name="T16" fmla="*/ 13 w 26"/>
                  <a:gd name="T17" fmla="*/ 23 h 23"/>
                  <a:gd name="T18" fmla="*/ 13 w 26"/>
                  <a:gd name="T19" fmla="*/ 8 h 23"/>
                  <a:gd name="T20" fmla="*/ 12 w 26"/>
                  <a:gd name="T21" fmla="*/ 8 h 23"/>
                  <a:gd name="T22" fmla="*/ 9 w 26"/>
                  <a:gd name="T23" fmla="*/ 12 h 23"/>
                  <a:gd name="T24" fmla="*/ 10 w 26"/>
                  <a:gd name="T25" fmla="*/ 14 h 23"/>
                  <a:gd name="T26" fmla="*/ 14 w 26"/>
                  <a:gd name="T27" fmla="*/ 15 h 23"/>
                  <a:gd name="T28" fmla="*/ 16 w 26"/>
                  <a:gd name="T29" fmla="*/ 13 h 23"/>
                  <a:gd name="T30" fmla="*/ 17 w 26"/>
                  <a:gd name="T31" fmla="*/ 11 h 23"/>
                  <a:gd name="T32" fmla="*/ 13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0" y="23"/>
                      <a:pt x="8" y="22"/>
                      <a:pt x="6" y="21"/>
                    </a:cubicBezTo>
                    <a:cubicBezTo>
                      <a:pt x="3" y="19"/>
                      <a:pt x="2" y="17"/>
                      <a:pt x="1" y="13"/>
                    </a:cubicBezTo>
                    <a:cubicBezTo>
                      <a:pt x="0" y="7"/>
                      <a:pt x="4" y="1"/>
                      <a:pt x="11" y="0"/>
                    </a:cubicBezTo>
                    <a:cubicBezTo>
                      <a:pt x="12" y="0"/>
                      <a:pt x="12" y="0"/>
                      <a:pt x="13" y="0"/>
                    </a:cubicBezTo>
                    <a:cubicBezTo>
                      <a:pt x="19" y="0"/>
                      <a:pt x="24" y="4"/>
                      <a:pt x="25" y="9"/>
                    </a:cubicBezTo>
                    <a:cubicBezTo>
                      <a:pt x="26" y="12"/>
                      <a:pt x="25" y="16"/>
                      <a:pt x="23" y="18"/>
                    </a:cubicBezTo>
                    <a:cubicBezTo>
                      <a:pt x="21" y="21"/>
                      <a:pt x="18" y="23"/>
                      <a:pt x="15" y="23"/>
                    </a:cubicBezTo>
                    <a:cubicBezTo>
                      <a:pt x="14" y="23"/>
                      <a:pt x="13" y="23"/>
                      <a:pt x="13" y="23"/>
                    </a:cubicBezTo>
                    <a:close/>
                    <a:moveTo>
                      <a:pt x="13" y="8"/>
                    </a:moveTo>
                    <a:cubicBezTo>
                      <a:pt x="12" y="8"/>
                      <a:pt x="12" y="8"/>
                      <a:pt x="12" y="8"/>
                    </a:cubicBezTo>
                    <a:cubicBezTo>
                      <a:pt x="10" y="8"/>
                      <a:pt x="9" y="10"/>
                      <a:pt x="9" y="12"/>
                    </a:cubicBezTo>
                    <a:cubicBezTo>
                      <a:pt x="9" y="13"/>
                      <a:pt x="10" y="14"/>
                      <a:pt x="10" y="14"/>
                    </a:cubicBezTo>
                    <a:cubicBezTo>
                      <a:pt x="11" y="15"/>
                      <a:pt x="12" y="15"/>
                      <a:pt x="14" y="15"/>
                    </a:cubicBezTo>
                    <a:cubicBezTo>
                      <a:pt x="15" y="15"/>
                      <a:pt x="16" y="14"/>
                      <a:pt x="16" y="13"/>
                    </a:cubicBezTo>
                    <a:cubicBezTo>
                      <a:pt x="17" y="13"/>
                      <a:pt x="17" y="12"/>
                      <a:pt x="17" y="11"/>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8" name="Freeform 665"/>
              <p:cNvSpPr>
                <a:spLocks noEditPoints="1"/>
              </p:cNvSpPr>
              <p:nvPr/>
            </p:nvSpPr>
            <p:spPr bwMode="auto">
              <a:xfrm>
                <a:off x="-3659187" y="3033713"/>
                <a:ext cx="53975" cy="49213"/>
              </a:xfrm>
              <a:custGeom>
                <a:avLst/>
                <a:gdLst>
                  <a:gd name="T0" fmla="*/ 13 w 25"/>
                  <a:gd name="T1" fmla="*/ 23 h 23"/>
                  <a:gd name="T2" fmla="*/ 5 w 25"/>
                  <a:gd name="T3" fmla="*/ 21 h 23"/>
                  <a:gd name="T4" fmla="*/ 2 w 25"/>
                  <a:gd name="T5" fmla="*/ 17 h 23"/>
                  <a:gd name="T6" fmla="*/ 1 w 25"/>
                  <a:gd name="T7" fmla="*/ 13 h 23"/>
                  <a:gd name="T8" fmla="*/ 11 w 25"/>
                  <a:gd name="T9" fmla="*/ 0 h 23"/>
                  <a:gd name="T10" fmla="*/ 13 w 25"/>
                  <a:gd name="T11" fmla="*/ 0 h 23"/>
                  <a:gd name="T12" fmla="*/ 25 w 25"/>
                  <a:gd name="T13" fmla="*/ 10 h 23"/>
                  <a:gd name="T14" fmla="*/ 25 w 25"/>
                  <a:gd name="T15" fmla="*/ 15 h 23"/>
                  <a:gd name="T16" fmla="*/ 22 w 25"/>
                  <a:gd name="T17" fmla="*/ 19 h 23"/>
                  <a:gd name="T18" fmla="*/ 14 w 25"/>
                  <a:gd name="T19" fmla="*/ 23 h 23"/>
                  <a:gd name="T20" fmla="*/ 13 w 25"/>
                  <a:gd name="T21" fmla="*/ 23 h 23"/>
                  <a:gd name="T22" fmla="*/ 13 w 25"/>
                  <a:gd name="T23" fmla="*/ 8 h 23"/>
                  <a:gd name="T24" fmla="*/ 13 w 25"/>
                  <a:gd name="T25" fmla="*/ 8 h 23"/>
                  <a:gd name="T26" fmla="*/ 9 w 25"/>
                  <a:gd name="T27" fmla="*/ 12 h 23"/>
                  <a:gd name="T28" fmla="*/ 9 w 25"/>
                  <a:gd name="T29" fmla="*/ 13 h 23"/>
                  <a:gd name="T30" fmla="*/ 10 w 25"/>
                  <a:gd name="T31" fmla="*/ 14 h 23"/>
                  <a:gd name="T32" fmla="*/ 13 w 25"/>
                  <a:gd name="T33" fmla="*/ 15 h 23"/>
                  <a:gd name="T34" fmla="*/ 16 w 25"/>
                  <a:gd name="T35" fmla="*/ 14 h 23"/>
                  <a:gd name="T36" fmla="*/ 17 w 25"/>
                  <a:gd name="T37" fmla="*/ 13 h 23"/>
                  <a:gd name="T38" fmla="*/ 17 w 25"/>
                  <a:gd name="T39" fmla="*/ 11 h 23"/>
                  <a:gd name="T40" fmla="*/ 13 w 25"/>
                  <a:gd name="T4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3">
                    <a:moveTo>
                      <a:pt x="13" y="23"/>
                    </a:moveTo>
                    <a:cubicBezTo>
                      <a:pt x="10" y="23"/>
                      <a:pt x="8" y="22"/>
                      <a:pt x="5" y="21"/>
                    </a:cubicBezTo>
                    <a:cubicBezTo>
                      <a:pt x="4" y="20"/>
                      <a:pt x="3" y="19"/>
                      <a:pt x="2" y="17"/>
                    </a:cubicBezTo>
                    <a:cubicBezTo>
                      <a:pt x="2" y="16"/>
                      <a:pt x="1" y="15"/>
                      <a:pt x="1" y="13"/>
                    </a:cubicBezTo>
                    <a:cubicBezTo>
                      <a:pt x="0" y="7"/>
                      <a:pt x="5" y="1"/>
                      <a:pt x="11" y="0"/>
                    </a:cubicBezTo>
                    <a:cubicBezTo>
                      <a:pt x="12" y="0"/>
                      <a:pt x="13" y="0"/>
                      <a:pt x="13" y="0"/>
                    </a:cubicBezTo>
                    <a:cubicBezTo>
                      <a:pt x="19" y="0"/>
                      <a:pt x="24" y="4"/>
                      <a:pt x="25" y="10"/>
                    </a:cubicBezTo>
                    <a:cubicBezTo>
                      <a:pt x="25" y="12"/>
                      <a:pt x="25" y="13"/>
                      <a:pt x="25" y="15"/>
                    </a:cubicBezTo>
                    <a:cubicBezTo>
                      <a:pt x="24" y="16"/>
                      <a:pt x="23" y="18"/>
                      <a:pt x="22" y="19"/>
                    </a:cubicBezTo>
                    <a:cubicBezTo>
                      <a:pt x="20" y="21"/>
                      <a:pt x="17" y="23"/>
                      <a:pt x="14" y="23"/>
                    </a:cubicBezTo>
                    <a:cubicBezTo>
                      <a:pt x="14" y="23"/>
                      <a:pt x="13" y="23"/>
                      <a:pt x="13" y="23"/>
                    </a:cubicBezTo>
                    <a:close/>
                    <a:moveTo>
                      <a:pt x="13" y="8"/>
                    </a:moveTo>
                    <a:cubicBezTo>
                      <a:pt x="13" y="8"/>
                      <a:pt x="13" y="8"/>
                      <a:pt x="13" y="8"/>
                    </a:cubicBezTo>
                    <a:cubicBezTo>
                      <a:pt x="10" y="8"/>
                      <a:pt x="9" y="10"/>
                      <a:pt x="9" y="12"/>
                    </a:cubicBezTo>
                    <a:cubicBezTo>
                      <a:pt x="9" y="12"/>
                      <a:pt x="9" y="13"/>
                      <a:pt x="9" y="13"/>
                    </a:cubicBezTo>
                    <a:cubicBezTo>
                      <a:pt x="10" y="14"/>
                      <a:pt x="10" y="14"/>
                      <a:pt x="10" y="14"/>
                    </a:cubicBezTo>
                    <a:cubicBezTo>
                      <a:pt x="11" y="15"/>
                      <a:pt x="12" y="15"/>
                      <a:pt x="13" y="15"/>
                    </a:cubicBezTo>
                    <a:cubicBezTo>
                      <a:pt x="15" y="15"/>
                      <a:pt x="16" y="15"/>
                      <a:pt x="16" y="14"/>
                    </a:cubicBezTo>
                    <a:cubicBezTo>
                      <a:pt x="17" y="13"/>
                      <a:pt x="17" y="13"/>
                      <a:pt x="17" y="13"/>
                    </a:cubicBezTo>
                    <a:cubicBezTo>
                      <a:pt x="17" y="12"/>
                      <a:pt x="17" y="12"/>
                      <a:pt x="17" y="11"/>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9" name="Freeform 666"/>
              <p:cNvSpPr>
                <a:spLocks noEditPoints="1"/>
              </p:cNvSpPr>
              <p:nvPr/>
            </p:nvSpPr>
            <p:spPr bwMode="auto">
              <a:xfrm>
                <a:off x="-3654425" y="3065463"/>
                <a:ext cx="53975" cy="50800"/>
              </a:xfrm>
              <a:custGeom>
                <a:avLst/>
                <a:gdLst>
                  <a:gd name="T0" fmla="*/ 12 w 25"/>
                  <a:gd name="T1" fmla="*/ 24 h 24"/>
                  <a:gd name="T2" fmla="*/ 4 w 25"/>
                  <a:gd name="T3" fmla="*/ 21 h 24"/>
                  <a:gd name="T4" fmla="*/ 0 w 25"/>
                  <a:gd name="T5" fmla="*/ 13 h 24"/>
                  <a:gd name="T6" fmla="*/ 11 w 25"/>
                  <a:gd name="T7" fmla="*/ 0 h 24"/>
                  <a:gd name="T8" fmla="*/ 24 w 25"/>
                  <a:gd name="T9" fmla="*/ 11 h 24"/>
                  <a:gd name="T10" fmla="*/ 21 w 25"/>
                  <a:gd name="T11" fmla="*/ 20 h 24"/>
                  <a:gd name="T12" fmla="*/ 13 w 25"/>
                  <a:gd name="T13" fmla="*/ 24 h 24"/>
                  <a:gd name="T14" fmla="*/ 12 w 25"/>
                  <a:gd name="T15" fmla="*/ 24 h 24"/>
                  <a:gd name="T16" fmla="*/ 13 w 25"/>
                  <a:gd name="T17" fmla="*/ 8 h 24"/>
                  <a:gd name="T18" fmla="*/ 12 w 25"/>
                  <a:gd name="T19" fmla="*/ 8 h 24"/>
                  <a:gd name="T20" fmla="*/ 8 w 25"/>
                  <a:gd name="T21" fmla="*/ 12 h 24"/>
                  <a:gd name="T22" fmla="*/ 10 w 25"/>
                  <a:gd name="T23" fmla="*/ 14 h 24"/>
                  <a:gd name="T24" fmla="*/ 12 w 25"/>
                  <a:gd name="T25" fmla="*/ 15 h 24"/>
                  <a:gd name="T26" fmla="*/ 13 w 25"/>
                  <a:gd name="T27" fmla="*/ 15 h 24"/>
                  <a:gd name="T28" fmla="*/ 16 w 25"/>
                  <a:gd name="T29" fmla="*/ 14 h 24"/>
                  <a:gd name="T30" fmla="*/ 16 w 25"/>
                  <a:gd name="T31" fmla="*/ 12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9" y="24"/>
                      <a:pt x="7" y="23"/>
                      <a:pt x="4" y="21"/>
                    </a:cubicBezTo>
                    <a:cubicBezTo>
                      <a:pt x="2" y="19"/>
                      <a:pt x="0" y="16"/>
                      <a:pt x="0" y="13"/>
                    </a:cubicBezTo>
                    <a:cubicBezTo>
                      <a:pt x="0" y="6"/>
                      <a:pt x="5" y="1"/>
                      <a:pt x="11" y="0"/>
                    </a:cubicBezTo>
                    <a:cubicBezTo>
                      <a:pt x="18" y="0"/>
                      <a:pt x="24" y="4"/>
                      <a:pt x="24" y="11"/>
                    </a:cubicBezTo>
                    <a:cubicBezTo>
                      <a:pt x="25" y="14"/>
                      <a:pt x="24" y="17"/>
                      <a:pt x="21" y="20"/>
                    </a:cubicBezTo>
                    <a:cubicBezTo>
                      <a:pt x="19" y="22"/>
                      <a:pt x="16" y="23"/>
                      <a:pt x="13" y="24"/>
                    </a:cubicBezTo>
                    <a:lnTo>
                      <a:pt x="12" y="24"/>
                    </a:lnTo>
                    <a:close/>
                    <a:moveTo>
                      <a:pt x="13" y="8"/>
                    </a:moveTo>
                    <a:cubicBezTo>
                      <a:pt x="12" y="8"/>
                      <a:pt x="12" y="8"/>
                      <a:pt x="12" y="8"/>
                    </a:cubicBezTo>
                    <a:cubicBezTo>
                      <a:pt x="10" y="8"/>
                      <a:pt x="8" y="10"/>
                      <a:pt x="8" y="12"/>
                    </a:cubicBezTo>
                    <a:cubicBezTo>
                      <a:pt x="8" y="13"/>
                      <a:pt x="9" y="14"/>
                      <a:pt x="10" y="14"/>
                    </a:cubicBezTo>
                    <a:cubicBezTo>
                      <a:pt x="10" y="15"/>
                      <a:pt x="11" y="15"/>
                      <a:pt x="12" y="15"/>
                    </a:cubicBezTo>
                    <a:cubicBezTo>
                      <a:pt x="13" y="15"/>
                      <a:pt x="13" y="15"/>
                      <a:pt x="13" y="15"/>
                    </a:cubicBezTo>
                    <a:cubicBezTo>
                      <a:pt x="14" y="15"/>
                      <a:pt x="15" y="15"/>
                      <a:pt x="16" y="14"/>
                    </a:cubicBezTo>
                    <a:cubicBezTo>
                      <a:pt x="16" y="14"/>
                      <a:pt x="16" y="13"/>
                      <a:pt x="16" y="12"/>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0" name="Freeform 667"/>
              <p:cNvSpPr>
                <a:spLocks noEditPoints="1"/>
              </p:cNvSpPr>
              <p:nvPr/>
            </p:nvSpPr>
            <p:spPr bwMode="auto">
              <a:xfrm>
                <a:off x="-3640137" y="2943226"/>
                <a:ext cx="57150" cy="50800"/>
              </a:xfrm>
              <a:custGeom>
                <a:avLst/>
                <a:gdLst>
                  <a:gd name="T0" fmla="*/ 13 w 26"/>
                  <a:gd name="T1" fmla="*/ 24 h 24"/>
                  <a:gd name="T2" fmla="*/ 2 w 26"/>
                  <a:gd name="T3" fmla="*/ 15 h 24"/>
                  <a:gd name="T4" fmla="*/ 11 w 26"/>
                  <a:gd name="T5" fmla="*/ 0 h 24"/>
                  <a:gd name="T6" fmla="*/ 14 w 26"/>
                  <a:gd name="T7" fmla="*/ 0 h 24"/>
                  <a:gd name="T8" fmla="*/ 25 w 26"/>
                  <a:gd name="T9" fmla="*/ 9 h 24"/>
                  <a:gd name="T10" fmla="*/ 24 w 26"/>
                  <a:gd name="T11" fmla="*/ 19 h 24"/>
                  <a:gd name="T12" fmla="*/ 16 w 26"/>
                  <a:gd name="T13" fmla="*/ 24 h 24"/>
                  <a:gd name="T14" fmla="*/ 13 w 26"/>
                  <a:gd name="T15" fmla="*/ 24 h 24"/>
                  <a:gd name="T16" fmla="*/ 14 w 26"/>
                  <a:gd name="T17" fmla="*/ 8 h 24"/>
                  <a:gd name="T18" fmla="*/ 13 w 26"/>
                  <a:gd name="T19" fmla="*/ 8 h 24"/>
                  <a:gd name="T20" fmla="*/ 9 w 26"/>
                  <a:gd name="T21" fmla="*/ 13 h 24"/>
                  <a:gd name="T22" fmla="*/ 14 w 26"/>
                  <a:gd name="T23" fmla="*/ 16 h 24"/>
                  <a:gd name="T24" fmla="*/ 17 w 26"/>
                  <a:gd name="T25" fmla="*/ 14 h 24"/>
                  <a:gd name="T26" fmla="*/ 17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3" y="20"/>
                      <a:pt x="2" y="15"/>
                    </a:cubicBezTo>
                    <a:cubicBezTo>
                      <a:pt x="0" y="9"/>
                      <a:pt x="4" y="2"/>
                      <a:pt x="11" y="0"/>
                    </a:cubicBezTo>
                    <a:cubicBezTo>
                      <a:pt x="11" y="0"/>
                      <a:pt x="13" y="0"/>
                      <a:pt x="14" y="0"/>
                    </a:cubicBezTo>
                    <a:cubicBezTo>
                      <a:pt x="19" y="0"/>
                      <a:pt x="24" y="4"/>
                      <a:pt x="25" y="9"/>
                    </a:cubicBezTo>
                    <a:cubicBezTo>
                      <a:pt x="26" y="13"/>
                      <a:pt x="25" y="16"/>
                      <a:pt x="24" y="19"/>
                    </a:cubicBezTo>
                    <a:cubicBezTo>
                      <a:pt x="22" y="21"/>
                      <a:pt x="19" y="23"/>
                      <a:pt x="16" y="24"/>
                    </a:cubicBezTo>
                    <a:cubicBezTo>
                      <a:pt x="15" y="24"/>
                      <a:pt x="14" y="24"/>
                      <a:pt x="13" y="24"/>
                    </a:cubicBezTo>
                    <a:close/>
                    <a:moveTo>
                      <a:pt x="14" y="8"/>
                    </a:moveTo>
                    <a:cubicBezTo>
                      <a:pt x="13" y="8"/>
                      <a:pt x="13" y="8"/>
                      <a:pt x="13" y="8"/>
                    </a:cubicBezTo>
                    <a:cubicBezTo>
                      <a:pt x="10" y="9"/>
                      <a:pt x="9" y="11"/>
                      <a:pt x="9" y="13"/>
                    </a:cubicBezTo>
                    <a:cubicBezTo>
                      <a:pt x="10" y="15"/>
                      <a:pt x="12" y="16"/>
                      <a:pt x="14" y="16"/>
                    </a:cubicBezTo>
                    <a:cubicBezTo>
                      <a:pt x="15" y="16"/>
                      <a:pt x="16" y="15"/>
                      <a:pt x="17" y="14"/>
                    </a:cubicBezTo>
                    <a:cubicBezTo>
                      <a:pt x="17" y="13"/>
                      <a:pt x="18"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1" name="Freeform 668"/>
              <p:cNvSpPr>
                <a:spLocks noEditPoints="1"/>
              </p:cNvSpPr>
              <p:nvPr/>
            </p:nvSpPr>
            <p:spPr bwMode="auto">
              <a:xfrm>
                <a:off x="-3633787" y="2978151"/>
                <a:ext cx="57150" cy="50800"/>
              </a:xfrm>
              <a:custGeom>
                <a:avLst/>
                <a:gdLst>
                  <a:gd name="T0" fmla="*/ 14 w 26"/>
                  <a:gd name="T1" fmla="*/ 24 h 24"/>
                  <a:gd name="T2" fmla="*/ 2 w 26"/>
                  <a:gd name="T3" fmla="*/ 14 h 24"/>
                  <a:gd name="T4" fmla="*/ 11 w 26"/>
                  <a:gd name="T5" fmla="*/ 0 h 24"/>
                  <a:gd name="T6" fmla="*/ 14 w 26"/>
                  <a:gd name="T7" fmla="*/ 0 h 24"/>
                  <a:gd name="T8" fmla="*/ 26 w 26"/>
                  <a:gd name="T9" fmla="*/ 10 h 24"/>
                  <a:gd name="T10" fmla="*/ 23 w 26"/>
                  <a:gd name="T11" fmla="*/ 19 h 24"/>
                  <a:gd name="T12" fmla="*/ 16 w 26"/>
                  <a:gd name="T13" fmla="*/ 24 h 24"/>
                  <a:gd name="T14" fmla="*/ 14 w 26"/>
                  <a:gd name="T15" fmla="*/ 24 h 24"/>
                  <a:gd name="T16" fmla="*/ 14 w 26"/>
                  <a:gd name="T17" fmla="*/ 8 h 24"/>
                  <a:gd name="T18" fmla="*/ 13 w 26"/>
                  <a:gd name="T19" fmla="*/ 8 h 24"/>
                  <a:gd name="T20" fmla="*/ 10 w 26"/>
                  <a:gd name="T21" fmla="*/ 13 h 24"/>
                  <a:gd name="T22" fmla="*/ 14 w 26"/>
                  <a:gd name="T23" fmla="*/ 16 h 24"/>
                  <a:gd name="T24" fmla="*/ 17 w 26"/>
                  <a:gd name="T25" fmla="*/ 14 h 24"/>
                  <a:gd name="T26" fmla="*/ 18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8" y="24"/>
                      <a:pt x="3" y="20"/>
                      <a:pt x="2" y="14"/>
                    </a:cubicBezTo>
                    <a:cubicBezTo>
                      <a:pt x="0" y="8"/>
                      <a:pt x="5" y="1"/>
                      <a:pt x="11" y="0"/>
                    </a:cubicBezTo>
                    <a:cubicBezTo>
                      <a:pt x="12" y="0"/>
                      <a:pt x="13" y="0"/>
                      <a:pt x="14" y="0"/>
                    </a:cubicBezTo>
                    <a:cubicBezTo>
                      <a:pt x="20" y="0"/>
                      <a:pt x="24" y="4"/>
                      <a:pt x="26" y="10"/>
                    </a:cubicBezTo>
                    <a:cubicBezTo>
                      <a:pt x="26" y="13"/>
                      <a:pt x="25" y="16"/>
                      <a:pt x="23" y="19"/>
                    </a:cubicBezTo>
                    <a:cubicBezTo>
                      <a:pt x="22" y="22"/>
                      <a:pt x="19" y="23"/>
                      <a:pt x="16" y="24"/>
                    </a:cubicBezTo>
                    <a:cubicBezTo>
                      <a:pt x="15" y="24"/>
                      <a:pt x="14" y="24"/>
                      <a:pt x="14" y="24"/>
                    </a:cubicBezTo>
                    <a:close/>
                    <a:moveTo>
                      <a:pt x="14" y="8"/>
                    </a:moveTo>
                    <a:cubicBezTo>
                      <a:pt x="13" y="8"/>
                      <a:pt x="13" y="8"/>
                      <a:pt x="13" y="8"/>
                    </a:cubicBezTo>
                    <a:cubicBezTo>
                      <a:pt x="11" y="8"/>
                      <a:pt x="9" y="11"/>
                      <a:pt x="10" y="13"/>
                    </a:cubicBezTo>
                    <a:cubicBezTo>
                      <a:pt x="10" y="15"/>
                      <a:pt x="12" y="16"/>
                      <a:pt x="14" y="16"/>
                    </a:cubicBezTo>
                    <a:cubicBezTo>
                      <a:pt x="15" y="16"/>
                      <a:pt x="16" y="15"/>
                      <a:pt x="17" y="14"/>
                    </a:cubicBezTo>
                    <a:cubicBezTo>
                      <a:pt x="18" y="13"/>
                      <a:pt x="18" y="12"/>
                      <a:pt x="18" y="11"/>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2" name="Freeform 669"/>
              <p:cNvSpPr>
                <a:spLocks noEditPoints="1"/>
              </p:cNvSpPr>
              <p:nvPr/>
            </p:nvSpPr>
            <p:spPr bwMode="auto">
              <a:xfrm>
                <a:off x="-3624262" y="3009901"/>
                <a:ext cx="53975" cy="53975"/>
              </a:xfrm>
              <a:custGeom>
                <a:avLst/>
                <a:gdLst>
                  <a:gd name="T0" fmla="*/ 12 w 25"/>
                  <a:gd name="T1" fmla="*/ 25 h 25"/>
                  <a:gd name="T2" fmla="*/ 0 w 25"/>
                  <a:gd name="T3" fmla="*/ 14 h 25"/>
                  <a:gd name="T4" fmla="*/ 3 w 25"/>
                  <a:gd name="T5" fmla="*/ 6 h 25"/>
                  <a:gd name="T6" fmla="*/ 10 w 25"/>
                  <a:gd name="T7" fmla="*/ 1 h 25"/>
                  <a:gd name="T8" fmla="*/ 19 w 25"/>
                  <a:gd name="T9" fmla="*/ 3 h 25"/>
                  <a:gd name="T10" fmla="*/ 24 w 25"/>
                  <a:gd name="T11" fmla="*/ 11 h 25"/>
                  <a:gd name="T12" fmla="*/ 22 w 25"/>
                  <a:gd name="T13" fmla="*/ 20 h 25"/>
                  <a:gd name="T14" fmla="*/ 14 w 25"/>
                  <a:gd name="T15" fmla="*/ 25 h 25"/>
                  <a:gd name="T16" fmla="*/ 12 w 25"/>
                  <a:gd name="T17" fmla="*/ 25 h 25"/>
                  <a:gd name="T18" fmla="*/ 12 w 25"/>
                  <a:gd name="T19" fmla="*/ 9 h 25"/>
                  <a:gd name="T20" fmla="*/ 12 w 25"/>
                  <a:gd name="T21" fmla="*/ 9 h 25"/>
                  <a:gd name="T22" fmla="*/ 9 w 25"/>
                  <a:gd name="T23" fmla="*/ 10 h 25"/>
                  <a:gd name="T24" fmla="*/ 8 w 25"/>
                  <a:gd name="T25" fmla="*/ 13 h 25"/>
                  <a:gd name="T26" fmla="*/ 13 w 25"/>
                  <a:gd name="T27" fmla="*/ 17 h 25"/>
                  <a:gd name="T28" fmla="*/ 15 w 25"/>
                  <a:gd name="T29" fmla="*/ 15 h 25"/>
                  <a:gd name="T30" fmla="*/ 16 w 25"/>
                  <a:gd name="T31" fmla="*/ 12 h 25"/>
                  <a:gd name="T32" fmla="*/ 15 w 25"/>
                  <a:gd name="T33" fmla="*/ 10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6" y="25"/>
                      <a:pt x="1" y="20"/>
                      <a:pt x="0" y="14"/>
                    </a:cubicBezTo>
                    <a:cubicBezTo>
                      <a:pt x="0" y="11"/>
                      <a:pt x="1" y="8"/>
                      <a:pt x="3" y="6"/>
                    </a:cubicBezTo>
                    <a:cubicBezTo>
                      <a:pt x="4" y="3"/>
                      <a:pt x="7" y="1"/>
                      <a:pt x="10" y="1"/>
                    </a:cubicBezTo>
                    <a:cubicBezTo>
                      <a:pt x="14" y="0"/>
                      <a:pt x="17" y="1"/>
                      <a:pt x="19" y="3"/>
                    </a:cubicBezTo>
                    <a:cubicBezTo>
                      <a:pt x="22" y="5"/>
                      <a:pt x="24" y="8"/>
                      <a:pt x="24" y="11"/>
                    </a:cubicBezTo>
                    <a:cubicBezTo>
                      <a:pt x="25" y="15"/>
                      <a:pt x="24" y="18"/>
                      <a:pt x="22" y="20"/>
                    </a:cubicBezTo>
                    <a:cubicBezTo>
                      <a:pt x="20" y="23"/>
                      <a:pt x="17" y="24"/>
                      <a:pt x="14" y="25"/>
                    </a:cubicBezTo>
                    <a:cubicBezTo>
                      <a:pt x="13" y="25"/>
                      <a:pt x="13" y="25"/>
                      <a:pt x="12" y="25"/>
                    </a:cubicBezTo>
                    <a:close/>
                    <a:moveTo>
                      <a:pt x="12" y="9"/>
                    </a:moveTo>
                    <a:cubicBezTo>
                      <a:pt x="12" y="9"/>
                      <a:pt x="12" y="9"/>
                      <a:pt x="12" y="9"/>
                    </a:cubicBezTo>
                    <a:cubicBezTo>
                      <a:pt x="10" y="9"/>
                      <a:pt x="9" y="10"/>
                      <a:pt x="9" y="10"/>
                    </a:cubicBezTo>
                    <a:cubicBezTo>
                      <a:pt x="8" y="11"/>
                      <a:pt x="8" y="12"/>
                      <a:pt x="8" y="13"/>
                    </a:cubicBezTo>
                    <a:cubicBezTo>
                      <a:pt x="8" y="15"/>
                      <a:pt x="10" y="17"/>
                      <a:pt x="13" y="17"/>
                    </a:cubicBezTo>
                    <a:cubicBezTo>
                      <a:pt x="14" y="17"/>
                      <a:pt x="15" y="16"/>
                      <a:pt x="15" y="15"/>
                    </a:cubicBezTo>
                    <a:cubicBezTo>
                      <a:pt x="16" y="14"/>
                      <a:pt x="16" y="13"/>
                      <a:pt x="16" y="12"/>
                    </a:cubicBezTo>
                    <a:cubicBezTo>
                      <a:pt x="16" y="11"/>
                      <a:pt x="15" y="10"/>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3" name="Freeform 670"/>
              <p:cNvSpPr>
                <a:spLocks noEditPoints="1"/>
              </p:cNvSpPr>
              <p:nvPr/>
            </p:nvSpPr>
            <p:spPr bwMode="auto">
              <a:xfrm>
                <a:off x="-3622675" y="3044826"/>
                <a:ext cx="53975" cy="52388"/>
              </a:xfrm>
              <a:custGeom>
                <a:avLst/>
                <a:gdLst>
                  <a:gd name="T0" fmla="*/ 13 w 25"/>
                  <a:gd name="T1" fmla="*/ 25 h 25"/>
                  <a:gd name="T2" fmla="*/ 1 w 25"/>
                  <a:gd name="T3" fmla="*/ 14 h 25"/>
                  <a:gd name="T4" fmla="*/ 12 w 25"/>
                  <a:gd name="T5" fmla="*/ 1 h 25"/>
                  <a:gd name="T6" fmla="*/ 25 w 25"/>
                  <a:gd name="T7" fmla="*/ 12 h 25"/>
                  <a:gd name="T8" fmla="*/ 22 w 25"/>
                  <a:gd name="T9" fmla="*/ 21 h 25"/>
                  <a:gd name="T10" fmla="*/ 14 w 25"/>
                  <a:gd name="T11" fmla="*/ 25 h 25"/>
                  <a:gd name="T12" fmla="*/ 13 w 25"/>
                  <a:gd name="T13" fmla="*/ 25 h 25"/>
                  <a:gd name="T14" fmla="*/ 13 w 25"/>
                  <a:gd name="T15" fmla="*/ 9 h 25"/>
                  <a:gd name="T16" fmla="*/ 13 w 25"/>
                  <a:gd name="T17" fmla="*/ 9 h 25"/>
                  <a:gd name="T18" fmla="*/ 9 w 25"/>
                  <a:gd name="T19" fmla="*/ 13 h 25"/>
                  <a:gd name="T20" fmla="*/ 13 w 25"/>
                  <a:gd name="T21" fmla="*/ 17 h 25"/>
                  <a:gd name="T22" fmla="*/ 16 w 25"/>
                  <a:gd name="T23" fmla="*/ 15 h 25"/>
                  <a:gd name="T24" fmla="*/ 17 w 25"/>
                  <a:gd name="T25" fmla="*/ 12 h 25"/>
                  <a:gd name="T26" fmla="*/ 13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3" y="25"/>
                    </a:moveTo>
                    <a:cubicBezTo>
                      <a:pt x="7" y="25"/>
                      <a:pt x="1" y="20"/>
                      <a:pt x="1" y="14"/>
                    </a:cubicBezTo>
                    <a:cubicBezTo>
                      <a:pt x="0" y="7"/>
                      <a:pt x="5" y="2"/>
                      <a:pt x="12" y="1"/>
                    </a:cubicBezTo>
                    <a:cubicBezTo>
                      <a:pt x="19" y="0"/>
                      <a:pt x="25" y="5"/>
                      <a:pt x="25" y="12"/>
                    </a:cubicBezTo>
                    <a:cubicBezTo>
                      <a:pt x="25" y="15"/>
                      <a:pt x="24" y="18"/>
                      <a:pt x="22" y="21"/>
                    </a:cubicBezTo>
                    <a:cubicBezTo>
                      <a:pt x="20" y="23"/>
                      <a:pt x="17" y="25"/>
                      <a:pt x="14" y="25"/>
                    </a:cubicBezTo>
                    <a:lnTo>
                      <a:pt x="13" y="25"/>
                    </a:lnTo>
                    <a:close/>
                    <a:moveTo>
                      <a:pt x="13" y="9"/>
                    </a:moveTo>
                    <a:cubicBezTo>
                      <a:pt x="13" y="9"/>
                      <a:pt x="13" y="9"/>
                      <a:pt x="13" y="9"/>
                    </a:cubicBezTo>
                    <a:cubicBezTo>
                      <a:pt x="10" y="9"/>
                      <a:pt x="9" y="11"/>
                      <a:pt x="9" y="13"/>
                    </a:cubicBezTo>
                    <a:cubicBezTo>
                      <a:pt x="9" y="15"/>
                      <a:pt x="11" y="17"/>
                      <a:pt x="13" y="17"/>
                    </a:cubicBezTo>
                    <a:cubicBezTo>
                      <a:pt x="14" y="17"/>
                      <a:pt x="15" y="16"/>
                      <a:pt x="16" y="15"/>
                    </a:cubicBezTo>
                    <a:cubicBezTo>
                      <a:pt x="17" y="15"/>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4" name="Freeform 671"/>
              <p:cNvSpPr>
                <a:spLocks noEditPoints="1"/>
              </p:cNvSpPr>
              <p:nvPr/>
            </p:nvSpPr>
            <p:spPr bwMode="auto">
              <a:xfrm>
                <a:off x="-3600450" y="2951163"/>
                <a:ext cx="55563" cy="53975"/>
              </a:xfrm>
              <a:custGeom>
                <a:avLst/>
                <a:gdLst>
                  <a:gd name="T0" fmla="*/ 13 w 26"/>
                  <a:gd name="T1" fmla="*/ 25 h 25"/>
                  <a:gd name="T2" fmla="*/ 1 w 26"/>
                  <a:gd name="T3" fmla="*/ 15 h 25"/>
                  <a:gd name="T4" fmla="*/ 10 w 26"/>
                  <a:gd name="T5" fmla="*/ 1 h 25"/>
                  <a:gd name="T6" fmla="*/ 13 w 26"/>
                  <a:gd name="T7" fmla="*/ 0 h 25"/>
                  <a:gd name="T8" fmla="*/ 25 w 26"/>
                  <a:gd name="T9" fmla="*/ 10 h 25"/>
                  <a:gd name="T10" fmla="*/ 25 w 26"/>
                  <a:gd name="T11" fmla="*/ 10 h 25"/>
                  <a:gd name="T12" fmla="*/ 23 w 26"/>
                  <a:gd name="T13" fmla="*/ 20 h 25"/>
                  <a:gd name="T14" fmla="*/ 15 w 26"/>
                  <a:gd name="T15" fmla="*/ 25 h 25"/>
                  <a:gd name="T16" fmla="*/ 13 w 26"/>
                  <a:gd name="T17" fmla="*/ 25 h 25"/>
                  <a:gd name="T18" fmla="*/ 13 w 26"/>
                  <a:gd name="T19" fmla="*/ 8 h 25"/>
                  <a:gd name="T20" fmla="*/ 12 w 26"/>
                  <a:gd name="T21" fmla="*/ 8 h 25"/>
                  <a:gd name="T22" fmla="*/ 9 w 26"/>
                  <a:gd name="T23" fmla="*/ 13 h 25"/>
                  <a:gd name="T24" fmla="*/ 9 w 26"/>
                  <a:gd name="T25" fmla="*/ 14 h 25"/>
                  <a:gd name="T26" fmla="*/ 14 w 26"/>
                  <a:gd name="T27" fmla="*/ 17 h 25"/>
                  <a:gd name="T28" fmla="*/ 16 w 26"/>
                  <a:gd name="T29" fmla="*/ 15 h 25"/>
                  <a:gd name="T30" fmla="*/ 17 w 26"/>
                  <a:gd name="T31" fmla="*/ 12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7" y="25"/>
                      <a:pt x="2" y="21"/>
                      <a:pt x="1" y="15"/>
                    </a:cubicBezTo>
                    <a:cubicBezTo>
                      <a:pt x="0" y="9"/>
                      <a:pt x="4" y="2"/>
                      <a:pt x="10" y="1"/>
                    </a:cubicBezTo>
                    <a:cubicBezTo>
                      <a:pt x="11" y="0"/>
                      <a:pt x="12" y="0"/>
                      <a:pt x="13" y="0"/>
                    </a:cubicBezTo>
                    <a:cubicBezTo>
                      <a:pt x="19" y="0"/>
                      <a:pt x="24" y="4"/>
                      <a:pt x="25" y="10"/>
                    </a:cubicBezTo>
                    <a:cubicBezTo>
                      <a:pt x="25" y="10"/>
                      <a:pt x="25" y="10"/>
                      <a:pt x="25" y="10"/>
                    </a:cubicBezTo>
                    <a:cubicBezTo>
                      <a:pt x="26" y="14"/>
                      <a:pt x="25" y="17"/>
                      <a:pt x="23" y="20"/>
                    </a:cubicBezTo>
                    <a:cubicBezTo>
                      <a:pt x="21" y="23"/>
                      <a:pt x="18" y="24"/>
                      <a:pt x="15" y="25"/>
                    </a:cubicBezTo>
                    <a:cubicBezTo>
                      <a:pt x="15" y="25"/>
                      <a:pt x="14" y="25"/>
                      <a:pt x="13" y="25"/>
                    </a:cubicBezTo>
                    <a:close/>
                    <a:moveTo>
                      <a:pt x="13" y="8"/>
                    </a:moveTo>
                    <a:cubicBezTo>
                      <a:pt x="12" y="8"/>
                      <a:pt x="12" y="8"/>
                      <a:pt x="12" y="8"/>
                    </a:cubicBezTo>
                    <a:cubicBezTo>
                      <a:pt x="10" y="9"/>
                      <a:pt x="9" y="11"/>
                      <a:pt x="9" y="13"/>
                    </a:cubicBezTo>
                    <a:cubicBezTo>
                      <a:pt x="9" y="14"/>
                      <a:pt x="9" y="14"/>
                      <a:pt x="9" y="14"/>
                    </a:cubicBezTo>
                    <a:cubicBezTo>
                      <a:pt x="9" y="16"/>
                      <a:pt x="12" y="17"/>
                      <a:pt x="14" y="17"/>
                    </a:cubicBezTo>
                    <a:cubicBezTo>
                      <a:pt x="15" y="17"/>
                      <a:pt x="16" y="16"/>
                      <a:pt x="16" y="15"/>
                    </a:cubicBezTo>
                    <a:cubicBezTo>
                      <a:pt x="17" y="14"/>
                      <a:pt x="17" y="13"/>
                      <a:pt x="17" y="12"/>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5" name="Freeform 672"/>
              <p:cNvSpPr>
                <a:spLocks noEditPoints="1"/>
              </p:cNvSpPr>
              <p:nvPr/>
            </p:nvSpPr>
            <p:spPr bwMode="auto">
              <a:xfrm>
                <a:off x="-3560762" y="2963863"/>
                <a:ext cx="82550" cy="84138"/>
              </a:xfrm>
              <a:custGeom>
                <a:avLst/>
                <a:gdLst>
                  <a:gd name="T0" fmla="*/ 20 w 38"/>
                  <a:gd name="T1" fmla="*/ 39 h 39"/>
                  <a:gd name="T2" fmla="*/ 9 w 38"/>
                  <a:gd name="T3" fmla="*/ 35 h 39"/>
                  <a:gd name="T4" fmla="*/ 4 w 38"/>
                  <a:gd name="T5" fmla="*/ 30 h 39"/>
                  <a:gd name="T6" fmla="*/ 2 w 38"/>
                  <a:gd name="T7" fmla="*/ 23 h 39"/>
                  <a:gd name="T8" fmla="*/ 16 w 38"/>
                  <a:gd name="T9" fmla="*/ 0 h 39"/>
                  <a:gd name="T10" fmla="*/ 19 w 38"/>
                  <a:gd name="T11" fmla="*/ 0 h 39"/>
                  <a:gd name="T12" fmla="*/ 38 w 38"/>
                  <a:gd name="T13" fmla="*/ 17 h 39"/>
                  <a:gd name="T14" fmla="*/ 38 w 38"/>
                  <a:gd name="T15" fmla="*/ 25 h 39"/>
                  <a:gd name="T16" fmla="*/ 35 w 38"/>
                  <a:gd name="T17" fmla="*/ 32 h 39"/>
                  <a:gd name="T18" fmla="*/ 22 w 38"/>
                  <a:gd name="T19" fmla="*/ 39 h 39"/>
                  <a:gd name="T20" fmla="*/ 20 w 38"/>
                  <a:gd name="T21" fmla="*/ 39 h 39"/>
                  <a:gd name="T22" fmla="*/ 19 w 38"/>
                  <a:gd name="T23" fmla="*/ 8 h 39"/>
                  <a:gd name="T24" fmla="*/ 18 w 38"/>
                  <a:gd name="T25" fmla="*/ 8 h 39"/>
                  <a:gd name="T26" fmla="*/ 10 w 38"/>
                  <a:gd name="T27" fmla="*/ 21 h 39"/>
                  <a:gd name="T28" fmla="*/ 11 w 38"/>
                  <a:gd name="T29" fmla="*/ 26 h 39"/>
                  <a:gd name="T30" fmla="*/ 14 w 38"/>
                  <a:gd name="T31" fmla="*/ 29 h 39"/>
                  <a:gd name="T32" fmla="*/ 21 w 38"/>
                  <a:gd name="T33" fmla="*/ 31 h 39"/>
                  <a:gd name="T34" fmla="*/ 28 w 38"/>
                  <a:gd name="T35" fmla="*/ 27 h 39"/>
                  <a:gd name="T36" fmla="*/ 30 w 38"/>
                  <a:gd name="T37" fmla="*/ 23 h 39"/>
                  <a:gd name="T38" fmla="*/ 30 w 38"/>
                  <a:gd name="T39" fmla="*/ 18 h 39"/>
                  <a:gd name="T40" fmla="*/ 19 w 38"/>
                  <a:gd name="T41"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 h="39">
                    <a:moveTo>
                      <a:pt x="20" y="39"/>
                    </a:moveTo>
                    <a:cubicBezTo>
                      <a:pt x="16" y="39"/>
                      <a:pt x="12" y="38"/>
                      <a:pt x="9" y="35"/>
                    </a:cubicBezTo>
                    <a:cubicBezTo>
                      <a:pt x="7" y="34"/>
                      <a:pt x="5" y="32"/>
                      <a:pt x="4" y="30"/>
                    </a:cubicBezTo>
                    <a:cubicBezTo>
                      <a:pt x="3" y="28"/>
                      <a:pt x="2" y="25"/>
                      <a:pt x="2" y="23"/>
                    </a:cubicBezTo>
                    <a:cubicBezTo>
                      <a:pt x="0" y="12"/>
                      <a:pt x="6" y="2"/>
                      <a:pt x="16" y="0"/>
                    </a:cubicBezTo>
                    <a:cubicBezTo>
                      <a:pt x="17" y="0"/>
                      <a:pt x="18" y="0"/>
                      <a:pt x="19" y="0"/>
                    </a:cubicBezTo>
                    <a:cubicBezTo>
                      <a:pt x="28" y="0"/>
                      <a:pt x="36" y="7"/>
                      <a:pt x="38" y="17"/>
                    </a:cubicBezTo>
                    <a:cubicBezTo>
                      <a:pt x="38" y="19"/>
                      <a:pt x="38" y="22"/>
                      <a:pt x="38" y="25"/>
                    </a:cubicBezTo>
                    <a:cubicBezTo>
                      <a:pt x="37" y="27"/>
                      <a:pt x="36" y="30"/>
                      <a:pt x="35" y="32"/>
                    </a:cubicBezTo>
                    <a:cubicBezTo>
                      <a:pt x="32" y="36"/>
                      <a:pt x="27" y="39"/>
                      <a:pt x="22" y="39"/>
                    </a:cubicBezTo>
                    <a:cubicBezTo>
                      <a:pt x="22" y="39"/>
                      <a:pt x="21" y="39"/>
                      <a:pt x="20" y="39"/>
                    </a:cubicBezTo>
                    <a:close/>
                    <a:moveTo>
                      <a:pt x="19" y="8"/>
                    </a:moveTo>
                    <a:cubicBezTo>
                      <a:pt x="19" y="8"/>
                      <a:pt x="18" y="8"/>
                      <a:pt x="18" y="8"/>
                    </a:cubicBezTo>
                    <a:cubicBezTo>
                      <a:pt x="12" y="9"/>
                      <a:pt x="8" y="15"/>
                      <a:pt x="10" y="21"/>
                    </a:cubicBezTo>
                    <a:cubicBezTo>
                      <a:pt x="10" y="23"/>
                      <a:pt x="10" y="24"/>
                      <a:pt x="11" y="26"/>
                    </a:cubicBezTo>
                    <a:cubicBezTo>
                      <a:pt x="12" y="27"/>
                      <a:pt x="13" y="28"/>
                      <a:pt x="14" y="29"/>
                    </a:cubicBezTo>
                    <a:cubicBezTo>
                      <a:pt x="16" y="31"/>
                      <a:pt x="19" y="32"/>
                      <a:pt x="21" y="31"/>
                    </a:cubicBezTo>
                    <a:cubicBezTo>
                      <a:pt x="24" y="31"/>
                      <a:pt x="26" y="30"/>
                      <a:pt x="28" y="27"/>
                    </a:cubicBezTo>
                    <a:cubicBezTo>
                      <a:pt x="29" y="26"/>
                      <a:pt x="29" y="25"/>
                      <a:pt x="30" y="23"/>
                    </a:cubicBezTo>
                    <a:cubicBezTo>
                      <a:pt x="30" y="21"/>
                      <a:pt x="30" y="20"/>
                      <a:pt x="30" y="18"/>
                    </a:cubicBezTo>
                    <a:cubicBezTo>
                      <a:pt x="29" y="12"/>
                      <a:pt x="24"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6" name="Freeform 673"/>
              <p:cNvSpPr>
                <a:spLocks noEditPoints="1"/>
              </p:cNvSpPr>
              <p:nvPr/>
            </p:nvSpPr>
            <p:spPr bwMode="auto">
              <a:xfrm>
                <a:off x="-3594100" y="2987676"/>
                <a:ext cx="55563" cy="53975"/>
              </a:xfrm>
              <a:custGeom>
                <a:avLst/>
                <a:gdLst>
                  <a:gd name="T0" fmla="*/ 13 w 26"/>
                  <a:gd name="T1" fmla="*/ 25 h 25"/>
                  <a:gd name="T2" fmla="*/ 6 w 26"/>
                  <a:gd name="T3" fmla="*/ 22 h 25"/>
                  <a:gd name="T4" fmla="*/ 1 w 26"/>
                  <a:gd name="T5" fmla="*/ 14 h 25"/>
                  <a:gd name="T6" fmla="*/ 11 w 26"/>
                  <a:gd name="T7" fmla="*/ 0 h 25"/>
                  <a:gd name="T8" fmla="*/ 13 w 26"/>
                  <a:gd name="T9" fmla="*/ 0 h 25"/>
                  <a:gd name="T10" fmla="*/ 25 w 26"/>
                  <a:gd name="T11" fmla="*/ 10 h 25"/>
                  <a:gd name="T12" fmla="*/ 23 w 26"/>
                  <a:gd name="T13" fmla="*/ 20 h 25"/>
                  <a:gd name="T14" fmla="*/ 15 w 26"/>
                  <a:gd name="T15" fmla="*/ 25 h 25"/>
                  <a:gd name="T16" fmla="*/ 13 w 26"/>
                  <a:gd name="T17" fmla="*/ 25 h 25"/>
                  <a:gd name="T18" fmla="*/ 13 w 26"/>
                  <a:gd name="T19" fmla="*/ 8 h 25"/>
                  <a:gd name="T20" fmla="*/ 12 w 26"/>
                  <a:gd name="T21" fmla="*/ 8 h 25"/>
                  <a:gd name="T22" fmla="*/ 9 w 26"/>
                  <a:gd name="T23" fmla="*/ 13 h 25"/>
                  <a:gd name="T24" fmla="*/ 11 w 26"/>
                  <a:gd name="T25" fmla="*/ 16 h 25"/>
                  <a:gd name="T26" fmla="*/ 14 w 26"/>
                  <a:gd name="T27" fmla="*/ 17 h 25"/>
                  <a:gd name="T28" fmla="*/ 16 w 26"/>
                  <a:gd name="T29" fmla="*/ 15 h 25"/>
                  <a:gd name="T30" fmla="*/ 17 w 26"/>
                  <a:gd name="T31" fmla="*/ 12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0" y="25"/>
                      <a:pt x="8" y="24"/>
                      <a:pt x="6" y="22"/>
                    </a:cubicBezTo>
                    <a:cubicBezTo>
                      <a:pt x="3" y="20"/>
                      <a:pt x="2" y="18"/>
                      <a:pt x="1" y="14"/>
                    </a:cubicBezTo>
                    <a:cubicBezTo>
                      <a:pt x="0" y="8"/>
                      <a:pt x="4" y="1"/>
                      <a:pt x="11" y="0"/>
                    </a:cubicBezTo>
                    <a:cubicBezTo>
                      <a:pt x="11" y="0"/>
                      <a:pt x="12" y="0"/>
                      <a:pt x="13" y="0"/>
                    </a:cubicBezTo>
                    <a:cubicBezTo>
                      <a:pt x="19" y="0"/>
                      <a:pt x="24" y="4"/>
                      <a:pt x="25" y="10"/>
                    </a:cubicBezTo>
                    <a:cubicBezTo>
                      <a:pt x="26" y="13"/>
                      <a:pt x="25" y="17"/>
                      <a:pt x="23" y="20"/>
                    </a:cubicBezTo>
                    <a:cubicBezTo>
                      <a:pt x="21" y="22"/>
                      <a:pt x="18" y="24"/>
                      <a:pt x="15" y="25"/>
                    </a:cubicBezTo>
                    <a:cubicBezTo>
                      <a:pt x="14" y="25"/>
                      <a:pt x="14" y="25"/>
                      <a:pt x="13" y="25"/>
                    </a:cubicBezTo>
                    <a:close/>
                    <a:moveTo>
                      <a:pt x="13" y="8"/>
                    </a:moveTo>
                    <a:cubicBezTo>
                      <a:pt x="12" y="8"/>
                      <a:pt x="12" y="8"/>
                      <a:pt x="12" y="8"/>
                    </a:cubicBezTo>
                    <a:cubicBezTo>
                      <a:pt x="10" y="8"/>
                      <a:pt x="9" y="11"/>
                      <a:pt x="9" y="13"/>
                    </a:cubicBezTo>
                    <a:cubicBezTo>
                      <a:pt x="9" y="14"/>
                      <a:pt x="10" y="15"/>
                      <a:pt x="11" y="16"/>
                    </a:cubicBezTo>
                    <a:cubicBezTo>
                      <a:pt x="11" y="16"/>
                      <a:pt x="12" y="17"/>
                      <a:pt x="14" y="17"/>
                    </a:cubicBezTo>
                    <a:cubicBezTo>
                      <a:pt x="15" y="16"/>
                      <a:pt x="16" y="16"/>
                      <a:pt x="16" y="15"/>
                    </a:cubicBezTo>
                    <a:cubicBezTo>
                      <a:pt x="17" y="15"/>
                      <a:pt x="17" y="13"/>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7" name="Freeform 674"/>
              <p:cNvSpPr>
                <a:spLocks noEditPoints="1"/>
              </p:cNvSpPr>
              <p:nvPr/>
            </p:nvSpPr>
            <p:spPr bwMode="auto">
              <a:xfrm>
                <a:off x="-3590925" y="3024188"/>
                <a:ext cx="57150" cy="52388"/>
              </a:xfrm>
              <a:custGeom>
                <a:avLst/>
                <a:gdLst>
                  <a:gd name="T0" fmla="*/ 13 w 26"/>
                  <a:gd name="T1" fmla="*/ 24 h 24"/>
                  <a:gd name="T2" fmla="*/ 6 w 26"/>
                  <a:gd name="T3" fmla="*/ 21 h 24"/>
                  <a:gd name="T4" fmla="*/ 3 w 26"/>
                  <a:gd name="T5" fmla="*/ 18 h 24"/>
                  <a:gd name="T6" fmla="*/ 1 w 26"/>
                  <a:gd name="T7" fmla="*/ 13 h 24"/>
                  <a:gd name="T8" fmla="*/ 12 w 26"/>
                  <a:gd name="T9" fmla="*/ 0 h 24"/>
                  <a:gd name="T10" fmla="*/ 13 w 26"/>
                  <a:gd name="T11" fmla="*/ 0 h 24"/>
                  <a:gd name="T12" fmla="*/ 25 w 26"/>
                  <a:gd name="T13" fmla="*/ 11 h 24"/>
                  <a:gd name="T14" fmla="*/ 25 w 26"/>
                  <a:gd name="T15" fmla="*/ 15 h 24"/>
                  <a:gd name="T16" fmla="*/ 23 w 26"/>
                  <a:gd name="T17" fmla="*/ 20 h 24"/>
                  <a:gd name="T18" fmla="*/ 14 w 26"/>
                  <a:gd name="T19" fmla="*/ 24 h 24"/>
                  <a:gd name="T20" fmla="*/ 13 w 26"/>
                  <a:gd name="T21" fmla="*/ 24 h 24"/>
                  <a:gd name="T22" fmla="*/ 13 w 26"/>
                  <a:gd name="T23" fmla="*/ 8 h 24"/>
                  <a:gd name="T24" fmla="*/ 13 w 26"/>
                  <a:gd name="T25" fmla="*/ 8 h 24"/>
                  <a:gd name="T26" fmla="*/ 9 w 26"/>
                  <a:gd name="T27" fmla="*/ 12 h 24"/>
                  <a:gd name="T28" fmla="*/ 10 w 26"/>
                  <a:gd name="T29" fmla="*/ 14 h 24"/>
                  <a:gd name="T30" fmla="*/ 11 w 26"/>
                  <a:gd name="T31" fmla="*/ 15 h 24"/>
                  <a:gd name="T32" fmla="*/ 14 w 26"/>
                  <a:gd name="T33" fmla="*/ 16 h 24"/>
                  <a:gd name="T34" fmla="*/ 16 w 26"/>
                  <a:gd name="T35" fmla="*/ 15 h 24"/>
                  <a:gd name="T36" fmla="*/ 17 w 26"/>
                  <a:gd name="T37" fmla="*/ 13 h 24"/>
                  <a:gd name="T38" fmla="*/ 17 w 26"/>
                  <a:gd name="T39" fmla="*/ 12 h 24"/>
                  <a:gd name="T40" fmla="*/ 13 w 26"/>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4">
                    <a:moveTo>
                      <a:pt x="13" y="24"/>
                    </a:moveTo>
                    <a:cubicBezTo>
                      <a:pt x="10" y="24"/>
                      <a:pt x="8" y="23"/>
                      <a:pt x="6" y="21"/>
                    </a:cubicBezTo>
                    <a:cubicBezTo>
                      <a:pt x="4" y="21"/>
                      <a:pt x="3" y="19"/>
                      <a:pt x="3" y="18"/>
                    </a:cubicBezTo>
                    <a:cubicBezTo>
                      <a:pt x="2" y="17"/>
                      <a:pt x="1" y="15"/>
                      <a:pt x="1" y="13"/>
                    </a:cubicBezTo>
                    <a:cubicBezTo>
                      <a:pt x="0" y="7"/>
                      <a:pt x="5" y="1"/>
                      <a:pt x="12" y="0"/>
                    </a:cubicBezTo>
                    <a:cubicBezTo>
                      <a:pt x="12" y="0"/>
                      <a:pt x="13" y="0"/>
                      <a:pt x="13" y="0"/>
                    </a:cubicBezTo>
                    <a:cubicBezTo>
                      <a:pt x="19" y="0"/>
                      <a:pt x="24" y="4"/>
                      <a:pt x="25" y="11"/>
                    </a:cubicBezTo>
                    <a:cubicBezTo>
                      <a:pt x="26" y="12"/>
                      <a:pt x="25" y="14"/>
                      <a:pt x="25" y="15"/>
                    </a:cubicBezTo>
                    <a:cubicBezTo>
                      <a:pt x="25" y="17"/>
                      <a:pt x="24" y="19"/>
                      <a:pt x="23" y="20"/>
                    </a:cubicBezTo>
                    <a:cubicBezTo>
                      <a:pt x="21" y="22"/>
                      <a:pt x="18" y="24"/>
                      <a:pt x="14" y="24"/>
                    </a:cubicBezTo>
                    <a:lnTo>
                      <a:pt x="13" y="24"/>
                    </a:lnTo>
                    <a:close/>
                    <a:moveTo>
                      <a:pt x="13" y="8"/>
                    </a:moveTo>
                    <a:cubicBezTo>
                      <a:pt x="13" y="8"/>
                      <a:pt x="13" y="8"/>
                      <a:pt x="13" y="8"/>
                    </a:cubicBezTo>
                    <a:cubicBezTo>
                      <a:pt x="10" y="8"/>
                      <a:pt x="9" y="10"/>
                      <a:pt x="9" y="12"/>
                    </a:cubicBezTo>
                    <a:cubicBezTo>
                      <a:pt x="9" y="13"/>
                      <a:pt x="9" y="13"/>
                      <a:pt x="10" y="14"/>
                    </a:cubicBezTo>
                    <a:cubicBezTo>
                      <a:pt x="10" y="15"/>
                      <a:pt x="10" y="15"/>
                      <a:pt x="11" y="15"/>
                    </a:cubicBezTo>
                    <a:cubicBezTo>
                      <a:pt x="12" y="16"/>
                      <a:pt x="13" y="16"/>
                      <a:pt x="14" y="16"/>
                    </a:cubicBezTo>
                    <a:cubicBezTo>
                      <a:pt x="15" y="16"/>
                      <a:pt x="16" y="16"/>
                      <a:pt x="16" y="15"/>
                    </a:cubicBezTo>
                    <a:cubicBezTo>
                      <a:pt x="17" y="14"/>
                      <a:pt x="17" y="14"/>
                      <a:pt x="17" y="13"/>
                    </a:cubicBezTo>
                    <a:cubicBezTo>
                      <a:pt x="17" y="13"/>
                      <a:pt x="17" y="12"/>
                      <a:pt x="17" y="12"/>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8" name="Freeform 675"/>
              <p:cNvSpPr/>
              <p:nvPr/>
            </p:nvSpPr>
            <p:spPr bwMode="auto">
              <a:xfrm>
                <a:off x="-4360862" y="2232026"/>
                <a:ext cx="60325" cy="63500"/>
              </a:xfrm>
              <a:custGeom>
                <a:avLst/>
                <a:gdLst>
                  <a:gd name="T0" fmla="*/ 20 w 28"/>
                  <a:gd name="T1" fmla="*/ 9 h 29"/>
                  <a:gd name="T2" fmla="*/ 28 w 28"/>
                  <a:gd name="T3" fmla="*/ 29 h 29"/>
                  <a:gd name="T4" fmla="*/ 8 w 28"/>
                  <a:gd name="T5" fmla="*/ 19 h 29"/>
                  <a:gd name="T6" fmla="*/ 0 w 28"/>
                  <a:gd name="T7" fmla="*/ 0 h 29"/>
                  <a:gd name="T8" fmla="*/ 20 w 28"/>
                  <a:gd name="T9" fmla="*/ 9 h 29"/>
                </a:gdLst>
                <a:ahLst/>
                <a:cxnLst>
                  <a:cxn ang="0">
                    <a:pos x="T0" y="T1"/>
                  </a:cxn>
                  <a:cxn ang="0">
                    <a:pos x="T2" y="T3"/>
                  </a:cxn>
                  <a:cxn ang="0">
                    <a:pos x="T4" y="T5"/>
                  </a:cxn>
                  <a:cxn ang="0">
                    <a:pos x="T6" y="T7"/>
                  </a:cxn>
                  <a:cxn ang="0">
                    <a:pos x="T8" y="T9"/>
                  </a:cxn>
                </a:cxnLst>
                <a:rect l="0" t="0" r="r" b="b"/>
                <a:pathLst>
                  <a:path w="28" h="29">
                    <a:moveTo>
                      <a:pt x="20" y="9"/>
                    </a:moveTo>
                    <a:cubicBezTo>
                      <a:pt x="27" y="17"/>
                      <a:pt x="28" y="29"/>
                      <a:pt x="28" y="29"/>
                    </a:cubicBezTo>
                    <a:cubicBezTo>
                      <a:pt x="28" y="29"/>
                      <a:pt x="16" y="27"/>
                      <a:pt x="8" y="19"/>
                    </a:cubicBezTo>
                    <a:cubicBezTo>
                      <a:pt x="1" y="11"/>
                      <a:pt x="0" y="0"/>
                      <a:pt x="0" y="0"/>
                    </a:cubicBezTo>
                    <a:cubicBezTo>
                      <a:pt x="0" y="0"/>
                      <a:pt x="12" y="1"/>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9" name="Freeform 676"/>
              <p:cNvSpPr/>
              <p:nvPr/>
            </p:nvSpPr>
            <p:spPr bwMode="auto">
              <a:xfrm>
                <a:off x="-4265612" y="2232026"/>
                <a:ext cx="57150" cy="63500"/>
              </a:xfrm>
              <a:custGeom>
                <a:avLst/>
                <a:gdLst>
                  <a:gd name="T0" fmla="*/ 8 w 27"/>
                  <a:gd name="T1" fmla="*/ 9 h 29"/>
                  <a:gd name="T2" fmla="*/ 0 w 27"/>
                  <a:gd name="T3" fmla="*/ 29 h 29"/>
                  <a:gd name="T4" fmla="*/ 19 w 27"/>
                  <a:gd name="T5" fmla="*/ 19 h 29"/>
                  <a:gd name="T6" fmla="*/ 27 w 27"/>
                  <a:gd name="T7" fmla="*/ 0 h 29"/>
                  <a:gd name="T8" fmla="*/ 8 w 27"/>
                  <a:gd name="T9" fmla="*/ 9 h 29"/>
                </a:gdLst>
                <a:ahLst/>
                <a:cxnLst>
                  <a:cxn ang="0">
                    <a:pos x="T0" y="T1"/>
                  </a:cxn>
                  <a:cxn ang="0">
                    <a:pos x="T2" y="T3"/>
                  </a:cxn>
                  <a:cxn ang="0">
                    <a:pos x="T4" y="T5"/>
                  </a:cxn>
                  <a:cxn ang="0">
                    <a:pos x="T6" y="T7"/>
                  </a:cxn>
                  <a:cxn ang="0">
                    <a:pos x="T8" y="T9"/>
                  </a:cxn>
                </a:cxnLst>
                <a:rect l="0" t="0" r="r" b="b"/>
                <a:pathLst>
                  <a:path w="27" h="29">
                    <a:moveTo>
                      <a:pt x="8" y="9"/>
                    </a:moveTo>
                    <a:cubicBezTo>
                      <a:pt x="1" y="17"/>
                      <a:pt x="0" y="29"/>
                      <a:pt x="0" y="29"/>
                    </a:cubicBezTo>
                    <a:cubicBezTo>
                      <a:pt x="0" y="29"/>
                      <a:pt x="12" y="27"/>
                      <a:pt x="19" y="19"/>
                    </a:cubicBezTo>
                    <a:cubicBezTo>
                      <a:pt x="27" y="11"/>
                      <a:pt x="27" y="0"/>
                      <a:pt x="27" y="0"/>
                    </a:cubicBezTo>
                    <a:cubicBezTo>
                      <a:pt x="27" y="0"/>
                      <a:pt x="16" y="1"/>
                      <a:pt x="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0" name="Freeform 677"/>
              <p:cNvSpPr/>
              <p:nvPr/>
            </p:nvSpPr>
            <p:spPr bwMode="auto">
              <a:xfrm>
                <a:off x="-4300537" y="2201863"/>
                <a:ext cx="34925" cy="87313"/>
              </a:xfrm>
              <a:custGeom>
                <a:avLst/>
                <a:gdLst>
                  <a:gd name="T0" fmla="*/ 16 w 16"/>
                  <a:gd name="T1" fmla="*/ 21 h 40"/>
                  <a:gd name="T2" fmla="*/ 8 w 16"/>
                  <a:gd name="T3" fmla="*/ 40 h 40"/>
                  <a:gd name="T4" fmla="*/ 1 w 16"/>
                  <a:gd name="T5" fmla="*/ 20 h 40"/>
                  <a:gd name="T6" fmla="*/ 9 w 16"/>
                  <a:gd name="T7" fmla="*/ 0 h 40"/>
                  <a:gd name="T8" fmla="*/ 16 w 16"/>
                  <a:gd name="T9" fmla="*/ 21 h 40"/>
                </a:gdLst>
                <a:ahLst/>
                <a:cxnLst>
                  <a:cxn ang="0">
                    <a:pos x="T0" y="T1"/>
                  </a:cxn>
                  <a:cxn ang="0">
                    <a:pos x="T2" y="T3"/>
                  </a:cxn>
                  <a:cxn ang="0">
                    <a:pos x="T4" y="T5"/>
                  </a:cxn>
                  <a:cxn ang="0">
                    <a:pos x="T6" y="T7"/>
                  </a:cxn>
                  <a:cxn ang="0">
                    <a:pos x="T8" y="T9"/>
                  </a:cxn>
                </a:cxnLst>
                <a:rect l="0" t="0" r="r" b="b"/>
                <a:pathLst>
                  <a:path w="16" h="40">
                    <a:moveTo>
                      <a:pt x="16" y="21"/>
                    </a:moveTo>
                    <a:cubicBezTo>
                      <a:pt x="16" y="32"/>
                      <a:pt x="8" y="40"/>
                      <a:pt x="8" y="40"/>
                    </a:cubicBezTo>
                    <a:cubicBezTo>
                      <a:pt x="8" y="40"/>
                      <a:pt x="0" y="31"/>
                      <a:pt x="1" y="20"/>
                    </a:cubicBezTo>
                    <a:cubicBezTo>
                      <a:pt x="1" y="9"/>
                      <a:pt x="9" y="0"/>
                      <a:pt x="9" y="0"/>
                    </a:cubicBezTo>
                    <a:cubicBezTo>
                      <a:pt x="9" y="0"/>
                      <a:pt x="16" y="10"/>
                      <a:pt x="16"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1" name="Freeform 678"/>
              <p:cNvSpPr/>
              <p:nvPr/>
            </p:nvSpPr>
            <p:spPr bwMode="auto">
              <a:xfrm>
                <a:off x="-4300537" y="2308226"/>
                <a:ext cx="31750" cy="82550"/>
              </a:xfrm>
              <a:custGeom>
                <a:avLst/>
                <a:gdLst>
                  <a:gd name="T0" fmla="*/ 20 w 20"/>
                  <a:gd name="T1" fmla="*/ 27 h 52"/>
                  <a:gd name="T2" fmla="*/ 9 w 20"/>
                  <a:gd name="T3" fmla="*/ 52 h 52"/>
                  <a:gd name="T4" fmla="*/ 0 w 20"/>
                  <a:gd name="T5" fmla="*/ 25 h 52"/>
                  <a:gd name="T6" fmla="*/ 11 w 20"/>
                  <a:gd name="T7" fmla="*/ 0 h 52"/>
                  <a:gd name="T8" fmla="*/ 20 w 20"/>
                  <a:gd name="T9" fmla="*/ 27 h 52"/>
                </a:gdLst>
                <a:ahLst/>
                <a:cxnLst>
                  <a:cxn ang="0">
                    <a:pos x="T0" y="T1"/>
                  </a:cxn>
                  <a:cxn ang="0">
                    <a:pos x="T2" y="T3"/>
                  </a:cxn>
                  <a:cxn ang="0">
                    <a:pos x="T4" y="T5"/>
                  </a:cxn>
                  <a:cxn ang="0">
                    <a:pos x="T6" y="T7"/>
                  </a:cxn>
                  <a:cxn ang="0">
                    <a:pos x="T8" y="T9"/>
                  </a:cxn>
                </a:cxnLst>
                <a:rect l="0" t="0" r="r" b="b"/>
                <a:pathLst>
                  <a:path w="20" h="52">
                    <a:moveTo>
                      <a:pt x="20" y="27"/>
                    </a:moveTo>
                    <a:lnTo>
                      <a:pt x="9" y="52"/>
                    </a:lnTo>
                    <a:lnTo>
                      <a:pt x="0" y="25"/>
                    </a:lnTo>
                    <a:lnTo>
                      <a:pt x="11" y="0"/>
                    </a:lnTo>
                    <a:lnTo>
                      <a:pt x="20"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2" name="Oval 679"/>
              <p:cNvSpPr>
                <a:spLocks noChangeArrowheads="1"/>
              </p:cNvSpPr>
              <p:nvPr/>
            </p:nvSpPr>
            <p:spPr bwMode="auto">
              <a:xfrm>
                <a:off x="-4318000" y="2305051"/>
                <a:ext cx="11113"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3" name="Oval 680"/>
              <p:cNvSpPr>
                <a:spLocks noChangeArrowheads="1"/>
              </p:cNvSpPr>
              <p:nvPr/>
            </p:nvSpPr>
            <p:spPr bwMode="auto">
              <a:xfrm>
                <a:off x="-4259262" y="2308226"/>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4" name="Freeform 681"/>
              <p:cNvSpPr/>
              <p:nvPr/>
            </p:nvSpPr>
            <p:spPr bwMode="auto">
              <a:xfrm>
                <a:off x="-4105275" y="2262188"/>
                <a:ext cx="50800" cy="77788"/>
              </a:xfrm>
              <a:custGeom>
                <a:avLst/>
                <a:gdLst>
                  <a:gd name="T0" fmla="*/ 18 w 23"/>
                  <a:gd name="T1" fmla="*/ 14 h 36"/>
                  <a:gd name="T2" fmla="*/ 21 w 23"/>
                  <a:gd name="T3" fmla="*/ 36 h 36"/>
                  <a:gd name="T4" fmla="*/ 5 w 23"/>
                  <a:gd name="T5" fmla="*/ 21 h 36"/>
                  <a:gd name="T6" fmla="*/ 3 w 23"/>
                  <a:gd name="T7" fmla="*/ 0 h 36"/>
                  <a:gd name="T8" fmla="*/ 18 w 23"/>
                  <a:gd name="T9" fmla="*/ 14 h 36"/>
                </a:gdLst>
                <a:ahLst/>
                <a:cxnLst>
                  <a:cxn ang="0">
                    <a:pos x="T0" y="T1"/>
                  </a:cxn>
                  <a:cxn ang="0">
                    <a:pos x="T2" y="T3"/>
                  </a:cxn>
                  <a:cxn ang="0">
                    <a:pos x="T4" y="T5"/>
                  </a:cxn>
                  <a:cxn ang="0">
                    <a:pos x="T6" y="T7"/>
                  </a:cxn>
                  <a:cxn ang="0">
                    <a:pos x="T8" y="T9"/>
                  </a:cxn>
                </a:cxnLst>
                <a:rect l="0" t="0" r="r" b="b"/>
                <a:pathLst>
                  <a:path w="23" h="36">
                    <a:moveTo>
                      <a:pt x="18" y="14"/>
                    </a:moveTo>
                    <a:cubicBezTo>
                      <a:pt x="23" y="24"/>
                      <a:pt x="21" y="36"/>
                      <a:pt x="21" y="36"/>
                    </a:cubicBezTo>
                    <a:cubicBezTo>
                      <a:pt x="21" y="36"/>
                      <a:pt x="10" y="31"/>
                      <a:pt x="5" y="21"/>
                    </a:cubicBezTo>
                    <a:cubicBezTo>
                      <a:pt x="0" y="11"/>
                      <a:pt x="3" y="0"/>
                      <a:pt x="3" y="0"/>
                    </a:cubicBezTo>
                    <a:cubicBezTo>
                      <a:pt x="3" y="0"/>
                      <a:pt x="14" y="5"/>
                      <a:pt x="18"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5" name="Freeform 682"/>
              <p:cNvSpPr/>
              <p:nvPr/>
            </p:nvSpPr>
            <p:spPr bwMode="auto">
              <a:xfrm>
                <a:off x="-4027487" y="2301876"/>
                <a:ext cx="76200" cy="52388"/>
              </a:xfrm>
              <a:custGeom>
                <a:avLst/>
                <a:gdLst>
                  <a:gd name="T0" fmla="*/ 14 w 35"/>
                  <a:gd name="T1" fmla="*/ 6 h 25"/>
                  <a:gd name="T2" fmla="*/ 0 w 35"/>
                  <a:gd name="T3" fmla="*/ 22 h 25"/>
                  <a:gd name="T4" fmla="*/ 21 w 35"/>
                  <a:gd name="T5" fmla="*/ 19 h 25"/>
                  <a:gd name="T6" fmla="*/ 35 w 35"/>
                  <a:gd name="T7" fmla="*/ 2 h 25"/>
                  <a:gd name="T8" fmla="*/ 14 w 35"/>
                  <a:gd name="T9" fmla="*/ 6 h 25"/>
                </a:gdLst>
                <a:ahLst/>
                <a:cxnLst>
                  <a:cxn ang="0">
                    <a:pos x="T0" y="T1"/>
                  </a:cxn>
                  <a:cxn ang="0">
                    <a:pos x="T2" y="T3"/>
                  </a:cxn>
                  <a:cxn ang="0">
                    <a:pos x="T4" y="T5"/>
                  </a:cxn>
                  <a:cxn ang="0">
                    <a:pos x="T6" y="T7"/>
                  </a:cxn>
                  <a:cxn ang="0">
                    <a:pos x="T8" y="T9"/>
                  </a:cxn>
                </a:cxnLst>
                <a:rect l="0" t="0" r="r" b="b"/>
                <a:pathLst>
                  <a:path w="35" h="25">
                    <a:moveTo>
                      <a:pt x="14" y="6"/>
                    </a:moveTo>
                    <a:cubicBezTo>
                      <a:pt x="4" y="11"/>
                      <a:pt x="0" y="22"/>
                      <a:pt x="0" y="22"/>
                    </a:cubicBezTo>
                    <a:cubicBezTo>
                      <a:pt x="0" y="22"/>
                      <a:pt x="12" y="25"/>
                      <a:pt x="21" y="19"/>
                    </a:cubicBezTo>
                    <a:cubicBezTo>
                      <a:pt x="31" y="14"/>
                      <a:pt x="35" y="2"/>
                      <a:pt x="35" y="2"/>
                    </a:cubicBezTo>
                    <a:cubicBezTo>
                      <a:pt x="35" y="2"/>
                      <a:pt x="23" y="0"/>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6" name="Freeform 683"/>
              <p:cNvSpPr/>
              <p:nvPr/>
            </p:nvSpPr>
            <p:spPr bwMode="auto">
              <a:xfrm>
                <a:off x="-4051300" y="2259013"/>
                <a:ext cx="46038" cy="80963"/>
              </a:xfrm>
              <a:custGeom>
                <a:avLst/>
                <a:gdLst>
                  <a:gd name="T0" fmla="*/ 18 w 21"/>
                  <a:gd name="T1" fmla="*/ 21 h 38"/>
                  <a:gd name="T2" fmla="*/ 4 w 21"/>
                  <a:gd name="T3" fmla="*/ 38 h 38"/>
                  <a:gd name="T4" fmla="*/ 3 w 21"/>
                  <a:gd name="T5" fmla="*/ 16 h 38"/>
                  <a:gd name="T6" fmla="*/ 17 w 21"/>
                  <a:gd name="T7" fmla="*/ 0 h 38"/>
                  <a:gd name="T8" fmla="*/ 18 w 21"/>
                  <a:gd name="T9" fmla="*/ 21 h 38"/>
                </a:gdLst>
                <a:ahLst/>
                <a:cxnLst>
                  <a:cxn ang="0">
                    <a:pos x="T0" y="T1"/>
                  </a:cxn>
                  <a:cxn ang="0">
                    <a:pos x="T2" y="T3"/>
                  </a:cxn>
                  <a:cxn ang="0">
                    <a:pos x="T4" y="T5"/>
                  </a:cxn>
                  <a:cxn ang="0">
                    <a:pos x="T6" y="T7"/>
                  </a:cxn>
                  <a:cxn ang="0">
                    <a:pos x="T8" y="T9"/>
                  </a:cxn>
                </a:cxnLst>
                <a:rect l="0" t="0" r="r" b="b"/>
                <a:pathLst>
                  <a:path w="21" h="38">
                    <a:moveTo>
                      <a:pt x="18" y="21"/>
                    </a:moveTo>
                    <a:cubicBezTo>
                      <a:pt x="14" y="32"/>
                      <a:pt x="4" y="38"/>
                      <a:pt x="4" y="38"/>
                    </a:cubicBezTo>
                    <a:cubicBezTo>
                      <a:pt x="4" y="38"/>
                      <a:pt x="0" y="27"/>
                      <a:pt x="3" y="16"/>
                    </a:cubicBezTo>
                    <a:cubicBezTo>
                      <a:pt x="6" y="6"/>
                      <a:pt x="17" y="0"/>
                      <a:pt x="17" y="0"/>
                    </a:cubicBezTo>
                    <a:cubicBezTo>
                      <a:pt x="17" y="0"/>
                      <a:pt x="21" y="11"/>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7" name="Freeform 684"/>
              <p:cNvSpPr/>
              <p:nvPr/>
            </p:nvSpPr>
            <p:spPr bwMode="auto">
              <a:xfrm>
                <a:off x="-4076700" y="2357438"/>
                <a:ext cx="31750" cy="79375"/>
              </a:xfrm>
              <a:custGeom>
                <a:avLst/>
                <a:gdLst>
                  <a:gd name="T0" fmla="*/ 20 w 20"/>
                  <a:gd name="T1" fmla="*/ 28 h 50"/>
                  <a:gd name="T2" fmla="*/ 1 w 20"/>
                  <a:gd name="T3" fmla="*/ 50 h 50"/>
                  <a:gd name="T4" fmla="*/ 0 w 20"/>
                  <a:gd name="T5" fmla="*/ 21 h 50"/>
                  <a:gd name="T6" fmla="*/ 19 w 20"/>
                  <a:gd name="T7" fmla="*/ 0 h 50"/>
                  <a:gd name="T8" fmla="*/ 20 w 20"/>
                  <a:gd name="T9" fmla="*/ 28 h 50"/>
                </a:gdLst>
                <a:ahLst/>
                <a:cxnLst>
                  <a:cxn ang="0">
                    <a:pos x="T0" y="T1"/>
                  </a:cxn>
                  <a:cxn ang="0">
                    <a:pos x="T2" y="T3"/>
                  </a:cxn>
                  <a:cxn ang="0">
                    <a:pos x="T4" y="T5"/>
                  </a:cxn>
                  <a:cxn ang="0">
                    <a:pos x="T6" y="T7"/>
                  </a:cxn>
                  <a:cxn ang="0">
                    <a:pos x="T8" y="T9"/>
                  </a:cxn>
                </a:cxnLst>
                <a:rect l="0" t="0" r="r" b="b"/>
                <a:pathLst>
                  <a:path w="20" h="50">
                    <a:moveTo>
                      <a:pt x="20" y="28"/>
                    </a:moveTo>
                    <a:lnTo>
                      <a:pt x="1" y="50"/>
                    </a:lnTo>
                    <a:lnTo>
                      <a:pt x="0" y="21"/>
                    </a:lnTo>
                    <a:lnTo>
                      <a:pt x="19" y="0"/>
                    </a:lnTo>
                    <a:lnTo>
                      <a:pt x="2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8" name="Freeform 685"/>
              <p:cNvSpPr/>
              <p:nvPr/>
            </p:nvSpPr>
            <p:spPr bwMode="auto">
              <a:xfrm>
                <a:off x="-4081462" y="2346326"/>
                <a:ext cx="11113" cy="11113"/>
              </a:xfrm>
              <a:custGeom>
                <a:avLst/>
                <a:gdLst>
                  <a:gd name="T0" fmla="*/ 1 w 5"/>
                  <a:gd name="T1" fmla="*/ 2 h 5"/>
                  <a:gd name="T2" fmla="*/ 3 w 5"/>
                  <a:gd name="T3" fmla="*/ 0 h 5"/>
                  <a:gd name="T4" fmla="*/ 5 w 5"/>
                  <a:gd name="T5" fmla="*/ 3 h 5"/>
                  <a:gd name="T6" fmla="*/ 2 w 5"/>
                  <a:gd name="T7" fmla="*/ 5 h 5"/>
                  <a:gd name="T8" fmla="*/ 1 w 5"/>
                  <a:gd name="T9" fmla="*/ 2 h 5"/>
                </a:gdLst>
                <a:ahLst/>
                <a:cxnLst>
                  <a:cxn ang="0">
                    <a:pos x="T0" y="T1"/>
                  </a:cxn>
                  <a:cxn ang="0">
                    <a:pos x="T2" y="T3"/>
                  </a:cxn>
                  <a:cxn ang="0">
                    <a:pos x="T4" y="T5"/>
                  </a:cxn>
                  <a:cxn ang="0">
                    <a:pos x="T6" y="T7"/>
                  </a:cxn>
                  <a:cxn ang="0">
                    <a:pos x="T8" y="T9"/>
                  </a:cxn>
                </a:cxnLst>
                <a:rect l="0" t="0" r="r" b="b"/>
                <a:pathLst>
                  <a:path w="5" h="5">
                    <a:moveTo>
                      <a:pt x="1" y="2"/>
                    </a:moveTo>
                    <a:cubicBezTo>
                      <a:pt x="1" y="1"/>
                      <a:pt x="2" y="0"/>
                      <a:pt x="3" y="0"/>
                    </a:cubicBezTo>
                    <a:cubicBezTo>
                      <a:pt x="5" y="1"/>
                      <a:pt x="5" y="2"/>
                      <a:pt x="5" y="3"/>
                    </a:cubicBezTo>
                    <a:cubicBezTo>
                      <a:pt x="5" y="4"/>
                      <a:pt x="3" y="5"/>
                      <a:pt x="2" y="5"/>
                    </a:cubicBezTo>
                    <a:cubicBezTo>
                      <a:pt x="1" y="4"/>
                      <a:pt x="0" y="3"/>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9" name="Freeform 686"/>
              <p:cNvSpPr/>
              <p:nvPr/>
            </p:nvSpPr>
            <p:spPr bwMode="auto">
              <a:xfrm>
                <a:off x="-4027487" y="2363788"/>
                <a:ext cx="11113" cy="11113"/>
              </a:xfrm>
              <a:custGeom>
                <a:avLst/>
                <a:gdLst>
                  <a:gd name="T0" fmla="*/ 1 w 5"/>
                  <a:gd name="T1" fmla="*/ 2 h 5"/>
                  <a:gd name="T2" fmla="*/ 3 w 5"/>
                  <a:gd name="T3" fmla="*/ 1 h 5"/>
                  <a:gd name="T4" fmla="*/ 5 w 5"/>
                  <a:gd name="T5" fmla="*/ 4 h 5"/>
                  <a:gd name="T6" fmla="*/ 2 w 5"/>
                  <a:gd name="T7" fmla="*/ 5 h 5"/>
                  <a:gd name="T8" fmla="*/ 1 w 5"/>
                  <a:gd name="T9" fmla="*/ 2 h 5"/>
                </a:gdLst>
                <a:ahLst/>
                <a:cxnLst>
                  <a:cxn ang="0">
                    <a:pos x="T0" y="T1"/>
                  </a:cxn>
                  <a:cxn ang="0">
                    <a:pos x="T2" y="T3"/>
                  </a:cxn>
                  <a:cxn ang="0">
                    <a:pos x="T4" y="T5"/>
                  </a:cxn>
                  <a:cxn ang="0">
                    <a:pos x="T6" y="T7"/>
                  </a:cxn>
                  <a:cxn ang="0">
                    <a:pos x="T8" y="T9"/>
                  </a:cxn>
                </a:cxnLst>
                <a:rect l="0" t="0" r="r" b="b"/>
                <a:pathLst>
                  <a:path w="5" h="5">
                    <a:moveTo>
                      <a:pt x="1" y="2"/>
                    </a:moveTo>
                    <a:cubicBezTo>
                      <a:pt x="1" y="1"/>
                      <a:pt x="2" y="0"/>
                      <a:pt x="3" y="1"/>
                    </a:cubicBezTo>
                    <a:cubicBezTo>
                      <a:pt x="5" y="1"/>
                      <a:pt x="5" y="2"/>
                      <a:pt x="5" y="4"/>
                    </a:cubicBezTo>
                    <a:cubicBezTo>
                      <a:pt x="5" y="5"/>
                      <a:pt x="3" y="5"/>
                      <a:pt x="2" y="5"/>
                    </a:cubicBezTo>
                    <a:cubicBezTo>
                      <a:pt x="1" y="5"/>
                      <a:pt x="0" y="3"/>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0" name="Freeform 687"/>
              <p:cNvSpPr/>
              <p:nvPr/>
            </p:nvSpPr>
            <p:spPr bwMode="auto">
              <a:xfrm>
                <a:off x="-3863975" y="2370138"/>
                <a:ext cx="41275" cy="85725"/>
              </a:xfrm>
              <a:custGeom>
                <a:avLst/>
                <a:gdLst>
                  <a:gd name="T0" fmla="*/ 17 w 19"/>
                  <a:gd name="T1" fmla="*/ 19 h 40"/>
                  <a:gd name="T2" fmla="*/ 13 w 19"/>
                  <a:gd name="T3" fmla="*/ 40 h 40"/>
                  <a:gd name="T4" fmla="*/ 2 w 19"/>
                  <a:gd name="T5" fmla="*/ 21 h 40"/>
                  <a:gd name="T6" fmla="*/ 6 w 19"/>
                  <a:gd name="T7" fmla="*/ 0 h 40"/>
                  <a:gd name="T8" fmla="*/ 17 w 19"/>
                  <a:gd name="T9" fmla="*/ 19 h 40"/>
                </a:gdLst>
                <a:ahLst/>
                <a:cxnLst>
                  <a:cxn ang="0">
                    <a:pos x="T0" y="T1"/>
                  </a:cxn>
                  <a:cxn ang="0">
                    <a:pos x="T2" y="T3"/>
                  </a:cxn>
                  <a:cxn ang="0">
                    <a:pos x="T4" y="T5"/>
                  </a:cxn>
                  <a:cxn ang="0">
                    <a:pos x="T6" y="T7"/>
                  </a:cxn>
                  <a:cxn ang="0">
                    <a:pos x="T8" y="T9"/>
                  </a:cxn>
                </a:cxnLst>
                <a:rect l="0" t="0" r="r" b="b"/>
                <a:pathLst>
                  <a:path w="19" h="40">
                    <a:moveTo>
                      <a:pt x="17" y="19"/>
                    </a:moveTo>
                    <a:cubicBezTo>
                      <a:pt x="19" y="30"/>
                      <a:pt x="13" y="40"/>
                      <a:pt x="13" y="40"/>
                    </a:cubicBezTo>
                    <a:cubicBezTo>
                      <a:pt x="13" y="40"/>
                      <a:pt x="3" y="32"/>
                      <a:pt x="2" y="21"/>
                    </a:cubicBezTo>
                    <a:cubicBezTo>
                      <a:pt x="0" y="10"/>
                      <a:pt x="6" y="0"/>
                      <a:pt x="6" y="0"/>
                    </a:cubicBezTo>
                    <a:cubicBezTo>
                      <a:pt x="6" y="0"/>
                      <a:pt x="15" y="8"/>
                      <a:pt x="17"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1" name="Freeform 688"/>
              <p:cNvSpPr/>
              <p:nvPr/>
            </p:nvSpPr>
            <p:spPr bwMode="auto">
              <a:xfrm>
                <a:off x="-3808412" y="2443163"/>
                <a:ext cx="84138" cy="42863"/>
              </a:xfrm>
              <a:custGeom>
                <a:avLst/>
                <a:gdLst>
                  <a:gd name="T0" fmla="*/ 18 w 39"/>
                  <a:gd name="T1" fmla="*/ 3 h 20"/>
                  <a:gd name="T2" fmla="*/ 0 w 39"/>
                  <a:gd name="T3" fmla="*/ 15 h 20"/>
                  <a:gd name="T4" fmla="*/ 21 w 39"/>
                  <a:gd name="T5" fmla="*/ 18 h 20"/>
                  <a:gd name="T6" fmla="*/ 39 w 39"/>
                  <a:gd name="T7" fmla="*/ 6 h 20"/>
                  <a:gd name="T8" fmla="*/ 18 w 39"/>
                  <a:gd name="T9" fmla="*/ 3 h 20"/>
                </a:gdLst>
                <a:ahLst/>
                <a:cxnLst>
                  <a:cxn ang="0">
                    <a:pos x="T0" y="T1"/>
                  </a:cxn>
                  <a:cxn ang="0">
                    <a:pos x="T2" y="T3"/>
                  </a:cxn>
                  <a:cxn ang="0">
                    <a:pos x="T4" y="T5"/>
                  </a:cxn>
                  <a:cxn ang="0">
                    <a:pos x="T6" y="T7"/>
                  </a:cxn>
                  <a:cxn ang="0">
                    <a:pos x="T8" y="T9"/>
                  </a:cxn>
                </a:cxnLst>
                <a:rect l="0" t="0" r="r" b="b"/>
                <a:pathLst>
                  <a:path w="39" h="20">
                    <a:moveTo>
                      <a:pt x="18" y="3"/>
                    </a:moveTo>
                    <a:cubicBezTo>
                      <a:pt x="7" y="5"/>
                      <a:pt x="0" y="15"/>
                      <a:pt x="0" y="15"/>
                    </a:cubicBezTo>
                    <a:cubicBezTo>
                      <a:pt x="0" y="15"/>
                      <a:pt x="11" y="20"/>
                      <a:pt x="21" y="18"/>
                    </a:cubicBezTo>
                    <a:cubicBezTo>
                      <a:pt x="32" y="15"/>
                      <a:pt x="39" y="6"/>
                      <a:pt x="39" y="6"/>
                    </a:cubicBezTo>
                    <a:cubicBezTo>
                      <a:pt x="39" y="6"/>
                      <a:pt x="29" y="0"/>
                      <a:pt x="1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2" name="Freeform 689"/>
              <p:cNvSpPr/>
              <p:nvPr/>
            </p:nvSpPr>
            <p:spPr bwMode="auto">
              <a:xfrm>
                <a:off x="-3821112" y="2390776"/>
                <a:ext cx="53975" cy="69850"/>
              </a:xfrm>
              <a:custGeom>
                <a:avLst/>
                <a:gdLst>
                  <a:gd name="T0" fmla="*/ 18 w 25"/>
                  <a:gd name="T1" fmla="*/ 20 h 32"/>
                  <a:gd name="T2" fmla="*/ 1 w 25"/>
                  <a:gd name="T3" fmla="*/ 32 h 32"/>
                  <a:gd name="T4" fmla="*/ 6 w 25"/>
                  <a:gd name="T5" fmla="*/ 11 h 32"/>
                  <a:gd name="T6" fmla="*/ 24 w 25"/>
                  <a:gd name="T7" fmla="*/ 0 h 32"/>
                  <a:gd name="T8" fmla="*/ 18 w 25"/>
                  <a:gd name="T9" fmla="*/ 20 h 32"/>
                </a:gdLst>
                <a:ahLst/>
                <a:cxnLst>
                  <a:cxn ang="0">
                    <a:pos x="T0" y="T1"/>
                  </a:cxn>
                  <a:cxn ang="0">
                    <a:pos x="T2" y="T3"/>
                  </a:cxn>
                  <a:cxn ang="0">
                    <a:pos x="T4" y="T5"/>
                  </a:cxn>
                  <a:cxn ang="0">
                    <a:pos x="T6" y="T7"/>
                  </a:cxn>
                  <a:cxn ang="0">
                    <a:pos x="T8" y="T9"/>
                  </a:cxn>
                </a:cxnLst>
                <a:rect l="0" t="0" r="r" b="b"/>
                <a:pathLst>
                  <a:path w="25" h="32">
                    <a:moveTo>
                      <a:pt x="18" y="20"/>
                    </a:moveTo>
                    <a:cubicBezTo>
                      <a:pt x="12" y="29"/>
                      <a:pt x="1" y="32"/>
                      <a:pt x="1" y="32"/>
                    </a:cubicBezTo>
                    <a:cubicBezTo>
                      <a:pt x="1" y="32"/>
                      <a:pt x="0" y="20"/>
                      <a:pt x="6" y="11"/>
                    </a:cubicBezTo>
                    <a:cubicBezTo>
                      <a:pt x="12" y="3"/>
                      <a:pt x="24" y="0"/>
                      <a:pt x="24" y="0"/>
                    </a:cubicBezTo>
                    <a:cubicBezTo>
                      <a:pt x="24" y="0"/>
                      <a:pt x="25" y="11"/>
                      <a:pt x="18"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3" name="Freeform 690"/>
              <p:cNvSpPr/>
              <p:nvPr/>
            </p:nvSpPr>
            <p:spPr bwMode="auto">
              <a:xfrm>
                <a:off x="-3878262" y="2474913"/>
                <a:ext cx="49213" cy="71438"/>
              </a:xfrm>
              <a:custGeom>
                <a:avLst/>
                <a:gdLst>
                  <a:gd name="T0" fmla="*/ 24 w 31"/>
                  <a:gd name="T1" fmla="*/ 29 h 45"/>
                  <a:gd name="T2" fmla="*/ 0 w 31"/>
                  <a:gd name="T3" fmla="*/ 45 h 45"/>
                  <a:gd name="T4" fmla="*/ 7 w 31"/>
                  <a:gd name="T5" fmla="*/ 16 h 45"/>
                  <a:gd name="T6" fmla="*/ 31 w 31"/>
                  <a:gd name="T7" fmla="*/ 0 h 45"/>
                  <a:gd name="T8" fmla="*/ 24 w 31"/>
                  <a:gd name="T9" fmla="*/ 29 h 45"/>
                </a:gdLst>
                <a:ahLst/>
                <a:cxnLst>
                  <a:cxn ang="0">
                    <a:pos x="T0" y="T1"/>
                  </a:cxn>
                  <a:cxn ang="0">
                    <a:pos x="T2" y="T3"/>
                  </a:cxn>
                  <a:cxn ang="0">
                    <a:pos x="T4" y="T5"/>
                  </a:cxn>
                  <a:cxn ang="0">
                    <a:pos x="T6" y="T7"/>
                  </a:cxn>
                  <a:cxn ang="0">
                    <a:pos x="T8" y="T9"/>
                  </a:cxn>
                </a:cxnLst>
                <a:rect l="0" t="0" r="r" b="b"/>
                <a:pathLst>
                  <a:path w="31" h="45">
                    <a:moveTo>
                      <a:pt x="24" y="29"/>
                    </a:moveTo>
                    <a:lnTo>
                      <a:pt x="0" y="45"/>
                    </a:lnTo>
                    <a:lnTo>
                      <a:pt x="7" y="16"/>
                    </a:lnTo>
                    <a:lnTo>
                      <a:pt x="31" y="0"/>
                    </a:lnTo>
                    <a:lnTo>
                      <a:pt x="24"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4" name="Freeform 691"/>
              <p:cNvSpPr/>
              <p:nvPr/>
            </p:nvSpPr>
            <p:spPr bwMode="auto">
              <a:xfrm>
                <a:off x="-3859212" y="2457451"/>
                <a:ext cx="11113" cy="11113"/>
              </a:xfrm>
              <a:custGeom>
                <a:avLst/>
                <a:gdLst>
                  <a:gd name="T0" fmla="*/ 0 w 5"/>
                  <a:gd name="T1" fmla="*/ 1 h 5"/>
                  <a:gd name="T2" fmla="*/ 4 w 5"/>
                  <a:gd name="T3" fmla="*/ 0 h 5"/>
                  <a:gd name="T4" fmla="*/ 4 w 5"/>
                  <a:gd name="T5" fmla="*/ 3 h 5"/>
                  <a:gd name="T6" fmla="*/ 1 w 5"/>
                  <a:gd name="T7" fmla="*/ 4 h 5"/>
                  <a:gd name="T8" fmla="*/ 0 w 5"/>
                  <a:gd name="T9" fmla="*/ 1 h 5"/>
                </a:gdLst>
                <a:ahLst/>
                <a:cxnLst>
                  <a:cxn ang="0">
                    <a:pos x="T0" y="T1"/>
                  </a:cxn>
                  <a:cxn ang="0">
                    <a:pos x="T2" y="T3"/>
                  </a:cxn>
                  <a:cxn ang="0">
                    <a:pos x="T4" y="T5"/>
                  </a:cxn>
                  <a:cxn ang="0">
                    <a:pos x="T6" y="T7"/>
                  </a:cxn>
                  <a:cxn ang="0">
                    <a:pos x="T8" y="T9"/>
                  </a:cxn>
                </a:cxnLst>
                <a:rect l="0" t="0" r="r" b="b"/>
                <a:pathLst>
                  <a:path w="5" h="5">
                    <a:moveTo>
                      <a:pt x="0" y="1"/>
                    </a:moveTo>
                    <a:cubicBezTo>
                      <a:pt x="1" y="0"/>
                      <a:pt x="3" y="0"/>
                      <a:pt x="4" y="0"/>
                    </a:cubicBezTo>
                    <a:cubicBezTo>
                      <a:pt x="5" y="1"/>
                      <a:pt x="5" y="2"/>
                      <a:pt x="4" y="3"/>
                    </a:cubicBezTo>
                    <a:cubicBezTo>
                      <a:pt x="4" y="4"/>
                      <a:pt x="2" y="5"/>
                      <a:pt x="1" y="4"/>
                    </a:cubicBezTo>
                    <a:cubicBezTo>
                      <a:pt x="0" y="3"/>
                      <a:pt x="0" y="2"/>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5" name="Freeform 692"/>
              <p:cNvSpPr/>
              <p:nvPr/>
            </p:nvSpPr>
            <p:spPr bwMode="auto">
              <a:xfrm>
                <a:off x="-3814762" y="2490788"/>
                <a:ext cx="11113" cy="9525"/>
              </a:xfrm>
              <a:custGeom>
                <a:avLst/>
                <a:gdLst>
                  <a:gd name="T0" fmla="*/ 1 w 5"/>
                  <a:gd name="T1" fmla="*/ 1 h 5"/>
                  <a:gd name="T2" fmla="*/ 4 w 5"/>
                  <a:gd name="T3" fmla="*/ 1 h 5"/>
                  <a:gd name="T4" fmla="*/ 5 w 5"/>
                  <a:gd name="T5" fmla="*/ 4 h 5"/>
                  <a:gd name="T6" fmla="*/ 2 w 5"/>
                  <a:gd name="T7" fmla="*/ 5 h 5"/>
                  <a:gd name="T8" fmla="*/ 1 w 5"/>
                  <a:gd name="T9" fmla="*/ 1 h 5"/>
                </a:gdLst>
                <a:ahLst/>
                <a:cxnLst>
                  <a:cxn ang="0">
                    <a:pos x="T0" y="T1"/>
                  </a:cxn>
                  <a:cxn ang="0">
                    <a:pos x="T2" y="T3"/>
                  </a:cxn>
                  <a:cxn ang="0">
                    <a:pos x="T4" y="T5"/>
                  </a:cxn>
                  <a:cxn ang="0">
                    <a:pos x="T6" y="T7"/>
                  </a:cxn>
                  <a:cxn ang="0">
                    <a:pos x="T8" y="T9"/>
                  </a:cxn>
                </a:cxnLst>
                <a:rect l="0" t="0" r="r" b="b"/>
                <a:pathLst>
                  <a:path w="5" h="5">
                    <a:moveTo>
                      <a:pt x="1" y="1"/>
                    </a:moveTo>
                    <a:cubicBezTo>
                      <a:pt x="2" y="0"/>
                      <a:pt x="3" y="0"/>
                      <a:pt x="4" y="1"/>
                    </a:cubicBezTo>
                    <a:cubicBezTo>
                      <a:pt x="5" y="1"/>
                      <a:pt x="5" y="3"/>
                      <a:pt x="5" y="4"/>
                    </a:cubicBezTo>
                    <a:cubicBezTo>
                      <a:pt x="4" y="5"/>
                      <a:pt x="3" y="5"/>
                      <a:pt x="2" y="5"/>
                    </a:cubicBezTo>
                    <a:cubicBezTo>
                      <a:pt x="1" y="4"/>
                      <a:pt x="0" y="2"/>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6" name="Freeform 693"/>
              <p:cNvSpPr/>
              <p:nvPr/>
            </p:nvSpPr>
            <p:spPr bwMode="auto">
              <a:xfrm>
                <a:off x="-3667125" y="2563813"/>
                <a:ext cx="39688" cy="82550"/>
              </a:xfrm>
              <a:custGeom>
                <a:avLst/>
                <a:gdLst>
                  <a:gd name="T0" fmla="*/ 17 w 19"/>
                  <a:gd name="T1" fmla="*/ 21 h 39"/>
                  <a:gd name="T2" fmla="*/ 7 w 19"/>
                  <a:gd name="T3" fmla="*/ 39 h 39"/>
                  <a:gd name="T4" fmla="*/ 2 w 19"/>
                  <a:gd name="T5" fmla="*/ 19 h 39"/>
                  <a:gd name="T6" fmla="*/ 13 w 19"/>
                  <a:gd name="T7" fmla="*/ 0 h 39"/>
                  <a:gd name="T8" fmla="*/ 17 w 19"/>
                  <a:gd name="T9" fmla="*/ 21 h 39"/>
                </a:gdLst>
                <a:ahLst/>
                <a:cxnLst>
                  <a:cxn ang="0">
                    <a:pos x="T0" y="T1"/>
                  </a:cxn>
                  <a:cxn ang="0">
                    <a:pos x="T2" y="T3"/>
                  </a:cxn>
                  <a:cxn ang="0">
                    <a:pos x="T4" y="T5"/>
                  </a:cxn>
                  <a:cxn ang="0">
                    <a:pos x="T6" y="T7"/>
                  </a:cxn>
                  <a:cxn ang="0">
                    <a:pos x="T8" y="T9"/>
                  </a:cxn>
                </a:cxnLst>
                <a:rect l="0" t="0" r="r" b="b"/>
                <a:pathLst>
                  <a:path w="19" h="39">
                    <a:moveTo>
                      <a:pt x="17" y="21"/>
                    </a:moveTo>
                    <a:cubicBezTo>
                      <a:pt x="16" y="32"/>
                      <a:pt x="7" y="39"/>
                      <a:pt x="7" y="39"/>
                    </a:cubicBezTo>
                    <a:cubicBezTo>
                      <a:pt x="7" y="39"/>
                      <a:pt x="0" y="29"/>
                      <a:pt x="2" y="19"/>
                    </a:cubicBezTo>
                    <a:cubicBezTo>
                      <a:pt x="4" y="8"/>
                      <a:pt x="13" y="0"/>
                      <a:pt x="13" y="0"/>
                    </a:cubicBezTo>
                    <a:cubicBezTo>
                      <a:pt x="13" y="0"/>
                      <a:pt x="19" y="10"/>
                      <a:pt x="17"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7" name="Freeform 694"/>
              <p:cNvSpPr/>
              <p:nvPr/>
            </p:nvSpPr>
            <p:spPr bwMode="auto">
              <a:xfrm>
                <a:off x="-3630612" y="2659063"/>
                <a:ext cx="85725" cy="39688"/>
              </a:xfrm>
              <a:custGeom>
                <a:avLst/>
                <a:gdLst>
                  <a:gd name="T0" fmla="*/ 20 w 40"/>
                  <a:gd name="T1" fmla="*/ 1 h 18"/>
                  <a:gd name="T2" fmla="*/ 0 w 40"/>
                  <a:gd name="T3" fmla="*/ 7 h 18"/>
                  <a:gd name="T4" fmla="*/ 19 w 40"/>
                  <a:gd name="T5" fmla="*/ 17 h 18"/>
                  <a:gd name="T6" fmla="*/ 40 w 40"/>
                  <a:gd name="T7" fmla="*/ 11 h 18"/>
                  <a:gd name="T8" fmla="*/ 20 w 40"/>
                  <a:gd name="T9" fmla="*/ 1 h 18"/>
                </a:gdLst>
                <a:ahLst/>
                <a:cxnLst>
                  <a:cxn ang="0">
                    <a:pos x="T0" y="T1"/>
                  </a:cxn>
                  <a:cxn ang="0">
                    <a:pos x="T2" y="T3"/>
                  </a:cxn>
                  <a:cxn ang="0">
                    <a:pos x="T4" y="T5"/>
                  </a:cxn>
                  <a:cxn ang="0">
                    <a:pos x="T6" y="T7"/>
                  </a:cxn>
                  <a:cxn ang="0">
                    <a:pos x="T8" y="T9"/>
                  </a:cxn>
                </a:cxnLst>
                <a:rect l="0" t="0" r="r" b="b"/>
                <a:pathLst>
                  <a:path w="40" h="18">
                    <a:moveTo>
                      <a:pt x="20" y="1"/>
                    </a:moveTo>
                    <a:cubicBezTo>
                      <a:pt x="10" y="0"/>
                      <a:pt x="0" y="7"/>
                      <a:pt x="0" y="7"/>
                    </a:cubicBezTo>
                    <a:cubicBezTo>
                      <a:pt x="0" y="7"/>
                      <a:pt x="8" y="16"/>
                      <a:pt x="19" y="17"/>
                    </a:cubicBezTo>
                    <a:cubicBezTo>
                      <a:pt x="30" y="18"/>
                      <a:pt x="40" y="11"/>
                      <a:pt x="40" y="11"/>
                    </a:cubicBezTo>
                    <a:cubicBezTo>
                      <a:pt x="40" y="11"/>
                      <a:pt x="31" y="2"/>
                      <a:pt x="2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8" name="Freeform 695"/>
              <p:cNvSpPr/>
              <p:nvPr/>
            </p:nvSpPr>
            <p:spPr bwMode="auto">
              <a:xfrm>
                <a:off x="-3636962" y="2606676"/>
                <a:ext cx="68263" cy="52388"/>
              </a:xfrm>
              <a:custGeom>
                <a:avLst/>
                <a:gdLst>
                  <a:gd name="T0" fmla="*/ 20 w 32"/>
                  <a:gd name="T1" fmla="*/ 19 h 25"/>
                  <a:gd name="T2" fmla="*/ 0 w 32"/>
                  <a:gd name="T3" fmla="*/ 24 h 25"/>
                  <a:gd name="T4" fmla="*/ 11 w 32"/>
                  <a:gd name="T5" fmla="*/ 6 h 25"/>
                  <a:gd name="T6" fmla="*/ 32 w 32"/>
                  <a:gd name="T7" fmla="*/ 1 h 25"/>
                  <a:gd name="T8" fmla="*/ 20 w 32"/>
                  <a:gd name="T9" fmla="*/ 19 h 25"/>
                </a:gdLst>
                <a:ahLst/>
                <a:cxnLst>
                  <a:cxn ang="0">
                    <a:pos x="T0" y="T1"/>
                  </a:cxn>
                  <a:cxn ang="0">
                    <a:pos x="T2" y="T3"/>
                  </a:cxn>
                  <a:cxn ang="0">
                    <a:pos x="T4" y="T5"/>
                  </a:cxn>
                  <a:cxn ang="0">
                    <a:pos x="T6" y="T7"/>
                  </a:cxn>
                  <a:cxn ang="0">
                    <a:pos x="T8" y="T9"/>
                  </a:cxn>
                </a:cxnLst>
                <a:rect l="0" t="0" r="r" b="b"/>
                <a:pathLst>
                  <a:path w="32" h="25">
                    <a:moveTo>
                      <a:pt x="20" y="19"/>
                    </a:moveTo>
                    <a:cubicBezTo>
                      <a:pt x="11" y="25"/>
                      <a:pt x="0" y="24"/>
                      <a:pt x="0" y="24"/>
                    </a:cubicBezTo>
                    <a:cubicBezTo>
                      <a:pt x="0" y="24"/>
                      <a:pt x="2" y="13"/>
                      <a:pt x="11" y="6"/>
                    </a:cubicBezTo>
                    <a:cubicBezTo>
                      <a:pt x="20" y="0"/>
                      <a:pt x="32" y="1"/>
                      <a:pt x="32" y="1"/>
                    </a:cubicBezTo>
                    <a:cubicBezTo>
                      <a:pt x="32" y="1"/>
                      <a:pt x="29" y="12"/>
                      <a:pt x="2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9" name="Freeform 696"/>
              <p:cNvSpPr/>
              <p:nvPr/>
            </p:nvSpPr>
            <p:spPr bwMode="auto">
              <a:xfrm>
                <a:off x="-3721100" y="2670176"/>
                <a:ext cx="68263" cy="49213"/>
              </a:xfrm>
              <a:custGeom>
                <a:avLst/>
                <a:gdLst>
                  <a:gd name="T0" fmla="*/ 28 w 43"/>
                  <a:gd name="T1" fmla="*/ 25 h 31"/>
                  <a:gd name="T2" fmla="*/ 0 w 43"/>
                  <a:gd name="T3" fmla="*/ 31 h 31"/>
                  <a:gd name="T4" fmla="*/ 16 w 43"/>
                  <a:gd name="T5" fmla="*/ 7 h 31"/>
                  <a:gd name="T6" fmla="*/ 43 w 43"/>
                  <a:gd name="T7" fmla="*/ 0 h 31"/>
                  <a:gd name="T8" fmla="*/ 28 w 43"/>
                  <a:gd name="T9" fmla="*/ 25 h 31"/>
                </a:gdLst>
                <a:ahLst/>
                <a:cxnLst>
                  <a:cxn ang="0">
                    <a:pos x="T0" y="T1"/>
                  </a:cxn>
                  <a:cxn ang="0">
                    <a:pos x="T2" y="T3"/>
                  </a:cxn>
                  <a:cxn ang="0">
                    <a:pos x="T4" y="T5"/>
                  </a:cxn>
                  <a:cxn ang="0">
                    <a:pos x="T6" y="T7"/>
                  </a:cxn>
                  <a:cxn ang="0">
                    <a:pos x="T8" y="T9"/>
                  </a:cxn>
                </a:cxnLst>
                <a:rect l="0" t="0" r="r" b="b"/>
                <a:pathLst>
                  <a:path w="43" h="31">
                    <a:moveTo>
                      <a:pt x="28" y="25"/>
                    </a:moveTo>
                    <a:lnTo>
                      <a:pt x="0" y="31"/>
                    </a:lnTo>
                    <a:lnTo>
                      <a:pt x="16" y="7"/>
                    </a:lnTo>
                    <a:lnTo>
                      <a:pt x="43" y="0"/>
                    </a:lnTo>
                    <a:lnTo>
                      <a:pt x="2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0" name="Freeform 697"/>
              <p:cNvSpPr/>
              <p:nvPr/>
            </p:nvSpPr>
            <p:spPr bwMode="auto">
              <a:xfrm>
                <a:off x="-3678237" y="2644776"/>
                <a:ext cx="11113" cy="11113"/>
              </a:xfrm>
              <a:custGeom>
                <a:avLst/>
                <a:gdLst>
                  <a:gd name="T0" fmla="*/ 1 w 5"/>
                  <a:gd name="T1" fmla="*/ 0 h 5"/>
                  <a:gd name="T2" fmla="*/ 5 w 5"/>
                  <a:gd name="T3" fmla="*/ 1 h 5"/>
                  <a:gd name="T4" fmla="*/ 4 w 5"/>
                  <a:gd name="T5" fmla="*/ 4 h 5"/>
                  <a:gd name="T6" fmla="*/ 1 w 5"/>
                  <a:gd name="T7" fmla="*/ 4 h 5"/>
                  <a:gd name="T8" fmla="*/ 1 w 5"/>
                  <a:gd name="T9" fmla="*/ 0 h 5"/>
                </a:gdLst>
                <a:ahLst/>
                <a:cxnLst>
                  <a:cxn ang="0">
                    <a:pos x="T0" y="T1"/>
                  </a:cxn>
                  <a:cxn ang="0">
                    <a:pos x="T2" y="T3"/>
                  </a:cxn>
                  <a:cxn ang="0">
                    <a:pos x="T4" y="T5"/>
                  </a:cxn>
                  <a:cxn ang="0">
                    <a:pos x="T6" y="T7"/>
                  </a:cxn>
                  <a:cxn ang="0">
                    <a:pos x="T8" y="T9"/>
                  </a:cxn>
                </a:cxnLst>
                <a:rect l="0" t="0" r="r" b="b"/>
                <a:pathLst>
                  <a:path w="5" h="5">
                    <a:moveTo>
                      <a:pt x="1" y="0"/>
                    </a:moveTo>
                    <a:cubicBezTo>
                      <a:pt x="2" y="0"/>
                      <a:pt x="4" y="0"/>
                      <a:pt x="5" y="1"/>
                    </a:cubicBezTo>
                    <a:cubicBezTo>
                      <a:pt x="5" y="2"/>
                      <a:pt x="5" y="3"/>
                      <a:pt x="4" y="4"/>
                    </a:cubicBezTo>
                    <a:cubicBezTo>
                      <a:pt x="3" y="5"/>
                      <a:pt x="2" y="5"/>
                      <a:pt x="1" y="4"/>
                    </a:cubicBezTo>
                    <a:cubicBezTo>
                      <a:pt x="0" y="3"/>
                      <a:pt x="0"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1" name="Freeform 698"/>
              <p:cNvSpPr/>
              <p:nvPr/>
            </p:nvSpPr>
            <p:spPr bwMode="auto">
              <a:xfrm>
                <a:off x="-3643312" y="2689226"/>
                <a:ext cx="9525" cy="11113"/>
              </a:xfrm>
              <a:custGeom>
                <a:avLst/>
                <a:gdLst>
                  <a:gd name="T0" fmla="*/ 1 w 5"/>
                  <a:gd name="T1" fmla="*/ 1 h 5"/>
                  <a:gd name="T2" fmla="*/ 4 w 5"/>
                  <a:gd name="T3" fmla="*/ 1 h 5"/>
                  <a:gd name="T4" fmla="*/ 4 w 5"/>
                  <a:gd name="T5" fmla="*/ 4 h 5"/>
                  <a:gd name="T6" fmla="*/ 1 w 5"/>
                  <a:gd name="T7" fmla="*/ 4 h 5"/>
                  <a:gd name="T8" fmla="*/ 1 w 5"/>
                  <a:gd name="T9" fmla="*/ 1 h 5"/>
                </a:gdLst>
                <a:ahLst/>
                <a:cxnLst>
                  <a:cxn ang="0">
                    <a:pos x="T0" y="T1"/>
                  </a:cxn>
                  <a:cxn ang="0">
                    <a:pos x="T2" y="T3"/>
                  </a:cxn>
                  <a:cxn ang="0">
                    <a:pos x="T4" y="T5"/>
                  </a:cxn>
                  <a:cxn ang="0">
                    <a:pos x="T6" y="T7"/>
                  </a:cxn>
                  <a:cxn ang="0">
                    <a:pos x="T8" y="T9"/>
                  </a:cxn>
                </a:cxnLst>
                <a:rect l="0" t="0" r="r" b="b"/>
                <a:pathLst>
                  <a:path w="5" h="5">
                    <a:moveTo>
                      <a:pt x="1" y="1"/>
                    </a:moveTo>
                    <a:cubicBezTo>
                      <a:pt x="2" y="0"/>
                      <a:pt x="4" y="0"/>
                      <a:pt x="4" y="1"/>
                    </a:cubicBezTo>
                    <a:cubicBezTo>
                      <a:pt x="5" y="2"/>
                      <a:pt x="5" y="4"/>
                      <a:pt x="4" y="4"/>
                    </a:cubicBezTo>
                    <a:cubicBezTo>
                      <a:pt x="3" y="5"/>
                      <a:pt x="2" y="5"/>
                      <a:pt x="1" y="4"/>
                    </a:cubicBezTo>
                    <a:cubicBezTo>
                      <a:pt x="0" y="3"/>
                      <a:pt x="0" y="2"/>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2" name="Freeform 699"/>
              <p:cNvSpPr/>
              <p:nvPr/>
            </p:nvSpPr>
            <p:spPr bwMode="auto">
              <a:xfrm>
                <a:off x="-3544887" y="2786063"/>
                <a:ext cx="49213" cy="77788"/>
              </a:xfrm>
              <a:custGeom>
                <a:avLst/>
                <a:gdLst>
                  <a:gd name="T0" fmla="*/ 18 w 23"/>
                  <a:gd name="T1" fmla="*/ 21 h 36"/>
                  <a:gd name="T2" fmla="*/ 3 w 23"/>
                  <a:gd name="T3" fmla="*/ 36 h 36"/>
                  <a:gd name="T4" fmla="*/ 4 w 23"/>
                  <a:gd name="T5" fmla="*/ 15 h 36"/>
                  <a:gd name="T6" fmla="*/ 20 w 23"/>
                  <a:gd name="T7" fmla="*/ 0 h 36"/>
                  <a:gd name="T8" fmla="*/ 18 w 23"/>
                  <a:gd name="T9" fmla="*/ 21 h 36"/>
                </a:gdLst>
                <a:ahLst/>
                <a:cxnLst>
                  <a:cxn ang="0">
                    <a:pos x="T0" y="T1"/>
                  </a:cxn>
                  <a:cxn ang="0">
                    <a:pos x="T2" y="T3"/>
                  </a:cxn>
                  <a:cxn ang="0">
                    <a:pos x="T4" y="T5"/>
                  </a:cxn>
                  <a:cxn ang="0">
                    <a:pos x="T6" y="T7"/>
                  </a:cxn>
                  <a:cxn ang="0">
                    <a:pos x="T8" y="T9"/>
                  </a:cxn>
                </a:cxnLst>
                <a:rect l="0" t="0" r="r" b="b"/>
                <a:pathLst>
                  <a:path w="23" h="36">
                    <a:moveTo>
                      <a:pt x="18" y="21"/>
                    </a:moveTo>
                    <a:cubicBezTo>
                      <a:pt x="13" y="31"/>
                      <a:pt x="3" y="36"/>
                      <a:pt x="3" y="36"/>
                    </a:cubicBezTo>
                    <a:cubicBezTo>
                      <a:pt x="3" y="36"/>
                      <a:pt x="0" y="25"/>
                      <a:pt x="4" y="15"/>
                    </a:cubicBezTo>
                    <a:cubicBezTo>
                      <a:pt x="9" y="5"/>
                      <a:pt x="20" y="0"/>
                      <a:pt x="20" y="0"/>
                    </a:cubicBezTo>
                    <a:cubicBezTo>
                      <a:pt x="20" y="0"/>
                      <a:pt x="23" y="11"/>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3" name="Freeform 700"/>
              <p:cNvSpPr/>
              <p:nvPr/>
            </p:nvSpPr>
            <p:spPr bwMode="auto">
              <a:xfrm>
                <a:off x="-3525837" y="2889251"/>
                <a:ext cx="79375" cy="47625"/>
              </a:xfrm>
              <a:custGeom>
                <a:avLst/>
                <a:gdLst>
                  <a:gd name="T0" fmla="*/ 21 w 37"/>
                  <a:gd name="T1" fmla="*/ 4 h 22"/>
                  <a:gd name="T2" fmla="*/ 0 w 37"/>
                  <a:gd name="T3" fmla="*/ 3 h 22"/>
                  <a:gd name="T4" fmla="*/ 15 w 37"/>
                  <a:gd name="T5" fmla="*/ 18 h 22"/>
                  <a:gd name="T6" fmla="*/ 37 w 37"/>
                  <a:gd name="T7" fmla="*/ 18 h 22"/>
                  <a:gd name="T8" fmla="*/ 21 w 37"/>
                  <a:gd name="T9" fmla="*/ 4 h 22"/>
                </a:gdLst>
                <a:ahLst/>
                <a:cxnLst>
                  <a:cxn ang="0">
                    <a:pos x="T0" y="T1"/>
                  </a:cxn>
                  <a:cxn ang="0">
                    <a:pos x="T2" y="T3"/>
                  </a:cxn>
                  <a:cxn ang="0">
                    <a:pos x="T4" y="T5"/>
                  </a:cxn>
                  <a:cxn ang="0">
                    <a:pos x="T6" y="T7"/>
                  </a:cxn>
                  <a:cxn ang="0">
                    <a:pos x="T8" y="T9"/>
                  </a:cxn>
                </a:cxnLst>
                <a:rect l="0" t="0" r="r" b="b"/>
                <a:pathLst>
                  <a:path w="37" h="22">
                    <a:moveTo>
                      <a:pt x="21" y="4"/>
                    </a:moveTo>
                    <a:cubicBezTo>
                      <a:pt x="11" y="0"/>
                      <a:pt x="0" y="3"/>
                      <a:pt x="0" y="3"/>
                    </a:cubicBezTo>
                    <a:cubicBezTo>
                      <a:pt x="0" y="3"/>
                      <a:pt x="5" y="14"/>
                      <a:pt x="15" y="18"/>
                    </a:cubicBezTo>
                    <a:cubicBezTo>
                      <a:pt x="26" y="22"/>
                      <a:pt x="37" y="18"/>
                      <a:pt x="37" y="18"/>
                    </a:cubicBezTo>
                    <a:cubicBezTo>
                      <a:pt x="37" y="18"/>
                      <a:pt x="31" y="8"/>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4" name="Freeform 701"/>
              <p:cNvSpPr/>
              <p:nvPr/>
            </p:nvSpPr>
            <p:spPr bwMode="auto">
              <a:xfrm>
                <a:off x="-3527425" y="2840038"/>
                <a:ext cx="79375" cy="47625"/>
              </a:xfrm>
              <a:custGeom>
                <a:avLst/>
                <a:gdLst>
                  <a:gd name="T0" fmla="*/ 21 w 37"/>
                  <a:gd name="T1" fmla="*/ 18 h 22"/>
                  <a:gd name="T2" fmla="*/ 0 w 37"/>
                  <a:gd name="T3" fmla="*/ 18 h 22"/>
                  <a:gd name="T4" fmla="*/ 16 w 37"/>
                  <a:gd name="T5" fmla="*/ 4 h 22"/>
                  <a:gd name="T6" fmla="*/ 37 w 37"/>
                  <a:gd name="T7" fmla="*/ 4 h 22"/>
                  <a:gd name="T8" fmla="*/ 21 w 37"/>
                  <a:gd name="T9" fmla="*/ 18 h 22"/>
                </a:gdLst>
                <a:ahLst/>
                <a:cxnLst>
                  <a:cxn ang="0">
                    <a:pos x="T0" y="T1"/>
                  </a:cxn>
                  <a:cxn ang="0">
                    <a:pos x="T2" y="T3"/>
                  </a:cxn>
                  <a:cxn ang="0">
                    <a:pos x="T4" y="T5"/>
                  </a:cxn>
                  <a:cxn ang="0">
                    <a:pos x="T6" y="T7"/>
                  </a:cxn>
                  <a:cxn ang="0">
                    <a:pos x="T8" y="T9"/>
                  </a:cxn>
                </a:cxnLst>
                <a:rect l="0" t="0" r="r" b="b"/>
                <a:pathLst>
                  <a:path w="37" h="22">
                    <a:moveTo>
                      <a:pt x="21" y="18"/>
                    </a:moveTo>
                    <a:cubicBezTo>
                      <a:pt x="11" y="22"/>
                      <a:pt x="0" y="18"/>
                      <a:pt x="0" y="18"/>
                    </a:cubicBezTo>
                    <a:cubicBezTo>
                      <a:pt x="0" y="18"/>
                      <a:pt x="6" y="8"/>
                      <a:pt x="16" y="4"/>
                    </a:cubicBezTo>
                    <a:cubicBezTo>
                      <a:pt x="26" y="0"/>
                      <a:pt x="37" y="4"/>
                      <a:pt x="37" y="4"/>
                    </a:cubicBezTo>
                    <a:cubicBezTo>
                      <a:pt x="37" y="4"/>
                      <a:pt x="32" y="15"/>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5" name="Freeform 702"/>
              <p:cNvSpPr/>
              <p:nvPr/>
            </p:nvSpPr>
            <p:spPr bwMode="auto">
              <a:xfrm>
                <a:off x="-3624262" y="2884488"/>
                <a:ext cx="79375" cy="30163"/>
              </a:xfrm>
              <a:custGeom>
                <a:avLst/>
                <a:gdLst>
                  <a:gd name="T0" fmla="*/ 28 w 50"/>
                  <a:gd name="T1" fmla="*/ 19 h 19"/>
                  <a:gd name="T2" fmla="*/ 0 w 50"/>
                  <a:gd name="T3" fmla="*/ 19 h 19"/>
                  <a:gd name="T4" fmla="*/ 21 w 50"/>
                  <a:gd name="T5" fmla="*/ 0 h 19"/>
                  <a:gd name="T6" fmla="*/ 50 w 50"/>
                  <a:gd name="T7" fmla="*/ 0 h 19"/>
                  <a:gd name="T8" fmla="*/ 28 w 50"/>
                  <a:gd name="T9" fmla="*/ 19 h 19"/>
                </a:gdLst>
                <a:ahLst/>
                <a:cxnLst>
                  <a:cxn ang="0">
                    <a:pos x="T0" y="T1"/>
                  </a:cxn>
                  <a:cxn ang="0">
                    <a:pos x="T2" y="T3"/>
                  </a:cxn>
                  <a:cxn ang="0">
                    <a:pos x="T4" y="T5"/>
                  </a:cxn>
                  <a:cxn ang="0">
                    <a:pos x="T6" y="T7"/>
                  </a:cxn>
                  <a:cxn ang="0">
                    <a:pos x="T8" y="T9"/>
                  </a:cxn>
                </a:cxnLst>
                <a:rect l="0" t="0" r="r" b="b"/>
                <a:pathLst>
                  <a:path w="50" h="19">
                    <a:moveTo>
                      <a:pt x="28" y="19"/>
                    </a:moveTo>
                    <a:lnTo>
                      <a:pt x="0" y="19"/>
                    </a:lnTo>
                    <a:lnTo>
                      <a:pt x="21" y="0"/>
                    </a:lnTo>
                    <a:lnTo>
                      <a:pt x="50" y="0"/>
                    </a:lnTo>
                    <a:lnTo>
                      <a:pt x="28"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6" name="Freeform 703"/>
              <p:cNvSpPr/>
              <p:nvPr/>
            </p:nvSpPr>
            <p:spPr bwMode="auto">
              <a:xfrm>
                <a:off x="-3563937" y="2855913"/>
                <a:ext cx="12700" cy="9525"/>
              </a:xfrm>
              <a:custGeom>
                <a:avLst/>
                <a:gdLst>
                  <a:gd name="T0" fmla="*/ 2 w 6"/>
                  <a:gd name="T1" fmla="*/ 0 h 5"/>
                  <a:gd name="T2" fmla="*/ 5 w 6"/>
                  <a:gd name="T3" fmla="*/ 2 h 5"/>
                  <a:gd name="T4" fmla="*/ 4 w 6"/>
                  <a:gd name="T5" fmla="*/ 5 h 5"/>
                  <a:gd name="T6" fmla="*/ 1 w 6"/>
                  <a:gd name="T7" fmla="*/ 3 h 5"/>
                  <a:gd name="T8" fmla="*/ 2 w 6"/>
                  <a:gd name="T9" fmla="*/ 0 h 5"/>
                </a:gdLst>
                <a:ahLst/>
                <a:cxnLst>
                  <a:cxn ang="0">
                    <a:pos x="T0" y="T1"/>
                  </a:cxn>
                  <a:cxn ang="0">
                    <a:pos x="T2" y="T3"/>
                  </a:cxn>
                  <a:cxn ang="0">
                    <a:pos x="T4" y="T5"/>
                  </a:cxn>
                  <a:cxn ang="0">
                    <a:pos x="T6" y="T7"/>
                  </a:cxn>
                  <a:cxn ang="0">
                    <a:pos x="T8" y="T9"/>
                  </a:cxn>
                </a:cxnLst>
                <a:rect l="0" t="0" r="r" b="b"/>
                <a:pathLst>
                  <a:path w="6" h="5">
                    <a:moveTo>
                      <a:pt x="2" y="0"/>
                    </a:moveTo>
                    <a:cubicBezTo>
                      <a:pt x="3" y="0"/>
                      <a:pt x="5" y="0"/>
                      <a:pt x="5" y="2"/>
                    </a:cubicBezTo>
                    <a:cubicBezTo>
                      <a:pt x="6" y="3"/>
                      <a:pt x="5" y="4"/>
                      <a:pt x="4" y="5"/>
                    </a:cubicBezTo>
                    <a:cubicBezTo>
                      <a:pt x="3" y="5"/>
                      <a:pt x="1" y="4"/>
                      <a:pt x="1" y="3"/>
                    </a:cubicBezTo>
                    <a:cubicBezTo>
                      <a:pt x="0"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7" name="Freeform 704"/>
              <p:cNvSpPr/>
              <p:nvPr/>
            </p:nvSpPr>
            <p:spPr bwMode="auto">
              <a:xfrm>
                <a:off x="-3544887" y="2908301"/>
                <a:ext cx="11113" cy="11113"/>
              </a:xfrm>
              <a:custGeom>
                <a:avLst/>
                <a:gdLst>
                  <a:gd name="T0" fmla="*/ 2 w 5"/>
                  <a:gd name="T1" fmla="*/ 0 h 5"/>
                  <a:gd name="T2" fmla="*/ 5 w 5"/>
                  <a:gd name="T3" fmla="*/ 2 h 5"/>
                  <a:gd name="T4" fmla="*/ 4 w 5"/>
                  <a:gd name="T5" fmla="*/ 5 h 5"/>
                  <a:gd name="T6" fmla="*/ 1 w 5"/>
                  <a:gd name="T7" fmla="*/ 3 h 5"/>
                  <a:gd name="T8" fmla="*/ 2 w 5"/>
                  <a:gd name="T9" fmla="*/ 0 h 5"/>
                </a:gdLst>
                <a:ahLst/>
                <a:cxnLst>
                  <a:cxn ang="0">
                    <a:pos x="T0" y="T1"/>
                  </a:cxn>
                  <a:cxn ang="0">
                    <a:pos x="T2" y="T3"/>
                  </a:cxn>
                  <a:cxn ang="0">
                    <a:pos x="T4" y="T5"/>
                  </a:cxn>
                  <a:cxn ang="0">
                    <a:pos x="T6" y="T7"/>
                  </a:cxn>
                  <a:cxn ang="0">
                    <a:pos x="T8" y="T9"/>
                  </a:cxn>
                </a:cxnLst>
                <a:rect l="0" t="0" r="r" b="b"/>
                <a:pathLst>
                  <a:path w="5" h="5">
                    <a:moveTo>
                      <a:pt x="2" y="0"/>
                    </a:moveTo>
                    <a:cubicBezTo>
                      <a:pt x="3" y="0"/>
                      <a:pt x="5" y="0"/>
                      <a:pt x="5" y="2"/>
                    </a:cubicBezTo>
                    <a:cubicBezTo>
                      <a:pt x="5" y="3"/>
                      <a:pt x="5" y="4"/>
                      <a:pt x="4" y="5"/>
                    </a:cubicBezTo>
                    <a:cubicBezTo>
                      <a:pt x="3" y="5"/>
                      <a:pt x="1" y="4"/>
                      <a:pt x="1" y="3"/>
                    </a:cubicBezTo>
                    <a:cubicBezTo>
                      <a:pt x="0"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8" name="Freeform 705"/>
              <p:cNvSpPr/>
              <p:nvPr/>
            </p:nvSpPr>
            <p:spPr bwMode="auto">
              <a:xfrm>
                <a:off x="-3490912" y="3048001"/>
                <a:ext cx="55563" cy="61913"/>
              </a:xfrm>
              <a:custGeom>
                <a:avLst/>
                <a:gdLst>
                  <a:gd name="T0" fmla="*/ 19 w 26"/>
                  <a:gd name="T1" fmla="*/ 20 h 29"/>
                  <a:gd name="T2" fmla="*/ 0 w 26"/>
                  <a:gd name="T3" fmla="*/ 29 h 29"/>
                  <a:gd name="T4" fmla="*/ 7 w 26"/>
                  <a:gd name="T5" fmla="*/ 9 h 29"/>
                  <a:gd name="T6" fmla="*/ 26 w 26"/>
                  <a:gd name="T7" fmla="*/ 0 h 29"/>
                  <a:gd name="T8" fmla="*/ 19 w 26"/>
                  <a:gd name="T9" fmla="*/ 20 h 29"/>
                </a:gdLst>
                <a:ahLst/>
                <a:cxnLst>
                  <a:cxn ang="0">
                    <a:pos x="T0" y="T1"/>
                  </a:cxn>
                  <a:cxn ang="0">
                    <a:pos x="T2" y="T3"/>
                  </a:cxn>
                  <a:cxn ang="0">
                    <a:pos x="T4" y="T5"/>
                  </a:cxn>
                  <a:cxn ang="0">
                    <a:pos x="T6" y="T7"/>
                  </a:cxn>
                  <a:cxn ang="0">
                    <a:pos x="T8" y="T9"/>
                  </a:cxn>
                </a:cxnLst>
                <a:rect l="0" t="0" r="r" b="b"/>
                <a:pathLst>
                  <a:path w="26" h="29">
                    <a:moveTo>
                      <a:pt x="19" y="20"/>
                    </a:moveTo>
                    <a:cubicBezTo>
                      <a:pt x="11" y="28"/>
                      <a:pt x="0" y="29"/>
                      <a:pt x="0" y="29"/>
                    </a:cubicBezTo>
                    <a:cubicBezTo>
                      <a:pt x="0" y="29"/>
                      <a:pt x="0" y="18"/>
                      <a:pt x="7" y="9"/>
                    </a:cubicBezTo>
                    <a:cubicBezTo>
                      <a:pt x="15" y="1"/>
                      <a:pt x="26" y="0"/>
                      <a:pt x="26" y="0"/>
                    </a:cubicBezTo>
                    <a:cubicBezTo>
                      <a:pt x="26" y="0"/>
                      <a:pt x="26" y="12"/>
                      <a:pt x="1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9" name="Freeform 706"/>
              <p:cNvSpPr/>
              <p:nvPr/>
            </p:nvSpPr>
            <p:spPr bwMode="auto">
              <a:xfrm>
                <a:off x="-3489325" y="3144838"/>
                <a:ext cx="66675" cy="55563"/>
              </a:xfrm>
              <a:custGeom>
                <a:avLst/>
                <a:gdLst>
                  <a:gd name="T0" fmla="*/ 20 w 31"/>
                  <a:gd name="T1" fmla="*/ 7 h 26"/>
                  <a:gd name="T2" fmla="*/ 0 w 31"/>
                  <a:gd name="T3" fmla="*/ 1 h 26"/>
                  <a:gd name="T4" fmla="*/ 11 w 31"/>
                  <a:gd name="T5" fmla="*/ 19 h 26"/>
                  <a:gd name="T6" fmla="*/ 31 w 31"/>
                  <a:gd name="T7" fmla="*/ 26 h 26"/>
                  <a:gd name="T8" fmla="*/ 20 w 31"/>
                  <a:gd name="T9" fmla="*/ 7 h 26"/>
                </a:gdLst>
                <a:ahLst/>
                <a:cxnLst>
                  <a:cxn ang="0">
                    <a:pos x="T0" y="T1"/>
                  </a:cxn>
                  <a:cxn ang="0">
                    <a:pos x="T2" y="T3"/>
                  </a:cxn>
                  <a:cxn ang="0">
                    <a:pos x="T4" y="T5"/>
                  </a:cxn>
                  <a:cxn ang="0">
                    <a:pos x="T6" y="T7"/>
                  </a:cxn>
                  <a:cxn ang="0">
                    <a:pos x="T8" y="T9"/>
                  </a:cxn>
                </a:cxnLst>
                <a:rect l="0" t="0" r="r" b="b"/>
                <a:pathLst>
                  <a:path w="31" h="26">
                    <a:moveTo>
                      <a:pt x="20" y="7"/>
                    </a:moveTo>
                    <a:cubicBezTo>
                      <a:pt x="12" y="0"/>
                      <a:pt x="0" y="1"/>
                      <a:pt x="0" y="1"/>
                    </a:cubicBezTo>
                    <a:cubicBezTo>
                      <a:pt x="0" y="1"/>
                      <a:pt x="2" y="12"/>
                      <a:pt x="11" y="19"/>
                    </a:cubicBezTo>
                    <a:cubicBezTo>
                      <a:pt x="19" y="26"/>
                      <a:pt x="31" y="26"/>
                      <a:pt x="31" y="26"/>
                    </a:cubicBezTo>
                    <a:cubicBezTo>
                      <a:pt x="31" y="26"/>
                      <a:pt x="29" y="14"/>
                      <a:pt x="2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0" name="Freeform 707"/>
              <p:cNvSpPr/>
              <p:nvPr/>
            </p:nvSpPr>
            <p:spPr bwMode="auto">
              <a:xfrm>
                <a:off x="-3484562" y="3108326"/>
                <a:ext cx="85725" cy="36513"/>
              </a:xfrm>
              <a:custGeom>
                <a:avLst/>
                <a:gdLst>
                  <a:gd name="T0" fmla="*/ 20 w 40"/>
                  <a:gd name="T1" fmla="*/ 16 h 17"/>
                  <a:gd name="T2" fmla="*/ 0 w 40"/>
                  <a:gd name="T3" fmla="*/ 9 h 17"/>
                  <a:gd name="T4" fmla="*/ 19 w 40"/>
                  <a:gd name="T5" fmla="*/ 1 h 17"/>
                  <a:gd name="T6" fmla="*/ 40 w 40"/>
                  <a:gd name="T7" fmla="*/ 7 h 17"/>
                  <a:gd name="T8" fmla="*/ 20 w 40"/>
                  <a:gd name="T9" fmla="*/ 16 h 17"/>
                </a:gdLst>
                <a:ahLst/>
                <a:cxnLst>
                  <a:cxn ang="0">
                    <a:pos x="T0" y="T1"/>
                  </a:cxn>
                  <a:cxn ang="0">
                    <a:pos x="T2" y="T3"/>
                  </a:cxn>
                  <a:cxn ang="0">
                    <a:pos x="T4" y="T5"/>
                  </a:cxn>
                  <a:cxn ang="0">
                    <a:pos x="T6" y="T7"/>
                  </a:cxn>
                  <a:cxn ang="0">
                    <a:pos x="T8" y="T9"/>
                  </a:cxn>
                </a:cxnLst>
                <a:rect l="0" t="0" r="r" b="b"/>
                <a:pathLst>
                  <a:path w="40" h="17">
                    <a:moveTo>
                      <a:pt x="20" y="16"/>
                    </a:moveTo>
                    <a:cubicBezTo>
                      <a:pt x="9" y="17"/>
                      <a:pt x="0" y="9"/>
                      <a:pt x="0" y="9"/>
                    </a:cubicBezTo>
                    <a:cubicBezTo>
                      <a:pt x="0" y="9"/>
                      <a:pt x="8" y="1"/>
                      <a:pt x="19" y="1"/>
                    </a:cubicBezTo>
                    <a:cubicBezTo>
                      <a:pt x="30" y="0"/>
                      <a:pt x="40" y="7"/>
                      <a:pt x="40" y="7"/>
                    </a:cubicBezTo>
                    <a:cubicBezTo>
                      <a:pt x="40" y="7"/>
                      <a:pt x="31" y="15"/>
                      <a:pt x="2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1" name="Freeform 708"/>
              <p:cNvSpPr/>
              <p:nvPr/>
            </p:nvSpPr>
            <p:spPr bwMode="auto">
              <a:xfrm>
                <a:off x="-3587750" y="3114676"/>
                <a:ext cx="85725" cy="34925"/>
              </a:xfrm>
              <a:custGeom>
                <a:avLst/>
                <a:gdLst>
                  <a:gd name="T0" fmla="*/ 27 w 54"/>
                  <a:gd name="T1" fmla="*/ 22 h 22"/>
                  <a:gd name="T2" fmla="*/ 0 w 54"/>
                  <a:gd name="T3" fmla="*/ 12 h 22"/>
                  <a:gd name="T4" fmla="*/ 26 w 54"/>
                  <a:gd name="T5" fmla="*/ 0 h 22"/>
                  <a:gd name="T6" fmla="*/ 54 w 54"/>
                  <a:gd name="T7" fmla="*/ 10 h 22"/>
                  <a:gd name="T8" fmla="*/ 27 w 54"/>
                  <a:gd name="T9" fmla="*/ 22 h 22"/>
                </a:gdLst>
                <a:ahLst/>
                <a:cxnLst>
                  <a:cxn ang="0">
                    <a:pos x="T0" y="T1"/>
                  </a:cxn>
                  <a:cxn ang="0">
                    <a:pos x="T2" y="T3"/>
                  </a:cxn>
                  <a:cxn ang="0">
                    <a:pos x="T4" y="T5"/>
                  </a:cxn>
                  <a:cxn ang="0">
                    <a:pos x="T6" y="T7"/>
                  </a:cxn>
                  <a:cxn ang="0">
                    <a:pos x="T8" y="T9"/>
                  </a:cxn>
                </a:cxnLst>
                <a:rect l="0" t="0" r="r" b="b"/>
                <a:pathLst>
                  <a:path w="54" h="22">
                    <a:moveTo>
                      <a:pt x="27" y="22"/>
                    </a:moveTo>
                    <a:lnTo>
                      <a:pt x="0" y="12"/>
                    </a:lnTo>
                    <a:lnTo>
                      <a:pt x="26" y="0"/>
                    </a:lnTo>
                    <a:lnTo>
                      <a:pt x="54" y="10"/>
                    </a:lnTo>
                    <a:lnTo>
                      <a:pt x="27"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2" name="Freeform 709"/>
              <p:cNvSpPr/>
              <p:nvPr/>
            </p:nvSpPr>
            <p:spPr bwMode="auto">
              <a:xfrm>
                <a:off x="-3513137" y="3097213"/>
                <a:ext cx="9525" cy="9525"/>
              </a:xfrm>
              <a:custGeom>
                <a:avLst/>
                <a:gdLst>
                  <a:gd name="T0" fmla="*/ 2 w 4"/>
                  <a:gd name="T1" fmla="*/ 0 h 4"/>
                  <a:gd name="T2" fmla="*/ 4 w 4"/>
                  <a:gd name="T3" fmla="*/ 2 h 4"/>
                  <a:gd name="T4" fmla="*/ 2 w 4"/>
                  <a:gd name="T5" fmla="*/ 4 h 4"/>
                  <a:gd name="T6" fmla="*/ 0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3" y="0"/>
                      <a:pt x="4" y="1"/>
                      <a:pt x="4" y="2"/>
                    </a:cubicBezTo>
                    <a:cubicBezTo>
                      <a:pt x="4" y="3"/>
                      <a:pt x="3" y="4"/>
                      <a:pt x="2" y="4"/>
                    </a:cubicBezTo>
                    <a:cubicBezTo>
                      <a:pt x="1" y="4"/>
                      <a:pt x="0" y="4"/>
                      <a:pt x="0" y="2"/>
                    </a:cubicBezTo>
                    <a:cubicBezTo>
                      <a:pt x="0" y="1"/>
                      <a:pt x="0"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3" name="Freeform 710"/>
              <p:cNvSpPr/>
              <p:nvPr/>
            </p:nvSpPr>
            <p:spPr bwMode="auto">
              <a:xfrm>
                <a:off x="-3509962" y="3152776"/>
                <a:ext cx="7938" cy="11113"/>
              </a:xfrm>
              <a:custGeom>
                <a:avLst/>
                <a:gdLst>
                  <a:gd name="T0" fmla="*/ 2 w 4"/>
                  <a:gd name="T1" fmla="*/ 0 h 5"/>
                  <a:gd name="T2" fmla="*/ 4 w 4"/>
                  <a:gd name="T3" fmla="*/ 2 h 5"/>
                  <a:gd name="T4" fmla="*/ 2 w 4"/>
                  <a:gd name="T5" fmla="*/ 5 h 5"/>
                  <a:gd name="T6" fmla="*/ 0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cubicBezTo>
                      <a:pt x="3" y="0"/>
                      <a:pt x="4" y="1"/>
                      <a:pt x="4" y="2"/>
                    </a:cubicBezTo>
                    <a:cubicBezTo>
                      <a:pt x="4" y="4"/>
                      <a:pt x="4" y="5"/>
                      <a:pt x="2" y="5"/>
                    </a:cubicBezTo>
                    <a:cubicBezTo>
                      <a:pt x="1" y="5"/>
                      <a:pt x="0" y="4"/>
                      <a:pt x="0" y="3"/>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4" name="Freeform 711"/>
              <p:cNvSpPr/>
              <p:nvPr/>
            </p:nvSpPr>
            <p:spPr bwMode="auto">
              <a:xfrm>
                <a:off x="-3516312" y="3308351"/>
                <a:ext cx="74613" cy="50800"/>
              </a:xfrm>
              <a:custGeom>
                <a:avLst/>
                <a:gdLst>
                  <a:gd name="T0" fmla="*/ 21 w 35"/>
                  <a:gd name="T1" fmla="*/ 18 h 24"/>
                  <a:gd name="T2" fmla="*/ 0 w 35"/>
                  <a:gd name="T3" fmla="*/ 22 h 24"/>
                  <a:gd name="T4" fmla="*/ 14 w 35"/>
                  <a:gd name="T5" fmla="*/ 5 h 24"/>
                  <a:gd name="T6" fmla="*/ 35 w 35"/>
                  <a:gd name="T7" fmla="*/ 2 h 24"/>
                  <a:gd name="T8" fmla="*/ 21 w 35"/>
                  <a:gd name="T9" fmla="*/ 18 h 24"/>
                </a:gdLst>
                <a:ahLst/>
                <a:cxnLst>
                  <a:cxn ang="0">
                    <a:pos x="T0" y="T1"/>
                  </a:cxn>
                  <a:cxn ang="0">
                    <a:pos x="T2" y="T3"/>
                  </a:cxn>
                  <a:cxn ang="0">
                    <a:pos x="T4" y="T5"/>
                  </a:cxn>
                  <a:cxn ang="0">
                    <a:pos x="T6" y="T7"/>
                  </a:cxn>
                  <a:cxn ang="0">
                    <a:pos x="T8" y="T9"/>
                  </a:cxn>
                </a:cxnLst>
                <a:rect l="0" t="0" r="r" b="b"/>
                <a:pathLst>
                  <a:path w="35" h="24">
                    <a:moveTo>
                      <a:pt x="21" y="18"/>
                    </a:moveTo>
                    <a:cubicBezTo>
                      <a:pt x="12" y="24"/>
                      <a:pt x="0" y="22"/>
                      <a:pt x="0" y="22"/>
                    </a:cubicBezTo>
                    <a:cubicBezTo>
                      <a:pt x="0" y="22"/>
                      <a:pt x="4" y="11"/>
                      <a:pt x="14" y="5"/>
                    </a:cubicBezTo>
                    <a:cubicBezTo>
                      <a:pt x="23" y="0"/>
                      <a:pt x="35" y="2"/>
                      <a:pt x="35" y="2"/>
                    </a:cubicBezTo>
                    <a:cubicBezTo>
                      <a:pt x="35" y="2"/>
                      <a:pt x="31" y="13"/>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5" name="Freeform 712"/>
              <p:cNvSpPr/>
              <p:nvPr/>
            </p:nvSpPr>
            <p:spPr bwMode="auto">
              <a:xfrm>
                <a:off x="-3527425" y="3389313"/>
                <a:ext cx="53975" cy="71438"/>
              </a:xfrm>
              <a:custGeom>
                <a:avLst/>
                <a:gdLst>
                  <a:gd name="T0" fmla="*/ 19 w 25"/>
                  <a:gd name="T1" fmla="*/ 12 h 33"/>
                  <a:gd name="T2" fmla="*/ 1 w 25"/>
                  <a:gd name="T3" fmla="*/ 0 h 33"/>
                  <a:gd name="T4" fmla="*/ 6 w 25"/>
                  <a:gd name="T5" fmla="*/ 20 h 33"/>
                  <a:gd name="T6" fmla="*/ 23 w 25"/>
                  <a:gd name="T7" fmla="*/ 33 h 33"/>
                  <a:gd name="T8" fmla="*/ 19 w 25"/>
                  <a:gd name="T9" fmla="*/ 12 h 33"/>
                </a:gdLst>
                <a:ahLst/>
                <a:cxnLst>
                  <a:cxn ang="0">
                    <a:pos x="T0" y="T1"/>
                  </a:cxn>
                  <a:cxn ang="0">
                    <a:pos x="T2" y="T3"/>
                  </a:cxn>
                  <a:cxn ang="0">
                    <a:pos x="T4" y="T5"/>
                  </a:cxn>
                  <a:cxn ang="0">
                    <a:pos x="T6" y="T7"/>
                  </a:cxn>
                  <a:cxn ang="0">
                    <a:pos x="T8" y="T9"/>
                  </a:cxn>
                </a:cxnLst>
                <a:rect l="0" t="0" r="r" b="b"/>
                <a:pathLst>
                  <a:path w="25" h="33">
                    <a:moveTo>
                      <a:pt x="19" y="12"/>
                    </a:moveTo>
                    <a:cubicBezTo>
                      <a:pt x="13" y="3"/>
                      <a:pt x="1" y="0"/>
                      <a:pt x="1" y="0"/>
                    </a:cubicBezTo>
                    <a:cubicBezTo>
                      <a:pt x="1" y="0"/>
                      <a:pt x="0" y="11"/>
                      <a:pt x="6" y="20"/>
                    </a:cubicBezTo>
                    <a:cubicBezTo>
                      <a:pt x="12" y="30"/>
                      <a:pt x="23" y="33"/>
                      <a:pt x="23" y="33"/>
                    </a:cubicBezTo>
                    <a:cubicBezTo>
                      <a:pt x="23" y="33"/>
                      <a:pt x="25" y="21"/>
                      <a:pt x="19"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6" name="Freeform 713"/>
              <p:cNvSpPr/>
              <p:nvPr/>
            </p:nvSpPr>
            <p:spPr bwMode="auto">
              <a:xfrm>
                <a:off x="-3514725" y="3362326"/>
                <a:ext cx="80963" cy="44450"/>
              </a:xfrm>
              <a:custGeom>
                <a:avLst/>
                <a:gdLst>
                  <a:gd name="T0" fmla="*/ 17 w 38"/>
                  <a:gd name="T1" fmla="*/ 18 h 21"/>
                  <a:gd name="T2" fmla="*/ 0 w 38"/>
                  <a:gd name="T3" fmla="*/ 5 h 21"/>
                  <a:gd name="T4" fmla="*/ 21 w 38"/>
                  <a:gd name="T5" fmla="*/ 3 h 21"/>
                  <a:gd name="T6" fmla="*/ 38 w 38"/>
                  <a:gd name="T7" fmla="*/ 15 h 21"/>
                  <a:gd name="T8" fmla="*/ 17 w 38"/>
                  <a:gd name="T9" fmla="*/ 18 h 21"/>
                </a:gdLst>
                <a:ahLst/>
                <a:cxnLst>
                  <a:cxn ang="0">
                    <a:pos x="T0" y="T1"/>
                  </a:cxn>
                  <a:cxn ang="0">
                    <a:pos x="T2" y="T3"/>
                  </a:cxn>
                  <a:cxn ang="0">
                    <a:pos x="T4" y="T5"/>
                  </a:cxn>
                  <a:cxn ang="0">
                    <a:pos x="T6" y="T7"/>
                  </a:cxn>
                  <a:cxn ang="0">
                    <a:pos x="T8" y="T9"/>
                  </a:cxn>
                </a:cxnLst>
                <a:rect l="0" t="0" r="r" b="b"/>
                <a:pathLst>
                  <a:path w="38" h="21">
                    <a:moveTo>
                      <a:pt x="17" y="18"/>
                    </a:moveTo>
                    <a:cubicBezTo>
                      <a:pt x="6" y="15"/>
                      <a:pt x="0" y="5"/>
                      <a:pt x="0" y="5"/>
                    </a:cubicBezTo>
                    <a:cubicBezTo>
                      <a:pt x="0" y="5"/>
                      <a:pt x="10" y="0"/>
                      <a:pt x="21" y="3"/>
                    </a:cubicBezTo>
                    <a:cubicBezTo>
                      <a:pt x="31" y="6"/>
                      <a:pt x="38" y="15"/>
                      <a:pt x="38" y="15"/>
                    </a:cubicBezTo>
                    <a:cubicBezTo>
                      <a:pt x="38" y="15"/>
                      <a:pt x="27" y="21"/>
                      <a:pt x="1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7" name="Freeform 714"/>
              <p:cNvSpPr/>
              <p:nvPr/>
            </p:nvSpPr>
            <p:spPr bwMode="auto">
              <a:xfrm>
                <a:off x="-3616325" y="3341688"/>
                <a:ext cx="84138" cy="33338"/>
              </a:xfrm>
              <a:custGeom>
                <a:avLst/>
                <a:gdLst>
                  <a:gd name="T0" fmla="*/ 23 w 53"/>
                  <a:gd name="T1" fmla="*/ 21 h 21"/>
                  <a:gd name="T2" fmla="*/ 0 w 53"/>
                  <a:gd name="T3" fmla="*/ 3 h 21"/>
                  <a:gd name="T4" fmla="*/ 29 w 53"/>
                  <a:gd name="T5" fmla="*/ 0 h 21"/>
                  <a:gd name="T6" fmla="*/ 53 w 53"/>
                  <a:gd name="T7" fmla="*/ 17 h 21"/>
                  <a:gd name="T8" fmla="*/ 23 w 53"/>
                  <a:gd name="T9" fmla="*/ 21 h 21"/>
                </a:gdLst>
                <a:ahLst/>
                <a:cxnLst>
                  <a:cxn ang="0">
                    <a:pos x="T0" y="T1"/>
                  </a:cxn>
                  <a:cxn ang="0">
                    <a:pos x="T2" y="T3"/>
                  </a:cxn>
                  <a:cxn ang="0">
                    <a:pos x="T4" y="T5"/>
                  </a:cxn>
                  <a:cxn ang="0">
                    <a:pos x="T6" y="T7"/>
                  </a:cxn>
                  <a:cxn ang="0">
                    <a:pos x="T8" y="T9"/>
                  </a:cxn>
                </a:cxnLst>
                <a:rect l="0" t="0" r="r" b="b"/>
                <a:pathLst>
                  <a:path w="53" h="21">
                    <a:moveTo>
                      <a:pt x="23" y="21"/>
                    </a:moveTo>
                    <a:lnTo>
                      <a:pt x="0" y="3"/>
                    </a:lnTo>
                    <a:lnTo>
                      <a:pt x="29" y="0"/>
                    </a:lnTo>
                    <a:lnTo>
                      <a:pt x="53" y="17"/>
                    </a:lnTo>
                    <a:lnTo>
                      <a:pt x="23"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8" name="Freeform 715"/>
              <p:cNvSpPr/>
              <p:nvPr/>
            </p:nvSpPr>
            <p:spPr bwMode="auto">
              <a:xfrm>
                <a:off x="-3533775" y="3335338"/>
                <a:ext cx="9525" cy="11113"/>
              </a:xfrm>
              <a:custGeom>
                <a:avLst/>
                <a:gdLst>
                  <a:gd name="T0" fmla="*/ 3 w 5"/>
                  <a:gd name="T1" fmla="*/ 0 h 5"/>
                  <a:gd name="T2" fmla="*/ 4 w 5"/>
                  <a:gd name="T3" fmla="*/ 3 h 5"/>
                  <a:gd name="T4" fmla="*/ 1 w 5"/>
                  <a:gd name="T5" fmla="*/ 4 h 5"/>
                  <a:gd name="T6" fmla="*/ 0 w 5"/>
                  <a:gd name="T7" fmla="*/ 2 h 5"/>
                  <a:gd name="T8" fmla="*/ 3 w 5"/>
                  <a:gd name="T9" fmla="*/ 0 h 5"/>
                </a:gdLst>
                <a:ahLst/>
                <a:cxnLst>
                  <a:cxn ang="0">
                    <a:pos x="T0" y="T1"/>
                  </a:cxn>
                  <a:cxn ang="0">
                    <a:pos x="T2" y="T3"/>
                  </a:cxn>
                  <a:cxn ang="0">
                    <a:pos x="T4" y="T5"/>
                  </a:cxn>
                  <a:cxn ang="0">
                    <a:pos x="T6" y="T7"/>
                  </a:cxn>
                  <a:cxn ang="0">
                    <a:pos x="T8" y="T9"/>
                  </a:cxn>
                </a:cxnLst>
                <a:rect l="0" t="0" r="r" b="b"/>
                <a:pathLst>
                  <a:path w="5" h="5">
                    <a:moveTo>
                      <a:pt x="3" y="0"/>
                    </a:moveTo>
                    <a:cubicBezTo>
                      <a:pt x="4" y="0"/>
                      <a:pt x="5" y="1"/>
                      <a:pt x="4" y="3"/>
                    </a:cubicBezTo>
                    <a:cubicBezTo>
                      <a:pt x="4" y="4"/>
                      <a:pt x="3" y="5"/>
                      <a:pt x="1" y="4"/>
                    </a:cubicBezTo>
                    <a:cubicBezTo>
                      <a:pt x="0" y="4"/>
                      <a:pt x="0" y="3"/>
                      <a:pt x="0" y="2"/>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9" name="Freeform 716"/>
              <p:cNvSpPr/>
              <p:nvPr/>
            </p:nvSpPr>
            <p:spPr bwMode="auto">
              <a:xfrm>
                <a:off x="-3551237" y="3389313"/>
                <a:ext cx="11113" cy="11113"/>
              </a:xfrm>
              <a:custGeom>
                <a:avLst/>
                <a:gdLst>
                  <a:gd name="T0" fmla="*/ 3 w 5"/>
                  <a:gd name="T1" fmla="*/ 0 h 5"/>
                  <a:gd name="T2" fmla="*/ 5 w 5"/>
                  <a:gd name="T3" fmla="*/ 3 h 5"/>
                  <a:gd name="T4" fmla="*/ 2 w 5"/>
                  <a:gd name="T5" fmla="*/ 5 h 5"/>
                  <a:gd name="T6" fmla="*/ 1 w 5"/>
                  <a:gd name="T7" fmla="*/ 2 h 5"/>
                  <a:gd name="T8" fmla="*/ 3 w 5"/>
                  <a:gd name="T9" fmla="*/ 0 h 5"/>
                </a:gdLst>
                <a:ahLst/>
                <a:cxnLst>
                  <a:cxn ang="0">
                    <a:pos x="T0" y="T1"/>
                  </a:cxn>
                  <a:cxn ang="0">
                    <a:pos x="T2" y="T3"/>
                  </a:cxn>
                  <a:cxn ang="0">
                    <a:pos x="T4" y="T5"/>
                  </a:cxn>
                  <a:cxn ang="0">
                    <a:pos x="T6" y="T7"/>
                  </a:cxn>
                  <a:cxn ang="0">
                    <a:pos x="T8" y="T9"/>
                  </a:cxn>
                </a:cxnLst>
                <a:rect l="0" t="0" r="r" b="b"/>
                <a:pathLst>
                  <a:path w="5" h="5">
                    <a:moveTo>
                      <a:pt x="3" y="0"/>
                    </a:moveTo>
                    <a:cubicBezTo>
                      <a:pt x="5" y="1"/>
                      <a:pt x="5" y="2"/>
                      <a:pt x="5" y="3"/>
                    </a:cubicBezTo>
                    <a:cubicBezTo>
                      <a:pt x="5" y="4"/>
                      <a:pt x="4" y="5"/>
                      <a:pt x="2" y="5"/>
                    </a:cubicBezTo>
                    <a:cubicBezTo>
                      <a:pt x="1" y="5"/>
                      <a:pt x="0" y="3"/>
                      <a:pt x="1" y="2"/>
                    </a:cubicBezTo>
                    <a:cubicBezTo>
                      <a:pt x="1" y="1"/>
                      <a:pt x="2"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0" name="Freeform 717"/>
              <p:cNvSpPr/>
              <p:nvPr/>
            </p:nvSpPr>
            <p:spPr bwMode="auto">
              <a:xfrm>
                <a:off x="-3621087" y="3552826"/>
                <a:ext cx="84138" cy="42863"/>
              </a:xfrm>
              <a:custGeom>
                <a:avLst/>
                <a:gdLst>
                  <a:gd name="T0" fmla="*/ 21 w 39"/>
                  <a:gd name="T1" fmla="*/ 18 h 20"/>
                  <a:gd name="T2" fmla="*/ 0 w 39"/>
                  <a:gd name="T3" fmla="*/ 14 h 20"/>
                  <a:gd name="T4" fmla="*/ 18 w 39"/>
                  <a:gd name="T5" fmla="*/ 3 h 20"/>
                  <a:gd name="T6" fmla="*/ 39 w 39"/>
                  <a:gd name="T7" fmla="*/ 6 h 20"/>
                  <a:gd name="T8" fmla="*/ 21 w 39"/>
                  <a:gd name="T9" fmla="*/ 18 h 20"/>
                </a:gdLst>
                <a:ahLst/>
                <a:cxnLst>
                  <a:cxn ang="0">
                    <a:pos x="T0" y="T1"/>
                  </a:cxn>
                  <a:cxn ang="0">
                    <a:pos x="T2" y="T3"/>
                  </a:cxn>
                  <a:cxn ang="0">
                    <a:pos x="T4" y="T5"/>
                  </a:cxn>
                  <a:cxn ang="0">
                    <a:pos x="T6" y="T7"/>
                  </a:cxn>
                  <a:cxn ang="0">
                    <a:pos x="T8" y="T9"/>
                  </a:cxn>
                </a:cxnLst>
                <a:rect l="0" t="0" r="r" b="b"/>
                <a:pathLst>
                  <a:path w="39" h="20">
                    <a:moveTo>
                      <a:pt x="21" y="18"/>
                    </a:moveTo>
                    <a:cubicBezTo>
                      <a:pt x="10" y="20"/>
                      <a:pt x="0" y="14"/>
                      <a:pt x="0" y="14"/>
                    </a:cubicBezTo>
                    <a:cubicBezTo>
                      <a:pt x="0" y="14"/>
                      <a:pt x="7" y="5"/>
                      <a:pt x="18" y="3"/>
                    </a:cubicBezTo>
                    <a:cubicBezTo>
                      <a:pt x="28" y="0"/>
                      <a:pt x="39" y="6"/>
                      <a:pt x="39" y="6"/>
                    </a:cubicBezTo>
                    <a:cubicBezTo>
                      <a:pt x="39" y="6"/>
                      <a:pt x="32" y="15"/>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1" name="Freeform 718"/>
              <p:cNvSpPr/>
              <p:nvPr/>
            </p:nvSpPr>
            <p:spPr bwMode="auto">
              <a:xfrm>
                <a:off x="-3648075" y="3614738"/>
                <a:ext cx="44450" cy="82550"/>
              </a:xfrm>
              <a:custGeom>
                <a:avLst/>
                <a:gdLst>
                  <a:gd name="T0" fmla="*/ 18 w 21"/>
                  <a:gd name="T1" fmla="*/ 17 h 38"/>
                  <a:gd name="T2" fmla="*/ 5 w 21"/>
                  <a:gd name="T3" fmla="*/ 0 h 38"/>
                  <a:gd name="T4" fmla="*/ 3 w 21"/>
                  <a:gd name="T5" fmla="*/ 21 h 38"/>
                  <a:gd name="T6" fmla="*/ 16 w 21"/>
                  <a:gd name="T7" fmla="*/ 38 h 38"/>
                  <a:gd name="T8" fmla="*/ 18 w 21"/>
                  <a:gd name="T9" fmla="*/ 17 h 38"/>
                </a:gdLst>
                <a:ahLst/>
                <a:cxnLst>
                  <a:cxn ang="0">
                    <a:pos x="T0" y="T1"/>
                  </a:cxn>
                  <a:cxn ang="0">
                    <a:pos x="T2" y="T3"/>
                  </a:cxn>
                  <a:cxn ang="0">
                    <a:pos x="T4" y="T5"/>
                  </a:cxn>
                  <a:cxn ang="0">
                    <a:pos x="T6" y="T7"/>
                  </a:cxn>
                  <a:cxn ang="0">
                    <a:pos x="T8" y="T9"/>
                  </a:cxn>
                </a:cxnLst>
                <a:rect l="0" t="0" r="r" b="b"/>
                <a:pathLst>
                  <a:path w="21" h="38">
                    <a:moveTo>
                      <a:pt x="18" y="17"/>
                    </a:moveTo>
                    <a:cubicBezTo>
                      <a:pt x="14" y="6"/>
                      <a:pt x="5" y="0"/>
                      <a:pt x="5" y="0"/>
                    </a:cubicBezTo>
                    <a:cubicBezTo>
                      <a:pt x="5" y="0"/>
                      <a:pt x="0" y="10"/>
                      <a:pt x="3" y="21"/>
                    </a:cubicBezTo>
                    <a:cubicBezTo>
                      <a:pt x="6" y="31"/>
                      <a:pt x="16" y="38"/>
                      <a:pt x="16" y="38"/>
                    </a:cubicBezTo>
                    <a:cubicBezTo>
                      <a:pt x="16" y="38"/>
                      <a:pt x="21" y="2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2" name="Freeform 719"/>
              <p:cNvSpPr/>
              <p:nvPr/>
            </p:nvSpPr>
            <p:spPr bwMode="auto">
              <a:xfrm>
                <a:off x="-3624262" y="3597276"/>
                <a:ext cx="73025" cy="53975"/>
              </a:xfrm>
              <a:custGeom>
                <a:avLst/>
                <a:gdLst>
                  <a:gd name="T0" fmla="*/ 13 w 34"/>
                  <a:gd name="T1" fmla="*/ 19 h 25"/>
                  <a:gd name="T2" fmla="*/ 0 w 34"/>
                  <a:gd name="T3" fmla="*/ 2 h 25"/>
                  <a:gd name="T4" fmla="*/ 21 w 34"/>
                  <a:gd name="T5" fmla="*/ 6 h 25"/>
                  <a:gd name="T6" fmla="*/ 34 w 34"/>
                  <a:gd name="T7" fmla="*/ 23 h 25"/>
                  <a:gd name="T8" fmla="*/ 13 w 34"/>
                  <a:gd name="T9" fmla="*/ 19 h 25"/>
                </a:gdLst>
                <a:ahLst/>
                <a:cxnLst>
                  <a:cxn ang="0">
                    <a:pos x="T0" y="T1"/>
                  </a:cxn>
                  <a:cxn ang="0">
                    <a:pos x="T2" y="T3"/>
                  </a:cxn>
                  <a:cxn ang="0">
                    <a:pos x="T4" y="T5"/>
                  </a:cxn>
                  <a:cxn ang="0">
                    <a:pos x="T6" y="T7"/>
                  </a:cxn>
                  <a:cxn ang="0">
                    <a:pos x="T8" y="T9"/>
                  </a:cxn>
                </a:cxnLst>
                <a:rect l="0" t="0" r="r" b="b"/>
                <a:pathLst>
                  <a:path w="34" h="25">
                    <a:moveTo>
                      <a:pt x="13" y="19"/>
                    </a:moveTo>
                    <a:cubicBezTo>
                      <a:pt x="3" y="13"/>
                      <a:pt x="0" y="2"/>
                      <a:pt x="0" y="2"/>
                    </a:cubicBezTo>
                    <a:cubicBezTo>
                      <a:pt x="0" y="2"/>
                      <a:pt x="12" y="0"/>
                      <a:pt x="21" y="6"/>
                    </a:cubicBezTo>
                    <a:cubicBezTo>
                      <a:pt x="30" y="12"/>
                      <a:pt x="34" y="23"/>
                      <a:pt x="34" y="23"/>
                    </a:cubicBezTo>
                    <a:cubicBezTo>
                      <a:pt x="34" y="23"/>
                      <a:pt x="22" y="25"/>
                      <a:pt x="13"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3" name="Freeform 720"/>
              <p:cNvSpPr/>
              <p:nvPr/>
            </p:nvSpPr>
            <p:spPr bwMode="auto">
              <a:xfrm>
                <a:off x="-3713162" y="3546476"/>
                <a:ext cx="73025" cy="47625"/>
              </a:xfrm>
              <a:custGeom>
                <a:avLst/>
                <a:gdLst>
                  <a:gd name="T0" fmla="*/ 18 w 46"/>
                  <a:gd name="T1" fmla="*/ 24 h 30"/>
                  <a:gd name="T2" fmla="*/ 0 w 46"/>
                  <a:gd name="T3" fmla="*/ 0 h 30"/>
                  <a:gd name="T4" fmla="*/ 29 w 46"/>
                  <a:gd name="T5" fmla="*/ 5 h 30"/>
                  <a:gd name="T6" fmla="*/ 46 w 46"/>
                  <a:gd name="T7" fmla="*/ 30 h 30"/>
                  <a:gd name="T8" fmla="*/ 18 w 46"/>
                  <a:gd name="T9" fmla="*/ 24 h 30"/>
                </a:gdLst>
                <a:ahLst/>
                <a:cxnLst>
                  <a:cxn ang="0">
                    <a:pos x="T0" y="T1"/>
                  </a:cxn>
                  <a:cxn ang="0">
                    <a:pos x="T2" y="T3"/>
                  </a:cxn>
                  <a:cxn ang="0">
                    <a:pos x="T4" y="T5"/>
                  </a:cxn>
                  <a:cxn ang="0">
                    <a:pos x="T6" y="T7"/>
                  </a:cxn>
                  <a:cxn ang="0">
                    <a:pos x="T8" y="T9"/>
                  </a:cxn>
                </a:cxnLst>
                <a:rect l="0" t="0" r="r" b="b"/>
                <a:pathLst>
                  <a:path w="46" h="30">
                    <a:moveTo>
                      <a:pt x="18" y="24"/>
                    </a:moveTo>
                    <a:lnTo>
                      <a:pt x="0" y="0"/>
                    </a:lnTo>
                    <a:lnTo>
                      <a:pt x="29" y="5"/>
                    </a:lnTo>
                    <a:lnTo>
                      <a:pt x="46" y="30"/>
                    </a:lnTo>
                    <a:lnTo>
                      <a:pt x="18"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4" name="Freeform 721"/>
              <p:cNvSpPr/>
              <p:nvPr/>
            </p:nvSpPr>
            <p:spPr bwMode="auto">
              <a:xfrm>
                <a:off x="-3635375" y="3560763"/>
                <a:ext cx="12700" cy="11113"/>
              </a:xfrm>
              <a:custGeom>
                <a:avLst/>
                <a:gdLst>
                  <a:gd name="T0" fmla="*/ 4 w 6"/>
                  <a:gd name="T1" fmla="*/ 0 h 5"/>
                  <a:gd name="T2" fmla="*/ 5 w 6"/>
                  <a:gd name="T3" fmla="*/ 4 h 5"/>
                  <a:gd name="T4" fmla="*/ 2 w 6"/>
                  <a:gd name="T5" fmla="*/ 4 h 5"/>
                  <a:gd name="T6" fmla="*/ 1 w 6"/>
                  <a:gd name="T7" fmla="*/ 1 h 5"/>
                  <a:gd name="T8" fmla="*/ 4 w 6"/>
                  <a:gd name="T9" fmla="*/ 0 h 5"/>
                </a:gdLst>
                <a:ahLst/>
                <a:cxnLst>
                  <a:cxn ang="0">
                    <a:pos x="T0" y="T1"/>
                  </a:cxn>
                  <a:cxn ang="0">
                    <a:pos x="T2" y="T3"/>
                  </a:cxn>
                  <a:cxn ang="0">
                    <a:pos x="T4" y="T5"/>
                  </a:cxn>
                  <a:cxn ang="0">
                    <a:pos x="T6" y="T7"/>
                  </a:cxn>
                  <a:cxn ang="0">
                    <a:pos x="T8" y="T9"/>
                  </a:cxn>
                </a:cxnLst>
                <a:rect l="0" t="0" r="r" b="b"/>
                <a:pathLst>
                  <a:path w="6" h="5">
                    <a:moveTo>
                      <a:pt x="4" y="0"/>
                    </a:moveTo>
                    <a:cubicBezTo>
                      <a:pt x="5" y="1"/>
                      <a:pt x="6" y="3"/>
                      <a:pt x="5" y="4"/>
                    </a:cubicBezTo>
                    <a:cubicBezTo>
                      <a:pt x="4" y="5"/>
                      <a:pt x="3" y="5"/>
                      <a:pt x="2" y="4"/>
                    </a:cubicBezTo>
                    <a:cubicBezTo>
                      <a:pt x="1" y="4"/>
                      <a:pt x="0" y="2"/>
                      <a:pt x="1" y="1"/>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5" name="Freeform 722"/>
              <p:cNvSpPr/>
              <p:nvPr/>
            </p:nvSpPr>
            <p:spPr bwMode="auto">
              <a:xfrm>
                <a:off x="-3665537" y="3608388"/>
                <a:ext cx="11113" cy="11113"/>
              </a:xfrm>
              <a:custGeom>
                <a:avLst/>
                <a:gdLst>
                  <a:gd name="T0" fmla="*/ 4 w 5"/>
                  <a:gd name="T1" fmla="*/ 1 h 5"/>
                  <a:gd name="T2" fmla="*/ 5 w 5"/>
                  <a:gd name="T3" fmla="*/ 4 h 5"/>
                  <a:gd name="T4" fmla="*/ 2 w 5"/>
                  <a:gd name="T5" fmla="*/ 5 h 5"/>
                  <a:gd name="T6" fmla="*/ 1 w 5"/>
                  <a:gd name="T7" fmla="*/ 2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1"/>
                      <a:pt x="5" y="3"/>
                      <a:pt x="5" y="4"/>
                    </a:cubicBezTo>
                    <a:cubicBezTo>
                      <a:pt x="4" y="5"/>
                      <a:pt x="3" y="5"/>
                      <a:pt x="2" y="5"/>
                    </a:cubicBezTo>
                    <a:cubicBezTo>
                      <a:pt x="0" y="4"/>
                      <a:pt x="0" y="3"/>
                      <a:pt x="1" y="2"/>
                    </a:cubicBezTo>
                    <a:cubicBezTo>
                      <a:pt x="1" y="1"/>
                      <a:pt x="3"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6" name="Freeform 723"/>
              <p:cNvSpPr/>
              <p:nvPr/>
            </p:nvSpPr>
            <p:spPr bwMode="auto">
              <a:xfrm>
                <a:off x="-3803650" y="3762376"/>
                <a:ext cx="85725" cy="36513"/>
              </a:xfrm>
              <a:custGeom>
                <a:avLst/>
                <a:gdLst>
                  <a:gd name="T0" fmla="*/ 19 w 40"/>
                  <a:gd name="T1" fmla="*/ 16 h 17"/>
                  <a:gd name="T2" fmla="*/ 0 w 40"/>
                  <a:gd name="T3" fmla="*/ 7 h 17"/>
                  <a:gd name="T4" fmla="*/ 21 w 40"/>
                  <a:gd name="T5" fmla="*/ 1 h 17"/>
                  <a:gd name="T6" fmla="*/ 40 w 40"/>
                  <a:gd name="T7" fmla="*/ 10 h 17"/>
                  <a:gd name="T8" fmla="*/ 19 w 40"/>
                  <a:gd name="T9" fmla="*/ 16 h 17"/>
                </a:gdLst>
                <a:ahLst/>
                <a:cxnLst>
                  <a:cxn ang="0">
                    <a:pos x="T0" y="T1"/>
                  </a:cxn>
                  <a:cxn ang="0">
                    <a:pos x="T2" y="T3"/>
                  </a:cxn>
                  <a:cxn ang="0">
                    <a:pos x="T4" y="T5"/>
                  </a:cxn>
                  <a:cxn ang="0">
                    <a:pos x="T6" y="T7"/>
                  </a:cxn>
                  <a:cxn ang="0">
                    <a:pos x="T8" y="T9"/>
                  </a:cxn>
                </a:cxnLst>
                <a:rect l="0" t="0" r="r" b="b"/>
                <a:pathLst>
                  <a:path w="40" h="17">
                    <a:moveTo>
                      <a:pt x="19" y="16"/>
                    </a:moveTo>
                    <a:cubicBezTo>
                      <a:pt x="8" y="15"/>
                      <a:pt x="0" y="7"/>
                      <a:pt x="0" y="7"/>
                    </a:cubicBezTo>
                    <a:cubicBezTo>
                      <a:pt x="0" y="7"/>
                      <a:pt x="10" y="0"/>
                      <a:pt x="21" y="1"/>
                    </a:cubicBezTo>
                    <a:cubicBezTo>
                      <a:pt x="32" y="2"/>
                      <a:pt x="40" y="10"/>
                      <a:pt x="40" y="10"/>
                    </a:cubicBezTo>
                    <a:cubicBezTo>
                      <a:pt x="40" y="10"/>
                      <a:pt x="30" y="17"/>
                      <a:pt x="19"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7" name="Freeform 724"/>
              <p:cNvSpPr/>
              <p:nvPr/>
            </p:nvSpPr>
            <p:spPr bwMode="auto">
              <a:xfrm>
                <a:off x="-3848100" y="3798888"/>
                <a:ext cx="33338" cy="87313"/>
              </a:xfrm>
              <a:custGeom>
                <a:avLst/>
                <a:gdLst>
                  <a:gd name="T0" fmla="*/ 16 w 16"/>
                  <a:gd name="T1" fmla="*/ 21 h 40"/>
                  <a:gd name="T2" fmla="*/ 9 w 16"/>
                  <a:gd name="T3" fmla="*/ 0 h 40"/>
                  <a:gd name="T4" fmla="*/ 0 w 16"/>
                  <a:gd name="T5" fmla="*/ 20 h 40"/>
                  <a:gd name="T6" fmla="*/ 7 w 16"/>
                  <a:gd name="T7" fmla="*/ 40 h 40"/>
                  <a:gd name="T8" fmla="*/ 16 w 16"/>
                  <a:gd name="T9" fmla="*/ 21 h 40"/>
                </a:gdLst>
                <a:ahLst/>
                <a:cxnLst>
                  <a:cxn ang="0">
                    <a:pos x="T0" y="T1"/>
                  </a:cxn>
                  <a:cxn ang="0">
                    <a:pos x="T2" y="T3"/>
                  </a:cxn>
                  <a:cxn ang="0">
                    <a:pos x="T4" y="T5"/>
                  </a:cxn>
                  <a:cxn ang="0">
                    <a:pos x="T6" y="T7"/>
                  </a:cxn>
                  <a:cxn ang="0">
                    <a:pos x="T8" y="T9"/>
                  </a:cxn>
                </a:cxnLst>
                <a:rect l="0" t="0" r="r" b="b"/>
                <a:pathLst>
                  <a:path w="16" h="40">
                    <a:moveTo>
                      <a:pt x="16" y="21"/>
                    </a:moveTo>
                    <a:cubicBezTo>
                      <a:pt x="16" y="10"/>
                      <a:pt x="9" y="0"/>
                      <a:pt x="9" y="0"/>
                    </a:cubicBezTo>
                    <a:cubicBezTo>
                      <a:pt x="9" y="0"/>
                      <a:pt x="1" y="9"/>
                      <a:pt x="0" y="20"/>
                    </a:cubicBezTo>
                    <a:cubicBezTo>
                      <a:pt x="0" y="31"/>
                      <a:pt x="7" y="40"/>
                      <a:pt x="7" y="40"/>
                    </a:cubicBezTo>
                    <a:cubicBezTo>
                      <a:pt x="7" y="40"/>
                      <a:pt x="15" y="32"/>
                      <a:pt x="16"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8" name="Freeform 725"/>
              <p:cNvSpPr/>
              <p:nvPr/>
            </p:nvSpPr>
            <p:spPr bwMode="auto">
              <a:xfrm>
                <a:off x="-3814762" y="3792538"/>
                <a:ext cx="57150" cy="65088"/>
              </a:xfrm>
              <a:custGeom>
                <a:avLst/>
                <a:gdLst>
                  <a:gd name="T0" fmla="*/ 7 w 26"/>
                  <a:gd name="T1" fmla="*/ 20 h 30"/>
                  <a:gd name="T2" fmla="*/ 1 w 26"/>
                  <a:gd name="T3" fmla="*/ 0 h 30"/>
                  <a:gd name="T4" fmla="*/ 19 w 26"/>
                  <a:gd name="T5" fmla="*/ 10 h 30"/>
                  <a:gd name="T6" fmla="*/ 26 w 26"/>
                  <a:gd name="T7" fmla="*/ 30 h 30"/>
                  <a:gd name="T8" fmla="*/ 7 w 26"/>
                  <a:gd name="T9" fmla="*/ 20 h 30"/>
                </a:gdLst>
                <a:ahLst/>
                <a:cxnLst>
                  <a:cxn ang="0">
                    <a:pos x="T0" y="T1"/>
                  </a:cxn>
                  <a:cxn ang="0">
                    <a:pos x="T2" y="T3"/>
                  </a:cxn>
                  <a:cxn ang="0">
                    <a:pos x="T4" y="T5"/>
                  </a:cxn>
                  <a:cxn ang="0">
                    <a:pos x="T6" y="T7"/>
                  </a:cxn>
                  <a:cxn ang="0">
                    <a:pos x="T8" y="T9"/>
                  </a:cxn>
                </a:cxnLst>
                <a:rect l="0" t="0" r="r" b="b"/>
                <a:pathLst>
                  <a:path w="26" h="30">
                    <a:moveTo>
                      <a:pt x="7" y="20"/>
                    </a:moveTo>
                    <a:cubicBezTo>
                      <a:pt x="0" y="11"/>
                      <a:pt x="1" y="0"/>
                      <a:pt x="1" y="0"/>
                    </a:cubicBezTo>
                    <a:cubicBezTo>
                      <a:pt x="1" y="0"/>
                      <a:pt x="12" y="2"/>
                      <a:pt x="19" y="10"/>
                    </a:cubicBezTo>
                    <a:cubicBezTo>
                      <a:pt x="26" y="18"/>
                      <a:pt x="26" y="30"/>
                      <a:pt x="26" y="30"/>
                    </a:cubicBezTo>
                    <a:cubicBezTo>
                      <a:pt x="26" y="30"/>
                      <a:pt x="14" y="28"/>
                      <a:pt x="7"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9" name="Freeform 726"/>
              <p:cNvSpPr/>
              <p:nvPr/>
            </p:nvSpPr>
            <p:spPr bwMode="auto">
              <a:xfrm>
                <a:off x="-3881437" y="3713163"/>
                <a:ext cx="57150" cy="66675"/>
              </a:xfrm>
              <a:custGeom>
                <a:avLst/>
                <a:gdLst>
                  <a:gd name="T0" fmla="*/ 10 w 36"/>
                  <a:gd name="T1" fmla="*/ 27 h 42"/>
                  <a:gd name="T2" fmla="*/ 0 w 36"/>
                  <a:gd name="T3" fmla="*/ 0 h 42"/>
                  <a:gd name="T4" fmla="*/ 26 w 36"/>
                  <a:gd name="T5" fmla="*/ 14 h 42"/>
                  <a:gd name="T6" fmla="*/ 36 w 36"/>
                  <a:gd name="T7" fmla="*/ 42 h 42"/>
                  <a:gd name="T8" fmla="*/ 10 w 36"/>
                  <a:gd name="T9" fmla="*/ 27 h 42"/>
                </a:gdLst>
                <a:ahLst/>
                <a:cxnLst>
                  <a:cxn ang="0">
                    <a:pos x="T0" y="T1"/>
                  </a:cxn>
                  <a:cxn ang="0">
                    <a:pos x="T2" y="T3"/>
                  </a:cxn>
                  <a:cxn ang="0">
                    <a:pos x="T4" y="T5"/>
                  </a:cxn>
                  <a:cxn ang="0">
                    <a:pos x="T6" y="T7"/>
                  </a:cxn>
                  <a:cxn ang="0">
                    <a:pos x="T8" y="T9"/>
                  </a:cxn>
                </a:cxnLst>
                <a:rect l="0" t="0" r="r" b="b"/>
                <a:pathLst>
                  <a:path w="36" h="42">
                    <a:moveTo>
                      <a:pt x="10" y="27"/>
                    </a:moveTo>
                    <a:lnTo>
                      <a:pt x="0" y="0"/>
                    </a:lnTo>
                    <a:lnTo>
                      <a:pt x="26" y="14"/>
                    </a:lnTo>
                    <a:lnTo>
                      <a:pt x="36" y="42"/>
                    </a:lnTo>
                    <a:lnTo>
                      <a:pt x="10"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0" name="Freeform 727"/>
              <p:cNvSpPr/>
              <p:nvPr/>
            </p:nvSpPr>
            <p:spPr bwMode="auto">
              <a:xfrm>
                <a:off x="-3811587" y="3752851"/>
                <a:ext cx="11113" cy="9525"/>
              </a:xfrm>
              <a:custGeom>
                <a:avLst/>
                <a:gdLst>
                  <a:gd name="T0" fmla="*/ 4 w 5"/>
                  <a:gd name="T1" fmla="*/ 1 h 5"/>
                  <a:gd name="T2" fmla="*/ 4 w 5"/>
                  <a:gd name="T3" fmla="*/ 4 h 5"/>
                  <a:gd name="T4" fmla="*/ 1 w 5"/>
                  <a:gd name="T5" fmla="*/ 4 h 5"/>
                  <a:gd name="T6" fmla="*/ 1 w 5"/>
                  <a:gd name="T7" fmla="*/ 1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2"/>
                      <a:pt x="5" y="4"/>
                      <a:pt x="4" y="4"/>
                    </a:cubicBezTo>
                    <a:cubicBezTo>
                      <a:pt x="3" y="5"/>
                      <a:pt x="2" y="5"/>
                      <a:pt x="1" y="4"/>
                    </a:cubicBezTo>
                    <a:cubicBezTo>
                      <a:pt x="0" y="3"/>
                      <a:pt x="0" y="2"/>
                      <a:pt x="1" y="1"/>
                    </a:cubicBezTo>
                    <a:cubicBezTo>
                      <a:pt x="2" y="0"/>
                      <a:pt x="4"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1" name="Freeform 728"/>
              <p:cNvSpPr/>
              <p:nvPr/>
            </p:nvSpPr>
            <p:spPr bwMode="auto">
              <a:xfrm>
                <a:off x="-3854450" y="3789363"/>
                <a:ext cx="9525" cy="9525"/>
              </a:xfrm>
              <a:custGeom>
                <a:avLst/>
                <a:gdLst>
                  <a:gd name="T0" fmla="*/ 4 w 5"/>
                  <a:gd name="T1" fmla="*/ 1 h 5"/>
                  <a:gd name="T2" fmla="*/ 4 w 5"/>
                  <a:gd name="T3" fmla="*/ 4 h 5"/>
                  <a:gd name="T4" fmla="*/ 1 w 5"/>
                  <a:gd name="T5" fmla="*/ 4 h 5"/>
                  <a:gd name="T6" fmla="*/ 1 w 5"/>
                  <a:gd name="T7" fmla="*/ 1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2"/>
                      <a:pt x="5" y="3"/>
                      <a:pt x="4" y="4"/>
                    </a:cubicBezTo>
                    <a:cubicBezTo>
                      <a:pt x="3" y="5"/>
                      <a:pt x="1" y="5"/>
                      <a:pt x="1" y="4"/>
                    </a:cubicBezTo>
                    <a:cubicBezTo>
                      <a:pt x="0" y="3"/>
                      <a:pt x="0" y="2"/>
                      <a:pt x="1" y="1"/>
                    </a:cubicBezTo>
                    <a:cubicBezTo>
                      <a:pt x="2" y="0"/>
                      <a:pt x="3"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2" name="Freeform 729"/>
              <p:cNvSpPr/>
              <p:nvPr/>
            </p:nvSpPr>
            <p:spPr bwMode="auto">
              <a:xfrm>
                <a:off x="-4014787" y="3894138"/>
                <a:ext cx="79375" cy="49213"/>
              </a:xfrm>
              <a:custGeom>
                <a:avLst/>
                <a:gdLst>
                  <a:gd name="T0" fmla="*/ 16 w 37"/>
                  <a:gd name="T1" fmla="*/ 19 h 23"/>
                  <a:gd name="T2" fmla="*/ 0 w 37"/>
                  <a:gd name="T3" fmla="*/ 4 h 23"/>
                  <a:gd name="T4" fmla="*/ 22 w 37"/>
                  <a:gd name="T5" fmla="*/ 4 h 23"/>
                  <a:gd name="T6" fmla="*/ 37 w 37"/>
                  <a:gd name="T7" fmla="*/ 19 h 23"/>
                  <a:gd name="T8" fmla="*/ 16 w 37"/>
                  <a:gd name="T9" fmla="*/ 19 h 23"/>
                </a:gdLst>
                <a:ahLst/>
                <a:cxnLst>
                  <a:cxn ang="0">
                    <a:pos x="T0" y="T1"/>
                  </a:cxn>
                  <a:cxn ang="0">
                    <a:pos x="T2" y="T3"/>
                  </a:cxn>
                  <a:cxn ang="0">
                    <a:pos x="T4" y="T5"/>
                  </a:cxn>
                  <a:cxn ang="0">
                    <a:pos x="T6" y="T7"/>
                  </a:cxn>
                  <a:cxn ang="0">
                    <a:pos x="T8" y="T9"/>
                  </a:cxn>
                </a:cxnLst>
                <a:rect l="0" t="0" r="r" b="b"/>
                <a:pathLst>
                  <a:path w="37" h="23">
                    <a:moveTo>
                      <a:pt x="16" y="19"/>
                    </a:moveTo>
                    <a:cubicBezTo>
                      <a:pt x="6" y="14"/>
                      <a:pt x="0" y="4"/>
                      <a:pt x="0" y="4"/>
                    </a:cubicBezTo>
                    <a:cubicBezTo>
                      <a:pt x="0" y="4"/>
                      <a:pt x="11" y="0"/>
                      <a:pt x="22" y="4"/>
                    </a:cubicBezTo>
                    <a:cubicBezTo>
                      <a:pt x="32" y="8"/>
                      <a:pt x="37" y="19"/>
                      <a:pt x="37" y="19"/>
                    </a:cubicBezTo>
                    <a:cubicBezTo>
                      <a:pt x="37" y="19"/>
                      <a:pt x="26" y="23"/>
                      <a:pt x="16"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3" name="Freeform 730"/>
              <p:cNvSpPr/>
              <p:nvPr/>
            </p:nvSpPr>
            <p:spPr bwMode="auto">
              <a:xfrm>
                <a:off x="-4083050" y="3917951"/>
                <a:ext cx="47625" cy="80963"/>
              </a:xfrm>
              <a:custGeom>
                <a:avLst/>
                <a:gdLst>
                  <a:gd name="T0" fmla="*/ 18 w 22"/>
                  <a:gd name="T1" fmla="*/ 21 h 38"/>
                  <a:gd name="T2" fmla="*/ 17 w 22"/>
                  <a:gd name="T3" fmla="*/ 0 h 38"/>
                  <a:gd name="T4" fmla="*/ 4 w 22"/>
                  <a:gd name="T5" fmla="*/ 16 h 38"/>
                  <a:gd name="T6" fmla="*/ 5 w 22"/>
                  <a:gd name="T7" fmla="*/ 38 h 38"/>
                  <a:gd name="T8" fmla="*/ 18 w 22"/>
                  <a:gd name="T9" fmla="*/ 21 h 38"/>
                </a:gdLst>
                <a:ahLst/>
                <a:cxnLst>
                  <a:cxn ang="0">
                    <a:pos x="T0" y="T1"/>
                  </a:cxn>
                  <a:cxn ang="0">
                    <a:pos x="T2" y="T3"/>
                  </a:cxn>
                  <a:cxn ang="0">
                    <a:pos x="T4" y="T5"/>
                  </a:cxn>
                  <a:cxn ang="0">
                    <a:pos x="T6" y="T7"/>
                  </a:cxn>
                  <a:cxn ang="0">
                    <a:pos x="T8" y="T9"/>
                  </a:cxn>
                </a:cxnLst>
                <a:rect l="0" t="0" r="r" b="b"/>
                <a:pathLst>
                  <a:path w="22" h="38">
                    <a:moveTo>
                      <a:pt x="18" y="21"/>
                    </a:moveTo>
                    <a:cubicBezTo>
                      <a:pt x="22" y="11"/>
                      <a:pt x="17" y="0"/>
                      <a:pt x="17" y="0"/>
                    </a:cubicBezTo>
                    <a:cubicBezTo>
                      <a:pt x="17" y="0"/>
                      <a:pt x="7" y="6"/>
                      <a:pt x="4" y="16"/>
                    </a:cubicBezTo>
                    <a:cubicBezTo>
                      <a:pt x="0" y="27"/>
                      <a:pt x="5" y="38"/>
                      <a:pt x="5" y="38"/>
                    </a:cubicBezTo>
                    <a:cubicBezTo>
                      <a:pt x="5" y="38"/>
                      <a:pt x="15" y="32"/>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4" name="Freeform 731"/>
              <p:cNvSpPr/>
              <p:nvPr/>
            </p:nvSpPr>
            <p:spPr bwMode="auto">
              <a:xfrm>
                <a:off x="-4035425" y="3916363"/>
                <a:ext cx="49213" cy="76200"/>
              </a:xfrm>
              <a:custGeom>
                <a:avLst/>
                <a:gdLst>
                  <a:gd name="T0" fmla="*/ 5 w 23"/>
                  <a:gd name="T1" fmla="*/ 21 h 36"/>
                  <a:gd name="T2" fmla="*/ 4 w 23"/>
                  <a:gd name="T3" fmla="*/ 0 h 36"/>
                  <a:gd name="T4" fmla="*/ 19 w 23"/>
                  <a:gd name="T5" fmla="*/ 15 h 36"/>
                  <a:gd name="T6" fmla="*/ 20 w 23"/>
                  <a:gd name="T7" fmla="*/ 36 h 36"/>
                  <a:gd name="T8" fmla="*/ 5 w 23"/>
                  <a:gd name="T9" fmla="*/ 21 h 36"/>
                </a:gdLst>
                <a:ahLst/>
                <a:cxnLst>
                  <a:cxn ang="0">
                    <a:pos x="T0" y="T1"/>
                  </a:cxn>
                  <a:cxn ang="0">
                    <a:pos x="T2" y="T3"/>
                  </a:cxn>
                  <a:cxn ang="0">
                    <a:pos x="T4" y="T5"/>
                  </a:cxn>
                  <a:cxn ang="0">
                    <a:pos x="T6" y="T7"/>
                  </a:cxn>
                  <a:cxn ang="0">
                    <a:pos x="T8" y="T9"/>
                  </a:cxn>
                </a:cxnLst>
                <a:rect l="0" t="0" r="r" b="b"/>
                <a:pathLst>
                  <a:path w="23" h="36">
                    <a:moveTo>
                      <a:pt x="5" y="21"/>
                    </a:moveTo>
                    <a:cubicBezTo>
                      <a:pt x="0" y="11"/>
                      <a:pt x="4" y="0"/>
                      <a:pt x="4" y="0"/>
                    </a:cubicBezTo>
                    <a:cubicBezTo>
                      <a:pt x="4" y="0"/>
                      <a:pt x="15" y="5"/>
                      <a:pt x="19" y="15"/>
                    </a:cubicBezTo>
                    <a:cubicBezTo>
                      <a:pt x="23" y="25"/>
                      <a:pt x="20" y="36"/>
                      <a:pt x="20" y="36"/>
                    </a:cubicBezTo>
                    <a:cubicBezTo>
                      <a:pt x="20" y="36"/>
                      <a:pt x="9" y="31"/>
                      <a:pt x="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5" name="Freeform 732"/>
              <p:cNvSpPr/>
              <p:nvPr/>
            </p:nvSpPr>
            <p:spPr bwMode="auto">
              <a:xfrm>
                <a:off x="-4068762" y="3821113"/>
                <a:ext cx="33338" cy="77788"/>
              </a:xfrm>
              <a:custGeom>
                <a:avLst/>
                <a:gdLst>
                  <a:gd name="T0" fmla="*/ 0 w 21"/>
                  <a:gd name="T1" fmla="*/ 28 h 49"/>
                  <a:gd name="T2" fmla="*/ 0 w 21"/>
                  <a:gd name="T3" fmla="*/ 0 h 49"/>
                  <a:gd name="T4" fmla="*/ 21 w 21"/>
                  <a:gd name="T5" fmla="*/ 20 h 49"/>
                  <a:gd name="T6" fmla="*/ 21 w 21"/>
                  <a:gd name="T7" fmla="*/ 49 h 49"/>
                  <a:gd name="T8" fmla="*/ 0 w 21"/>
                  <a:gd name="T9" fmla="*/ 28 h 49"/>
                </a:gdLst>
                <a:ahLst/>
                <a:cxnLst>
                  <a:cxn ang="0">
                    <a:pos x="T0" y="T1"/>
                  </a:cxn>
                  <a:cxn ang="0">
                    <a:pos x="T2" y="T3"/>
                  </a:cxn>
                  <a:cxn ang="0">
                    <a:pos x="T4" y="T5"/>
                  </a:cxn>
                  <a:cxn ang="0">
                    <a:pos x="T6" y="T7"/>
                  </a:cxn>
                  <a:cxn ang="0">
                    <a:pos x="T8" y="T9"/>
                  </a:cxn>
                </a:cxnLst>
                <a:rect l="0" t="0" r="r" b="b"/>
                <a:pathLst>
                  <a:path w="21" h="49">
                    <a:moveTo>
                      <a:pt x="0" y="28"/>
                    </a:moveTo>
                    <a:lnTo>
                      <a:pt x="0" y="0"/>
                    </a:lnTo>
                    <a:lnTo>
                      <a:pt x="21" y="20"/>
                    </a:lnTo>
                    <a:lnTo>
                      <a:pt x="21" y="49"/>
                    </a:ln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6" name="Freeform 733"/>
              <p:cNvSpPr/>
              <p:nvPr/>
            </p:nvSpPr>
            <p:spPr bwMode="auto">
              <a:xfrm>
                <a:off x="-4016375" y="3879851"/>
                <a:ext cx="11113" cy="9525"/>
              </a:xfrm>
              <a:custGeom>
                <a:avLst/>
                <a:gdLst>
                  <a:gd name="T0" fmla="*/ 5 w 5"/>
                  <a:gd name="T1" fmla="*/ 1 h 5"/>
                  <a:gd name="T2" fmla="*/ 4 w 5"/>
                  <a:gd name="T3" fmla="*/ 4 h 5"/>
                  <a:gd name="T4" fmla="*/ 1 w 5"/>
                  <a:gd name="T5" fmla="*/ 3 h 5"/>
                  <a:gd name="T6" fmla="*/ 2 w 5"/>
                  <a:gd name="T7" fmla="*/ 0 h 5"/>
                  <a:gd name="T8" fmla="*/ 5 w 5"/>
                  <a:gd name="T9" fmla="*/ 1 h 5"/>
                </a:gdLst>
                <a:ahLst/>
                <a:cxnLst>
                  <a:cxn ang="0">
                    <a:pos x="T0" y="T1"/>
                  </a:cxn>
                  <a:cxn ang="0">
                    <a:pos x="T2" y="T3"/>
                  </a:cxn>
                  <a:cxn ang="0">
                    <a:pos x="T4" y="T5"/>
                  </a:cxn>
                  <a:cxn ang="0">
                    <a:pos x="T6" y="T7"/>
                  </a:cxn>
                  <a:cxn ang="0">
                    <a:pos x="T8" y="T9"/>
                  </a:cxn>
                </a:cxnLst>
                <a:rect l="0" t="0" r="r" b="b"/>
                <a:pathLst>
                  <a:path w="5" h="5">
                    <a:moveTo>
                      <a:pt x="5" y="1"/>
                    </a:moveTo>
                    <a:cubicBezTo>
                      <a:pt x="5" y="2"/>
                      <a:pt x="5" y="4"/>
                      <a:pt x="4" y="4"/>
                    </a:cubicBezTo>
                    <a:cubicBezTo>
                      <a:pt x="2" y="5"/>
                      <a:pt x="1" y="4"/>
                      <a:pt x="1" y="3"/>
                    </a:cubicBezTo>
                    <a:cubicBezTo>
                      <a:pt x="0" y="2"/>
                      <a:pt x="0" y="1"/>
                      <a:pt x="2" y="0"/>
                    </a:cubicBezTo>
                    <a:cubicBezTo>
                      <a:pt x="3" y="0"/>
                      <a:pt x="4" y="0"/>
                      <a:pt x="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7" name="Freeform 734"/>
              <p:cNvSpPr/>
              <p:nvPr/>
            </p:nvSpPr>
            <p:spPr bwMode="auto">
              <a:xfrm>
                <a:off x="-4068762" y="3900488"/>
                <a:ext cx="11113" cy="11113"/>
              </a:xfrm>
              <a:custGeom>
                <a:avLst/>
                <a:gdLst>
                  <a:gd name="T0" fmla="*/ 4 w 5"/>
                  <a:gd name="T1" fmla="*/ 1 h 5"/>
                  <a:gd name="T2" fmla="*/ 3 w 5"/>
                  <a:gd name="T3" fmla="*/ 4 h 5"/>
                  <a:gd name="T4" fmla="*/ 0 w 5"/>
                  <a:gd name="T5" fmla="*/ 3 h 5"/>
                  <a:gd name="T6" fmla="*/ 1 w 5"/>
                  <a:gd name="T7" fmla="*/ 0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3"/>
                      <a:pt x="4" y="4"/>
                      <a:pt x="3" y="4"/>
                    </a:cubicBezTo>
                    <a:cubicBezTo>
                      <a:pt x="2" y="5"/>
                      <a:pt x="1" y="4"/>
                      <a:pt x="0" y="3"/>
                    </a:cubicBezTo>
                    <a:cubicBezTo>
                      <a:pt x="0" y="2"/>
                      <a:pt x="0" y="1"/>
                      <a:pt x="1" y="0"/>
                    </a:cubicBezTo>
                    <a:cubicBezTo>
                      <a:pt x="2" y="0"/>
                      <a:pt x="4"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8" name="Freeform 735"/>
              <p:cNvSpPr/>
              <p:nvPr/>
            </p:nvSpPr>
            <p:spPr bwMode="auto">
              <a:xfrm>
                <a:off x="-4749800" y="3887788"/>
                <a:ext cx="46038" cy="80963"/>
              </a:xfrm>
              <a:custGeom>
                <a:avLst/>
                <a:gdLst>
                  <a:gd name="T0" fmla="*/ 4 w 22"/>
                  <a:gd name="T1" fmla="*/ 21 h 38"/>
                  <a:gd name="T2" fmla="*/ 5 w 22"/>
                  <a:gd name="T3" fmla="*/ 0 h 38"/>
                  <a:gd name="T4" fmla="*/ 18 w 22"/>
                  <a:gd name="T5" fmla="*/ 17 h 38"/>
                  <a:gd name="T6" fmla="*/ 17 w 22"/>
                  <a:gd name="T7" fmla="*/ 38 h 38"/>
                  <a:gd name="T8" fmla="*/ 4 w 22"/>
                  <a:gd name="T9" fmla="*/ 21 h 38"/>
                </a:gdLst>
                <a:ahLst/>
                <a:cxnLst>
                  <a:cxn ang="0">
                    <a:pos x="T0" y="T1"/>
                  </a:cxn>
                  <a:cxn ang="0">
                    <a:pos x="T2" y="T3"/>
                  </a:cxn>
                  <a:cxn ang="0">
                    <a:pos x="T4" y="T5"/>
                  </a:cxn>
                  <a:cxn ang="0">
                    <a:pos x="T6" y="T7"/>
                  </a:cxn>
                  <a:cxn ang="0">
                    <a:pos x="T8" y="T9"/>
                  </a:cxn>
                </a:cxnLst>
                <a:rect l="0" t="0" r="r" b="b"/>
                <a:pathLst>
                  <a:path w="22" h="38">
                    <a:moveTo>
                      <a:pt x="4" y="21"/>
                    </a:moveTo>
                    <a:cubicBezTo>
                      <a:pt x="0" y="11"/>
                      <a:pt x="5" y="0"/>
                      <a:pt x="5" y="0"/>
                    </a:cubicBezTo>
                    <a:cubicBezTo>
                      <a:pt x="5" y="0"/>
                      <a:pt x="15" y="6"/>
                      <a:pt x="18" y="17"/>
                    </a:cubicBezTo>
                    <a:cubicBezTo>
                      <a:pt x="22" y="27"/>
                      <a:pt x="17" y="38"/>
                      <a:pt x="17" y="38"/>
                    </a:cubicBezTo>
                    <a:cubicBezTo>
                      <a:pt x="17" y="38"/>
                      <a:pt x="7" y="32"/>
                      <a:pt x="4"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9" name="Freeform 736"/>
              <p:cNvSpPr/>
              <p:nvPr/>
            </p:nvSpPr>
            <p:spPr bwMode="auto">
              <a:xfrm>
                <a:off x="-4851400" y="3863976"/>
                <a:ext cx="79375" cy="49213"/>
              </a:xfrm>
              <a:custGeom>
                <a:avLst/>
                <a:gdLst>
                  <a:gd name="T0" fmla="*/ 21 w 37"/>
                  <a:gd name="T1" fmla="*/ 19 h 23"/>
                  <a:gd name="T2" fmla="*/ 37 w 37"/>
                  <a:gd name="T3" fmla="*/ 4 h 23"/>
                  <a:gd name="T4" fmla="*/ 16 w 37"/>
                  <a:gd name="T5" fmla="*/ 4 h 23"/>
                  <a:gd name="T6" fmla="*/ 0 w 37"/>
                  <a:gd name="T7" fmla="*/ 19 h 23"/>
                  <a:gd name="T8" fmla="*/ 21 w 37"/>
                  <a:gd name="T9" fmla="*/ 19 h 23"/>
                </a:gdLst>
                <a:ahLst/>
                <a:cxnLst>
                  <a:cxn ang="0">
                    <a:pos x="T0" y="T1"/>
                  </a:cxn>
                  <a:cxn ang="0">
                    <a:pos x="T2" y="T3"/>
                  </a:cxn>
                  <a:cxn ang="0">
                    <a:pos x="T4" y="T5"/>
                  </a:cxn>
                  <a:cxn ang="0">
                    <a:pos x="T6" y="T7"/>
                  </a:cxn>
                  <a:cxn ang="0">
                    <a:pos x="T8" y="T9"/>
                  </a:cxn>
                </a:cxnLst>
                <a:rect l="0" t="0" r="r" b="b"/>
                <a:pathLst>
                  <a:path w="37" h="23">
                    <a:moveTo>
                      <a:pt x="21" y="19"/>
                    </a:moveTo>
                    <a:cubicBezTo>
                      <a:pt x="31" y="15"/>
                      <a:pt x="37" y="4"/>
                      <a:pt x="37" y="4"/>
                    </a:cubicBezTo>
                    <a:cubicBezTo>
                      <a:pt x="37" y="4"/>
                      <a:pt x="26" y="0"/>
                      <a:pt x="16" y="4"/>
                    </a:cubicBezTo>
                    <a:cubicBezTo>
                      <a:pt x="5" y="8"/>
                      <a:pt x="0" y="19"/>
                      <a:pt x="0" y="19"/>
                    </a:cubicBezTo>
                    <a:cubicBezTo>
                      <a:pt x="0" y="19"/>
                      <a:pt x="11" y="23"/>
                      <a:pt x="2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0" name="Freeform 737"/>
              <p:cNvSpPr/>
              <p:nvPr/>
            </p:nvSpPr>
            <p:spPr bwMode="auto">
              <a:xfrm>
                <a:off x="-4802187" y="3886201"/>
                <a:ext cx="49213" cy="74613"/>
              </a:xfrm>
              <a:custGeom>
                <a:avLst/>
                <a:gdLst>
                  <a:gd name="T0" fmla="*/ 5 w 23"/>
                  <a:gd name="T1" fmla="*/ 14 h 35"/>
                  <a:gd name="T2" fmla="*/ 20 w 23"/>
                  <a:gd name="T3" fmla="*/ 0 h 35"/>
                  <a:gd name="T4" fmla="*/ 18 w 23"/>
                  <a:gd name="T5" fmla="*/ 21 h 35"/>
                  <a:gd name="T6" fmla="*/ 3 w 23"/>
                  <a:gd name="T7" fmla="*/ 35 h 35"/>
                  <a:gd name="T8" fmla="*/ 5 w 23"/>
                  <a:gd name="T9" fmla="*/ 14 h 35"/>
                </a:gdLst>
                <a:ahLst/>
                <a:cxnLst>
                  <a:cxn ang="0">
                    <a:pos x="T0" y="T1"/>
                  </a:cxn>
                  <a:cxn ang="0">
                    <a:pos x="T2" y="T3"/>
                  </a:cxn>
                  <a:cxn ang="0">
                    <a:pos x="T4" y="T5"/>
                  </a:cxn>
                  <a:cxn ang="0">
                    <a:pos x="T6" y="T7"/>
                  </a:cxn>
                  <a:cxn ang="0">
                    <a:pos x="T8" y="T9"/>
                  </a:cxn>
                </a:cxnLst>
                <a:rect l="0" t="0" r="r" b="b"/>
                <a:pathLst>
                  <a:path w="23" h="35">
                    <a:moveTo>
                      <a:pt x="5" y="14"/>
                    </a:moveTo>
                    <a:cubicBezTo>
                      <a:pt x="9" y="4"/>
                      <a:pt x="20" y="0"/>
                      <a:pt x="20" y="0"/>
                    </a:cubicBezTo>
                    <a:cubicBezTo>
                      <a:pt x="20" y="0"/>
                      <a:pt x="23" y="11"/>
                      <a:pt x="18" y="21"/>
                    </a:cubicBezTo>
                    <a:cubicBezTo>
                      <a:pt x="13" y="31"/>
                      <a:pt x="3" y="35"/>
                      <a:pt x="3" y="35"/>
                    </a:cubicBezTo>
                    <a:cubicBezTo>
                      <a:pt x="3" y="35"/>
                      <a:pt x="0" y="24"/>
                      <a:pt x="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1" name="Freeform 738"/>
              <p:cNvSpPr/>
              <p:nvPr/>
            </p:nvSpPr>
            <p:spPr bwMode="auto">
              <a:xfrm>
                <a:off x="-4749800" y="3792538"/>
                <a:ext cx="38100" cy="76200"/>
              </a:xfrm>
              <a:custGeom>
                <a:avLst/>
                <a:gdLst>
                  <a:gd name="T0" fmla="*/ 2 w 24"/>
                  <a:gd name="T1" fmla="*/ 19 h 48"/>
                  <a:gd name="T2" fmla="*/ 24 w 24"/>
                  <a:gd name="T3" fmla="*/ 0 h 48"/>
                  <a:gd name="T4" fmla="*/ 21 w 24"/>
                  <a:gd name="T5" fmla="*/ 29 h 48"/>
                  <a:gd name="T6" fmla="*/ 0 w 24"/>
                  <a:gd name="T7" fmla="*/ 48 h 48"/>
                  <a:gd name="T8" fmla="*/ 2 w 24"/>
                  <a:gd name="T9" fmla="*/ 19 h 48"/>
                </a:gdLst>
                <a:ahLst/>
                <a:cxnLst>
                  <a:cxn ang="0">
                    <a:pos x="T0" y="T1"/>
                  </a:cxn>
                  <a:cxn ang="0">
                    <a:pos x="T2" y="T3"/>
                  </a:cxn>
                  <a:cxn ang="0">
                    <a:pos x="T4" y="T5"/>
                  </a:cxn>
                  <a:cxn ang="0">
                    <a:pos x="T6" y="T7"/>
                  </a:cxn>
                  <a:cxn ang="0">
                    <a:pos x="T8" y="T9"/>
                  </a:cxn>
                </a:cxnLst>
                <a:rect l="0" t="0" r="r" b="b"/>
                <a:pathLst>
                  <a:path w="24" h="48">
                    <a:moveTo>
                      <a:pt x="2" y="19"/>
                    </a:moveTo>
                    <a:lnTo>
                      <a:pt x="24" y="0"/>
                    </a:lnTo>
                    <a:lnTo>
                      <a:pt x="21" y="29"/>
                    </a:lnTo>
                    <a:lnTo>
                      <a:pt x="0" y="48"/>
                    </a:lnTo>
                    <a:lnTo>
                      <a:pt x="2"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2" name="Freeform 739"/>
              <p:cNvSpPr/>
              <p:nvPr/>
            </p:nvSpPr>
            <p:spPr bwMode="auto">
              <a:xfrm>
                <a:off x="-4729162" y="3871913"/>
                <a:ext cx="11113" cy="11113"/>
              </a:xfrm>
              <a:custGeom>
                <a:avLst/>
                <a:gdLst>
                  <a:gd name="T0" fmla="*/ 4 w 5"/>
                  <a:gd name="T1" fmla="*/ 3 h 5"/>
                  <a:gd name="T2" fmla="*/ 1 w 5"/>
                  <a:gd name="T3" fmla="*/ 4 h 5"/>
                  <a:gd name="T4" fmla="*/ 0 w 5"/>
                  <a:gd name="T5" fmla="*/ 1 h 5"/>
                  <a:gd name="T6" fmla="*/ 3 w 5"/>
                  <a:gd name="T7" fmla="*/ 0 h 5"/>
                  <a:gd name="T8" fmla="*/ 4 w 5"/>
                  <a:gd name="T9" fmla="*/ 3 h 5"/>
                </a:gdLst>
                <a:ahLst/>
                <a:cxnLst>
                  <a:cxn ang="0">
                    <a:pos x="T0" y="T1"/>
                  </a:cxn>
                  <a:cxn ang="0">
                    <a:pos x="T2" y="T3"/>
                  </a:cxn>
                  <a:cxn ang="0">
                    <a:pos x="T4" y="T5"/>
                  </a:cxn>
                  <a:cxn ang="0">
                    <a:pos x="T6" y="T7"/>
                  </a:cxn>
                  <a:cxn ang="0">
                    <a:pos x="T8" y="T9"/>
                  </a:cxn>
                </a:cxnLst>
                <a:rect l="0" t="0" r="r" b="b"/>
                <a:pathLst>
                  <a:path w="5" h="5">
                    <a:moveTo>
                      <a:pt x="4" y="3"/>
                    </a:moveTo>
                    <a:cubicBezTo>
                      <a:pt x="4" y="4"/>
                      <a:pt x="3" y="5"/>
                      <a:pt x="1" y="4"/>
                    </a:cubicBezTo>
                    <a:cubicBezTo>
                      <a:pt x="0" y="4"/>
                      <a:pt x="0" y="2"/>
                      <a:pt x="0" y="1"/>
                    </a:cubicBezTo>
                    <a:cubicBezTo>
                      <a:pt x="1" y="0"/>
                      <a:pt x="2" y="0"/>
                      <a:pt x="3" y="0"/>
                    </a:cubicBezTo>
                    <a:cubicBezTo>
                      <a:pt x="4" y="1"/>
                      <a:pt x="5" y="2"/>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3" name="Freeform 740"/>
              <p:cNvSpPr/>
              <p:nvPr/>
            </p:nvSpPr>
            <p:spPr bwMode="auto">
              <a:xfrm>
                <a:off x="-4779962" y="3846513"/>
                <a:ext cx="9525" cy="11113"/>
              </a:xfrm>
              <a:custGeom>
                <a:avLst/>
                <a:gdLst>
                  <a:gd name="T0" fmla="*/ 5 w 5"/>
                  <a:gd name="T1" fmla="*/ 3 h 5"/>
                  <a:gd name="T2" fmla="*/ 2 w 5"/>
                  <a:gd name="T3" fmla="*/ 4 h 5"/>
                  <a:gd name="T4" fmla="*/ 1 w 5"/>
                  <a:gd name="T5" fmla="*/ 1 h 5"/>
                  <a:gd name="T6" fmla="*/ 4 w 5"/>
                  <a:gd name="T7" fmla="*/ 0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cubicBezTo>
                      <a:pt x="4" y="4"/>
                      <a:pt x="3" y="5"/>
                      <a:pt x="2" y="4"/>
                    </a:cubicBezTo>
                    <a:cubicBezTo>
                      <a:pt x="1" y="4"/>
                      <a:pt x="0" y="2"/>
                      <a:pt x="1" y="1"/>
                    </a:cubicBezTo>
                    <a:cubicBezTo>
                      <a:pt x="1" y="0"/>
                      <a:pt x="3" y="0"/>
                      <a:pt x="4" y="0"/>
                    </a:cubicBezTo>
                    <a:cubicBezTo>
                      <a:pt x="5" y="1"/>
                      <a:pt x="5" y="2"/>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4" name="Freeform 741"/>
              <p:cNvSpPr/>
              <p:nvPr/>
            </p:nvSpPr>
            <p:spPr bwMode="auto">
              <a:xfrm>
                <a:off x="-4510087" y="3973513"/>
                <a:ext cx="57150" cy="71438"/>
              </a:xfrm>
              <a:custGeom>
                <a:avLst/>
                <a:gdLst>
                  <a:gd name="T0" fmla="*/ 7 w 26"/>
                  <a:gd name="T1" fmla="*/ 21 h 33"/>
                  <a:gd name="T2" fmla="*/ 1 w 26"/>
                  <a:gd name="T3" fmla="*/ 0 h 33"/>
                  <a:gd name="T4" fmla="*/ 19 w 26"/>
                  <a:gd name="T5" fmla="*/ 12 h 33"/>
                  <a:gd name="T6" fmla="*/ 24 w 26"/>
                  <a:gd name="T7" fmla="*/ 33 h 33"/>
                  <a:gd name="T8" fmla="*/ 7 w 26"/>
                  <a:gd name="T9" fmla="*/ 21 h 33"/>
                </a:gdLst>
                <a:ahLst/>
                <a:cxnLst>
                  <a:cxn ang="0">
                    <a:pos x="T0" y="T1"/>
                  </a:cxn>
                  <a:cxn ang="0">
                    <a:pos x="T2" y="T3"/>
                  </a:cxn>
                  <a:cxn ang="0">
                    <a:pos x="T4" y="T5"/>
                  </a:cxn>
                  <a:cxn ang="0">
                    <a:pos x="T6" y="T7"/>
                  </a:cxn>
                  <a:cxn ang="0">
                    <a:pos x="T8" y="T9"/>
                  </a:cxn>
                </a:cxnLst>
                <a:rect l="0" t="0" r="r" b="b"/>
                <a:pathLst>
                  <a:path w="26" h="33">
                    <a:moveTo>
                      <a:pt x="7" y="21"/>
                    </a:moveTo>
                    <a:cubicBezTo>
                      <a:pt x="0" y="12"/>
                      <a:pt x="1" y="0"/>
                      <a:pt x="1" y="0"/>
                    </a:cubicBezTo>
                    <a:cubicBezTo>
                      <a:pt x="1" y="0"/>
                      <a:pt x="13" y="3"/>
                      <a:pt x="19" y="12"/>
                    </a:cubicBezTo>
                    <a:cubicBezTo>
                      <a:pt x="26" y="21"/>
                      <a:pt x="24" y="33"/>
                      <a:pt x="24" y="33"/>
                    </a:cubicBezTo>
                    <a:cubicBezTo>
                      <a:pt x="24" y="33"/>
                      <a:pt x="13" y="30"/>
                      <a:pt x="7"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5" name="Freeform 742"/>
              <p:cNvSpPr/>
              <p:nvPr/>
            </p:nvSpPr>
            <p:spPr bwMode="auto">
              <a:xfrm>
                <a:off x="-4608512" y="3968751"/>
                <a:ext cx="66675" cy="53975"/>
              </a:xfrm>
              <a:custGeom>
                <a:avLst/>
                <a:gdLst>
                  <a:gd name="T0" fmla="*/ 20 w 31"/>
                  <a:gd name="T1" fmla="*/ 19 h 25"/>
                  <a:gd name="T2" fmla="*/ 31 w 31"/>
                  <a:gd name="T3" fmla="*/ 0 h 25"/>
                  <a:gd name="T4" fmla="*/ 11 w 31"/>
                  <a:gd name="T5" fmla="*/ 7 h 25"/>
                  <a:gd name="T6" fmla="*/ 0 w 31"/>
                  <a:gd name="T7" fmla="*/ 25 h 25"/>
                  <a:gd name="T8" fmla="*/ 20 w 31"/>
                  <a:gd name="T9" fmla="*/ 19 h 25"/>
                </a:gdLst>
                <a:ahLst/>
                <a:cxnLst>
                  <a:cxn ang="0">
                    <a:pos x="T0" y="T1"/>
                  </a:cxn>
                  <a:cxn ang="0">
                    <a:pos x="T2" y="T3"/>
                  </a:cxn>
                  <a:cxn ang="0">
                    <a:pos x="T4" y="T5"/>
                  </a:cxn>
                  <a:cxn ang="0">
                    <a:pos x="T6" y="T7"/>
                  </a:cxn>
                  <a:cxn ang="0">
                    <a:pos x="T8" y="T9"/>
                  </a:cxn>
                </a:cxnLst>
                <a:rect l="0" t="0" r="r" b="b"/>
                <a:pathLst>
                  <a:path w="31" h="25">
                    <a:moveTo>
                      <a:pt x="20" y="19"/>
                    </a:moveTo>
                    <a:cubicBezTo>
                      <a:pt x="29" y="12"/>
                      <a:pt x="31" y="0"/>
                      <a:pt x="31" y="0"/>
                    </a:cubicBezTo>
                    <a:cubicBezTo>
                      <a:pt x="31" y="0"/>
                      <a:pt x="19" y="0"/>
                      <a:pt x="11" y="7"/>
                    </a:cubicBezTo>
                    <a:cubicBezTo>
                      <a:pt x="2" y="13"/>
                      <a:pt x="0" y="25"/>
                      <a:pt x="0" y="25"/>
                    </a:cubicBezTo>
                    <a:cubicBezTo>
                      <a:pt x="0" y="25"/>
                      <a:pt x="12" y="25"/>
                      <a:pt x="2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6" name="Freeform 743"/>
              <p:cNvSpPr/>
              <p:nvPr/>
            </p:nvSpPr>
            <p:spPr bwMode="auto">
              <a:xfrm>
                <a:off x="-4552950" y="3978276"/>
                <a:ext cx="41275" cy="82550"/>
              </a:xfrm>
              <a:custGeom>
                <a:avLst/>
                <a:gdLst>
                  <a:gd name="T0" fmla="*/ 2 w 19"/>
                  <a:gd name="T1" fmla="*/ 18 h 39"/>
                  <a:gd name="T2" fmla="*/ 13 w 19"/>
                  <a:gd name="T3" fmla="*/ 0 h 39"/>
                  <a:gd name="T4" fmla="*/ 17 w 19"/>
                  <a:gd name="T5" fmla="*/ 21 h 39"/>
                  <a:gd name="T6" fmla="*/ 6 w 19"/>
                  <a:gd name="T7" fmla="*/ 39 h 39"/>
                  <a:gd name="T8" fmla="*/ 2 w 19"/>
                  <a:gd name="T9" fmla="*/ 18 h 39"/>
                </a:gdLst>
                <a:ahLst/>
                <a:cxnLst>
                  <a:cxn ang="0">
                    <a:pos x="T0" y="T1"/>
                  </a:cxn>
                  <a:cxn ang="0">
                    <a:pos x="T2" y="T3"/>
                  </a:cxn>
                  <a:cxn ang="0">
                    <a:pos x="T4" y="T5"/>
                  </a:cxn>
                  <a:cxn ang="0">
                    <a:pos x="T6" y="T7"/>
                  </a:cxn>
                  <a:cxn ang="0">
                    <a:pos x="T8" y="T9"/>
                  </a:cxn>
                </a:cxnLst>
                <a:rect l="0" t="0" r="r" b="b"/>
                <a:pathLst>
                  <a:path w="19" h="39">
                    <a:moveTo>
                      <a:pt x="2" y="18"/>
                    </a:moveTo>
                    <a:cubicBezTo>
                      <a:pt x="4" y="7"/>
                      <a:pt x="13" y="0"/>
                      <a:pt x="13" y="0"/>
                    </a:cubicBezTo>
                    <a:cubicBezTo>
                      <a:pt x="13" y="0"/>
                      <a:pt x="19" y="10"/>
                      <a:pt x="17" y="21"/>
                    </a:cubicBezTo>
                    <a:cubicBezTo>
                      <a:pt x="15" y="31"/>
                      <a:pt x="6" y="39"/>
                      <a:pt x="6" y="39"/>
                    </a:cubicBezTo>
                    <a:cubicBezTo>
                      <a:pt x="6" y="39"/>
                      <a:pt x="0" y="29"/>
                      <a:pt x="2"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7" name="Freeform 744"/>
              <p:cNvSpPr/>
              <p:nvPr/>
            </p:nvSpPr>
            <p:spPr bwMode="auto">
              <a:xfrm>
                <a:off x="-4530725" y="3875088"/>
                <a:ext cx="31750" cy="84138"/>
              </a:xfrm>
              <a:custGeom>
                <a:avLst/>
                <a:gdLst>
                  <a:gd name="T0" fmla="*/ 0 w 20"/>
                  <a:gd name="T1" fmla="*/ 26 h 53"/>
                  <a:gd name="T2" fmla="*/ 15 w 20"/>
                  <a:gd name="T3" fmla="*/ 0 h 53"/>
                  <a:gd name="T4" fmla="*/ 20 w 20"/>
                  <a:gd name="T5" fmla="*/ 28 h 53"/>
                  <a:gd name="T6" fmla="*/ 5 w 20"/>
                  <a:gd name="T7" fmla="*/ 53 h 53"/>
                  <a:gd name="T8" fmla="*/ 0 w 20"/>
                  <a:gd name="T9" fmla="*/ 26 h 53"/>
                </a:gdLst>
                <a:ahLst/>
                <a:cxnLst>
                  <a:cxn ang="0">
                    <a:pos x="T0" y="T1"/>
                  </a:cxn>
                  <a:cxn ang="0">
                    <a:pos x="T2" y="T3"/>
                  </a:cxn>
                  <a:cxn ang="0">
                    <a:pos x="T4" y="T5"/>
                  </a:cxn>
                  <a:cxn ang="0">
                    <a:pos x="T6" y="T7"/>
                  </a:cxn>
                  <a:cxn ang="0">
                    <a:pos x="T8" y="T9"/>
                  </a:cxn>
                </a:cxnLst>
                <a:rect l="0" t="0" r="r" b="b"/>
                <a:pathLst>
                  <a:path w="20" h="53">
                    <a:moveTo>
                      <a:pt x="0" y="26"/>
                    </a:moveTo>
                    <a:lnTo>
                      <a:pt x="15" y="0"/>
                    </a:lnTo>
                    <a:lnTo>
                      <a:pt x="20" y="28"/>
                    </a:lnTo>
                    <a:lnTo>
                      <a:pt x="5" y="53"/>
                    </a:lnTo>
                    <a:lnTo>
                      <a:pt x="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8" name="Freeform 745"/>
              <p:cNvSpPr/>
              <p:nvPr/>
            </p:nvSpPr>
            <p:spPr bwMode="auto">
              <a:xfrm>
                <a:off x="-4498975" y="3954463"/>
                <a:ext cx="11113" cy="11113"/>
              </a:xfrm>
              <a:custGeom>
                <a:avLst/>
                <a:gdLst>
                  <a:gd name="T0" fmla="*/ 5 w 5"/>
                  <a:gd name="T1" fmla="*/ 3 h 5"/>
                  <a:gd name="T2" fmla="*/ 2 w 5"/>
                  <a:gd name="T3" fmla="*/ 5 h 5"/>
                  <a:gd name="T4" fmla="*/ 0 w 5"/>
                  <a:gd name="T5" fmla="*/ 2 h 5"/>
                  <a:gd name="T6" fmla="*/ 3 w 5"/>
                  <a:gd name="T7" fmla="*/ 0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cubicBezTo>
                      <a:pt x="4" y="4"/>
                      <a:pt x="3" y="5"/>
                      <a:pt x="2" y="5"/>
                    </a:cubicBezTo>
                    <a:cubicBezTo>
                      <a:pt x="1" y="5"/>
                      <a:pt x="0" y="4"/>
                      <a:pt x="0" y="2"/>
                    </a:cubicBezTo>
                    <a:cubicBezTo>
                      <a:pt x="0" y="1"/>
                      <a:pt x="1" y="0"/>
                      <a:pt x="3" y="0"/>
                    </a:cubicBezTo>
                    <a:cubicBezTo>
                      <a:pt x="4" y="1"/>
                      <a:pt x="5" y="2"/>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9" name="Freeform 746"/>
              <p:cNvSpPr/>
              <p:nvPr/>
            </p:nvSpPr>
            <p:spPr bwMode="auto">
              <a:xfrm>
                <a:off x="-4554537" y="3944938"/>
                <a:ext cx="11113" cy="9525"/>
              </a:xfrm>
              <a:custGeom>
                <a:avLst/>
                <a:gdLst>
                  <a:gd name="T0" fmla="*/ 4 w 5"/>
                  <a:gd name="T1" fmla="*/ 2 h 4"/>
                  <a:gd name="T2" fmla="*/ 2 w 5"/>
                  <a:gd name="T3" fmla="*/ 4 h 4"/>
                  <a:gd name="T4" fmla="*/ 0 w 5"/>
                  <a:gd name="T5" fmla="*/ 2 h 4"/>
                  <a:gd name="T6" fmla="*/ 3 w 5"/>
                  <a:gd name="T7" fmla="*/ 0 h 4"/>
                  <a:gd name="T8" fmla="*/ 4 w 5"/>
                  <a:gd name="T9" fmla="*/ 2 h 4"/>
                </a:gdLst>
                <a:ahLst/>
                <a:cxnLst>
                  <a:cxn ang="0">
                    <a:pos x="T0" y="T1"/>
                  </a:cxn>
                  <a:cxn ang="0">
                    <a:pos x="T2" y="T3"/>
                  </a:cxn>
                  <a:cxn ang="0">
                    <a:pos x="T4" y="T5"/>
                  </a:cxn>
                  <a:cxn ang="0">
                    <a:pos x="T6" y="T7"/>
                  </a:cxn>
                  <a:cxn ang="0">
                    <a:pos x="T8" y="T9"/>
                  </a:cxn>
                </a:cxnLst>
                <a:rect l="0" t="0" r="r" b="b"/>
                <a:pathLst>
                  <a:path w="5" h="4">
                    <a:moveTo>
                      <a:pt x="4" y="2"/>
                    </a:moveTo>
                    <a:cubicBezTo>
                      <a:pt x="4" y="4"/>
                      <a:pt x="3" y="4"/>
                      <a:pt x="2" y="4"/>
                    </a:cubicBezTo>
                    <a:cubicBezTo>
                      <a:pt x="1" y="4"/>
                      <a:pt x="0" y="3"/>
                      <a:pt x="0" y="2"/>
                    </a:cubicBezTo>
                    <a:cubicBezTo>
                      <a:pt x="0" y="0"/>
                      <a:pt x="1" y="0"/>
                      <a:pt x="3" y="0"/>
                    </a:cubicBezTo>
                    <a:cubicBezTo>
                      <a:pt x="4" y="0"/>
                      <a:pt x="5" y="1"/>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0" name="Freeform 747"/>
              <p:cNvSpPr/>
              <p:nvPr/>
            </p:nvSpPr>
            <p:spPr bwMode="auto">
              <a:xfrm>
                <a:off x="-4960937" y="3740151"/>
                <a:ext cx="33338" cy="85725"/>
              </a:xfrm>
              <a:custGeom>
                <a:avLst/>
                <a:gdLst>
                  <a:gd name="T0" fmla="*/ 0 w 16"/>
                  <a:gd name="T1" fmla="*/ 20 h 40"/>
                  <a:gd name="T2" fmla="*/ 8 w 16"/>
                  <a:gd name="T3" fmla="*/ 0 h 40"/>
                  <a:gd name="T4" fmla="*/ 16 w 16"/>
                  <a:gd name="T5" fmla="*/ 20 h 40"/>
                  <a:gd name="T6" fmla="*/ 9 w 16"/>
                  <a:gd name="T7" fmla="*/ 40 h 40"/>
                  <a:gd name="T8" fmla="*/ 0 w 16"/>
                  <a:gd name="T9" fmla="*/ 20 h 40"/>
                </a:gdLst>
                <a:ahLst/>
                <a:cxnLst>
                  <a:cxn ang="0">
                    <a:pos x="T0" y="T1"/>
                  </a:cxn>
                  <a:cxn ang="0">
                    <a:pos x="T2" y="T3"/>
                  </a:cxn>
                  <a:cxn ang="0">
                    <a:pos x="T4" y="T5"/>
                  </a:cxn>
                  <a:cxn ang="0">
                    <a:pos x="T6" y="T7"/>
                  </a:cxn>
                  <a:cxn ang="0">
                    <a:pos x="T8" y="T9"/>
                  </a:cxn>
                </a:cxnLst>
                <a:rect l="0" t="0" r="r" b="b"/>
                <a:pathLst>
                  <a:path w="16" h="40">
                    <a:moveTo>
                      <a:pt x="0" y="20"/>
                    </a:moveTo>
                    <a:cubicBezTo>
                      <a:pt x="0" y="9"/>
                      <a:pt x="8" y="0"/>
                      <a:pt x="8" y="0"/>
                    </a:cubicBezTo>
                    <a:cubicBezTo>
                      <a:pt x="8" y="0"/>
                      <a:pt x="16" y="9"/>
                      <a:pt x="16" y="20"/>
                    </a:cubicBezTo>
                    <a:cubicBezTo>
                      <a:pt x="16" y="31"/>
                      <a:pt x="9" y="40"/>
                      <a:pt x="9" y="40"/>
                    </a:cubicBezTo>
                    <a:cubicBezTo>
                      <a:pt x="9" y="40"/>
                      <a:pt x="1" y="31"/>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1" name="Freeform 748"/>
              <p:cNvSpPr/>
              <p:nvPr/>
            </p:nvSpPr>
            <p:spPr bwMode="auto">
              <a:xfrm>
                <a:off x="-5056187" y="3700463"/>
                <a:ext cx="85725" cy="36513"/>
              </a:xfrm>
              <a:custGeom>
                <a:avLst/>
                <a:gdLst>
                  <a:gd name="T0" fmla="*/ 20 w 40"/>
                  <a:gd name="T1" fmla="*/ 17 h 17"/>
                  <a:gd name="T2" fmla="*/ 40 w 40"/>
                  <a:gd name="T3" fmla="*/ 7 h 17"/>
                  <a:gd name="T4" fmla="*/ 19 w 40"/>
                  <a:gd name="T5" fmla="*/ 1 h 17"/>
                  <a:gd name="T6" fmla="*/ 0 w 40"/>
                  <a:gd name="T7" fmla="*/ 11 h 17"/>
                  <a:gd name="T8" fmla="*/ 20 w 40"/>
                  <a:gd name="T9" fmla="*/ 17 h 17"/>
                </a:gdLst>
                <a:ahLst/>
                <a:cxnLst>
                  <a:cxn ang="0">
                    <a:pos x="T0" y="T1"/>
                  </a:cxn>
                  <a:cxn ang="0">
                    <a:pos x="T2" y="T3"/>
                  </a:cxn>
                  <a:cxn ang="0">
                    <a:pos x="T4" y="T5"/>
                  </a:cxn>
                  <a:cxn ang="0">
                    <a:pos x="T6" y="T7"/>
                  </a:cxn>
                  <a:cxn ang="0">
                    <a:pos x="T8" y="T9"/>
                  </a:cxn>
                </a:cxnLst>
                <a:rect l="0" t="0" r="r" b="b"/>
                <a:pathLst>
                  <a:path w="40" h="17">
                    <a:moveTo>
                      <a:pt x="20" y="17"/>
                    </a:moveTo>
                    <a:cubicBezTo>
                      <a:pt x="31" y="16"/>
                      <a:pt x="40" y="7"/>
                      <a:pt x="40" y="7"/>
                    </a:cubicBezTo>
                    <a:cubicBezTo>
                      <a:pt x="40" y="7"/>
                      <a:pt x="30" y="0"/>
                      <a:pt x="19" y="1"/>
                    </a:cubicBezTo>
                    <a:cubicBezTo>
                      <a:pt x="8" y="2"/>
                      <a:pt x="0" y="11"/>
                      <a:pt x="0" y="11"/>
                    </a:cubicBezTo>
                    <a:cubicBezTo>
                      <a:pt x="0" y="11"/>
                      <a:pt x="9" y="17"/>
                      <a:pt x="20"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2" name="Freeform 749"/>
              <p:cNvSpPr/>
              <p:nvPr/>
            </p:nvSpPr>
            <p:spPr bwMode="auto">
              <a:xfrm>
                <a:off x="-5019675" y="3733801"/>
                <a:ext cx="58738" cy="58738"/>
              </a:xfrm>
              <a:custGeom>
                <a:avLst/>
                <a:gdLst>
                  <a:gd name="T0" fmla="*/ 8 w 27"/>
                  <a:gd name="T1" fmla="*/ 9 h 28"/>
                  <a:gd name="T2" fmla="*/ 27 w 27"/>
                  <a:gd name="T3" fmla="*/ 0 h 28"/>
                  <a:gd name="T4" fmla="*/ 19 w 27"/>
                  <a:gd name="T5" fmla="*/ 19 h 28"/>
                  <a:gd name="T6" fmla="*/ 0 w 27"/>
                  <a:gd name="T7" fmla="*/ 28 h 28"/>
                  <a:gd name="T8" fmla="*/ 8 w 27"/>
                  <a:gd name="T9" fmla="*/ 9 h 28"/>
                </a:gdLst>
                <a:ahLst/>
                <a:cxnLst>
                  <a:cxn ang="0">
                    <a:pos x="T0" y="T1"/>
                  </a:cxn>
                  <a:cxn ang="0">
                    <a:pos x="T2" y="T3"/>
                  </a:cxn>
                  <a:cxn ang="0">
                    <a:pos x="T4" y="T5"/>
                  </a:cxn>
                  <a:cxn ang="0">
                    <a:pos x="T6" y="T7"/>
                  </a:cxn>
                  <a:cxn ang="0">
                    <a:pos x="T8" y="T9"/>
                  </a:cxn>
                </a:cxnLst>
                <a:rect l="0" t="0" r="r" b="b"/>
                <a:pathLst>
                  <a:path w="27" h="28">
                    <a:moveTo>
                      <a:pt x="8" y="9"/>
                    </a:moveTo>
                    <a:cubicBezTo>
                      <a:pt x="15" y="1"/>
                      <a:pt x="27" y="0"/>
                      <a:pt x="27" y="0"/>
                    </a:cubicBezTo>
                    <a:cubicBezTo>
                      <a:pt x="27" y="0"/>
                      <a:pt x="27" y="11"/>
                      <a:pt x="19" y="19"/>
                    </a:cubicBezTo>
                    <a:cubicBezTo>
                      <a:pt x="11" y="27"/>
                      <a:pt x="0" y="28"/>
                      <a:pt x="0" y="28"/>
                    </a:cubicBezTo>
                    <a:cubicBezTo>
                      <a:pt x="0" y="28"/>
                      <a:pt x="0" y="17"/>
                      <a:pt x="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3" name="Freeform 750"/>
              <p:cNvSpPr/>
              <p:nvPr/>
            </p:nvSpPr>
            <p:spPr bwMode="auto">
              <a:xfrm>
                <a:off x="-4948237" y="3657601"/>
                <a:ext cx="57150" cy="60325"/>
              </a:xfrm>
              <a:custGeom>
                <a:avLst/>
                <a:gdLst>
                  <a:gd name="T0" fmla="*/ 11 w 36"/>
                  <a:gd name="T1" fmla="*/ 12 h 38"/>
                  <a:gd name="T2" fmla="*/ 36 w 36"/>
                  <a:gd name="T3" fmla="*/ 0 h 38"/>
                  <a:gd name="T4" fmla="*/ 26 w 36"/>
                  <a:gd name="T5" fmla="*/ 26 h 38"/>
                  <a:gd name="T6" fmla="*/ 0 w 36"/>
                  <a:gd name="T7" fmla="*/ 38 h 38"/>
                  <a:gd name="T8" fmla="*/ 11 w 36"/>
                  <a:gd name="T9" fmla="*/ 12 h 38"/>
                </a:gdLst>
                <a:ahLst/>
                <a:cxnLst>
                  <a:cxn ang="0">
                    <a:pos x="T0" y="T1"/>
                  </a:cxn>
                  <a:cxn ang="0">
                    <a:pos x="T2" y="T3"/>
                  </a:cxn>
                  <a:cxn ang="0">
                    <a:pos x="T4" y="T5"/>
                  </a:cxn>
                  <a:cxn ang="0">
                    <a:pos x="T6" y="T7"/>
                  </a:cxn>
                  <a:cxn ang="0">
                    <a:pos x="T8" y="T9"/>
                  </a:cxn>
                </a:cxnLst>
                <a:rect l="0" t="0" r="r" b="b"/>
                <a:pathLst>
                  <a:path w="36" h="38">
                    <a:moveTo>
                      <a:pt x="11" y="12"/>
                    </a:moveTo>
                    <a:lnTo>
                      <a:pt x="36" y="0"/>
                    </a:lnTo>
                    <a:lnTo>
                      <a:pt x="26" y="26"/>
                    </a:lnTo>
                    <a:lnTo>
                      <a:pt x="0" y="38"/>
                    </a:lnTo>
                    <a:lnTo>
                      <a:pt x="11"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4" name="Freeform 751"/>
              <p:cNvSpPr/>
              <p:nvPr/>
            </p:nvSpPr>
            <p:spPr bwMode="auto">
              <a:xfrm>
                <a:off x="-4930775" y="3730626"/>
                <a:ext cx="9525" cy="11113"/>
              </a:xfrm>
              <a:custGeom>
                <a:avLst/>
                <a:gdLst>
                  <a:gd name="T0" fmla="*/ 4 w 5"/>
                  <a:gd name="T1" fmla="*/ 4 h 5"/>
                  <a:gd name="T2" fmla="*/ 1 w 5"/>
                  <a:gd name="T3" fmla="*/ 4 h 5"/>
                  <a:gd name="T4" fmla="*/ 1 w 5"/>
                  <a:gd name="T5" fmla="*/ 1 h 5"/>
                  <a:gd name="T6" fmla="*/ 4 w 5"/>
                  <a:gd name="T7" fmla="*/ 0 h 5"/>
                  <a:gd name="T8" fmla="*/ 4 w 5"/>
                  <a:gd name="T9" fmla="*/ 4 h 5"/>
                </a:gdLst>
                <a:ahLst/>
                <a:cxnLst>
                  <a:cxn ang="0">
                    <a:pos x="T0" y="T1"/>
                  </a:cxn>
                  <a:cxn ang="0">
                    <a:pos x="T2" y="T3"/>
                  </a:cxn>
                  <a:cxn ang="0">
                    <a:pos x="T4" y="T5"/>
                  </a:cxn>
                  <a:cxn ang="0">
                    <a:pos x="T6" y="T7"/>
                  </a:cxn>
                  <a:cxn ang="0">
                    <a:pos x="T8" y="T9"/>
                  </a:cxn>
                </a:cxnLst>
                <a:rect l="0" t="0" r="r" b="b"/>
                <a:pathLst>
                  <a:path w="5" h="5">
                    <a:moveTo>
                      <a:pt x="4" y="4"/>
                    </a:moveTo>
                    <a:cubicBezTo>
                      <a:pt x="3" y="5"/>
                      <a:pt x="2" y="5"/>
                      <a:pt x="1" y="4"/>
                    </a:cubicBezTo>
                    <a:cubicBezTo>
                      <a:pt x="0" y="3"/>
                      <a:pt x="0" y="2"/>
                      <a:pt x="1" y="1"/>
                    </a:cubicBezTo>
                    <a:cubicBezTo>
                      <a:pt x="2" y="0"/>
                      <a:pt x="3" y="0"/>
                      <a:pt x="4" y="0"/>
                    </a:cubicBezTo>
                    <a:cubicBezTo>
                      <a:pt x="5" y="1"/>
                      <a:pt x="5" y="3"/>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5" name="Freeform 752"/>
              <p:cNvSpPr/>
              <p:nvPr/>
            </p:nvSpPr>
            <p:spPr bwMode="auto">
              <a:xfrm>
                <a:off x="-4972050" y="3690938"/>
                <a:ext cx="11113" cy="9525"/>
              </a:xfrm>
              <a:custGeom>
                <a:avLst/>
                <a:gdLst>
                  <a:gd name="T0" fmla="*/ 4 w 5"/>
                  <a:gd name="T1" fmla="*/ 4 h 5"/>
                  <a:gd name="T2" fmla="*/ 1 w 5"/>
                  <a:gd name="T3" fmla="*/ 4 h 5"/>
                  <a:gd name="T4" fmla="*/ 1 w 5"/>
                  <a:gd name="T5" fmla="*/ 1 h 5"/>
                  <a:gd name="T6" fmla="*/ 4 w 5"/>
                  <a:gd name="T7" fmla="*/ 1 h 5"/>
                  <a:gd name="T8" fmla="*/ 4 w 5"/>
                  <a:gd name="T9" fmla="*/ 4 h 5"/>
                </a:gdLst>
                <a:ahLst/>
                <a:cxnLst>
                  <a:cxn ang="0">
                    <a:pos x="T0" y="T1"/>
                  </a:cxn>
                  <a:cxn ang="0">
                    <a:pos x="T2" y="T3"/>
                  </a:cxn>
                  <a:cxn ang="0">
                    <a:pos x="T4" y="T5"/>
                  </a:cxn>
                  <a:cxn ang="0">
                    <a:pos x="T6" y="T7"/>
                  </a:cxn>
                  <a:cxn ang="0">
                    <a:pos x="T8" y="T9"/>
                  </a:cxn>
                </a:cxnLst>
                <a:rect l="0" t="0" r="r" b="b"/>
                <a:pathLst>
                  <a:path w="5" h="5">
                    <a:moveTo>
                      <a:pt x="4" y="4"/>
                    </a:moveTo>
                    <a:cubicBezTo>
                      <a:pt x="3" y="5"/>
                      <a:pt x="2" y="5"/>
                      <a:pt x="1" y="4"/>
                    </a:cubicBezTo>
                    <a:cubicBezTo>
                      <a:pt x="0" y="3"/>
                      <a:pt x="0" y="2"/>
                      <a:pt x="1" y="1"/>
                    </a:cubicBezTo>
                    <a:cubicBezTo>
                      <a:pt x="2" y="0"/>
                      <a:pt x="3" y="0"/>
                      <a:pt x="4" y="1"/>
                    </a:cubicBezTo>
                    <a:cubicBezTo>
                      <a:pt x="5" y="2"/>
                      <a:pt x="5" y="3"/>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6" name="Freeform 753"/>
              <p:cNvSpPr/>
              <p:nvPr/>
            </p:nvSpPr>
            <p:spPr bwMode="auto">
              <a:xfrm>
                <a:off x="-5133975" y="3522663"/>
                <a:ext cx="46038" cy="80963"/>
              </a:xfrm>
              <a:custGeom>
                <a:avLst/>
                <a:gdLst>
                  <a:gd name="T0" fmla="*/ 3 w 21"/>
                  <a:gd name="T1" fmla="*/ 17 h 38"/>
                  <a:gd name="T2" fmla="*/ 17 w 21"/>
                  <a:gd name="T3" fmla="*/ 0 h 38"/>
                  <a:gd name="T4" fmla="*/ 18 w 21"/>
                  <a:gd name="T5" fmla="*/ 21 h 38"/>
                  <a:gd name="T6" fmla="*/ 5 w 21"/>
                  <a:gd name="T7" fmla="*/ 38 h 38"/>
                  <a:gd name="T8" fmla="*/ 3 w 21"/>
                  <a:gd name="T9" fmla="*/ 17 h 38"/>
                </a:gdLst>
                <a:ahLst/>
                <a:cxnLst>
                  <a:cxn ang="0">
                    <a:pos x="T0" y="T1"/>
                  </a:cxn>
                  <a:cxn ang="0">
                    <a:pos x="T2" y="T3"/>
                  </a:cxn>
                  <a:cxn ang="0">
                    <a:pos x="T4" y="T5"/>
                  </a:cxn>
                  <a:cxn ang="0">
                    <a:pos x="T6" y="T7"/>
                  </a:cxn>
                  <a:cxn ang="0">
                    <a:pos x="T8" y="T9"/>
                  </a:cxn>
                </a:cxnLst>
                <a:rect l="0" t="0" r="r" b="b"/>
                <a:pathLst>
                  <a:path w="21" h="38">
                    <a:moveTo>
                      <a:pt x="3" y="17"/>
                    </a:moveTo>
                    <a:cubicBezTo>
                      <a:pt x="7" y="6"/>
                      <a:pt x="17" y="0"/>
                      <a:pt x="17" y="0"/>
                    </a:cubicBezTo>
                    <a:cubicBezTo>
                      <a:pt x="17" y="0"/>
                      <a:pt x="21" y="11"/>
                      <a:pt x="18" y="21"/>
                    </a:cubicBezTo>
                    <a:cubicBezTo>
                      <a:pt x="15" y="32"/>
                      <a:pt x="5" y="38"/>
                      <a:pt x="5" y="38"/>
                    </a:cubicBezTo>
                    <a:cubicBezTo>
                      <a:pt x="5" y="38"/>
                      <a:pt x="0" y="28"/>
                      <a:pt x="3"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7" name="Freeform 754"/>
              <p:cNvSpPr/>
              <p:nvPr/>
            </p:nvSpPr>
            <p:spPr bwMode="auto">
              <a:xfrm>
                <a:off x="-5197475" y="3460751"/>
                <a:ext cx="80963" cy="42863"/>
              </a:xfrm>
              <a:custGeom>
                <a:avLst/>
                <a:gdLst>
                  <a:gd name="T0" fmla="*/ 17 w 38"/>
                  <a:gd name="T1" fmla="*/ 18 h 20"/>
                  <a:gd name="T2" fmla="*/ 38 w 38"/>
                  <a:gd name="T3" fmla="*/ 15 h 20"/>
                  <a:gd name="T4" fmla="*/ 21 w 38"/>
                  <a:gd name="T5" fmla="*/ 3 h 20"/>
                  <a:gd name="T6" fmla="*/ 0 w 38"/>
                  <a:gd name="T7" fmla="*/ 6 h 20"/>
                  <a:gd name="T8" fmla="*/ 17 w 38"/>
                  <a:gd name="T9" fmla="*/ 18 h 20"/>
                </a:gdLst>
                <a:ahLst/>
                <a:cxnLst>
                  <a:cxn ang="0">
                    <a:pos x="T0" y="T1"/>
                  </a:cxn>
                  <a:cxn ang="0">
                    <a:pos x="T2" y="T3"/>
                  </a:cxn>
                  <a:cxn ang="0">
                    <a:pos x="T4" y="T5"/>
                  </a:cxn>
                  <a:cxn ang="0">
                    <a:pos x="T6" y="T7"/>
                  </a:cxn>
                  <a:cxn ang="0">
                    <a:pos x="T8" y="T9"/>
                  </a:cxn>
                </a:cxnLst>
                <a:rect l="0" t="0" r="r" b="b"/>
                <a:pathLst>
                  <a:path w="38" h="20">
                    <a:moveTo>
                      <a:pt x="17" y="18"/>
                    </a:moveTo>
                    <a:cubicBezTo>
                      <a:pt x="28" y="20"/>
                      <a:pt x="38" y="15"/>
                      <a:pt x="38" y="15"/>
                    </a:cubicBezTo>
                    <a:cubicBezTo>
                      <a:pt x="38" y="15"/>
                      <a:pt x="32" y="5"/>
                      <a:pt x="21" y="3"/>
                    </a:cubicBezTo>
                    <a:cubicBezTo>
                      <a:pt x="10" y="0"/>
                      <a:pt x="0" y="6"/>
                      <a:pt x="0" y="6"/>
                    </a:cubicBezTo>
                    <a:cubicBezTo>
                      <a:pt x="0" y="6"/>
                      <a:pt x="7" y="15"/>
                      <a:pt x="1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8" name="Freeform 755"/>
              <p:cNvSpPr/>
              <p:nvPr/>
            </p:nvSpPr>
            <p:spPr bwMode="auto">
              <a:xfrm>
                <a:off x="-5187950" y="3505201"/>
                <a:ext cx="76200" cy="52388"/>
              </a:xfrm>
              <a:custGeom>
                <a:avLst/>
                <a:gdLst>
                  <a:gd name="T0" fmla="*/ 14 w 35"/>
                  <a:gd name="T1" fmla="*/ 5 h 24"/>
                  <a:gd name="T2" fmla="*/ 35 w 35"/>
                  <a:gd name="T3" fmla="*/ 2 h 24"/>
                  <a:gd name="T4" fmla="*/ 22 w 35"/>
                  <a:gd name="T5" fmla="*/ 19 h 24"/>
                  <a:gd name="T6" fmla="*/ 0 w 35"/>
                  <a:gd name="T7" fmla="*/ 21 h 24"/>
                  <a:gd name="T8" fmla="*/ 14 w 35"/>
                  <a:gd name="T9" fmla="*/ 5 h 24"/>
                </a:gdLst>
                <a:ahLst/>
                <a:cxnLst>
                  <a:cxn ang="0">
                    <a:pos x="T0" y="T1"/>
                  </a:cxn>
                  <a:cxn ang="0">
                    <a:pos x="T2" y="T3"/>
                  </a:cxn>
                  <a:cxn ang="0">
                    <a:pos x="T4" y="T5"/>
                  </a:cxn>
                  <a:cxn ang="0">
                    <a:pos x="T6" y="T7"/>
                  </a:cxn>
                  <a:cxn ang="0">
                    <a:pos x="T8" y="T9"/>
                  </a:cxn>
                </a:cxnLst>
                <a:rect l="0" t="0" r="r" b="b"/>
                <a:pathLst>
                  <a:path w="35" h="24">
                    <a:moveTo>
                      <a:pt x="14" y="5"/>
                    </a:moveTo>
                    <a:cubicBezTo>
                      <a:pt x="24" y="0"/>
                      <a:pt x="35" y="2"/>
                      <a:pt x="35" y="2"/>
                    </a:cubicBezTo>
                    <a:cubicBezTo>
                      <a:pt x="35" y="2"/>
                      <a:pt x="31" y="13"/>
                      <a:pt x="22" y="19"/>
                    </a:cubicBezTo>
                    <a:cubicBezTo>
                      <a:pt x="12" y="24"/>
                      <a:pt x="0" y="21"/>
                      <a:pt x="0" y="21"/>
                    </a:cubicBezTo>
                    <a:cubicBezTo>
                      <a:pt x="0" y="21"/>
                      <a:pt x="5" y="10"/>
                      <a:pt x="1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9" name="Freeform 756"/>
              <p:cNvSpPr/>
              <p:nvPr/>
            </p:nvSpPr>
            <p:spPr bwMode="auto">
              <a:xfrm>
                <a:off x="-5094287" y="3460751"/>
                <a:ext cx="74613" cy="41275"/>
              </a:xfrm>
              <a:custGeom>
                <a:avLst/>
                <a:gdLst>
                  <a:gd name="T0" fmla="*/ 17 w 47"/>
                  <a:gd name="T1" fmla="*/ 4 h 26"/>
                  <a:gd name="T2" fmla="*/ 47 w 47"/>
                  <a:gd name="T3" fmla="*/ 0 h 26"/>
                  <a:gd name="T4" fmla="*/ 28 w 47"/>
                  <a:gd name="T5" fmla="*/ 21 h 26"/>
                  <a:gd name="T6" fmla="*/ 0 w 47"/>
                  <a:gd name="T7" fmla="*/ 26 h 26"/>
                  <a:gd name="T8" fmla="*/ 17 w 47"/>
                  <a:gd name="T9" fmla="*/ 4 h 26"/>
                </a:gdLst>
                <a:ahLst/>
                <a:cxnLst>
                  <a:cxn ang="0">
                    <a:pos x="T0" y="T1"/>
                  </a:cxn>
                  <a:cxn ang="0">
                    <a:pos x="T2" y="T3"/>
                  </a:cxn>
                  <a:cxn ang="0">
                    <a:pos x="T4" y="T5"/>
                  </a:cxn>
                  <a:cxn ang="0">
                    <a:pos x="T6" y="T7"/>
                  </a:cxn>
                  <a:cxn ang="0">
                    <a:pos x="T8" y="T9"/>
                  </a:cxn>
                </a:cxnLst>
                <a:rect l="0" t="0" r="r" b="b"/>
                <a:pathLst>
                  <a:path w="47" h="26">
                    <a:moveTo>
                      <a:pt x="17" y="4"/>
                    </a:moveTo>
                    <a:lnTo>
                      <a:pt x="47" y="0"/>
                    </a:lnTo>
                    <a:lnTo>
                      <a:pt x="28" y="21"/>
                    </a:lnTo>
                    <a:lnTo>
                      <a:pt x="0" y="26"/>
                    </a:lnTo>
                    <a:lnTo>
                      <a:pt x="17"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0" name="Freeform 757"/>
              <p:cNvSpPr/>
              <p:nvPr/>
            </p:nvSpPr>
            <p:spPr bwMode="auto">
              <a:xfrm>
                <a:off x="-5084762" y="3517901"/>
                <a:ext cx="11113" cy="11113"/>
              </a:xfrm>
              <a:custGeom>
                <a:avLst/>
                <a:gdLst>
                  <a:gd name="T0" fmla="*/ 4 w 5"/>
                  <a:gd name="T1" fmla="*/ 5 h 5"/>
                  <a:gd name="T2" fmla="*/ 1 w 5"/>
                  <a:gd name="T3" fmla="*/ 4 h 5"/>
                  <a:gd name="T4" fmla="*/ 1 w 5"/>
                  <a:gd name="T5" fmla="*/ 1 h 5"/>
                  <a:gd name="T6" fmla="*/ 4 w 5"/>
                  <a:gd name="T7" fmla="*/ 2 h 5"/>
                  <a:gd name="T8" fmla="*/ 4 w 5"/>
                  <a:gd name="T9" fmla="*/ 5 h 5"/>
                </a:gdLst>
                <a:ahLst/>
                <a:cxnLst>
                  <a:cxn ang="0">
                    <a:pos x="T0" y="T1"/>
                  </a:cxn>
                  <a:cxn ang="0">
                    <a:pos x="T2" y="T3"/>
                  </a:cxn>
                  <a:cxn ang="0">
                    <a:pos x="T4" y="T5"/>
                  </a:cxn>
                  <a:cxn ang="0">
                    <a:pos x="T6" y="T7"/>
                  </a:cxn>
                  <a:cxn ang="0">
                    <a:pos x="T8" y="T9"/>
                  </a:cxn>
                </a:cxnLst>
                <a:rect l="0" t="0" r="r" b="b"/>
                <a:pathLst>
                  <a:path w="5" h="5">
                    <a:moveTo>
                      <a:pt x="4" y="5"/>
                    </a:moveTo>
                    <a:cubicBezTo>
                      <a:pt x="3" y="5"/>
                      <a:pt x="1" y="5"/>
                      <a:pt x="1" y="4"/>
                    </a:cubicBezTo>
                    <a:cubicBezTo>
                      <a:pt x="0" y="3"/>
                      <a:pt x="0" y="1"/>
                      <a:pt x="1" y="1"/>
                    </a:cubicBezTo>
                    <a:cubicBezTo>
                      <a:pt x="2" y="0"/>
                      <a:pt x="4" y="0"/>
                      <a:pt x="4" y="2"/>
                    </a:cubicBezTo>
                    <a:cubicBezTo>
                      <a:pt x="5" y="3"/>
                      <a:pt x="5" y="4"/>
                      <a:pt x="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1" name="Freeform 758"/>
              <p:cNvSpPr/>
              <p:nvPr/>
            </p:nvSpPr>
            <p:spPr bwMode="auto">
              <a:xfrm>
                <a:off x="-5110162" y="3468688"/>
                <a:ext cx="11113" cy="11113"/>
              </a:xfrm>
              <a:custGeom>
                <a:avLst/>
                <a:gdLst>
                  <a:gd name="T0" fmla="*/ 3 w 5"/>
                  <a:gd name="T1" fmla="*/ 4 h 5"/>
                  <a:gd name="T2" fmla="*/ 0 w 5"/>
                  <a:gd name="T3" fmla="*/ 3 h 5"/>
                  <a:gd name="T4" fmla="*/ 1 w 5"/>
                  <a:gd name="T5" fmla="*/ 0 h 5"/>
                  <a:gd name="T6" fmla="*/ 4 w 5"/>
                  <a:gd name="T7" fmla="*/ 1 h 5"/>
                  <a:gd name="T8" fmla="*/ 3 w 5"/>
                  <a:gd name="T9" fmla="*/ 4 h 5"/>
                </a:gdLst>
                <a:ahLst/>
                <a:cxnLst>
                  <a:cxn ang="0">
                    <a:pos x="T0" y="T1"/>
                  </a:cxn>
                  <a:cxn ang="0">
                    <a:pos x="T2" y="T3"/>
                  </a:cxn>
                  <a:cxn ang="0">
                    <a:pos x="T4" y="T5"/>
                  </a:cxn>
                  <a:cxn ang="0">
                    <a:pos x="T6" y="T7"/>
                  </a:cxn>
                  <a:cxn ang="0">
                    <a:pos x="T8" y="T9"/>
                  </a:cxn>
                </a:cxnLst>
                <a:rect l="0" t="0" r="r" b="b"/>
                <a:pathLst>
                  <a:path w="5" h="5">
                    <a:moveTo>
                      <a:pt x="3" y="4"/>
                    </a:moveTo>
                    <a:cubicBezTo>
                      <a:pt x="2" y="5"/>
                      <a:pt x="1" y="4"/>
                      <a:pt x="0" y="3"/>
                    </a:cubicBezTo>
                    <a:cubicBezTo>
                      <a:pt x="0" y="2"/>
                      <a:pt x="0" y="1"/>
                      <a:pt x="1" y="0"/>
                    </a:cubicBezTo>
                    <a:cubicBezTo>
                      <a:pt x="2" y="0"/>
                      <a:pt x="3" y="0"/>
                      <a:pt x="4" y="1"/>
                    </a:cubicBezTo>
                    <a:cubicBezTo>
                      <a:pt x="5" y="2"/>
                      <a:pt x="4"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2" name="Freeform 759"/>
              <p:cNvSpPr/>
              <p:nvPr/>
            </p:nvSpPr>
            <p:spPr bwMode="auto">
              <a:xfrm>
                <a:off x="-5230812" y="3292476"/>
                <a:ext cx="53975" cy="71438"/>
              </a:xfrm>
              <a:custGeom>
                <a:avLst/>
                <a:gdLst>
                  <a:gd name="T0" fmla="*/ 7 w 25"/>
                  <a:gd name="T1" fmla="*/ 12 h 33"/>
                  <a:gd name="T2" fmla="*/ 24 w 25"/>
                  <a:gd name="T3" fmla="*/ 0 h 33"/>
                  <a:gd name="T4" fmla="*/ 19 w 25"/>
                  <a:gd name="T5" fmla="*/ 21 h 33"/>
                  <a:gd name="T6" fmla="*/ 2 w 25"/>
                  <a:gd name="T7" fmla="*/ 33 h 33"/>
                  <a:gd name="T8" fmla="*/ 7 w 25"/>
                  <a:gd name="T9" fmla="*/ 12 h 33"/>
                </a:gdLst>
                <a:ahLst/>
                <a:cxnLst>
                  <a:cxn ang="0">
                    <a:pos x="T0" y="T1"/>
                  </a:cxn>
                  <a:cxn ang="0">
                    <a:pos x="T2" y="T3"/>
                  </a:cxn>
                  <a:cxn ang="0">
                    <a:pos x="T4" y="T5"/>
                  </a:cxn>
                  <a:cxn ang="0">
                    <a:pos x="T6" y="T7"/>
                  </a:cxn>
                  <a:cxn ang="0">
                    <a:pos x="T8" y="T9"/>
                  </a:cxn>
                </a:cxnLst>
                <a:rect l="0" t="0" r="r" b="b"/>
                <a:pathLst>
                  <a:path w="25" h="33">
                    <a:moveTo>
                      <a:pt x="7" y="12"/>
                    </a:moveTo>
                    <a:cubicBezTo>
                      <a:pt x="13" y="3"/>
                      <a:pt x="24" y="0"/>
                      <a:pt x="24" y="0"/>
                    </a:cubicBezTo>
                    <a:cubicBezTo>
                      <a:pt x="24" y="0"/>
                      <a:pt x="25" y="11"/>
                      <a:pt x="19" y="21"/>
                    </a:cubicBezTo>
                    <a:cubicBezTo>
                      <a:pt x="13" y="30"/>
                      <a:pt x="2" y="33"/>
                      <a:pt x="2" y="33"/>
                    </a:cubicBezTo>
                    <a:cubicBezTo>
                      <a:pt x="2" y="33"/>
                      <a:pt x="0" y="21"/>
                      <a:pt x="7"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3" name="Freeform 760"/>
              <p:cNvSpPr/>
              <p:nvPr/>
            </p:nvSpPr>
            <p:spPr bwMode="auto">
              <a:xfrm>
                <a:off x="-5260975" y="3211513"/>
                <a:ext cx="73025" cy="50800"/>
              </a:xfrm>
              <a:custGeom>
                <a:avLst/>
                <a:gdLst>
                  <a:gd name="T0" fmla="*/ 13 w 34"/>
                  <a:gd name="T1" fmla="*/ 18 h 24"/>
                  <a:gd name="T2" fmla="*/ 34 w 34"/>
                  <a:gd name="T3" fmla="*/ 22 h 24"/>
                  <a:gd name="T4" fmla="*/ 21 w 34"/>
                  <a:gd name="T5" fmla="*/ 5 h 24"/>
                  <a:gd name="T6" fmla="*/ 0 w 34"/>
                  <a:gd name="T7" fmla="*/ 2 h 24"/>
                  <a:gd name="T8" fmla="*/ 13 w 34"/>
                  <a:gd name="T9" fmla="*/ 18 h 24"/>
                </a:gdLst>
                <a:ahLst/>
                <a:cxnLst>
                  <a:cxn ang="0">
                    <a:pos x="T0" y="T1"/>
                  </a:cxn>
                  <a:cxn ang="0">
                    <a:pos x="T2" y="T3"/>
                  </a:cxn>
                  <a:cxn ang="0">
                    <a:pos x="T4" y="T5"/>
                  </a:cxn>
                  <a:cxn ang="0">
                    <a:pos x="T6" y="T7"/>
                  </a:cxn>
                  <a:cxn ang="0">
                    <a:pos x="T8" y="T9"/>
                  </a:cxn>
                </a:cxnLst>
                <a:rect l="0" t="0" r="r" b="b"/>
                <a:pathLst>
                  <a:path w="34" h="24">
                    <a:moveTo>
                      <a:pt x="13" y="18"/>
                    </a:moveTo>
                    <a:cubicBezTo>
                      <a:pt x="23" y="24"/>
                      <a:pt x="34" y="22"/>
                      <a:pt x="34" y="22"/>
                    </a:cubicBezTo>
                    <a:cubicBezTo>
                      <a:pt x="34" y="22"/>
                      <a:pt x="30" y="11"/>
                      <a:pt x="21" y="5"/>
                    </a:cubicBezTo>
                    <a:cubicBezTo>
                      <a:pt x="11" y="0"/>
                      <a:pt x="0" y="2"/>
                      <a:pt x="0" y="2"/>
                    </a:cubicBezTo>
                    <a:cubicBezTo>
                      <a:pt x="0" y="2"/>
                      <a:pt x="4" y="13"/>
                      <a:pt x="13"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4" name="Freeform 761"/>
              <p:cNvSpPr/>
              <p:nvPr/>
            </p:nvSpPr>
            <p:spPr bwMode="auto">
              <a:xfrm>
                <a:off x="-5272087" y="3265488"/>
                <a:ext cx="84138" cy="39688"/>
              </a:xfrm>
              <a:custGeom>
                <a:avLst/>
                <a:gdLst>
                  <a:gd name="T0" fmla="*/ 18 w 39"/>
                  <a:gd name="T1" fmla="*/ 2 h 19"/>
                  <a:gd name="T2" fmla="*/ 39 w 39"/>
                  <a:gd name="T3" fmla="*/ 5 h 19"/>
                  <a:gd name="T4" fmla="*/ 21 w 39"/>
                  <a:gd name="T5" fmla="*/ 17 h 19"/>
                  <a:gd name="T6" fmla="*/ 0 w 39"/>
                  <a:gd name="T7" fmla="*/ 13 h 19"/>
                  <a:gd name="T8" fmla="*/ 18 w 39"/>
                  <a:gd name="T9" fmla="*/ 2 h 19"/>
                </a:gdLst>
                <a:ahLst/>
                <a:cxnLst>
                  <a:cxn ang="0">
                    <a:pos x="T0" y="T1"/>
                  </a:cxn>
                  <a:cxn ang="0">
                    <a:pos x="T2" y="T3"/>
                  </a:cxn>
                  <a:cxn ang="0">
                    <a:pos x="T4" y="T5"/>
                  </a:cxn>
                  <a:cxn ang="0">
                    <a:pos x="T6" y="T7"/>
                  </a:cxn>
                  <a:cxn ang="0">
                    <a:pos x="T8" y="T9"/>
                  </a:cxn>
                </a:cxnLst>
                <a:rect l="0" t="0" r="r" b="b"/>
                <a:pathLst>
                  <a:path w="39" h="19">
                    <a:moveTo>
                      <a:pt x="18" y="2"/>
                    </a:moveTo>
                    <a:cubicBezTo>
                      <a:pt x="28" y="0"/>
                      <a:pt x="39" y="5"/>
                      <a:pt x="39" y="5"/>
                    </a:cubicBezTo>
                    <a:cubicBezTo>
                      <a:pt x="39" y="5"/>
                      <a:pt x="32" y="15"/>
                      <a:pt x="21" y="17"/>
                    </a:cubicBezTo>
                    <a:cubicBezTo>
                      <a:pt x="10" y="19"/>
                      <a:pt x="0" y="13"/>
                      <a:pt x="0" y="13"/>
                    </a:cubicBezTo>
                    <a:cubicBezTo>
                      <a:pt x="0" y="13"/>
                      <a:pt x="7" y="4"/>
                      <a:pt x="1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5" name="Freeform 762"/>
              <p:cNvSpPr/>
              <p:nvPr/>
            </p:nvSpPr>
            <p:spPr bwMode="auto">
              <a:xfrm>
                <a:off x="-5170487" y="3248026"/>
                <a:ext cx="84138" cy="31750"/>
              </a:xfrm>
              <a:custGeom>
                <a:avLst/>
                <a:gdLst>
                  <a:gd name="T0" fmla="*/ 25 w 53"/>
                  <a:gd name="T1" fmla="*/ 0 h 20"/>
                  <a:gd name="T2" fmla="*/ 53 w 53"/>
                  <a:gd name="T3" fmla="*/ 4 h 20"/>
                  <a:gd name="T4" fmla="*/ 29 w 53"/>
                  <a:gd name="T5" fmla="*/ 20 h 20"/>
                  <a:gd name="T6" fmla="*/ 0 w 53"/>
                  <a:gd name="T7" fmla="*/ 15 h 20"/>
                  <a:gd name="T8" fmla="*/ 25 w 53"/>
                  <a:gd name="T9" fmla="*/ 0 h 20"/>
                </a:gdLst>
                <a:ahLst/>
                <a:cxnLst>
                  <a:cxn ang="0">
                    <a:pos x="T0" y="T1"/>
                  </a:cxn>
                  <a:cxn ang="0">
                    <a:pos x="T2" y="T3"/>
                  </a:cxn>
                  <a:cxn ang="0">
                    <a:pos x="T4" y="T5"/>
                  </a:cxn>
                  <a:cxn ang="0">
                    <a:pos x="T6" y="T7"/>
                  </a:cxn>
                  <a:cxn ang="0">
                    <a:pos x="T8" y="T9"/>
                  </a:cxn>
                </a:cxnLst>
                <a:rect l="0" t="0" r="r" b="b"/>
                <a:pathLst>
                  <a:path w="53" h="20">
                    <a:moveTo>
                      <a:pt x="25" y="0"/>
                    </a:moveTo>
                    <a:lnTo>
                      <a:pt x="53" y="4"/>
                    </a:lnTo>
                    <a:lnTo>
                      <a:pt x="29" y="20"/>
                    </a:lnTo>
                    <a:lnTo>
                      <a:pt x="0" y="15"/>
                    </a:lnTo>
                    <a:lnTo>
                      <a:pt x="2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6" name="Freeform 763"/>
              <p:cNvSpPr/>
              <p:nvPr/>
            </p:nvSpPr>
            <p:spPr bwMode="auto">
              <a:xfrm>
                <a:off x="-5165725" y="3292476"/>
                <a:ext cx="11113" cy="11113"/>
              </a:xfrm>
              <a:custGeom>
                <a:avLst/>
                <a:gdLst>
                  <a:gd name="T0" fmla="*/ 3 w 5"/>
                  <a:gd name="T1" fmla="*/ 5 h 5"/>
                  <a:gd name="T2" fmla="*/ 0 w 5"/>
                  <a:gd name="T3" fmla="*/ 3 h 5"/>
                  <a:gd name="T4" fmla="*/ 2 w 5"/>
                  <a:gd name="T5" fmla="*/ 0 h 5"/>
                  <a:gd name="T6" fmla="*/ 5 w 5"/>
                  <a:gd name="T7" fmla="*/ 2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2" y="5"/>
                      <a:pt x="0" y="4"/>
                      <a:pt x="0" y="3"/>
                    </a:cubicBezTo>
                    <a:cubicBezTo>
                      <a:pt x="0" y="2"/>
                      <a:pt x="1" y="1"/>
                      <a:pt x="2" y="0"/>
                    </a:cubicBezTo>
                    <a:cubicBezTo>
                      <a:pt x="3" y="0"/>
                      <a:pt x="4" y="1"/>
                      <a:pt x="5" y="2"/>
                    </a:cubicBezTo>
                    <a:cubicBezTo>
                      <a:pt x="5" y="3"/>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7" name="Freeform 764"/>
              <p:cNvSpPr/>
              <p:nvPr/>
            </p:nvSpPr>
            <p:spPr bwMode="auto">
              <a:xfrm>
                <a:off x="-5176837" y="3236913"/>
                <a:ext cx="11113" cy="11113"/>
              </a:xfrm>
              <a:custGeom>
                <a:avLst/>
                <a:gdLst>
                  <a:gd name="T0" fmla="*/ 3 w 5"/>
                  <a:gd name="T1" fmla="*/ 5 h 5"/>
                  <a:gd name="T2" fmla="*/ 0 w 5"/>
                  <a:gd name="T3" fmla="*/ 3 h 5"/>
                  <a:gd name="T4" fmla="*/ 2 w 5"/>
                  <a:gd name="T5" fmla="*/ 0 h 5"/>
                  <a:gd name="T6" fmla="*/ 4 w 5"/>
                  <a:gd name="T7" fmla="*/ 2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1" y="5"/>
                      <a:pt x="0" y="4"/>
                      <a:pt x="0" y="3"/>
                    </a:cubicBezTo>
                    <a:cubicBezTo>
                      <a:pt x="0" y="2"/>
                      <a:pt x="0" y="1"/>
                      <a:pt x="2" y="0"/>
                    </a:cubicBezTo>
                    <a:cubicBezTo>
                      <a:pt x="3" y="0"/>
                      <a:pt x="4" y="1"/>
                      <a:pt x="4" y="2"/>
                    </a:cubicBezTo>
                    <a:cubicBezTo>
                      <a:pt x="5" y="3"/>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8" name="Freeform 765"/>
              <p:cNvSpPr/>
              <p:nvPr/>
            </p:nvSpPr>
            <p:spPr bwMode="auto">
              <a:xfrm>
                <a:off x="-5256212" y="3040063"/>
                <a:ext cx="66675" cy="55563"/>
              </a:xfrm>
              <a:custGeom>
                <a:avLst/>
                <a:gdLst>
                  <a:gd name="T0" fmla="*/ 11 w 31"/>
                  <a:gd name="T1" fmla="*/ 7 h 26"/>
                  <a:gd name="T2" fmla="*/ 31 w 31"/>
                  <a:gd name="T3" fmla="*/ 1 h 26"/>
                  <a:gd name="T4" fmla="*/ 20 w 31"/>
                  <a:gd name="T5" fmla="*/ 19 h 26"/>
                  <a:gd name="T6" fmla="*/ 0 w 31"/>
                  <a:gd name="T7" fmla="*/ 26 h 26"/>
                  <a:gd name="T8" fmla="*/ 11 w 31"/>
                  <a:gd name="T9" fmla="*/ 7 h 26"/>
                </a:gdLst>
                <a:ahLst/>
                <a:cxnLst>
                  <a:cxn ang="0">
                    <a:pos x="T0" y="T1"/>
                  </a:cxn>
                  <a:cxn ang="0">
                    <a:pos x="T2" y="T3"/>
                  </a:cxn>
                  <a:cxn ang="0">
                    <a:pos x="T4" y="T5"/>
                  </a:cxn>
                  <a:cxn ang="0">
                    <a:pos x="T6" y="T7"/>
                  </a:cxn>
                  <a:cxn ang="0">
                    <a:pos x="T8" y="T9"/>
                  </a:cxn>
                </a:cxnLst>
                <a:rect l="0" t="0" r="r" b="b"/>
                <a:pathLst>
                  <a:path w="31" h="26">
                    <a:moveTo>
                      <a:pt x="11" y="7"/>
                    </a:moveTo>
                    <a:cubicBezTo>
                      <a:pt x="19" y="0"/>
                      <a:pt x="31" y="1"/>
                      <a:pt x="31" y="1"/>
                    </a:cubicBezTo>
                    <a:cubicBezTo>
                      <a:pt x="31" y="1"/>
                      <a:pt x="29" y="12"/>
                      <a:pt x="20" y="19"/>
                    </a:cubicBezTo>
                    <a:cubicBezTo>
                      <a:pt x="12" y="26"/>
                      <a:pt x="0" y="26"/>
                      <a:pt x="0" y="26"/>
                    </a:cubicBezTo>
                    <a:cubicBezTo>
                      <a:pt x="0" y="26"/>
                      <a:pt x="2" y="14"/>
                      <a:pt x="1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9" name="Freeform 766"/>
              <p:cNvSpPr/>
              <p:nvPr/>
            </p:nvSpPr>
            <p:spPr bwMode="auto">
              <a:xfrm>
                <a:off x="-5245100" y="2943226"/>
                <a:ext cx="57150" cy="61913"/>
              </a:xfrm>
              <a:custGeom>
                <a:avLst/>
                <a:gdLst>
                  <a:gd name="T0" fmla="*/ 8 w 27"/>
                  <a:gd name="T1" fmla="*/ 20 h 29"/>
                  <a:gd name="T2" fmla="*/ 27 w 27"/>
                  <a:gd name="T3" fmla="*/ 29 h 29"/>
                  <a:gd name="T4" fmla="*/ 19 w 27"/>
                  <a:gd name="T5" fmla="*/ 9 h 29"/>
                  <a:gd name="T6" fmla="*/ 0 w 27"/>
                  <a:gd name="T7" fmla="*/ 0 h 29"/>
                  <a:gd name="T8" fmla="*/ 8 w 27"/>
                  <a:gd name="T9" fmla="*/ 20 h 29"/>
                </a:gdLst>
                <a:ahLst/>
                <a:cxnLst>
                  <a:cxn ang="0">
                    <a:pos x="T0" y="T1"/>
                  </a:cxn>
                  <a:cxn ang="0">
                    <a:pos x="T2" y="T3"/>
                  </a:cxn>
                  <a:cxn ang="0">
                    <a:pos x="T4" y="T5"/>
                  </a:cxn>
                  <a:cxn ang="0">
                    <a:pos x="T6" y="T7"/>
                  </a:cxn>
                  <a:cxn ang="0">
                    <a:pos x="T8" y="T9"/>
                  </a:cxn>
                </a:cxnLst>
                <a:rect l="0" t="0" r="r" b="b"/>
                <a:pathLst>
                  <a:path w="27" h="29">
                    <a:moveTo>
                      <a:pt x="8" y="20"/>
                    </a:moveTo>
                    <a:cubicBezTo>
                      <a:pt x="15" y="28"/>
                      <a:pt x="27" y="29"/>
                      <a:pt x="27" y="29"/>
                    </a:cubicBezTo>
                    <a:cubicBezTo>
                      <a:pt x="27" y="29"/>
                      <a:pt x="27" y="17"/>
                      <a:pt x="19" y="9"/>
                    </a:cubicBezTo>
                    <a:cubicBezTo>
                      <a:pt x="12" y="1"/>
                      <a:pt x="0" y="0"/>
                      <a:pt x="0" y="0"/>
                    </a:cubicBezTo>
                    <a:cubicBezTo>
                      <a:pt x="0" y="0"/>
                      <a:pt x="0" y="12"/>
                      <a:pt x="8"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0" name="Freeform 767"/>
              <p:cNvSpPr/>
              <p:nvPr/>
            </p:nvSpPr>
            <p:spPr bwMode="auto">
              <a:xfrm>
                <a:off x="-5280025" y="3000376"/>
                <a:ext cx="85725" cy="36513"/>
              </a:xfrm>
              <a:custGeom>
                <a:avLst/>
                <a:gdLst>
                  <a:gd name="T0" fmla="*/ 21 w 40"/>
                  <a:gd name="T1" fmla="*/ 1 h 17"/>
                  <a:gd name="T2" fmla="*/ 40 w 40"/>
                  <a:gd name="T3" fmla="*/ 10 h 17"/>
                  <a:gd name="T4" fmla="*/ 19 w 40"/>
                  <a:gd name="T5" fmla="*/ 16 h 17"/>
                  <a:gd name="T6" fmla="*/ 0 w 40"/>
                  <a:gd name="T7" fmla="*/ 7 h 17"/>
                  <a:gd name="T8" fmla="*/ 21 w 40"/>
                  <a:gd name="T9" fmla="*/ 1 h 17"/>
                </a:gdLst>
                <a:ahLst/>
                <a:cxnLst>
                  <a:cxn ang="0">
                    <a:pos x="T0" y="T1"/>
                  </a:cxn>
                  <a:cxn ang="0">
                    <a:pos x="T2" y="T3"/>
                  </a:cxn>
                  <a:cxn ang="0">
                    <a:pos x="T4" y="T5"/>
                  </a:cxn>
                  <a:cxn ang="0">
                    <a:pos x="T6" y="T7"/>
                  </a:cxn>
                  <a:cxn ang="0">
                    <a:pos x="T8" y="T9"/>
                  </a:cxn>
                </a:cxnLst>
                <a:rect l="0" t="0" r="r" b="b"/>
                <a:pathLst>
                  <a:path w="40" h="17">
                    <a:moveTo>
                      <a:pt x="21" y="1"/>
                    </a:moveTo>
                    <a:cubicBezTo>
                      <a:pt x="32" y="2"/>
                      <a:pt x="40" y="10"/>
                      <a:pt x="40" y="10"/>
                    </a:cubicBezTo>
                    <a:cubicBezTo>
                      <a:pt x="40" y="10"/>
                      <a:pt x="30" y="17"/>
                      <a:pt x="19" y="16"/>
                    </a:cubicBezTo>
                    <a:cubicBezTo>
                      <a:pt x="9" y="15"/>
                      <a:pt x="0" y="7"/>
                      <a:pt x="0" y="7"/>
                    </a:cubicBezTo>
                    <a:cubicBezTo>
                      <a:pt x="0" y="7"/>
                      <a:pt x="10" y="0"/>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1" name="Freeform 768"/>
              <p:cNvSpPr/>
              <p:nvPr/>
            </p:nvSpPr>
            <p:spPr bwMode="auto">
              <a:xfrm>
                <a:off x="-5176837" y="3011488"/>
                <a:ext cx="85725" cy="33338"/>
              </a:xfrm>
              <a:custGeom>
                <a:avLst/>
                <a:gdLst>
                  <a:gd name="T0" fmla="*/ 29 w 54"/>
                  <a:gd name="T1" fmla="*/ 0 h 21"/>
                  <a:gd name="T2" fmla="*/ 54 w 54"/>
                  <a:gd name="T3" fmla="*/ 12 h 21"/>
                  <a:gd name="T4" fmla="*/ 26 w 54"/>
                  <a:gd name="T5" fmla="*/ 21 h 21"/>
                  <a:gd name="T6" fmla="*/ 0 w 54"/>
                  <a:gd name="T7" fmla="*/ 8 h 21"/>
                  <a:gd name="T8" fmla="*/ 29 w 54"/>
                  <a:gd name="T9" fmla="*/ 0 h 21"/>
                </a:gdLst>
                <a:ahLst/>
                <a:cxnLst>
                  <a:cxn ang="0">
                    <a:pos x="T0" y="T1"/>
                  </a:cxn>
                  <a:cxn ang="0">
                    <a:pos x="T2" y="T3"/>
                  </a:cxn>
                  <a:cxn ang="0">
                    <a:pos x="T4" y="T5"/>
                  </a:cxn>
                  <a:cxn ang="0">
                    <a:pos x="T6" y="T7"/>
                  </a:cxn>
                  <a:cxn ang="0">
                    <a:pos x="T8" y="T9"/>
                  </a:cxn>
                </a:cxnLst>
                <a:rect l="0" t="0" r="r" b="b"/>
                <a:pathLst>
                  <a:path w="54" h="21">
                    <a:moveTo>
                      <a:pt x="29" y="0"/>
                    </a:moveTo>
                    <a:lnTo>
                      <a:pt x="54" y="12"/>
                    </a:lnTo>
                    <a:lnTo>
                      <a:pt x="26" y="21"/>
                    </a:lnTo>
                    <a:lnTo>
                      <a:pt x="0" y="8"/>
                    </a:lnTo>
                    <a:lnTo>
                      <a:pt x="2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2" name="Oval 769"/>
              <p:cNvSpPr>
                <a:spLocks noChangeArrowheads="1"/>
              </p:cNvSpPr>
              <p:nvPr/>
            </p:nvSpPr>
            <p:spPr bwMode="auto">
              <a:xfrm>
                <a:off x="-5178425" y="3048001"/>
                <a:ext cx="7938"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3" name="Freeform 770"/>
              <p:cNvSpPr/>
              <p:nvPr/>
            </p:nvSpPr>
            <p:spPr bwMode="auto">
              <a:xfrm>
                <a:off x="-5175250" y="2990851"/>
                <a:ext cx="11113" cy="9525"/>
              </a:xfrm>
              <a:custGeom>
                <a:avLst/>
                <a:gdLst>
                  <a:gd name="T0" fmla="*/ 3 w 5"/>
                  <a:gd name="T1" fmla="*/ 5 h 5"/>
                  <a:gd name="T2" fmla="*/ 0 w 5"/>
                  <a:gd name="T3" fmla="*/ 2 h 5"/>
                  <a:gd name="T4" fmla="*/ 3 w 5"/>
                  <a:gd name="T5" fmla="*/ 0 h 5"/>
                  <a:gd name="T6" fmla="*/ 5 w 5"/>
                  <a:gd name="T7" fmla="*/ 3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1" y="5"/>
                      <a:pt x="0" y="4"/>
                      <a:pt x="0" y="2"/>
                    </a:cubicBezTo>
                    <a:cubicBezTo>
                      <a:pt x="1" y="1"/>
                      <a:pt x="2" y="0"/>
                      <a:pt x="3" y="0"/>
                    </a:cubicBezTo>
                    <a:cubicBezTo>
                      <a:pt x="4" y="0"/>
                      <a:pt x="5" y="1"/>
                      <a:pt x="5" y="3"/>
                    </a:cubicBezTo>
                    <a:cubicBezTo>
                      <a:pt x="5" y="4"/>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4" name="Freeform 771"/>
              <p:cNvSpPr/>
              <p:nvPr/>
            </p:nvSpPr>
            <p:spPr bwMode="auto">
              <a:xfrm>
                <a:off x="-5208587" y="2795588"/>
                <a:ext cx="79375" cy="49213"/>
              </a:xfrm>
              <a:custGeom>
                <a:avLst/>
                <a:gdLst>
                  <a:gd name="T0" fmla="*/ 16 w 37"/>
                  <a:gd name="T1" fmla="*/ 4 h 23"/>
                  <a:gd name="T2" fmla="*/ 37 w 37"/>
                  <a:gd name="T3" fmla="*/ 4 h 23"/>
                  <a:gd name="T4" fmla="*/ 21 w 37"/>
                  <a:gd name="T5" fmla="*/ 19 h 23"/>
                  <a:gd name="T6" fmla="*/ 0 w 37"/>
                  <a:gd name="T7" fmla="*/ 19 h 23"/>
                  <a:gd name="T8" fmla="*/ 16 w 37"/>
                  <a:gd name="T9" fmla="*/ 4 h 23"/>
                </a:gdLst>
                <a:ahLst/>
                <a:cxnLst>
                  <a:cxn ang="0">
                    <a:pos x="T0" y="T1"/>
                  </a:cxn>
                  <a:cxn ang="0">
                    <a:pos x="T2" y="T3"/>
                  </a:cxn>
                  <a:cxn ang="0">
                    <a:pos x="T4" y="T5"/>
                  </a:cxn>
                  <a:cxn ang="0">
                    <a:pos x="T6" y="T7"/>
                  </a:cxn>
                  <a:cxn ang="0">
                    <a:pos x="T8" y="T9"/>
                  </a:cxn>
                </a:cxnLst>
                <a:rect l="0" t="0" r="r" b="b"/>
                <a:pathLst>
                  <a:path w="37" h="23">
                    <a:moveTo>
                      <a:pt x="16" y="4"/>
                    </a:moveTo>
                    <a:cubicBezTo>
                      <a:pt x="26" y="0"/>
                      <a:pt x="37" y="4"/>
                      <a:pt x="37" y="4"/>
                    </a:cubicBezTo>
                    <a:cubicBezTo>
                      <a:pt x="37" y="4"/>
                      <a:pt x="31" y="15"/>
                      <a:pt x="21" y="19"/>
                    </a:cubicBezTo>
                    <a:cubicBezTo>
                      <a:pt x="11" y="23"/>
                      <a:pt x="0" y="19"/>
                      <a:pt x="0" y="19"/>
                    </a:cubicBezTo>
                    <a:cubicBezTo>
                      <a:pt x="0" y="19"/>
                      <a:pt x="5" y="8"/>
                      <a:pt x="1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5" name="Freeform 772"/>
              <p:cNvSpPr/>
              <p:nvPr/>
            </p:nvSpPr>
            <p:spPr bwMode="auto">
              <a:xfrm>
                <a:off x="-5159375" y="2693988"/>
                <a:ext cx="49213" cy="77788"/>
              </a:xfrm>
              <a:custGeom>
                <a:avLst/>
                <a:gdLst>
                  <a:gd name="T0" fmla="*/ 5 w 23"/>
                  <a:gd name="T1" fmla="*/ 21 h 36"/>
                  <a:gd name="T2" fmla="*/ 20 w 23"/>
                  <a:gd name="T3" fmla="*/ 36 h 36"/>
                  <a:gd name="T4" fmla="*/ 19 w 23"/>
                  <a:gd name="T5" fmla="*/ 15 h 36"/>
                  <a:gd name="T6" fmla="*/ 3 w 23"/>
                  <a:gd name="T7" fmla="*/ 0 h 36"/>
                  <a:gd name="T8" fmla="*/ 5 w 23"/>
                  <a:gd name="T9" fmla="*/ 21 h 36"/>
                </a:gdLst>
                <a:ahLst/>
                <a:cxnLst>
                  <a:cxn ang="0">
                    <a:pos x="T0" y="T1"/>
                  </a:cxn>
                  <a:cxn ang="0">
                    <a:pos x="T2" y="T3"/>
                  </a:cxn>
                  <a:cxn ang="0">
                    <a:pos x="T4" y="T5"/>
                  </a:cxn>
                  <a:cxn ang="0">
                    <a:pos x="T6" y="T7"/>
                  </a:cxn>
                  <a:cxn ang="0">
                    <a:pos x="T8" y="T9"/>
                  </a:cxn>
                </a:cxnLst>
                <a:rect l="0" t="0" r="r" b="b"/>
                <a:pathLst>
                  <a:path w="23" h="36">
                    <a:moveTo>
                      <a:pt x="5" y="21"/>
                    </a:moveTo>
                    <a:cubicBezTo>
                      <a:pt x="9" y="31"/>
                      <a:pt x="20" y="36"/>
                      <a:pt x="20" y="36"/>
                    </a:cubicBezTo>
                    <a:cubicBezTo>
                      <a:pt x="20" y="36"/>
                      <a:pt x="23" y="25"/>
                      <a:pt x="19" y="15"/>
                    </a:cubicBezTo>
                    <a:cubicBezTo>
                      <a:pt x="14" y="5"/>
                      <a:pt x="3" y="0"/>
                      <a:pt x="3" y="0"/>
                    </a:cubicBezTo>
                    <a:cubicBezTo>
                      <a:pt x="3" y="0"/>
                      <a:pt x="0" y="11"/>
                      <a:pt x="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6" name="Freeform 773"/>
              <p:cNvSpPr/>
              <p:nvPr/>
            </p:nvSpPr>
            <p:spPr bwMode="auto">
              <a:xfrm>
                <a:off x="-5207000" y="2743201"/>
                <a:ext cx="79375" cy="49213"/>
              </a:xfrm>
              <a:custGeom>
                <a:avLst/>
                <a:gdLst>
                  <a:gd name="T0" fmla="*/ 22 w 37"/>
                  <a:gd name="T1" fmla="*/ 5 h 23"/>
                  <a:gd name="T2" fmla="*/ 37 w 37"/>
                  <a:gd name="T3" fmla="*/ 20 h 23"/>
                  <a:gd name="T4" fmla="*/ 15 w 37"/>
                  <a:gd name="T5" fmla="*/ 19 h 23"/>
                  <a:gd name="T6" fmla="*/ 0 w 37"/>
                  <a:gd name="T7" fmla="*/ 4 h 23"/>
                  <a:gd name="T8" fmla="*/ 22 w 37"/>
                  <a:gd name="T9" fmla="*/ 5 h 23"/>
                </a:gdLst>
                <a:ahLst/>
                <a:cxnLst>
                  <a:cxn ang="0">
                    <a:pos x="T0" y="T1"/>
                  </a:cxn>
                  <a:cxn ang="0">
                    <a:pos x="T2" y="T3"/>
                  </a:cxn>
                  <a:cxn ang="0">
                    <a:pos x="T4" y="T5"/>
                  </a:cxn>
                  <a:cxn ang="0">
                    <a:pos x="T6" y="T7"/>
                  </a:cxn>
                  <a:cxn ang="0">
                    <a:pos x="T8" y="T9"/>
                  </a:cxn>
                </a:cxnLst>
                <a:rect l="0" t="0" r="r" b="b"/>
                <a:pathLst>
                  <a:path w="37" h="23">
                    <a:moveTo>
                      <a:pt x="22" y="5"/>
                    </a:moveTo>
                    <a:cubicBezTo>
                      <a:pt x="32" y="9"/>
                      <a:pt x="37" y="20"/>
                      <a:pt x="37" y="20"/>
                    </a:cubicBezTo>
                    <a:cubicBezTo>
                      <a:pt x="37" y="20"/>
                      <a:pt x="25" y="23"/>
                      <a:pt x="15" y="19"/>
                    </a:cubicBezTo>
                    <a:cubicBezTo>
                      <a:pt x="5" y="15"/>
                      <a:pt x="0" y="4"/>
                      <a:pt x="0" y="4"/>
                    </a:cubicBezTo>
                    <a:cubicBezTo>
                      <a:pt x="0" y="4"/>
                      <a:pt x="11" y="0"/>
                      <a:pt x="2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7" name="Freeform 774"/>
              <p:cNvSpPr/>
              <p:nvPr/>
            </p:nvSpPr>
            <p:spPr bwMode="auto">
              <a:xfrm>
                <a:off x="-5111750" y="2792413"/>
                <a:ext cx="79375" cy="34925"/>
              </a:xfrm>
              <a:custGeom>
                <a:avLst/>
                <a:gdLst>
                  <a:gd name="T0" fmla="*/ 30 w 50"/>
                  <a:gd name="T1" fmla="*/ 2 h 22"/>
                  <a:gd name="T2" fmla="*/ 50 w 50"/>
                  <a:gd name="T3" fmla="*/ 22 h 22"/>
                  <a:gd name="T4" fmla="*/ 21 w 50"/>
                  <a:gd name="T5" fmla="*/ 21 h 22"/>
                  <a:gd name="T6" fmla="*/ 0 w 50"/>
                  <a:gd name="T7" fmla="*/ 0 h 22"/>
                  <a:gd name="T8" fmla="*/ 30 w 50"/>
                  <a:gd name="T9" fmla="*/ 2 h 22"/>
                </a:gdLst>
                <a:ahLst/>
                <a:cxnLst>
                  <a:cxn ang="0">
                    <a:pos x="T0" y="T1"/>
                  </a:cxn>
                  <a:cxn ang="0">
                    <a:pos x="T2" y="T3"/>
                  </a:cxn>
                  <a:cxn ang="0">
                    <a:pos x="T4" y="T5"/>
                  </a:cxn>
                  <a:cxn ang="0">
                    <a:pos x="T6" y="T7"/>
                  </a:cxn>
                  <a:cxn ang="0">
                    <a:pos x="T8" y="T9"/>
                  </a:cxn>
                </a:cxnLst>
                <a:rect l="0" t="0" r="r" b="b"/>
                <a:pathLst>
                  <a:path w="50" h="22">
                    <a:moveTo>
                      <a:pt x="30" y="2"/>
                    </a:moveTo>
                    <a:lnTo>
                      <a:pt x="50" y="22"/>
                    </a:lnTo>
                    <a:lnTo>
                      <a:pt x="21" y="21"/>
                    </a:lnTo>
                    <a:lnTo>
                      <a:pt x="0" y="0"/>
                    </a:lnTo>
                    <a:lnTo>
                      <a:pt x="3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8" name="Freeform 775"/>
              <p:cNvSpPr/>
              <p:nvPr/>
            </p:nvSpPr>
            <p:spPr bwMode="auto">
              <a:xfrm>
                <a:off x="-5124450" y="2814638"/>
                <a:ext cx="12700" cy="11113"/>
              </a:xfrm>
              <a:custGeom>
                <a:avLst/>
                <a:gdLst>
                  <a:gd name="T0" fmla="*/ 2 w 6"/>
                  <a:gd name="T1" fmla="*/ 5 h 5"/>
                  <a:gd name="T2" fmla="*/ 1 w 6"/>
                  <a:gd name="T3" fmla="*/ 2 h 5"/>
                  <a:gd name="T4" fmla="*/ 4 w 6"/>
                  <a:gd name="T5" fmla="*/ 0 h 5"/>
                  <a:gd name="T6" fmla="*/ 5 w 6"/>
                  <a:gd name="T7" fmla="*/ 3 h 5"/>
                  <a:gd name="T8" fmla="*/ 2 w 6"/>
                  <a:gd name="T9" fmla="*/ 5 h 5"/>
                </a:gdLst>
                <a:ahLst/>
                <a:cxnLst>
                  <a:cxn ang="0">
                    <a:pos x="T0" y="T1"/>
                  </a:cxn>
                  <a:cxn ang="0">
                    <a:pos x="T2" y="T3"/>
                  </a:cxn>
                  <a:cxn ang="0">
                    <a:pos x="T4" y="T5"/>
                  </a:cxn>
                  <a:cxn ang="0">
                    <a:pos x="T6" y="T7"/>
                  </a:cxn>
                  <a:cxn ang="0">
                    <a:pos x="T8" y="T9"/>
                  </a:cxn>
                </a:cxnLst>
                <a:rect l="0" t="0" r="r" b="b"/>
                <a:pathLst>
                  <a:path w="6" h="5">
                    <a:moveTo>
                      <a:pt x="2" y="5"/>
                    </a:moveTo>
                    <a:cubicBezTo>
                      <a:pt x="1" y="4"/>
                      <a:pt x="0" y="3"/>
                      <a:pt x="1" y="2"/>
                    </a:cubicBezTo>
                    <a:cubicBezTo>
                      <a:pt x="1" y="1"/>
                      <a:pt x="3" y="0"/>
                      <a:pt x="4" y="0"/>
                    </a:cubicBezTo>
                    <a:cubicBezTo>
                      <a:pt x="5" y="1"/>
                      <a:pt x="6" y="2"/>
                      <a:pt x="5" y="3"/>
                    </a:cubicBezTo>
                    <a:cubicBezTo>
                      <a:pt x="5" y="5"/>
                      <a:pt x="3"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9" name="Freeform 776"/>
              <p:cNvSpPr/>
              <p:nvPr/>
            </p:nvSpPr>
            <p:spPr bwMode="auto">
              <a:xfrm>
                <a:off x="-5100637" y="2762251"/>
                <a:ext cx="9525" cy="11113"/>
              </a:xfrm>
              <a:custGeom>
                <a:avLst/>
                <a:gdLst>
                  <a:gd name="T0" fmla="*/ 2 w 5"/>
                  <a:gd name="T1" fmla="*/ 4 h 5"/>
                  <a:gd name="T2" fmla="*/ 1 w 5"/>
                  <a:gd name="T3" fmla="*/ 1 h 5"/>
                  <a:gd name="T4" fmla="*/ 4 w 5"/>
                  <a:gd name="T5" fmla="*/ 0 h 5"/>
                  <a:gd name="T6" fmla="*/ 5 w 5"/>
                  <a:gd name="T7" fmla="*/ 3 h 5"/>
                  <a:gd name="T8" fmla="*/ 2 w 5"/>
                  <a:gd name="T9" fmla="*/ 4 h 5"/>
                </a:gdLst>
                <a:ahLst/>
                <a:cxnLst>
                  <a:cxn ang="0">
                    <a:pos x="T0" y="T1"/>
                  </a:cxn>
                  <a:cxn ang="0">
                    <a:pos x="T2" y="T3"/>
                  </a:cxn>
                  <a:cxn ang="0">
                    <a:pos x="T4" y="T5"/>
                  </a:cxn>
                  <a:cxn ang="0">
                    <a:pos x="T6" y="T7"/>
                  </a:cxn>
                  <a:cxn ang="0">
                    <a:pos x="T8" y="T9"/>
                  </a:cxn>
                </a:cxnLst>
                <a:rect l="0" t="0" r="r" b="b"/>
                <a:pathLst>
                  <a:path w="5" h="5">
                    <a:moveTo>
                      <a:pt x="2" y="4"/>
                    </a:moveTo>
                    <a:cubicBezTo>
                      <a:pt x="1" y="4"/>
                      <a:pt x="0" y="3"/>
                      <a:pt x="1" y="1"/>
                    </a:cubicBezTo>
                    <a:cubicBezTo>
                      <a:pt x="1" y="0"/>
                      <a:pt x="2" y="0"/>
                      <a:pt x="4" y="0"/>
                    </a:cubicBezTo>
                    <a:cubicBezTo>
                      <a:pt x="5" y="1"/>
                      <a:pt x="5" y="2"/>
                      <a:pt x="5" y="3"/>
                    </a:cubicBezTo>
                    <a:cubicBezTo>
                      <a:pt x="4" y="4"/>
                      <a:pt x="3" y="5"/>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0" name="Freeform 777"/>
              <p:cNvSpPr/>
              <p:nvPr/>
            </p:nvSpPr>
            <p:spPr bwMode="auto">
              <a:xfrm>
                <a:off x="-5078412" y="2578101"/>
                <a:ext cx="84138" cy="36513"/>
              </a:xfrm>
              <a:custGeom>
                <a:avLst/>
                <a:gdLst>
                  <a:gd name="T0" fmla="*/ 19 w 39"/>
                  <a:gd name="T1" fmla="*/ 0 h 17"/>
                  <a:gd name="T2" fmla="*/ 39 w 39"/>
                  <a:gd name="T3" fmla="*/ 7 h 17"/>
                  <a:gd name="T4" fmla="*/ 20 w 39"/>
                  <a:gd name="T5" fmla="*/ 16 h 17"/>
                  <a:gd name="T6" fmla="*/ 0 w 39"/>
                  <a:gd name="T7" fmla="*/ 10 h 17"/>
                  <a:gd name="T8" fmla="*/ 19 w 39"/>
                  <a:gd name="T9" fmla="*/ 0 h 17"/>
                </a:gdLst>
                <a:ahLst/>
                <a:cxnLst>
                  <a:cxn ang="0">
                    <a:pos x="T0" y="T1"/>
                  </a:cxn>
                  <a:cxn ang="0">
                    <a:pos x="T2" y="T3"/>
                  </a:cxn>
                  <a:cxn ang="0">
                    <a:pos x="T4" y="T5"/>
                  </a:cxn>
                  <a:cxn ang="0">
                    <a:pos x="T6" y="T7"/>
                  </a:cxn>
                  <a:cxn ang="0">
                    <a:pos x="T8" y="T9"/>
                  </a:cxn>
                </a:cxnLst>
                <a:rect l="0" t="0" r="r" b="b"/>
                <a:pathLst>
                  <a:path w="39" h="17">
                    <a:moveTo>
                      <a:pt x="19" y="0"/>
                    </a:moveTo>
                    <a:cubicBezTo>
                      <a:pt x="30" y="0"/>
                      <a:pt x="39" y="7"/>
                      <a:pt x="39" y="7"/>
                    </a:cubicBezTo>
                    <a:cubicBezTo>
                      <a:pt x="39" y="7"/>
                      <a:pt x="31" y="15"/>
                      <a:pt x="20" y="16"/>
                    </a:cubicBezTo>
                    <a:cubicBezTo>
                      <a:pt x="9" y="17"/>
                      <a:pt x="0" y="10"/>
                      <a:pt x="0" y="10"/>
                    </a:cubicBezTo>
                    <a:cubicBezTo>
                      <a:pt x="0" y="10"/>
                      <a:pt x="8" y="1"/>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1" name="Freeform 778"/>
              <p:cNvSpPr/>
              <p:nvPr/>
            </p:nvSpPr>
            <p:spPr bwMode="auto">
              <a:xfrm>
                <a:off x="-4995862" y="2479676"/>
                <a:ext cx="38100" cy="85725"/>
              </a:xfrm>
              <a:custGeom>
                <a:avLst/>
                <a:gdLst>
                  <a:gd name="T0" fmla="*/ 1 w 18"/>
                  <a:gd name="T1" fmla="*/ 21 h 40"/>
                  <a:gd name="T2" fmla="*/ 12 w 18"/>
                  <a:gd name="T3" fmla="*/ 40 h 40"/>
                  <a:gd name="T4" fmla="*/ 17 w 18"/>
                  <a:gd name="T5" fmla="*/ 19 h 40"/>
                  <a:gd name="T6" fmla="*/ 6 w 18"/>
                  <a:gd name="T7" fmla="*/ 0 h 40"/>
                  <a:gd name="T8" fmla="*/ 1 w 18"/>
                  <a:gd name="T9" fmla="*/ 21 h 40"/>
                </a:gdLst>
                <a:ahLst/>
                <a:cxnLst>
                  <a:cxn ang="0">
                    <a:pos x="T0" y="T1"/>
                  </a:cxn>
                  <a:cxn ang="0">
                    <a:pos x="T2" y="T3"/>
                  </a:cxn>
                  <a:cxn ang="0">
                    <a:pos x="T4" y="T5"/>
                  </a:cxn>
                  <a:cxn ang="0">
                    <a:pos x="T6" y="T7"/>
                  </a:cxn>
                  <a:cxn ang="0">
                    <a:pos x="T8" y="T9"/>
                  </a:cxn>
                </a:cxnLst>
                <a:rect l="0" t="0" r="r" b="b"/>
                <a:pathLst>
                  <a:path w="18" h="40">
                    <a:moveTo>
                      <a:pt x="1" y="21"/>
                    </a:moveTo>
                    <a:cubicBezTo>
                      <a:pt x="3" y="32"/>
                      <a:pt x="12" y="40"/>
                      <a:pt x="12" y="40"/>
                    </a:cubicBezTo>
                    <a:cubicBezTo>
                      <a:pt x="12" y="40"/>
                      <a:pt x="18" y="30"/>
                      <a:pt x="17" y="19"/>
                    </a:cubicBezTo>
                    <a:cubicBezTo>
                      <a:pt x="15" y="8"/>
                      <a:pt x="6" y="0"/>
                      <a:pt x="6" y="0"/>
                    </a:cubicBezTo>
                    <a:cubicBezTo>
                      <a:pt x="6" y="0"/>
                      <a:pt x="0" y="10"/>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2" name="Freeform 779"/>
              <p:cNvSpPr/>
              <p:nvPr/>
            </p:nvSpPr>
            <p:spPr bwMode="auto">
              <a:xfrm>
                <a:off x="-5051425" y="2520951"/>
                <a:ext cx="63500" cy="55563"/>
              </a:xfrm>
              <a:custGeom>
                <a:avLst/>
                <a:gdLst>
                  <a:gd name="T0" fmla="*/ 20 w 30"/>
                  <a:gd name="T1" fmla="*/ 7 h 26"/>
                  <a:gd name="T2" fmla="*/ 30 w 30"/>
                  <a:gd name="T3" fmla="*/ 26 h 26"/>
                  <a:gd name="T4" fmla="*/ 10 w 30"/>
                  <a:gd name="T5" fmla="*/ 19 h 26"/>
                  <a:gd name="T6" fmla="*/ 0 w 30"/>
                  <a:gd name="T7" fmla="*/ 0 h 26"/>
                  <a:gd name="T8" fmla="*/ 20 w 30"/>
                  <a:gd name="T9" fmla="*/ 7 h 26"/>
                </a:gdLst>
                <a:ahLst/>
                <a:cxnLst>
                  <a:cxn ang="0">
                    <a:pos x="T0" y="T1"/>
                  </a:cxn>
                  <a:cxn ang="0">
                    <a:pos x="T2" y="T3"/>
                  </a:cxn>
                  <a:cxn ang="0">
                    <a:pos x="T4" y="T5"/>
                  </a:cxn>
                  <a:cxn ang="0">
                    <a:pos x="T6" y="T7"/>
                  </a:cxn>
                  <a:cxn ang="0">
                    <a:pos x="T8" y="T9"/>
                  </a:cxn>
                </a:cxnLst>
                <a:rect l="0" t="0" r="r" b="b"/>
                <a:pathLst>
                  <a:path w="30" h="26">
                    <a:moveTo>
                      <a:pt x="20" y="7"/>
                    </a:moveTo>
                    <a:cubicBezTo>
                      <a:pt x="29" y="14"/>
                      <a:pt x="30" y="26"/>
                      <a:pt x="30" y="26"/>
                    </a:cubicBezTo>
                    <a:cubicBezTo>
                      <a:pt x="30" y="26"/>
                      <a:pt x="19" y="26"/>
                      <a:pt x="10" y="19"/>
                    </a:cubicBezTo>
                    <a:cubicBezTo>
                      <a:pt x="2" y="11"/>
                      <a:pt x="0" y="0"/>
                      <a:pt x="0" y="0"/>
                    </a:cubicBezTo>
                    <a:cubicBezTo>
                      <a:pt x="0" y="0"/>
                      <a:pt x="12" y="0"/>
                      <a:pt x="2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3" name="Freeform 780"/>
              <p:cNvSpPr/>
              <p:nvPr/>
            </p:nvSpPr>
            <p:spPr bwMode="auto">
              <a:xfrm>
                <a:off x="-4972050" y="2586038"/>
                <a:ext cx="65088" cy="57150"/>
              </a:xfrm>
              <a:custGeom>
                <a:avLst/>
                <a:gdLst>
                  <a:gd name="T0" fmla="*/ 27 w 41"/>
                  <a:gd name="T1" fmla="*/ 10 h 36"/>
                  <a:gd name="T2" fmla="*/ 41 w 41"/>
                  <a:gd name="T3" fmla="*/ 36 h 36"/>
                  <a:gd name="T4" fmla="*/ 13 w 41"/>
                  <a:gd name="T5" fmla="*/ 26 h 36"/>
                  <a:gd name="T6" fmla="*/ 0 w 41"/>
                  <a:gd name="T7" fmla="*/ 0 h 36"/>
                  <a:gd name="T8" fmla="*/ 27 w 41"/>
                  <a:gd name="T9" fmla="*/ 10 h 36"/>
                </a:gdLst>
                <a:ahLst/>
                <a:cxnLst>
                  <a:cxn ang="0">
                    <a:pos x="T0" y="T1"/>
                  </a:cxn>
                  <a:cxn ang="0">
                    <a:pos x="T2" y="T3"/>
                  </a:cxn>
                  <a:cxn ang="0">
                    <a:pos x="T4" y="T5"/>
                  </a:cxn>
                  <a:cxn ang="0">
                    <a:pos x="T6" y="T7"/>
                  </a:cxn>
                  <a:cxn ang="0">
                    <a:pos x="T8" y="T9"/>
                  </a:cxn>
                </a:cxnLst>
                <a:rect l="0" t="0" r="r" b="b"/>
                <a:pathLst>
                  <a:path w="41" h="36">
                    <a:moveTo>
                      <a:pt x="27" y="10"/>
                    </a:moveTo>
                    <a:lnTo>
                      <a:pt x="41" y="36"/>
                    </a:lnTo>
                    <a:lnTo>
                      <a:pt x="13" y="26"/>
                    </a:lnTo>
                    <a:lnTo>
                      <a:pt x="0" y="0"/>
                    </a:lnTo>
                    <a:lnTo>
                      <a:pt x="27"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4" name="Freeform 781"/>
              <p:cNvSpPr/>
              <p:nvPr/>
            </p:nvSpPr>
            <p:spPr bwMode="auto">
              <a:xfrm>
                <a:off x="-4994275" y="2606676"/>
                <a:ext cx="12700" cy="9525"/>
              </a:xfrm>
              <a:custGeom>
                <a:avLst/>
                <a:gdLst>
                  <a:gd name="T0" fmla="*/ 2 w 6"/>
                  <a:gd name="T1" fmla="*/ 4 h 5"/>
                  <a:gd name="T2" fmla="*/ 1 w 6"/>
                  <a:gd name="T3" fmla="*/ 1 h 5"/>
                  <a:gd name="T4" fmla="*/ 4 w 6"/>
                  <a:gd name="T5" fmla="*/ 0 h 5"/>
                  <a:gd name="T6" fmla="*/ 5 w 6"/>
                  <a:gd name="T7" fmla="*/ 4 h 5"/>
                  <a:gd name="T8" fmla="*/ 2 w 6"/>
                  <a:gd name="T9" fmla="*/ 4 h 5"/>
                </a:gdLst>
                <a:ahLst/>
                <a:cxnLst>
                  <a:cxn ang="0">
                    <a:pos x="T0" y="T1"/>
                  </a:cxn>
                  <a:cxn ang="0">
                    <a:pos x="T2" y="T3"/>
                  </a:cxn>
                  <a:cxn ang="0">
                    <a:pos x="T4" y="T5"/>
                  </a:cxn>
                  <a:cxn ang="0">
                    <a:pos x="T6" y="T7"/>
                  </a:cxn>
                  <a:cxn ang="0">
                    <a:pos x="T8" y="T9"/>
                  </a:cxn>
                </a:cxnLst>
                <a:rect l="0" t="0" r="r" b="b"/>
                <a:pathLst>
                  <a:path w="6" h="5">
                    <a:moveTo>
                      <a:pt x="2" y="4"/>
                    </a:moveTo>
                    <a:cubicBezTo>
                      <a:pt x="1" y="3"/>
                      <a:pt x="0" y="2"/>
                      <a:pt x="1" y="1"/>
                    </a:cubicBezTo>
                    <a:cubicBezTo>
                      <a:pt x="2" y="0"/>
                      <a:pt x="3" y="0"/>
                      <a:pt x="4" y="0"/>
                    </a:cubicBezTo>
                    <a:cubicBezTo>
                      <a:pt x="5" y="1"/>
                      <a:pt x="6" y="3"/>
                      <a:pt x="5" y="4"/>
                    </a:cubicBezTo>
                    <a:cubicBezTo>
                      <a:pt x="4" y="4"/>
                      <a:pt x="3" y="5"/>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5" name="Freeform 782"/>
              <p:cNvSpPr/>
              <p:nvPr/>
            </p:nvSpPr>
            <p:spPr bwMode="auto">
              <a:xfrm>
                <a:off x="-4954587" y="2563813"/>
                <a:ext cx="11113" cy="9525"/>
              </a:xfrm>
              <a:custGeom>
                <a:avLst/>
                <a:gdLst>
                  <a:gd name="T0" fmla="*/ 1 w 5"/>
                  <a:gd name="T1" fmla="*/ 4 h 5"/>
                  <a:gd name="T2" fmla="*/ 1 w 5"/>
                  <a:gd name="T3" fmla="*/ 1 h 5"/>
                  <a:gd name="T4" fmla="*/ 4 w 5"/>
                  <a:gd name="T5" fmla="*/ 0 h 5"/>
                  <a:gd name="T6" fmla="*/ 4 w 5"/>
                  <a:gd name="T7" fmla="*/ 4 h 5"/>
                  <a:gd name="T8" fmla="*/ 1 w 5"/>
                  <a:gd name="T9" fmla="*/ 4 h 5"/>
                </a:gdLst>
                <a:ahLst/>
                <a:cxnLst>
                  <a:cxn ang="0">
                    <a:pos x="T0" y="T1"/>
                  </a:cxn>
                  <a:cxn ang="0">
                    <a:pos x="T2" y="T3"/>
                  </a:cxn>
                  <a:cxn ang="0">
                    <a:pos x="T4" y="T5"/>
                  </a:cxn>
                  <a:cxn ang="0">
                    <a:pos x="T6" y="T7"/>
                  </a:cxn>
                  <a:cxn ang="0">
                    <a:pos x="T8" y="T9"/>
                  </a:cxn>
                </a:cxnLst>
                <a:rect l="0" t="0" r="r" b="b"/>
                <a:pathLst>
                  <a:path w="5" h="5">
                    <a:moveTo>
                      <a:pt x="1" y="4"/>
                    </a:moveTo>
                    <a:cubicBezTo>
                      <a:pt x="0" y="3"/>
                      <a:pt x="0" y="2"/>
                      <a:pt x="1" y="1"/>
                    </a:cubicBezTo>
                    <a:cubicBezTo>
                      <a:pt x="1" y="0"/>
                      <a:pt x="3" y="0"/>
                      <a:pt x="4" y="0"/>
                    </a:cubicBezTo>
                    <a:cubicBezTo>
                      <a:pt x="5" y="1"/>
                      <a:pt x="5" y="3"/>
                      <a:pt x="4" y="4"/>
                    </a:cubicBezTo>
                    <a:cubicBezTo>
                      <a:pt x="3" y="4"/>
                      <a:pt x="2" y="5"/>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6" name="Freeform 783"/>
              <p:cNvSpPr/>
              <p:nvPr/>
            </p:nvSpPr>
            <p:spPr bwMode="auto">
              <a:xfrm>
                <a:off x="-4867275" y="2395538"/>
                <a:ext cx="82550" cy="42863"/>
              </a:xfrm>
              <a:custGeom>
                <a:avLst/>
                <a:gdLst>
                  <a:gd name="T0" fmla="*/ 21 w 38"/>
                  <a:gd name="T1" fmla="*/ 3 h 20"/>
                  <a:gd name="T2" fmla="*/ 38 w 38"/>
                  <a:gd name="T3" fmla="*/ 15 h 20"/>
                  <a:gd name="T4" fmla="*/ 17 w 38"/>
                  <a:gd name="T5" fmla="*/ 18 h 20"/>
                  <a:gd name="T6" fmla="*/ 0 w 38"/>
                  <a:gd name="T7" fmla="*/ 6 h 20"/>
                  <a:gd name="T8" fmla="*/ 21 w 38"/>
                  <a:gd name="T9" fmla="*/ 3 h 20"/>
                </a:gdLst>
                <a:ahLst/>
                <a:cxnLst>
                  <a:cxn ang="0">
                    <a:pos x="T0" y="T1"/>
                  </a:cxn>
                  <a:cxn ang="0">
                    <a:pos x="T2" y="T3"/>
                  </a:cxn>
                  <a:cxn ang="0">
                    <a:pos x="T4" y="T5"/>
                  </a:cxn>
                  <a:cxn ang="0">
                    <a:pos x="T6" y="T7"/>
                  </a:cxn>
                  <a:cxn ang="0">
                    <a:pos x="T8" y="T9"/>
                  </a:cxn>
                </a:cxnLst>
                <a:rect l="0" t="0" r="r" b="b"/>
                <a:pathLst>
                  <a:path w="38" h="20">
                    <a:moveTo>
                      <a:pt x="21" y="3"/>
                    </a:moveTo>
                    <a:cubicBezTo>
                      <a:pt x="32" y="5"/>
                      <a:pt x="38" y="15"/>
                      <a:pt x="38" y="15"/>
                    </a:cubicBezTo>
                    <a:cubicBezTo>
                      <a:pt x="38" y="15"/>
                      <a:pt x="28" y="20"/>
                      <a:pt x="17" y="18"/>
                    </a:cubicBezTo>
                    <a:cubicBezTo>
                      <a:pt x="7" y="15"/>
                      <a:pt x="0" y="6"/>
                      <a:pt x="0" y="6"/>
                    </a:cubicBezTo>
                    <a:cubicBezTo>
                      <a:pt x="0" y="6"/>
                      <a:pt x="10" y="0"/>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7" name="Freeform 784"/>
              <p:cNvSpPr/>
              <p:nvPr/>
            </p:nvSpPr>
            <p:spPr bwMode="auto">
              <a:xfrm>
                <a:off x="-4767262" y="2325688"/>
                <a:ext cx="39688" cy="82550"/>
              </a:xfrm>
              <a:custGeom>
                <a:avLst/>
                <a:gdLst>
                  <a:gd name="T0" fmla="*/ 2 w 19"/>
                  <a:gd name="T1" fmla="*/ 18 h 39"/>
                  <a:gd name="T2" fmla="*/ 6 w 19"/>
                  <a:gd name="T3" fmla="*/ 39 h 39"/>
                  <a:gd name="T4" fmla="*/ 17 w 19"/>
                  <a:gd name="T5" fmla="*/ 21 h 39"/>
                  <a:gd name="T6" fmla="*/ 13 w 19"/>
                  <a:gd name="T7" fmla="*/ 0 h 39"/>
                  <a:gd name="T8" fmla="*/ 2 w 19"/>
                  <a:gd name="T9" fmla="*/ 18 h 39"/>
                </a:gdLst>
                <a:ahLst/>
                <a:cxnLst>
                  <a:cxn ang="0">
                    <a:pos x="T0" y="T1"/>
                  </a:cxn>
                  <a:cxn ang="0">
                    <a:pos x="T2" y="T3"/>
                  </a:cxn>
                  <a:cxn ang="0">
                    <a:pos x="T4" y="T5"/>
                  </a:cxn>
                  <a:cxn ang="0">
                    <a:pos x="T6" y="T7"/>
                  </a:cxn>
                  <a:cxn ang="0">
                    <a:pos x="T8" y="T9"/>
                  </a:cxn>
                </a:cxnLst>
                <a:rect l="0" t="0" r="r" b="b"/>
                <a:pathLst>
                  <a:path w="19" h="39">
                    <a:moveTo>
                      <a:pt x="2" y="18"/>
                    </a:moveTo>
                    <a:cubicBezTo>
                      <a:pt x="0" y="29"/>
                      <a:pt x="6" y="39"/>
                      <a:pt x="6" y="39"/>
                    </a:cubicBezTo>
                    <a:cubicBezTo>
                      <a:pt x="6" y="39"/>
                      <a:pt x="15" y="32"/>
                      <a:pt x="17" y="21"/>
                    </a:cubicBezTo>
                    <a:cubicBezTo>
                      <a:pt x="19" y="10"/>
                      <a:pt x="13" y="0"/>
                      <a:pt x="13" y="0"/>
                    </a:cubicBezTo>
                    <a:cubicBezTo>
                      <a:pt x="13" y="0"/>
                      <a:pt x="4" y="7"/>
                      <a:pt x="2"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8" name="Freeform 785"/>
              <p:cNvSpPr/>
              <p:nvPr/>
            </p:nvSpPr>
            <p:spPr bwMode="auto">
              <a:xfrm>
                <a:off x="-4821237" y="2339976"/>
                <a:ext cx="53975" cy="73025"/>
              </a:xfrm>
              <a:custGeom>
                <a:avLst/>
                <a:gdLst>
                  <a:gd name="T0" fmla="*/ 19 w 25"/>
                  <a:gd name="T1" fmla="*/ 13 h 34"/>
                  <a:gd name="T2" fmla="*/ 23 w 25"/>
                  <a:gd name="T3" fmla="*/ 34 h 34"/>
                  <a:gd name="T4" fmla="*/ 6 w 25"/>
                  <a:gd name="T5" fmla="*/ 21 h 34"/>
                  <a:gd name="T6" fmla="*/ 2 w 25"/>
                  <a:gd name="T7" fmla="*/ 0 h 34"/>
                  <a:gd name="T8" fmla="*/ 19 w 25"/>
                  <a:gd name="T9" fmla="*/ 13 h 34"/>
                </a:gdLst>
                <a:ahLst/>
                <a:cxnLst>
                  <a:cxn ang="0">
                    <a:pos x="T0" y="T1"/>
                  </a:cxn>
                  <a:cxn ang="0">
                    <a:pos x="T2" y="T3"/>
                  </a:cxn>
                  <a:cxn ang="0">
                    <a:pos x="T4" y="T5"/>
                  </a:cxn>
                  <a:cxn ang="0">
                    <a:pos x="T6" y="T7"/>
                  </a:cxn>
                  <a:cxn ang="0">
                    <a:pos x="T8" y="T9"/>
                  </a:cxn>
                </a:cxnLst>
                <a:rect l="0" t="0" r="r" b="b"/>
                <a:pathLst>
                  <a:path w="25" h="34">
                    <a:moveTo>
                      <a:pt x="19" y="13"/>
                    </a:moveTo>
                    <a:cubicBezTo>
                      <a:pt x="25" y="23"/>
                      <a:pt x="23" y="34"/>
                      <a:pt x="23" y="34"/>
                    </a:cubicBezTo>
                    <a:cubicBezTo>
                      <a:pt x="23" y="34"/>
                      <a:pt x="12" y="31"/>
                      <a:pt x="6" y="21"/>
                    </a:cubicBezTo>
                    <a:cubicBezTo>
                      <a:pt x="0" y="12"/>
                      <a:pt x="2" y="0"/>
                      <a:pt x="2" y="0"/>
                    </a:cubicBezTo>
                    <a:cubicBezTo>
                      <a:pt x="2" y="0"/>
                      <a:pt x="13" y="4"/>
                      <a:pt x="1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9" name="Freeform 786"/>
              <p:cNvSpPr/>
              <p:nvPr/>
            </p:nvSpPr>
            <p:spPr bwMode="auto">
              <a:xfrm>
                <a:off x="-4760912" y="2427288"/>
                <a:ext cx="42863" cy="73025"/>
              </a:xfrm>
              <a:custGeom>
                <a:avLst/>
                <a:gdLst>
                  <a:gd name="T0" fmla="*/ 21 w 27"/>
                  <a:gd name="T1" fmla="*/ 18 h 46"/>
                  <a:gd name="T2" fmla="*/ 27 w 27"/>
                  <a:gd name="T3" fmla="*/ 46 h 46"/>
                  <a:gd name="T4" fmla="*/ 4 w 27"/>
                  <a:gd name="T5" fmla="*/ 29 h 46"/>
                  <a:gd name="T6" fmla="*/ 0 w 27"/>
                  <a:gd name="T7" fmla="*/ 0 h 46"/>
                  <a:gd name="T8" fmla="*/ 21 w 27"/>
                  <a:gd name="T9" fmla="*/ 18 h 46"/>
                </a:gdLst>
                <a:ahLst/>
                <a:cxnLst>
                  <a:cxn ang="0">
                    <a:pos x="T0" y="T1"/>
                  </a:cxn>
                  <a:cxn ang="0">
                    <a:pos x="T2" y="T3"/>
                  </a:cxn>
                  <a:cxn ang="0">
                    <a:pos x="T4" y="T5"/>
                  </a:cxn>
                  <a:cxn ang="0">
                    <a:pos x="T6" y="T7"/>
                  </a:cxn>
                  <a:cxn ang="0">
                    <a:pos x="T8" y="T9"/>
                  </a:cxn>
                </a:cxnLst>
                <a:rect l="0" t="0" r="r" b="b"/>
                <a:pathLst>
                  <a:path w="27" h="46">
                    <a:moveTo>
                      <a:pt x="21" y="18"/>
                    </a:moveTo>
                    <a:lnTo>
                      <a:pt x="27" y="46"/>
                    </a:lnTo>
                    <a:lnTo>
                      <a:pt x="4" y="29"/>
                    </a:lnTo>
                    <a:lnTo>
                      <a:pt x="0" y="0"/>
                    </a:lnTo>
                    <a:lnTo>
                      <a:pt x="21"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0" name="Freeform 787"/>
              <p:cNvSpPr/>
              <p:nvPr/>
            </p:nvSpPr>
            <p:spPr bwMode="auto">
              <a:xfrm>
                <a:off x="-4789487" y="2441576"/>
                <a:ext cx="11113" cy="9525"/>
              </a:xfrm>
              <a:custGeom>
                <a:avLst/>
                <a:gdLst>
                  <a:gd name="T0" fmla="*/ 0 w 5"/>
                  <a:gd name="T1" fmla="*/ 4 h 5"/>
                  <a:gd name="T2" fmla="*/ 1 w 5"/>
                  <a:gd name="T3" fmla="*/ 1 h 5"/>
                  <a:gd name="T4" fmla="*/ 4 w 5"/>
                  <a:gd name="T5" fmla="*/ 2 h 5"/>
                  <a:gd name="T6" fmla="*/ 4 w 5"/>
                  <a:gd name="T7" fmla="*/ 5 h 5"/>
                  <a:gd name="T8" fmla="*/ 0 w 5"/>
                  <a:gd name="T9" fmla="*/ 4 h 5"/>
                </a:gdLst>
                <a:ahLst/>
                <a:cxnLst>
                  <a:cxn ang="0">
                    <a:pos x="T0" y="T1"/>
                  </a:cxn>
                  <a:cxn ang="0">
                    <a:pos x="T2" y="T3"/>
                  </a:cxn>
                  <a:cxn ang="0">
                    <a:pos x="T4" y="T5"/>
                  </a:cxn>
                  <a:cxn ang="0">
                    <a:pos x="T6" y="T7"/>
                  </a:cxn>
                  <a:cxn ang="0">
                    <a:pos x="T8" y="T9"/>
                  </a:cxn>
                </a:cxnLst>
                <a:rect l="0" t="0" r="r" b="b"/>
                <a:pathLst>
                  <a:path w="5" h="5">
                    <a:moveTo>
                      <a:pt x="0" y="4"/>
                    </a:moveTo>
                    <a:cubicBezTo>
                      <a:pt x="0" y="3"/>
                      <a:pt x="0" y="2"/>
                      <a:pt x="1" y="1"/>
                    </a:cubicBezTo>
                    <a:cubicBezTo>
                      <a:pt x="2" y="0"/>
                      <a:pt x="4" y="1"/>
                      <a:pt x="4" y="2"/>
                    </a:cubicBezTo>
                    <a:cubicBezTo>
                      <a:pt x="5" y="3"/>
                      <a:pt x="5" y="4"/>
                      <a:pt x="4" y="5"/>
                    </a:cubicBezTo>
                    <a:cubicBezTo>
                      <a:pt x="3" y="5"/>
                      <a:pt x="1" y="5"/>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1" name="Freeform 788"/>
              <p:cNvSpPr/>
              <p:nvPr/>
            </p:nvSpPr>
            <p:spPr bwMode="auto">
              <a:xfrm>
                <a:off x="-4741862" y="2413001"/>
                <a:ext cx="12700" cy="11113"/>
              </a:xfrm>
              <a:custGeom>
                <a:avLst/>
                <a:gdLst>
                  <a:gd name="T0" fmla="*/ 1 w 6"/>
                  <a:gd name="T1" fmla="*/ 3 h 5"/>
                  <a:gd name="T2" fmla="*/ 2 w 6"/>
                  <a:gd name="T3" fmla="*/ 0 h 5"/>
                  <a:gd name="T4" fmla="*/ 5 w 6"/>
                  <a:gd name="T5" fmla="*/ 1 h 5"/>
                  <a:gd name="T6" fmla="*/ 4 w 6"/>
                  <a:gd name="T7" fmla="*/ 4 h 5"/>
                  <a:gd name="T8" fmla="*/ 1 w 6"/>
                  <a:gd name="T9" fmla="*/ 3 h 5"/>
                </a:gdLst>
                <a:ahLst/>
                <a:cxnLst>
                  <a:cxn ang="0">
                    <a:pos x="T0" y="T1"/>
                  </a:cxn>
                  <a:cxn ang="0">
                    <a:pos x="T2" y="T3"/>
                  </a:cxn>
                  <a:cxn ang="0">
                    <a:pos x="T4" y="T5"/>
                  </a:cxn>
                  <a:cxn ang="0">
                    <a:pos x="T6" y="T7"/>
                  </a:cxn>
                  <a:cxn ang="0">
                    <a:pos x="T8" y="T9"/>
                  </a:cxn>
                </a:cxnLst>
                <a:rect l="0" t="0" r="r" b="b"/>
                <a:pathLst>
                  <a:path w="6" h="5">
                    <a:moveTo>
                      <a:pt x="1" y="3"/>
                    </a:moveTo>
                    <a:cubicBezTo>
                      <a:pt x="0" y="2"/>
                      <a:pt x="1" y="1"/>
                      <a:pt x="2" y="0"/>
                    </a:cubicBezTo>
                    <a:cubicBezTo>
                      <a:pt x="3" y="0"/>
                      <a:pt x="4" y="0"/>
                      <a:pt x="5" y="1"/>
                    </a:cubicBezTo>
                    <a:cubicBezTo>
                      <a:pt x="6" y="2"/>
                      <a:pt x="5" y="3"/>
                      <a:pt x="4" y="4"/>
                    </a:cubicBezTo>
                    <a:cubicBezTo>
                      <a:pt x="3" y="5"/>
                      <a:pt x="2" y="4"/>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2" name="Freeform 789"/>
              <p:cNvSpPr/>
              <p:nvPr/>
            </p:nvSpPr>
            <p:spPr bwMode="auto">
              <a:xfrm>
                <a:off x="-4632325" y="2286001"/>
                <a:ext cx="76200" cy="53975"/>
              </a:xfrm>
              <a:custGeom>
                <a:avLst/>
                <a:gdLst>
                  <a:gd name="T0" fmla="*/ 21 w 35"/>
                  <a:gd name="T1" fmla="*/ 6 h 25"/>
                  <a:gd name="T2" fmla="*/ 35 w 35"/>
                  <a:gd name="T3" fmla="*/ 22 h 25"/>
                  <a:gd name="T4" fmla="*/ 14 w 35"/>
                  <a:gd name="T5" fmla="*/ 19 h 25"/>
                  <a:gd name="T6" fmla="*/ 0 w 35"/>
                  <a:gd name="T7" fmla="*/ 2 h 25"/>
                  <a:gd name="T8" fmla="*/ 21 w 35"/>
                  <a:gd name="T9" fmla="*/ 6 h 25"/>
                </a:gdLst>
                <a:ahLst/>
                <a:cxnLst>
                  <a:cxn ang="0">
                    <a:pos x="T0" y="T1"/>
                  </a:cxn>
                  <a:cxn ang="0">
                    <a:pos x="T2" y="T3"/>
                  </a:cxn>
                  <a:cxn ang="0">
                    <a:pos x="T4" y="T5"/>
                  </a:cxn>
                  <a:cxn ang="0">
                    <a:pos x="T6" y="T7"/>
                  </a:cxn>
                  <a:cxn ang="0">
                    <a:pos x="T8" y="T9"/>
                  </a:cxn>
                </a:cxnLst>
                <a:rect l="0" t="0" r="r" b="b"/>
                <a:pathLst>
                  <a:path w="35" h="25">
                    <a:moveTo>
                      <a:pt x="21" y="6"/>
                    </a:moveTo>
                    <a:cubicBezTo>
                      <a:pt x="31" y="11"/>
                      <a:pt x="35" y="22"/>
                      <a:pt x="35" y="22"/>
                    </a:cubicBezTo>
                    <a:cubicBezTo>
                      <a:pt x="35" y="22"/>
                      <a:pt x="23" y="25"/>
                      <a:pt x="14" y="19"/>
                    </a:cubicBezTo>
                    <a:cubicBezTo>
                      <a:pt x="4" y="13"/>
                      <a:pt x="0" y="2"/>
                      <a:pt x="0" y="2"/>
                    </a:cubicBezTo>
                    <a:cubicBezTo>
                      <a:pt x="0" y="2"/>
                      <a:pt x="12" y="0"/>
                      <a:pt x="2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3" name="Freeform 790"/>
              <p:cNvSpPr/>
              <p:nvPr/>
            </p:nvSpPr>
            <p:spPr bwMode="auto">
              <a:xfrm>
                <a:off x="-4529137" y="2247901"/>
                <a:ext cx="49213" cy="77788"/>
              </a:xfrm>
              <a:custGeom>
                <a:avLst/>
                <a:gdLst>
                  <a:gd name="T0" fmla="*/ 5 w 23"/>
                  <a:gd name="T1" fmla="*/ 14 h 36"/>
                  <a:gd name="T2" fmla="*/ 2 w 23"/>
                  <a:gd name="T3" fmla="*/ 36 h 36"/>
                  <a:gd name="T4" fmla="*/ 18 w 23"/>
                  <a:gd name="T5" fmla="*/ 21 h 36"/>
                  <a:gd name="T6" fmla="*/ 20 w 23"/>
                  <a:gd name="T7" fmla="*/ 0 h 36"/>
                  <a:gd name="T8" fmla="*/ 5 w 23"/>
                  <a:gd name="T9" fmla="*/ 14 h 36"/>
                </a:gdLst>
                <a:ahLst/>
                <a:cxnLst>
                  <a:cxn ang="0">
                    <a:pos x="T0" y="T1"/>
                  </a:cxn>
                  <a:cxn ang="0">
                    <a:pos x="T2" y="T3"/>
                  </a:cxn>
                  <a:cxn ang="0">
                    <a:pos x="T4" y="T5"/>
                  </a:cxn>
                  <a:cxn ang="0">
                    <a:pos x="T6" y="T7"/>
                  </a:cxn>
                  <a:cxn ang="0">
                    <a:pos x="T8" y="T9"/>
                  </a:cxn>
                </a:cxnLst>
                <a:rect l="0" t="0" r="r" b="b"/>
                <a:pathLst>
                  <a:path w="23" h="36">
                    <a:moveTo>
                      <a:pt x="5" y="14"/>
                    </a:moveTo>
                    <a:cubicBezTo>
                      <a:pt x="0" y="24"/>
                      <a:pt x="2" y="36"/>
                      <a:pt x="2" y="36"/>
                    </a:cubicBezTo>
                    <a:cubicBezTo>
                      <a:pt x="2" y="36"/>
                      <a:pt x="13" y="31"/>
                      <a:pt x="18" y="21"/>
                    </a:cubicBezTo>
                    <a:cubicBezTo>
                      <a:pt x="23" y="12"/>
                      <a:pt x="20" y="0"/>
                      <a:pt x="20" y="0"/>
                    </a:cubicBezTo>
                    <a:cubicBezTo>
                      <a:pt x="20" y="0"/>
                      <a:pt x="9" y="5"/>
                      <a:pt x="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4" name="Freeform 791"/>
              <p:cNvSpPr/>
              <p:nvPr/>
            </p:nvSpPr>
            <p:spPr bwMode="auto">
              <a:xfrm>
                <a:off x="-4576762" y="2241551"/>
                <a:ext cx="46038" cy="84138"/>
              </a:xfrm>
              <a:custGeom>
                <a:avLst/>
                <a:gdLst>
                  <a:gd name="T0" fmla="*/ 18 w 21"/>
                  <a:gd name="T1" fmla="*/ 18 h 39"/>
                  <a:gd name="T2" fmla="*/ 16 w 21"/>
                  <a:gd name="T3" fmla="*/ 39 h 39"/>
                  <a:gd name="T4" fmla="*/ 3 w 21"/>
                  <a:gd name="T5" fmla="*/ 21 h 39"/>
                  <a:gd name="T6" fmla="*/ 6 w 21"/>
                  <a:gd name="T7" fmla="*/ 0 h 39"/>
                  <a:gd name="T8" fmla="*/ 18 w 21"/>
                  <a:gd name="T9" fmla="*/ 18 h 39"/>
                </a:gdLst>
                <a:ahLst/>
                <a:cxnLst>
                  <a:cxn ang="0">
                    <a:pos x="T0" y="T1"/>
                  </a:cxn>
                  <a:cxn ang="0">
                    <a:pos x="T2" y="T3"/>
                  </a:cxn>
                  <a:cxn ang="0">
                    <a:pos x="T4" y="T5"/>
                  </a:cxn>
                  <a:cxn ang="0">
                    <a:pos x="T6" y="T7"/>
                  </a:cxn>
                  <a:cxn ang="0">
                    <a:pos x="T8" y="T9"/>
                  </a:cxn>
                </a:cxnLst>
                <a:rect l="0" t="0" r="r" b="b"/>
                <a:pathLst>
                  <a:path w="21" h="39">
                    <a:moveTo>
                      <a:pt x="18" y="18"/>
                    </a:moveTo>
                    <a:cubicBezTo>
                      <a:pt x="21" y="28"/>
                      <a:pt x="16" y="39"/>
                      <a:pt x="16" y="39"/>
                    </a:cubicBezTo>
                    <a:cubicBezTo>
                      <a:pt x="16" y="39"/>
                      <a:pt x="6" y="32"/>
                      <a:pt x="3" y="21"/>
                    </a:cubicBezTo>
                    <a:cubicBezTo>
                      <a:pt x="0" y="11"/>
                      <a:pt x="6" y="0"/>
                      <a:pt x="6" y="0"/>
                    </a:cubicBezTo>
                    <a:cubicBezTo>
                      <a:pt x="6" y="0"/>
                      <a:pt x="15" y="7"/>
                      <a:pt x="18"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5" name="Freeform 792"/>
              <p:cNvSpPr/>
              <p:nvPr/>
            </p:nvSpPr>
            <p:spPr bwMode="auto">
              <a:xfrm>
                <a:off x="-4541837" y="2341563"/>
                <a:ext cx="31750" cy="82550"/>
              </a:xfrm>
              <a:custGeom>
                <a:avLst/>
                <a:gdLst>
                  <a:gd name="T0" fmla="*/ 20 w 20"/>
                  <a:gd name="T1" fmla="*/ 23 h 52"/>
                  <a:gd name="T2" fmla="*/ 16 w 20"/>
                  <a:gd name="T3" fmla="*/ 52 h 52"/>
                  <a:gd name="T4" fmla="*/ 0 w 20"/>
                  <a:gd name="T5" fmla="*/ 29 h 52"/>
                  <a:gd name="T6" fmla="*/ 3 w 20"/>
                  <a:gd name="T7" fmla="*/ 0 h 52"/>
                  <a:gd name="T8" fmla="*/ 20 w 20"/>
                  <a:gd name="T9" fmla="*/ 23 h 52"/>
                </a:gdLst>
                <a:ahLst/>
                <a:cxnLst>
                  <a:cxn ang="0">
                    <a:pos x="T0" y="T1"/>
                  </a:cxn>
                  <a:cxn ang="0">
                    <a:pos x="T2" y="T3"/>
                  </a:cxn>
                  <a:cxn ang="0">
                    <a:pos x="T4" y="T5"/>
                  </a:cxn>
                  <a:cxn ang="0">
                    <a:pos x="T6" y="T7"/>
                  </a:cxn>
                  <a:cxn ang="0">
                    <a:pos x="T8" y="T9"/>
                  </a:cxn>
                </a:cxnLst>
                <a:rect l="0" t="0" r="r" b="b"/>
                <a:pathLst>
                  <a:path w="20" h="52">
                    <a:moveTo>
                      <a:pt x="20" y="23"/>
                    </a:moveTo>
                    <a:lnTo>
                      <a:pt x="16" y="52"/>
                    </a:lnTo>
                    <a:lnTo>
                      <a:pt x="0" y="29"/>
                    </a:lnTo>
                    <a:lnTo>
                      <a:pt x="3" y="0"/>
                    </a:lnTo>
                    <a:lnTo>
                      <a:pt x="20"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6" name="Freeform 793"/>
              <p:cNvSpPr/>
              <p:nvPr/>
            </p:nvSpPr>
            <p:spPr bwMode="auto">
              <a:xfrm>
                <a:off x="-4567237" y="2346326"/>
                <a:ext cx="11113" cy="11113"/>
              </a:xfrm>
              <a:custGeom>
                <a:avLst/>
                <a:gdLst>
                  <a:gd name="T0" fmla="*/ 0 w 5"/>
                  <a:gd name="T1" fmla="*/ 4 h 5"/>
                  <a:gd name="T2" fmla="*/ 1 w 5"/>
                  <a:gd name="T3" fmla="*/ 1 h 5"/>
                  <a:gd name="T4" fmla="*/ 4 w 5"/>
                  <a:gd name="T5" fmla="*/ 2 h 5"/>
                  <a:gd name="T6" fmla="*/ 3 w 5"/>
                  <a:gd name="T7" fmla="*/ 5 h 5"/>
                  <a:gd name="T8" fmla="*/ 0 w 5"/>
                  <a:gd name="T9" fmla="*/ 4 h 5"/>
                </a:gdLst>
                <a:ahLst/>
                <a:cxnLst>
                  <a:cxn ang="0">
                    <a:pos x="T0" y="T1"/>
                  </a:cxn>
                  <a:cxn ang="0">
                    <a:pos x="T2" y="T3"/>
                  </a:cxn>
                  <a:cxn ang="0">
                    <a:pos x="T4" y="T5"/>
                  </a:cxn>
                  <a:cxn ang="0">
                    <a:pos x="T6" y="T7"/>
                  </a:cxn>
                  <a:cxn ang="0">
                    <a:pos x="T8" y="T9"/>
                  </a:cxn>
                </a:cxnLst>
                <a:rect l="0" t="0" r="r" b="b"/>
                <a:pathLst>
                  <a:path w="5" h="5">
                    <a:moveTo>
                      <a:pt x="0" y="4"/>
                    </a:moveTo>
                    <a:cubicBezTo>
                      <a:pt x="0" y="2"/>
                      <a:pt x="0" y="1"/>
                      <a:pt x="1" y="1"/>
                    </a:cubicBezTo>
                    <a:cubicBezTo>
                      <a:pt x="3" y="0"/>
                      <a:pt x="4" y="1"/>
                      <a:pt x="4" y="2"/>
                    </a:cubicBezTo>
                    <a:cubicBezTo>
                      <a:pt x="5" y="3"/>
                      <a:pt x="4" y="5"/>
                      <a:pt x="3" y="5"/>
                    </a:cubicBezTo>
                    <a:cubicBezTo>
                      <a:pt x="2" y="5"/>
                      <a:pt x="0" y="5"/>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7" name="Freeform 794"/>
              <p:cNvSpPr/>
              <p:nvPr/>
            </p:nvSpPr>
            <p:spPr bwMode="auto">
              <a:xfrm>
                <a:off x="-4513262" y="2333626"/>
                <a:ext cx="11113" cy="11113"/>
              </a:xfrm>
              <a:custGeom>
                <a:avLst/>
                <a:gdLst>
                  <a:gd name="T0" fmla="*/ 1 w 5"/>
                  <a:gd name="T1" fmla="*/ 3 h 5"/>
                  <a:gd name="T2" fmla="*/ 2 w 5"/>
                  <a:gd name="T3" fmla="*/ 0 h 5"/>
                  <a:gd name="T4" fmla="*/ 5 w 5"/>
                  <a:gd name="T5" fmla="*/ 2 h 5"/>
                  <a:gd name="T6" fmla="*/ 3 w 5"/>
                  <a:gd name="T7" fmla="*/ 4 h 5"/>
                  <a:gd name="T8" fmla="*/ 1 w 5"/>
                  <a:gd name="T9" fmla="*/ 3 h 5"/>
                </a:gdLst>
                <a:ahLst/>
                <a:cxnLst>
                  <a:cxn ang="0">
                    <a:pos x="T0" y="T1"/>
                  </a:cxn>
                  <a:cxn ang="0">
                    <a:pos x="T2" y="T3"/>
                  </a:cxn>
                  <a:cxn ang="0">
                    <a:pos x="T4" y="T5"/>
                  </a:cxn>
                  <a:cxn ang="0">
                    <a:pos x="T6" y="T7"/>
                  </a:cxn>
                  <a:cxn ang="0">
                    <a:pos x="T8" y="T9"/>
                  </a:cxn>
                </a:cxnLst>
                <a:rect l="0" t="0" r="r" b="b"/>
                <a:pathLst>
                  <a:path w="5" h="5">
                    <a:moveTo>
                      <a:pt x="1" y="3"/>
                    </a:moveTo>
                    <a:cubicBezTo>
                      <a:pt x="0" y="2"/>
                      <a:pt x="1" y="0"/>
                      <a:pt x="2" y="0"/>
                    </a:cubicBezTo>
                    <a:cubicBezTo>
                      <a:pt x="3" y="0"/>
                      <a:pt x="5" y="0"/>
                      <a:pt x="5" y="2"/>
                    </a:cubicBezTo>
                    <a:cubicBezTo>
                      <a:pt x="5" y="3"/>
                      <a:pt x="5" y="4"/>
                      <a:pt x="3" y="4"/>
                    </a:cubicBezTo>
                    <a:cubicBezTo>
                      <a:pt x="2" y="5"/>
                      <a:pt x="1" y="4"/>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8" name="Freeform 795"/>
              <p:cNvSpPr/>
              <p:nvPr/>
            </p:nvSpPr>
            <p:spPr bwMode="auto">
              <a:xfrm>
                <a:off x="-4257675" y="3962401"/>
                <a:ext cx="66675" cy="55563"/>
              </a:xfrm>
              <a:custGeom>
                <a:avLst/>
                <a:gdLst>
                  <a:gd name="T0" fmla="*/ 10 w 31"/>
                  <a:gd name="T1" fmla="*/ 19 h 26"/>
                  <a:gd name="T2" fmla="*/ 0 w 31"/>
                  <a:gd name="T3" fmla="*/ 0 h 26"/>
                  <a:gd name="T4" fmla="*/ 20 w 31"/>
                  <a:gd name="T5" fmla="*/ 7 h 26"/>
                  <a:gd name="T6" fmla="*/ 31 w 31"/>
                  <a:gd name="T7" fmla="*/ 25 h 26"/>
                  <a:gd name="T8" fmla="*/ 10 w 31"/>
                  <a:gd name="T9" fmla="*/ 19 h 26"/>
                </a:gdLst>
                <a:ahLst/>
                <a:cxnLst>
                  <a:cxn ang="0">
                    <a:pos x="T0" y="T1"/>
                  </a:cxn>
                  <a:cxn ang="0">
                    <a:pos x="T2" y="T3"/>
                  </a:cxn>
                  <a:cxn ang="0">
                    <a:pos x="T4" y="T5"/>
                  </a:cxn>
                  <a:cxn ang="0">
                    <a:pos x="T6" y="T7"/>
                  </a:cxn>
                  <a:cxn ang="0">
                    <a:pos x="T8" y="T9"/>
                  </a:cxn>
                </a:cxnLst>
                <a:rect l="0" t="0" r="r" b="b"/>
                <a:pathLst>
                  <a:path w="31" h="26">
                    <a:moveTo>
                      <a:pt x="10" y="19"/>
                    </a:moveTo>
                    <a:cubicBezTo>
                      <a:pt x="2" y="12"/>
                      <a:pt x="0" y="0"/>
                      <a:pt x="0" y="0"/>
                    </a:cubicBezTo>
                    <a:cubicBezTo>
                      <a:pt x="0" y="0"/>
                      <a:pt x="11" y="0"/>
                      <a:pt x="20" y="7"/>
                    </a:cubicBezTo>
                    <a:cubicBezTo>
                      <a:pt x="28" y="14"/>
                      <a:pt x="31" y="25"/>
                      <a:pt x="31" y="25"/>
                    </a:cubicBezTo>
                    <a:cubicBezTo>
                      <a:pt x="31" y="25"/>
                      <a:pt x="19" y="26"/>
                      <a:pt x="1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9" name="Freeform 796"/>
              <p:cNvSpPr/>
              <p:nvPr/>
            </p:nvSpPr>
            <p:spPr bwMode="auto">
              <a:xfrm>
                <a:off x="-4346575" y="3968751"/>
                <a:ext cx="53975" cy="69850"/>
              </a:xfrm>
              <a:custGeom>
                <a:avLst/>
                <a:gdLst>
                  <a:gd name="T0" fmla="*/ 19 w 25"/>
                  <a:gd name="T1" fmla="*/ 20 h 32"/>
                  <a:gd name="T2" fmla="*/ 24 w 25"/>
                  <a:gd name="T3" fmla="*/ 0 h 32"/>
                  <a:gd name="T4" fmla="*/ 6 w 25"/>
                  <a:gd name="T5" fmla="*/ 11 h 32"/>
                  <a:gd name="T6" fmla="*/ 1 w 25"/>
                  <a:gd name="T7" fmla="*/ 32 h 32"/>
                  <a:gd name="T8" fmla="*/ 19 w 25"/>
                  <a:gd name="T9" fmla="*/ 20 h 32"/>
                </a:gdLst>
                <a:ahLst/>
                <a:cxnLst>
                  <a:cxn ang="0">
                    <a:pos x="T0" y="T1"/>
                  </a:cxn>
                  <a:cxn ang="0">
                    <a:pos x="T2" y="T3"/>
                  </a:cxn>
                  <a:cxn ang="0">
                    <a:pos x="T4" y="T5"/>
                  </a:cxn>
                  <a:cxn ang="0">
                    <a:pos x="T6" y="T7"/>
                  </a:cxn>
                  <a:cxn ang="0">
                    <a:pos x="T8" y="T9"/>
                  </a:cxn>
                </a:cxnLst>
                <a:rect l="0" t="0" r="r" b="b"/>
                <a:pathLst>
                  <a:path w="25" h="32">
                    <a:moveTo>
                      <a:pt x="19" y="20"/>
                    </a:moveTo>
                    <a:cubicBezTo>
                      <a:pt x="25" y="11"/>
                      <a:pt x="24" y="0"/>
                      <a:pt x="24" y="0"/>
                    </a:cubicBezTo>
                    <a:cubicBezTo>
                      <a:pt x="24" y="0"/>
                      <a:pt x="13" y="2"/>
                      <a:pt x="6" y="11"/>
                    </a:cubicBezTo>
                    <a:cubicBezTo>
                      <a:pt x="0" y="20"/>
                      <a:pt x="1" y="32"/>
                      <a:pt x="1" y="32"/>
                    </a:cubicBezTo>
                    <a:cubicBezTo>
                      <a:pt x="1" y="32"/>
                      <a:pt x="13" y="29"/>
                      <a:pt x="1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0" name="Freeform 797"/>
              <p:cNvSpPr/>
              <p:nvPr/>
            </p:nvSpPr>
            <p:spPr bwMode="auto">
              <a:xfrm>
                <a:off x="-4289425" y="3971926"/>
                <a:ext cx="38100" cy="82550"/>
              </a:xfrm>
              <a:custGeom>
                <a:avLst/>
                <a:gdLst>
                  <a:gd name="T0" fmla="*/ 1 w 18"/>
                  <a:gd name="T1" fmla="*/ 20 h 39"/>
                  <a:gd name="T2" fmla="*/ 7 w 18"/>
                  <a:gd name="T3" fmla="*/ 0 h 39"/>
                  <a:gd name="T4" fmla="*/ 17 w 18"/>
                  <a:gd name="T5" fmla="*/ 19 h 39"/>
                  <a:gd name="T6" fmla="*/ 11 w 18"/>
                  <a:gd name="T7" fmla="*/ 39 h 39"/>
                  <a:gd name="T8" fmla="*/ 1 w 18"/>
                  <a:gd name="T9" fmla="*/ 20 h 39"/>
                </a:gdLst>
                <a:ahLst/>
                <a:cxnLst>
                  <a:cxn ang="0">
                    <a:pos x="T0" y="T1"/>
                  </a:cxn>
                  <a:cxn ang="0">
                    <a:pos x="T2" y="T3"/>
                  </a:cxn>
                  <a:cxn ang="0">
                    <a:pos x="T4" y="T5"/>
                  </a:cxn>
                  <a:cxn ang="0">
                    <a:pos x="T6" y="T7"/>
                  </a:cxn>
                  <a:cxn ang="0">
                    <a:pos x="T8" y="T9"/>
                  </a:cxn>
                </a:cxnLst>
                <a:rect l="0" t="0" r="r" b="b"/>
                <a:pathLst>
                  <a:path w="18" h="39">
                    <a:moveTo>
                      <a:pt x="1" y="20"/>
                    </a:moveTo>
                    <a:cubicBezTo>
                      <a:pt x="0" y="9"/>
                      <a:pt x="7" y="0"/>
                      <a:pt x="7" y="0"/>
                    </a:cubicBezTo>
                    <a:cubicBezTo>
                      <a:pt x="7" y="0"/>
                      <a:pt x="15" y="8"/>
                      <a:pt x="17" y="19"/>
                    </a:cubicBezTo>
                    <a:cubicBezTo>
                      <a:pt x="18" y="30"/>
                      <a:pt x="11" y="39"/>
                      <a:pt x="11" y="39"/>
                    </a:cubicBezTo>
                    <a:cubicBezTo>
                      <a:pt x="11" y="39"/>
                      <a:pt x="2" y="31"/>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1" name="Freeform 798"/>
              <p:cNvSpPr/>
              <p:nvPr/>
            </p:nvSpPr>
            <p:spPr bwMode="auto">
              <a:xfrm>
                <a:off x="-4298950" y="3868738"/>
                <a:ext cx="33338" cy="85725"/>
              </a:xfrm>
              <a:custGeom>
                <a:avLst/>
                <a:gdLst>
                  <a:gd name="T0" fmla="*/ 0 w 21"/>
                  <a:gd name="T1" fmla="*/ 28 h 54"/>
                  <a:gd name="T2" fmla="*/ 7 w 21"/>
                  <a:gd name="T3" fmla="*/ 0 h 54"/>
                  <a:gd name="T4" fmla="*/ 21 w 21"/>
                  <a:gd name="T5" fmla="*/ 25 h 54"/>
                  <a:gd name="T6" fmla="*/ 14 w 21"/>
                  <a:gd name="T7" fmla="*/ 54 h 54"/>
                  <a:gd name="T8" fmla="*/ 0 w 21"/>
                  <a:gd name="T9" fmla="*/ 28 h 54"/>
                </a:gdLst>
                <a:ahLst/>
                <a:cxnLst>
                  <a:cxn ang="0">
                    <a:pos x="T0" y="T1"/>
                  </a:cxn>
                  <a:cxn ang="0">
                    <a:pos x="T2" y="T3"/>
                  </a:cxn>
                  <a:cxn ang="0">
                    <a:pos x="T4" y="T5"/>
                  </a:cxn>
                  <a:cxn ang="0">
                    <a:pos x="T6" y="T7"/>
                  </a:cxn>
                  <a:cxn ang="0">
                    <a:pos x="T8" y="T9"/>
                  </a:cxn>
                </a:cxnLst>
                <a:rect l="0" t="0" r="r" b="b"/>
                <a:pathLst>
                  <a:path w="21" h="54">
                    <a:moveTo>
                      <a:pt x="0" y="28"/>
                    </a:moveTo>
                    <a:lnTo>
                      <a:pt x="7" y="0"/>
                    </a:lnTo>
                    <a:lnTo>
                      <a:pt x="21" y="25"/>
                    </a:lnTo>
                    <a:lnTo>
                      <a:pt x="14" y="54"/>
                    </a:ln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2" name="Freeform 799"/>
              <p:cNvSpPr/>
              <p:nvPr/>
            </p:nvSpPr>
            <p:spPr bwMode="auto">
              <a:xfrm>
                <a:off x="-4256087" y="3941763"/>
                <a:ext cx="11113" cy="9525"/>
              </a:xfrm>
              <a:custGeom>
                <a:avLst/>
                <a:gdLst>
                  <a:gd name="T0" fmla="*/ 5 w 5"/>
                  <a:gd name="T1" fmla="*/ 2 h 5"/>
                  <a:gd name="T2" fmla="*/ 3 w 5"/>
                  <a:gd name="T3" fmla="*/ 4 h 5"/>
                  <a:gd name="T4" fmla="*/ 0 w 5"/>
                  <a:gd name="T5" fmla="*/ 3 h 5"/>
                  <a:gd name="T6" fmla="*/ 2 w 5"/>
                  <a:gd name="T7" fmla="*/ 0 h 5"/>
                  <a:gd name="T8" fmla="*/ 5 w 5"/>
                  <a:gd name="T9" fmla="*/ 2 h 5"/>
                </a:gdLst>
                <a:ahLst/>
                <a:cxnLst>
                  <a:cxn ang="0">
                    <a:pos x="T0" y="T1"/>
                  </a:cxn>
                  <a:cxn ang="0">
                    <a:pos x="T2" y="T3"/>
                  </a:cxn>
                  <a:cxn ang="0">
                    <a:pos x="T4" y="T5"/>
                  </a:cxn>
                  <a:cxn ang="0">
                    <a:pos x="T6" y="T7"/>
                  </a:cxn>
                  <a:cxn ang="0">
                    <a:pos x="T8" y="T9"/>
                  </a:cxn>
                </a:cxnLst>
                <a:rect l="0" t="0" r="r" b="b"/>
                <a:pathLst>
                  <a:path w="5" h="5">
                    <a:moveTo>
                      <a:pt x="5" y="2"/>
                    </a:moveTo>
                    <a:cubicBezTo>
                      <a:pt x="5" y="3"/>
                      <a:pt x="4" y="4"/>
                      <a:pt x="3" y="4"/>
                    </a:cubicBezTo>
                    <a:cubicBezTo>
                      <a:pt x="1" y="5"/>
                      <a:pt x="0" y="4"/>
                      <a:pt x="0" y="3"/>
                    </a:cubicBezTo>
                    <a:cubicBezTo>
                      <a:pt x="0" y="1"/>
                      <a:pt x="1" y="0"/>
                      <a:pt x="2" y="0"/>
                    </a:cubicBezTo>
                    <a:cubicBezTo>
                      <a:pt x="3" y="0"/>
                      <a:pt x="4" y="1"/>
                      <a:pt x="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3" name="Freeform 800"/>
              <p:cNvSpPr/>
              <p:nvPr/>
            </p:nvSpPr>
            <p:spPr bwMode="auto">
              <a:xfrm>
                <a:off x="-4311650" y="3944938"/>
                <a:ext cx="9525" cy="11113"/>
              </a:xfrm>
              <a:custGeom>
                <a:avLst/>
                <a:gdLst>
                  <a:gd name="T0" fmla="*/ 4 w 4"/>
                  <a:gd name="T1" fmla="*/ 3 h 5"/>
                  <a:gd name="T2" fmla="*/ 2 w 4"/>
                  <a:gd name="T3" fmla="*/ 5 h 5"/>
                  <a:gd name="T4" fmla="*/ 0 w 4"/>
                  <a:gd name="T5" fmla="*/ 3 h 5"/>
                  <a:gd name="T6" fmla="*/ 2 w 4"/>
                  <a:gd name="T7" fmla="*/ 1 h 5"/>
                  <a:gd name="T8" fmla="*/ 4 w 4"/>
                  <a:gd name="T9" fmla="*/ 3 h 5"/>
                </a:gdLst>
                <a:ahLst/>
                <a:cxnLst>
                  <a:cxn ang="0">
                    <a:pos x="T0" y="T1"/>
                  </a:cxn>
                  <a:cxn ang="0">
                    <a:pos x="T2" y="T3"/>
                  </a:cxn>
                  <a:cxn ang="0">
                    <a:pos x="T4" y="T5"/>
                  </a:cxn>
                  <a:cxn ang="0">
                    <a:pos x="T6" y="T7"/>
                  </a:cxn>
                  <a:cxn ang="0">
                    <a:pos x="T8" y="T9"/>
                  </a:cxn>
                </a:cxnLst>
                <a:rect l="0" t="0" r="r" b="b"/>
                <a:pathLst>
                  <a:path w="4" h="5">
                    <a:moveTo>
                      <a:pt x="4" y="3"/>
                    </a:moveTo>
                    <a:cubicBezTo>
                      <a:pt x="4" y="4"/>
                      <a:pt x="4" y="5"/>
                      <a:pt x="2" y="5"/>
                    </a:cubicBezTo>
                    <a:cubicBezTo>
                      <a:pt x="1" y="5"/>
                      <a:pt x="0" y="4"/>
                      <a:pt x="0" y="3"/>
                    </a:cubicBezTo>
                    <a:cubicBezTo>
                      <a:pt x="0" y="2"/>
                      <a:pt x="0" y="1"/>
                      <a:pt x="2" y="1"/>
                    </a:cubicBezTo>
                    <a:cubicBezTo>
                      <a:pt x="3" y="0"/>
                      <a:pt x="4" y="1"/>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11" name="组合 10"/>
          <p:cNvGrpSpPr/>
          <p:nvPr/>
        </p:nvGrpSpPr>
        <p:grpSpPr>
          <a:xfrm>
            <a:off x="3262054" y="4156906"/>
            <a:ext cx="1142953" cy="1129450"/>
            <a:chOff x="3118530" y="4147259"/>
            <a:chExt cx="1142953" cy="1129450"/>
          </a:xfrm>
        </p:grpSpPr>
        <p:sp>
          <p:nvSpPr>
            <p:cNvPr id="17" name="文本框 16"/>
            <p:cNvSpPr txBox="1"/>
            <p:nvPr/>
          </p:nvSpPr>
          <p:spPr>
            <a:xfrm>
              <a:off x="3299481" y="4296486"/>
              <a:ext cx="781050" cy="830997"/>
            </a:xfrm>
            <a:prstGeom prst="rect">
              <a:avLst/>
            </a:prstGeom>
            <a:noFill/>
          </p:spPr>
          <p:txBody>
            <a:bodyPr wrap="square" rtlCol="0">
              <a:spAutoFit/>
            </a:bodyPr>
            <a:lstStyle/>
            <a:p>
              <a:r>
                <a:rPr lang="zh-CN" altLang="en-US" sz="4800" dirty="0">
                  <a:latin typeface="+mn-ea"/>
                </a:rPr>
                <a:t>叁</a:t>
              </a:r>
              <a:endParaRPr lang="zh-CN" altLang="en-US" sz="4800" dirty="0">
                <a:latin typeface="+mn-ea"/>
              </a:endParaRPr>
            </a:p>
          </p:txBody>
        </p:sp>
        <p:grpSp>
          <p:nvGrpSpPr>
            <p:cNvPr id="1074" name="组合 1073"/>
            <p:cNvGrpSpPr/>
            <p:nvPr/>
          </p:nvGrpSpPr>
          <p:grpSpPr>
            <a:xfrm>
              <a:off x="3118530" y="4147259"/>
              <a:ext cx="1142953" cy="1129450"/>
              <a:chOff x="-5280025" y="2201863"/>
              <a:chExt cx="1881188" cy="1858963"/>
            </a:xfrm>
            <a:solidFill>
              <a:srgbClr val="000000"/>
            </a:solidFill>
          </p:grpSpPr>
          <p:sp>
            <p:nvSpPr>
              <p:cNvPr id="1075" name="Freeform 274"/>
              <p:cNvSpPr>
                <a:spLocks noEditPoints="1"/>
              </p:cNvSpPr>
              <p:nvPr/>
            </p:nvSpPr>
            <p:spPr bwMode="auto">
              <a:xfrm>
                <a:off x="-3689351" y="3138488"/>
                <a:ext cx="53975" cy="47625"/>
              </a:xfrm>
              <a:custGeom>
                <a:avLst/>
                <a:gdLst>
                  <a:gd name="T0" fmla="*/ 13 w 25"/>
                  <a:gd name="T1" fmla="*/ 22 h 22"/>
                  <a:gd name="T2" fmla="*/ 12 w 25"/>
                  <a:gd name="T3" fmla="*/ 22 h 22"/>
                  <a:gd name="T4" fmla="*/ 4 w 25"/>
                  <a:gd name="T5" fmla="*/ 19 h 22"/>
                  <a:gd name="T6" fmla="*/ 1 w 25"/>
                  <a:gd name="T7" fmla="*/ 11 h 22"/>
                  <a:gd name="T8" fmla="*/ 13 w 25"/>
                  <a:gd name="T9" fmla="*/ 0 h 22"/>
                  <a:gd name="T10" fmla="*/ 22 w 25"/>
                  <a:gd name="T11" fmla="*/ 3 h 22"/>
                  <a:gd name="T12" fmla="*/ 25 w 25"/>
                  <a:gd name="T13" fmla="*/ 11 h 22"/>
                  <a:gd name="T14" fmla="*/ 21 w 25"/>
                  <a:gd name="T15" fmla="*/ 19 h 22"/>
                  <a:gd name="T16" fmla="*/ 13 w 25"/>
                  <a:gd name="T17" fmla="*/ 22 h 22"/>
                  <a:gd name="T18" fmla="*/ 13 w 25"/>
                  <a:gd name="T19" fmla="*/ 8 h 22"/>
                  <a:gd name="T20" fmla="*/ 9 w 25"/>
                  <a:gd name="T21" fmla="*/ 11 h 22"/>
                  <a:gd name="T22" fmla="*/ 10 w 25"/>
                  <a:gd name="T23" fmla="*/ 13 h 22"/>
                  <a:gd name="T24" fmla="*/ 13 w 25"/>
                  <a:gd name="T25" fmla="*/ 14 h 22"/>
                  <a:gd name="T26" fmla="*/ 16 w 25"/>
                  <a:gd name="T27" fmla="*/ 13 h 22"/>
                  <a:gd name="T28" fmla="*/ 17 w 25"/>
                  <a:gd name="T29" fmla="*/ 11 h 22"/>
                  <a:gd name="T30" fmla="*/ 16 w 25"/>
                  <a:gd name="T31" fmla="*/ 9 h 22"/>
                  <a:gd name="T32" fmla="*/ 13 w 25"/>
                  <a:gd name="T33"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2">
                    <a:moveTo>
                      <a:pt x="13" y="22"/>
                    </a:moveTo>
                    <a:cubicBezTo>
                      <a:pt x="12" y="22"/>
                      <a:pt x="12" y="22"/>
                      <a:pt x="12" y="22"/>
                    </a:cubicBezTo>
                    <a:cubicBezTo>
                      <a:pt x="9" y="22"/>
                      <a:pt x="6" y="21"/>
                      <a:pt x="4" y="19"/>
                    </a:cubicBezTo>
                    <a:cubicBezTo>
                      <a:pt x="2" y="16"/>
                      <a:pt x="0" y="14"/>
                      <a:pt x="1" y="11"/>
                    </a:cubicBezTo>
                    <a:cubicBezTo>
                      <a:pt x="1" y="4"/>
                      <a:pt x="6" y="0"/>
                      <a:pt x="13" y="0"/>
                    </a:cubicBezTo>
                    <a:cubicBezTo>
                      <a:pt x="16" y="0"/>
                      <a:pt x="19" y="1"/>
                      <a:pt x="22" y="3"/>
                    </a:cubicBezTo>
                    <a:cubicBezTo>
                      <a:pt x="24" y="5"/>
                      <a:pt x="25" y="8"/>
                      <a:pt x="25" y="11"/>
                    </a:cubicBezTo>
                    <a:cubicBezTo>
                      <a:pt x="25" y="14"/>
                      <a:pt x="23" y="17"/>
                      <a:pt x="21" y="19"/>
                    </a:cubicBezTo>
                    <a:cubicBezTo>
                      <a:pt x="19" y="21"/>
                      <a:pt x="16" y="22"/>
                      <a:pt x="13" y="22"/>
                    </a:cubicBezTo>
                    <a:close/>
                    <a:moveTo>
                      <a:pt x="13" y="8"/>
                    </a:moveTo>
                    <a:cubicBezTo>
                      <a:pt x="11" y="8"/>
                      <a:pt x="9" y="9"/>
                      <a:pt x="9" y="11"/>
                    </a:cubicBezTo>
                    <a:cubicBezTo>
                      <a:pt x="9" y="12"/>
                      <a:pt x="9" y="12"/>
                      <a:pt x="10" y="13"/>
                    </a:cubicBezTo>
                    <a:cubicBezTo>
                      <a:pt x="10" y="14"/>
                      <a:pt x="11" y="14"/>
                      <a:pt x="13" y="14"/>
                    </a:cubicBezTo>
                    <a:cubicBezTo>
                      <a:pt x="14" y="14"/>
                      <a:pt x="15" y="14"/>
                      <a:pt x="16" y="13"/>
                    </a:cubicBezTo>
                    <a:cubicBezTo>
                      <a:pt x="16" y="13"/>
                      <a:pt x="17" y="12"/>
                      <a:pt x="17" y="11"/>
                    </a:cubicBezTo>
                    <a:cubicBezTo>
                      <a:pt x="17" y="10"/>
                      <a:pt x="16"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6" name="Freeform 275"/>
              <p:cNvSpPr>
                <a:spLocks noEditPoints="1"/>
              </p:cNvSpPr>
              <p:nvPr/>
            </p:nvSpPr>
            <p:spPr bwMode="auto">
              <a:xfrm>
                <a:off x="-3690939" y="3168650"/>
                <a:ext cx="53975" cy="49213"/>
              </a:xfrm>
              <a:custGeom>
                <a:avLst/>
                <a:gdLst>
                  <a:gd name="T0" fmla="*/ 13 w 25"/>
                  <a:gd name="T1" fmla="*/ 23 h 23"/>
                  <a:gd name="T2" fmla="*/ 12 w 25"/>
                  <a:gd name="T3" fmla="*/ 23 h 23"/>
                  <a:gd name="T4" fmla="*/ 1 w 25"/>
                  <a:gd name="T5" fmla="*/ 10 h 23"/>
                  <a:gd name="T6" fmla="*/ 14 w 25"/>
                  <a:gd name="T7" fmla="*/ 0 h 23"/>
                  <a:gd name="T8" fmla="*/ 22 w 25"/>
                  <a:gd name="T9" fmla="*/ 4 h 23"/>
                  <a:gd name="T10" fmla="*/ 25 w 25"/>
                  <a:gd name="T11" fmla="*/ 12 h 23"/>
                  <a:gd name="T12" fmla="*/ 13 w 25"/>
                  <a:gd name="T13" fmla="*/ 23 h 23"/>
                  <a:gd name="T14" fmla="*/ 13 w 25"/>
                  <a:gd name="T15" fmla="*/ 8 h 23"/>
                  <a:gd name="T16" fmla="*/ 9 w 25"/>
                  <a:gd name="T17" fmla="*/ 11 h 23"/>
                  <a:gd name="T18" fmla="*/ 13 w 25"/>
                  <a:gd name="T19" fmla="*/ 15 h 23"/>
                  <a:gd name="T20" fmla="*/ 17 w 25"/>
                  <a:gd name="T21" fmla="*/ 12 h 23"/>
                  <a:gd name="T22" fmla="*/ 16 w 25"/>
                  <a:gd name="T23" fmla="*/ 10 h 23"/>
                  <a:gd name="T24" fmla="*/ 13 w 25"/>
                  <a:gd name="T2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3">
                    <a:moveTo>
                      <a:pt x="13" y="23"/>
                    </a:moveTo>
                    <a:cubicBezTo>
                      <a:pt x="13" y="23"/>
                      <a:pt x="12" y="23"/>
                      <a:pt x="12" y="23"/>
                    </a:cubicBezTo>
                    <a:cubicBezTo>
                      <a:pt x="5" y="22"/>
                      <a:pt x="0" y="17"/>
                      <a:pt x="1" y="10"/>
                    </a:cubicBezTo>
                    <a:cubicBezTo>
                      <a:pt x="1" y="4"/>
                      <a:pt x="7" y="0"/>
                      <a:pt x="14" y="0"/>
                    </a:cubicBezTo>
                    <a:cubicBezTo>
                      <a:pt x="17" y="0"/>
                      <a:pt x="20" y="2"/>
                      <a:pt x="22" y="4"/>
                    </a:cubicBezTo>
                    <a:cubicBezTo>
                      <a:pt x="24" y="6"/>
                      <a:pt x="25" y="9"/>
                      <a:pt x="25" y="12"/>
                    </a:cubicBezTo>
                    <a:cubicBezTo>
                      <a:pt x="24" y="18"/>
                      <a:pt x="19" y="23"/>
                      <a:pt x="13" y="23"/>
                    </a:cubicBezTo>
                    <a:close/>
                    <a:moveTo>
                      <a:pt x="13" y="8"/>
                    </a:moveTo>
                    <a:cubicBezTo>
                      <a:pt x="11" y="8"/>
                      <a:pt x="9" y="10"/>
                      <a:pt x="9" y="11"/>
                    </a:cubicBezTo>
                    <a:cubicBezTo>
                      <a:pt x="9" y="13"/>
                      <a:pt x="10" y="14"/>
                      <a:pt x="13" y="15"/>
                    </a:cubicBezTo>
                    <a:cubicBezTo>
                      <a:pt x="15" y="15"/>
                      <a:pt x="17" y="14"/>
                      <a:pt x="17" y="12"/>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7" name="Freeform 276"/>
              <p:cNvSpPr>
                <a:spLocks noEditPoints="1"/>
              </p:cNvSpPr>
              <p:nvPr/>
            </p:nvSpPr>
            <p:spPr bwMode="auto">
              <a:xfrm>
                <a:off x="-3694114" y="3198813"/>
                <a:ext cx="53975" cy="49213"/>
              </a:xfrm>
              <a:custGeom>
                <a:avLst/>
                <a:gdLst>
                  <a:gd name="T0" fmla="*/ 13 w 25"/>
                  <a:gd name="T1" fmla="*/ 23 h 23"/>
                  <a:gd name="T2" fmla="*/ 11 w 25"/>
                  <a:gd name="T3" fmla="*/ 23 h 23"/>
                  <a:gd name="T4" fmla="*/ 0 w 25"/>
                  <a:gd name="T5" fmla="*/ 10 h 23"/>
                  <a:gd name="T6" fmla="*/ 14 w 25"/>
                  <a:gd name="T7" fmla="*/ 1 h 23"/>
                  <a:gd name="T8" fmla="*/ 22 w 25"/>
                  <a:gd name="T9" fmla="*/ 5 h 23"/>
                  <a:gd name="T10" fmla="*/ 24 w 25"/>
                  <a:gd name="T11" fmla="*/ 13 h 23"/>
                  <a:gd name="T12" fmla="*/ 13 w 25"/>
                  <a:gd name="T13" fmla="*/ 23 h 23"/>
                  <a:gd name="T14" fmla="*/ 12 w 25"/>
                  <a:gd name="T15" fmla="*/ 9 h 23"/>
                  <a:gd name="T16" fmla="*/ 8 w 25"/>
                  <a:gd name="T17" fmla="*/ 11 h 23"/>
                  <a:gd name="T18" fmla="*/ 12 w 25"/>
                  <a:gd name="T19" fmla="*/ 15 h 23"/>
                  <a:gd name="T20" fmla="*/ 16 w 25"/>
                  <a:gd name="T21" fmla="*/ 12 h 23"/>
                  <a:gd name="T22" fmla="*/ 16 w 25"/>
                  <a:gd name="T23" fmla="*/ 10 h 23"/>
                  <a:gd name="T24" fmla="*/ 13 w 25"/>
                  <a:gd name="T25" fmla="*/ 9 h 23"/>
                  <a:gd name="T26" fmla="*/ 12 w 25"/>
                  <a:gd name="T2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3">
                    <a:moveTo>
                      <a:pt x="13" y="23"/>
                    </a:moveTo>
                    <a:cubicBezTo>
                      <a:pt x="12" y="23"/>
                      <a:pt x="11" y="23"/>
                      <a:pt x="11" y="23"/>
                    </a:cubicBezTo>
                    <a:cubicBezTo>
                      <a:pt x="4" y="22"/>
                      <a:pt x="0" y="16"/>
                      <a:pt x="0" y="10"/>
                    </a:cubicBezTo>
                    <a:cubicBezTo>
                      <a:pt x="1" y="4"/>
                      <a:pt x="7" y="0"/>
                      <a:pt x="14" y="1"/>
                    </a:cubicBezTo>
                    <a:cubicBezTo>
                      <a:pt x="17" y="1"/>
                      <a:pt x="20" y="3"/>
                      <a:pt x="22" y="5"/>
                    </a:cubicBezTo>
                    <a:cubicBezTo>
                      <a:pt x="24" y="8"/>
                      <a:pt x="25" y="11"/>
                      <a:pt x="24" y="13"/>
                    </a:cubicBezTo>
                    <a:cubicBezTo>
                      <a:pt x="24" y="19"/>
                      <a:pt x="19" y="23"/>
                      <a:pt x="13" y="23"/>
                    </a:cubicBezTo>
                    <a:close/>
                    <a:moveTo>
                      <a:pt x="12" y="9"/>
                    </a:moveTo>
                    <a:cubicBezTo>
                      <a:pt x="10" y="9"/>
                      <a:pt x="9" y="10"/>
                      <a:pt x="8" y="11"/>
                    </a:cubicBezTo>
                    <a:cubicBezTo>
                      <a:pt x="8" y="13"/>
                      <a:pt x="10" y="15"/>
                      <a:pt x="12" y="15"/>
                    </a:cubicBezTo>
                    <a:cubicBezTo>
                      <a:pt x="14" y="16"/>
                      <a:pt x="16" y="14"/>
                      <a:pt x="16" y="12"/>
                    </a:cubicBezTo>
                    <a:cubicBezTo>
                      <a:pt x="16" y="11"/>
                      <a:pt x="16" y="11"/>
                      <a:pt x="16"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8" name="Freeform 277"/>
              <p:cNvSpPr>
                <a:spLocks noEditPoints="1"/>
              </p:cNvSpPr>
              <p:nvPr/>
            </p:nvSpPr>
            <p:spPr bwMode="auto">
              <a:xfrm>
                <a:off x="-3700464" y="3230563"/>
                <a:ext cx="57150" cy="49213"/>
              </a:xfrm>
              <a:custGeom>
                <a:avLst/>
                <a:gdLst>
                  <a:gd name="T0" fmla="*/ 14 w 26"/>
                  <a:gd name="T1" fmla="*/ 23 h 23"/>
                  <a:gd name="T2" fmla="*/ 11 w 26"/>
                  <a:gd name="T3" fmla="*/ 23 h 23"/>
                  <a:gd name="T4" fmla="*/ 1 w 26"/>
                  <a:gd name="T5" fmla="*/ 9 h 23"/>
                  <a:gd name="T6" fmla="*/ 13 w 26"/>
                  <a:gd name="T7" fmla="*/ 0 h 23"/>
                  <a:gd name="T8" fmla="*/ 15 w 26"/>
                  <a:gd name="T9" fmla="*/ 0 h 23"/>
                  <a:gd name="T10" fmla="*/ 23 w 26"/>
                  <a:gd name="T11" fmla="*/ 5 h 23"/>
                  <a:gd name="T12" fmla="*/ 25 w 26"/>
                  <a:gd name="T13" fmla="*/ 13 h 23"/>
                  <a:gd name="T14" fmla="*/ 14 w 26"/>
                  <a:gd name="T15" fmla="*/ 23 h 23"/>
                  <a:gd name="T16" fmla="*/ 13 w 26"/>
                  <a:gd name="T17" fmla="*/ 8 h 23"/>
                  <a:gd name="T18" fmla="*/ 9 w 26"/>
                  <a:gd name="T19" fmla="*/ 11 h 23"/>
                  <a:gd name="T20" fmla="*/ 13 w 26"/>
                  <a:gd name="T21" fmla="*/ 15 h 23"/>
                  <a:gd name="T22" fmla="*/ 17 w 26"/>
                  <a:gd name="T23" fmla="*/ 12 h 23"/>
                  <a:gd name="T24" fmla="*/ 17 w 26"/>
                  <a:gd name="T25" fmla="*/ 10 h 23"/>
                  <a:gd name="T26" fmla="*/ 14 w 26"/>
                  <a:gd name="T27" fmla="*/ 8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4" y="23"/>
                    </a:moveTo>
                    <a:cubicBezTo>
                      <a:pt x="13" y="23"/>
                      <a:pt x="12" y="23"/>
                      <a:pt x="11" y="23"/>
                    </a:cubicBezTo>
                    <a:cubicBezTo>
                      <a:pt x="5" y="21"/>
                      <a:pt x="0" y="15"/>
                      <a:pt x="1" y="9"/>
                    </a:cubicBezTo>
                    <a:cubicBezTo>
                      <a:pt x="2" y="4"/>
                      <a:pt x="7" y="0"/>
                      <a:pt x="13" y="0"/>
                    </a:cubicBezTo>
                    <a:cubicBezTo>
                      <a:pt x="14" y="0"/>
                      <a:pt x="14" y="0"/>
                      <a:pt x="15" y="0"/>
                    </a:cubicBezTo>
                    <a:cubicBezTo>
                      <a:pt x="18" y="1"/>
                      <a:pt x="21" y="2"/>
                      <a:pt x="23" y="5"/>
                    </a:cubicBezTo>
                    <a:cubicBezTo>
                      <a:pt x="25" y="8"/>
                      <a:pt x="26" y="11"/>
                      <a:pt x="25" y="13"/>
                    </a:cubicBezTo>
                    <a:cubicBezTo>
                      <a:pt x="24" y="19"/>
                      <a:pt x="19" y="23"/>
                      <a:pt x="14" y="23"/>
                    </a:cubicBezTo>
                    <a:close/>
                    <a:moveTo>
                      <a:pt x="13" y="8"/>
                    </a:moveTo>
                    <a:cubicBezTo>
                      <a:pt x="11" y="8"/>
                      <a:pt x="9" y="9"/>
                      <a:pt x="9" y="11"/>
                    </a:cubicBezTo>
                    <a:cubicBezTo>
                      <a:pt x="9" y="12"/>
                      <a:pt x="11" y="14"/>
                      <a:pt x="13" y="15"/>
                    </a:cubicBezTo>
                    <a:cubicBezTo>
                      <a:pt x="15" y="15"/>
                      <a:pt x="17" y="14"/>
                      <a:pt x="17" y="12"/>
                    </a:cubicBezTo>
                    <a:cubicBezTo>
                      <a:pt x="17" y="11"/>
                      <a:pt x="17" y="10"/>
                      <a:pt x="17"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9" name="Freeform 278"/>
              <p:cNvSpPr>
                <a:spLocks noEditPoints="1"/>
              </p:cNvSpPr>
              <p:nvPr/>
            </p:nvSpPr>
            <p:spPr bwMode="auto">
              <a:xfrm>
                <a:off x="-3706814" y="3260725"/>
                <a:ext cx="55563" cy="49213"/>
              </a:xfrm>
              <a:custGeom>
                <a:avLst/>
                <a:gdLst>
                  <a:gd name="T0" fmla="*/ 14 w 26"/>
                  <a:gd name="T1" fmla="*/ 23 h 23"/>
                  <a:gd name="T2" fmla="*/ 11 w 26"/>
                  <a:gd name="T3" fmla="*/ 23 h 23"/>
                  <a:gd name="T4" fmla="*/ 2 w 26"/>
                  <a:gd name="T5" fmla="*/ 9 h 23"/>
                  <a:gd name="T6" fmla="*/ 7 w 26"/>
                  <a:gd name="T7" fmla="*/ 2 h 23"/>
                  <a:gd name="T8" fmla="*/ 16 w 26"/>
                  <a:gd name="T9" fmla="*/ 1 h 23"/>
                  <a:gd name="T10" fmla="*/ 23 w 26"/>
                  <a:gd name="T11" fmla="*/ 5 h 23"/>
                  <a:gd name="T12" fmla="*/ 25 w 26"/>
                  <a:gd name="T13" fmla="*/ 14 h 23"/>
                  <a:gd name="T14" fmla="*/ 14 w 26"/>
                  <a:gd name="T15" fmla="*/ 23 h 23"/>
                  <a:gd name="T16" fmla="*/ 13 w 26"/>
                  <a:gd name="T17" fmla="*/ 8 h 23"/>
                  <a:gd name="T18" fmla="*/ 11 w 26"/>
                  <a:gd name="T19" fmla="*/ 9 h 23"/>
                  <a:gd name="T20" fmla="*/ 9 w 26"/>
                  <a:gd name="T21" fmla="*/ 11 h 23"/>
                  <a:gd name="T22" fmla="*/ 13 w 26"/>
                  <a:gd name="T23" fmla="*/ 15 h 23"/>
                  <a:gd name="T24" fmla="*/ 17 w 26"/>
                  <a:gd name="T25" fmla="*/ 13 h 23"/>
                  <a:gd name="T26" fmla="*/ 17 w 26"/>
                  <a:gd name="T27" fmla="*/ 10 h 23"/>
                  <a:gd name="T28" fmla="*/ 14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3" y="23"/>
                      <a:pt x="12" y="23"/>
                      <a:pt x="11" y="23"/>
                    </a:cubicBezTo>
                    <a:cubicBezTo>
                      <a:pt x="4" y="21"/>
                      <a:pt x="0" y="15"/>
                      <a:pt x="2" y="9"/>
                    </a:cubicBezTo>
                    <a:cubicBezTo>
                      <a:pt x="2" y="6"/>
                      <a:pt x="4" y="4"/>
                      <a:pt x="7" y="2"/>
                    </a:cubicBezTo>
                    <a:cubicBezTo>
                      <a:pt x="9" y="1"/>
                      <a:pt x="13" y="0"/>
                      <a:pt x="16" y="1"/>
                    </a:cubicBezTo>
                    <a:cubicBezTo>
                      <a:pt x="19" y="1"/>
                      <a:pt x="22" y="3"/>
                      <a:pt x="23" y="5"/>
                    </a:cubicBezTo>
                    <a:cubicBezTo>
                      <a:pt x="25" y="8"/>
                      <a:pt x="26" y="11"/>
                      <a:pt x="25" y="14"/>
                    </a:cubicBezTo>
                    <a:cubicBezTo>
                      <a:pt x="24" y="19"/>
                      <a:pt x="19" y="23"/>
                      <a:pt x="14" y="23"/>
                    </a:cubicBezTo>
                    <a:close/>
                    <a:moveTo>
                      <a:pt x="13" y="8"/>
                    </a:moveTo>
                    <a:cubicBezTo>
                      <a:pt x="12" y="8"/>
                      <a:pt x="12" y="9"/>
                      <a:pt x="11" y="9"/>
                    </a:cubicBezTo>
                    <a:cubicBezTo>
                      <a:pt x="10" y="9"/>
                      <a:pt x="10" y="10"/>
                      <a:pt x="9" y="11"/>
                    </a:cubicBezTo>
                    <a:cubicBezTo>
                      <a:pt x="9" y="12"/>
                      <a:pt x="11" y="14"/>
                      <a:pt x="13" y="15"/>
                    </a:cubicBezTo>
                    <a:cubicBezTo>
                      <a:pt x="15" y="15"/>
                      <a:pt x="17" y="14"/>
                      <a:pt x="17" y="13"/>
                    </a:cubicBezTo>
                    <a:cubicBezTo>
                      <a:pt x="18" y="12"/>
                      <a:pt x="17" y="11"/>
                      <a:pt x="17" y="10"/>
                    </a:cubicBezTo>
                    <a:cubicBezTo>
                      <a:pt x="16" y="9"/>
                      <a:pt x="15" y="9"/>
                      <a:pt x="14" y="9"/>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0" name="Freeform 279"/>
              <p:cNvSpPr>
                <a:spLocks noEditPoints="1"/>
              </p:cNvSpPr>
              <p:nvPr/>
            </p:nvSpPr>
            <p:spPr bwMode="auto">
              <a:xfrm>
                <a:off x="-3713164" y="3290888"/>
                <a:ext cx="53975" cy="49213"/>
              </a:xfrm>
              <a:custGeom>
                <a:avLst/>
                <a:gdLst>
                  <a:gd name="T0" fmla="*/ 13 w 25"/>
                  <a:gd name="T1" fmla="*/ 23 h 23"/>
                  <a:gd name="T2" fmla="*/ 10 w 25"/>
                  <a:gd name="T3" fmla="*/ 23 h 23"/>
                  <a:gd name="T4" fmla="*/ 1 w 25"/>
                  <a:gd name="T5" fmla="*/ 9 h 23"/>
                  <a:gd name="T6" fmla="*/ 13 w 25"/>
                  <a:gd name="T7" fmla="*/ 0 h 23"/>
                  <a:gd name="T8" fmla="*/ 16 w 25"/>
                  <a:gd name="T9" fmla="*/ 1 h 23"/>
                  <a:gd name="T10" fmla="*/ 24 w 25"/>
                  <a:gd name="T11" fmla="*/ 7 h 23"/>
                  <a:gd name="T12" fmla="*/ 25 w 25"/>
                  <a:gd name="T13" fmla="*/ 15 h 23"/>
                  <a:gd name="T14" fmla="*/ 13 w 25"/>
                  <a:gd name="T15" fmla="*/ 23 h 23"/>
                  <a:gd name="T16" fmla="*/ 13 w 25"/>
                  <a:gd name="T17" fmla="*/ 9 h 23"/>
                  <a:gd name="T18" fmla="*/ 9 w 25"/>
                  <a:gd name="T19" fmla="*/ 11 h 23"/>
                  <a:gd name="T20" fmla="*/ 12 w 25"/>
                  <a:gd name="T21" fmla="*/ 15 h 23"/>
                  <a:gd name="T22" fmla="*/ 17 w 25"/>
                  <a:gd name="T23" fmla="*/ 13 h 23"/>
                  <a:gd name="T24" fmla="*/ 17 w 25"/>
                  <a:gd name="T25" fmla="*/ 11 h 23"/>
                  <a:gd name="T26" fmla="*/ 14 w 25"/>
                  <a:gd name="T27" fmla="*/ 9 h 23"/>
                  <a:gd name="T28" fmla="*/ 13 w 25"/>
                  <a:gd name="T29"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3" y="23"/>
                    </a:moveTo>
                    <a:cubicBezTo>
                      <a:pt x="12" y="23"/>
                      <a:pt x="11" y="23"/>
                      <a:pt x="10" y="23"/>
                    </a:cubicBezTo>
                    <a:cubicBezTo>
                      <a:pt x="3" y="21"/>
                      <a:pt x="0" y="14"/>
                      <a:pt x="1" y="9"/>
                    </a:cubicBezTo>
                    <a:cubicBezTo>
                      <a:pt x="3" y="4"/>
                      <a:pt x="7" y="0"/>
                      <a:pt x="13" y="0"/>
                    </a:cubicBezTo>
                    <a:cubicBezTo>
                      <a:pt x="14" y="0"/>
                      <a:pt x="15" y="1"/>
                      <a:pt x="16" y="1"/>
                    </a:cubicBezTo>
                    <a:cubicBezTo>
                      <a:pt x="19" y="2"/>
                      <a:pt x="22" y="4"/>
                      <a:pt x="24" y="7"/>
                    </a:cubicBezTo>
                    <a:cubicBezTo>
                      <a:pt x="25" y="9"/>
                      <a:pt x="25" y="12"/>
                      <a:pt x="25" y="15"/>
                    </a:cubicBezTo>
                    <a:cubicBezTo>
                      <a:pt x="23" y="20"/>
                      <a:pt x="19" y="23"/>
                      <a:pt x="13" y="23"/>
                    </a:cubicBezTo>
                    <a:close/>
                    <a:moveTo>
                      <a:pt x="13" y="9"/>
                    </a:moveTo>
                    <a:cubicBezTo>
                      <a:pt x="11" y="9"/>
                      <a:pt x="9" y="10"/>
                      <a:pt x="9" y="11"/>
                    </a:cubicBezTo>
                    <a:cubicBezTo>
                      <a:pt x="9" y="12"/>
                      <a:pt x="10" y="14"/>
                      <a:pt x="12" y="15"/>
                    </a:cubicBezTo>
                    <a:cubicBezTo>
                      <a:pt x="14" y="16"/>
                      <a:pt x="16" y="15"/>
                      <a:pt x="17" y="13"/>
                    </a:cubicBezTo>
                    <a:cubicBezTo>
                      <a:pt x="17" y="12"/>
                      <a:pt x="17" y="11"/>
                      <a:pt x="17" y="11"/>
                    </a:cubicBezTo>
                    <a:cubicBezTo>
                      <a:pt x="16" y="10"/>
                      <a:pt x="15" y="9"/>
                      <a:pt x="14" y="9"/>
                    </a:cubicBezTo>
                    <a:cubicBezTo>
                      <a:pt x="13"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1" name="Freeform 280"/>
              <p:cNvSpPr>
                <a:spLocks noEditPoints="1"/>
              </p:cNvSpPr>
              <p:nvPr/>
            </p:nvSpPr>
            <p:spPr bwMode="auto">
              <a:xfrm>
                <a:off x="-3654426" y="3146425"/>
                <a:ext cx="53975" cy="52388"/>
              </a:xfrm>
              <a:custGeom>
                <a:avLst/>
                <a:gdLst>
                  <a:gd name="T0" fmla="*/ 13 w 25"/>
                  <a:gd name="T1" fmla="*/ 24 h 24"/>
                  <a:gd name="T2" fmla="*/ 12 w 25"/>
                  <a:gd name="T3" fmla="*/ 24 h 24"/>
                  <a:gd name="T4" fmla="*/ 1 w 25"/>
                  <a:gd name="T5" fmla="*/ 12 h 24"/>
                  <a:gd name="T6" fmla="*/ 13 w 25"/>
                  <a:gd name="T7" fmla="*/ 0 h 24"/>
                  <a:gd name="T8" fmla="*/ 13 w 25"/>
                  <a:gd name="T9" fmla="*/ 0 h 24"/>
                  <a:gd name="T10" fmla="*/ 22 w 25"/>
                  <a:gd name="T11" fmla="*/ 4 h 24"/>
                  <a:gd name="T12" fmla="*/ 25 w 25"/>
                  <a:gd name="T13" fmla="*/ 13 h 24"/>
                  <a:gd name="T14" fmla="*/ 13 w 25"/>
                  <a:gd name="T15" fmla="*/ 24 h 24"/>
                  <a:gd name="T16" fmla="*/ 13 w 25"/>
                  <a:gd name="T17" fmla="*/ 9 h 24"/>
                  <a:gd name="T18" fmla="*/ 9 w 25"/>
                  <a:gd name="T19" fmla="*/ 12 h 24"/>
                  <a:gd name="T20" fmla="*/ 13 w 25"/>
                  <a:gd name="T21" fmla="*/ 16 h 24"/>
                  <a:gd name="T22" fmla="*/ 17 w 25"/>
                  <a:gd name="T23" fmla="*/ 12 h 24"/>
                  <a:gd name="T24" fmla="*/ 16 w 25"/>
                  <a:gd name="T25" fmla="*/ 10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2" y="24"/>
                      <a:pt x="12" y="24"/>
                    </a:cubicBezTo>
                    <a:cubicBezTo>
                      <a:pt x="5" y="23"/>
                      <a:pt x="0" y="18"/>
                      <a:pt x="1" y="12"/>
                    </a:cubicBezTo>
                    <a:cubicBezTo>
                      <a:pt x="1" y="5"/>
                      <a:pt x="6" y="0"/>
                      <a:pt x="13" y="0"/>
                    </a:cubicBezTo>
                    <a:cubicBezTo>
                      <a:pt x="13" y="0"/>
                      <a:pt x="13" y="0"/>
                      <a:pt x="13" y="0"/>
                    </a:cubicBezTo>
                    <a:cubicBezTo>
                      <a:pt x="16" y="1"/>
                      <a:pt x="19" y="2"/>
                      <a:pt x="22" y="4"/>
                    </a:cubicBezTo>
                    <a:cubicBezTo>
                      <a:pt x="24" y="7"/>
                      <a:pt x="25" y="10"/>
                      <a:pt x="25" y="13"/>
                    </a:cubicBezTo>
                    <a:cubicBezTo>
                      <a:pt x="25" y="19"/>
                      <a:pt x="19" y="24"/>
                      <a:pt x="13" y="24"/>
                    </a:cubicBezTo>
                    <a:close/>
                    <a:moveTo>
                      <a:pt x="13" y="9"/>
                    </a:moveTo>
                    <a:cubicBezTo>
                      <a:pt x="11" y="9"/>
                      <a:pt x="9" y="10"/>
                      <a:pt x="9" y="12"/>
                    </a:cubicBezTo>
                    <a:cubicBezTo>
                      <a:pt x="9" y="14"/>
                      <a:pt x="10" y="16"/>
                      <a:pt x="13" y="16"/>
                    </a:cubicBezTo>
                    <a:cubicBezTo>
                      <a:pt x="15" y="16"/>
                      <a:pt x="17" y="14"/>
                      <a:pt x="17" y="12"/>
                    </a:cubicBezTo>
                    <a:cubicBezTo>
                      <a:pt x="17" y="11"/>
                      <a:pt x="16"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2" name="Freeform 281"/>
              <p:cNvSpPr>
                <a:spLocks noEditPoints="1"/>
              </p:cNvSpPr>
              <p:nvPr/>
            </p:nvSpPr>
            <p:spPr bwMode="auto">
              <a:xfrm>
                <a:off x="-3657601" y="3179763"/>
                <a:ext cx="53975" cy="50800"/>
              </a:xfrm>
              <a:custGeom>
                <a:avLst/>
                <a:gdLst>
                  <a:gd name="T0" fmla="*/ 13 w 25"/>
                  <a:gd name="T1" fmla="*/ 24 h 24"/>
                  <a:gd name="T2" fmla="*/ 11 w 25"/>
                  <a:gd name="T3" fmla="*/ 24 h 24"/>
                  <a:gd name="T4" fmla="*/ 3 w 25"/>
                  <a:gd name="T5" fmla="*/ 20 h 24"/>
                  <a:gd name="T6" fmla="*/ 1 w 25"/>
                  <a:gd name="T7" fmla="*/ 11 h 24"/>
                  <a:gd name="T8" fmla="*/ 13 w 25"/>
                  <a:gd name="T9" fmla="*/ 1 h 24"/>
                  <a:gd name="T10" fmla="*/ 22 w 25"/>
                  <a:gd name="T11" fmla="*/ 5 h 24"/>
                  <a:gd name="T12" fmla="*/ 25 w 25"/>
                  <a:gd name="T13" fmla="*/ 14 h 24"/>
                  <a:gd name="T14" fmla="*/ 20 w 25"/>
                  <a:gd name="T15" fmla="*/ 22 h 24"/>
                  <a:gd name="T16" fmla="*/ 13 w 25"/>
                  <a:gd name="T17" fmla="*/ 24 h 24"/>
                  <a:gd name="T18" fmla="*/ 13 w 25"/>
                  <a:gd name="T19" fmla="*/ 9 h 24"/>
                  <a:gd name="T20" fmla="*/ 9 w 25"/>
                  <a:gd name="T21" fmla="*/ 12 h 24"/>
                  <a:gd name="T22" fmla="*/ 9 w 25"/>
                  <a:gd name="T23" fmla="*/ 15 h 24"/>
                  <a:gd name="T24" fmla="*/ 12 w 25"/>
                  <a:gd name="T25" fmla="*/ 16 h 24"/>
                  <a:gd name="T26" fmla="*/ 15 w 25"/>
                  <a:gd name="T27" fmla="*/ 15 h 24"/>
                  <a:gd name="T28" fmla="*/ 17 w 25"/>
                  <a:gd name="T29" fmla="*/ 13 h 24"/>
                  <a:gd name="T30" fmla="*/ 16 w 25"/>
                  <a:gd name="T31" fmla="*/ 10 h 24"/>
                  <a:gd name="T32" fmla="*/ 13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2" y="24"/>
                      <a:pt x="12" y="24"/>
                      <a:pt x="11" y="24"/>
                    </a:cubicBezTo>
                    <a:cubicBezTo>
                      <a:pt x="8" y="24"/>
                      <a:pt x="5" y="22"/>
                      <a:pt x="3" y="20"/>
                    </a:cubicBezTo>
                    <a:cubicBezTo>
                      <a:pt x="1" y="18"/>
                      <a:pt x="0" y="15"/>
                      <a:pt x="1" y="11"/>
                    </a:cubicBezTo>
                    <a:cubicBezTo>
                      <a:pt x="1" y="5"/>
                      <a:pt x="7" y="0"/>
                      <a:pt x="13" y="1"/>
                    </a:cubicBezTo>
                    <a:cubicBezTo>
                      <a:pt x="17" y="1"/>
                      <a:pt x="20" y="2"/>
                      <a:pt x="22" y="5"/>
                    </a:cubicBezTo>
                    <a:cubicBezTo>
                      <a:pt x="24" y="7"/>
                      <a:pt x="25" y="10"/>
                      <a:pt x="25" y="14"/>
                    </a:cubicBezTo>
                    <a:cubicBezTo>
                      <a:pt x="25" y="17"/>
                      <a:pt x="23" y="20"/>
                      <a:pt x="20" y="22"/>
                    </a:cubicBezTo>
                    <a:cubicBezTo>
                      <a:pt x="18" y="23"/>
                      <a:pt x="15" y="24"/>
                      <a:pt x="13" y="24"/>
                    </a:cubicBezTo>
                    <a:close/>
                    <a:moveTo>
                      <a:pt x="13" y="9"/>
                    </a:moveTo>
                    <a:cubicBezTo>
                      <a:pt x="10" y="9"/>
                      <a:pt x="9" y="10"/>
                      <a:pt x="9" y="12"/>
                    </a:cubicBezTo>
                    <a:cubicBezTo>
                      <a:pt x="9" y="13"/>
                      <a:pt x="9" y="14"/>
                      <a:pt x="9" y="15"/>
                    </a:cubicBezTo>
                    <a:cubicBezTo>
                      <a:pt x="10" y="15"/>
                      <a:pt x="11" y="16"/>
                      <a:pt x="12" y="16"/>
                    </a:cubicBezTo>
                    <a:cubicBezTo>
                      <a:pt x="13" y="16"/>
                      <a:pt x="14" y="16"/>
                      <a:pt x="15" y="15"/>
                    </a:cubicBezTo>
                    <a:cubicBezTo>
                      <a:pt x="16" y="15"/>
                      <a:pt x="17" y="14"/>
                      <a:pt x="17" y="13"/>
                    </a:cubicBezTo>
                    <a:cubicBezTo>
                      <a:pt x="17" y="12"/>
                      <a:pt x="16"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3" name="Freeform 282"/>
              <p:cNvSpPr>
                <a:spLocks noEditPoints="1"/>
              </p:cNvSpPr>
              <p:nvPr/>
            </p:nvSpPr>
            <p:spPr bwMode="auto">
              <a:xfrm>
                <a:off x="-3660776" y="3211513"/>
                <a:ext cx="53975" cy="50800"/>
              </a:xfrm>
              <a:custGeom>
                <a:avLst/>
                <a:gdLst>
                  <a:gd name="T0" fmla="*/ 13 w 25"/>
                  <a:gd name="T1" fmla="*/ 24 h 24"/>
                  <a:gd name="T2" fmla="*/ 11 w 25"/>
                  <a:gd name="T3" fmla="*/ 24 h 24"/>
                  <a:gd name="T4" fmla="*/ 1 w 25"/>
                  <a:gd name="T5" fmla="*/ 11 h 24"/>
                  <a:gd name="T6" fmla="*/ 14 w 25"/>
                  <a:gd name="T7" fmla="*/ 1 h 24"/>
                  <a:gd name="T8" fmla="*/ 22 w 25"/>
                  <a:gd name="T9" fmla="*/ 6 h 24"/>
                  <a:gd name="T10" fmla="*/ 25 w 25"/>
                  <a:gd name="T11" fmla="*/ 14 h 24"/>
                  <a:gd name="T12" fmla="*/ 13 w 25"/>
                  <a:gd name="T13" fmla="*/ 24 h 24"/>
                  <a:gd name="T14" fmla="*/ 13 w 25"/>
                  <a:gd name="T15" fmla="*/ 9 h 24"/>
                  <a:gd name="T16" fmla="*/ 9 w 25"/>
                  <a:gd name="T17" fmla="*/ 12 h 24"/>
                  <a:gd name="T18" fmla="*/ 12 w 25"/>
                  <a:gd name="T19" fmla="*/ 16 h 24"/>
                  <a:gd name="T20" fmla="*/ 13 w 25"/>
                  <a:gd name="T21" fmla="*/ 16 h 24"/>
                  <a:gd name="T22" fmla="*/ 17 w 25"/>
                  <a:gd name="T23" fmla="*/ 13 h 24"/>
                  <a:gd name="T24" fmla="*/ 16 w 25"/>
                  <a:gd name="T25" fmla="*/ 11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2" y="24"/>
                      <a:pt x="11" y="24"/>
                    </a:cubicBezTo>
                    <a:cubicBezTo>
                      <a:pt x="5" y="23"/>
                      <a:pt x="0" y="17"/>
                      <a:pt x="1" y="11"/>
                    </a:cubicBezTo>
                    <a:cubicBezTo>
                      <a:pt x="2" y="5"/>
                      <a:pt x="7" y="0"/>
                      <a:pt x="14" y="1"/>
                    </a:cubicBezTo>
                    <a:cubicBezTo>
                      <a:pt x="18" y="1"/>
                      <a:pt x="20" y="3"/>
                      <a:pt x="22" y="6"/>
                    </a:cubicBezTo>
                    <a:cubicBezTo>
                      <a:pt x="24" y="8"/>
                      <a:pt x="25" y="11"/>
                      <a:pt x="25" y="14"/>
                    </a:cubicBezTo>
                    <a:cubicBezTo>
                      <a:pt x="24" y="20"/>
                      <a:pt x="19" y="24"/>
                      <a:pt x="13" y="24"/>
                    </a:cubicBezTo>
                    <a:close/>
                    <a:moveTo>
                      <a:pt x="13" y="9"/>
                    </a:moveTo>
                    <a:cubicBezTo>
                      <a:pt x="11" y="9"/>
                      <a:pt x="9" y="10"/>
                      <a:pt x="9" y="12"/>
                    </a:cubicBezTo>
                    <a:cubicBezTo>
                      <a:pt x="9" y="14"/>
                      <a:pt x="10" y="16"/>
                      <a:pt x="12" y="16"/>
                    </a:cubicBezTo>
                    <a:cubicBezTo>
                      <a:pt x="13" y="16"/>
                      <a:pt x="13" y="16"/>
                      <a:pt x="13" y="16"/>
                    </a:cubicBezTo>
                    <a:cubicBezTo>
                      <a:pt x="15" y="16"/>
                      <a:pt x="17" y="15"/>
                      <a:pt x="17" y="13"/>
                    </a:cubicBezTo>
                    <a:cubicBezTo>
                      <a:pt x="17" y="12"/>
                      <a:pt x="17" y="11"/>
                      <a:pt x="16" y="11"/>
                    </a:cubicBezTo>
                    <a:cubicBezTo>
                      <a:pt x="15" y="10"/>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4" name="Freeform 283"/>
              <p:cNvSpPr>
                <a:spLocks noEditPoints="1"/>
              </p:cNvSpPr>
              <p:nvPr/>
            </p:nvSpPr>
            <p:spPr bwMode="auto">
              <a:xfrm>
                <a:off x="-3665539" y="3246438"/>
                <a:ext cx="53975" cy="50800"/>
              </a:xfrm>
              <a:custGeom>
                <a:avLst/>
                <a:gdLst>
                  <a:gd name="T0" fmla="*/ 13 w 25"/>
                  <a:gd name="T1" fmla="*/ 24 h 24"/>
                  <a:gd name="T2" fmla="*/ 10 w 25"/>
                  <a:gd name="T3" fmla="*/ 23 h 24"/>
                  <a:gd name="T4" fmla="*/ 2 w 25"/>
                  <a:gd name="T5" fmla="*/ 18 h 24"/>
                  <a:gd name="T6" fmla="*/ 0 w 25"/>
                  <a:gd name="T7" fmla="*/ 10 h 24"/>
                  <a:gd name="T8" fmla="*/ 12 w 25"/>
                  <a:gd name="T9" fmla="*/ 0 h 24"/>
                  <a:gd name="T10" fmla="*/ 14 w 25"/>
                  <a:gd name="T11" fmla="*/ 0 h 24"/>
                  <a:gd name="T12" fmla="*/ 22 w 25"/>
                  <a:gd name="T13" fmla="*/ 5 h 24"/>
                  <a:gd name="T14" fmla="*/ 24 w 25"/>
                  <a:gd name="T15" fmla="*/ 14 h 24"/>
                  <a:gd name="T16" fmla="*/ 19 w 25"/>
                  <a:gd name="T17" fmla="*/ 22 h 24"/>
                  <a:gd name="T18" fmla="*/ 13 w 25"/>
                  <a:gd name="T19" fmla="*/ 24 h 24"/>
                  <a:gd name="T20" fmla="*/ 12 w 25"/>
                  <a:gd name="T21" fmla="*/ 8 h 24"/>
                  <a:gd name="T22" fmla="*/ 8 w 25"/>
                  <a:gd name="T23" fmla="*/ 11 h 24"/>
                  <a:gd name="T24" fmla="*/ 9 w 25"/>
                  <a:gd name="T25" fmla="*/ 14 h 24"/>
                  <a:gd name="T26" fmla="*/ 12 w 25"/>
                  <a:gd name="T27" fmla="*/ 15 h 24"/>
                  <a:gd name="T28" fmla="*/ 15 w 25"/>
                  <a:gd name="T29" fmla="*/ 15 h 24"/>
                  <a:gd name="T30" fmla="*/ 16 w 25"/>
                  <a:gd name="T31" fmla="*/ 13 h 24"/>
                  <a:gd name="T32" fmla="*/ 16 w 25"/>
                  <a:gd name="T33" fmla="*/ 10 h 24"/>
                  <a:gd name="T34" fmla="*/ 13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2" y="24"/>
                      <a:pt x="11" y="23"/>
                      <a:pt x="10" y="23"/>
                    </a:cubicBezTo>
                    <a:cubicBezTo>
                      <a:pt x="7" y="23"/>
                      <a:pt x="4" y="21"/>
                      <a:pt x="2" y="18"/>
                    </a:cubicBezTo>
                    <a:cubicBezTo>
                      <a:pt x="1" y="16"/>
                      <a:pt x="0" y="13"/>
                      <a:pt x="0" y="10"/>
                    </a:cubicBezTo>
                    <a:cubicBezTo>
                      <a:pt x="1" y="4"/>
                      <a:pt x="6" y="0"/>
                      <a:pt x="12" y="0"/>
                    </a:cubicBezTo>
                    <a:cubicBezTo>
                      <a:pt x="13" y="0"/>
                      <a:pt x="14" y="0"/>
                      <a:pt x="14" y="0"/>
                    </a:cubicBezTo>
                    <a:cubicBezTo>
                      <a:pt x="18" y="1"/>
                      <a:pt x="20" y="3"/>
                      <a:pt x="22" y="5"/>
                    </a:cubicBezTo>
                    <a:cubicBezTo>
                      <a:pt x="24" y="8"/>
                      <a:pt x="25" y="11"/>
                      <a:pt x="24" y="14"/>
                    </a:cubicBezTo>
                    <a:cubicBezTo>
                      <a:pt x="24" y="17"/>
                      <a:pt x="22" y="20"/>
                      <a:pt x="19" y="22"/>
                    </a:cubicBezTo>
                    <a:cubicBezTo>
                      <a:pt x="17" y="23"/>
                      <a:pt x="15" y="24"/>
                      <a:pt x="13" y="24"/>
                    </a:cubicBezTo>
                    <a:close/>
                    <a:moveTo>
                      <a:pt x="12" y="8"/>
                    </a:moveTo>
                    <a:cubicBezTo>
                      <a:pt x="10" y="8"/>
                      <a:pt x="9" y="9"/>
                      <a:pt x="8" y="11"/>
                    </a:cubicBezTo>
                    <a:cubicBezTo>
                      <a:pt x="8" y="12"/>
                      <a:pt x="9" y="13"/>
                      <a:pt x="9" y="14"/>
                    </a:cubicBezTo>
                    <a:cubicBezTo>
                      <a:pt x="10" y="15"/>
                      <a:pt x="11" y="15"/>
                      <a:pt x="12" y="15"/>
                    </a:cubicBezTo>
                    <a:cubicBezTo>
                      <a:pt x="13" y="16"/>
                      <a:pt x="14" y="15"/>
                      <a:pt x="15" y="15"/>
                    </a:cubicBezTo>
                    <a:cubicBezTo>
                      <a:pt x="16" y="14"/>
                      <a:pt x="16" y="14"/>
                      <a:pt x="16" y="13"/>
                    </a:cubicBezTo>
                    <a:cubicBezTo>
                      <a:pt x="16" y="12"/>
                      <a:pt x="16" y="11"/>
                      <a:pt x="16" y="10"/>
                    </a:cubicBezTo>
                    <a:cubicBezTo>
                      <a:pt x="15" y="9"/>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5" name="Freeform 284"/>
              <p:cNvSpPr>
                <a:spLocks noEditPoints="1"/>
              </p:cNvSpPr>
              <p:nvPr/>
            </p:nvSpPr>
            <p:spPr bwMode="auto">
              <a:xfrm>
                <a:off x="-3673476" y="3278188"/>
                <a:ext cx="55563" cy="50800"/>
              </a:xfrm>
              <a:custGeom>
                <a:avLst/>
                <a:gdLst>
                  <a:gd name="T0" fmla="*/ 14 w 26"/>
                  <a:gd name="T1" fmla="*/ 24 h 24"/>
                  <a:gd name="T2" fmla="*/ 10 w 26"/>
                  <a:gd name="T3" fmla="*/ 23 h 24"/>
                  <a:gd name="T4" fmla="*/ 1 w 26"/>
                  <a:gd name="T5" fmla="*/ 9 h 24"/>
                  <a:gd name="T6" fmla="*/ 13 w 26"/>
                  <a:gd name="T7" fmla="*/ 0 h 24"/>
                  <a:gd name="T8" fmla="*/ 16 w 26"/>
                  <a:gd name="T9" fmla="*/ 0 h 24"/>
                  <a:gd name="T10" fmla="*/ 23 w 26"/>
                  <a:gd name="T11" fmla="*/ 6 h 24"/>
                  <a:gd name="T12" fmla="*/ 25 w 26"/>
                  <a:gd name="T13" fmla="*/ 15 h 24"/>
                  <a:gd name="T14" fmla="*/ 14 w 26"/>
                  <a:gd name="T15" fmla="*/ 24 h 24"/>
                  <a:gd name="T16" fmla="*/ 13 w 26"/>
                  <a:gd name="T17" fmla="*/ 8 h 24"/>
                  <a:gd name="T18" fmla="*/ 9 w 26"/>
                  <a:gd name="T19" fmla="*/ 11 h 24"/>
                  <a:gd name="T20" fmla="*/ 12 w 26"/>
                  <a:gd name="T21" fmla="*/ 15 h 24"/>
                  <a:gd name="T22" fmla="*/ 17 w 26"/>
                  <a:gd name="T23" fmla="*/ 13 h 24"/>
                  <a:gd name="T24" fmla="*/ 17 w 26"/>
                  <a:gd name="T25" fmla="*/ 10 h 24"/>
                  <a:gd name="T26" fmla="*/ 14 w 26"/>
                  <a:gd name="T27" fmla="*/ 8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2" y="24"/>
                      <a:pt x="11" y="23"/>
                      <a:pt x="10" y="23"/>
                    </a:cubicBezTo>
                    <a:cubicBezTo>
                      <a:pt x="4" y="21"/>
                      <a:pt x="0" y="15"/>
                      <a:pt x="1" y="9"/>
                    </a:cubicBezTo>
                    <a:cubicBezTo>
                      <a:pt x="3" y="4"/>
                      <a:pt x="7" y="0"/>
                      <a:pt x="13" y="0"/>
                    </a:cubicBezTo>
                    <a:cubicBezTo>
                      <a:pt x="14" y="0"/>
                      <a:pt x="15" y="0"/>
                      <a:pt x="16" y="0"/>
                    </a:cubicBezTo>
                    <a:cubicBezTo>
                      <a:pt x="19" y="1"/>
                      <a:pt x="22" y="3"/>
                      <a:pt x="23" y="6"/>
                    </a:cubicBezTo>
                    <a:cubicBezTo>
                      <a:pt x="25" y="8"/>
                      <a:pt x="26" y="11"/>
                      <a:pt x="25" y="15"/>
                    </a:cubicBezTo>
                    <a:cubicBezTo>
                      <a:pt x="24" y="20"/>
                      <a:pt x="19" y="24"/>
                      <a:pt x="14" y="24"/>
                    </a:cubicBezTo>
                    <a:close/>
                    <a:moveTo>
                      <a:pt x="13" y="8"/>
                    </a:moveTo>
                    <a:cubicBezTo>
                      <a:pt x="11" y="8"/>
                      <a:pt x="10" y="9"/>
                      <a:pt x="9" y="11"/>
                    </a:cubicBezTo>
                    <a:cubicBezTo>
                      <a:pt x="9" y="13"/>
                      <a:pt x="10" y="15"/>
                      <a:pt x="12" y="15"/>
                    </a:cubicBezTo>
                    <a:cubicBezTo>
                      <a:pt x="15" y="16"/>
                      <a:pt x="17" y="15"/>
                      <a:pt x="17" y="13"/>
                    </a:cubicBezTo>
                    <a:cubicBezTo>
                      <a:pt x="17" y="12"/>
                      <a:pt x="17" y="11"/>
                      <a:pt x="17"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6" name="Freeform 285"/>
              <p:cNvSpPr>
                <a:spLocks noEditPoints="1"/>
              </p:cNvSpPr>
              <p:nvPr/>
            </p:nvSpPr>
            <p:spPr bwMode="auto">
              <a:xfrm>
                <a:off x="-3621089" y="3167063"/>
                <a:ext cx="53975" cy="50800"/>
              </a:xfrm>
              <a:custGeom>
                <a:avLst/>
                <a:gdLst>
                  <a:gd name="T0" fmla="*/ 13 w 25"/>
                  <a:gd name="T1" fmla="*/ 24 h 24"/>
                  <a:gd name="T2" fmla="*/ 11 w 25"/>
                  <a:gd name="T3" fmla="*/ 24 h 24"/>
                  <a:gd name="T4" fmla="*/ 0 w 25"/>
                  <a:gd name="T5" fmla="*/ 11 h 24"/>
                  <a:gd name="T6" fmla="*/ 13 w 25"/>
                  <a:gd name="T7" fmla="*/ 0 h 24"/>
                  <a:gd name="T8" fmla="*/ 22 w 25"/>
                  <a:gd name="T9" fmla="*/ 4 h 24"/>
                  <a:gd name="T10" fmla="*/ 24 w 25"/>
                  <a:gd name="T11" fmla="*/ 13 h 24"/>
                  <a:gd name="T12" fmla="*/ 13 w 25"/>
                  <a:gd name="T13" fmla="*/ 24 h 24"/>
                  <a:gd name="T14" fmla="*/ 13 w 25"/>
                  <a:gd name="T15" fmla="*/ 8 h 24"/>
                  <a:gd name="T16" fmla="*/ 8 w 25"/>
                  <a:gd name="T17" fmla="*/ 12 h 24"/>
                  <a:gd name="T18" fmla="*/ 12 w 25"/>
                  <a:gd name="T19" fmla="*/ 16 h 24"/>
                  <a:gd name="T20" fmla="*/ 16 w 25"/>
                  <a:gd name="T21" fmla="*/ 12 h 24"/>
                  <a:gd name="T22" fmla="*/ 15 w 25"/>
                  <a:gd name="T23" fmla="*/ 9 h 24"/>
                  <a:gd name="T24" fmla="*/ 13 w 25"/>
                  <a:gd name="T2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4">
                    <a:moveTo>
                      <a:pt x="13" y="24"/>
                    </a:moveTo>
                    <a:cubicBezTo>
                      <a:pt x="12" y="24"/>
                      <a:pt x="12" y="24"/>
                      <a:pt x="11" y="24"/>
                    </a:cubicBezTo>
                    <a:cubicBezTo>
                      <a:pt x="5" y="23"/>
                      <a:pt x="0" y="18"/>
                      <a:pt x="0" y="11"/>
                    </a:cubicBezTo>
                    <a:cubicBezTo>
                      <a:pt x="1" y="5"/>
                      <a:pt x="6" y="0"/>
                      <a:pt x="13" y="0"/>
                    </a:cubicBezTo>
                    <a:cubicBezTo>
                      <a:pt x="16" y="0"/>
                      <a:pt x="19" y="1"/>
                      <a:pt x="22" y="4"/>
                    </a:cubicBezTo>
                    <a:cubicBezTo>
                      <a:pt x="24" y="6"/>
                      <a:pt x="25" y="10"/>
                      <a:pt x="24" y="13"/>
                    </a:cubicBezTo>
                    <a:cubicBezTo>
                      <a:pt x="24" y="19"/>
                      <a:pt x="19" y="24"/>
                      <a:pt x="13" y="24"/>
                    </a:cubicBezTo>
                    <a:close/>
                    <a:moveTo>
                      <a:pt x="13" y="8"/>
                    </a:moveTo>
                    <a:cubicBezTo>
                      <a:pt x="10" y="8"/>
                      <a:pt x="8" y="10"/>
                      <a:pt x="8" y="12"/>
                    </a:cubicBezTo>
                    <a:cubicBezTo>
                      <a:pt x="8" y="14"/>
                      <a:pt x="10" y="16"/>
                      <a:pt x="12" y="16"/>
                    </a:cubicBezTo>
                    <a:cubicBezTo>
                      <a:pt x="14" y="16"/>
                      <a:pt x="16" y="15"/>
                      <a:pt x="16" y="12"/>
                    </a:cubicBezTo>
                    <a:cubicBezTo>
                      <a:pt x="17" y="11"/>
                      <a:pt x="16" y="10"/>
                      <a:pt x="15"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7" name="Freeform 286"/>
              <p:cNvSpPr>
                <a:spLocks noEditPoints="1"/>
              </p:cNvSpPr>
              <p:nvPr/>
            </p:nvSpPr>
            <p:spPr bwMode="auto">
              <a:xfrm>
                <a:off x="-3624264" y="3200400"/>
                <a:ext cx="53975" cy="52388"/>
              </a:xfrm>
              <a:custGeom>
                <a:avLst/>
                <a:gdLst>
                  <a:gd name="T0" fmla="*/ 13 w 25"/>
                  <a:gd name="T1" fmla="*/ 24 h 24"/>
                  <a:gd name="T2" fmla="*/ 11 w 25"/>
                  <a:gd name="T3" fmla="*/ 24 h 24"/>
                  <a:gd name="T4" fmla="*/ 1 w 25"/>
                  <a:gd name="T5" fmla="*/ 11 h 24"/>
                  <a:gd name="T6" fmla="*/ 5 w 25"/>
                  <a:gd name="T7" fmla="*/ 3 h 24"/>
                  <a:gd name="T8" fmla="*/ 14 w 25"/>
                  <a:gd name="T9" fmla="*/ 0 h 24"/>
                  <a:gd name="T10" fmla="*/ 22 w 25"/>
                  <a:gd name="T11" fmla="*/ 4 h 24"/>
                  <a:gd name="T12" fmla="*/ 25 w 25"/>
                  <a:gd name="T13" fmla="*/ 13 h 24"/>
                  <a:gd name="T14" fmla="*/ 13 w 25"/>
                  <a:gd name="T15" fmla="*/ 24 h 24"/>
                  <a:gd name="T16" fmla="*/ 13 w 25"/>
                  <a:gd name="T17" fmla="*/ 8 h 24"/>
                  <a:gd name="T18" fmla="*/ 10 w 25"/>
                  <a:gd name="T19" fmla="*/ 9 h 24"/>
                  <a:gd name="T20" fmla="*/ 9 w 25"/>
                  <a:gd name="T21" fmla="*/ 12 h 24"/>
                  <a:gd name="T22" fmla="*/ 12 w 25"/>
                  <a:gd name="T23" fmla="*/ 16 h 24"/>
                  <a:gd name="T24" fmla="*/ 17 w 25"/>
                  <a:gd name="T25" fmla="*/ 12 h 24"/>
                  <a:gd name="T26" fmla="*/ 16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12" y="24"/>
                      <a:pt x="12" y="24"/>
                      <a:pt x="11" y="24"/>
                    </a:cubicBezTo>
                    <a:cubicBezTo>
                      <a:pt x="5" y="23"/>
                      <a:pt x="0" y="17"/>
                      <a:pt x="1" y="11"/>
                    </a:cubicBezTo>
                    <a:cubicBezTo>
                      <a:pt x="1" y="7"/>
                      <a:pt x="3" y="5"/>
                      <a:pt x="5" y="3"/>
                    </a:cubicBezTo>
                    <a:cubicBezTo>
                      <a:pt x="8" y="1"/>
                      <a:pt x="11" y="0"/>
                      <a:pt x="14" y="0"/>
                    </a:cubicBezTo>
                    <a:cubicBezTo>
                      <a:pt x="17" y="0"/>
                      <a:pt x="20" y="2"/>
                      <a:pt x="22" y="4"/>
                    </a:cubicBezTo>
                    <a:cubicBezTo>
                      <a:pt x="24" y="7"/>
                      <a:pt x="25" y="10"/>
                      <a:pt x="25" y="13"/>
                    </a:cubicBezTo>
                    <a:cubicBezTo>
                      <a:pt x="24" y="20"/>
                      <a:pt x="19" y="24"/>
                      <a:pt x="13" y="24"/>
                    </a:cubicBezTo>
                    <a:close/>
                    <a:moveTo>
                      <a:pt x="13" y="8"/>
                    </a:moveTo>
                    <a:cubicBezTo>
                      <a:pt x="12" y="8"/>
                      <a:pt x="11" y="8"/>
                      <a:pt x="10" y="9"/>
                    </a:cubicBezTo>
                    <a:cubicBezTo>
                      <a:pt x="10" y="9"/>
                      <a:pt x="9" y="10"/>
                      <a:pt x="9" y="12"/>
                    </a:cubicBezTo>
                    <a:cubicBezTo>
                      <a:pt x="9" y="14"/>
                      <a:pt x="10" y="16"/>
                      <a:pt x="12" y="16"/>
                    </a:cubicBezTo>
                    <a:cubicBezTo>
                      <a:pt x="15" y="16"/>
                      <a:pt x="17" y="15"/>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8" name="Freeform 287"/>
              <p:cNvSpPr>
                <a:spLocks noEditPoints="1"/>
              </p:cNvSpPr>
              <p:nvPr/>
            </p:nvSpPr>
            <p:spPr bwMode="auto">
              <a:xfrm>
                <a:off x="-3629026" y="3235325"/>
                <a:ext cx="53975" cy="50800"/>
              </a:xfrm>
              <a:custGeom>
                <a:avLst/>
                <a:gdLst>
                  <a:gd name="T0" fmla="*/ 13 w 25"/>
                  <a:gd name="T1" fmla="*/ 24 h 24"/>
                  <a:gd name="T2" fmla="*/ 10 w 25"/>
                  <a:gd name="T3" fmla="*/ 24 h 24"/>
                  <a:gd name="T4" fmla="*/ 1 w 25"/>
                  <a:gd name="T5" fmla="*/ 10 h 24"/>
                  <a:gd name="T6" fmla="*/ 13 w 25"/>
                  <a:gd name="T7" fmla="*/ 0 h 24"/>
                  <a:gd name="T8" fmla="*/ 14 w 25"/>
                  <a:gd name="T9" fmla="*/ 0 h 24"/>
                  <a:gd name="T10" fmla="*/ 23 w 25"/>
                  <a:gd name="T11" fmla="*/ 5 h 24"/>
                  <a:gd name="T12" fmla="*/ 25 w 25"/>
                  <a:gd name="T13" fmla="*/ 14 h 24"/>
                  <a:gd name="T14" fmla="*/ 13 w 25"/>
                  <a:gd name="T15" fmla="*/ 24 h 24"/>
                  <a:gd name="T16" fmla="*/ 13 w 25"/>
                  <a:gd name="T17" fmla="*/ 8 h 24"/>
                  <a:gd name="T18" fmla="*/ 9 w 25"/>
                  <a:gd name="T19" fmla="*/ 11 h 24"/>
                  <a:gd name="T20" fmla="*/ 12 w 25"/>
                  <a:gd name="T21" fmla="*/ 16 h 24"/>
                  <a:gd name="T22" fmla="*/ 17 w 25"/>
                  <a:gd name="T23" fmla="*/ 13 h 24"/>
                  <a:gd name="T24" fmla="*/ 16 w 25"/>
                  <a:gd name="T25" fmla="*/ 10 h 24"/>
                  <a:gd name="T26" fmla="*/ 13 w 25"/>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1" y="24"/>
                      <a:pt x="10" y="24"/>
                    </a:cubicBezTo>
                    <a:cubicBezTo>
                      <a:pt x="4" y="23"/>
                      <a:pt x="0" y="16"/>
                      <a:pt x="1" y="10"/>
                    </a:cubicBezTo>
                    <a:cubicBezTo>
                      <a:pt x="2" y="4"/>
                      <a:pt x="7" y="0"/>
                      <a:pt x="13" y="0"/>
                    </a:cubicBezTo>
                    <a:cubicBezTo>
                      <a:pt x="13" y="0"/>
                      <a:pt x="14" y="0"/>
                      <a:pt x="14" y="0"/>
                    </a:cubicBezTo>
                    <a:cubicBezTo>
                      <a:pt x="18" y="0"/>
                      <a:pt x="21" y="2"/>
                      <a:pt x="23" y="5"/>
                    </a:cubicBezTo>
                    <a:cubicBezTo>
                      <a:pt x="25" y="8"/>
                      <a:pt x="25" y="11"/>
                      <a:pt x="25" y="14"/>
                    </a:cubicBezTo>
                    <a:cubicBezTo>
                      <a:pt x="24" y="20"/>
                      <a:pt x="19" y="24"/>
                      <a:pt x="13" y="24"/>
                    </a:cubicBezTo>
                    <a:close/>
                    <a:moveTo>
                      <a:pt x="13" y="8"/>
                    </a:moveTo>
                    <a:cubicBezTo>
                      <a:pt x="11" y="8"/>
                      <a:pt x="9" y="9"/>
                      <a:pt x="9" y="11"/>
                    </a:cubicBezTo>
                    <a:cubicBezTo>
                      <a:pt x="8" y="13"/>
                      <a:pt x="10" y="15"/>
                      <a:pt x="12" y="16"/>
                    </a:cubicBezTo>
                    <a:cubicBezTo>
                      <a:pt x="14" y="16"/>
                      <a:pt x="16" y="15"/>
                      <a:pt x="17" y="13"/>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9" name="Freeform 288"/>
              <p:cNvSpPr>
                <a:spLocks noEditPoints="1"/>
              </p:cNvSpPr>
              <p:nvPr/>
            </p:nvSpPr>
            <p:spPr bwMode="auto">
              <a:xfrm>
                <a:off x="-3636964" y="3267075"/>
                <a:ext cx="55563" cy="53975"/>
              </a:xfrm>
              <a:custGeom>
                <a:avLst/>
                <a:gdLst>
                  <a:gd name="T0" fmla="*/ 14 w 26"/>
                  <a:gd name="T1" fmla="*/ 25 h 25"/>
                  <a:gd name="T2" fmla="*/ 11 w 26"/>
                  <a:gd name="T3" fmla="*/ 24 h 25"/>
                  <a:gd name="T4" fmla="*/ 2 w 26"/>
                  <a:gd name="T5" fmla="*/ 10 h 25"/>
                  <a:gd name="T6" fmla="*/ 7 w 26"/>
                  <a:gd name="T7" fmla="*/ 3 h 25"/>
                  <a:gd name="T8" fmla="*/ 16 w 26"/>
                  <a:gd name="T9" fmla="*/ 1 h 25"/>
                  <a:gd name="T10" fmla="*/ 24 w 26"/>
                  <a:gd name="T11" fmla="*/ 6 h 25"/>
                  <a:gd name="T12" fmla="*/ 26 w 26"/>
                  <a:gd name="T13" fmla="*/ 15 h 25"/>
                  <a:gd name="T14" fmla="*/ 14 w 26"/>
                  <a:gd name="T15" fmla="*/ 25 h 25"/>
                  <a:gd name="T16" fmla="*/ 14 w 26"/>
                  <a:gd name="T17" fmla="*/ 9 h 25"/>
                  <a:gd name="T18" fmla="*/ 11 w 26"/>
                  <a:gd name="T19" fmla="*/ 9 h 25"/>
                  <a:gd name="T20" fmla="*/ 10 w 26"/>
                  <a:gd name="T21" fmla="*/ 12 h 25"/>
                  <a:gd name="T22" fmla="*/ 13 w 26"/>
                  <a:gd name="T23" fmla="*/ 17 h 25"/>
                  <a:gd name="T24" fmla="*/ 18 w 26"/>
                  <a:gd name="T25" fmla="*/ 13 h 25"/>
                  <a:gd name="T26" fmla="*/ 17 w 26"/>
                  <a:gd name="T27" fmla="*/ 11 h 25"/>
                  <a:gd name="T28" fmla="*/ 15 w 26"/>
                  <a:gd name="T29" fmla="*/ 9 h 25"/>
                  <a:gd name="T30" fmla="*/ 14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3" y="25"/>
                      <a:pt x="12" y="25"/>
                      <a:pt x="11" y="24"/>
                    </a:cubicBezTo>
                    <a:cubicBezTo>
                      <a:pt x="4" y="23"/>
                      <a:pt x="0" y="16"/>
                      <a:pt x="2" y="10"/>
                    </a:cubicBezTo>
                    <a:cubicBezTo>
                      <a:pt x="3" y="7"/>
                      <a:pt x="4" y="4"/>
                      <a:pt x="7" y="3"/>
                    </a:cubicBezTo>
                    <a:cubicBezTo>
                      <a:pt x="10" y="1"/>
                      <a:pt x="13" y="0"/>
                      <a:pt x="16" y="1"/>
                    </a:cubicBezTo>
                    <a:cubicBezTo>
                      <a:pt x="19" y="1"/>
                      <a:pt x="22" y="3"/>
                      <a:pt x="24" y="6"/>
                    </a:cubicBezTo>
                    <a:cubicBezTo>
                      <a:pt x="26" y="9"/>
                      <a:pt x="26" y="12"/>
                      <a:pt x="26" y="15"/>
                    </a:cubicBezTo>
                    <a:cubicBezTo>
                      <a:pt x="24" y="21"/>
                      <a:pt x="19" y="25"/>
                      <a:pt x="14" y="25"/>
                    </a:cubicBezTo>
                    <a:close/>
                    <a:moveTo>
                      <a:pt x="14" y="9"/>
                    </a:moveTo>
                    <a:cubicBezTo>
                      <a:pt x="13" y="9"/>
                      <a:pt x="12" y="9"/>
                      <a:pt x="11" y="9"/>
                    </a:cubicBezTo>
                    <a:cubicBezTo>
                      <a:pt x="11" y="10"/>
                      <a:pt x="10" y="11"/>
                      <a:pt x="10" y="12"/>
                    </a:cubicBezTo>
                    <a:cubicBezTo>
                      <a:pt x="9" y="14"/>
                      <a:pt x="11" y="16"/>
                      <a:pt x="13" y="17"/>
                    </a:cubicBezTo>
                    <a:cubicBezTo>
                      <a:pt x="15" y="17"/>
                      <a:pt x="17" y="16"/>
                      <a:pt x="18" y="13"/>
                    </a:cubicBezTo>
                    <a:cubicBezTo>
                      <a:pt x="18" y="12"/>
                      <a:pt x="17" y="11"/>
                      <a:pt x="17" y="11"/>
                    </a:cubicBezTo>
                    <a:cubicBezTo>
                      <a:pt x="16" y="10"/>
                      <a:pt x="16" y="9"/>
                      <a:pt x="15" y="9"/>
                    </a:cubicBezTo>
                    <a:lnTo>
                      <a:pt x="1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0" name="Freeform 289"/>
              <p:cNvSpPr>
                <a:spLocks noEditPoints="1"/>
              </p:cNvSpPr>
              <p:nvPr/>
            </p:nvSpPr>
            <p:spPr bwMode="auto">
              <a:xfrm>
                <a:off x="-3586164" y="3186113"/>
                <a:ext cx="52388" cy="53975"/>
              </a:xfrm>
              <a:custGeom>
                <a:avLst/>
                <a:gdLst>
                  <a:gd name="T0" fmla="*/ 12 w 24"/>
                  <a:gd name="T1" fmla="*/ 25 h 25"/>
                  <a:gd name="T2" fmla="*/ 11 w 24"/>
                  <a:gd name="T3" fmla="*/ 25 h 25"/>
                  <a:gd name="T4" fmla="*/ 2 w 24"/>
                  <a:gd name="T5" fmla="*/ 20 h 25"/>
                  <a:gd name="T6" fmla="*/ 0 w 24"/>
                  <a:gd name="T7" fmla="*/ 12 h 25"/>
                  <a:gd name="T8" fmla="*/ 13 w 24"/>
                  <a:gd name="T9" fmla="*/ 0 h 25"/>
                  <a:gd name="T10" fmla="*/ 21 w 24"/>
                  <a:gd name="T11" fmla="*/ 4 h 25"/>
                  <a:gd name="T12" fmla="*/ 24 w 24"/>
                  <a:gd name="T13" fmla="*/ 14 h 25"/>
                  <a:gd name="T14" fmla="*/ 20 w 24"/>
                  <a:gd name="T15" fmla="*/ 22 h 25"/>
                  <a:gd name="T16" fmla="*/ 12 w 24"/>
                  <a:gd name="T17" fmla="*/ 25 h 25"/>
                  <a:gd name="T18" fmla="*/ 12 w 24"/>
                  <a:gd name="T19" fmla="*/ 8 h 25"/>
                  <a:gd name="T20" fmla="*/ 8 w 24"/>
                  <a:gd name="T21" fmla="*/ 12 h 25"/>
                  <a:gd name="T22" fmla="*/ 9 w 24"/>
                  <a:gd name="T23" fmla="*/ 15 h 25"/>
                  <a:gd name="T24" fmla="*/ 11 w 24"/>
                  <a:gd name="T25" fmla="*/ 17 h 25"/>
                  <a:gd name="T26" fmla="*/ 14 w 24"/>
                  <a:gd name="T27" fmla="*/ 16 h 25"/>
                  <a:gd name="T28" fmla="*/ 16 w 24"/>
                  <a:gd name="T29" fmla="*/ 13 h 25"/>
                  <a:gd name="T30" fmla="*/ 15 w 24"/>
                  <a:gd name="T31" fmla="*/ 9 h 25"/>
                  <a:gd name="T32" fmla="*/ 12 w 24"/>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5">
                    <a:moveTo>
                      <a:pt x="12" y="25"/>
                    </a:moveTo>
                    <a:cubicBezTo>
                      <a:pt x="11" y="25"/>
                      <a:pt x="11" y="25"/>
                      <a:pt x="11" y="25"/>
                    </a:cubicBezTo>
                    <a:cubicBezTo>
                      <a:pt x="7" y="25"/>
                      <a:pt x="4" y="23"/>
                      <a:pt x="2" y="20"/>
                    </a:cubicBezTo>
                    <a:cubicBezTo>
                      <a:pt x="1" y="18"/>
                      <a:pt x="0" y="15"/>
                      <a:pt x="0" y="12"/>
                    </a:cubicBezTo>
                    <a:cubicBezTo>
                      <a:pt x="0" y="5"/>
                      <a:pt x="6" y="0"/>
                      <a:pt x="13" y="0"/>
                    </a:cubicBezTo>
                    <a:cubicBezTo>
                      <a:pt x="16" y="0"/>
                      <a:pt x="19" y="2"/>
                      <a:pt x="21" y="4"/>
                    </a:cubicBezTo>
                    <a:cubicBezTo>
                      <a:pt x="23" y="7"/>
                      <a:pt x="24" y="10"/>
                      <a:pt x="24" y="14"/>
                    </a:cubicBezTo>
                    <a:cubicBezTo>
                      <a:pt x="24" y="17"/>
                      <a:pt x="22" y="20"/>
                      <a:pt x="20" y="22"/>
                    </a:cubicBezTo>
                    <a:cubicBezTo>
                      <a:pt x="17" y="24"/>
                      <a:pt x="15" y="25"/>
                      <a:pt x="12" y="25"/>
                    </a:cubicBezTo>
                    <a:close/>
                    <a:moveTo>
                      <a:pt x="12" y="8"/>
                    </a:moveTo>
                    <a:cubicBezTo>
                      <a:pt x="10" y="8"/>
                      <a:pt x="8" y="10"/>
                      <a:pt x="8" y="12"/>
                    </a:cubicBezTo>
                    <a:cubicBezTo>
                      <a:pt x="8" y="13"/>
                      <a:pt x="8" y="14"/>
                      <a:pt x="9" y="15"/>
                    </a:cubicBezTo>
                    <a:cubicBezTo>
                      <a:pt x="9" y="16"/>
                      <a:pt x="10" y="17"/>
                      <a:pt x="11" y="17"/>
                    </a:cubicBezTo>
                    <a:cubicBezTo>
                      <a:pt x="12" y="17"/>
                      <a:pt x="14" y="17"/>
                      <a:pt x="14" y="16"/>
                    </a:cubicBezTo>
                    <a:cubicBezTo>
                      <a:pt x="15" y="15"/>
                      <a:pt x="16" y="15"/>
                      <a:pt x="16" y="13"/>
                    </a:cubicBezTo>
                    <a:cubicBezTo>
                      <a:pt x="16" y="12"/>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1" name="Freeform 290"/>
              <p:cNvSpPr>
                <a:spLocks noEditPoints="1"/>
              </p:cNvSpPr>
              <p:nvPr/>
            </p:nvSpPr>
            <p:spPr bwMode="auto">
              <a:xfrm>
                <a:off x="-3556001" y="3211513"/>
                <a:ext cx="79375" cy="85725"/>
              </a:xfrm>
              <a:custGeom>
                <a:avLst/>
                <a:gdLst>
                  <a:gd name="T0" fmla="*/ 18 w 37"/>
                  <a:gd name="T1" fmla="*/ 40 h 40"/>
                  <a:gd name="T2" fmla="*/ 15 w 37"/>
                  <a:gd name="T3" fmla="*/ 40 h 40"/>
                  <a:gd name="T4" fmla="*/ 4 w 37"/>
                  <a:gd name="T5" fmla="*/ 32 h 40"/>
                  <a:gd name="T6" fmla="*/ 0 w 37"/>
                  <a:gd name="T7" fmla="*/ 18 h 40"/>
                  <a:gd name="T8" fmla="*/ 7 w 37"/>
                  <a:gd name="T9" fmla="*/ 5 h 40"/>
                  <a:gd name="T10" fmla="*/ 21 w 37"/>
                  <a:gd name="T11" fmla="*/ 1 h 40"/>
                  <a:gd name="T12" fmla="*/ 33 w 37"/>
                  <a:gd name="T13" fmla="*/ 8 h 40"/>
                  <a:gd name="T14" fmla="*/ 37 w 37"/>
                  <a:gd name="T15" fmla="*/ 23 h 40"/>
                  <a:gd name="T16" fmla="*/ 29 w 37"/>
                  <a:gd name="T17" fmla="*/ 36 h 40"/>
                  <a:gd name="T18" fmla="*/ 18 w 37"/>
                  <a:gd name="T19" fmla="*/ 40 h 40"/>
                  <a:gd name="T20" fmla="*/ 19 w 37"/>
                  <a:gd name="T21" fmla="*/ 9 h 40"/>
                  <a:gd name="T22" fmla="*/ 13 w 37"/>
                  <a:gd name="T23" fmla="*/ 11 h 40"/>
                  <a:gd name="T24" fmla="*/ 9 w 37"/>
                  <a:gd name="T25" fmla="*/ 19 h 40"/>
                  <a:gd name="T26" fmla="*/ 10 w 37"/>
                  <a:gd name="T27" fmla="*/ 28 h 40"/>
                  <a:gd name="T28" fmla="*/ 17 w 37"/>
                  <a:gd name="T29" fmla="*/ 32 h 40"/>
                  <a:gd name="T30" fmla="*/ 24 w 37"/>
                  <a:gd name="T31" fmla="*/ 30 h 40"/>
                  <a:gd name="T32" fmla="*/ 29 w 37"/>
                  <a:gd name="T33" fmla="*/ 22 h 40"/>
                  <a:gd name="T34" fmla="*/ 27 w 37"/>
                  <a:gd name="T35" fmla="*/ 13 h 40"/>
                  <a:gd name="T36" fmla="*/ 20 w 37"/>
                  <a:gd name="T37" fmla="*/ 9 h 40"/>
                  <a:gd name="T38" fmla="*/ 19 w 37"/>
                  <a:gd name="T39"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0">
                    <a:moveTo>
                      <a:pt x="18" y="40"/>
                    </a:moveTo>
                    <a:cubicBezTo>
                      <a:pt x="17" y="40"/>
                      <a:pt x="16" y="40"/>
                      <a:pt x="15" y="40"/>
                    </a:cubicBezTo>
                    <a:cubicBezTo>
                      <a:pt x="11" y="39"/>
                      <a:pt x="6" y="36"/>
                      <a:pt x="4" y="32"/>
                    </a:cubicBezTo>
                    <a:cubicBezTo>
                      <a:pt x="1" y="28"/>
                      <a:pt x="0" y="23"/>
                      <a:pt x="0" y="18"/>
                    </a:cubicBezTo>
                    <a:cubicBezTo>
                      <a:pt x="1" y="13"/>
                      <a:pt x="4" y="8"/>
                      <a:pt x="7" y="5"/>
                    </a:cubicBezTo>
                    <a:cubicBezTo>
                      <a:pt x="11" y="2"/>
                      <a:pt x="16" y="0"/>
                      <a:pt x="21" y="1"/>
                    </a:cubicBezTo>
                    <a:cubicBezTo>
                      <a:pt x="26" y="1"/>
                      <a:pt x="31" y="4"/>
                      <a:pt x="33" y="8"/>
                    </a:cubicBezTo>
                    <a:cubicBezTo>
                      <a:pt x="36" y="12"/>
                      <a:pt x="37" y="18"/>
                      <a:pt x="37" y="23"/>
                    </a:cubicBezTo>
                    <a:cubicBezTo>
                      <a:pt x="36" y="28"/>
                      <a:pt x="34" y="33"/>
                      <a:pt x="29" y="36"/>
                    </a:cubicBezTo>
                    <a:cubicBezTo>
                      <a:pt x="26" y="39"/>
                      <a:pt x="22" y="40"/>
                      <a:pt x="18" y="40"/>
                    </a:cubicBezTo>
                    <a:close/>
                    <a:moveTo>
                      <a:pt x="19" y="9"/>
                    </a:moveTo>
                    <a:cubicBezTo>
                      <a:pt x="17" y="9"/>
                      <a:pt x="15" y="10"/>
                      <a:pt x="13" y="11"/>
                    </a:cubicBezTo>
                    <a:cubicBezTo>
                      <a:pt x="10" y="13"/>
                      <a:pt x="9" y="16"/>
                      <a:pt x="9" y="19"/>
                    </a:cubicBezTo>
                    <a:cubicBezTo>
                      <a:pt x="8" y="22"/>
                      <a:pt x="9" y="25"/>
                      <a:pt x="10" y="28"/>
                    </a:cubicBezTo>
                    <a:cubicBezTo>
                      <a:pt x="12" y="30"/>
                      <a:pt x="14" y="31"/>
                      <a:pt x="17" y="32"/>
                    </a:cubicBezTo>
                    <a:cubicBezTo>
                      <a:pt x="19" y="32"/>
                      <a:pt x="22" y="32"/>
                      <a:pt x="24" y="30"/>
                    </a:cubicBezTo>
                    <a:cubicBezTo>
                      <a:pt x="27" y="28"/>
                      <a:pt x="28" y="25"/>
                      <a:pt x="29" y="22"/>
                    </a:cubicBezTo>
                    <a:cubicBezTo>
                      <a:pt x="29" y="19"/>
                      <a:pt x="28" y="15"/>
                      <a:pt x="27" y="13"/>
                    </a:cubicBezTo>
                    <a:cubicBezTo>
                      <a:pt x="25" y="10"/>
                      <a:pt x="23" y="9"/>
                      <a:pt x="20" y="9"/>
                    </a:cubicBezTo>
                    <a:lnTo>
                      <a:pt x="19"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2" name="Freeform 291"/>
              <p:cNvSpPr>
                <a:spLocks noEditPoints="1"/>
              </p:cNvSpPr>
              <p:nvPr/>
            </p:nvSpPr>
            <p:spPr bwMode="auto">
              <a:xfrm>
                <a:off x="-3592514" y="3219450"/>
                <a:ext cx="53975" cy="57150"/>
              </a:xfrm>
              <a:custGeom>
                <a:avLst/>
                <a:gdLst>
                  <a:gd name="T0" fmla="*/ 13 w 25"/>
                  <a:gd name="T1" fmla="*/ 26 h 26"/>
                  <a:gd name="T2" fmla="*/ 11 w 25"/>
                  <a:gd name="T3" fmla="*/ 26 h 26"/>
                  <a:gd name="T4" fmla="*/ 1 w 25"/>
                  <a:gd name="T5" fmla="*/ 12 h 26"/>
                  <a:gd name="T6" fmla="*/ 14 w 25"/>
                  <a:gd name="T7" fmla="*/ 1 h 26"/>
                  <a:gd name="T8" fmla="*/ 22 w 25"/>
                  <a:gd name="T9" fmla="*/ 5 h 26"/>
                  <a:gd name="T10" fmla="*/ 25 w 25"/>
                  <a:gd name="T11" fmla="*/ 15 h 26"/>
                  <a:gd name="T12" fmla="*/ 13 w 25"/>
                  <a:gd name="T13" fmla="*/ 26 h 26"/>
                  <a:gd name="T14" fmla="*/ 13 w 25"/>
                  <a:gd name="T15" fmla="*/ 9 h 26"/>
                  <a:gd name="T16" fmla="*/ 9 w 25"/>
                  <a:gd name="T17" fmla="*/ 13 h 26"/>
                  <a:gd name="T18" fmla="*/ 12 w 25"/>
                  <a:gd name="T19" fmla="*/ 18 h 26"/>
                  <a:gd name="T20" fmla="*/ 17 w 25"/>
                  <a:gd name="T21" fmla="*/ 14 h 26"/>
                  <a:gd name="T22" fmla="*/ 16 w 25"/>
                  <a:gd name="T23" fmla="*/ 10 h 26"/>
                  <a:gd name="T24" fmla="*/ 14 w 25"/>
                  <a:gd name="T25" fmla="*/ 9 h 26"/>
                  <a:gd name="T26" fmla="*/ 13 w 25"/>
                  <a:gd name="T27"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6">
                    <a:moveTo>
                      <a:pt x="13" y="26"/>
                    </a:moveTo>
                    <a:cubicBezTo>
                      <a:pt x="12" y="26"/>
                      <a:pt x="12" y="26"/>
                      <a:pt x="11" y="26"/>
                    </a:cubicBezTo>
                    <a:cubicBezTo>
                      <a:pt x="5" y="24"/>
                      <a:pt x="0" y="18"/>
                      <a:pt x="1" y="12"/>
                    </a:cubicBezTo>
                    <a:cubicBezTo>
                      <a:pt x="2" y="5"/>
                      <a:pt x="8" y="0"/>
                      <a:pt x="14" y="1"/>
                    </a:cubicBezTo>
                    <a:cubicBezTo>
                      <a:pt x="18" y="1"/>
                      <a:pt x="20" y="3"/>
                      <a:pt x="22" y="5"/>
                    </a:cubicBezTo>
                    <a:cubicBezTo>
                      <a:pt x="24" y="8"/>
                      <a:pt x="25" y="11"/>
                      <a:pt x="25" y="15"/>
                    </a:cubicBezTo>
                    <a:cubicBezTo>
                      <a:pt x="24" y="21"/>
                      <a:pt x="19" y="26"/>
                      <a:pt x="13" y="26"/>
                    </a:cubicBezTo>
                    <a:close/>
                    <a:moveTo>
                      <a:pt x="13" y="9"/>
                    </a:moveTo>
                    <a:cubicBezTo>
                      <a:pt x="11" y="9"/>
                      <a:pt x="9" y="10"/>
                      <a:pt x="9" y="13"/>
                    </a:cubicBezTo>
                    <a:cubicBezTo>
                      <a:pt x="9" y="15"/>
                      <a:pt x="10" y="17"/>
                      <a:pt x="12" y="18"/>
                    </a:cubicBezTo>
                    <a:cubicBezTo>
                      <a:pt x="14" y="18"/>
                      <a:pt x="17" y="16"/>
                      <a:pt x="17" y="14"/>
                    </a:cubicBezTo>
                    <a:cubicBezTo>
                      <a:pt x="17" y="13"/>
                      <a:pt x="17" y="11"/>
                      <a:pt x="16" y="10"/>
                    </a:cubicBezTo>
                    <a:cubicBezTo>
                      <a:pt x="16" y="10"/>
                      <a:pt x="15"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3" name="Freeform 292"/>
              <p:cNvSpPr>
                <a:spLocks noEditPoints="1"/>
              </p:cNvSpPr>
              <p:nvPr/>
            </p:nvSpPr>
            <p:spPr bwMode="auto">
              <a:xfrm>
                <a:off x="-3597276" y="3255963"/>
                <a:ext cx="53975" cy="53975"/>
              </a:xfrm>
              <a:custGeom>
                <a:avLst/>
                <a:gdLst>
                  <a:gd name="T0" fmla="*/ 12 w 25"/>
                  <a:gd name="T1" fmla="*/ 25 h 25"/>
                  <a:gd name="T2" fmla="*/ 10 w 25"/>
                  <a:gd name="T3" fmla="*/ 25 h 25"/>
                  <a:gd name="T4" fmla="*/ 2 w 25"/>
                  <a:gd name="T5" fmla="*/ 20 h 25"/>
                  <a:gd name="T6" fmla="*/ 0 w 25"/>
                  <a:gd name="T7" fmla="*/ 11 h 25"/>
                  <a:gd name="T8" fmla="*/ 12 w 25"/>
                  <a:gd name="T9" fmla="*/ 0 h 25"/>
                  <a:gd name="T10" fmla="*/ 14 w 25"/>
                  <a:gd name="T11" fmla="*/ 1 h 25"/>
                  <a:gd name="T12" fmla="*/ 22 w 25"/>
                  <a:gd name="T13" fmla="*/ 5 h 25"/>
                  <a:gd name="T14" fmla="*/ 24 w 25"/>
                  <a:gd name="T15" fmla="*/ 15 h 25"/>
                  <a:gd name="T16" fmla="*/ 19 w 25"/>
                  <a:gd name="T17" fmla="*/ 23 h 25"/>
                  <a:gd name="T18" fmla="*/ 12 w 25"/>
                  <a:gd name="T19" fmla="*/ 25 h 25"/>
                  <a:gd name="T20" fmla="*/ 12 w 25"/>
                  <a:gd name="T21" fmla="*/ 8 h 25"/>
                  <a:gd name="T22" fmla="*/ 8 w 25"/>
                  <a:gd name="T23" fmla="*/ 12 h 25"/>
                  <a:gd name="T24" fmla="*/ 9 w 25"/>
                  <a:gd name="T25" fmla="*/ 15 h 25"/>
                  <a:gd name="T26" fmla="*/ 11 w 25"/>
                  <a:gd name="T27" fmla="*/ 17 h 25"/>
                  <a:gd name="T28" fmla="*/ 14 w 25"/>
                  <a:gd name="T29" fmla="*/ 16 h 25"/>
                  <a:gd name="T30" fmla="*/ 16 w 25"/>
                  <a:gd name="T31" fmla="*/ 14 h 25"/>
                  <a:gd name="T32" fmla="*/ 15 w 25"/>
                  <a:gd name="T33" fmla="*/ 10 h 25"/>
                  <a:gd name="T34" fmla="*/ 13 w 25"/>
                  <a:gd name="T35" fmla="*/ 9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11" y="25"/>
                      <a:pt x="10" y="25"/>
                    </a:cubicBezTo>
                    <a:cubicBezTo>
                      <a:pt x="7" y="24"/>
                      <a:pt x="4" y="22"/>
                      <a:pt x="2" y="20"/>
                    </a:cubicBezTo>
                    <a:cubicBezTo>
                      <a:pt x="0" y="17"/>
                      <a:pt x="0" y="14"/>
                      <a:pt x="0" y="11"/>
                    </a:cubicBezTo>
                    <a:cubicBezTo>
                      <a:pt x="1" y="5"/>
                      <a:pt x="6" y="0"/>
                      <a:pt x="12" y="0"/>
                    </a:cubicBezTo>
                    <a:cubicBezTo>
                      <a:pt x="13" y="0"/>
                      <a:pt x="14" y="0"/>
                      <a:pt x="14" y="1"/>
                    </a:cubicBezTo>
                    <a:cubicBezTo>
                      <a:pt x="17" y="1"/>
                      <a:pt x="20" y="3"/>
                      <a:pt x="22" y="5"/>
                    </a:cubicBezTo>
                    <a:cubicBezTo>
                      <a:pt x="24" y="8"/>
                      <a:pt x="25" y="12"/>
                      <a:pt x="24" y="15"/>
                    </a:cubicBezTo>
                    <a:cubicBezTo>
                      <a:pt x="24" y="18"/>
                      <a:pt x="22" y="21"/>
                      <a:pt x="19" y="23"/>
                    </a:cubicBezTo>
                    <a:cubicBezTo>
                      <a:pt x="17" y="25"/>
                      <a:pt x="15" y="25"/>
                      <a:pt x="12" y="25"/>
                    </a:cubicBezTo>
                    <a:close/>
                    <a:moveTo>
                      <a:pt x="12" y="8"/>
                    </a:moveTo>
                    <a:cubicBezTo>
                      <a:pt x="10" y="8"/>
                      <a:pt x="9" y="10"/>
                      <a:pt x="8" y="12"/>
                    </a:cubicBezTo>
                    <a:cubicBezTo>
                      <a:pt x="8" y="13"/>
                      <a:pt x="8" y="14"/>
                      <a:pt x="9" y="15"/>
                    </a:cubicBezTo>
                    <a:cubicBezTo>
                      <a:pt x="10" y="16"/>
                      <a:pt x="10" y="17"/>
                      <a:pt x="11" y="17"/>
                    </a:cubicBezTo>
                    <a:cubicBezTo>
                      <a:pt x="12" y="17"/>
                      <a:pt x="14" y="17"/>
                      <a:pt x="14" y="16"/>
                    </a:cubicBezTo>
                    <a:cubicBezTo>
                      <a:pt x="15" y="16"/>
                      <a:pt x="16" y="15"/>
                      <a:pt x="16" y="14"/>
                    </a:cubicBezTo>
                    <a:cubicBezTo>
                      <a:pt x="16" y="12"/>
                      <a:pt x="16" y="11"/>
                      <a:pt x="15" y="10"/>
                    </a:cubicBezTo>
                    <a:cubicBezTo>
                      <a:pt x="15" y="9"/>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4" name="Freeform 293"/>
              <p:cNvSpPr>
                <a:spLocks noEditPoints="1"/>
              </p:cNvSpPr>
              <p:nvPr/>
            </p:nvSpPr>
            <p:spPr bwMode="auto">
              <a:xfrm>
                <a:off x="-3725864" y="3335338"/>
                <a:ext cx="53975" cy="50800"/>
              </a:xfrm>
              <a:custGeom>
                <a:avLst/>
                <a:gdLst>
                  <a:gd name="T0" fmla="*/ 13 w 25"/>
                  <a:gd name="T1" fmla="*/ 23 h 23"/>
                  <a:gd name="T2" fmla="*/ 9 w 25"/>
                  <a:gd name="T3" fmla="*/ 22 h 23"/>
                  <a:gd name="T4" fmla="*/ 2 w 25"/>
                  <a:gd name="T5" fmla="*/ 17 h 23"/>
                  <a:gd name="T6" fmla="*/ 1 w 25"/>
                  <a:gd name="T7" fmla="*/ 8 h 23"/>
                  <a:gd name="T8" fmla="*/ 12 w 25"/>
                  <a:gd name="T9" fmla="*/ 0 h 23"/>
                  <a:gd name="T10" fmla="*/ 16 w 25"/>
                  <a:gd name="T11" fmla="*/ 1 h 23"/>
                  <a:gd name="T12" fmla="*/ 23 w 25"/>
                  <a:gd name="T13" fmla="*/ 7 h 23"/>
                  <a:gd name="T14" fmla="*/ 24 w 25"/>
                  <a:gd name="T15" fmla="*/ 16 h 23"/>
                  <a:gd name="T16" fmla="*/ 18 w 25"/>
                  <a:gd name="T17" fmla="*/ 22 h 23"/>
                  <a:gd name="T18" fmla="*/ 13 w 25"/>
                  <a:gd name="T19" fmla="*/ 23 h 23"/>
                  <a:gd name="T20" fmla="*/ 12 w 25"/>
                  <a:gd name="T21" fmla="*/ 8 h 23"/>
                  <a:gd name="T22" fmla="*/ 9 w 25"/>
                  <a:gd name="T23" fmla="*/ 10 h 23"/>
                  <a:gd name="T24" fmla="*/ 9 w 25"/>
                  <a:gd name="T25" fmla="*/ 13 h 23"/>
                  <a:gd name="T26" fmla="*/ 11 w 25"/>
                  <a:gd name="T27" fmla="*/ 15 h 23"/>
                  <a:gd name="T28" fmla="*/ 15 w 25"/>
                  <a:gd name="T29" fmla="*/ 15 h 23"/>
                  <a:gd name="T30" fmla="*/ 16 w 25"/>
                  <a:gd name="T31" fmla="*/ 13 h 23"/>
                  <a:gd name="T32" fmla="*/ 16 w 25"/>
                  <a:gd name="T33" fmla="*/ 11 h 23"/>
                  <a:gd name="T34" fmla="*/ 14 w 25"/>
                  <a:gd name="T35" fmla="*/ 9 h 23"/>
                  <a:gd name="T36" fmla="*/ 12 w 25"/>
                  <a:gd name="T3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3" y="23"/>
                    </a:moveTo>
                    <a:cubicBezTo>
                      <a:pt x="12" y="23"/>
                      <a:pt x="10" y="23"/>
                      <a:pt x="9" y="22"/>
                    </a:cubicBezTo>
                    <a:cubicBezTo>
                      <a:pt x="6" y="21"/>
                      <a:pt x="3" y="19"/>
                      <a:pt x="2" y="17"/>
                    </a:cubicBezTo>
                    <a:cubicBezTo>
                      <a:pt x="0" y="14"/>
                      <a:pt x="0" y="11"/>
                      <a:pt x="1" y="8"/>
                    </a:cubicBezTo>
                    <a:cubicBezTo>
                      <a:pt x="2" y="3"/>
                      <a:pt x="7" y="0"/>
                      <a:pt x="12" y="0"/>
                    </a:cubicBezTo>
                    <a:cubicBezTo>
                      <a:pt x="13" y="0"/>
                      <a:pt x="15" y="1"/>
                      <a:pt x="16" y="1"/>
                    </a:cubicBezTo>
                    <a:cubicBezTo>
                      <a:pt x="19" y="2"/>
                      <a:pt x="22" y="4"/>
                      <a:pt x="23" y="7"/>
                    </a:cubicBezTo>
                    <a:cubicBezTo>
                      <a:pt x="25" y="10"/>
                      <a:pt x="25" y="13"/>
                      <a:pt x="24" y="16"/>
                    </a:cubicBezTo>
                    <a:cubicBezTo>
                      <a:pt x="23" y="19"/>
                      <a:pt x="21" y="21"/>
                      <a:pt x="18" y="22"/>
                    </a:cubicBezTo>
                    <a:cubicBezTo>
                      <a:pt x="16" y="23"/>
                      <a:pt x="15" y="23"/>
                      <a:pt x="13" y="23"/>
                    </a:cubicBezTo>
                    <a:close/>
                    <a:moveTo>
                      <a:pt x="12" y="8"/>
                    </a:moveTo>
                    <a:cubicBezTo>
                      <a:pt x="10" y="8"/>
                      <a:pt x="9" y="9"/>
                      <a:pt x="9" y="10"/>
                    </a:cubicBezTo>
                    <a:cubicBezTo>
                      <a:pt x="8" y="11"/>
                      <a:pt x="9" y="12"/>
                      <a:pt x="9" y="13"/>
                    </a:cubicBezTo>
                    <a:cubicBezTo>
                      <a:pt x="10" y="14"/>
                      <a:pt x="10" y="14"/>
                      <a:pt x="11" y="15"/>
                    </a:cubicBezTo>
                    <a:cubicBezTo>
                      <a:pt x="13" y="15"/>
                      <a:pt x="14" y="15"/>
                      <a:pt x="15" y="15"/>
                    </a:cubicBezTo>
                    <a:cubicBezTo>
                      <a:pt x="15" y="14"/>
                      <a:pt x="16" y="14"/>
                      <a:pt x="16" y="13"/>
                    </a:cubicBezTo>
                    <a:cubicBezTo>
                      <a:pt x="17" y="12"/>
                      <a:pt x="16" y="11"/>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5" name="Freeform 294"/>
              <p:cNvSpPr>
                <a:spLocks noEditPoints="1"/>
              </p:cNvSpPr>
              <p:nvPr/>
            </p:nvSpPr>
            <p:spPr bwMode="auto">
              <a:xfrm>
                <a:off x="-3738564" y="3365500"/>
                <a:ext cx="55563" cy="49213"/>
              </a:xfrm>
              <a:custGeom>
                <a:avLst/>
                <a:gdLst>
                  <a:gd name="T0" fmla="*/ 14 w 26"/>
                  <a:gd name="T1" fmla="*/ 23 h 23"/>
                  <a:gd name="T2" fmla="*/ 9 w 26"/>
                  <a:gd name="T3" fmla="*/ 22 h 23"/>
                  <a:gd name="T4" fmla="*/ 2 w 26"/>
                  <a:gd name="T5" fmla="*/ 7 h 23"/>
                  <a:gd name="T6" fmla="*/ 13 w 26"/>
                  <a:gd name="T7" fmla="*/ 0 h 23"/>
                  <a:gd name="T8" fmla="*/ 17 w 26"/>
                  <a:gd name="T9" fmla="*/ 1 h 23"/>
                  <a:gd name="T10" fmla="*/ 24 w 26"/>
                  <a:gd name="T11" fmla="*/ 7 h 23"/>
                  <a:gd name="T12" fmla="*/ 25 w 26"/>
                  <a:gd name="T13" fmla="*/ 16 h 23"/>
                  <a:gd name="T14" fmla="*/ 14 w 26"/>
                  <a:gd name="T15" fmla="*/ 23 h 23"/>
                  <a:gd name="T16" fmla="*/ 13 w 26"/>
                  <a:gd name="T17" fmla="*/ 8 h 23"/>
                  <a:gd name="T18" fmla="*/ 10 w 26"/>
                  <a:gd name="T19" fmla="*/ 10 h 23"/>
                  <a:gd name="T20" fmla="*/ 12 w 26"/>
                  <a:gd name="T21" fmla="*/ 14 h 23"/>
                  <a:gd name="T22" fmla="*/ 17 w 26"/>
                  <a:gd name="T23" fmla="*/ 13 h 23"/>
                  <a:gd name="T24" fmla="*/ 17 w 26"/>
                  <a:gd name="T25" fmla="*/ 11 h 23"/>
                  <a:gd name="T26" fmla="*/ 15 w 26"/>
                  <a:gd name="T27" fmla="*/ 8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4" y="23"/>
                    </a:moveTo>
                    <a:cubicBezTo>
                      <a:pt x="12" y="23"/>
                      <a:pt x="11" y="23"/>
                      <a:pt x="9" y="22"/>
                    </a:cubicBezTo>
                    <a:cubicBezTo>
                      <a:pt x="3" y="19"/>
                      <a:pt x="0" y="13"/>
                      <a:pt x="2" y="7"/>
                    </a:cubicBezTo>
                    <a:cubicBezTo>
                      <a:pt x="4" y="3"/>
                      <a:pt x="8" y="0"/>
                      <a:pt x="13" y="0"/>
                    </a:cubicBezTo>
                    <a:cubicBezTo>
                      <a:pt x="14" y="0"/>
                      <a:pt x="16" y="0"/>
                      <a:pt x="17" y="1"/>
                    </a:cubicBezTo>
                    <a:cubicBezTo>
                      <a:pt x="21" y="2"/>
                      <a:pt x="23" y="4"/>
                      <a:pt x="24" y="7"/>
                    </a:cubicBezTo>
                    <a:cubicBezTo>
                      <a:pt x="26" y="10"/>
                      <a:pt x="26" y="13"/>
                      <a:pt x="25" y="16"/>
                    </a:cubicBezTo>
                    <a:cubicBezTo>
                      <a:pt x="23" y="20"/>
                      <a:pt x="19" y="23"/>
                      <a:pt x="14" y="23"/>
                    </a:cubicBezTo>
                    <a:close/>
                    <a:moveTo>
                      <a:pt x="13" y="8"/>
                    </a:moveTo>
                    <a:cubicBezTo>
                      <a:pt x="11" y="8"/>
                      <a:pt x="10" y="9"/>
                      <a:pt x="10" y="10"/>
                    </a:cubicBezTo>
                    <a:cubicBezTo>
                      <a:pt x="9" y="11"/>
                      <a:pt x="10" y="14"/>
                      <a:pt x="12" y="14"/>
                    </a:cubicBezTo>
                    <a:cubicBezTo>
                      <a:pt x="14" y="15"/>
                      <a:pt x="16" y="15"/>
                      <a:pt x="17" y="13"/>
                    </a:cubicBezTo>
                    <a:cubicBezTo>
                      <a:pt x="18" y="12"/>
                      <a:pt x="17" y="11"/>
                      <a:pt x="17" y="11"/>
                    </a:cubicBezTo>
                    <a:cubicBezTo>
                      <a:pt x="17" y="10"/>
                      <a:pt x="16"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6" name="Freeform 295"/>
              <p:cNvSpPr>
                <a:spLocks noEditPoints="1"/>
              </p:cNvSpPr>
              <p:nvPr/>
            </p:nvSpPr>
            <p:spPr bwMode="auto">
              <a:xfrm>
                <a:off x="-3751264" y="3394075"/>
                <a:ext cx="55563" cy="49213"/>
              </a:xfrm>
              <a:custGeom>
                <a:avLst/>
                <a:gdLst>
                  <a:gd name="T0" fmla="*/ 14 w 26"/>
                  <a:gd name="T1" fmla="*/ 23 h 23"/>
                  <a:gd name="T2" fmla="*/ 9 w 26"/>
                  <a:gd name="T3" fmla="*/ 22 h 23"/>
                  <a:gd name="T4" fmla="*/ 3 w 26"/>
                  <a:gd name="T5" fmla="*/ 7 h 23"/>
                  <a:gd name="T6" fmla="*/ 13 w 26"/>
                  <a:gd name="T7" fmla="*/ 0 h 23"/>
                  <a:gd name="T8" fmla="*/ 18 w 26"/>
                  <a:gd name="T9" fmla="*/ 1 h 23"/>
                  <a:gd name="T10" fmla="*/ 25 w 26"/>
                  <a:gd name="T11" fmla="*/ 8 h 23"/>
                  <a:gd name="T12" fmla="*/ 25 w 26"/>
                  <a:gd name="T13" fmla="*/ 17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3 h 23"/>
                  <a:gd name="T26" fmla="*/ 17 w 26"/>
                  <a:gd name="T27" fmla="*/ 11 h 23"/>
                  <a:gd name="T28" fmla="*/ 15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1" y="23"/>
                      <a:pt x="9" y="22"/>
                    </a:cubicBezTo>
                    <a:cubicBezTo>
                      <a:pt x="3" y="19"/>
                      <a:pt x="0" y="12"/>
                      <a:pt x="3" y="7"/>
                    </a:cubicBezTo>
                    <a:cubicBezTo>
                      <a:pt x="4" y="3"/>
                      <a:pt x="8" y="0"/>
                      <a:pt x="13" y="0"/>
                    </a:cubicBezTo>
                    <a:cubicBezTo>
                      <a:pt x="15" y="0"/>
                      <a:pt x="17" y="1"/>
                      <a:pt x="18" y="1"/>
                    </a:cubicBezTo>
                    <a:cubicBezTo>
                      <a:pt x="21" y="3"/>
                      <a:pt x="24" y="5"/>
                      <a:pt x="25" y="8"/>
                    </a:cubicBezTo>
                    <a:cubicBezTo>
                      <a:pt x="26" y="11"/>
                      <a:pt x="26" y="14"/>
                      <a:pt x="25" y="17"/>
                    </a:cubicBezTo>
                    <a:cubicBezTo>
                      <a:pt x="23" y="21"/>
                      <a:pt x="19" y="23"/>
                      <a:pt x="14" y="23"/>
                    </a:cubicBezTo>
                    <a:close/>
                    <a:moveTo>
                      <a:pt x="13" y="8"/>
                    </a:moveTo>
                    <a:cubicBezTo>
                      <a:pt x="12" y="8"/>
                      <a:pt x="10" y="9"/>
                      <a:pt x="10" y="10"/>
                    </a:cubicBezTo>
                    <a:cubicBezTo>
                      <a:pt x="9" y="12"/>
                      <a:pt x="10" y="14"/>
                      <a:pt x="12" y="15"/>
                    </a:cubicBezTo>
                    <a:cubicBezTo>
                      <a:pt x="13" y="15"/>
                      <a:pt x="14" y="15"/>
                      <a:pt x="14" y="15"/>
                    </a:cubicBezTo>
                    <a:cubicBezTo>
                      <a:pt x="16" y="15"/>
                      <a:pt x="17" y="15"/>
                      <a:pt x="17" y="13"/>
                    </a:cubicBezTo>
                    <a:cubicBezTo>
                      <a:pt x="18" y="12"/>
                      <a:pt x="18" y="12"/>
                      <a:pt x="17" y="11"/>
                    </a:cubicBezTo>
                    <a:cubicBezTo>
                      <a:pt x="17"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7" name="Freeform 296"/>
              <p:cNvSpPr>
                <a:spLocks noEditPoints="1"/>
              </p:cNvSpPr>
              <p:nvPr/>
            </p:nvSpPr>
            <p:spPr bwMode="auto">
              <a:xfrm>
                <a:off x="-3763964" y="3421063"/>
                <a:ext cx="55563" cy="50800"/>
              </a:xfrm>
              <a:custGeom>
                <a:avLst/>
                <a:gdLst>
                  <a:gd name="T0" fmla="*/ 14 w 26"/>
                  <a:gd name="T1" fmla="*/ 23 h 23"/>
                  <a:gd name="T2" fmla="*/ 8 w 26"/>
                  <a:gd name="T3" fmla="*/ 22 h 23"/>
                  <a:gd name="T4" fmla="*/ 3 w 26"/>
                  <a:gd name="T5" fmla="*/ 6 h 23"/>
                  <a:gd name="T6" fmla="*/ 13 w 26"/>
                  <a:gd name="T7" fmla="*/ 0 h 23"/>
                  <a:gd name="T8" fmla="*/ 18 w 26"/>
                  <a:gd name="T9" fmla="*/ 2 h 23"/>
                  <a:gd name="T10" fmla="*/ 25 w 26"/>
                  <a:gd name="T11" fmla="*/ 9 h 23"/>
                  <a:gd name="T12" fmla="*/ 24 w 26"/>
                  <a:gd name="T13" fmla="*/ 17 h 23"/>
                  <a:gd name="T14" fmla="*/ 14 w 26"/>
                  <a:gd name="T15" fmla="*/ 23 h 23"/>
                  <a:gd name="T16" fmla="*/ 13 w 26"/>
                  <a:gd name="T17" fmla="*/ 9 h 23"/>
                  <a:gd name="T18" fmla="*/ 10 w 26"/>
                  <a:gd name="T19" fmla="*/ 10 h 23"/>
                  <a:gd name="T20" fmla="*/ 12 w 26"/>
                  <a:gd name="T21" fmla="*/ 15 h 23"/>
                  <a:gd name="T22" fmla="*/ 14 w 26"/>
                  <a:gd name="T23" fmla="*/ 15 h 23"/>
                  <a:gd name="T24" fmla="*/ 17 w 26"/>
                  <a:gd name="T25" fmla="*/ 14 h 23"/>
                  <a:gd name="T26" fmla="*/ 17 w 26"/>
                  <a:gd name="T27" fmla="*/ 11 h 23"/>
                  <a:gd name="T28" fmla="*/ 15 w 26"/>
                  <a:gd name="T29" fmla="*/ 9 h 23"/>
                  <a:gd name="T30" fmla="*/ 13 w 26"/>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2"/>
                    </a:cubicBezTo>
                    <a:cubicBezTo>
                      <a:pt x="2" y="19"/>
                      <a:pt x="0" y="12"/>
                      <a:pt x="3" y="6"/>
                    </a:cubicBezTo>
                    <a:cubicBezTo>
                      <a:pt x="4" y="3"/>
                      <a:pt x="8" y="0"/>
                      <a:pt x="13" y="0"/>
                    </a:cubicBezTo>
                    <a:cubicBezTo>
                      <a:pt x="15" y="0"/>
                      <a:pt x="17" y="1"/>
                      <a:pt x="18" y="2"/>
                    </a:cubicBezTo>
                    <a:cubicBezTo>
                      <a:pt x="21" y="3"/>
                      <a:pt x="24" y="6"/>
                      <a:pt x="25" y="9"/>
                    </a:cubicBezTo>
                    <a:cubicBezTo>
                      <a:pt x="26" y="12"/>
                      <a:pt x="26" y="15"/>
                      <a:pt x="24" y="17"/>
                    </a:cubicBezTo>
                    <a:cubicBezTo>
                      <a:pt x="22" y="21"/>
                      <a:pt x="18" y="23"/>
                      <a:pt x="14" y="23"/>
                    </a:cubicBezTo>
                    <a:close/>
                    <a:moveTo>
                      <a:pt x="13" y="9"/>
                    </a:moveTo>
                    <a:cubicBezTo>
                      <a:pt x="11" y="9"/>
                      <a:pt x="10" y="9"/>
                      <a:pt x="10" y="10"/>
                    </a:cubicBezTo>
                    <a:cubicBezTo>
                      <a:pt x="9" y="12"/>
                      <a:pt x="10" y="14"/>
                      <a:pt x="12" y="15"/>
                    </a:cubicBezTo>
                    <a:cubicBezTo>
                      <a:pt x="13" y="15"/>
                      <a:pt x="13" y="15"/>
                      <a:pt x="14" y="15"/>
                    </a:cubicBezTo>
                    <a:cubicBezTo>
                      <a:pt x="15" y="15"/>
                      <a:pt x="16" y="15"/>
                      <a:pt x="17" y="14"/>
                    </a:cubicBezTo>
                    <a:cubicBezTo>
                      <a:pt x="17" y="13"/>
                      <a:pt x="17" y="12"/>
                      <a:pt x="17" y="11"/>
                    </a:cubicBezTo>
                    <a:cubicBezTo>
                      <a:pt x="17" y="10"/>
                      <a:pt x="16" y="10"/>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8" name="Freeform 297"/>
              <p:cNvSpPr>
                <a:spLocks noEditPoints="1"/>
              </p:cNvSpPr>
              <p:nvPr/>
            </p:nvSpPr>
            <p:spPr bwMode="auto">
              <a:xfrm>
                <a:off x="-3779839" y="3449638"/>
                <a:ext cx="55563" cy="49213"/>
              </a:xfrm>
              <a:custGeom>
                <a:avLst/>
                <a:gdLst>
                  <a:gd name="T0" fmla="*/ 14 w 26"/>
                  <a:gd name="T1" fmla="*/ 23 h 23"/>
                  <a:gd name="T2" fmla="*/ 8 w 26"/>
                  <a:gd name="T3" fmla="*/ 21 h 23"/>
                  <a:gd name="T4" fmla="*/ 3 w 26"/>
                  <a:gd name="T5" fmla="*/ 6 h 23"/>
                  <a:gd name="T6" fmla="*/ 13 w 26"/>
                  <a:gd name="T7" fmla="*/ 0 h 23"/>
                  <a:gd name="T8" fmla="*/ 19 w 26"/>
                  <a:gd name="T9" fmla="*/ 2 h 23"/>
                  <a:gd name="T10" fmla="*/ 25 w 26"/>
                  <a:gd name="T11" fmla="*/ 9 h 23"/>
                  <a:gd name="T12" fmla="*/ 24 w 26"/>
                  <a:gd name="T13" fmla="*/ 18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4 h 23"/>
                  <a:gd name="T26" fmla="*/ 17 w 26"/>
                  <a:gd name="T27" fmla="*/ 11 h 23"/>
                  <a:gd name="T28" fmla="*/ 15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1"/>
                    </a:cubicBezTo>
                    <a:cubicBezTo>
                      <a:pt x="2" y="18"/>
                      <a:pt x="0" y="11"/>
                      <a:pt x="3" y="6"/>
                    </a:cubicBezTo>
                    <a:cubicBezTo>
                      <a:pt x="5" y="2"/>
                      <a:pt x="8" y="0"/>
                      <a:pt x="13" y="0"/>
                    </a:cubicBezTo>
                    <a:cubicBezTo>
                      <a:pt x="15" y="0"/>
                      <a:pt x="17" y="1"/>
                      <a:pt x="19" y="2"/>
                    </a:cubicBezTo>
                    <a:cubicBezTo>
                      <a:pt x="22" y="3"/>
                      <a:pt x="24" y="6"/>
                      <a:pt x="25" y="9"/>
                    </a:cubicBezTo>
                    <a:cubicBezTo>
                      <a:pt x="26" y="12"/>
                      <a:pt x="25" y="15"/>
                      <a:pt x="24" y="18"/>
                    </a:cubicBezTo>
                    <a:cubicBezTo>
                      <a:pt x="22" y="21"/>
                      <a:pt x="18" y="23"/>
                      <a:pt x="14" y="23"/>
                    </a:cubicBezTo>
                    <a:close/>
                    <a:moveTo>
                      <a:pt x="13" y="8"/>
                    </a:moveTo>
                    <a:cubicBezTo>
                      <a:pt x="11" y="8"/>
                      <a:pt x="10" y="9"/>
                      <a:pt x="10" y="10"/>
                    </a:cubicBezTo>
                    <a:cubicBezTo>
                      <a:pt x="9" y="11"/>
                      <a:pt x="10" y="13"/>
                      <a:pt x="12" y="15"/>
                    </a:cubicBezTo>
                    <a:cubicBezTo>
                      <a:pt x="13" y="15"/>
                      <a:pt x="13" y="15"/>
                      <a:pt x="14" y="15"/>
                    </a:cubicBezTo>
                    <a:cubicBezTo>
                      <a:pt x="15" y="15"/>
                      <a:pt x="16" y="15"/>
                      <a:pt x="17" y="14"/>
                    </a:cubicBezTo>
                    <a:cubicBezTo>
                      <a:pt x="17" y="13"/>
                      <a:pt x="17" y="12"/>
                      <a:pt x="17" y="11"/>
                    </a:cubicBezTo>
                    <a:cubicBezTo>
                      <a:pt x="17"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9" name="Freeform 298"/>
              <p:cNvSpPr>
                <a:spLocks noEditPoints="1"/>
              </p:cNvSpPr>
              <p:nvPr/>
            </p:nvSpPr>
            <p:spPr bwMode="auto">
              <a:xfrm>
                <a:off x="-3797301" y="3475038"/>
                <a:ext cx="57150" cy="52388"/>
              </a:xfrm>
              <a:custGeom>
                <a:avLst/>
                <a:gdLst>
                  <a:gd name="T0" fmla="*/ 15 w 26"/>
                  <a:gd name="T1" fmla="*/ 24 h 24"/>
                  <a:gd name="T2" fmla="*/ 8 w 26"/>
                  <a:gd name="T3" fmla="*/ 22 h 24"/>
                  <a:gd name="T4" fmla="*/ 4 w 26"/>
                  <a:gd name="T5" fmla="*/ 6 h 24"/>
                  <a:gd name="T6" fmla="*/ 11 w 26"/>
                  <a:gd name="T7" fmla="*/ 1 h 24"/>
                  <a:gd name="T8" fmla="*/ 20 w 26"/>
                  <a:gd name="T9" fmla="*/ 3 h 24"/>
                  <a:gd name="T10" fmla="*/ 25 w 26"/>
                  <a:gd name="T11" fmla="*/ 10 h 24"/>
                  <a:gd name="T12" fmla="*/ 24 w 26"/>
                  <a:gd name="T13" fmla="*/ 19 h 24"/>
                  <a:gd name="T14" fmla="*/ 15 w 26"/>
                  <a:gd name="T15" fmla="*/ 24 h 24"/>
                  <a:gd name="T16" fmla="*/ 13 w 26"/>
                  <a:gd name="T17" fmla="*/ 9 h 24"/>
                  <a:gd name="T18" fmla="*/ 12 w 26"/>
                  <a:gd name="T19" fmla="*/ 9 h 24"/>
                  <a:gd name="T20" fmla="*/ 10 w 26"/>
                  <a:gd name="T21" fmla="*/ 10 h 24"/>
                  <a:gd name="T22" fmla="*/ 12 w 26"/>
                  <a:gd name="T23" fmla="*/ 15 h 24"/>
                  <a:gd name="T24" fmla="*/ 17 w 26"/>
                  <a:gd name="T25" fmla="*/ 14 h 24"/>
                  <a:gd name="T26" fmla="*/ 18 w 26"/>
                  <a:gd name="T27" fmla="*/ 12 h 24"/>
                  <a:gd name="T28" fmla="*/ 16 w 26"/>
                  <a:gd name="T29" fmla="*/ 9 h 24"/>
                  <a:gd name="T30" fmla="*/ 13 w 26"/>
                  <a:gd name="T31"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5" y="24"/>
                    </a:moveTo>
                    <a:cubicBezTo>
                      <a:pt x="12" y="24"/>
                      <a:pt x="10" y="23"/>
                      <a:pt x="8" y="22"/>
                    </a:cubicBezTo>
                    <a:cubicBezTo>
                      <a:pt x="2" y="18"/>
                      <a:pt x="0" y="11"/>
                      <a:pt x="4" y="6"/>
                    </a:cubicBezTo>
                    <a:cubicBezTo>
                      <a:pt x="5" y="3"/>
                      <a:pt x="8" y="1"/>
                      <a:pt x="11" y="1"/>
                    </a:cubicBezTo>
                    <a:cubicBezTo>
                      <a:pt x="14" y="0"/>
                      <a:pt x="17" y="1"/>
                      <a:pt x="20" y="3"/>
                    </a:cubicBezTo>
                    <a:cubicBezTo>
                      <a:pt x="23" y="4"/>
                      <a:pt x="25" y="7"/>
                      <a:pt x="25" y="10"/>
                    </a:cubicBezTo>
                    <a:cubicBezTo>
                      <a:pt x="26" y="13"/>
                      <a:pt x="26" y="16"/>
                      <a:pt x="24" y="19"/>
                    </a:cubicBezTo>
                    <a:cubicBezTo>
                      <a:pt x="22" y="22"/>
                      <a:pt x="19" y="24"/>
                      <a:pt x="15" y="24"/>
                    </a:cubicBezTo>
                    <a:close/>
                    <a:moveTo>
                      <a:pt x="13" y="9"/>
                    </a:moveTo>
                    <a:cubicBezTo>
                      <a:pt x="12" y="9"/>
                      <a:pt x="12" y="9"/>
                      <a:pt x="12" y="9"/>
                    </a:cubicBezTo>
                    <a:cubicBezTo>
                      <a:pt x="12" y="9"/>
                      <a:pt x="11" y="9"/>
                      <a:pt x="10" y="10"/>
                    </a:cubicBezTo>
                    <a:cubicBezTo>
                      <a:pt x="10" y="11"/>
                      <a:pt x="10" y="14"/>
                      <a:pt x="12" y="15"/>
                    </a:cubicBezTo>
                    <a:cubicBezTo>
                      <a:pt x="14" y="16"/>
                      <a:pt x="16" y="16"/>
                      <a:pt x="17" y="14"/>
                    </a:cubicBezTo>
                    <a:cubicBezTo>
                      <a:pt x="18" y="14"/>
                      <a:pt x="18" y="13"/>
                      <a:pt x="18" y="12"/>
                    </a:cubicBezTo>
                    <a:cubicBezTo>
                      <a:pt x="17" y="11"/>
                      <a:pt x="17" y="10"/>
                      <a:pt x="16" y="9"/>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0" name="Freeform 299"/>
              <p:cNvSpPr>
                <a:spLocks noEditPoints="1"/>
              </p:cNvSpPr>
              <p:nvPr/>
            </p:nvSpPr>
            <p:spPr bwMode="auto">
              <a:xfrm>
                <a:off x="-3697289" y="3357563"/>
                <a:ext cx="55563" cy="49213"/>
              </a:xfrm>
              <a:custGeom>
                <a:avLst/>
                <a:gdLst>
                  <a:gd name="T0" fmla="*/ 14 w 26"/>
                  <a:gd name="T1" fmla="*/ 23 h 23"/>
                  <a:gd name="T2" fmla="*/ 9 w 26"/>
                  <a:gd name="T3" fmla="*/ 22 h 23"/>
                  <a:gd name="T4" fmla="*/ 2 w 26"/>
                  <a:gd name="T5" fmla="*/ 7 h 23"/>
                  <a:gd name="T6" fmla="*/ 13 w 26"/>
                  <a:gd name="T7" fmla="*/ 0 h 23"/>
                  <a:gd name="T8" fmla="*/ 17 w 26"/>
                  <a:gd name="T9" fmla="*/ 0 h 23"/>
                  <a:gd name="T10" fmla="*/ 24 w 26"/>
                  <a:gd name="T11" fmla="*/ 7 h 23"/>
                  <a:gd name="T12" fmla="*/ 25 w 26"/>
                  <a:gd name="T13" fmla="*/ 16 h 23"/>
                  <a:gd name="T14" fmla="*/ 14 w 26"/>
                  <a:gd name="T15" fmla="*/ 23 h 23"/>
                  <a:gd name="T16" fmla="*/ 13 w 26"/>
                  <a:gd name="T17" fmla="*/ 8 h 23"/>
                  <a:gd name="T18" fmla="*/ 9 w 26"/>
                  <a:gd name="T19" fmla="*/ 10 h 23"/>
                  <a:gd name="T20" fmla="*/ 12 w 26"/>
                  <a:gd name="T21" fmla="*/ 15 h 23"/>
                  <a:gd name="T22" fmla="*/ 14 w 26"/>
                  <a:gd name="T23" fmla="*/ 15 h 23"/>
                  <a:gd name="T24" fmla="*/ 17 w 26"/>
                  <a:gd name="T25" fmla="*/ 13 h 23"/>
                  <a:gd name="T26" fmla="*/ 17 w 26"/>
                  <a:gd name="T27" fmla="*/ 10 h 23"/>
                  <a:gd name="T28" fmla="*/ 14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9" y="22"/>
                    </a:cubicBezTo>
                    <a:cubicBezTo>
                      <a:pt x="3" y="20"/>
                      <a:pt x="0" y="13"/>
                      <a:pt x="2" y="7"/>
                    </a:cubicBezTo>
                    <a:cubicBezTo>
                      <a:pt x="3" y="3"/>
                      <a:pt x="8" y="0"/>
                      <a:pt x="13" y="0"/>
                    </a:cubicBezTo>
                    <a:cubicBezTo>
                      <a:pt x="14" y="0"/>
                      <a:pt x="16" y="0"/>
                      <a:pt x="17" y="0"/>
                    </a:cubicBezTo>
                    <a:cubicBezTo>
                      <a:pt x="20" y="1"/>
                      <a:pt x="23" y="4"/>
                      <a:pt x="24" y="7"/>
                    </a:cubicBezTo>
                    <a:cubicBezTo>
                      <a:pt x="26" y="9"/>
                      <a:pt x="26" y="13"/>
                      <a:pt x="25" y="16"/>
                    </a:cubicBezTo>
                    <a:cubicBezTo>
                      <a:pt x="23" y="20"/>
                      <a:pt x="19" y="23"/>
                      <a:pt x="14" y="23"/>
                    </a:cubicBezTo>
                    <a:close/>
                    <a:moveTo>
                      <a:pt x="13" y="8"/>
                    </a:moveTo>
                    <a:cubicBezTo>
                      <a:pt x="11" y="8"/>
                      <a:pt x="10" y="9"/>
                      <a:pt x="9" y="10"/>
                    </a:cubicBezTo>
                    <a:cubicBezTo>
                      <a:pt x="9" y="12"/>
                      <a:pt x="10" y="14"/>
                      <a:pt x="12" y="15"/>
                    </a:cubicBezTo>
                    <a:cubicBezTo>
                      <a:pt x="12" y="15"/>
                      <a:pt x="13" y="15"/>
                      <a:pt x="14" y="15"/>
                    </a:cubicBezTo>
                    <a:cubicBezTo>
                      <a:pt x="15" y="15"/>
                      <a:pt x="17" y="14"/>
                      <a:pt x="17" y="13"/>
                    </a:cubicBezTo>
                    <a:cubicBezTo>
                      <a:pt x="17" y="12"/>
                      <a:pt x="17" y="11"/>
                      <a:pt x="17" y="10"/>
                    </a:cubicBezTo>
                    <a:cubicBezTo>
                      <a:pt x="16" y="9"/>
                      <a:pt x="16" y="8"/>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1" name="Freeform 300"/>
              <p:cNvSpPr>
                <a:spLocks noEditPoints="1"/>
              </p:cNvSpPr>
              <p:nvPr/>
            </p:nvSpPr>
            <p:spPr bwMode="auto">
              <a:xfrm>
                <a:off x="-3708401" y="3387725"/>
                <a:ext cx="53975" cy="50800"/>
              </a:xfrm>
              <a:custGeom>
                <a:avLst/>
                <a:gdLst>
                  <a:gd name="T0" fmla="*/ 13 w 25"/>
                  <a:gd name="T1" fmla="*/ 24 h 24"/>
                  <a:gd name="T2" fmla="*/ 8 w 25"/>
                  <a:gd name="T3" fmla="*/ 22 h 24"/>
                  <a:gd name="T4" fmla="*/ 2 w 25"/>
                  <a:gd name="T5" fmla="*/ 16 h 24"/>
                  <a:gd name="T6" fmla="*/ 1 w 25"/>
                  <a:gd name="T7" fmla="*/ 7 h 24"/>
                  <a:gd name="T8" fmla="*/ 12 w 25"/>
                  <a:gd name="T9" fmla="*/ 0 h 24"/>
                  <a:gd name="T10" fmla="*/ 17 w 25"/>
                  <a:gd name="T11" fmla="*/ 1 h 24"/>
                  <a:gd name="T12" fmla="*/ 24 w 25"/>
                  <a:gd name="T13" fmla="*/ 7 h 24"/>
                  <a:gd name="T14" fmla="*/ 24 w 25"/>
                  <a:gd name="T15" fmla="*/ 16 h 24"/>
                  <a:gd name="T16" fmla="*/ 17 w 25"/>
                  <a:gd name="T17" fmla="*/ 23 h 24"/>
                  <a:gd name="T18" fmla="*/ 13 w 25"/>
                  <a:gd name="T19" fmla="*/ 24 h 24"/>
                  <a:gd name="T20" fmla="*/ 12 w 25"/>
                  <a:gd name="T21" fmla="*/ 8 h 24"/>
                  <a:gd name="T22" fmla="*/ 9 w 25"/>
                  <a:gd name="T23" fmla="*/ 10 h 24"/>
                  <a:gd name="T24" fmla="*/ 9 w 25"/>
                  <a:gd name="T25" fmla="*/ 13 h 24"/>
                  <a:gd name="T26" fmla="*/ 11 w 25"/>
                  <a:gd name="T27" fmla="*/ 15 h 24"/>
                  <a:gd name="T28" fmla="*/ 14 w 25"/>
                  <a:gd name="T29" fmla="*/ 15 h 24"/>
                  <a:gd name="T30" fmla="*/ 16 w 25"/>
                  <a:gd name="T31" fmla="*/ 13 h 24"/>
                  <a:gd name="T32" fmla="*/ 16 w 25"/>
                  <a:gd name="T33" fmla="*/ 11 h 24"/>
                  <a:gd name="T34" fmla="*/ 14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3"/>
                      <a:pt x="8" y="22"/>
                    </a:cubicBezTo>
                    <a:cubicBezTo>
                      <a:pt x="5" y="21"/>
                      <a:pt x="3" y="19"/>
                      <a:pt x="2" y="16"/>
                    </a:cubicBezTo>
                    <a:cubicBezTo>
                      <a:pt x="0" y="13"/>
                      <a:pt x="0" y="10"/>
                      <a:pt x="1" y="7"/>
                    </a:cubicBezTo>
                    <a:cubicBezTo>
                      <a:pt x="3" y="3"/>
                      <a:pt x="7" y="0"/>
                      <a:pt x="12" y="0"/>
                    </a:cubicBezTo>
                    <a:cubicBezTo>
                      <a:pt x="14" y="0"/>
                      <a:pt x="15" y="0"/>
                      <a:pt x="17" y="1"/>
                    </a:cubicBezTo>
                    <a:cubicBezTo>
                      <a:pt x="20" y="2"/>
                      <a:pt x="22" y="4"/>
                      <a:pt x="24" y="7"/>
                    </a:cubicBezTo>
                    <a:cubicBezTo>
                      <a:pt x="25" y="10"/>
                      <a:pt x="25" y="13"/>
                      <a:pt x="24" y="16"/>
                    </a:cubicBezTo>
                    <a:cubicBezTo>
                      <a:pt x="23" y="19"/>
                      <a:pt x="20" y="22"/>
                      <a:pt x="17" y="23"/>
                    </a:cubicBezTo>
                    <a:cubicBezTo>
                      <a:pt x="16" y="23"/>
                      <a:pt x="14" y="24"/>
                      <a:pt x="13" y="24"/>
                    </a:cubicBezTo>
                    <a:close/>
                    <a:moveTo>
                      <a:pt x="12" y="8"/>
                    </a:moveTo>
                    <a:cubicBezTo>
                      <a:pt x="11" y="8"/>
                      <a:pt x="9" y="9"/>
                      <a:pt x="9" y="10"/>
                    </a:cubicBezTo>
                    <a:cubicBezTo>
                      <a:pt x="9" y="11"/>
                      <a:pt x="9" y="12"/>
                      <a:pt x="9" y="13"/>
                    </a:cubicBezTo>
                    <a:cubicBezTo>
                      <a:pt x="9" y="14"/>
                      <a:pt x="10" y="15"/>
                      <a:pt x="11" y="15"/>
                    </a:cubicBezTo>
                    <a:cubicBezTo>
                      <a:pt x="12" y="16"/>
                      <a:pt x="13" y="16"/>
                      <a:pt x="14" y="15"/>
                    </a:cubicBezTo>
                    <a:cubicBezTo>
                      <a:pt x="15" y="15"/>
                      <a:pt x="16" y="15"/>
                      <a:pt x="16" y="13"/>
                    </a:cubicBezTo>
                    <a:cubicBezTo>
                      <a:pt x="17" y="12"/>
                      <a:pt x="17" y="11"/>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2" name="Freeform 301"/>
              <p:cNvSpPr>
                <a:spLocks noEditPoints="1"/>
              </p:cNvSpPr>
              <p:nvPr/>
            </p:nvSpPr>
            <p:spPr bwMode="auto">
              <a:xfrm>
                <a:off x="-3721101" y="3417888"/>
                <a:ext cx="53975" cy="50800"/>
              </a:xfrm>
              <a:custGeom>
                <a:avLst/>
                <a:gdLst>
                  <a:gd name="T0" fmla="*/ 13 w 25"/>
                  <a:gd name="T1" fmla="*/ 24 h 24"/>
                  <a:gd name="T2" fmla="*/ 7 w 25"/>
                  <a:gd name="T3" fmla="*/ 22 h 24"/>
                  <a:gd name="T4" fmla="*/ 1 w 25"/>
                  <a:gd name="T5" fmla="*/ 16 h 24"/>
                  <a:gd name="T6" fmla="*/ 0 w 25"/>
                  <a:gd name="T7" fmla="*/ 11 h 24"/>
                  <a:gd name="T8" fmla="*/ 1 w 25"/>
                  <a:gd name="T9" fmla="*/ 7 h 24"/>
                  <a:gd name="T10" fmla="*/ 12 w 25"/>
                  <a:gd name="T11" fmla="*/ 0 h 24"/>
                  <a:gd name="T12" fmla="*/ 17 w 25"/>
                  <a:gd name="T13" fmla="*/ 1 h 24"/>
                  <a:gd name="T14" fmla="*/ 24 w 25"/>
                  <a:gd name="T15" fmla="*/ 8 h 24"/>
                  <a:gd name="T16" fmla="*/ 23 w 25"/>
                  <a:gd name="T17" fmla="*/ 17 h 24"/>
                  <a:gd name="T18" fmla="*/ 21 w 25"/>
                  <a:gd name="T19" fmla="*/ 21 h 24"/>
                  <a:gd name="T20" fmla="*/ 16 w 25"/>
                  <a:gd name="T21" fmla="*/ 23 h 24"/>
                  <a:gd name="T22" fmla="*/ 13 w 25"/>
                  <a:gd name="T23" fmla="*/ 24 h 24"/>
                  <a:gd name="T24" fmla="*/ 12 w 25"/>
                  <a:gd name="T25" fmla="*/ 8 h 24"/>
                  <a:gd name="T26" fmla="*/ 9 w 25"/>
                  <a:gd name="T27" fmla="*/ 10 h 24"/>
                  <a:gd name="T28" fmla="*/ 9 w 25"/>
                  <a:gd name="T29" fmla="*/ 11 h 24"/>
                  <a:gd name="T30" fmla="*/ 9 w 25"/>
                  <a:gd name="T31" fmla="*/ 13 h 24"/>
                  <a:gd name="T32" fmla="*/ 11 w 25"/>
                  <a:gd name="T33" fmla="*/ 15 h 24"/>
                  <a:gd name="T34" fmla="*/ 14 w 25"/>
                  <a:gd name="T35" fmla="*/ 15 h 24"/>
                  <a:gd name="T36" fmla="*/ 15 w 25"/>
                  <a:gd name="T37" fmla="*/ 15 h 24"/>
                  <a:gd name="T38" fmla="*/ 16 w 25"/>
                  <a:gd name="T39" fmla="*/ 14 h 24"/>
                  <a:gd name="T40" fmla="*/ 16 w 25"/>
                  <a:gd name="T41" fmla="*/ 11 h 24"/>
                  <a:gd name="T42" fmla="*/ 14 w 25"/>
                  <a:gd name="T43" fmla="*/ 8 h 24"/>
                  <a:gd name="T44" fmla="*/ 12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3" y="24"/>
                    </a:moveTo>
                    <a:cubicBezTo>
                      <a:pt x="11" y="24"/>
                      <a:pt x="9" y="23"/>
                      <a:pt x="7" y="22"/>
                    </a:cubicBezTo>
                    <a:cubicBezTo>
                      <a:pt x="4" y="21"/>
                      <a:pt x="2" y="18"/>
                      <a:pt x="1" y="16"/>
                    </a:cubicBezTo>
                    <a:cubicBezTo>
                      <a:pt x="1" y="14"/>
                      <a:pt x="0" y="13"/>
                      <a:pt x="0" y="11"/>
                    </a:cubicBezTo>
                    <a:cubicBezTo>
                      <a:pt x="0" y="10"/>
                      <a:pt x="1" y="8"/>
                      <a:pt x="1" y="7"/>
                    </a:cubicBezTo>
                    <a:cubicBezTo>
                      <a:pt x="3" y="3"/>
                      <a:pt x="7" y="0"/>
                      <a:pt x="12" y="0"/>
                    </a:cubicBezTo>
                    <a:cubicBezTo>
                      <a:pt x="14" y="0"/>
                      <a:pt x="16" y="0"/>
                      <a:pt x="17" y="1"/>
                    </a:cubicBezTo>
                    <a:cubicBezTo>
                      <a:pt x="20" y="2"/>
                      <a:pt x="23" y="5"/>
                      <a:pt x="24" y="8"/>
                    </a:cubicBezTo>
                    <a:cubicBezTo>
                      <a:pt x="25" y="11"/>
                      <a:pt x="25" y="14"/>
                      <a:pt x="23" y="17"/>
                    </a:cubicBezTo>
                    <a:cubicBezTo>
                      <a:pt x="23" y="18"/>
                      <a:pt x="22" y="20"/>
                      <a:pt x="21" y="21"/>
                    </a:cubicBezTo>
                    <a:cubicBezTo>
                      <a:pt x="19" y="22"/>
                      <a:pt x="18" y="23"/>
                      <a:pt x="16" y="23"/>
                    </a:cubicBezTo>
                    <a:cubicBezTo>
                      <a:pt x="15" y="23"/>
                      <a:pt x="14" y="24"/>
                      <a:pt x="13" y="24"/>
                    </a:cubicBezTo>
                    <a:close/>
                    <a:moveTo>
                      <a:pt x="12" y="8"/>
                    </a:moveTo>
                    <a:cubicBezTo>
                      <a:pt x="11" y="8"/>
                      <a:pt x="9" y="9"/>
                      <a:pt x="9" y="10"/>
                    </a:cubicBezTo>
                    <a:cubicBezTo>
                      <a:pt x="9" y="10"/>
                      <a:pt x="9" y="11"/>
                      <a:pt x="9" y="11"/>
                    </a:cubicBezTo>
                    <a:cubicBezTo>
                      <a:pt x="9" y="12"/>
                      <a:pt x="9" y="12"/>
                      <a:pt x="9" y="13"/>
                    </a:cubicBezTo>
                    <a:cubicBezTo>
                      <a:pt x="9" y="14"/>
                      <a:pt x="10" y="15"/>
                      <a:pt x="11" y="15"/>
                    </a:cubicBezTo>
                    <a:cubicBezTo>
                      <a:pt x="12" y="16"/>
                      <a:pt x="13" y="16"/>
                      <a:pt x="14" y="15"/>
                    </a:cubicBezTo>
                    <a:cubicBezTo>
                      <a:pt x="15" y="15"/>
                      <a:pt x="15" y="15"/>
                      <a:pt x="15" y="15"/>
                    </a:cubicBezTo>
                    <a:cubicBezTo>
                      <a:pt x="16" y="14"/>
                      <a:pt x="16" y="14"/>
                      <a:pt x="16" y="14"/>
                    </a:cubicBezTo>
                    <a:cubicBezTo>
                      <a:pt x="17" y="13"/>
                      <a:pt x="17" y="12"/>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3" name="Freeform 302"/>
              <p:cNvSpPr>
                <a:spLocks noEditPoints="1"/>
              </p:cNvSpPr>
              <p:nvPr/>
            </p:nvSpPr>
            <p:spPr bwMode="auto">
              <a:xfrm>
                <a:off x="-3738564" y="3448050"/>
                <a:ext cx="55563" cy="49213"/>
              </a:xfrm>
              <a:custGeom>
                <a:avLst/>
                <a:gdLst>
                  <a:gd name="T0" fmla="*/ 14 w 26"/>
                  <a:gd name="T1" fmla="*/ 23 h 23"/>
                  <a:gd name="T2" fmla="*/ 8 w 26"/>
                  <a:gd name="T3" fmla="*/ 22 h 23"/>
                  <a:gd name="T4" fmla="*/ 3 w 26"/>
                  <a:gd name="T5" fmla="*/ 6 h 23"/>
                  <a:gd name="T6" fmla="*/ 13 w 26"/>
                  <a:gd name="T7" fmla="*/ 0 h 23"/>
                  <a:gd name="T8" fmla="*/ 19 w 26"/>
                  <a:gd name="T9" fmla="*/ 1 h 23"/>
                  <a:gd name="T10" fmla="*/ 25 w 26"/>
                  <a:gd name="T11" fmla="*/ 8 h 23"/>
                  <a:gd name="T12" fmla="*/ 24 w 26"/>
                  <a:gd name="T13" fmla="*/ 17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3 h 23"/>
                  <a:gd name="T26" fmla="*/ 17 w 26"/>
                  <a:gd name="T27" fmla="*/ 11 h 23"/>
                  <a:gd name="T28" fmla="*/ 15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2"/>
                    </a:cubicBezTo>
                    <a:cubicBezTo>
                      <a:pt x="2" y="18"/>
                      <a:pt x="0" y="12"/>
                      <a:pt x="3" y="6"/>
                    </a:cubicBezTo>
                    <a:cubicBezTo>
                      <a:pt x="5" y="2"/>
                      <a:pt x="9" y="0"/>
                      <a:pt x="13" y="0"/>
                    </a:cubicBezTo>
                    <a:cubicBezTo>
                      <a:pt x="15" y="0"/>
                      <a:pt x="17" y="0"/>
                      <a:pt x="19" y="1"/>
                    </a:cubicBezTo>
                    <a:cubicBezTo>
                      <a:pt x="22" y="2"/>
                      <a:pt x="24" y="5"/>
                      <a:pt x="25" y="8"/>
                    </a:cubicBezTo>
                    <a:cubicBezTo>
                      <a:pt x="26" y="11"/>
                      <a:pt x="26" y="14"/>
                      <a:pt x="24" y="17"/>
                    </a:cubicBezTo>
                    <a:cubicBezTo>
                      <a:pt x="23" y="21"/>
                      <a:pt x="19" y="23"/>
                      <a:pt x="14" y="23"/>
                    </a:cubicBezTo>
                    <a:close/>
                    <a:moveTo>
                      <a:pt x="13" y="8"/>
                    </a:moveTo>
                    <a:cubicBezTo>
                      <a:pt x="12" y="8"/>
                      <a:pt x="11" y="8"/>
                      <a:pt x="10" y="10"/>
                    </a:cubicBezTo>
                    <a:cubicBezTo>
                      <a:pt x="9" y="11"/>
                      <a:pt x="10" y="14"/>
                      <a:pt x="12" y="15"/>
                    </a:cubicBezTo>
                    <a:cubicBezTo>
                      <a:pt x="13" y="15"/>
                      <a:pt x="13" y="15"/>
                      <a:pt x="14" y="15"/>
                    </a:cubicBezTo>
                    <a:cubicBezTo>
                      <a:pt x="15" y="15"/>
                      <a:pt x="16" y="15"/>
                      <a:pt x="17" y="13"/>
                    </a:cubicBezTo>
                    <a:cubicBezTo>
                      <a:pt x="18" y="13"/>
                      <a:pt x="18" y="12"/>
                      <a:pt x="17" y="11"/>
                    </a:cubicBezTo>
                    <a:cubicBezTo>
                      <a:pt x="17" y="10"/>
                      <a:pt x="16" y="9"/>
                      <a:pt x="15" y="8"/>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4" name="Freeform 303"/>
              <p:cNvSpPr>
                <a:spLocks noEditPoints="1"/>
              </p:cNvSpPr>
              <p:nvPr/>
            </p:nvSpPr>
            <p:spPr bwMode="auto">
              <a:xfrm>
                <a:off x="-3754439" y="3475038"/>
                <a:ext cx="57150" cy="52388"/>
              </a:xfrm>
              <a:custGeom>
                <a:avLst/>
                <a:gdLst>
                  <a:gd name="T0" fmla="*/ 14 w 26"/>
                  <a:gd name="T1" fmla="*/ 24 h 24"/>
                  <a:gd name="T2" fmla="*/ 7 w 26"/>
                  <a:gd name="T3" fmla="*/ 22 h 24"/>
                  <a:gd name="T4" fmla="*/ 3 w 26"/>
                  <a:gd name="T5" fmla="*/ 6 h 24"/>
                  <a:gd name="T6" fmla="*/ 13 w 26"/>
                  <a:gd name="T7" fmla="*/ 0 h 24"/>
                  <a:gd name="T8" fmla="*/ 19 w 26"/>
                  <a:gd name="T9" fmla="*/ 2 h 24"/>
                  <a:gd name="T10" fmla="*/ 25 w 26"/>
                  <a:gd name="T11" fmla="*/ 9 h 24"/>
                  <a:gd name="T12" fmla="*/ 24 w 26"/>
                  <a:gd name="T13" fmla="*/ 18 h 24"/>
                  <a:gd name="T14" fmla="*/ 14 w 26"/>
                  <a:gd name="T15" fmla="*/ 24 h 24"/>
                  <a:gd name="T16" fmla="*/ 13 w 26"/>
                  <a:gd name="T17" fmla="*/ 8 h 24"/>
                  <a:gd name="T18" fmla="*/ 10 w 26"/>
                  <a:gd name="T19" fmla="*/ 10 h 24"/>
                  <a:gd name="T20" fmla="*/ 11 w 26"/>
                  <a:gd name="T21" fmla="*/ 15 h 24"/>
                  <a:gd name="T22" fmla="*/ 14 w 26"/>
                  <a:gd name="T23" fmla="*/ 16 h 24"/>
                  <a:gd name="T24" fmla="*/ 17 w 26"/>
                  <a:gd name="T25" fmla="*/ 14 h 24"/>
                  <a:gd name="T26" fmla="*/ 17 w 26"/>
                  <a:gd name="T27" fmla="*/ 11 h 24"/>
                  <a:gd name="T28" fmla="*/ 15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1" y="24"/>
                      <a:pt x="9" y="23"/>
                      <a:pt x="7" y="22"/>
                    </a:cubicBezTo>
                    <a:cubicBezTo>
                      <a:pt x="1" y="18"/>
                      <a:pt x="0" y="11"/>
                      <a:pt x="3" y="6"/>
                    </a:cubicBezTo>
                    <a:cubicBezTo>
                      <a:pt x="5" y="2"/>
                      <a:pt x="8" y="0"/>
                      <a:pt x="13" y="0"/>
                    </a:cubicBezTo>
                    <a:cubicBezTo>
                      <a:pt x="15" y="0"/>
                      <a:pt x="17" y="1"/>
                      <a:pt x="19" y="2"/>
                    </a:cubicBezTo>
                    <a:cubicBezTo>
                      <a:pt x="22" y="3"/>
                      <a:pt x="24" y="6"/>
                      <a:pt x="25" y="9"/>
                    </a:cubicBezTo>
                    <a:cubicBezTo>
                      <a:pt x="26" y="12"/>
                      <a:pt x="25" y="15"/>
                      <a:pt x="24" y="18"/>
                    </a:cubicBezTo>
                    <a:cubicBezTo>
                      <a:pt x="22" y="22"/>
                      <a:pt x="18" y="24"/>
                      <a:pt x="14" y="24"/>
                    </a:cubicBezTo>
                    <a:close/>
                    <a:moveTo>
                      <a:pt x="13" y="8"/>
                    </a:moveTo>
                    <a:cubicBezTo>
                      <a:pt x="11" y="8"/>
                      <a:pt x="10" y="9"/>
                      <a:pt x="10" y="10"/>
                    </a:cubicBezTo>
                    <a:cubicBezTo>
                      <a:pt x="9" y="11"/>
                      <a:pt x="9" y="14"/>
                      <a:pt x="11" y="15"/>
                    </a:cubicBezTo>
                    <a:cubicBezTo>
                      <a:pt x="12" y="15"/>
                      <a:pt x="13" y="16"/>
                      <a:pt x="14" y="16"/>
                    </a:cubicBezTo>
                    <a:cubicBezTo>
                      <a:pt x="15" y="16"/>
                      <a:pt x="16" y="15"/>
                      <a:pt x="17" y="14"/>
                    </a:cubicBezTo>
                    <a:cubicBezTo>
                      <a:pt x="17" y="13"/>
                      <a:pt x="17" y="12"/>
                      <a:pt x="17" y="11"/>
                    </a:cubicBezTo>
                    <a:cubicBezTo>
                      <a:pt x="17" y="10"/>
                      <a:pt x="16" y="9"/>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5" name="Freeform 304"/>
              <p:cNvSpPr>
                <a:spLocks noEditPoints="1"/>
              </p:cNvSpPr>
              <p:nvPr/>
            </p:nvSpPr>
            <p:spPr bwMode="auto">
              <a:xfrm>
                <a:off x="-3671889" y="3382963"/>
                <a:ext cx="55563" cy="53975"/>
              </a:xfrm>
              <a:custGeom>
                <a:avLst/>
                <a:gdLst>
                  <a:gd name="T0" fmla="*/ 14 w 26"/>
                  <a:gd name="T1" fmla="*/ 25 h 25"/>
                  <a:gd name="T2" fmla="*/ 9 w 26"/>
                  <a:gd name="T3" fmla="*/ 24 h 25"/>
                  <a:gd name="T4" fmla="*/ 2 w 26"/>
                  <a:gd name="T5" fmla="*/ 8 h 25"/>
                  <a:gd name="T6" fmla="*/ 14 w 26"/>
                  <a:gd name="T7" fmla="*/ 0 h 25"/>
                  <a:gd name="T8" fmla="*/ 18 w 26"/>
                  <a:gd name="T9" fmla="*/ 1 h 25"/>
                  <a:gd name="T10" fmla="*/ 25 w 26"/>
                  <a:gd name="T11" fmla="*/ 8 h 25"/>
                  <a:gd name="T12" fmla="*/ 25 w 26"/>
                  <a:gd name="T13" fmla="*/ 17 h 25"/>
                  <a:gd name="T14" fmla="*/ 14 w 26"/>
                  <a:gd name="T15" fmla="*/ 25 h 25"/>
                  <a:gd name="T16" fmla="*/ 14 w 26"/>
                  <a:gd name="T17" fmla="*/ 9 h 25"/>
                  <a:gd name="T18" fmla="*/ 10 w 26"/>
                  <a:gd name="T19" fmla="*/ 11 h 25"/>
                  <a:gd name="T20" fmla="*/ 12 w 26"/>
                  <a:gd name="T21" fmla="*/ 16 h 25"/>
                  <a:gd name="T22" fmla="*/ 17 w 26"/>
                  <a:gd name="T23" fmla="*/ 14 h 25"/>
                  <a:gd name="T24" fmla="*/ 17 w 26"/>
                  <a:gd name="T25" fmla="*/ 11 h 25"/>
                  <a:gd name="T26" fmla="*/ 15 w 26"/>
                  <a:gd name="T27" fmla="*/ 9 h 25"/>
                  <a:gd name="T28" fmla="*/ 14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4" y="25"/>
                    </a:moveTo>
                    <a:cubicBezTo>
                      <a:pt x="12" y="25"/>
                      <a:pt x="11" y="24"/>
                      <a:pt x="9" y="24"/>
                    </a:cubicBezTo>
                    <a:cubicBezTo>
                      <a:pt x="3" y="21"/>
                      <a:pt x="0" y="14"/>
                      <a:pt x="2" y="8"/>
                    </a:cubicBezTo>
                    <a:cubicBezTo>
                      <a:pt x="4" y="4"/>
                      <a:pt x="9" y="0"/>
                      <a:pt x="14" y="0"/>
                    </a:cubicBezTo>
                    <a:cubicBezTo>
                      <a:pt x="15" y="0"/>
                      <a:pt x="17" y="1"/>
                      <a:pt x="18" y="1"/>
                    </a:cubicBezTo>
                    <a:cubicBezTo>
                      <a:pt x="21" y="2"/>
                      <a:pt x="23" y="5"/>
                      <a:pt x="25" y="8"/>
                    </a:cubicBezTo>
                    <a:cubicBezTo>
                      <a:pt x="26" y="10"/>
                      <a:pt x="26" y="14"/>
                      <a:pt x="25" y="17"/>
                    </a:cubicBezTo>
                    <a:cubicBezTo>
                      <a:pt x="23" y="22"/>
                      <a:pt x="19" y="25"/>
                      <a:pt x="14" y="25"/>
                    </a:cubicBezTo>
                    <a:close/>
                    <a:moveTo>
                      <a:pt x="14" y="9"/>
                    </a:moveTo>
                    <a:cubicBezTo>
                      <a:pt x="12" y="9"/>
                      <a:pt x="10" y="10"/>
                      <a:pt x="10" y="11"/>
                    </a:cubicBezTo>
                    <a:cubicBezTo>
                      <a:pt x="9" y="13"/>
                      <a:pt x="10" y="15"/>
                      <a:pt x="12" y="16"/>
                    </a:cubicBezTo>
                    <a:cubicBezTo>
                      <a:pt x="14" y="17"/>
                      <a:pt x="17" y="16"/>
                      <a:pt x="17" y="14"/>
                    </a:cubicBezTo>
                    <a:cubicBezTo>
                      <a:pt x="18" y="13"/>
                      <a:pt x="18" y="12"/>
                      <a:pt x="17" y="11"/>
                    </a:cubicBezTo>
                    <a:cubicBezTo>
                      <a:pt x="17" y="10"/>
                      <a:pt x="16" y="9"/>
                      <a:pt x="15"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6" name="Freeform 305"/>
              <p:cNvSpPr>
                <a:spLocks noEditPoints="1"/>
              </p:cNvSpPr>
              <p:nvPr/>
            </p:nvSpPr>
            <p:spPr bwMode="auto">
              <a:xfrm>
                <a:off x="-3684589" y="3414713"/>
                <a:ext cx="55563" cy="53975"/>
              </a:xfrm>
              <a:custGeom>
                <a:avLst/>
                <a:gdLst>
                  <a:gd name="T0" fmla="*/ 14 w 26"/>
                  <a:gd name="T1" fmla="*/ 25 h 25"/>
                  <a:gd name="T2" fmla="*/ 8 w 26"/>
                  <a:gd name="T3" fmla="*/ 23 h 25"/>
                  <a:gd name="T4" fmla="*/ 2 w 26"/>
                  <a:gd name="T5" fmla="*/ 7 h 25"/>
                  <a:gd name="T6" fmla="*/ 9 w 26"/>
                  <a:gd name="T7" fmla="*/ 1 h 25"/>
                  <a:gd name="T8" fmla="*/ 18 w 26"/>
                  <a:gd name="T9" fmla="*/ 1 h 25"/>
                  <a:gd name="T10" fmla="*/ 25 w 26"/>
                  <a:gd name="T11" fmla="*/ 8 h 25"/>
                  <a:gd name="T12" fmla="*/ 25 w 26"/>
                  <a:gd name="T13" fmla="*/ 17 h 25"/>
                  <a:gd name="T14" fmla="*/ 14 w 26"/>
                  <a:gd name="T15" fmla="*/ 25 h 25"/>
                  <a:gd name="T16" fmla="*/ 14 w 26"/>
                  <a:gd name="T17" fmla="*/ 8 h 25"/>
                  <a:gd name="T18" fmla="*/ 12 w 26"/>
                  <a:gd name="T19" fmla="*/ 9 h 25"/>
                  <a:gd name="T20" fmla="*/ 10 w 26"/>
                  <a:gd name="T21" fmla="*/ 11 h 25"/>
                  <a:gd name="T22" fmla="*/ 12 w 26"/>
                  <a:gd name="T23" fmla="*/ 16 h 25"/>
                  <a:gd name="T24" fmla="*/ 17 w 26"/>
                  <a:gd name="T25" fmla="*/ 14 h 25"/>
                  <a:gd name="T26" fmla="*/ 17 w 26"/>
                  <a:gd name="T27" fmla="*/ 11 h 25"/>
                  <a:gd name="T28" fmla="*/ 15 w 26"/>
                  <a:gd name="T29" fmla="*/ 9 h 25"/>
                  <a:gd name="T30" fmla="*/ 14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2" y="25"/>
                      <a:pt x="10" y="24"/>
                      <a:pt x="8" y="23"/>
                    </a:cubicBezTo>
                    <a:cubicBezTo>
                      <a:pt x="2" y="20"/>
                      <a:pt x="0" y="13"/>
                      <a:pt x="2" y="7"/>
                    </a:cubicBezTo>
                    <a:cubicBezTo>
                      <a:pt x="4" y="5"/>
                      <a:pt x="6" y="2"/>
                      <a:pt x="9" y="1"/>
                    </a:cubicBezTo>
                    <a:cubicBezTo>
                      <a:pt x="12" y="0"/>
                      <a:pt x="15" y="0"/>
                      <a:pt x="18" y="1"/>
                    </a:cubicBezTo>
                    <a:cubicBezTo>
                      <a:pt x="21" y="3"/>
                      <a:pt x="24" y="5"/>
                      <a:pt x="25" y="8"/>
                    </a:cubicBezTo>
                    <a:cubicBezTo>
                      <a:pt x="26" y="11"/>
                      <a:pt x="26" y="14"/>
                      <a:pt x="25" y="17"/>
                    </a:cubicBezTo>
                    <a:cubicBezTo>
                      <a:pt x="23" y="22"/>
                      <a:pt x="18" y="25"/>
                      <a:pt x="14" y="25"/>
                    </a:cubicBezTo>
                    <a:close/>
                    <a:moveTo>
                      <a:pt x="14" y="8"/>
                    </a:moveTo>
                    <a:cubicBezTo>
                      <a:pt x="13" y="8"/>
                      <a:pt x="12" y="9"/>
                      <a:pt x="12" y="9"/>
                    </a:cubicBezTo>
                    <a:cubicBezTo>
                      <a:pt x="11" y="9"/>
                      <a:pt x="10" y="10"/>
                      <a:pt x="10" y="11"/>
                    </a:cubicBezTo>
                    <a:cubicBezTo>
                      <a:pt x="9" y="13"/>
                      <a:pt x="10" y="15"/>
                      <a:pt x="12" y="16"/>
                    </a:cubicBezTo>
                    <a:cubicBezTo>
                      <a:pt x="14" y="17"/>
                      <a:pt x="16" y="16"/>
                      <a:pt x="17" y="14"/>
                    </a:cubicBezTo>
                    <a:cubicBezTo>
                      <a:pt x="18" y="13"/>
                      <a:pt x="18" y="12"/>
                      <a:pt x="17" y="11"/>
                    </a:cubicBezTo>
                    <a:cubicBezTo>
                      <a:pt x="17" y="10"/>
                      <a:pt x="16" y="9"/>
                      <a:pt x="15" y="9"/>
                    </a:cubicBezTo>
                    <a:cubicBezTo>
                      <a:pt x="15" y="9"/>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7" name="Freeform 306"/>
              <p:cNvSpPr>
                <a:spLocks noEditPoints="1"/>
              </p:cNvSpPr>
              <p:nvPr/>
            </p:nvSpPr>
            <p:spPr bwMode="auto">
              <a:xfrm>
                <a:off x="-3700464" y="3444875"/>
                <a:ext cx="57150" cy="53975"/>
              </a:xfrm>
              <a:custGeom>
                <a:avLst/>
                <a:gdLst>
                  <a:gd name="T0" fmla="*/ 14 w 26"/>
                  <a:gd name="T1" fmla="*/ 25 h 25"/>
                  <a:gd name="T2" fmla="*/ 8 w 26"/>
                  <a:gd name="T3" fmla="*/ 24 h 25"/>
                  <a:gd name="T4" fmla="*/ 3 w 26"/>
                  <a:gd name="T5" fmla="*/ 7 h 25"/>
                  <a:gd name="T6" fmla="*/ 10 w 26"/>
                  <a:gd name="T7" fmla="*/ 2 h 25"/>
                  <a:gd name="T8" fmla="*/ 19 w 26"/>
                  <a:gd name="T9" fmla="*/ 2 h 25"/>
                  <a:gd name="T10" fmla="*/ 25 w 26"/>
                  <a:gd name="T11" fmla="*/ 9 h 25"/>
                  <a:gd name="T12" fmla="*/ 24 w 26"/>
                  <a:gd name="T13" fmla="*/ 18 h 25"/>
                  <a:gd name="T14" fmla="*/ 14 w 26"/>
                  <a:gd name="T15" fmla="*/ 25 h 25"/>
                  <a:gd name="T16" fmla="*/ 14 w 26"/>
                  <a:gd name="T17" fmla="*/ 9 h 25"/>
                  <a:gd name="T18" fmla="*/ 12 w 26"/>
                  <a:gd name="T19" fmla="*/ 9 h 25"/>
                  <a:gd name="T20" fmla="*/ 10 w 26"/>
                  <a:gd name="T21" fmla="*/ 11 h 25"/>
                  <a:gd name="T22" fmla="*/ 12 w 26"/>
                  <a:gd name="T23" fmla="*/ 16 h 25"/>
                  <a:gd name="T24" fmla="*/ 17 w 26"/>
                  <a:gd name="T25" fmla="*/ 15 h 25"/>
                  <a:gd name="T26" fmla="*/ 18 w 26"/>
                  <a:gd name="T27" fmla="*/ 12 h 25"/>
                  <a:gd name="T28" fmla="*/ 15 w 26"/>
                  <a:gd name="T29" fmla="*/ 9 h 25"/>
                  <a:gd name="T30" fmla="*/ 14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2" y="25"/>
                      <a:pt x="10" y="25"/>
                      <a:pt x="8" y="24"/>
                    </a:cubicBezTo>
                    <a:cubicBezTo>
                      <a:pt x="2" y="20"/>
                      <a:pt x="0" y="13"/>
                      <a:pt x="3" y="7"/>
                    </a:cubicBezTo>
                    <a:cubicBezTo>
                      <a:pt x="4" y="5"/>
                      <a:pt x="7" y="3"/>
                      <a:pt x="10" y="2"/>
                    </a:cubicBezTo>
                    <a:cubicBezTo>
                      <a:pt x="13" y="0"/>
                      <a:pt x="16" y="1"/>
                      <a:pt x="19" y="2"/>
                    </a:cubicBezTo>
                    <a:cubicBezTo>
                      <a:pt x="22" y="3"/>
                      <a:pt x="24" y="6"/>
                      <a:pt x="25" y="9"/>
                    </a:cubicBezTo>
                    <a:cubicBezTo>
                      <a:pt x="26" y="12"/>
                      <a:pt x="26" y="15"/>
                      <a:pt x="24" y="18"/>
                    </a:cubicBezTo>
                    <a:cubicBezTo>
                      <a:pt x="22" y="22"/>
                      <a:pt x="18" y="25"/>
                      <a:pt x="14" y="25"/>
                    </a:cubicBezTo>
                    <a:close/>
                    <a:moveTo>
                      <a:pt x="14" y="9"/>
                    </a:moveTo>
                    <a:cubicBezTo>
                      <a:pt x="13" y="9"/>
                      <a:pt x="13" y="9"/>
                      <a:pt x="12" y="9"/>
                    </a:cubicBezTo>
                    <a:cubicBezTo>
                      <a:pt x="12" y="9"/>
                      <a:pt x="11" y="10"/>
                      <a:pt x="10" y="11"/>
                    </a:cubicBezTo>
                    <a:cubicBezTo>
                      <a:pt x="9" y="13"/>
                      <a:pt x="10" y="15"/>
                      <a:pt x="12" y="16"/>
                    </a:cubicBezTo>
                    <a:cubicBezTo>
                      <a:pt x="14" y="18"/>
                      <a:pt x="16" y="17"/>
                      <a:pt x="17" y="15"/>
                    </a:cubicBezTo>
                    <a:cubicBezTo>
                      <a:pt x="18" y="14"/>
                      <a:pt x="18" y="13"/>
                      <a:pt x="18" y="12"/>
                    </a:cubicBezTo>
                    <a:cubicBezTo>
                      <a:pt x="17" y="11"/>
                      <a:pt x="16" y="10"/>
                      <a:pt x="15"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8" name="Freeform 307"/>
              <p:cNvSpPr>
                <a:spLocks noEditPoints="1"/>
              </p:cNvSpPr>
              <p:nvPr/>
            </p:nvSpPr>
            <p:spPr bwMode="auto">
              <a:xfrm>
                <a:off x="-3717926" y="3478213"/>
                <a:ext cx="58738" cy="50800"/>
              </a:xfrm>
              <a:custGeom>
                <a:avLst/>
                <a:gdLst>
                  <a:gd name="T0" fmla="*/ 14 w 27"/>
                  <a:gd name="T1" fmla="*/ 24 h 24"/>
                  <a:gd name="T2" fmla="*/ 8 w 27"/>
                  <a:gd name="T3" fmla="*/ 23 h 24"/>
                  <a:gd name="T4" fmla="*/ 3 w 27"/>
                  <a:gd name="T5" fmla="*/ 6 h 24"/>
                  <a:gd name="T6" fmla="*/ 14 w 27"/>
                  <a:gd name="T7" fmla="*/ 0 h 24"/>
                  <a:gd name="T8" fmla="*/ 20 w 27"/>
                  <a:gd name="T9" fmla="*/ 1 h 24"/>
                  <a:gd name="T10" fmla="*/ 26 w 27"/>
                  <a:gd name="T11" fmla="*/ 9 h 24"/>
                  <a:gd name="T12" fmla="*/ 25 w 27"/>
                  <a:gd name="T13" fmla="*/ 18 h 24"/>
                  <a:gd name="T14" fmla="*/ 14 w 27"/>
                  <a:gd name="T15" fmla="*/ 24 h 24"/>
                  <a:gd name="T16" fmla="*/ 14 w 27"/>
                  <a:gd name="T17" fmla="*/ 8 h 24"/>
                  <a:gd name="T18" fmla="*/ 10 w 27"/>
                  <a:gd name="T19" fmla="*/ 10 h 24"/>
                  <a:gd name="T20" fmla="*/ 12 w 27"/>
                  <a:gd name="T21" fmla="*/ 16 h 24"/>
                  <a:gd name="T22" fmla="*/ 18 w 27"/>
                  <a:gd name="T23" fmla="*/ 14 h 24"/>
                  <a:gd name="T24" fmla="*/ 18 w 27"/>
                  <a:gd name="T25" fmla="*/ 11 h 24"/>
                  <a:gd name="T26" fmla="*/ 16 w 27"/>
                  <a:gd name="T27" fmla="*/ 9 h 24"/>
                  <a:gd name="T28" fmla="*/ 14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4" y="24"/>
                    </a:moveTo>
                    <a:cubicBezTo>
                      <a:pt x="12" y="24"/>
                      <a:pt x="10" y="24"/>
                      <a:pt x="8" y="23"/>
                    </a:cubicBezTo>
                    <a:cubicBezTo>
                      <a:pt x="2" y="19"/>
                      <a:pt x="0" y="12"/>
                      <a:pt x="3" y="6"/>
                    </a:cubicBezTo>
                    <a:cubicBezTo>
                      <a:pt x="6" y="2"/>
                      <a:pt x="10" y="0"/>
                      <a:pt x="14" y="0"/>
                    </a:cubicBezTo>
                    <a:cubicBezTo>
                      <a:pt x="16" y="0"/>
                      <a:pt x="18" y="1"/>
                      <a:pt x="20" y="1"/>
                    </a:cubicBezTo>
                    <a:cubicBezTo>
                      <a:pt x="23" y="3"/>
                      <a:pt x="25" y="6"/>
                      <a:pt x="26" y="9"/>
                    </a:cubicBezTo>
                    <a:cubicBezTo>
                      <a:pt x="27" y="12"/>
                      <a:pt x="26" y="15"/>
                      <a:pt x="25" y="18"/>
                    </a:cubicBezTo>
                    <a:cubicBezTo>
                      <a:pt x="22" y="22"/>
                      <a:pt x="18" y="24"/>
                      <a:pt x="14" y="24"/>
                    </a:cubicBezTo>
                    <a:close/>
                    <a:moveTo>
                      <a:pt x="14" y="8"/>
                    </a:moveTo>
                    <a:cubicBezTo>
                      <a:pt x="13" y="8"/>
                      <a:pt x="11" y="9"/>
                      <a:pt x="10" y="10"/>
                    </a:cubicBezTo>
                    <a:cubicBezTo>
                      <a:pt x="9" y="12"/>
                      <a:pt x="10" y="14"/>
                      <a:pt x="12" y="16"/>
                    </a:cubicBezTo>
                    <a:cubicBezTo>
                      <a:pt x="14" y="17"/>
                      <a:pt x="17" y="16"/>
                      <a:pt x="18" y="14"/>
                    </a:cubicBezTo>
                    <a:cubicBezTo>
                      <a:pt x="18" y="13"/>
                      <a:pt x="18" y="12"/>
                      <a:pt x="18" y="11"/>
                    </a:cubicBezTo>
                    <a:cubicBezTo>
                      <a:pt x="18" y="10"/>
                      <a:pt x="17" y="9"/>
                      <a:pt x="16" y="9"/>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9" name="Freeform 308"/>
              <p:cNvSpPr>
                <a:spLocks noEditPoints="1"/>
              </p:cNvSpPr>
              <p:nvPr/>
            </p:nvSpPr>
            <p:spPr bwMode="auto">
              <a:xfrm>
                <a:off x="-3643314" y="3413125"/>
                <a:ext cx="52388" cy="53975"/>
              </a:xfrm>
              <a:custGeom>
                <a:avLst/>
                <a:gdLst>
                  <a:gd name="T0" fmla="*/ 12 w 25"/>
                  <a:gd name="T1" fmla="*/ 25 h 25"/>
                  <a:gd name="T2" fmla="*/ 8 w 25"/>
                  <a:gd name="T3" fmla="*/ 24 h 25"/>
                  <a:gd name="T4" fmla="*/ 1 w 25"/>
                  <a:gd name="T5" fmla="*/ 17 h 25"/>
                  <a:gd name="T6" fmla="*/ 1 w 25"/>
                  <a:gd name="T7" fmla="*/ 8 h 25"/>
                  <a:gd name="T8" fmla="*/ 13 w 25"/>
                  <a:gd name="T9" fmla="*/ 0 h 25"/>
                  <a:gd name="T10" fmla="*/ 17 w 25"/>
                  <a:gd name="T11" fmla="*/ 1 h 25"/>
                  <a:gd name="T12" fmla="*/ 24 w 25"/>
                  <a:gd name="T13" fmla="*/ 7 h 25"/>
                  <a:gd name="T14" fmla="*/ 24 w 25"/>
                  <a:gd name="T15" fmla="*/ 17 h 25"/>
                  <a:gd name="T16" fmla="*/ 17 w 25"/>
                  <a:gd name="T17" fmla="*/ 24 h 25"/>
                  <a:gd name="T18" fmla="*/ 12 w 25"/>
                  <a:gd name="T19" fmla="*/ 25 h 25"/>
                  <a:gd name="T20" fmla="*/ 13 w 25"/>
                  <a:gd name="T21" fmla="*/ 8 h 25"/>
                  <a:gd name="T22" fmla="*/ 9 w 25"/>
                  <a:gd name="T23" fmla="*/ 11 h 25"/>
                  <a:gd name="T24" fmla="*/ 9 w 25"/>
                  <a:gd name="T25" fmla="*/ 14 h 25"/>
                  <a:gd name="T26" fmla="*/ 11 w 25"/>
                  <a:gd name="T27" fmla="*/ 16 h 25"/>
                  <a:gd name="T28" fmla="*/ 14 w 25"/>
                  <a:gd name="T29" fmla="*/ 16 h 25"/>
                  <a:gd name="T30" fmla="*/ 16 w 25"/>
                  <a:gd name="T31" fmla="*/ 14 h 25"/>
                  <a:gd name="T32" fmla="*/ 16 w 25"/>
                  <a:gd name="T33" fmla="*/ 10 h 25"/>
                  <a:gd name="T34" fmla="*/ 14 w 25"/>
                  <a:gd name="T35" fmla="*/ 8 h 25"/>
                  <a:gd name="T36" fmla="*/ 13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9" y="24"/>
                      <a:pt x="8" y="24"/>
                    </a:cubicBezTo>
                    <a:cubicBezTo>
                      <a:pt x="5" y="22"/>
                      <a:pt x="2" y="20"/>
                      <a:pt x="1" y="17"/>
                    </a:cubicBezTo>
                    <a:cubicBezTo>
                      <a:pt x="0" y="14"/>
                      <a:pt x="0" y="11"/>
                      <a:pt x="1" y="8"/>
                    </a:cubicBezTo>
                    <a:cubicBezTo>
                      <a:pt x="3" y="3"/>
                      <a:pt x="8" y="0"/>
                      <a:pt x="13" y="0"/>
                    </a:cubicBezTo>
                    <a:cubicBezTo>
                      <a:pt x="14" y="0"/>
                      <a:pt x="16" y="0"/>
                      <a:pt x="17" y="1"/>
                    </a:cubicBezTo>
                    <a:cubicBezTo>
                      <a:pt x="20" y="2"/>
                      <a:pt x="22" y="4"/>
                      <a:pt x="24" y="7"/>
                    </a:cubicBezTo>
                    <a:cubicBezTo>
                      <a:pt x="25" y="10"/>
                      <a:pt x="25" y="14"/>
                      <a:pt x="24" y="17"/>
                    </a:cubicBezTo>
                    <a:cubicBezTo>
                      <a:pt x="23" y="20"/>
                      <a:pt x="20" y="22"/>
                      <a:pt x="17" y="24"/>
                    </a:cubicBezTo>
                    <a:cubicBezTo>
                      <a:pt x="16" y="24"/>
                      <a:pt x="14" y="25"/>
                      <a:pt x="12" y="25"/>
                    </a:cubicBezTo>
                    <a:close/>
                    <a:moveTo>
                      <a:pt x="13" y="8"/>
                    </a:moveTo>
                    <a:cubicBezTo>
                      <a:pt x="11" y="8"/>
                      <a:pt x="10" y="9"/>
                      <a:pt x="9" y="11"/>
                    </a:cubicBezTo>
                    <a:cubicBezTo>
                      <a:pt x="9" y="11"/>
                      <a:pt x="8" y="13"/>
                      <a:pt x="9" y="14"/>
                    </a:cubicBezTo>
                    <a:cubicBezTo>
                      <a:pt x="9" y="15"/>
                      <a:pt x="10" y="16"/>
                      <a:pt x="11" y="16"/>
                    </a:cubicBezTo>
                    <a:cubicBezTo>
                      <a:pt x="12" y="17"/>
                      <a:pt x="13" y="17"/>
                      <a:pt x="14" y="16"/>
                    </a:cubicBezTo>
                    <a:cubicBezTo>
                      <a:pt x="14" y="16"/>
                      <a:pt x="16" y="15"/>
                      <a:pt x="16" y="14"/>
                    </a:cubicBezTo>
                    <a:cubicBezTo>
                      <a:pt x="17" y="13"/>
                      <a:pt x="17" y="11"/>
                      <a:pt x="16" y="10"/>
                    </a:cubicBezTo>
                    <a:cubicBezTo>
                      <a:pt x="16"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0" name="Freeform 309"/>
              <p:cNvSpPr>
                <a:spLocks noEditPoints="1"/>
              </p:cNvSpPr>
              <p:nvPr/>
            </p:nvSpPr>
            <p:spPr bwMode="auto">
              <a:xfrm>
                <a:off x="-3627439" y="3451225"/>
                <a:ext cx="82550" cy="84138"/>
              </a:xfrm>
              <a:custGeom>
                <a:avLst/>
                <a:gdLst>
                  <a:gd name="T0" fmla="*/ 17 w 38"/>
                  <a:gd name="T1" fmla="*/ 39 h 39"/>
                  <a:gd name="T2" fmla="*/ 10 w 38"/>
                  <a:gd name="T3" fmla="*/ 37 h 39"/>
                  <a:gd name="T4" fmla="*/ 1 w 38"/>
                  <a:gd name="T5" fmla="*/ 26 h 39"/>
                  <a:gd name="T6" fmla="*/ 0 w 38"/>
                  <a:gd name="T7" fmla="*/ 19 h 39"/>
                  <a:gd name="T8" fmla="*/ 1 w 38"/>
                  <a:gd name="T9" fmla="*/ 15 h 39"/>
                  <a:gd name="T10" fmla="*/ 2 w 38"/>
                  <a:gd name="T11" fmla="*/ 12 h 39"/>
                  <a:gd name="T12" fmla="*/ 20 w 38"/>
                  <a:gd name="T13" fmla="*/ 0 h 39"/>
                  <a:gd name="T14" fmla="*/ 27 w 38"/>
                  <a:gd name="T15" fmla="*/ 1 h 39"/>
                  <a:gd name="T16" fmla="*/ 36 w 38"/>
                  <a:gd name="T17" fmla="*/ 11 h 39"/>
                  <a:gd name="T18" fmla="*/ 35 w 38"/>
                  <a:gd name="T19" fmla="*/ 27 h 39"/>
                  <a:gd name="T20" fmla="*/ 33 w 38"/>
                  <a:gd name="T21" fmla="*/ 31 h 39"/>
                  <a:gd name="T22" fmla="*/ 33 w 38"/>
                  <a:gd name="T23" fmla="*/ 31 h 39"/>
                  <a:gd name="T24" fmla="*/ 30 w 38"/>
                  <a:gd name="T25" fmla="*/ 34 h 39"/>
                  <a:gd name="T26" fmla="*/ 24 w 38"/>
                  <a:gd name="T27" fmla="*/ 38 h 39"/>
                  <a:gd name="T28" fmla="*/ 17 w 38"/>
                  <a:gd name="T29" fmla="*/ 39 h 39"/>
                  <a:gd name="T30" fmla="*/ 20 w 38"/>
                  <a:gd name="T31" fmla="*/ 8 h 39"/>
                  <a:gd name="T32" fmla="*/ 9 w 38"/>
                  <a:gd name="T33" fmla="*/ 15 h 39"/>
                  <a:gd name="T34" fmla="*/ 9 w 38"/>
                  <a:gd name="T35" fmla="*/ 17 h 39"/>
                  <a:gd name="T36" fmla="*/ 9 w 38"/>
                  <a:gd name="T37" fmla="*/ 17 h 39"/>
                  <a:gd name="T38" fmla="*/ 8 w 38"/>
                  <a:gd name="T39" fmla="*/ 19 h 39"/>
                  <a:gd name="T40" fmla="*/ 8 w 38"/>
                  <a:gd name="T41" fmla="*/ 24 h 39"/>
                  <a:gd name="T42" fmla="*/ 13 w 38"/>
                  <a:gd name="T43" fmla="*/ 30 h 39"/>
                  <a:gd name="T44" fmla="*/ 21 w 38"/>
                  <a:gd name="T45" fmla="*/ 30 h 39"/>
                  <a:gd name="T46" fmla="*/ 25 w 38"/>
                  <a:gd name="T47" fmla="*/ 28 h 39"/>
                  <a:gd name="T48" fmla="*/ 27 w 38"/>
                  <a:gd name="T49" fmla="*/ 26 h 39"/>
                  <a:gd name="T50" fmla="*/ 28 w 38"/>
                  <a:gd name="T51" fmla="*/ 24 h 39"/>
                  <a:gd name="T52" fmla="*/ 28 w 38"/>
                  <a:gd name="T53" fmla="*/ 14 h 39"/>
                  <a:gd name="T54" fmla="*/ 23 w 38"/>
                  <a:gd name="T55" fmla="*/ 9 h 39"/>
                  <a:gd name="T56" fmla="*/ 20 w 38"/>
                  <a:gd name="T57"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8" h="39">
                    <a:moveTo>
                      <a:pt x="17" y="39"/>
                    </a:moveTo>
                    <a:cubicBezTo>
                      <a:pt x="15" y="39"/>
                      <a:pt x="12" y="38"/>
                      <a:pt x="10" y="37"/>
                    </a:cubicBezTo>
                    <a:cubicBezTo>
                      <a:pt x="5" y="35"/>
                      <a:pt x="2" y="31"/>
                      <a:pt x="1" y="26"/>
                    </a:cubicBezTo>
                    <a:cubicBezTo>
                      <a:pt x="0" y="24"/>
                      <a:pt x="0" y="21"/>
                      <a:pt x="0" y="19"/>
                    </a:cubicBezTo>
                    <a:cubicBezTo>
                      <a:pt x="0" y="18"/>
                      <a:pt x="0" y="16"/>
                      <a:pt x="1" y="15"/>
                    </a:cubicBezTo>
                    <a:cubicBezTo>
                      <a:pt x="1" y="14"/>
                      <a:pt x="1" y="13"/>
                      <a:pt x="2" y="12"/>
                    </a:cubicBezTo>
                    <a:cubicBezTo>
                      <a:pt x="5" y="5"/>
                      <a:pt x="12" y="0"/>
                      <a:pt x="20" y="0"/>
                    </a:cubicBezTo>
                    <a:cubicBezTo>
                      <a:pt x="22" y="0"/>
                      <a:pt x="24" y="0"/>
                      <a:pt x="27" y="1"/>
                    </a:cubicBezTo>
                    <a:cubicBezTo>
                      <a:pt x="31" y="3"/>
                      <a:pt x="34" y="6"/>
                      <a:pt x="36" y="11"/>
                    </a:cubicBezTo>
                    <a:cubicBezTo>
                      <a:pt x="38" y="16"/>
                      <a:pt x="38" y="22"/>
                      <a:pt x="35" y="27"/>
                    </a:cubicBezTo>
                    <a:cubicBezTo>
                      <a:pt x="35" y="28"/>
                      <a:pt x="34" y="30"/>
                      <a:pt x="33" y="31"/>
                    </a:cubicBezTo>
                    <a:cubicBezTo>
                      <a:pt x="33" y="31"/>
                      <a:pt x="33" y="31"/>
                      <a:pt x="33" y="31"/>
                    </a:cubicBezTo>
                    <a:cubicBezTo>
                      <a:pt x="32" y="32"/>
                      <a:pt x="31" y="33"/>
                      <a:pt x="30" y="34"/>
                    </a:cubicBezTo>
                    <a:cubicBezTo>
                      <a:pt x="29" y="35"/>
                      <a:pt x="26" y="37"/>
                      <a:pt x="24" y="38"/>
                    </a:cubicBezTo>
                    <a:cubicBezTo>
                      <a:pt x="22" y="39"/>
                      <a:pt x="20" y="39"/>
                      <a:pt x="17" y="39"/>
                    </a:cubicBezTo>
                    <a:close/>
                    <a:moveTo>
                      <a:pt x="20" y="8"/>
                    </a:moveTo>
                    <a:cubicBezTo>
                      <a:pt x="15" y="8"/>
                      <a:pt x="11" y="11"/>
                      <a:pt x="9" y="15"/>
                    </a:cubicBezTo>
                    <a:cubicBezTo>
                      <a:pt x="9" y="16"/>
                      <a:pt x="9" y="16"/>
                      <a:pt x="9" y="17"/>
                    </a:cubicBezTo>
                    <a:cubicBezTo>
                      <a:pt x="9" y="17"/>
                      <a:pt x="9" y="17"/>
                      <a:pt x="9" y="17"/>
                    </a:cubicBezTo>
                    <a:cubicBezTo>
                      <a:pt x="8" y="18"/>
                      <a:pt x="8" y="19"/>
                      <a:pt x="8" y="19"/>
                    </a:cubicBezTo>
                    <a:cubicBezTo>
                      <a:pt x="8" y="21"/>
                      <a:pt x="8" y="22"/>
                      <a:pt x="8" y="24"/>
                    </a:cubicBezTo>
                    <a:cubicBezTo>
                      <a:pt x="9" y="26"/>
                      <a:pt x="11" y="29"/>
                      <a:pt x="13" y="30"/>
                    </a:cubicBezTo>
                    <a:cubicBezTo>
                      <a:pt x="16" y="31"/>
                      <a:pt x="18" y="31"/>
                      <a:pt x="21" y="30"/>
                    </a:cubicBezTo>
                    <a:cubicBezTo>
                      <a:pt x="22" y="30"/>
                      <a:pt x="24" y="29"/>
                      <a:pt x="25" y="28"/>
                    </a:cubicBezTo>
                    <a:cubicBezTo>
                      <a:pt x="26" y="27"/>
                      <a:pt x="26" y="27"/>
                      <a:pt x="27" y="26"/>
                    </a:cubicBezTo>
                    <a:cubicBezTo>
                      <a:pt x="27" y="25"/>
                      <a:pt x="27" y="25"/>
                      <a:pt x="28" y="24"/>
                    </a:cubicBezTo>
                    <a:cubicBezTo>
                      <a:pt x="29" y="20"/>
                      <a:pt x="29" y="17"/>
                      <a:pt x="28" y="14"/>
                    </a:cubicBezTo>
                    <a:cubicBezTo>
                      <a:pt x="28" y="12"/>
                      <a:pt x="26" y="10"/>
                      <a:pt x="23" y="9"/>
                    </a:cubicBezTo>
                    <a:cubicBezTo>
                      <a:pt x="22" y="8"/>
                      <a:pt x="21"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1" name="Freeform 310"/>
              <p:cNvSpPr>
                <a:spLocks noEditPoints="1"/>
              </p:cNvSpPr>
              <p:nvPr/>
            </p:nvSpPr>
            <p:spPr bwMode="auto">
              <a:xfrm>
                <a:off x="-3657601" y="3444875"/>
                <a:ext cx="52388" cy="53975"/>
              </a:xfrm>
              <a:custGeom>
                <a:avLst/>
                <a:gdLst>
                  <a:gd name="T0" fmla="*/ 12 w 24"/>
                  <a:gd name="T1" fmla="*/ 25 h 25"/>
                  <a:gd name="T2" fmla="*/ 6 w 24"/>
                  <a:gd name="T3" fmla="*/ 24 h 25"/>
                  <a:gd name="T4" fmla="*/ 0 w 24"/>
                  <a:gd name="T5" fmla="*/ 17 h 25"/>
                  <a:gd name="T6" fmla="*/ 0 w 24"/>
                  <a:gd name="T7" fmla="*/ 12 h 25"/>
                  <a:gd name="T8" fmla="*/ 1 w 24"/>
                  <a:gd name="T9" fmla="*/ 7 h 25"/>
                  <a:gd name="T10" fmla="*/ 12 w 24"/>
                  <a:gd name="T11" fmla="*/ 0 h 25"/>
                  <a:gd name="T12" fmla="*/ 17 w 24"/>
                  <a:gd name="T13" fmla="*/ 1 h 25"/>
                  <a:gd name="T14" fmla="*/ 23 w 24"/>
                  <a:gd name="T15" fmla="*/ 8 h 25"/>
                  <a:gd name="T16" fmla="*/ 23 w 24"/>
                  <a:gd name="T17" fmla="*/ 18 h 25"/>
                  <a:gd name="T18" fmla="*/ 20 w 24"/>
                  <a:gd name="T19" fmla="*/ 22 h 25"/>
                  <a:gd name="T20" fmla="*/ 16 w 24"/>
                  <a:gd name="T21" fmla="*/ 24 h 25"/>
                  <a:gd name="T22" fmla="*/ 12 w 24"/>
                  <a:gd name="T23" fmla="*/ 25 h 25"/>
                  <a:gd name="T24" fmla="*/ 12 w 24"/>
                  <a:gd name="T25" fmla="*/ 8 h 25"/>
                  <a:gd name="T26" fmla="*/ 8 w 24"/>
                  <a:gd name="T27" fmla="*/ 11 h 25"/>
                  <a:gd name="T28" fmla="*/ 8 w 24"/>
                  <a:gd name="T29" fmla="*/ 13 h 25"/>
                  <a:gd name="T30" fmla="*/ 8 w 24"/>
                  <a:gd name="T31" fmla="*/ 14 h 25"/>
                  <a:gd name="T32" fmla="*/ 10 w 24"/>
                  <a:gd name="T33" fmla="*/ 17 h 25"/>
                  <a:gd name="T34" fmla="*/ 13 w 24"/>
                  <a:gd name="T35" fmla="*/ 17 h 25"/>
                  <a:gd name="T36" fmla="*/ 14 w 24"/>
                  <a:gd name="T37" fmla="*/ 16 h 25"/>
                  <a:gd name="T38" fmla="*/ 15 w 24"/>
                  <a:gd name="T39" fmla="*/ 14 h 25"/>
                  <a:gd name="T40" fmla="*/ 16 w 24"/>
                  <a:gd name="T41" fmla="*/ 11 h 25"/>
                  <a:gd name="T42" fmla="*/ 14 w 24"/>
                  <a:gd name="T43" fmla="*/ 9 h 25"/>
                  <a:gd name="T44" fmla="*/ 12 w 24"/>
                  <a:gd name="T4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5">
                    <a:moveTo>
                      <a:pt x="12" y="25"/>
                    </a:moveTo>
                    <a:cubicBezTo>
                      <a:pt x="10" y="25"/>
                      <a:pt x="8" y="25"/>
                      <a:pt x="6" y="24"/>
                    </a:cubicBezTo>
                    <a:cubicBezTo>
                      <a:pt x="3" y="22"/>
                      <a:pt x="1" y="20"/>
                      <a:pt x="0" y="17"/>
                    </a:cubicBezTo>
                    <a:cubicBezTo>
                      <a:pt x="0" y="15"/>
                      <a:pt x="0" y="14"/>
                      <a:pt x="0" y="12"/>
                    </a:cubicBezTo>
                    <a:cubicBezTo>
                      <a:pt x="0" y="10"/>
                      <a:pt x="0" y="9"/>
                      <a:pt x="1" y="7"/>
                    </a:cubicBezTo>
                    <a:cubicBezTo>
                      <a:pt x="3" y="3"/>
                      <a:pt x="7" y="0"/>
                      <a:pt x="12" y="0"/>
                    </a:cubicBezTo>
                    <a:cubicBezTo>
                      <a:pt x="14" y="0"/>
                      <a:pt x="15" y="1"/>
                      <a:pt x="17" y="1"/>
                    </a:cubicBezTo>
                    <a:cubicBezTo>
                      <a:pt x="20" y="2"/>
                      <a:pt x="22" y="5"/>
                      <a:pt x="23" y="8"/>
                    </a:cubicBezTo>
                    <a:cubicBezTo>
                      <a:pt x="24" y="11"/>
                      <a:pt x="24" y="15"/>
                      <a:pt x="23" y="18"/>
                    </a:cubicBezTo>
                    <a:cubicBezTo>
                      <a:pt x="22" y="19"/>
                      <a:pt x="21" y="21"/>
                      <a:pt x="20" y="22"/>
                    </a:cubicBezTo>
                    <a:cubicBezTo>
                      <a:pt x="19" y="23"/>
                      <a:pt x="17" y="24"/>
                      <a:pt x="16" y="24"/>
                    </a:cubicBezTo>
                    <a:cubicBezTo>
                      <a:pt x="14" y="25"/>
                      <a:pt x="13" y="25"/>
                      <a:pt x="12" y="25"/>
                    </a:cubicBezTo>
                    <a:close/>
                    <a:moveTo>
                      <a:pt x="12" y="8"/>
                    </a:moveTo>
                    <a:cubicBezTo>
                      <a:pt x="10" y="8"/>
                      <a:pt x="9" y="9"/>
                      <a:pt x="8" y="11"/>
                    </a:cubicBezTo>
                    <a:cubicBezTo>
                      <a:pt x="8" y="11"/>
                      <a:pt x="8" y="12"/>
                      <a:pt x="8" y="13"/>
                    </a:cubicBezTo>
                    <a:cubicBezTo>
                      <a:pt x="8" y="13"/>
                      <a:pt x="8" y="14"/>
                      <a:pt x="8" y="14"/>
                    </a:cubicBezTo>
                    <a:cubicBezTo>
                      <a:pt x="8" y="15"/>
                      <a:pt x="9" y="16"/>
                      <a:pt x="10" y="17"/>
                    </a:cubicBezTo>
                    <a:cubicBezTo>
                      <a:pt x="11" y="17"/>
                      <a:pt x="12" y="17"/>
                      <a:pt x="13" y="17"/>
                    </a:cubicBezTo>
                    <a:cubicBezTo>
                      <a:pt x="14" y="16"/>
                      <a:pt x="14" y="16"/>
                      <a:pt x="14" y="16"/>
                    </a:cubicBezTo>
                    <a:cubicBezTo>
                      <a:pt x="15" y="15"/>
                      <a:pt x="15" y="15"/>
                      <a:pt x="15" y="14"/>
                    </a:cubicBezTo>
                    <a:cubicBezTo>
                      <a:pt x="16" y="13"/>
                      <a:pt x="16" y="12"/>
                      <a:pt x="16" y="11"/>
                    </a:cubicBezTo>
                    <a:cubicBezTo>
                      <a:pt x="15"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2" name="Freeform 311"/>
              <p:cNvSpPr>
                <a:spLocks noEditPoints="1"/>
              </p:cNvSpPr>
              <p:nvPr/>
            </p:nvSpPr>
            <p:spPr bwMode="auto">
              <a:xfrm>
                <a:off x="-3678239" y="3478213"/>
                <a:ext cx="57150" cy="52388"/>
              </a:xfrm>
              <a:custGeom>
                <a:avLst/>
                <a:gdLst>
                  <a:gd name="T0" fmla="*/ 14 w 27"/>
                  <a:gd name="T1" fmla="*/ 25 h 25"/>
                  <a:gd name="T2" fmla="*/ 8 w 27"/>
                  <a:gd name="T3" fmla="*/ 24 h 25"/>
                  <a:gd name="T4" fmla="*/ 3 w 27"/>
                  <a:gd name="T5" fmla="*/ 7 h 25"/>
                  <a:gd name="T6" fmla="*/ 14 w 27"/>
                  <a:gd name="T7" fmla="*/ 0 h 25"/>
                  <a:gd name="T8" fmla="*/ 20 w 27"/>
                  <a:gd name="T9" fmla="*/ 2 h 25"/>
                  <a:gd name="T10" fmla="*/ 26 w 27"/>
                  <a:gd name="T11" fmla="*/ 8 h 25"/>
                  <a:gd name="T12" fmla="*/ 25 w 27"/>
                  <a:gd name="T13" fmla="*/ 18 h 25"/>
                  <a:gd name="T14" fmla="*/ 14 w 27"/>
                  <a:gd name="T15" fmla="*/ 25 h 25"/>
                  <a:gd name="T16" fmla="*/ 14 w 27"/>
                  <a:gd name="T17" fmla="*/ 8 h 25"/>
                  <a:gd name="T18" fmla="*/ 11 w 27"/>
                  <a:gd name="T19" fmla="*/ 11 h 25"/>
                  <a:gd name="T20" fmla="*/ 12 w 27"/>
                  <a:gd name="T21" fmla="*/ 17 h 25"/>
                  <a:gd name="T22" fmla="*/ 14 w 27"/>
                  <a:gd name="T23" fmla="*/ 17 h 25"/>
                  <a:gd name="T24" fmla="*/ 18 w 27"/>
                  <a:gd name="T25" fmla="*/ 15 h 25"/>
                  <a:gd name="T26" fmla="*/ 18 w 27"/>
                  <a:gd name="T27" fmla="*/ 11 h 25"/>
                  <a:gd name="T28" fmla="*/ 16 w 27"/>
                  <a:gd name="T29" fmla="*/ 9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4" y="25"/>
                    </a:moveTo>
                    <a:cubicBezTo>
                      <a:pt x="12" y="25"/>
                      <a:pt x="10" y="25"/>
                      <a:pt x="8" y="24"/>
                    </a:cubicBezTo>
                    <a:cubicBezTo>
                      <a:pt x="2" y="20"/>
                      <a:pt x="0" y="13"/>
                      <a:pt x="3" y="7"/>
                    </a:cubicBezTo>
                    <a:cubicBezTo>
                      <a:pt x="6" y="3"/>
                      <a:pt x="10" y="0"/>
                      <a:pt x="14" y="0"/>
                    </a:cubicBezTo>
                    <a:cubicBezTo>
                      <a:pt x="16" y="0"/>
                      <a:pt x="18" y="1"/>
                      <a:pt x="20" y="2"/>
                    </a:cubicBezTo>
                    <a:cubicBezTo>
                      <a:pt x="23" y="3"/>
                      <a:pt x="25" y="5"/>
                      <a:pt x="26" y="8"/>
                    </a:cubicBezTo>
                    <a:cubicBezTo>
                      <a:pt x="27" y="12"/>
                      <a:pt x="27" y="15"/>
                      <a:pt x="25" y="18"/>
                    </a:cubicBezTo>
                    <a:cubicBezTo>
                      <a:pt x="23" y="22"/>
                      <a:pt x="19" y="25"/>
                      <a:pt x="14" y="25"/>
                    </a:cubicBezTo>
                    <a:close/>
                    <a:moveTo>
                      <a:pt x="14" y="8"/>
                    </a:moveTo>
                    <a:cubicBezTo>
                      <a:pt x="13" y="8"/>
                      <a:pt x="11" y="9"/>
                      <a:pt x="11" y="11"/>
                    </a:cubicBezTo>
                    <a:cubicBezTo>
                      <a:pt x="10" y="13"/>
                      <a:pt x="10" y="15"/>
                      <a:pt x="12" y="17"/>
                    </a:cubicBezTo>
                    <a:cubicBezTo>
                      <a:pt x="13" y="17"/>
                      <a:pt x="13" y="17"/>
                      <a:pt x="14" y="17"/>
                    </a:cubicBezTo>
                    <a:cubicBezTo>
                      <a:pt x="15" y="17"/>
                      <a:pt x="17" y="16"/>
                      <a:pt x="18" y="15"/>
                    </a:cubicBezTo>
                    <a:cubicBezTo>
                      <a:pt x="18" y="13"/>
                      <a:pt x="19"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3" name="Freeform 312"/>
              <p:cNvSpPr>
                <a:spLocks noEditPoints="1"/>
              </p:cNvSpPr>
              <p:nvPr/>
            </p:nvSpPr>
            <p:spPr bwMode="auto">
              <a:xfrm>
                <a:off x="-3817939" y="3516313"/>
                <a:ext cx="50800" cy="49213"/>
              </a:xfrm>
              <a:custGeom>
                <a:avLst/>
                <a:gdLst>
                  <a:gd name="T0" fmla="*/ 12 w 24"/>
                  <a:gd name="T1" fmla="*/ 23 h 23"/>
                  <a:gd name="T2" fmla="*/ 5 w 24"/>
                  <a:gd name="T3" fmla="*/ 20 h 23"/>
                  <a:gd name="T4" fmla="*/ 0 w 24"/>
                  <a:gd name="T5" fmla="*/ 13 h 23"/>
                  <a:gd name="T6" fmla="*/ 0 w 24"/>
                  <a:gd name="T7" fmla="*/ 8 h 23"/>
                  <a:gd name="T8" fmla="*/ 2 w 24"/>
                  <a:gd name="T9" fmla="*/ 4 h 23"/>
                  <a:gd name="T10" fmla="*/ 11 w 24"/>
                  <a:gd name="T11" fmla="*/ 0 h 23"/>
                  <a:gd name="T12" fmla="*/ 18 w 24"/>
                  <a:gd name="T13" fmla="*/ 2 h 23"/>
                  <a:gd name="T14" fmla="*/ 23 w 24"/>
                  <a:gd name="T15" fmla="*/ 10 h 23"/>
                  <a:gd name="T16" fmla="*/ 21 w 24"/>
                  <a:gd name="T17" fmla="*/ 18 h 23"/>
                  <a:gd name="T18" fmla="*/ 18 w 24"/>
                  <a:gd name="T19" fmla="*/ 22 h 23"/>
                  <a:gd name="T20" fmla="*/ 13 w 24"/>
                  <a:gd name="T21" fmla="*/ 23 h 23"/>
                  <a:gd name="T22" fmla="*/ 12 w 24"/>
                  <a:gd name="T23" fmla="*/ 23 h 23"/>
                  <a:gd name="T24" fmla="*/ 11 w 24"/>
                  <a:gd name="T25" fmla="*/ 8 h 23"/>
                  <a:gd name="T26" fmla="*/ 8 w 24"/>
                  <a:gd name="T27" fmla="*/ 9 h 23"/>
                  <a:gd name="T28" fmla="*/ 8 w 24"/>
                  <a:gd name="T29" fmla="*/ 10 h 23"/>
                  <a:gd name="T30" fmla="*/ 8 w 24"/>
                  <a:gd name="T31" fmla="*/ 11 h 23"/>
                  <a:gd name="T32" fmla="*/ 10 w 24"/>
                  <a:gd name="T33" fmla="*/ 14 h 23"/>
                  <a:gd name="T34" fmla="*/ 13 w 24"/>
                  <a:gd name="T35" fmla="*/ 15 h 23"/>
                  <a:gd name="T36" fmla="*/ 14 w 24"/>
                  <a:gd name="T37" fmla="*/ 14 h 23"/>
                  <a:gd name="T38" fmla="*/ 15 w 24"/>
                  <a:gd name="T39" fmla="*/ 14 h 23"/>
                  <a:gd name="T40" fmla="*/ 15 w 24"/>
                  <a:gd name="T41" fmla="*/ 11 h 23"/>
                  <a:gd name="T42" fmla="*/ 13 w 24"/>
                  <a:gd name="T43" fmla="*/ 9 h 23"/>
                  <a:gd name="T44" fmla="*/ 11 w 24"/>
                  <a:gd name="T4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3">
                    <a:moveTo>
                      <a:pt x="12" y="23"/>
                    </a:moveTo>
                    <a:cubicBezTo>
                      <a:pt x="10" y="23"/>
                      <a:pt x="7" y="22"/>
                      <a:pt x="5" y="20"/>
                    </a:cubicBezTo>
                    <a:cubicBezTo>
                      <a:pt x="2" y="18"/>
                      <a:pt x="1" y="16"/>
                      <a:pt x="0" y="13"/>
                    </a:cubicBezTo>
                    <a:cubicBezTo>
                      <a:pt x="0" y="11"/>
                      <a:pt x="0" y="10"/>
                      <a:pt x="0" y="8"/>
                    </a:cubicBezTo>
                    <a:cubicBezTo>
                      <a:pt x="0" y="7"/>
                      <a:pt x="1" y="5"/>
                      <a:pt x="2" y="4"/>
                    </a:cubicBezTo>
                    <a:cubicBezTo>
                      <a:pt x="4" y="1"/>
                      <a:pt x="7" y="0"/>
                      <a:pt x="11" y="0"/>
                    </a:cubicBezTo>
                    <a:cubicBezTo>
                      <a:pt x="13" y="0"/>
                      <a:pt x="16" y="0"/>
                      <a:pt x="18" y="2"/>
                    </a:cubicBezTo>
                    <a:cubicBezTo>
                      <a:pt x="21" y="4"/>
                      <a:pt x="23" y="7"/>
                      <a:pt x="23" y="10"/>
                    </a:cubicBezTo>
                    <a:cubicBezTo>
                      <a:pt x="24" y="13"/>
                      <a:pt x="23" y="16"/>
                      <a:pt x="21" y="18"/>
                    </a:cubicBezTo>
                    <a:cubicBezTo>
                      <a:pt x="20" y="20"/>
                      <a:pt x="19" y="21"/>
                      <a:pt x="18" y="22"/>
                    </a:cubicBezTo>
                    <a:cubicBezTo>
                      <a:pt x="16" y="22"/>
                      <a:pt x="15" y="23"/>
                      <a:pt x="13" y="23"/>
                    </a:cubicBezTo>
                    <a:lnTo>
                      <a:pt x="12" y="23"/>
                    </a:lnTo>
                    <a:close/>
                    <a:moveTo>
                      <a:pt x="11" y="8"/>
                    </a:moveTo>
                    <a:cubicBezTo>
                      <a:pt x="10" y="8"/>
                      <a:pt x="9" y="8"/>
                      <a:pt x="8" y="9"/>
                    </a:cubicBezTo>
                    <a:cubicBezTo>
                      <a:pt x="8" y="9"/>
                      <a:pt x="8" y="9"/>
                      <a:pt x="8" y="10"/>
                    </a:cubicBezTo>
                    <a:cubicBezTo>
                      <a:pt x="8" y="10"/>
                      <a:pt x="8" y="11"/>
                      <a:pt x="8" y="11"/>
                    </a:cubicBezTo>
                    <a:cubicBezTo>
                      <a:pt x="8" y="12"/>
                      <a:pt x="9" y="13"/>
                      <a:pt x="10" y="14"/>
                    </a:cubicBezTo>
                    <a:cubicBezTo>
                      <a:pt x="11" y="15"/>
                      <a:pt x="12" y="15"/>
                      <a:pt x="13" y="15"/>
                    </a:cubicBezTo>
                    <a:cubicBezTo>
                      <a:pt x="13" y="15"/>
                      <a:pt x="14" y="15"/>
                      <a:pt x="14" y="14"/>
                    </a:cubicBezTo>
                    <a:cubicBezTo>
                      <a:pt x="15" y="14"/>
                      <a:pt x="15" y="14"/>
                      <a:pt x="15" y="14"/>
                    </a:cubicBezTo>
                    <a:cubicBezTo>
                      <a:pt x="15" y="13"/>
                      <a:pt x="15" y="12"/>
                      <a:pt x="15" y="11"/>
                    </a:cubicBezTo>
                    <a:cubicBezTo>
                      <a:pt x="15" y="10"/>
                      <a:pt x="14" y="9"/>
                      <a:pt x="13"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4" name="Freeform 313"/>
              <p:cNvSpPr>
                <a:spLocks noEditPoints="1"/>
              </p:cNvSpPr>
              <p:nvPr/>
            </p:nvSpPr>
            <p:spPr bwMode="auto">
              <a:xfrm>
                <a:off x="-3841751" y="3540125"/>
                <a:ext cx="55563" cy="50800"/>
              </a:xfrm>
              <a:custGeom>
                <a:avLst/>
                <a:gdLst>
                  <a:gd name="T0" fmla="*/ 15 w 26"/>
                  <a:gd name="T1" fmla="*/ 24 h 24"/>
                  <a:gd name="T2" fmla="*/ 6 w 26"/>
                  <a:gd name="T3" fmla="*/ 21 h 24"/>
                  <a:gd name="T4" fmla="*/ 4 w 26"/>
                  <a:gd name="T5" fmla="*/ 4 h 24"/>
                  <a:gd name="T6" fmla="*/ 13 w 26"/>
                  <a:gd name="T7" fmla="*/ 0 h 24"/>
                  <a:gd name="T8" fmla="*/ 21 w 26"/>
                  <a:gd name="T9" fmla="*/ 3 h 24"/>
                  <a:gd name="T10" fmla="*/ 25 w 26"/>
                  <a:gd name="T11" fmla="*/ 11 h 24"/>
                  <a:gd name="T12" fmla="*/ 23 w 26"/>
                  <a:gd name="T13" fmla="*/ 19 h 24"/>
                  <a:gd name="T14" fmla="*/ 15 w 26"/>
                  <a:gd name="T15" fmla="*/ 24 h 24"/>
                  <a:gd name="T16" fmla="*/ 13 w 26"/>
                  <a:gd name="T17" fmla="*/ 8 h 24"/>
                  <a:gd name="T18" fmla="*/ 11 w 26"/>
                  <a:gd name="T19" fmla="*/ 9 h 24"/>
                  <a:gd name="T20" fmla="*/ 12 w 26"/>
                  <a:gd name="T21" fmla="*/ 14 h 24"/>
                  <a:gd name="T22" fmla="*/ 15 w 26"/>
                  <a:gd name="T23" fmla="*/ 15 h 24"/>
                  <a:gd name="T24" fmla="*/ 17 w 26"/>
                  <a:gd name="T25" fmla="*/ 14 h 24"/>
                  <a:gd name="T26" fmla="*/ 17 w 26"/>
                  <a:gd name="T27" fmla="*/ 12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5" y="24"/>
                    </a:moveTo>
                    <a:cubicBezTo>
                      <a:pt x="12" y="24"/>
                      <a:pt x="9" y="22"/>
                      <a:pt x="6" y="21"/>
                    </a:cubicBezTo>
                    <a:cubicBezTo>
                      <a:pt x="1" y="16"/>
                      <a:pt x="0" y="9"/>
                      <a:pt x="4" y="4"/>
                    </a:cubicBezTo>
                    <a:cubicBezTo>
                      <a:pt x="6" y="2"/>
                      <a:pt x="9" y="0"/>
                      <a:pt x="13" y="0"/>
                    </a:cubicBezTo>
                    <a:cubicBezTo>
                      <a:pt x="16" y="0"/>
                      <a:pt x="18" y="1"/>
                      <a:pt x="21" y="3"/>
                    </a:cubicBezTo>
                    <a:cubicBezTo>
                      <a:pt x="23" y="5"/>
                      <a:pt x="25" y="8"/>
                      <a:pt x="25" y="11"/>
                    </a:cubicBezTo>
                    <a:cubicBezTo>
                      <a:pt x="26" y="14"/>
                      <a:pt x="25" y="17"/>
                      <a:pt x="23" y="19"/>
                    </a:cubicBezTo>
                    <a:cubicBezTo>
                      <a:pt x="21" y="22"/>
                      <a:pt x="18" y="24"/>
                      <a:pt x="15" y="24"/>
                    </a:cubicBezTo>
                    <a:close/>
                    <a:moveTo>
                      <a:pt x="13" y="8"/>
                    </a:moveTo>
                    <a:cubicBezTo>
                      <a:pt x="12" y="8"/>
                      <a:pt x="11" y="8"/>
                      <a:pt x="11" y="9"/>
                    </a:cubicBezTo>
                    <a:cubicBezTo>
                      <a:pt x="9" y="11"/>
                      <a:pt x="10" y="13"/>
                      <a:pt x="12" y="14"/>
                    </a:cubicBezTo>
                    <a:cubicBezTo>
                      <a:pt x="12" y="15"/>
                      <a:pt x="14" y="15"/>
                      <a:pt x="15" y="15"/>
                    </a:cubicBezTo>
                    <a:cubicBezTo>
                      <a:pt x="15" y="15"/>
                      <a:pt x="16" y="15"/>
                      <a:pt x="17" y="14"/>
                    </a:cubicBezTo>
                    <a:cubicBezTo>
                      <a:pt x="17" y="14"/>
                      <a:pt x="17" y="13"/>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5" name="Freeform 314"/>
              <p:cNvSpPr>
                <a:spLocks noEditPoints="1"/>
              </p:cNvSpPr>
              <p:nvPr/>
            </p:nvSpPr>
            <p:spPr bwMode="auto">
              <a:xfrm>
                <a:off x="-3860801" y="3563938"/>
                <a:ext cx="52388" cy="50800"/>
              </a:xfrm>
              <a:custGeom>
                <a:avLst/>
                <a:gdLst>
                  <a:gd name="T0" fmla="*/ 14 w 25"/>
                  <a:gd name="T1" fmla="*/ 24 h 24"/>
                  <a:gd name="T2" fmla="*/ 6 w 25"/>
                  <a:gd name="T3" fmla="*/ 20 h 24"/>
                  <a:gd name="T4" fmla="*/ 4 w 25"/>
                  <a:gd name="T5" fmla="*/ 4 h 24"/>
                  <a:gd name="T6" fmla="*/ 12 w 25"/>
                  <a:gd name="T7" fmla="*/ 0 h 24"/>
                  <a:gd name="T8" fmla="*/ 21 w 25"/>
                  <a:gd name="T9" fmla="*/ 3 h 24"/>
                  <a:gd name="T10" fmla="*/ 25 w 25"/>
                  <a:gd name="T11" fmla="*/ 12 h 24"/>
                  <a:gd name="T12" fmla="*/ 22 w 25"/>
                  <a:gd name="T13" fmla="*/ 20 h 24"/>
                  <a:gd name="T14" fmla="*/ 14 w 25"/>
                  <a:gd name="T15" fmla="*/ 24 h 24"/>
                  <a:gd name="T16" fmla="*/ 12 w 25"/>
                  <a:gd name="T17" fmla="*/ 8 h 24"/>
                  <a:gd name="T18" fmla="*/ 10 w 25"/>
                  <a:gd name="T19" fmla="*/ 9 h 24"/>
                  <a:gd name="T20" fmla="*/ 11 w 25"/>
                  <a:gd name="T21" fmla="*/ 14 h 24"/>
                  <a:gd name="T22" fmla="*/ 14 w 25"/>
                  <a:gd name="T23" fmla="*/ 16 h 24"/>
                  <a:gd name="T24" fmla="*/ 16 w 25"/>
                  <a:gd name="T25" fmla="*/ 15 h 24"/>
                  <a:gd name="T26" fmla="*/ 17 w 25"/>
                  <a:gd name="T27" fmla="*/ 12 h 24"/>
                  <a:gd name="T28" fmla="*/ 15 w 25"/>
                  <a:gd name="T29" fmla="*/ 10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4" y="24"/>
                    </a:moveTo>
                    <a:cubicBezTo>
                      <a:pt x="11" y="24"/>
                      <a:pt x="8" y="22"/>
                      <a:pt x="6" y="20"/>
                    </a:cubicBezTo>
                    <a:cubicBezTo>
                      <a:pt x="1" y="16"/>
                      <a:pt x="0" y="9"/>
                      <a:pt x="4" y="4"/>
                    </a:cubicBezTo>
                    <a:cubicBezTo>
                      <a:pt x="6" y="2"/>
                      <a:pt x="9" y="0"/>
                      <a:pt x="12" y="0"/>
                    </a:cubicBezTo>
                    <a:cubicBezTo>
                      <a:pt x="15" y="0"/>
                      <a:pt x="18" y="1"/>
                      <a:pt x="21" y="3"/>
                    </a:cubicBezTo>
                    <a:cubicBezTo>
                      <a:pt x="23" y="5"/>
                      <a:pt x="25" y="9"/>
                      <a:pt x="25" y="12"/>
                    </a:cubicBezTo>
                    <a:cubicBezTo>
                      <a:pt x="25" y="15"/>
                      <a:pt x="24" y="18"/>
                      <a:pt x="22" y="20"/>
                    </a:cubicBezTo>
                    <a:cubicBezTo>
                      <a:pt x="20" y="22"/>
                      <a:pt x="17" y="24"/>
                      <a:pt x="14" y="24"/>
                    </a:cubicBezTo>
                    <a:close/>
                    <a:moveTo>
                      <a:pt x="12" y="8"/>
                    </a:moveTo>
                    <a:cubicBezTo>
                      <a:pt x="12" y="8"/>
                      <a:pt x="11" y="8"/>
                      <a:pt x="10" y="9"/>
                    </a:cubicBezTo>
                    <a:cubicBezTo>
                      <a:pt x="9" y="11"/>
                      <a:pt x="9" y="13"/>
                      <a:pt x="11" y="14"/>
                    </a:cubicBezTo>
                    <a:cubicBezTo>
                      <a:pt x="12" y="15"/>
                      <a:pt x="13" y="16"/>
                      <a:pt x="14" y="16"/>
                    </a:cubicBezTo>
                    <a:cubicBezTo>
                      <a:pt x="15" y="16"/>
                      <a:pt x="16" y="15"/>
                      <a:pt x="16" y="15"/>
                    </a:cubicBezTo>
                    <a:cubicBezTo>
                      <a:pt x="17" y="14"/>
                      <a:pt x="17" y="13"/>
                      <a:pt x="17" y="12"/>
                    </a:cubicBezTo>
                    <a:cubicBezTo>
                      <a:pt x="17" y="11"/>
                      <a:pt x="16" y="10"/>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6" name="Freeform 315"/>
              <p:cNvSpPr>
                <a:spLocks noEditPoints="1"/>
              </p:cNvSpPr>
              <p:nvPr/>
            </p:nvSpPr>
            <p:spPr bwMode="auto">
              <a:xfrm>
                <a:off x="-3881439" y="3587750"/>
                <a:ext cx="52388" cy="49213"/>
              </a:xfrm>
              <a:custGeom>
                <a:avLst/>
                <a:gdLst>
                  <a:gd name="T0" fmla="*/ 13 w 24"/>
                  <a:gd name="T1" fmla="*/ 23 h 23"/>
                  <a:gd name="T2" fmla="*/ 13 w 24"/>
                  <a:gd name="T3" fmla="*/ 23 h 23"/>
                  <a:gd name="T4" fmla="*/ 4 w 24"/>
                  <a:gd name="T5" fmla="*/ 20 h 23"/>
                  <a:gd name="T6" fmla="*/ 1 w 24"/>
                  <a:gd name="T7" fmla="*/ 11 h 23"/>
                  <a:gd name="T8" fmla="*/ 4 w 24"/>
                  <a:gd name="T9" fmla="*/ 3 h 23"/>
                  <a:gd name="T10" fmla="*/ 11 w 24"/>
                  <a:gd name="T11" fmla="*/ 0 h 23"/>
                  <a:gd name="T12" fmla="*/ 20 w 24"/>
                  <a:gd name="T13" fmla="*/ 3 h 23"/>
                  <a:gd name="T14" fmla="*/ 24 w 24"/>
                  <a:gd name="T15" fmla="*/ 12 h 23"/>
                  <a:gd name="T16" fmla="*/ 21 w 24"/>
                  <a:gd name="T17" fmla="*/ 20 h 23"/>
                  <a:gd name="T18" fmla="*/ 13 w 24"/>
                  <a:gd name="T19" fmla="*/ 23 h 23"/>
                  <a:gd name="T20" fmla="*/ 11 w 24"/>
                  <a:gd name="T21" fmla="*/ 8 h 23"/>
                  <a:gd name="T22" fmla="*/ 9 w 24"/>
                  <a:gd name="T23" fmla="*/ 9 h 23"/>
                  <a:gd name="T24" fmla="*/ 9 w 24"/>
                  <a:gd name="T25" fmla="*/ 11 h 23"/>
                  <a:gd name="T26" fmla="*/ 10 w 24"/>
                  <a:gd name="T27" fmla="*/ 14 h 23"/>
                  <a:gd name="T28" fmla="*/ 13 w 24"/>
                  <a:gd name="T29" fmla="*/ 15 h 23"/>
                  <a:gd name="T30" fmla="*/ 13 w 24"/>
                  <a:gd name="T31" fmla="*/ 15 h 23"/>
                  <a:gd name="T32" fmla="*/ 15 w 24"/>
                  <a:gd name="T33" fmla="*/ 14 h 23"/>
                  <a:gd name="T34" fmla="*/ 16 w 24"/>
                  <a:gd name="T35" fmla="*/ 12 h 23"/>
                  <a:gd name="T36" fmla="*/ 15 w 24"/>
                  <a:gd name="T37" fmla="*/ 9 h 23"/>
                  <a:gd name="T38" fmla="*/ 11 w 24"/>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3">
                    <a:moveTo>
                      <a:pt x="13" y="23"/>
                    </a:moveTo>
                    <a:cubicBezTo>
                      <a:pt x="13" y="23"/>
                      <a:pt x="13" y="23"/>
                      <a:pt x="13" y="23"/>
                    </a:cubicBezTo>
                    <a:cubicBezTo>
                      <a:pt x="9" y="23"/>
                      <a:pt x="7" y="22"/>
                      <a:pt x="4" y="20"/>
                    </a:cubicBezTo>
                    <a:cubicBezTo>
                      <a:pt x="2" y="17"/>
                      <a:pt x="1" y="15"/>
                      <a:pt x="1" y="11"/>
                    </a:cubicBezTo>
                    <a:cubicBezTo>
                      <a:pt x="0" y="8"/>
                      <a:pt x="2" y="5"/>
                      <a:pt x="4" y="3"/>
                    </a:cubicBezTo>
                    <a:cubicBezTo>
                      <a:pt x="6" y="1"/>
                      <a:pt x="8" y="0"/>
                      <a:pt x="11" y="0"/>
                    </a:cubicBezTo>
                    <a:cubicBezTo>
                      <a:pt x="15" y="0"/>
                      <a:pt x="18" y="1"/>
                      <a:pt x="20" y="3"/>
                    </a:cubicBezTo>
                    <a:cubicBezTo>
                      <a:pt x="23" y="6"/>
                      <a:pt x="24" y="9"/>
                      <a:pt x="24" y="12"/>
                    </a:cubicBezTo>
                    <a:cubicBezTo>
                      <a:pt x="24" y="15"/>
                      <a:pt x="23" y="18"/>
                      <a:pt x="21" y="20"/>
                    </a:cubicBezTo>
                    <a:cubicBezTo>
                      <a:pt x="19" y="22"/>
                      <a:pt x="16" y="23"/>
                      <a:pt x="13" y="23"/>
                    </a:cubicBezTo>
                    <a:close/>
                    <a:moveTo>
                      <a:pt x="11" y="8"/>
                    </a:moveTo>
                    <a:cubicBezTo>
                      <a:pt x="11" y="8"/>
                      <a:pt x="10" y="8"/>
                      <a:pt x="9" y="9"/>
                    </a:cubicBezTo>
                    <a:cubicBezTo>
                      <a:pt x="9" y="9"/>
                      <a:pt x="9" y="10"/>
                      <a:pt x="9" y="11"/>
                    </a:cubicBezTo>
                    <a:cubicBezTo>
                      <a:pt x="9" y="12"/>
                      <a:pt x="9" y="13"/>
                      <a:pt x="10" y="14"/>
                    </a:cubicBezTo>
                    <a:cubicBezTo>
                      <a:pt x="11" y="15"/>
                      <a:pt x="12" y="15"/>
                      <a:pt x="13" y="15"/>
                    </a:cubicBezTo>
                    <a:cubicBezTo>
                      <a:pt x="13" y="15"/>
                      <a:pt x="13" y="15"/>
                      <a:pt x="13" y="15"/>
                    </a:cubicBezTo>
                    <a:cubicBezTo>
                      <a:pt x="14" y="15"/>
                      <a:pt x="15" y="15"/>
                      <a:pt x="15" y="14"/>
                    </a:cubicBezTo>
                    <a:cubicBezTo>
                      <a:pt x="16" y="14"/>
                      <a:pt x="16" y="13"/>
                      <a:pt x="16" y="12"/>
                    </a:cubicBezTo>
                    <a:cubicBezTo>
                      <a:pt x="16" y="11"/>
                      <a:pt x="15" y="10"/>
                      <a:pt x="15" y="9"/>
                    </a:cubicBezTo>
                    <a:cubicBezTo>
                      <a:pt x="14" y="8"/>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7" name="Freeform 316"/>
              <p:cNvSpPr>
                <a:spLocks noEditPoints="1"/>
              </p:cNvSpPr>
              <p:nvPr/>
            </p:nvSpPr>
            <p:spPr bwMode="auto">
              <a:xfrm>
                <a:off x="-3902076" y="3608388"/>
                <a:ext cx="50800" cy="52388"/>
              </a:xfrm>
              <a:custGeom>
                <a:avLst/>
                <a:gdLst>
                  <a:gd name="T0" fmla="*/ 13 w 24"/>
                  <a:gd name="T1" fmla="*/ 24 h 24"/>
                  <a:gd name="T2" fmla="*/ 12 w 24"/>
                  <a:gd name="T3" fmla="*/ 24 h 24"/>
                  <a:gd name="T4" fmla="*/ 4 w 24"/>
                  <a:gd name="T5" fmla="*/ 20 h 24"/>
                  <a:gd name="T6" fmla="*/ 0 w 24"/>
                  <a:gd name="T7" fmla="*/ 11 h 24"/>
                  <a:gd name="T8" fmla="*/ 4 w 24"/>
                  <a:gd name="T9" fmla="*/ 3 h 24"/>
                  <a:gd name="T10" fmla="*/ 11 w 24"/>
                  <a:gd name="T11" fmla="*/ 0 h 24"/>
                  <a:gd name="T12" fmla="*/ 20 w 24"/>
                  <a:gd name="T13" fmla="*/ 4 h 24"/>
                  <a:gd name="T14" fmla="*/ 24 w 24"/>
                  <a:gd name="T15" fmla="*/ 13 h 24"/>
                  <a:gd name="T16" fmla="*/ 20 w 24"/>
                  <a:gd name="T17" fmla="*/ 21 h 24"/>
                  <a:gd name="T18" fmla="*/ 13 w 24"/>
                  <a:gd name="T19" fmla="*/ 24 h 24"/>
                  <a:gd name="T20" fmla="*/ 12 w 24"/>
                  <a:gd name="T21" fmla="*/ 16 h 24"/>
                  <a:gd name="T22" fmla="*/ 13 w 24"/>
                  <a:gd name="T23" fmla="*/ 16 h 24"/>
                  <a:gd name="T24" fmla="*/ 15 w 24"/>
                  <a:gd name="T25" fmla="*/ 15 h 24"/>
                  <a:gd name="T26" fmla="*/ 16 w 24"/>
                  <a:gd name="T27" fmla="*/ 13 h 24"/>
                  <a:gd name="T28" fmla="*/ 14 w 24"/>
                  <a:gd name="T29" fmla="*/ 10 h 24"/>
                  <a:gd name="T30" fmla="*/ 11 w 24"/>
                  <a:gd name="T31" fmla="*/ 8 h 24"/>
                  <a:gd name="T32" fmla="*/ 9 w 24"/>
                  <a:gd name="T33" fmla="*/ 9 h 24"/>
                  <a:gd name="T34" fmla="*/ 8 w 24"/>
                  <a:gd name="T35" fmla="*/ 11 h 24"/>
                  <a:gd name="T36" fmla="*/ 10 w 24"/>
                  <a:gd name="T37" fmla="*/ 14 h 24"/>
                  <a:gd name="T38" fmla="*/ 12 w 24"/>
                  <a:gd name="T39"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3" y="24"/>
                    </a:moveTo>
                    <a:cubicBezTo>
                      <a:pt x="12" y="24"/>
                      <a:pt x="12" y="24"/>
                      <a:pt x="12" y="24"/>
                    </a:cubicBezTo>
                    <a:cubicBezTo>
                      <a:pt x="9" y="23"/>
                      <a:pt x="6" y="22"/>
                      <a:pt x="4" y="20"/>
                    </a:cubicBezTo>
                    <a:cubicBezTo>
                      <a:pt x="1" y="17"/>
                      <a:pt x="0" y="14"/>
                      <a:pt x="0" y="11"/>
                    </a:cubicBezTo>
                    <a:cubicBezTo>
                      <a:pt x="0" y="8"/>
                      <a:pt x="1" y="5"/>
                      <a:pt x="4" y="3"/>
                    </a:cubicBezTo>
                    <a:cubicBezTo>
                      <a:pt x="6" y="1"/>
                      <a:pt x="8" y="0"/>
                      <a:pt x="11" y="0"/>
                    </a:cubicBezTo>
                    <a:cubicBezTo>
                      <a:pt x="14" y="0"/>
                      <a:pt x="18" y="2"/>
                      <a:pt x="20" y="4"/>
                    </a:cubicBezTo>
                    <a:cubicBezTo>
                      <a:pt x="22" y="6"/>
                      <a:pt x="24" y="10"/>
                      <a:pt x="24" y="13"/>
                    </a:cubicBezTo>
                    <a:cubicBezTo>
                      <a:pt x="24" y="16"/>
                      <a:pt x="22" y="19"/>
                      <a:pt x="20" y="21"/>
                    </a:cubicBezTo>
                    <a:cubicBezTo>
                      <a:pt x="18" y="23"/>
                      <a:pt x="15" y="24"/>
                      <a:pt x="13" y="24"/>
                    </a:cubicBezTo>
                    <a:close/>
                    <a:moveTo>
                      <a:pt x="12" y="16"/>
                    </a:moveTo>
                    <a:cubicBezTo>
                      <a:pt x="13" y="16"/>
                      <a:pt x="13" y="16"/>
                      <a:pt x="13" y="16"/>
                    </a:cubicBezTo>
                    <a:cubicBezTo>
                      <a:pt x="13" y="16"/>
                      <a:pt x="14" y="16"/>
                      <a:pt x="15" y="15"/>
                    </a:cubicBezTo>
                    <a:cubicBezTo>
                      <a:pt x="15" y="14"/>
                      <a:pt x="16" y="13"/>
                      <a:pt x="16" y="13"/>
                    </a:cubicBezTo>
                    <a:cubicBezTo>
                      <a:pt x="16" y="12"/>
                      <a:pt x="15" y="11"/>
                      <a:pt x="14" y="10"/>
                    </a:cubicBezTo>
                    <a:cubicBezTo>
                      <a:pt x="13" y="9"/>
                      <a:pt x="12" y="8"/>
                      <a:pt x="11" y="8"/>
                    </a:cubicBezTo>
                    <a:cubicBezTo>
                      <a:pt x="10" y="8"/>
                      <a:pt x="10" y="8"/>
                      <a:pt x="9" y="9"/>
                    </a:cubicBezTo>
                    <a:cubicBezTo>
                      <a:pt x="8" y="10"/>
                      <a:pt x="8" y="11"/>
                      <a:pt x="8" y="11"/>
                    </a:cubicBezTo>
                    <a:cubicBezTo>
                      <a:pt x="8" y="12"/>
                      <a:pt x="9" y="13"/>
                      <a:pt x="10" y="14"/>
                    </a:cubicBezTo>
                    <a:cubicBezTo>
                      <a:pt x="10" y="15"/>
                      <a:pt x="11" y="16"/>
                      <a:pt x="1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8" name="Freeform 317"/>
              <p:cNvSpPr>
                <a:spLocks noEditPoints="1"/>
              </p:cNvSpPr>
              <p:nvPr/>
            </p:nvSpPr>
            <p:spPr bwMode="auto">
              <a:xfrm>
                <a:off x="-3925889" y="3630613"/>
                <a:ext cx="50800" cy="50800"/>
              </a:xfrm>
              <a:custGeom>
                <a:avLst/>
                <a:gdLst>
                  <a:gd name="T0" fmla="*/ 13 w 24"/>
                  <a:gd name="T1" fmla="*/ 24 h 24"/>
                  <a:gd name="T2" fmla="*/ 11 w 24"/>
                  <a:gd name="T3" fmla="*/ 23 h 24"/>
                  <a:gd name="T4" fmla="*/ 3 w 24"/>
                  <a:gd name="T5" fmla="*/ 19 h 24"/>
                  <a:gd name="T6" fmla="*/ 0 w 24"/>
                  <a:gd name="T7" fmla="*/ 10 h 24"/>
                  <a:gd name="T8" fmla="*/ 4 w 24"/>
                  <a:gd name="T9" fmla="*/ 2 h 24"/>
                  <a:gd name="T10" fmla="*/ 11 w 24"/>
                  <a:gd name="T11" fmla="*/ 0 h 24"/>
                  <a:gd name="T12" fmla="*/ 21 w 24"/>
                  <a:gd name="T13" fmla="*/ 4 h 24"/>
                  <a:gd name="T14" fmla="*/ 24 w 24"/>
                  <a:gd name="T15" fmla="*/ 13 h 24"/>
                  <a:gd name="T16" fmla="*/ 20 w 24"/>
                  <a:gd name="T17" fmla="*/ 21 h 24"/>
                  <a:gd name="T18" fmla="*/ 13 w 24"/>
                  <a:gd name="T19" fmla="*/ 24 h 24"/>
                  <a:gd name="T20" fmla="*/ 11 w 24"/>
                  <a:gd name="T21" fmla="*/ 8 h 24"/>
                  <a:gd name="T22" fmla="*/ 9 w 24"/>
                  <a:gd name="T23" fmla="*/ 9 h 24"/>
                  <a:gd name="T24" fmla="*/ 9 w 24"/>
                  <a:gd name="T25" fmla="*/ 11 h 24"/>
                  <a:gd name="T26" fmla="*/ 10 w 24"/>
                  <a:gd name="T27" fmla="*/ 14 h 24"/>
                  <a:gd name="T28" fmla="*/ 12 w 24"/>
                  <a:gd name="T29" fmla="*/ 15 h 24"/>
                  <a:gd name="T30" fmla="*/ 13 w 24"/>
                  <a:gd name="T31" fmla="*/ 15 h 24"/>
                  <a:gd name="T32" fmla="*/ 15 w 24"/>
                  <a:gd name="T33" fmla="*/ 15 h 24"/>
                  <a:gd name="T34" fmla="*/ 16 w 24"/>
                  <a:gd name="T35" fmla="*/ 13 h 24"/>
                  <a:gd name="T36" fmla="*/ 15 w 24"/>
                  <a:gd name="T37" fmla="*/ 10 h 24"/>
                  <a:gd name="T38" fmla="*/ 11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3" y="24"/>
                    </a:moveTo>
                    <a:cubicBezTo>
                      <a:pt x="12" y="24"/>
                      <a:pt x="12" y="23"/>
                      <a:pt x="11" y="23"/>
                    </a:cubicBezTo>
                    <a:cubicBezTo>
                      <a:pt x="8" y="23"/>
                      <a:pt x="5" y="21"/>
                      <a:pt x="3" y="19"/>
                    </a:cubicBezTo>
                    <a:cubicBezTo>
                      <a:pt x="1" y="16"/>
                      <a:pt x="0" y="14"/>
                      <a:pt x="0" y="10"/>
                    </a:cubicBezTo>
                    <a:cubicBezTo>
                      <a:pt x="0" y="7"/>
                      <a:pt x="2" y="4"/>
                      <a:pt x="4" y="2"/>
                    </a:cubicBezTo>
                    <a:cubicBezTo>
                      <a:pt x="6" y="1"/>
                      <a:pt x="9" y="0"/>
                      <a:pt x="11" y="0"/>
                    </a:cubicBezTo>
                    <a:cubicBezTo>
                      <a:pt x="15" y="0"/>
                      <a:pt x="18" y="1"/>
                      <a:pt x="21" y="4"/>
                    </a:cubicBezTo>
                    <a:cubicBezTo>
                      <a:pt x="23" y="7"/>
                      <a:pt x="24" y="10"/>
                      <a:pt x="24" y="13"/>
                    </a:cubicBezTo>
                    <a:cubicBezTo>
                      <a:pt x="24" y="16"/>
                      <a:pt x="22" y="19"/>
                      <a:pt x="20" y="21"/>
                    </a:cubicBezTo>
                    <a:cubicBezTo>
                      <a:pt x="18" y="23"/>
                      <a:pt x="15" y="24"/>
                      <a:pt x="13" y="24"/>
                    </a:cubicBezTo>
                    <a:close/>
                    <a:moveTo>
                      <a:pt x="11" y="8"/>
                    </a:moveTo>
                    <a:cubicBezTo>
                      <a:pt x="11" y="8"/>
                      <a:pt x="10" y="8"/>
                      <a:pt x="9" y="9"/>
                    </a:cubicBezTo>
                    <a:cubicBezTo>
                      <a:pt x="9" y="9"/>
                      <a:pt x="9" y="10"/>
                      <a:pt x="9" y="11"/>
                    </a:cubicBezTo>
                    <a:cubicBezTo>
                      <a:pt x="8" y="11"/>
                      <a:pt x="9" y="13"/>
                      <a:pt x="10" y="14"/>
                    </a:cubicBezTo>
                    <a:cubicBezTo>
                      <a:pt x="10" y="15"/>
                      <a:pt x="11" y="15"/>
                      <a:pt x="12" y="15"/>
                    </a:cubicBezTo>
                    <a:cubicBezTo>
                      <a:pt x="13" y="15"/>
                      <a:pt x="13" y="15"/>
                      <a:pt x="13" y="15"/>
                    </a:cubicBezTo>
                    <a:cubicBezTo>
                      <a:pt x="13" y="15"/>
                      <a:pt x="14" y="15"/>
                      <a:pt x="15" y="15"/>
                    </a:cubicBezTo>
                    <a:cubicBezTo>
                      <a:pt x="15" y="14"/>
                      <a:pt x="16" y="13"/>
                      <a:pt x="16" y="13"/>
                    </a:cubicBezTo>
                    <a:cubicBezTo>
                      <a:pt x="16" y="12"/>
                      <a:pt x="15" y="10"/>
                      <a:pt x="15" y="10"/>
                    </a:cubicBezTo>
                    <a:cubicBezTo>
                      <a:pt x="14" y="9"/>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9" name="Freeform 318"/>
              <p:cNvSpPr>
                <a:spLocks noEditPoints="1"/>
              </p:cNvSpPr>
              <p:nvPr/>
            </p:nvSpPr>
            <p:spPr bwMode="auto">
              <a:xfrm>
                <a:off x="-3800476" y="3544888"/>
                <a:ext cx="55563" cy="50800"/>
              </a:xfrm>
              <a:custGeom>
                <a:avLst/>
                <a:gdLst>
                  <a:gd name="T0" fmla="*/ 14 w 26"/>
                  <a:gd name="T1" fmla="*/ 24 h 24"/>
                  <a:gd name="T2" fmla="*/ 7 w 26"/>
                  <a:gd name="T3" fmla="*/ 21 h 24"/>
                  <a:gd name="T4" fmla="*/ 4 w 26"/>
                  <a:gd name="T5" fmla="*/ 4 h 24"/>
                  <a:gd name="T6" fmla="*/ 12 w 26"/>
                  <a:gd name="T7" fmla="*/ 0 h 24"/>
                  <a:gd name="T8" fmla="*/ 13 w 26"/>
                  <a:gd name="T9" fmla="*/ 0 h 24"/>
                  <a:gd name="T10" fmla="*/ 21 w 26"/>
                  <a:gd name="T11" fmla="*/ 2 h 24"/>
                  <a:gd name="T12" fmla="*/ 26 w 26"/>
                  <a:gd name="T13" fmla="*/ 10 h 24"/>
                  <a:gd name="T14" fmla="*/ 23 w 26"/>
                  <a:gd name="T15" fmla="*/ 19 h 24"/>
                  <a:gd name="T16" fmla="*/ 14 w 26"/>
                  <a:gd name="T17" fmla="*/ 24 h 24"/>
                  <a:gd name="T18" fmla="*/ 13 w 26"/>
                  <a:gd name="T19" fmla="*/ 8 h 24"/>
                  <a:gd name="T20" fmla="*/ 13 w 26"/>
                  <a:gd name="T21" fmla="*/ 8 h 24"/>
                  <a:gd name="T22" fmla="*/ 10 w 26"/>
                  <a:gd name="T23" fmla="*/ 9 h 24"/>
                  <a:gd name="T24" fmla="*/ 12 w 26"/>
                  <a:gd name="T25" fmla="*/ 15 h 24"/>
                  <a:gd name="T26" fmla="*/ 14 w 26"/>
                  <a:gd name="T27" fmla="*/ 15 h 24"/>
                  <a:gd name="T28" fmla="*/ 17 w 26"/>
                  <a:gd name="T29" fmla="*/ 14 h 24"/>
                  <a:gd name="T30" fmla="*/ 18 w 26"/>
                  <a:gd name="T31" fmla="*/ 11 h 24"/>
                  <a:gd name="T32" fmla="*/ 16 w 26"/>
                  <a:gd name="T33" fmla="*/ 9 h 24"/>
                  <a:gd name="T34" fmla="*/ 13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1" y="24"/>
                      <a:pt x="9" y="23"/>
                      <a:pt x="7" y="21"/>
                    </a:cubicBezTo>
                    <a:cubicBezTo>
                      <a:pt x="1" y="17"/>
                      <a:pt x="0" y="9"/>
                      <a:pt x="4" y="4"/>
                    </a:cubicBezTo>
                    <a:cubicBezTo>
                      <a:pt x="6" y="2"/>
                      <a:pt x="9" y="0"/>
                      <a:pt x="12" y="0"/>
                    </a:cubicBezTo>
                    <a:cubicBezTo>
                      <a:pt x="12" y="0"/>
                      <a:pt x="13" y="0"/>
                      <a:pt x="13" y="0"/>
                    </a:cubicBezTo>
                    <a:cubicBezTo>
                      <a:pt x="16" y="0"/>
                      <a:pt x="19" y="1"/>
                      <a:pt x="21" y="2"/>
                    </a:cubicBezTo>
                    <a:cubicBezTo>
                      <a:pt x="23" y="4"/>
                      <a:pt x="25" y="7"/>
                      <a:pt x="26" y="10"/>
                    </a:cubicBezTo>
                    <a:cubicBezTo>
                      <a:pt x="26" y="13"/>
                      <a:pt x="25" y="17"/>
                      <a:pt x="23" y="19"/>
                    </a:cubicBezTo>
                    <a:cubicBezTo>
                      <a:pt x="21" y="22"/>
                      <a:pt x="18" y="24"/>
                      <a:pt x="14" y="24"/>
                    </a:cubicBezTo>
                    <a:close/>
                    <a:moveTo>
                      <a:pt x="13" y="8"/>
                    </a:moveTo>
                    <a:cubicBezTo>
                      <a:pt x="13" y="8"/>
                      <a:pt x="13" y="8"/>
                      <a:pt x="13" y="8"/>
                    </a:cubicBezTo>
                    <a:cubicBezTo>
                      <a:pt x="12" y="8"/>
                      <a:pt x="11" y="9"/>
                      <a:pt x="10" y="9"/>
                    </a:cubicBezTo>
                    <a:cubicBezTo>
                      <a:pt x="9" y="11"/>
                      <a:pt x="10" y="13"/>
                      <a:pt x="12" y="15"/>
                    </a:cubicBezTo>
                    <a:cubicBezTo>
                      <a:pt x="13" y="15"/>
                      <a:pt x="14" y="15"/>
                      <a:pt x="14" y="15"/>
                    </a:cubicBezTo>
                    <a:cubicBezTo>
                      <a:pt x="15" y="15"/>
                      <a:pt x="16" y="15"/>
                      <a:pt x="17" y="14"/>
                    </a:cubicBezTo>
                    <a:cubicBezTo>
                      <a:pt x="18" y="13"/>
                      <a:pt x="18" y="12"/>
                      <a:pt x="18" y="11"/>
                    </a:cubicBezTo>
                    <a:cubicBezTo>
                      <a:pt x="17" y="10"/>
                      <a:pt x="17"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0" name="Freeform 319"/>
              <p:cNvSpPr>
                <a:spLocks noEditPoints="1"/>
              </p:cNvSpPr>
              <p:nvPr/>
            </p:nvSpPr>
            <p:spPr bwMode="auto">
              <a:xfrm>
                <a:off x="-3821114" y="3570288"/>
                <a:ext cx="57150" cy="50800"/>
              </a:xfrm>
              <a:custGeom>
                <a:avLst/>
                <a:gdLst>
                  <a:gd name="T0" fmla="*/ 14 w 26"/>
                  <a:gd name="T1" fmla="*/ 24 h 24"/>
                  <a:gd name="T2" fmla="*/ 6 w 26"/>
                  <a:gd name="T3" fmla="*/ 21 h 24"/>
                  <a:gd name="T4" fmla="*/ 4 w 26"/>
                  <a:gd name="T5" fmla="*/ 4 h 24"/>
                  <a:gd name="T6" fmla="*/ 13 w 26"/>
                  <a:gd name="T7" fmla="*/ 0 h 24"/>
                  <a:gd name="T8" fmla="*/ 21 w 26"/>
                  <a:gd name="T9" fmla="*/ 3 h 24"/>
                  <a:gd name="T10" fmla="*/ 25 w 26"/>
                  <a:gd name="T11" fmla="*/ 11 h 24"/>
                  <a:gd name="T12" fmla="*/ 23 w 26"/>
                  <a:gd name="T13" fmla="*/ 19 h 24"/>
                  <a:gd name="T14" fmla="*/ 14 w 26"/>
                  <a:gd name="T15" fmla="*/ 24 h 24"/>
                  <a:gd name="T16" fmla="*/ 13 w 26"/>
                  <a:gd name="T17" fmla="*/ 8 h 24"/>
                  <a:gd name="T18" fmla="*/ 10 w 26"/>
                  <a:gd name="T19" fmla="*/ 9 h 24"/>
                  <a:gd name="T20" fmla="*/ 11 w 26"/>
                  <a:gd name="T21" fmla="*/ 14 h 24"/>
                  <a:gd name="T22" fmla="*/ 16 w 26"/>
                  <a:gd name="T23" fmla="*/ 14 h 24"/>
                  <a:gd name="T24" fmla="*/ 17 w 26"/>
                  <a:gd name="T25" fmla="*/ 12 h 24"/>
                  <a:gd name="T26" fmla="*/ 16 w 26"/>
                  <a:gd name="T27" fmla="*/ 9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8" y="22"/>
                      <a:pt x="6" y="21"/>
                    </a:cubicBezTo>
                    <a:cubicBezTo>
                      <a:pt x="1" y="16"/>
                      <a:pt x="0" y="9"/>
                      <a:pt x="4" y="4"/>
                    </a:cubicBezTo>
                    <a:cubicBezTo>
                      <a:pt x="6" y="1"/>
                      <a:pt x="9" y="0"/>
                      <a:pt x="13" y="0"/>
                    </a:cubicBezTo>
                    <a:cubicBezTo>
                      <a:pt x="16" y="0"/>
                      <a:pt x="18" y="1"/>
                      <a:pt x="21" y="3"/>
                    </a:cubicBezTo>
                    <a:cubicBezTo>
                      <a:pt x="23" y="5"/>
                      <a:pt x="25" y="8"/>
                      <a:pt x="25" y="11"/>
                    </a:cubicBezTo>
                    <a:cubicBezTo>
                      <a:pt x="26" y="14"/>
                      <a:pt x="25" y="17"/>
                      <a:pt x="23" y="19"/>
                    </a:cubicBezTo>
                    <a:cubicBezTo>
                      <a:pt x="20" y="22"/>
                      <a:pt x="17" y="24"/>
                      <a:pt x="14" y="24"/>
                    </a:cubicBezTo>
                    <a:close/>
                    <a:moveTo>
                      <a:pt x="13" y="8"/>
                    </a:moveTo>
                    <a:cubicBezTo>
                      <a:pt x="12" y="8"/>
                      <a:pt x="11" y="8"/>
                      <a:pt x="10" y="9"/>
                    </a:cubicBezTo>
                    <a:cubicBezTo>
                      <a:pt x="9" y="11"/>
                      <a:pt x="9" y="13"/>
                      <a:pt x="11" y="14"/>
                    </a:cubicBezTo>
                    <a:cubicBezTo>
                      <a:pt x="13" y="16"/>
                      <a:pt x="15" y="16"/>
                      <a:pt x="16" y="14"/>
                    </a:cubicBezTo>
                    <a:cubicBezTo>
                      <a:pt x="17" y="14"/>
                      <a:pt x="17" y="13"/>
                      <a:pt x="17" y="12"/>
                    </a:cubicBezTo>
                    <a:cubicBezTo>
                      <a:pt x="17" y="11"/>
                      <a:pt x="16"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1" name="Freeform 320"/>
              <p:cNvSpPr>
                <a:spLocks noEditPoints="1"/>
              </p:cNvSpPr>
              <p:nvPr/>
            </p:nvSpPr>
            <p:spPr bwMode="auto">
              <a:xfrm>
                <a:off x="-3841751" y="3594100"/>
                <a:ext cx="53975" cy="50800"/>
              </a:xfrm>
              <a:custGeom>
                <a:avLst/>
                <a:gdLst>
                  <a:gd name="T0" fmla="*/ 14 w 25"/>
                  <a:gd name="T1" fmla="*/ 24 h 24"/>
                  <a:gd name="T2" fmla="*/ 5 w 25"/>
                  <a:gd name="T3" fmla="*/ 21 h 24"/>
                  <a:gd name="T4" fmla="*/ 4 w 25"/>
                  <a:gd name="T5" fmla="*/ 4 h 24"/>
                  <a:gd name="T6" fmla="*/ 13 w 25"/>
                  <a:gd name="T7" fmla="*/ 0 h 24"/>
                  <a:gd name="T8" fmla="*/ 21 w 25"/>
                  <a:gd name="T9" fmla="*/ 3 h 24"/>
                  <a:gd name="T10" fmla="*/ 25 w 25"/>
                  <a:gd name="T11" fmla="*/ 12 h 24"/>
                  <a:gd name="T12" fmla="*/ 22 w 25"/>
                  <a:gd name="T13" fmla="*/ 20 h 24"/>
                  <a:gd name="T14" fmla="*/ 22 w 25"/>
                  <a:gd name="T15" fmla="*/ 21 h 24"/>
                  <a:gd name="T16" fmla="*/ 14 w 25"/>
                  <a:gd name="T17" fmla="*/ 24 h 24"/>
                  <a:gd name="T18" fmla="*/ 13 w 25"/>
                  <a:gd name="T19" fmla="*/ 8 h 24"/>
                  <a:gd name="T20" fmla="*/ 10 w 25"/>
                  <a:gd name="T21" fmla="*/ 9 h 24"/>
                  <a:gd name="T22" fmla="*/ 10 w 25"/>
                  <a:gd name="T23" fmla="*/ 10 h 24"/>
                  <a:gd name="T24" fmla="*/ 11 w 25"/>
                  <a:gd name="T25" fmla="*/ 15 h 24"/>
                  <a:gd name="T26" fmla="*/ 16 w 25"/>
                  <a:gd name="T27" fmla="*/ 15 h 24"/>
                  <a:gd name="T28" fmla="*/ 17 w 25"/>
                  <a:gd name="T29" fmla="*/ 12 h 24"/>
                  <a:gd name="T30" fmla="*/ 16 w 25"/>
                  <a:gd name="T31" fmla="*/ 10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4" y="24"/>
                    </a:moveTo>
                    <a:cubicBezTo>
                      <a:pt x="10" y="24"/>
                      <a:pt x="7" y="23"/>
                      <a:pt x="5" y="21"/>
                    </a:cubicBezTo>
                    <a:cubicBezTo>
                      <a:pt x="0" y="16"/>
                      <a:pt x="0" y="9"/>
                      <a:pt x="4" y="4"/>
                    </a:cubicBezTo>
                    <a:cubicBezTo>
                      <a:pt x="6" y="2"/>
                      <a:pt x="9" y="0"/>
                      <a:pt x="13" y="0"/>
                    </a:cubicBezTo>
                    <a:cubicBezTo>
                      <a:pt x="16" y="0"/>
                      <a:pt x="19" y="1"/>
                      <a:pt x="21" y="3"/>
                    </a:cubicBezTo>
                    <a:cubicBezTo>
                      <a:pt x="23" y="6"/>
                      <a:pt x="25" y="9"/>
                      <a:pt x="25" y="12"/>
                    </a:cubicBezTo>
                    <a:cubicBezTo>
                      <a:pt x="25" y="15"/>
                      <a:pt x="24" y="18"/>
                      <a:pt x="22" y="20"/>
                    </a:cubicBezTo>
                    <a:cubicBezTo>
                      <a:pt x="22" y="21"/>
                      <a:pt x="22" y="21"/>
                      <a:pt x="22" y="21"/>
                    </a:cubicBezTo>
                    <a:cubicBezTo>
                      <a:pt x="20" y="23"/>
                      <a:pt x="17" y="24"/>
                      <a:pt x="14" y="24"/>
                    </a:cubicBezTo>
                    <a:close/>
                    <a:moveTo>
                      <a:pt x="13" y="8"/>
                    </a:moveTo>
                    <a:cubicBezTo>
                      <a:pt x="12" y="8"/>
                      <a:pt x="11" y="9"/>
                      <a:pt x="10" y="9"/>
                    </a:cubicBezTo>
                    <a:cubicBezTo>
                      <a:pt x="10" y="10"/>
                      <a:pt x="10" y="10"/>
                      <a:pt x="10" y="10"/>
                    </a:cubicBezTo>
                    <a:cubicBezTo>
                      <a:pt x="9" y="11"/>
                      <a:pt x="9" y="13"/>
                      <a:pt x="11" y="15"/>
                    </a:cubicBezTo>
                    <a:cubicBezTo>
                      <a:pt x="12" y="16"/>
                      <a:pt x="15" y="16"/>
                      <a:pt x="16" y="15"/>
                    </a:cubicBezTo>
                    <a:cubicBezTo>
                      <a:pt x="17" y="14"/>
                      <a:pt x="17" y="13"/>
                      <a:pt x="17" y="12"/>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2" name="Freeform 321"/>
              <p:cNvSpPr>
                <a:spLocks noEditPoints="1"/>
              </p:cNvSpPr>
              <p:nvPr/>
            </p:nvSpPr>
            <p:spPr bwMode="auto">
              <a:xfrm>
                <a:off x="-3863976" y="3617913"/>
                <a:ext cx="53975" cy="50800"/>
              </a:xfrm>
              <a:custGeom>
                <a:avLst/>
                <a:gdLst>
                  <a:gd name="T0" fmla="*/ 13 w 25"/>
                  <a:gd name="T1" fmla="*/ 24 h 24"/>
                  <a:gd name="T2" fmla="*/ 4 w 25"/>
                  <a:gd name="T3" fmla="*/ 20 h 24"/>
                  <a:gd name="T4" fmla="*/ 4 w 25"/>
                  <a:gd name="T5" fmla="*/ 4 h 24"/>
                  <a:gd name="T6" fmla="*/ 12 w 25"/>
                  <a:gd name="T7" fmla="*/ 0 h 24"/>
                  <a:gd name="T8" fmla="*/ 21 w 25"/>
                  <a:gd name="T9" fmla="*/ 4 h 24"/>
                  <a:gd name="T10" fmla="*/ 25 w 25"/>
                  <a:gd name="T11" fmla="*/ 12 h 24"/>
                  <a:gd name="T12" fmla="*/ 21 w 25"/>
                  <a:gd name="T13" fmla="*/ 21 h 24"/>
                  <a:gd name="T14" fmla="*/ 21 w 25"/>
                  <a:gd name="T15" fmla="*/ 21 h 24"/>
                  <a:gd name="T16" fmla="*/ 13 w 25"/>
                  <a:gd name="T17" fmla="*/ 24 h 24"/>
                  <a:gd name="T18" fmla="*/ 12 w 25"/>
                  <a:gd name="T19" fmla="*/ 9 h 24"/>
                  <a:gd name="T20" fmla="*/ 10 w 25"/>
                  <a:gd name="T21" fmla="*/ 9 h 24"/>
                  <a:gd name="T22" fmla="*/ 10 w 25"/>
                  <a:gd name="T23" fmla="*/ 10 h 24"/>
                  <a:gd name="T24" fmla="*/ 10 w 25"/>
                  <a:gd name="T25" fmla="*/ 15 h 24"/>
                  <a:gd name="T26" fmla="*/ 16 w 25"/>
                  <a:gd name="T27" fmla="*/ 15 h 24"/>
                  <a:gd name="T28" fmla="*/ 16 w 25"/>
                  <a:gd name="T29" fmla="*/ 13 h 24"/>
                  <a:gd name="T30" fmla="*/ 15 w 25"/>
                  <a:gd name="T31" fmla="*/ 10 h 24"/>
                  <a:gd name="T32" fmla="*/ 12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0" y="24"/>
                      <a:pt x="6" y="23"/>
                      <a:pt x="4" y="20"/>
                    </a:cubicBezTo>
                    <a:cubicBezTo>
                      <a:pt x="0" y="16"/>
                      <a:pt x="0" y="8"/>
                      <a:pt x="4" y="4"/>
                    </a:cubicBezTo>
                    <a:cubicBezTo>
                      <a:pt x="6" y="2"/>
                      <a:pt x="9" y="0"/>
                      <a:pt x="12" y="0"/>
                    </a:cubicBezTo>
                    <a:cubicBezTo>
                      <a:pt x="15" y="0"/>
                      <a:pt x="18" y="2"/>
                      <a:pt x="21" y="4"/>
                    </a:cubicBezTo>
                    <a:cubicBezTo>
                      <a:pt x="23" y="6"/>
                      <a:pt x="24" y="9"/>
                      <a:pt x="25" y="12"/>
                    </a:cubicBezTo>
                    <a:cubicBezTo>
                      <a:pt x="25" y="16"/>
                      <a:pt x="23" y="19"/>
                      <a:pt x="21" y="21"/>
                    </a:cubicBezTo>
                    <a:cubicBezTo>
                      <a:pt x="21" y="21"/>
                      <a:pt x="21" y="21"/>
                      <a:pt x="21" y="21"/>
                    </a:cubicBezTo>
                    <a:cubicBezTo>
                      <a:pt x="19" y="23"/>
                      <a:pt x="16" y="24"/>
                      <a:pt x="13" y="24"/>
                    </a:cubicBezTo>
                    <a:close/>
                    <a:moveTo>
                      <a:pt x="12" y="9"/>
                    </a:moveTo>
                    <a:cubicBezTo>
                      <a:pt x="11" y="9"/>
                      <a:pt x="10" y="9"/>
                      <a:pt x="10" y="9"/>
                    </a:cubicBezTo>
                    <a:cubicBezTo>
                      <a:pt x="10" y="10"/>
                      <a:pt x="10" y="10"/>
                      <a:pt x="10" y="10"/>
                    </a:cubicBezTo>
                    <a:cubicBezTo>
                      <a:pt x="8" y="11"/>
                      <a:pt x="8" y="13"/>
                      <a:pt x="10" y="15"/>
                    </a:cubicBezTo>
                    <a:cubicBezTo>
                      <a:pt x="11" y="16"/>
                      <a:pt x="14" y="17"/>
                      <a:pt x="16" y="15"/>
                    </a:cubicBezTo>
                    <a:cubicBezTo>
                      <a:pt x="16" y="15"/>
                      <a:pt x="16" y="14"/>
                      <a:pt x="16" y="13"/>
                    </a:cubicBezTo>
                    <a:cubicBezTo>
                      <a:pt x="16" y="12"/>
                      <a:pt x="16" y="11"/>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3" name="Freeform 322"/>
              <p:cNvSpPr>
                <a:spLocks noEditPoints="1"/>
              </p:cNvSpPr>
              <p:nvPr/>
            </p:nvSpPr>
            <p:spPr bwMode="auto">
              <a:xfrm>
                <a:off x="-3889376" y="3640138"/>
                <a:ext cx="55563" cy="52388"/>
              </a:xfrm>
              <a:custGeom>
                <a:avLst/>
                <a:gdLst>
                  <a:gd name="T0" fmla="*/ 14 w 26"/>
                  <a:gd name="T1" fmla="*/ 24 h 24"/>
                  <a:gd name="T2" fmla="*/ 5 w 26"/>
                  <a:gd name="T3" fmla="*/ 20 h 24"/>
                  <a:gd name="T4" fmla="*/ 5 w 26"/>
                  <a:gd name="T5" fmla="*/ 3 h 24"/>
                  <a:gd name="T6" fmla="*/ 13 w 26"/>
                  <a:gd name="T7" fmla="*/ 0 h 24"/>
                  <a:gd name="T8" fmla="*/ 22 w 26"/>
                  <a:gd name="T9" fmla="*/ 4 h 24"/>
                  <a:gd name="T10" fmla="*/ 25 w 26"/>
                  <a:gd name="T11" fmla="*/ 13 h 24"/>
                  <a:gd name="T12" fmla="*/ 22 w 26"/>
                  <a:gd name="T13" fmla="*/ 21 h 24"/>
                  <a:gd name="T14" fmla="*/ 22 w 26"/>
                  <a:gd name="T15" fmla="*/ 21 h 24"/>
                  <a:gd name="T16" fmla="*/ 14 w 26"/>
                  <a:gd name="T17" fmla="*/ 24 h 24"/>
                  <a:gd name="T18" fmla="*/ 13 w 26"/>
                  <a:gd name="T19" fmla="*/ 8 h 24"/>
                  <a:gd name="T20" fmla="*/ 11 w 26"/>
                  <a:gd name="T21" fmla="*/ 9 h 24"/>
                  <a:gd name="T22" fmla="*/ 11 w 26"/>
                  <a:gd name="T23" fmla="*/ 9 h 24"/>
                  <a:gd name="T24" fmla="*/ 11 w 26"/>
                  <a:gd name="T25" fmla="*/ 14 h 24"/>
                  <a:gd name="T26" fmla="*/ 14 w 26"/>
                  <a:gd name="T27" fmla="*/ 16 h 24"/>
                  <a:gd name="T28" fmla="*/ 16 w 26"/>
                  <a:gd name="T29" fmla="*/ 15 h 24"/>
                  <a:gd name="T30" fmla="*/ 17 w 26"/>
                  <a:gd name="T31" fmla="*/ 12 h 24"/>
                  <a:gd name="T32" fmla="*/ 16 w 26"/>
                  <a:gd name="T33" fmla="*/ 9 h 24"/>
                  <a:gd name="T34" fmla="*/ 13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0" y="24"/>
                      <a:pt x="7" y="22"/>
                      <a:pt x="5" y="20"/>
                    </a:cubicBezTo>
                    <a:cubicBezTo>
                      <a:pt x="0" y="15"/>
                      <a:pt x="1" y="7"/>
                      <a:pt x="5" y="3"/>
                    </a:cubicBezTo>
                    <a:cubicBezTo>
                      <a:pt x="7" y="1"/>
                      <a:pt x="10" y="0"/>
                      <a:pt x="13" y="0"/>
                    </a:cubicBezTo>
                    <a:cubicBezTo>
                      <a:pt x="16" y="0"/>
                      <a:pt x="20" y="1"/>
                      <a:pt x="22" y="4"/>
                    </a:cubicBezTo>
                    <a:cubicBezTo>
                      <a:pt x="24" y="6"/>
                      <a:pt x="26" y="9"/>
                      <a:pt x="25" y="13"/>
                    </a:cubicBezTo>
                    <a:cubicBezTo>
                      <a:pt x="25" y="16"/>
                      <a:pt x="24" y="19"/>
                      <a:pt x="22" y="21"/>
                    </a:cubicBezTo>
                    <a:cubicBezTo>
                      <a:pt x="22" y="21"/>
                      <a:pt x="22" y="21"/>
                      <a:pt x="22" y="21"/>
                    </a:cubicBezTo>
                    <a:cubicBezTo>
                      <a:pt x="20" y="23"/>
                      <a:pt x="17" y="24"/>
                      <a:pt x="14" y="24"/>
                    </a:cubicBezTo>
                    <a:close/>
                    <a:moveTo>
                      <a:pt x="13" y="8"/>
                    </a:moveTo>
                    <a:cubicBezTo>
                      <a:pt x="12" y="8"/>
                      <a:pt x="12" y="8"/>
                      <a:pt x="11" y="9"/>
                    </a:cubicBezTo>
                    <a:cubicBezTo>
                      <a:pt x="11" y="9"/>
                      <a:pt x="11" y="9"/>
                      <a:pt x="11" y="9"/>
                    </a:cubicBezTo>
                    <a:cubicBezTo>
                      <a:pt x="9" y="10"/>
                      <a:pt x="9" y="13"/>
                      <a:pt x="11" y="14"/>
                    </a:cubicBezTo>
                    <a:cubicBezTo>
                      <a:pt x="12" y="15"/>
                      <a:pt x="13" y="16"/>
                      <a:pt x="14" y="16"/>
                    </a:cubicBezTo>
                    <a:cubicBezTo>
                      <a:pt x="15" y="16"/>
                      <a:pt x="15" y="16"/>
                      <a:pt x="16" y="15"/>
                    </a:cubicBezTo>
                    <a:cubicBezTo>
                      <a:pt x="17" y="14"/>
                      <a:pt x="17" y="13"/>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4" name="Freeform 323"/>
              <p:cNvSpPr>
                <a:spLocks noEditPoints="1"/>
              </p:cNvSpPr>
              <p:nvPr/>
            </p:nvSpPr>
            <p:spPr bwMode="auto">
              <a:xfrm>
                <a:off x="-3784601" y="3578225"/>
                <a:ext cx="57150" cy="52388"/>
              </a:xfrm>
              <a:custGeom>
                <a:avLst/>
                <a:gdLst>
                  <a:gd name="T0" fmla="*/ 14 w 26"/>
                  <a:gd name="T1" fmla="*/ 24 h 24"/>
                  <a:gd name="T2" fmla="*/ 6 w 26"/>
                  <a:gd name="T3" fmla="*/ 21 h 24"/>
                  <a:gd name="T4" fmla="*/ 4 w 26"/>
                  <a:gd name="T5" fmla="*/ 4 h 24"/>
                  <a:gd name="T6" fmla="*/ 14 w 26"/>
                  <a:gd name="T7" fmla="*/ 0 h 24"/>
                  <a:gd name="T8" fmla="*/ 21 w 26"/>
                  <a:gd name="T9" fmla="*/ 2 h 24"/>
                  <a:gd name="T10" fmla="*/ 26 w 26"/>
                  <a:gd name="T11" fmla="*/ 10 h 24"/>
                  <a:gd name="T12" fmla="*/ 23 w 26"/>
                  <a:gd name="T13" fmla="*/ 19 h 24"/>
                  <a:gd name="T14" fmla="*/ 14 w 26"/>
                  <a:gd name="T15" fmla="*/ 24 h 24"/>
                  <a:gd name="T16" fmla="*/ 14 w 26"/>
                  <a:gd name="T17" fmla="*/ 8 h 24"/>
                  <a:gd name="T18" fmla="*/ 11 w 26"/>
                  <a:gd name="T19" fmla="*/ 9 h 24"/>
                  <a:gd name="T20" fmla="*/ 11 w 26"/>
                  <a:gd name="T21" fmla="*/ 15 h 24"/>
                  <a:gd name="T22" fmla="*/ 17 w 26"/>
                  <a:gd name="T23" fmla="*/ 14 h 24"/>
                  <a:gd name="T24" fmla="*/ 18 w 26"/>
                  <a:gd name="T25" fmla="*/ 11 h 24"/>
                  <a:gd name="T26" fmla="*/ 16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8" y="23"/>
                      <a:pt x="6" y="21"/>
                    </a:cubicBezTo>
                    <a:cubicBezTo>
                      <a:pt x="1" y="17"/>
                      <a:pt x="0" y="9"/>
                      <a:pt x="4" y="4"/>
                    </a:cubicBezTo>
                    <a:cubicBezTo>
                      <a:pt x="6" y="1"/>
                      <a:pt x="10" y="0"/>
                      <a:pt x="14" y="0"/>
                    </a:cubicBezTo>
                    <a:cubicBezTo>
                      <a:pt x="16" y="0"/>
                      <a:pt x="19" y="1"/>
                      <a:pt x="21" y="2"/>
                    </a:cubicBezTo>
                    <a:cubicBezTo>
                      <a:pt x="24" y="4"/>
                      <a:pt x="25" y="7"/>
                      <a:pt x="26" y="10"/>
                    </a:cubicBezTo>
                    <a:cubicBezTo>
                      <a:pt x="26" y="13"/>
                      <a:pt x="25" y="17"/>
                      <a:pt x="23" y="19"/>
                    </a:cubicBezTo>
                    <a:cubicBezTo>
                      <a:pt x="21" y="22"/>
                      <a:pt x="18" y="24"/>
                      <a:pt x="14" y="24"/>
                    </a:cubicBezTo>
                    <a:close/>
                    <a:moveTo>
                      <a:pt x="14" y="8"/>
                    </a:moveTo>
                    <a:cubicBezTo>
                      <a:pt x="12" y="8"/>
                      <a:pt x="11" y="8"/>
                      <a:pt x="11" y="9"/>
                    </a:cubicBezTo>
                    <a:cubicBezTo>
                      <a:pt x="9" y="11"/>
                      <a:pt x="10" y="14"/>
                      <a:pt x="11" y="15"/>
                    </a:cubicBezTo>
                    <a:cubicBezTo>
                      <a:pt x="13" y="16"/>
                      <a:pt x="16" y="16"/>
                      <a:pt x="17" y="14"/>
                    </a:cubicBezTo>
                    <a:cubicBezTo>
                      <a:pt x="18" y="13"/>
                      <a:pt x="18"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5" name="Freeform 324"/>
              <p:cNvSpPr>
                <a:spLocks noEditPoints="1"/>
              </p:cNvSpPr>
              <p:nvPr/>
            </p:nvSpPr>
            <p:spPr bwMode="auto">
              <a:xfrm>
                <a:off x="-3805239" y="3603625"/>
                <a:ext cx="55563" cy="52388"/>
              </a:xfrm>
              <a:custGeom>
                <a:avLst/>
                <a:gdLst>
                  <a:gd name="T0" fmla="*/ 14 w 26"/>
                  <a:gd name="T1" fmla="*/ 24 h 24"/>
                  <a:gd name="T2" fmla="*/ 5 w 26"/>
                  <a:gd name="T3" fmla="*/ 21 h 24"/>
                  <a:gd name="T4" fmla="*/ 4 w 26"/>
                  <a:gd name="T5" fmla="*/ 4 h 24"/>
                  <a:gd name="T6" fmla="*/ 13 w 26"/>
                  <a:gd name="T7" fmla="*/ 0 h 24"/>
                  <a:gd name="T8" fmla="*/ 21 w 26"/>
                  <a:gd name="T9" fmla="*/ 3 h 24"/>
                  <a:gd name="T10" fmla="*/ 26 w 26"/>
                  <a:gd name="T11" fmla="*/ 11 h 24"/>
                  <a:gd name="T12" fmla="*/ 23 w 26"/>
                  <a:gd name="T13" fmla="*/ 20 h 24"/>
                  <a:gd name="T14" fmla="*/ 14 w 26"/>
                  <a:gd name="T15" fmla="*/ 24 h 24"/>
                  <a:gd name="T16" fmla="*/ 13 w 26"/>
                  <a:gd name="T17" fmla="*/ 8 h 24"/>
                  <a:gd name="T18" fmla="*/ 10 w 26"/>
                  <a:gd name="T19" fmla="*/ 9 h 24"/>
                  <a:gd name="T20" fmla="*/ 11 w 26"/>
                  <a:gd name="T21" fmla="*/ 15 h 24"/>
                  <a:gd name="T22" fmla="*/ 14 w 26"/>
                  <a:gd name="T23" fmla="*/ 16 h 24"/>
                  <a:gd name="T24" fmla="*/ 17 w 26"/>
                  <a:gd name="T25" fmla="*/ 15 h 24"/>
                  <a:gd name="T26" fmla="*/ 18 w 26"/>
                  <a:gd name="T27" fmla="*/ 12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1" y="24"/>
                      <a:pt x="8" y="23"/>
                      <a:pt x="5" y="21"/>
                    </a:cubicBezTo>
                    <a:cubicBezTo>
                      <a:pt x="1" y="17"/>
                      <a:pt x="0" y="9"/>
                      <a:pt x="4" y="4"/>
                    </a:cubicBezTo>
                    <a:cubicBezTo>
                      <a:pt x="7" y="2"/>
                      <a:pt x="10" y="0"/>
                      <a:pt x="13" y="0"/>
                    </a:cubicBezTo>
                    <a:cubicBezTo>
                      <a:pt x="16" y="0"/>
                      <a:pt x="19" y="1"/>
                      <a:pt x="21" y="3"/>
                    </a:cubicBezTo>
                    <a:cubicBezTo>
                      <a:pt x="24" y="5"/>
                      <a:pt x="25" y="8"/>
                      <a:pt x="26" y="11"/>
                    </a:cubicBezTo>
                    <a:cubicBezTo>
                      <a:pt x="26" y="14"/>
                      <a:pt x="25" y="18"/>
                      <a:pt x="23" y="20"/>
                    </a:cubicBezTo>
                    <a:cubicBezTo>
                      <a:pt x="20" y="23"/>
                      <a:pt x="17" y="24"/>
                      <a:pt x="14" y="24"/>
                    </a:cubicBezTo>
                    <a:close/>
                    <a:moveTo>
                      <a:pt x="13" y="8"/>
                    </a:moveTo>
                    <a:cubicBezTo>
                      <a:pt x="12" y="8"/>
                      <a:pt x="11" y="9"/>
                      <a:pt x="10" y="9"/>
                    </a:cubicBezTo>
                    <a:cubicBezTo>
                      <a:pt x="9" y="11"/>
                      <a:pt x="9" y="14"/>
                      <a:pt x="11" y="15"/>
                    </a:cubicBezTo>
                    <a:cubicBezTo>
                      <a:pt x="12" y="16"/>
                      <a:pt x="13" y="16"/>
                      <a:pt x="14" y="16"/>
                    </a:cubicBezTo>
                    <a:cubicBezTo>
                      <a:pt x="15" y="16"/>
                      <a:pt x="16" y="16"/>
                      <a:pt x="17" y="15"/>
                    </a:cubicBezTo>
                    <a:cubicBezTo>
                      <a:pt x="17" y="14"/>
                      <a:pt x="18" y="13"/>
                      <a:pt x="18"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6" name="Freeform 325"/>
              <p:cNvSpPr>
                <a:spLocks noEditPoints="1"/>
              </p:cNvSpPr>
              <p:nvPr/>
            </p:nvSpPr>
            <p:spPr bwMode="auto">
              <a:xfrm>
                <a:off x="-3829051" y="3630613"/>
                <a:ext cx="55563" cy="50800"/>
              </a:xfrm>
              <a:custGeom>
                <a:avLst/>
                <a:gdLst>
                  <a:gd name="T0" fmla="*/ 14 w 26"/>
                  <a:gd name="T1" fmla="*/ 24 h 24"/>
                  <a:gd name="T2" fmla="*/ 5 w 26"/>
                  <a:gd name="T3" fmla="*/ 21 h 24"/>
                  <a:gd name="T4" fmla="*/ 5 w 26"/>
                  <a:gd name="T5" fmla="*/ 4 h 24"/>
                  <a:gd name="T6" fmla="*/ 14 w 26"/>
                  <a:gd name="T7" fmla="*/ 0 h 24"/>
                  <a:gd name="T8" fmla="*/ 22 w 26"/>
                  <a:gd name="T9" fmla="*/ 3 h 24"/>
                  <a:gd name="T10" fmla="*/ 26 w 26"/>
                  <a:gd name="T11" fmla="*/ 12 h 24"/>
                  <a:gd name="T12" fmla="*/ 22 w 26"/>
                  <a:gd name="T13" fmla="*/ 20 h 24"/>
                  <a:gd name="T14" fmla="*/ 14 w 26"/>
                  <a:gd name="T15" fmla="*/ 24 h 24"/>
                  <a:gd name="T16" fmla="*/ 14 w 26"/>
                  <a:gd name="T17" fmla="*/ 8 h 24"/>
                  <a:gd name="T18" fmla="*/ 11 w 26"/>
                  <a:gd name="T19" fmla="*/ 9 h 24"/>
                  <a:gd name="T20" fmla="*/ 11 w 26"/>
                  <a:gd name="T21" fmla="*/ 15 h 24"/>
                  <a:gd name="T22" fmla="*/ 17 w 26"/>
                  <a:gd name="T23" fmla="*/ 15 h 24"/>
                  <a:gd name="T24" fmla="*/ 18 w 26"/>
                  <a:gd name="T25" fmla="*/ 12 h 24"/>
                  <a:gd name="T26" fmla="*/ 16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0" y="24"/>
                      <a:pt x="7" y="23"/>
                      <a:pt x="5" y="21"/>
                    </a:cubicBezTo>
                    <a:cubicBezTo>
                      <a:pt x="1" y="16"/>
                      <a:pt x="0" y="8"/>
                      <a:pt x="5" y="4"/>
                    </a:cubicBezTo>
                    <a:cubicBezTo>
                      <a:pt x="7" y="1"/>
                      <a:pt x="10" y="0"/>
                      <a:pt x="14" y="0"/>
                    </a:cubicBezTo>
                    <a:cubicBezTo>
                      <a:pt x="17" y="0"/>
                      <a:pt x="20" y="1"/>
                      <a:pt x="22" y="3"/>
                    </a:cubicBezTo>
                    <a:cubicBezTo>
                      <a:pt x="24" y="5"/>
                      <a:pt x="26" y="8"/>
                      <a:pt x="26" y="12"/>
                    </a:cubicBezTo>
                    <a:cubicBezTo>
                      <a:pt x="26" y="15"/>
                      <a:pt x="25" y="18"/>
                      <a:pt x="22" y="20"/>
                    </a:cubicBezTo>
                    <a:cubicBezTo>
                      <a:pt x="20" y="23"/>
                      <a:pt x="17" y="24"/>
                      <a:pt x="14" y="24"/>
                    </a:cubicBezTo>
                    <a:close/>
                    <a:moveTo>
                      <a:pt x="14" y="8"/>
                    </a:moveTo>
                    <a:cubicBezTo>
                      <a:pt x="12" y="8"/>
                      <a:pt x="11" y="8"/>
                      <a:pt x="11" y="9"/>
                    </a:cubicBezTo>
                    <a:cubicBezTo>
                      <a:pt x="9" y="11"/>
                      <a:pt x="9" y="13"/>
                      <a:pt x="11" y="15"/>
                    </a:cubicBezTo>
                    <a:cubicBezTo>
                      <a:pt x="12" y="16"/>
                      <a:pt x="15" y="16"/>
                      <a:pt x="17" y="15"/>
                    </a:cubicBezTo>
                    <a:cubicBezTo>
                      <a:pt x="17" y="14"/>
                      <a:pt x="18" y="13"/>
                      <a:pt x="18" y="12"/>
                    </a:cubicBezTo>
                    <a:cubicBezTo>
                      <a:pt x="18"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7" name="Freeform 326"/>
              <p:cNvSpPr>
                <a:spLocks noEditPoints="1"/>
              </p:cNvSpPr>
              <p:nvPr/>
            </p:nvSpPr>
            <p:spPr bwMode="auto">
              <a:xfrm>
                <a:off x="-3852864" y="3654425"/>
                <a:ext cx="55563" cy="52388"/>
              </a:xfrm>
              <a:custGeom>
                <a:avLst/>
                <a:gdLst>
                  <a:gd name="T0" fmla="*/ 13 w 26"/>
                  <a:gd name="T1" fmla="*/ 25 h 25"/>
                  <a:gd name="T2" fmla="*/ 4 w 26"/>
                  <a:gd name="T3" fmla="*/ 21 h 25"/>
                  <a:gd name="T4" fmla="*/ 5 w 26"/>
                  <a:gd name="T5" fmla="*/ 4 h 25"/>
                  <a:gd name="T6" fmla="*/ 13 w 26"/>
                  <a:gd name="T7" fmla="*/ 0 h 25"/>
                  <a:gd name="T8" fmla="*/ 22 w 26"/>
                  <a:gd name="T9" fmla="*/ 4 h 25"/>
                  <a:gd name="T10" fmla="*/ 25 w 26"/>
                  <a:gd name="T11" fmla="*/ 12 h 25"/>
                  <a:gd name="T12" fmla="*/ 22 w 26"/>
                  <a:gd name="T13" fmla="*/ 21 h 25"/>
                  <a:gd name="T14" fmla="*/ 13 w 26"/>
                  <a:gd name="T15" fmla="*/ 25 h 25"/>
                  <a:gd name="T16" fmla="*/ 13 w 26"/>
                  <a:gd name="T17" fmla="*/ 8 h 25"/>
                  <a:gd name="T18" fmla="*/ 10 w 26"/>
                  <a:gd name="T19" fmla="*/ 9 h 25"/>
                  <a:gd name="T20" fmla="*/ 10 w 26"/>
                  <a:gd name="T21" fmla="*/ 15 h 25"/>
                  <a:gd name="T22" fmla="*/ 16 w 26"/>
                  <a:gd name="T23" fmla="*/ 15 h 25"/>
                  <a:gd name="T24" fmla="*/ 17 w 26"/>
                  <a:gd name="T25" fmla="*/ 12 h 25"/>
                  <a:gd name="T26" fmla="*/ 16 w 26"/>
                  <a:gd name="T27" fmla="*/ 10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0" y="25"/>
                      <a:pt x="7" y="23"/>
                      <a:pt x="4" y="21"/>
                    </a:cubicBezTo>
                    <a:cubicBezTo>
                      <a:pt x="0" y="16"/>
                      <a:pt x="0" y="8"/>
                      <a:pt x="5" y="4"/>
                    </a:cubicBezTo>
                    <a:cubicBezTo>
                      <a:pt x="7" y="1"/>
                      <a:pt x="10" y="0"/>
                      <a:pt x="13" y="0"/>
                    </a:cubicBezTo>
                    <a:cubicBezTo>
                      <a:pt x="16" y="0"/>
                      <a:pt x="20" y="2"/>
                      <a:pt x="22" y="4"/>
                    </a:cubicBezTo>
                    <a:cubicBezTo>
                      <a:pt x="24" y="6"/>
                      <a:pt x="26" y="9"/>
                      <a:pt x="25" y="12"/>
                    </a:cubicBezTo>
                    <a:cubicBezTo>
                      <a:pt x="25" y="16"/>
                      <a:pt x="24" y="19"/>
                      <a:pt x="22" y="21"/>
                    </a:cubicBezTo>
                    <a:cubicBezTo>
                      <a:pt x="19" y="23"/>
                      <a:pt x="16" y="25"/>
                      <a:pt x="13" y="25"/>
                    </a:cubicBezTo>
                    <a:close/>
                    <a:moveTo>
                      <a:pt x="13" y="8"/>
                    </a:moveTo>
                    <a:cubicBezTo>
                      <a:pt x="12" y="8"/>
                      <a:pt x="11" y="9"/>
                      <a:pt x="10" y="9"/>
                    </a:cubicBezTo>
                    <a:cubicBezTo>
                      <a:pt x="9" y="11"/>
                      <a:pt x="9" y="14"/>
                      <a:pt x="10" y="15"/>
                    </a:cubicBezTo>
                    <a:cubicBezTo>
                      <a:pt x="12" y="17"/>
                      <a:pt x="14" y="17"/>
                      <a:pt x="16" y="15"/>
                    </a:cubicBezTo>
                    <a:cubicBezTo>
                      <a:pt x="17" y="15"/>
                      <a:pt x="17" y="14"/>
                      <a:pt x="17" y="12"/>
                    </a:cubicBezTo>
                    <a:cubicBezTo>
                      <a:pt x="17" y="11"/>
                      <a:pt x="17"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8" name="Freeform 327"/>
              <p:cNvSpPr>
                <a:spLocks noEditPoints="1"/>
              </p:cNvSpPr>
              <p:nvPr/>
            </p:nvSpPr>
            <p:spPr bwMode="auto">
              <a:xfrm>
                <a:off x="-3767139" y="3613150"/>
                <a:ext cx="57150" cy="53975"/>
              </a:xfrm>
              <a:custGeom>
                <a:avLst/>
                <a:gdLst>
                  <a:gd name="T0" fmla="*/ 13 w 26"/>
                  <a:gd name="T1" fmla="*/ 25 h 25"/>
                  <a:gd name="T2" fmla="*/ 5 w 26"/>
                  <a:gd name="T3" fmla="*/ 22 h 25"/>
                  <a:gd name="T4" fmla="*/ 4 w 26"/>
                  <a:gd name="T5" fmla="*/ 5 h 25"/>
                  <a:gd name="T6" fmla="*/ 14 w 26"/>
                  <a:gd name="T7" fmla="*/ 0 h 25"/>
                  <a:gd name="T8" fmla="*/ 21 w 26"/>
                  <a:gd name="T9" fmla="*/ 3 h 25"/>
                  <a:gd name="T10" fmla="*/ 25 w 26"/>
                  <a:gd name="T11" fmla="*/ 11 h 25"/>
                  <a:gd name="T12" fmla="*/ 23 w 26"/>
                  <a:gd name="T13" fmla="*/ 20 h 25"/>
                  <a:gd name="T14" fmla="*/ 13 w 26"/>
                  <a:gd name="T15" fmla="*/ 25 h 25"/>
                  <a:gd name="T16" fmla="*/ 14 w 26"/>
                  <a:gd name="T17" fmla="*/ 8 h 25"/>
                  <a:gd name="T18" fmla="*/ 10 w 26"/>
                  <a:gd name="T19" fmla="*/ 10 h 25"/>
                  <a:gd name="T20" fmla="*/ 10 w 26"/>
                  <a:gd name="T21" fmla="*/ 16 h 25"/>
                  <a:gd name="T22" fmla="*/ 13 w 26"/>
                  <a:gd name="T23" fmla="*/ 17 h 25"/>
                  <a:gd name="T24" fmla="*/ 16 w 26"/>
                  <a:gd name="T25" fmla="*/ 15 h 25"/>
                  <a:gd name="T26" fmla="*/ 17 w 26"/>
                  <a:gd name="T27" fmla="*/ 12 h 25"/>
                  <a:gd name="T28" fmla="*/ 16 w 26"/>
                  <a:gd name="T29" fmla="*/ 9 h 25"/>
                  <a:gd name="T30" fmla="*/ 14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10" y="25"/>
                      <a:pt x="7" y="24"/>
                      <a:pt x="5" y="22"/>
                    </a:cubicBezTo>
                    <a:cubicBezTo>
                      <a:pt x="0" y="17"/>
                      <a:pt x="0" y="10"/>
                      <a:pt x="4" y="5"/>
                    </a:cubicBezTo>
                    <a:cubicBezTo>
                      <a:pt x="6" y="2"/>
                      <a:pt x="10" y="0"/>
                      <a:pt x="14" y="0"/>
                    </a:cubicBezTo>
                    <a:cubicBezTo>
                      <a:pt x="16" y="0"/>
                      <a:pt x="19" y="1"/>
                      <a:pt x="21" y="3"/>
                    </a:cubicBezTo>
                    <a:cubicBezTo>
                      <a:pt x="23" y="5"/>
                      <a:pt x="25" y="8"/>
                      <a:pt x="25" y="11"/>
                    </a:cubicBezTo>
                    <a:cubicBezTo>
                      <a:pt x="26" y="14"/>
                      <a:pt x="25" y="18"/>
                      <a:pt x="23" y="20"/>
                    </a:cubicBezTo>
                    <a:cubicBezTo>
                      <a:pt x="20" y="23"/>
                      <a:pt x="17" y="25"/>
                      <a:pt x="13" y="25"/>
                    </a:cubicBezTo>
                    <a:close/>
                    <a:moveTo>
                      <a:pt x="14" y="8"/>
                    </a:moveTo>
                    <a:cubicBezTo>
                      <a:pt x="12" y="8"/>
                      <a:pt x="11" y="9"/>
                      <a:pt x="10" y="10"/>
                    </a:cubicBezTo>
                    <a:cubicBezTo>
                      <a:pt x="9" y="12"/>
                      <a:pt x="9" y="14"/>
                      <a:pt x="10" y="16"/>
                    </a:cubicBezTo>
                    <a:cubicBezTo>
                      <a:pt x="11" y="16"/>
                      <a:pt x="12" y="17"/>
                      <a:pt x="13" y="17"/>
                    </a:cubicBezTo>
                    <a:cubicBezTo>
                      <a:pt x="14" y="17"/>
                      <a:pt x="15" y="16"/>
                      <a:pt x="16" y="15"/>
                    </a:cubicBezTo>
                    <a:cubicBezTo>
                      <a:pt x="17" y="14"/>
                      <a:pt x="17" y="13"/>
                      <a:pt x="17" y="12"/>
                    </a:cubicBezTo>
                    <a:cubicBezTo>
                      <a:pt x="17" y="11"/>
                      <a:pt x="17" y="10"/>
                      <a:pt x="16"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9" name="Freeform 328"/>
              <p:cNvSpPr>
                <a:spLocks noEditPoints="1"/>
              </p:cNvSpPr>
              <p:nvPr/>
            </p:nvSpPr>
            <p:spPr bwMode="auto">
              <a:xfrm>
                <a:off x="-3770314" y="3657600"/>
                <a:ext cx="85725" cy="84138"/>
              </a:xfrm>
              <a:custGeom>
                <a:avLst/>
                <a:gdLst>
                  <a:gd name="T0" fmla="*/ 20 w 40"/>
                  <a:gd name="T1" fmla="*/ 39 h 39"/>
                  <a:gd name="T2" fmla="*/ 7 w 40"/>
                  <a:gd name="T3" fmla="*/ 34 h 39"/>
                  <a:gd name="T4" fmla="*/ 8 w 40"/>
                  <a:gd name="T5" fmla="*/ 7 h 39"/>
                  <a:gd name="T6" fmla="*/ 22 w 40"/>
                  <a:gd name="T7" fmla="*/ 0 h 39"/>
                  <a:gd name="T8" fmla="*/ 34 w 40"/>
                  <a:gd name="T9" fmla="*/ 5 h 39"/>
                  <a:gd name="T10" fmla="*/ 40 w 40"/>
                  <a:gd name="T11" fmla="*/ 18 h 39"/>
                  <a:gd name="T12" fmla="*/ 35 w 40"/>
                  <a:gd name="T13" fmla="*/ 32 h 39"/>
                  <a:gd name="T14" fmla="*/ 20 w 40"/>
                  <a:gd name="T15" fmla="*/ 39 h 39"/>
                  <a:gd name="T16" fmla="*/ 22 w 40"/>
                  <a:gd name="T17" fmla="*/ 9 h 39"/>
                  <a:gd name="T18" fmla="*/ 14 w 40"/>
                  <a:gd name="T19" fmla="*/ 13 h 39"/>
                  <a:gd name="T20" fmla="*/ 14 w 40"/>
                  <a:gd name="T21" fmla="*/ 13 h 39"/>
                  <a:gd name="T22" fmla="*/ 13 w 40"/>
                  <a:gd name="T23" fmla="*/ 28 h 39"/>
                  <a:gd name="T24" fmla="*/ 20 w 40"/>
                  <a:gd name="T25" fmla="*/ 31 h 39"/>
                  <a:gd name="T26" fmla="*/ 29 w 40"/>
                  <a:gd name="T27" fmla="*/ 26 h 39"/>
                  <a:gd name="T28" fmla="*/ 32 w 40"/>
                  <a:gd name="T29" fmla="*/ 18 h 39"/>
                  <a:gd name="T30" fmla="*/ 29 w 40"/>
                  <a:gd name="T31" fmla="*/ 11 h 39"/>
                  <a:gd name="T32" fmla="*/ 22 w 40"/>
                  <a:gd name="T33"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39">
                    <a:moveTo>
                      <a:pt x="20" y="39"/>
                    </a:moveTo>
                    <a:cubicBezTo>
                      <a:pt x="15" y="39"/>
                      <a:pt x="11" y="37"/>
                      <a:pt x="7" y="34"/>
                    </a:cubicBezTo>
                    <a:cubicBezTo>
                      <a:pt x="0" y="27"/>
                      <a:pt x="0" y="15"/>
                      <a:pt x="8" y="7"/>
                    </a:cubicBezTo>
                    <a:cubicBezTo>
                      <a:pt x="11" y="3"/>
                      <a:pt x="17" y="0"/>
                      <a:pt x="22" y="0"/>
                    </a:cubicBezTo>
                    <a:cubicBezTo>
                      <a:pt x="27" y="0"/>
                      <a:pt x="31" y="2"/>
                      <a:pt x="34" y="5"/>
                    </a:cubicBezTo>
                    <a:cubicBezTo>
                      <a:pt x="38" y="8"/>
                      <a:pt x="40" y="13"/>
                      <a:pt x="40" y="18"/>
                    </a:cubicBezTo>
                    <a:cubicBezTo>
                      <a:pt x="40" y="23"/>
                      <a:pt x="38" y="28"/>
                      <a:pt x="35" y="32"/>
                    </a:cubicBezTo>
                    <a:cubicBezTo>
                      <a:pt x="31" y="36"/>
                      <a:pt x="25" y="39"/>
                      <a:pt x="20" y="39"/>
                    </a:cubicBezTo>
                    <a:close/>
                    <a:moveTo>
                      <a:pt x="22" y="9"/>
                    </a:moveTo>
                    <a:cubicBezTo>
                      <a:pt x="19" y="9"/>
                      <a:pt x="16" y="10"/>
                      <a:pt x="14" y="13"/>
                    </a:cubicBezTo>
                    <a:cubicBezTo>
                      <a:pt x="14" y="13"/>
                      <a:pt x="14" y="13"/>
                      <a:pt x="14" y="13"/>
                    </a:cubicBezTo>
                    <a:cubicBezTo>
                      <a:pt x="9" y="17"/>
                      <a:pt x="9" y="24"/>
                      <a:pt x="13" y="28"/>
                    </a:cubicBezTo>
                    <a:cubicBezTo>
                      <a:pt x="15" y="30"/>
                      <a:pt x="18" y="31"/>
                      <a:pt x="20" y="31"/>
                    </a:cubicBezTo>
                    <a:cubicBezTo>
                      <a:pt x="23" y="31"/>
                      <a:pt x="26" y="29"/>
                      <a:pt x="29" y="26"/>
                    </a:cubicBezTo>
                    <a:cubicBezTo>
                      <a:pt x="31" y="24"/>
                      <a:pt x="32" y="21"/>
                      <a:pt x="32" y="18"/>
                    </a:cubicBezTo>
                    <a:cubicBezTo>
                      <a:pt x="32" y="15"/>
                      <a:pt x="31" y="13"/>
                      <a:pt x="29" y="11"/>
                    </a:cubicBezTo>
                    <a:cubicBezTo>
                      <a:pt x="27" y="9"/>
                      <a:pt x="25" y="9"/>
                      <a:pt x="2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0" name="Freeform 329"/>
              <p:cNvSpPr>
                <a:spLocks noEditPoints="1"/>
              </p:cNvSpPr>
              <p:nvPr/>
            </p:nvSpPr>
            <p:spPr bwMode="auto">
              <a:xfrm>
                <a:off x="-3790951" y="3640138"/>
                <a:ext cx="57150" cy="52388"/>
              </a:xfrm>
              <a:custGeom>
                <a:avLst/>
                <a:gdLst>
                  <a:gd name="T0" fmla="*/ 13 w 26"/>
                  <a:gd name="T1" fmla="*/ 24 h 24"/>
                  <a:gd name="T2" fmla="*/ 5 w 26"/>
                  <a:gd name="T3" fmla="*/ 21 h 24"/>
                  <a:gd name="T4" fmla="*/ 4 w 26"/>
                  <a:gd name="T5" fmla="*/ 4 h 24"/>
                  <a:gd name="T6" fmla="*/ 13 w 26"/>
                  <a:gd name="T7" fmla="*/ 0 h 24"/>
                  <a:gd name="T8" fmla="*/ 21 w 26"/>
                  <a:gd name="T9" fmla="*/ 3 h 24"/>
                  <a:gd name="T10" fmla="*/ 25 w 26"/>
                  <a:gd name="T11" fmla="*/ 11 h 24"/>
                  <a:gd name="T12" fmla="*/ 22 w 26"/>
                  <a:gd name="T13" fmla="*/ 20 h 24"/>
                  <a:gd name="T14" fmla="*/ 13 w 26"/>
                  <a:gd name="T15" fmla="*/ 24 h 24"/>
                  <a:gd name="T16" fmla="*/ 13 w 26"/>
                  <a:gd name="T17" fmla="*/ 8 h 24"/>
                  <a:gd name="T18" fmla="*/ 10 w 26"/>
                  <a:gd name="T19" fmla="*/ 9 h 24"/>
                  <a:gd name="T20" fmla="*/ 10 w 26"/>
                  <a:gd name="T21" fmla="*/ 9 h 24"/>
                  <a:gd name="T22" fmla="*/ 10 w 26"/>
                  <a:gd name="T23" fmla="*/ 15 h 24"/>
                  <a:gd name="T24" fmla="*/ 13 w 26"/>
                  <a:gd name="T25" fmla="*/ 16 h 24"/>
                  <a:gd name="T26" fmla="*/ 16 w 26"/>
                  <a:gd name="T27" fmla="*/ 15 h 24"/>
                  <a:gd name="T28" fmla="*/ 17 w 26"/>
                  <a:gd name="T29" fmla="*/ 11 h 24"/>
                  <a:gd name="T30" fmla="*/ 16 w 26"/>
                  <a:gd name="T31" fmla="*/ 9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7" y="23"/>
                      <a:pt x="5" y="21"/>
                    </a:cubicBezTo>
                    <a:cubicBezTo>
                      <a:pt x="0" y="16"/>
                      <a:pt x="0" y="9"/>
                      <a:pt x="4" y="4"/>
                    </a:cubicBezTo>
                    <a:cubicBezTo>
                      <a:pt x="7" y="1"/>
                      <a:pt x="10" y="0"/>
                      <a:pt x="13" y="0"/>
                    </a:cubicBezTo>
                    <a:cubicBezTo>
                      <a:pt x="16" y="0"/>
                      <a:pt x="19" y="1"/>
                      <a:pt x="21" y="3"/>
                    </a:cubicBezTo>
                    <a:cubicBezTo>
                      <a:pt x="24" y="5"/>
                      <a:pt x="25" y="8"/>
                      <a:pt x="25" y="11"/>
                    </a:cubicBezTo>
                    <a:cubicBezTo>
                      <a:pt x="26" y="14"/>
                      <a:pt x="24" y="18"/>
                      <a:pt x="22" y="20"/>
                    </a:cubicBezTo>
                    <a:cubicBezTo>
                      <a:pt x="20" y="23"/>
                      <a:pt x="16" y="24"/>
                      <a:pt x="13" y="24"/>
                    </a:cubicBezTo>
                    <a:close/>
                    <a:moveTo>
                      <a:pt x="13" y="8"/>
                    </a:moveTo>
                    <a:cubicBezTo>
                      <a:pt x="12" y="8"/>
                      <a:pt x="11" y="8"/>
                      <a:pt x="10" y="9"/>
                    </a:cubicBezTo>
                    <a:cubicBezTo>
                      <a:pt x="10" y="9"/>
                      <a:pt x="10" y="9"/>
                      <a:pt x="10" y="9"/>
                    </a:cubicBezTo>
                    <a:cubicBezTo>
                      <a:pt x="9" y="11"/>
                      <a:pt x="9" y="14"/>
                      <a:pt x="10" y="15"/>
                    </a:cubicBezTo>
                    <a:cubicBezTo>
                      <a:pt x="11" y="16"/>
                      <a:pt x="12" y="16"/>
                      <a:pt x="13" y="16"/>
                    </a:cubicBezTo>
                    <a:cubicBezTo>
                      <a:pt x="14" y="16"/>
                      <a:pt x="15" y="16"/>
                      <a:pt x="16" y="15"/>
                    </a:cubicBezTo>
                    <a:cubicBezTo>
                      <a:pt x="17" y="14"/>
                      <a:pt x="17" y="13"/>
                      <a:pt x="17" y="11"/>
                    </a:cubicBezTo>
                    <a:cubicBezTo>
                      <a:pt x="17" y="10"/>
                      <a:pt x="17"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1" name="Freeform 330"/>
              <p:cNvSpPr>
                <a:spLocks noEditPoints="1"/>
              </p:cNvSpPr>
              <p:nvPr/>
            </p:nvSpPr>
            <p:spPr bwMode="auto">
              <a:xfrm>
                <a:off x="-3816351" y="3667125"/>
                <a:ext cx="55563" cy="52388"/>
              </a:xfrm>
              <a:custGeom>
                <a:avLst/>
                <a:gdLst>
                  <a:gd name="T0" fmla="*/ 13 w 26"/>
                  <a:gd name="T1" fmla="*/ 25 h 25"/>
                  <a:gd name="T2" fmla="*/ 5 w 26"/>
                  <a:gd name="T3" fmla="*/ 21 h 25"/>
                  <a:gd name="T4" fmla="*/ 5 w 26"/>
                  <a:gd name="T5" fmla="*/ 4 h 25"/>
                  <a:gd name="T6" fmla="*/ 14 w 26"/>
                  <a:gd name="T7" fmla="*/ 0 h 25"/>
                  <a:gd name="T8" fmla="*/ 22 w 26"/>
                  <a:gd name="T9" fmla="*/ 3 h 25"/>
                  <a:gd name="T10" fmla="*/ 26 w 26"/>
                  <a:gd name="T11" fmla="*/ 12 h 25"/>
                  <a:gd name="T12" fmla="*/ 22 w 26"/>
                  <a:gd name="T13" fmla="*/ 21 h 25"/>
                  <a:gd name="T14" fmla="*/ 22 w 26"/>
                  <a:gd name="T15" fmla="*/ 21 h 25"/>
                  <a:gd name="T16" fmla="*/ 13 w 26"/>
                  <a:gd name="T17" fmla="*/ 25 h 25"/>
                  <a:gd name="T18" fmla="*/ 14 w 26"/>
                  <a:gd name="T19" fmla="*/ 8 h 25"/>
                  <a:gd name="T20" fmla="*/ 11 w 26"/>
                  <a:gd name="T21" fmla="*/ 9 h 25"/>
                  <a:gd name="T22" fmla="*/ 11 w 26"/>
                  <a:gd name="T23" fmla="*/ 9 h 25"/>
                  <a:gd name="T24" fmla="*/ 10 w 26"/>
                  <a:gd name="T25" fmla="*/ 15 h 25"/>
                  <a:gd name="T26" fmla="*/ 16 w 26"/>
                  <a:gd name="T27" fmla="*/ 15 h 25"/>
                  <a:gd name="T28" fmla="*/ 18 w 26"/>
                  <a:gd name="T29" fmla="*/ 12 h 25"/>
                  <a:gd name="T30" fmla="*/ 17 w 26"/>
                  <a:gd name="T31" fmla="*/ 9 h 25"/>
                  <a:gd name="T32" fmla="*/ 14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0" y="25"/>
                      <a:pt x="7" y="23"/>
                      <a:pt x="5" y="21"/>
                    </a:cubicBezTo>
                    <a:cubicBezTo>
                      <a:pt x="0" y="16"/>
                      <a:pt x="0" y="8"/>
                      <a:pt x="5" y="4"/>
                    </a:cubicBezTo>
                    <a:cubicBezTo>
                      <a:pt x="7" y="1"/>
                      <a:pt x="11" y="0"/>
                      <a:pt x="14" y="0"/>
                    </a:cubicBezTo>
                    <a:cubicBezTo>
                      <a:pt x="17" y="0"/>
                      <a:pt x="20" y="1"/>
                      <a:pt x="22" y="3"/>
                    </a:cubicBezTo>
                    <a:cubicBezTo>
                      <a:pt x="24" y="5"/>
                      <a:pt x="26" y="8"/>
                      <a:pt x="26" y="12"/>
                    </a:cubicBezTo>
                    <a:cubicBezTo>
                      <a:pt x="26" y="15"/>
                      <a:pt x="25" y="18"/>
                      <a:pt x="22" y="21"/>
                    </a:cubicBezTo>
                    <a:cubicBezTo>
                      <a:pt x="22" y="21"/>
                      <a:pt x="22" y="21"/>
                      <a:pt x="22" y="21"/>
                    </a:cubicBezTo>
                    <a:cubicBezTo>
                      <a:pt x="20" y="23"/>
                      <a:pt x="17" y="25"/>
                      <a:pt x="13" y="25"/>
                    </a:cubicBezTo>
                    <a:close/>
                    <a:moveTo>
                      <a:pt x="14" y="8"/>
                    </a:moveTo>
                    <a:cubicBezTo>
                      <a:pt x="13" y="8"/>
                      <a:pt x="12" y="9"/>
                      <a:pt x="11" y="9"/>
                    </a:cubicBezTo>
                    <a:cubicBezTo>
                      <a:pt x="11" y="9"/>
                      <a:pt x="11" y="9"/>
                      <a:pt x="11" y="9"/>
                    </a:cubicBezTo>
                    <a:cubicBezTo>
                      <a:pt x="9" y="11"/>
                      <a:pt x="9" y="14"/>
                      <a:pt x="10" y="15"/>
                    </a:cubicBezTo>
                    <a:cubicBezTo>
                      <a:pt x="12" y="17"/>
                      <a:pt x="15" y="17"/>
                      <a:pt x="16" y="15"/>
                    </a:cubicBezTo>
                    <a:cubicBezTo>
                      <a:pt x="17" y="14"/>
                      <a:pt x="18" y="13"/>
                      <a:pt x="18" y="12"/>
                    </a:cubicBezTo>
                    <a:cubicBezTo>
                      <a:pt x="18"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2" name="Freeform 331"/>
              <p:cNvSpPr>
                <a:spLocks noEditPoints="1"/>
              </p:cNvSpPr>
              <p:nvPr/>
            </p:nvSpPr>
            <p:spPr bwMode="auto">
              <a:xfrm>
                <a:off x="-3963989" y="3657600"/>
                <a:ext cx="52388" cy="52388"/>
              </a:xfrm>
              <a:custGeom>
                <a:avLst/>
                <a:gdLst>
                  <a:gd name="T0" fmla="*/ 14 w 25"/>
                  <a:gd name="T1" fmla="*/ 24 h 24"/>
                  <a:gd name="T2" fmla="*/ 4 w 25"/>
                  <a:gd name="T3" fmla="*/ 19 h 24"/>
                  <a:gd name="T4" fmla="*/ 6 w 25"/>
                  <a:gd name="T5" fmla="*/ 3 h 24"/>
                  <a:gd name="T6" fmla="*/ 12 w 25"/>
                  <a:gd name="T7" fmla="*/ 0 h 24"/>
                  <a:gd name="T8" fmla="*/ 22 w 25"/>
                  <a:gd name="T9" fmla="*/ 5 h 24"/>
                  <a:gd name="T10" fmla="*/ 25 w 25"/>
                  <a:gd name="T11" fmla="*/ 15 h 24"/>
                  <a:gd name="T12" fmla="*/ 20 w 25"/>
                  <a:gd name="T13" fmla="*/ 22 h 24"/>
                  <a:gd name="T14" fmla="*/ 14 w 25"/>
                  <a:gd name="T15" fmla="*/ 24 h 24"/>
                  <a:gd name="T16" fmla="*/ 12 w 25"/>
                  <a:gd name="T17" fmla="*/ 9 h 24"/>
                  <a:gd name="T18" fmla="*/ 11 w 25"/>
                  <a:gd name="T19" fmla="*/ 9 h 24"/>
                  <a:gd name="T20" fmla="*/ 10 w 25"/>
                  <a:gd name="T21" fmla="*/ 14 h 24"/>
                  <a:gd name="T22" fmla="*/ 15 w 25"/>
                  <a:gd name="T23" fmla="*/ 16 h 24"/>
                  <a:gd name="T24" fmla="*/ 16 w 25"/>
                  <a:gd name="T25" fmla="*/ 14 h 24"/>
                  <a:gd name="T26" fmla="*/ 16 w 25"/>
                  <a:gd name="T27" fmla="*/ 10 h 24"/>
                  <a:gd name="T28" fmla="*/ 12 w 25"/>
                  <a:gd name="T2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4" y="24"/>
                    </a:moveTo>
                    <a:cubicBezTo>
                      <a:pt x="10" y="24"/>
                      <a:pt x="6" y="22"/>
                      <a:pt x="4" y="19"/>
                    </a:cubicBezTo>
                    <a:cubicBezTo>
                      <a:pt x="0" y="13"/>
                      <a:pt x="1" y="6"/>
                      <a:pt x="6" y="3"/>
                    </a:cubicBezTo>
                    <a:cubicBezTo>
                      <a:pt x="8" y="1"/>
                      <a:pt x="10" y="0"/>
                      <a:pt x="12" y="0"/>
                    </a:cubicBezTo>
                    <a:cubicBezTo>
                      <a:pt x="16" y="0"/>
                      <a:pt x="20" y="2"/>
                      <a:pt x="22" y="5"/>
                    </a:cubicBezTo>
                    <a:cubicBezTo>
                      <a:pt x="24" y="8"/>
                      <a:pt x="25" y="11"/>
                      <a:pt x="25" y="15"/>
                    </a:cubicBezTo>
                    <a:cubicBezTo>
                      <a:pt x="24" y="18"/>
                      <a:pt x="23" y="20"/>
                      <a:pt x="20" y="22"/>
                    </a:cubicBezTo>
                    <a:cubicBezTo>
                      <a:pt x="18" y="23"/>
                      <a:pt x="16" y="24"/>
                      <a:pt x="14" y="24"/>
                    </a:cubicBezTo>
                    <a:close/>
                    <a:moveTo>
                      <a:pt x="12" y="9"/>
                    </a:moveTo>
                    <a:cubicBezTo>
                      <a:pt x="12" y="9"/>
                      <a:pt x="11" y="9"/>
                      <a:pt x="11" y="9"/>
                    </a:cubicBezTo>
                    <a:cubicBezTo>
                      <a:pt x="9" y="10"/>
                      <a:pt x="9" y="12"/>
                      <a:pt x="10" y="14"/>
                    </a:cubicBezTo>
                    <a:cubicBezTo>
                      <a:pt x="12" y="16"/>
                      <a:pt x="14" y="17"/>
                      <a:pt x="15" y="16"/>
                    </a:cubicBezTo>
                    <a:cubicBezTo>
                      <a:pt x="16" y="15"/>
                      <a:pt x="16" y="14"/>
                      <a:pt x="16" y="14"/>
                    </a:cubicBezTo>
                    <a:cubicBezTo>
                      <a:pt x="17" y="12"/>
                      <a:pt x="16" y="11"/>
                      <a:pt x="16" y="10"/>
                    </a:cubicBezTo>
                    <a:cubicBezTo>
                      <a:pt x="15"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3" name="Freeform 332"/>
              <p:cNvSpPr>
                <a:spLocks noEditPoints="1"/>
              </p:cNvSpPr>
              <p:nvPr/>
            </p:nvSpPr>
            <p:spPr bwMode="auto">
              <a:xfrm>
                <a:off x="-3990976" y="3676650"/>
                <a:ext cx="53975" cy="52388"/>
              </a:xfrm>
              <a:custGeom>
                <a:avLst/>
                <a:gdLst>
                  <a:gd name="T0" fmla="*/ 14 w 25"/>
                  <a:gd name="T1" fmla="*/ 24 h 24"/>
                  <a:gd name="T2" fmla="*/ 4 w 25"/>
                  <a:gd name="T3" fmla="*/ 18 h 24"/>
                  <a:gd name="T4" fmla="*/ 6 w 25"/>
                  <a:gd name="T5" fmla="*/ 2 h 24"/>
                  <a:gd name="T6" fmla="*/ 12 w 25"/>
                  <a:gd name="T7" fmla="*/ 0 h 24"/>
                  <a:gd name="T8" fmla="*/ 22 w 25"/>
                  <a:gd name="T9" fmla="*/ 5 h 24"/>
                  <a:gd name="T10" fmla="*/ 25 w 25"/>
                  <a:gd name="T11" fmla="*/ 14 h 24"/>
                  <a:gd name="T12" fmla="*/ 20 w 25"/>
                  <a:gd name="T13" fmla="*/ 22 h 24"/>
                  <a:gd name="T14" fmla="*/ 20 w 25"/>
                  <a:gd name="T15" fmla="*/ 22 h 24"/>
                  <a:gd name="T16" fmla="*/ 14 w 25"/>
                  <a:gd name="T17" fmla="*/ 24 h 24"/>
                  <a:gd name="T18" fmla="*/ 12 w 25"/>
                  <a:gd name="T19" fmla="*/ 8 h 24"/>
                  <a:gd name="T20" fmla="*/ 11 w 25"/>
                  <a:gd name="T21" fmla="*/ 8 h 24"/>
                  <a:gd name="T22" fmla="*/ 11 w 25"/>
                  <a:gd name="T23" fmla="*/ 8 h 24"/>
                  <a:gd name="T24" fmla="*/ 10 w 25"/>
                  <a:gd name="T25" fmla="*/ 14 h 24"/>
                  <a:gd name="T26" fmla="*/ 15 w 25"/>
                  <a:gd name="T27" fmla="*/ 15 h 24"/>
                  <a:gd name="T28" fmla="*/ 17 w 25"/>
                  <a:gd name="T29" fmla="*/ 13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4" y="24"/>
                    </a:moveTo>
                    <a:cubicBezTo>
                      <a:pt x="10" y="24"/>
                      <a:pt x="6" y="21"/>
                      <a:pt x="4" y="18"/>
                    </a:cubicBezTo>
                    <a:cubicBezTo>
                      <a:pt x="0" y="12"/>
                      <a:pt x="1" y="5"/>
                      <a:pt x="6" y="2"/>
                    </a:cubicBezTo>
                    <a:cubicBezTo>
                      <a:pt x="8" y="0"/>
                      <a:pt x="10" y="0"/>
                      <a:pt x="12" y="0"/>
                    </a:cubicBezTo>
                    <a:cubicBezTo>
                      <a:pt x="16" y="0"/>
                      <a:pt x="20" y="2"/>
                      <a:pt x="22" y="5"/>
                    </a:cubicBezTo>
                    <a:cubicBezTo>
                      <a:pt x="24" y="8"/>
                      <a:pt x="25" y="11"/>
                      <a:pt x="25" y="14"/>
                    </a:cubicBezTo>
                    <a:cubicBezTo>
                      <a:pt x="24" y="17"/>
                      <a:pt x="22" y="20"/>
                      <a:pt x="20" y="22"/>
                    </a:cubicBezTo>
                    <a:cubicBezTo>
                      <a:pt x="20" y="22"/>
                      <a:pt x="20" y="22"/>
                      <a:pt x="20" y="22"/>
                    </a:cubicBezTo>
                    <a:cubicBezTo>
                      <a:pt x="18" y="23"/>
                      <a:pt x="16" y="24"/>
                      <a:pt x="14" y="24"/>
                    </a:cubicBezTo>
                    <a:close/>
                    <a:moveTo>
                      <a:pt x="12" y="8"/>
                    </a:moveTo>
                    <a:cubicBezTo>
                      <a:pt x="12" y="8"/>
                      <a:pt x="11" y="8"/>
                      <a:pt x="11" y="8"/>
                    </a:cubicBezTo>
                    <a:cubicBezTo>
                      <a:pt x="11" y="8"/>
                      <a:pt x="11" y="8"/>
                      <a:pt x="11" y="8"/>
                    </a:cubicBezTo>
                    <a:cubicBezTo>
                      <a:pt x="9" y="9"/>
                      <a:pt x="9" y="12"/>
                      <a:pt x="10" y="14"/>
                    </a:cubicBezTo>
                    <a:cubicBezTo>
                      <a:pt x="11" y="15"/>
                      <a:pt x="14" y="16"/>
                      <a:pt x="15" y="15"/>
                    </a:cubicBezTo>
                    <a:cubicBezTo>
                      <a:pt x="16" y="15"/>
                      <a:pt x="16" y="14"/>
                      <a:pt x="17" y="13"/>
                    </a:cubicBezTo>
                    <a:cubicBezTo>
                      <a:pt x="17" y="12"/>
                      <a:pt x="16"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4" name="Freeform 333"/>
              <p:cNvSpPr>
                <a:spLocks noEditPoints="1"/>
              </p:cNvSpPr>
              <p:nvPr/>
            </p:nvSpPr>
            <p:spPr bwMode="auto">
              <a:xfrm>
                <a:off x="-4016376" y="3694113"/>
                <a:ext cx="53975" cy="52388"/>
              </a:xfrm>
              <a:custGeom>
                <a:avLst/>
                <a:gdLst>
                  <a:gd name="T0" fmla="*/ 13 w 25"/>
                  <a:gd name="T1" fmla="*/ 24 h 24"/>
                  <a:gd name="T2" fmla="*/ 3 w 25"/>
                  <a:gd name="T3" fmla="*/ 17 h 24"/>
                  <a:gd name="T4" fmla="*/ 6 w 25"/>
                  <a:gd name="T5" fmla="*/ 1 h 24"/>
                  <a:gd name="T6" fmla="*/ 12 w 25"/>
                  <a:gd name="T7" fmla="*/ 0 h 24"/>
                  <a:gd name="T8" fmla="*/ 22 w 25"/>
                  <a:gd name="T9" fmla="*/ 5 h 24"/>
                  <a:gd name="T10" fmla="*/ 24 w 25"/>
                  <a:gd name="T11" fmla="*/ 15 h 24"/>
                  <a:gd name="T12" fmla="*/ 19 w 25"/>
                  <a:gd name="T13" fmla="*/ 22 h 24"/>
                  <a:gd name="T14" fmla="*/ 19 w 25"/>
                  <a:gd name="T15" fmla="*/ 22 h 24"/>
                  <a:gd name="T16" fmla="*/ 13 w 25"/>
                  <a:gd name="T17" fmla="*/ 24 h 24"/>
                  <a:gd name="T18" fmla="*/ 12 w 25"/>
                  <a:gd name="T19" fmla="*/ 8 h 24"/>
                  <a:gd name="T20" fmla="*/ 11 w 25"/>
                  <a:gd name="T21" fmla="*/ 8 h 24"/>
                  <a:gd name="T22" fmla="*/ 11 w 25"/>
                  <a:gd name="T23" fmla="*/ 8 h 24"/>
                  <a:gd name="T24" fmla="*/ 10 w 25"/>
                  <a:gd name="T25" fmla="*/ 13 h 24"/>
                  <a:gd name="T26" fmla="*/ 15 w 25"/>
                  <a:gd name="T27" fmla="*/ 15 h 24"/>
                  <a:gd name="T28" fmla="*/ 16 w 25"/>
                  <a:gd name="T29" fmla="*/ 13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9" y="24"/>
                      <a:pt x="5" y="21"/>
                      <a:pt x="3" y="17"/>
                    </a:cubicBezTo>
                    <a:cubicBezTo>
                      <a:pt x="0" y="12"/>
                      <a:pt x="1" y="4"/>
                      <a:pt x="6" y="1"/>
                    </a:cubicBezTo>
                    <a:cubicBezTo>
                      <a:pt x="8" y="0"/>
                      <a:pt x="10" y="0"/>
                      <a:pt x="12" y="0"/>
                    </a:cubicBezTo>
                    <a:cubicBezTo>
                      <a:pt x="16" y="0"/>
                      <a:pt x="20" y="2"/>
                      <a:pt x="22" y="5"/>
                    </a:cubicBezTo>
                    <a:cubicBezTo>
                      <a:pt x="24" y="8"/>
                      <a:pt x="25" y="12"/>
                      <a:pt x="24" y="15"/>
                    </a:cubicBezTo>
                    <a:cubicBezTo>
                      <a:pt x="23" y="18"/>
                      <a:pt x="22" y="20"/>
                      <a:pt x="19" y="22"/>
                    </a:cubicBezTo>
                    <a:cubicBezTo>
                      <a:pt x="19" y="22"/>
                      <a:pt x="19" y="22"/>
                      <a:pt x="19" y="22"/>
                    </a:cubicBezTo>
                    <a:cubicBezTo>
                      <a:pt x="17" y="23"/>
                      <a:pt x="15" y="24"/>
                      <a:pt x="13" y="24"/>
                    </a:cubicBezTo>
                    <a:close/>
                    <a:moveTo>
                      <a:pt x="12" y="8"/>
                    </a:moveTo>
                    <a:cubicBezTo>
                      <a:pt x="12" y="8"/>
                      <a:pt x="11" y="8"/>
                      <a:pt x="11" y="8"/>
                    </a:cubicBezTo>
                    <a:cubicBezTo>
                      <a:pt x="11" y="8"/>
                      <a:pt x="11" y="8"/>
                      <a:pt x="11" y="8"/>
                    </a:cubicBezTo>
                    <a:cubicBezTo>
                      <a:pt x="9" y="9"/>
                      <a:pt x="9" y="11"/>
                      <a:pt x="10" y="13"/>
                    </a:cubicBezTo>
                    <a:cubicBezTo>
                      <a:pt x="11" y="15"/>
                      <a:pt x="13" y="16"/>
                      <a:pt x="15" y="15"/>
                    </a:cubicBezTo>
                    <a:cubicBezTo>
                      <a:pt x="16" y="15"/>
                      <a:pt x="16" y="14"/>
                      <a:pt x="16" y="13"/>
                    </a:cubicBezTo>
                    <a:cubicBezTo>
                      <a:pt x="16" y="12"/>
                      <a:pt x="16" y="11"/>
                      <a:pt x="16"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5" name="Freeform 334"/>
              <p:cNvSpPr>
                <a:spLocks noEditPoints="1"/>
              </p:cNvSpPr>
              <p:nvPr/>
            </p:nvSpPr>
            <p:spPr bwMode="auto">
              <a:xfrm>
                <a:off x="-4044951" y="3709988"/>
                <a:ext cx="53975" cy="50800"/>
              </a:xfrm>
              <a:custGeom>
                <a:avLst/>
                <a:gdLst>
                  <a:gd name="T0" fmla="*/ 14 w 25"/>
                  <a:gd name="T1" fmla="*/ 24 h 24"/>
                  <a:gd name="T2" fmla="*/ 3 w 25"/>
                  <a:gd name="T3" fmla="*/ 17 h 24"/>
                  <a:gd name="T4" fmla="*/ 7 w 25"/>
                  <a:gd name="T5" fmla="*/ 1 h 24"/>
                  <a:gd name="T6" fmla="*/ 12 w 25"/>
                  <a:gd name="T7" fmla="*/ 0 h 24"/>
                  <a:gd name="T8" fmla="*/ 23 w 25"/>
                  <a:gd name="T9" fmla="*/ 6 h 24"/>
                  <a:gd name="T10" fmla="*/ 24 w 25"/>
                  <a:gd name="T11" fmla="*/ 16 h 24"/>
                  <a:gd name="T12" fmla="*/ 19 w 25"/>
                  <a:gd name="T13" fmla="*/ 23 h 24"/>
                  <a:gd name="T14" fmla="*/ 14 w 25"/>
                  <a:gd name="T15" fmla="*/ 24 h 24"/>
                  <a:gd name="T16" fmla="*/ 12 w 25"/>
                  <a:gd name="T17" fmla="*/ 8 h 24"/>
                  <a:gd name="T18" fmla="*/ 11 w 25"/>
                  <a:gd name="T19" fmla="*/ 8 h 24"/>
                  <a:gd name="T20" fmla="*/ 10 w 25"/>
                  <a:gd name="T21" fmla="*/ 13 h 24"/>
                  <a:gd name="T22" fmla="*/ 15 w 25"/>
                  <a:gd name="T23" fmla="*/ 15 h 24"/>
                  <a:gd name="T24" fmla="*/ 16 w 25"/>
                  <a:gd name="T25" fmla="*/ 14 h 24"/>
                  <a:gd name="T26" fmla="*/ 16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4" y="24"/>
                    </a:moveTo>
                    <a:cubicBezTo>
                      <a:pt x="9" y="24"/>
                      <a:pt x="5" y="21"/>
                      <a:pt x="3" y="17"/>
                    </a:cubicBezTo>
                    <a:cubicBezTo>
                      <a:pt x="0" y="11"/>
                      <a:pt x="2" y="4"/>
                      <a:pt x="7" y="1"/>
                    </a:cubicBezTo>
                    <a:cubicBezTo>
                      <a:pt x="9" y="0"/>
                      <a:pt x="11" y="0"/>
                      <a:pt x="12" y="0"/>
                    </a:cubicBezTo>
                    <a:cubicBezTo>
                      <a:pt x="17" y="0"/>
                      <a:pt x="21" y="2"/>
                      <a:pt x="23" y="6"/>
                    </a:cubicBezTo>
                    <a:cubicBezTo>
                      <a:pt x="25" y="9"/>
                      <a:pt x="25" y="13"/>
                      <a:pt x="24" y="16"/>
                    </a:cubicBezTo>
                    <a:cubicBezTo>
                      <a:pt x="24" y="19"/>
                      <a:pt x="22" y="21"/>
                      <a:pt x="19" y="23"/>
                    </a:cubicBezTo>
                    <a:cubicBezTo>
                      <a:pt x="17" y="23"/>
                      <a:pt x="16" y="24"/>
                      <a:pt x="14" y="24"/>
                    </a:cubicBezTo>
                    <a:close/>
                    <a:moveTo>
                      <a:pt x="12" y="8"/>
                    </a:moveTo>
                    <a:cubicBezTo>
                      <a:pt x="12" y="8"/>
                      <a:pt x="12" y="8"/>
                      <a:pt x="11" y="8"/>
                    </a:cubicBezTo>
                    <a:cubicBezTo>
                      <a:pt x="10" y="9"/>
                      <a:pt x="9" y="11"/>
                      <a:pt x="10" y="13"/>
                    </a:cubicBezTo>
                    <a:cubicBezTo>
                      <a:pt x="11" y="15"/>
                      <a:pt x="14" y="16"/>
                      <a:pt x="15" y="15"/>
                    </a:cubicBezTo>
                    <a:cubicBezTo>
                      <a:pt x="16" y="15"/>
                      <a:pt x="16" y="14"/>
                      <a:pt x="16" y="14"/>
                    </a:cubicBezTo>
                    <a:cubicBezTo>
                      <a:pt x="17" y="13"/>
                      <a:pt x="17"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6" name="Freeform 335"/>
              <p:cNvSpPr>
                <a:spLocks noEditPoints="1"/>
              </p:cNvSpPr>
              <p:nvPr/>
            </p:nvSpPr>
            <p:spPr bwMode="auto">
              <a:xfrm>
                <a:off x="-4070351" y="3724275"/>
                <a:ext cx="52388" cy="52388"/>
              </a:xfrm>
              <a:custGeom>
                <a:avLst/>
                <a:gdLst>
                  <a:gd name="T0" fmla="*/ 13 w 24"/>
                  <a:gd name="T1" fmla="*/ 24 h 24"/>
                  <a:gd name="T2" fmla="*/ 8 w 24"/>
                  <a:gd name="T3" fmla="*/ 23 h 24"/>
                  <a:gd name="T4" fmla="*/ 2 w 24"/>
                  <a:gd name="T5" fmla="*/ 16 h 24"/>
                  <a:gd name="T6" fmla="*/ 1 w 24"/>
                  <a:gd name="T7" fmla="*/ 7 h 24"/>
                  <a:gd name="T8" fmla="*/ 7 w 24"/>
                  <a:gd name="T9" fmla="*/ 1 h 24"/>
                  <a:gd name="T10" fmla="*/ 12 w 24"/>
                  <a:gd name="T11" fmla="*/ 0 h 24"/>
                  <a:gd name="T12" fmla="*/ 22 w 24"/>
                  <a:gd name="T13" fmla="*/ 6 h 24"/>
                  <a:gd name="T14" fmla="*/ 23 w 24"/>
                  <a:gd name="T15" fmla="*/ 16 h 24"/>
                  <a:gd name="T16" fmla="*/ 18 w 24"/>
                  <a:gd name="T17" fmla="*/ 22 h 24"/>
                  <a:gd name="T18" fmla="*/ 13 w 24"/>
                  <a:gd name="T19" fmla="*/ 24 h 24"/>
                  <a:gd name="T20" fmla="*/ 12 w 24"/>
                  <a:gd name="T21" fmla="*/ 8 h 24"/>
                  <a:gd name="T22" fmla="*/ 11 w 24"/>
                  <a:gd name="T23" fmla="*/ 8 h 24"/>
                  <a:gd name="T24" fmla="*/ 9 w 24"/>
                  <a:gd name="T25" fmla="*/ 10 h 24"/>
                  <a:gd name="T26" fmla="*/ 9 w 24"/>
                  <a:gd name="T27" fmla="*/ 13 h 24"/>
                  <a:gd name="T28" fmla="*/ 12 w 24"/>
                  <a:gd name="T29" fmla="*/ 15 h 24"/>
                  <a:gd name="T30" fmla="*/ 14 w 24"/>
                  <a:gd name="T31" fmla="*/ 15 h 24"/>
                  <a:gd name="T32" fmla="*/ 15 w 24"/>
                  <a:gd name="T33" fmla="*/ 13 h 24"/>
                  <a:gd name="T34" fmla="*/ 15 w 24"/>
                  <a:gd name="T35" fmla="*/ 10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1" y="24"/>
                      <a:pt x="10" y="23"/>
                      <a:pt x="8" y="23"/>
                    </a:cubicBezTo>
                    <a:cubicBezTo>
                      <a:pt x="6" y="22"/>
                      <a:pt x="3" y="19"/>
                      <a:pt x="2" y="16"/>
                    </a:cubicBezTo>
                    <a:cubicBezTo>
                      <a:pt x="1" y="14"/>
                      <a:pt x="0" y="10"/>
                      <a:pt x="1" y="7"/>
                    </a:cubicBezTo>
                    <a:cubicBezTo>
                      <a:pt x="2" y="5"/>
                      <a:pt x="4" y="2"/>
                      <a:pt x="7" y="1"/>
                    </a:cubicBezTo>
                    <a:cubicBezTo>
                      <a:pt x="8" y="0"/>
                      <a:pt x="10" y="0"/>
                      <a:pt x="12" y="0"/>
                    </a:cubicBezTo>
                    <a:cubicBezTo>
                      <a:pt x="16" y="0"/>
                      <a:pt x="20" y="2"/>
                      <a:pt x="22" y="6"/>
                    </a:cubicBezTo>
                    <a:cubicBezTo>
                      <a:pt x="24" y="9"/>
                      <a:pt x="24" y="13"/>
                      <a:pt x="23" y="16"/>
                    </a:cubicBezTo>
                    <a:cubicBezTo>
                      <a:pt x="22" y="19"/>
                      <a:pt x="20" y="21"/>
                      <a:pt x="18" y="22"/>
                    </a:cubicBezTo>
                    <a:cubicBezTo>
                      <a:pt x="16" y="23"/>
                      <a:pt x="15" y="24"/>
                      <a:pt x="13" y="24"/>
                    </a:cubicBezTo>
                    <a:close/>
                    <a:moveTo>
                      <a:pt x="12" y="8"/>
                    </a:moveTo>
                    <a:cubicBezTo>
                      <a:pt x="11" y="8"/>
                      <a:pt x="11" y="8"/>
                      <a:pt x="11" y="8"/>
                    </a:cubicBezTo>
                    <a:cubicBezTo>
                      <a:pt x="10" y="8"/>
                      <a:pt x="9" y="9"/>
                      <a:pt x="9" y="10"/>
                    </a:cubicBezTo>
                    <a:cubicBezTo>
                      <a:pt x="9" y="11"/>
                      <a:pt x="9" y="12"/>
                      <a:pt x="9" y="13"/>
                    </a:cubicBezTo>
                    <a:cubicBezTo>
                      <a:pt x="10" y="14"/>
                      <a:pt x="11" y="15"/>
                      <a:pt x="12" y="15"/>
                    </a:cubicBezTo>
                    <a:cubicBezTo>
                      <a:pt x="12" y="16"/>
                      <a:pt x="13" y="16"/>
                      <a:pt x="14" y="15"/>
                    </a:cubicBezTo>
                    <a:cubicBezTo>
                      <a:pt x="15" y="15"/>
                      <a:pt x="15" y="14"/>
                      <a:pt x="15" y="13"/>
                    </a:cubicBezTo>
                    <a:cubicBezTo>
                      <a:pt x="16" y="12"/>
                      <a:pt x="16" y="11"/>
                      <a:pt x="15" y="10"/>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7" name="Freeform 336"/>
              <p:cNvSpPr>
                <a:spLocks noEditPoints="1"/>
              </p:cNvSpPr>
              <p:nvPr/>
            </p:nvSpPr>
            <p:spPr bwMode="auto">
              <a:xfrm>
                <a:off x="-4098926" y="3736975"/>
                <a:ext cx="52388" cy="52388"/>
              </a:xfrm>
              <a:custGeom>
                <a:avLst/>
                <a:gdLst>
                  <a:gd name="T0" fmla="*/ 12 w 24"/>
                  <a:gd name="T1" fmla="*/ 24 h 24"/>
                  <a:gd name="T2" fmla="*/ 12 w 24"/>
                  <a:gd name="T3" fmla="*/ 24 h 24"/>
                  <a:gd name="T4" fmla="*/ 8 w 24"/>
                  <a:gd name="T5" fmla="*/ 23 h 24"/>
                  <a:gd name="T6" fmla="*/ 2 w 24"/>
                  <a:gd name="T7" fmla="*/ 16 h 24"/>
                  <a:gd name="T8" fmla="*/ 1 w 24"/>
                  <a:gd name="T9" fmla="*/ 7 h 24"/>
                  <a:gd name="T10" fmla="*/ 3 w 24"/>
                  <a:gd name="T11" fmla="*/ 3 h 24"/>
                  <a:gd name="T12" fmla="*/ 7 w 24"/>
                  <a:gd name="T13" fmla="*/ 1 h 24"/>
                  <a:gd name="T14" fmla="*/ 11 w 24"/>
                  <a:gd name="T15" fmla="*/ 0 h 24"/>
                  <a:gd name="T16" fmla="*/ 22 w 24"/>
                  <a:gd name="T17" fmla="*/ 7 h 24"/>
                  <a:gd name="T18" fmla="*/ 23 w 24"/>
                  <a:gd name="T19" fmla="*/ 16 h 24"/>
                  <a:gd name="T20" fmla="*/ 17 w 24"/>
                  <a:gd name="T21" fmla="*/ 23 h 24"/>
                  <a:gd name="T22" fmla="*/ 12 w 24"/>
                  <a:gd name="T23" fmla="*/ 24 h 24"/>
                  <a:gd name="T24" fmla="*/ 12 w 24"/>
                  <a:gd name="T25" fmla="*/ 18 h 24"/>
                  <a:gd name="T26" fmla="*/ 12 w 24"/>
                  <a:gd name="T27" fmla="*/ 20 h 24"/>
                  <a:gd name="T28" fmla="*/ 12 w 24"/>
                  <a:gd name="T29" fmla="*/ 18 h 24"/>
                  <a:gd name="T30" fmla="*/ 11 w 24"/>
                  <a:gd name="T31" fmla="*/ 8 h 24"/>
                  <a:gd name="T32" fmla="*/ 10 w 24"/>
                  <a:gd name="T33" fmla="*/ 8 h 24"/>
                  <a:gd name="T34" fmla="*/ 10 w 24"/>
                  <a:gd name="T35" fmla="*/ 9 h 24"/>
                  <a:gd name="T36" fmla="*/ 9 w 24"/>
                  <a:gd name="T37" fmla="*/ 9 h 24"/>
                  <a:gd name="T38" fmla="*/ 9 w 24"/>
                  <a:gd name="T39" fmla="*/ 10 h 24"/>
                  <a:gd name="T40" fmla="*/ 9 w 24"/>
                  <a:gd name="T41" fmla="*/ 13 h 24"/>
                  <a:gd name="T42" fmla="*/ 11 w 24"/>
                  <a:gd name="T43" fmla="*/ 15 h 24"/>
                  <a:gd name="T44" fmla="*/ 12 w 24"/>
                  <a:gd name="T45" fmla="*/ 16 h 24"/>
                  <a:gd name="T46" fmla="*/ 14 w 24"/>
                  <a:gd name="T47" fmla="*/ 15 h 24"/>
                  <a:gd name="T48" fmla="*/ 15 w 24"/>
                  <a:gd name="T49" fmla="*/ 14 h 24"/>
                  <a:gd name="T50" fmla="*/ 15 w 24"/>
                  <a:gd name="T51" fmla="*/ 10 h 24"/>
                  <a:gd name="T52" fmla="*/ 11 w 24"/>
                  <a:gd name="T5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24">
                    <a:moveTo>
                      <a:pt x="12" y="24"/>
                    </a:moveTo>
                    <a:cubicBezTo>
                      <a:pt x="12" y="24"/>
                      <a:pt x="12" y="24"/>
                      <a:pt x="12" y="24"/>
                    </a:cubicBezTo>
                    <a:cubicBezTo>
                      <a:pt x="11" y="24"/>
                      <a:pt x="9" y="23"/>
                      <a:pt x="8" y="23"/>
                    </a:cubicBezTo>
                    <a:cubicBezTo>
                      <a:pt x="5" y="21"/>
                      <a:pt x="3" y="19"/>
                      <a:pt x="2" y="16"/>
                    </a:cubicBezTo>
                    <a:cubicBezTo>
                      <a:pt x="0" y="13"/>
                      <a:pt x="0" y="10"/>
                      <a:pt x="1" y="7"/>
                    </a:cubicBezTo>
                    <a:cubicBezTo>
                      <a:pt x="2" y="6"/>
                      <a:pt x="2" y="4"/>
                      <a:pt x="3" y="3"/>
                    </a:cubicBezTo>
                    <a:cubicBezTo>
                      <a:pt x="4" y="2"/>
                      <a:pt x="6" y="1"/>
                      <a:pt x="7" y="1"/>
                    </a:cubicBezTo>
                    <a:cubicBezTo>
                      <a:pt x="8" y="0"/>
                      <a:pt x="10" y="0"/>
                      <a:pt x="11" y="0"/>
                    </a:cubicBezTo>
                    <a:cubicBezTo>
                      <a:pt x="16" y="0"/>
                      <a:pt x="20" y="3"/>
                      <a:pt x="22" y="7"/>
                    </a:cubicBezTo>
                    <a:cubicBezTo>
                      <a:pt x="24" y="10"/>
                      <a:pt x="24" y="13"/>
                      <a:pt x="23" y="16"/>
                    </a:cubicBezTo>
                    <a:cubicBezTo>
                      <a:pt x="22" y="19"/>
                      <a:pt x="20" y="22"/>
                      <a:pt x="17" y="23"/>
                    </a:cubicBezTo>
                    <a:cubicBezTo>
                      <a:pt x="15" y="23"/>
                      <a:pt x="14" y="24"/>
                      <a:pt x="12" y="24"/>
                    </a:cubicBezTo>
                    <a:close/>
                    <a:moveTo>
                      <a:pt x="12" y="18"/>
                    </a:moveTo>
                    <a:cubicBezTo>
                      <a:pt x="12" y="20"/>
                      <a:pt x="12" y="20"/>
                      <a:pt x="12" y="20"/>
                    </a:cubicBezTo>
                    <a:cubicBezTo>
                      <a:pt x="12" y="18"/>
                      <a:pt x="12" y="18"/>
                      <a:pt x="12" y="18"/>
                    </a:cubicBezTo>
                    <a:close/>
                    <a:moveTo>
                      <a:pt x="11" y="8"/>
                    </a:moveTo>
                    <a:cubicBezTo>
                      <a:pt x="10" y="8"/>
                      <a:pt x="10" y="8"/>
                      <a:pt x="10" y="8"/>
                    </a:cubicBezTo>
                    <a:cubicBezTo>
                      <a:pt x="10" y="9"/>
                      <a:pt x="10" y="9"/>
                      <a:pt x="10" y="9"/>
                    </a:cubicBezTo>
                    <a:cubicBezTo>
                      <a:pt x="9" y="9"/>
                      <a:pt x="9" y="9"/>
                      <a:pt x="9" y="9"/>
                    </a:cubicBezTo>
                    <a:cubicBezTo>
                      <a:pt x="9" y="9"/>
                      <a:pt x="9" y="9"/>
                      <a:pt x="9" y="10"/>
                    </a:cubicBezTo>
                    <a:cubicBezTo>
                      <a:pt x="9" y="11"/>
                      <a:pt x="9" y="12"/>
                      <a:pt x="9" y="13"/>
                    </a:cubicBezTo>
                    <a:cubicBezTo>
                      <a:pt x="9" y="14"/>
                      <a:pt x="10" y="15"/>
                      <a:pt x="11" y="15"/>
                    </a:cubicBezTo>
                    <a:cubicBezTo>
                      <a:pt x="12" y="16"/>
                      <a:pt x="12" y="16"/>
                      <a:pt x="12" y="16"/>
                    </a:cubicBezTo>
                    <a:cubicBezTo>
                      <a:pt x="13" y="16"/>
                      <a:pt x="13" y="16"/>
                      <a:pt x="14" y="15"/>
                    </a:cubicBezTo>
                    <a:cubicBezTo>
                      <a:pt x="14" y="15"/>
                      <a:pt x="15" y="14"/>
                      <a:pt x="15" y="14"/>
                    </a:cubicBezTo>
                    <a:cubicBezTo>
                      <a:pt x="16" y="13"/>
                      <a:pt x="15" y="11"/>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8" name="Freeform 337"/>
              <p:cNvSpPr>
                <a:spLocks noEditPoints="1"/>
              </p:cNvSpPr>
              <p:nvPr/>
            </p:nvSpPr>
            <p:spPr bwMode="auto">
              <a:xfrm>
                <a:off x="-3954464" y="3692525"/>
                <a:ext cx="57150" cy="50800"/>
              </a:xfrm>
              <a:custGeom>
                <a:avLst/>
                <a:gdLst>
                  <a:gd name="T0" fmla="*/ 14 w 26"/>
                  <a:gd name="T1" fmla="*/ 24 h 24"/>
                  <a:gd name="T2" fmla="*/ 4 w 26"/>
                  <a:gd name="T3" fmla="*/ 19 h 24"/>
                  <a:gd name="T4" fmla="*/ 7 w 26"/>
                  <a:gd name="T5" fmla="*/ 2 h 24"/>
                  <a:gd name="T6" fmla="*/ 16 w 26"/>
                  <a:gd name="T7" fmla="*/ 0 h 24"/>
                  <a:gd name="T8" fmla="*/ 23 w 26"/>
                  <a:gd name="T9" fmla="*/ 5 h 24"/>
                  <a:gd name="T10" fmla="*/ 26 w 26"/>
                  <a:gd name="T11" fmla="*/ 14 h 24"/>
                  <a:gd name="T12" fmla="*/ 21 w 26"/>
                  <a:gd name="T13" fmla="*/ 22 h 24"/>
                  <a:gd name="T14" fmla="*/ 14 w 26"/>
                  <a:gd name="T15" fmla="*/ 24 h 24"/>
                  <a:gd name="T16" fmla="*/ 13 w 26"/>
                  <a:gd name="T17" fmla="*/ 8 h 24"/>
                  <a:gd name="T18" fmla="*/ 11 w 26"/>
                  <a:gd name="T19" fmla="*/ 9 h 24"/>
                  <a:gd name="T20" fmla="*/ 11 w 26"/>
                  <a:gd name="T21" fmla="*/ 14 h 24"/>
                  <a:gd name="T22" fmla="*/ 16 w 26"/>
                  <a:gd name="T23" fmla="*/ 15 h 24"/>
                  <a:gd name="T24" fmla="*/ 18 w 26"/>
                  <a:gd name="T25" fmla="*/ 13 h 24"/>
                  <a:gd name="T26" fmla="*/ 17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0" y="24"/>
                      <a:pt x="6" y="22"/>
                      <a:pt x="4" y="19"/>
                    </a:cubicBezTo>
                    <a:cubicBezTo>
                      <a:pt x="0" y="13"/>
                      <a:pt x="2" y="6"/>
                      <a:pt x="7" y="2"/>
                    </a:cubicBezTo>
                    <a:cubicBezTo>
                      <a:pt x="9" y="0"/>
                      <a:pt x="12" y="0"/>
                      <a:pt x="16" y="0"/>
                    </a:cubicBezTo>
                    <a:cubicBezTo>
                      <a:pt x="19" y="1"/>
                      <a:pt x="21" y="3"/>
                      <a:pt x="23" y="5"/>
                    </a:cubicBezTo>
                    <a:cubicBezTo>
                      <a:pt x="25" y="8"/>
                      <a:pt x="26" y="11"/>
                      <a:pt x="26" y="14"/>
                    </a:cubicBezTo>
                    <a:cubicBezTo>
                      <a:pt x="25" y="17"/>
                      <a:pt x="23" y="20"/>
                      <a:pt x="21" y="22"/>
                    </a:cubicBezTo>
                    <a:cubicBezTo>
                      <a:pt x="19" y="23"/>
                      <a:pt x="17" y="24"/>
                      <a:pt x="14" y="24"/>
                    </a:cubicBezTo>
                    <a:close/>
                    <a:moveTo>
                      <a:pt x="13" y="8"/>
                    </a:moveTo>
                    <a:cubicBezTo>
                      <a:pt x="13" y="8"/>
                      <a:pt x="12" y="8"/>
                      <a:pt x="11" y="9"/>
                    </a:cubicBezTo>
                    <a:cubicBezTo>
                      <a:pt x="10" y="10"/>
                      <a:pt x="10" y="12"/>
                      <a:pt x="11" y="14"/>
                    </a:cubicBezTo>
                    <a:cubicBezTo>
                      <a:pt x="12" y="16"/>
                      <a:pt x="15" y="17"/>
                      <a:pt x="16" y="15"/>
                    </a:cubicBezTo>
                    <a:cubicBezTo>
                      <a:pt x="17" y="15"/>
                      <a:pt x="17" y="14"/>
                      <a:pt x="18" y="13"/>
                    </a:cubicBezTo>
                    <a:cubicBezTo>
                      <a:pt x="18" y="12"/>
                      <a:pt x="17" y="11"/>
                      <a:pt x="17"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9" name="Freeform 338"/>
              <p:cNvSpPr>
                <a:spLocks noEditPoints="1"/>
              </p:cNvSpPr>
              <p:nvPr/>
            </p:nvSpPr>
            <p:spPr bwMode="auto">
              <a:xfrm>
                <a:off x="-3979864" y="3709988"/>
                <a:ext cx="53975" cy="52388"/>
              </a:xfrm>
              <a:custGeom>
                <a:avLst/>
                <a:gdLst>
                  <a:gd name="T0" fmla="*/ 13 w 25"/>
                  <a:gd name="T1" fmla="*/ 25 h 25"/>
                  <a:gd name="T2" fmla="*/ 3 w 25"/>
                  <a:gd name="T3" fmla="*/ 19 h 25"/>
                  <a:gd name="T4" fmla="*/ 7 w 25"/>
                  <a:gd name="T5" fmla="*/ 3 h 25"/>
                  <a:gd name="T6" fmla="*/ 15 w 25"/>
                  <a:gd name="T7" fmla="*/ 1 h 25"/>
                  <a:gd name="T8" fmla="*/ 23 w 25"/>
                  <a:gd name="T9" fmla="*/ 6 h 25"/>
                  <a:gd name="T10" fmla="*/ 25 w 25"/>
                  <a:gd name="T11" fmla="*/ 15 h 25"/>
                  <a:gd name="T12" fmla="*/ 20 w 25"/>
                  <a:gd name="T13" fmla="*/ 23 h 25"/>
                  <a:gd name="T14" fmla="*/ 13 w 25"/>
                  <a:gd name="T15" fmla="*/ 25 h 25"/>
                  <a:gd name="T16" fmla="*/ 13 w 25"/>
                  <a:gd name="T17" fmla="*/ 9 h 25"/>
                  <a:gd name="T18" fmla="*/ 11 w 25"/>
                  <a:gd name="T19" fmla="*/ 9 h 25"/>
                  <a:gd name="T20" fmla="*/ 10 w 25"/>
                  <a:gd name="T21" fmla="*/ 15 h 25"/>
                  <a:gd name="T22" fmla="*/ 15 w 25"/>
                  <a:gd name="T23" fmla="*/ 16 h 25"/>
                  <a:gd name="T24" fmla="*/ 17 w 25"/>
                  <a:gd name="T25" fmla="*/ 14 h 25"/>
                  <a:gd name="T26" fmla="*/ 16 w 25"/>
                  <a:gd name="T27" fmla="*/ 11 h 25"/>
                  <a:gd name="T28" fmla="*/ 14 w 25"/>
                  <a:gd name="T29" fmla="*/ 9 h 25"/>
                  <a:gd name="T30" fmla="*/ 13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3" y="25"/>
                    </a:moveTo>
                    <a:cubicBezTo>
                      <a:pt x="9" y="25"/>
                      <a:pt x="5" y="23"/>
                      <a:pt x="3" y="19"/>
                    </a:cubicBezTo>
                    <a:cubicBezTo>
                      <a:pt x="0" y="13"/>
                      <a:pt x="1" y="6"/>
                      <a:pt x="7" y="3"/>
                    </a:cubicBezTo>
                    <a:cubicBezTo>
                      <a:pt x="9" y="1"/>
                      <a:pt x="12" y="0"/>
                      <a:pt x="15" y="1"/>
                    </a:cubicBezTo>
                    <a:cubicBezTo>
                      <a:pt x="18" y="2"/>
                      <a:pt x="21" y="4"/>
                      <a:pt x="23" y="6"/>
                    </a:cubicBezTo>
                    <a:cubicBezTo>
                      <a:pt x="25" y="9"/>
                      <a:pt x="25" y="12"/>
                      <a:pt x="25" y="15"/>
                    </a:cubicBezTo>
                    <a:cubicBezTo>
                      <a:pt x="24" y="18"/>
                      <a:pt x="23" y="21"/>
                      <a:pt x="20" y="23"/>
                    </a:cubicBezTo>
                    <a:cubicBezTo>
                      <a:pt x="18" y="24"/>
                      <a:pt x="16" y="25"/>
                      <a:pt x="13" y="25"/>
                    </a:cubicBezTo>
                    <a:close/>
                    <a:moveTo>
                      <a:pt x="13" y="9"/>
                    </a:moveTo>
                    <a:cubicBezTo>
                      <a:pt x="12" y="9"/>
                      <a:pt x="11" y="9"/>
                      <a:pt x="11" y="9"/>
                    </a:cubicBezTo>
                    <a:cubicBezTo>
                      <a:pt x="9" y="10"/>
                      <a:pt x="9" y="13"/>
                      <a:pt x="10" y="15"/>
                    </a:cubicBezTo>
                    <a:cubicBezTo>
                      <a:pt x="11" y="17"/>
                      <a:pt x="14" y="17"/>
                      <a:pt x="15" y="16"/>
                    </a:cubicBezTo>
                    <a:cubicBezTo>
                      <a:pt x="16" y="16"/>
                      <a:pt x="17" y="15"/>
                      <a:pt x="17" y="14"/>
                    </a:cubicBezTo>
                    <a:cubicBezTo>
                      <a:pt x="17" y="13"/>
                      <a:pt x="17" y="12"/>
                      <a:pt x="16" y="11"/>
                    </a:cubicBezTo>
                    <a:cubicBezTo>
                      <a:pt x="16" y="10"/>
                      <a:pt x="15"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0" name="Freeform 339"/>
              <p:cNvSpPr>
                <a:spLocks noEditPoints="1"/>
              </p:cNvSpPr>
              <p:nvPr/>
            </p:nvSpPr>
            <p:spPr bwMode="auto">
              <a:xfrm>
                <a:off x="-4008439" y="3729038"/>
                <a:ext cx="53975" cy="50800"/>
              </a:xfrm>
              <a:custGeom>
                <a:avLst/>
                <a:gdLst>
                  <a:gd name="T0" fmla="*/ 13 w 25"/>
                  <a:gd name="T1" fmla="*/ 24 h 24"/>
                  <a:gd name="T2" fmla="*/ 3 w 25"/>
                  <a:gd name="T3" fmla="*/ 18 h 24"/>
                  <a:gd name="T4" fmla="*/ 7 w 25"/>
                  <a:gd name="T5" fmla="*/ 1 h 24"/>
                  <a:gd name="T6" fmla="*/ 13 w 25"/>
                  <a:gd name="T7" fmla="*/ 0 h 24"/>
                  <a:gd name="T8" fmla="*/ 23 w 25"/>
                  <a:gd name="T9" fmla="*/ 6 h 24"/>
                  <a:gd name="T10" fmla="*/ 25 w 25"/>
                  <a:gd name="T11" fmla="*/ 15 h 24"/>
                  <a:gd name="T12" fmla="*/ 19 w 25"/>
                  <a:gd name="T13" fmla="*/ 22 h 24"/>
                  <a:gd name="T14" fmla="*/ 13 w 25"/>
                  <a:gd name="T15" fmla="*/ 24 h 24"/>
                  <a:gd name="T16" fmla="*/ 13 w 25"/>
                  <a:gd name="T17" fmla="*/ 8 h 24"/>
                  <a:gd name="T18" fmla="*/ 11 w 25"/>
                  <a:gd name="T19" fmla="*/ 8 h 24"/>
                  <a:gd name="T20" fmla="*/ 10 w 25"/>
                  <a:gd name="T21" fmla="*/ 14 h 24"/>
                  <a:gd name="T22" fmla="*/ 15 w 25"/>
                  <a:gd name="T23" fmla="*/ 15 h 24"/>
                  <a:gd name="T24" fmla="*/ 17 w 25"/>
                  <a:gd name="T25" fmla="*/ 13 h 24"/>
                  <a:gd name="T26" fmla="*/ 16 w 25"/>
                  <a:gd name="T27" fmla="*/ 10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5" y="21"/>
                      <a:pt x="3" y="18"/>
                    </a:cubicBezTo>
                    <a:cubicBezTo>
                      <a:pt x="0" y="12"/>
                      <a:pt x="2" y="4"/>
                      <a:pt x="7" y="1"/>
                    </a:cubicBezTo>
                    <a:cubicBezTo>
                      <a:pt x="9" y="0"/>
                      <a:pt x="11" y="0"/>
                      <a:pt x="13" y="0"/>
                    </a:cubicBezTo>
                    <a:cubicBezTo>
                      <a:pt x="17" y="0"/>
                      <a:pt x="21" y="2"/>
                      <a:pt x="23" y="6"/>
                    </a:cubicBezTo>
                    <a:cubicBezTo>
                      <a:pt x="25" y="9"/>
                      <a:pt x="25" y="12"/>
                      <a:pt x="25" y="15"/>
                    </a:cubicBezTo>
                    <a:cubicBezTo>
                      <a:pt x="24" y="18"/>
                      <a:pt x="22" y="21"/>
                      <a:pt x="19" y="22"/>
                    </a:cubicBezTo>
                    <a:cubicBezTo>
                      <a:pt x="17" y="23"/>
                      <a:pt x="15" y="24"/>
                      <a:pt x="13" y="24"/>
                    </a:cubicBezTo>
                    <a:close/>
                    <a:moveTo>
                      <a:pt x="13" y="8"/>
                    </a:moveTo>
                    <a:cubicBezTo>
                      <a:pt x="12" y="8"/>
                      <a:pt x="12" y="8"/>
                      <a:pt x="11" y="8"/>
                    </a:cubicBezTo>
                    <a:cubicBezTo>
                      <a:pt x="9" y="9"/>
                      <a:pt x="9" y="12"/>
                      <a:pt x="10" y="14"/>
                    </a:cubicBezTo>
                    <a:cubicBezTo>
                      <a:pt x="11" y="16"/>
                      <a:pt x="13" y="16"/>
                      <a:pt x="15" y="15"/>
                    </a:cubicBezTo>
                    <a:cubicBezTo>
                      <a:pt x="16" y="15"/>
                      <a:pt x="17" y="14"/>
                      <a:pt x="17" y="13"/>
                    </a:cubicBezTo>
                    <a:cubicBezTo>
                      <a:pt x="17" y="12"/>
                      <a:pt x="17" y="11"/>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1" name="Freeform 340"/>
              <p:cNvSpPr>
                <a:spLocks noEditPoints="1"/>
              </p:cNvSpPr>
              <p:nvPr/>
            </p:nvSpPr>
            <p:spPr bwMode="auto">
              <a:xfrm>
                <a:off x="-4038601" y="3743325"/>
                <a:ext cx="57150" cy="52388"/>
              </a:xfrm>
              <a:custGeom>
                <a:avLst/>
                <a:gdLst>
                  <a:gd name="T0" fmla="*/ 14 w 26"/>
                  <a:gd name="T1" fmla="*/ 24 h 24"/>
                  <a:gd name="T2" fmla="*/ 3 w 26"/>
                  <a:gd name="T3" fmla="*/ 18 h 24"/>
                  <a:gd name="T4" fmla="*/ 8 w 26"/>
                  <a:gd name="T5" fmla="*/ 2 h 24"/>
                  <a:gd name="T6" fmla="*/ 13 w 26"/>
                  <a:gd name="T7" fmla="*/ 0 h 24"/>
                  <a:gd name="T8" fmla="*/ 24 w 26"/>
                  <a:gd name="T9" fmla="*/ 7 h 24"/>
                  <a:gd name="T10" fmla="*/ 25 w 26"/>
                  <a:gd name="T11" fmla="*/ 16 h 24"/>
                  <a:gd name="T12" fmla="*/ 19 w 26"/>
                  <a:gd name="T13" fmla="*/ 23 h 24"/>
                  <a:gd name="T14" fmla="*/ 14 w 26"/>
                  <a:gd name="T15" fmla="*/ 24 h 24"/>
                  <a:gd name="T16" fmla="*/ 13 w 26"/>
                  <a:gd name="T17" fmla="*/ 8 h 24"/>
                  <a:gd name="T18" fmla="*/ 12 w 26"/>
                  <a:gd name="T19" fmla="*/ 9 h 24"/>
                  <a:gd name="T20" fmla="*/ 11 w 26"/>
                  <a:gd name="T21" fmla="*/ 14 h 24"/>
                  <a:gd name="T22" fmla="*/ 14 w 26"/>
                  <a:gd name="T23" fmla="*/ 16 h 24"/>
                  <a:gd name="T24" fmla="*/ 16 w 26"/>
                  <a:gd name="T25" fmla="*/ 16 h 24"/>
                  <a:gd name="T26" fmla="*/ 17 w 26"/>
                  <a:gd name="T27" fmla="*/ 14 h 24"/>
                  <a:gd name="T28" fmla="*/ 17 w 26"/>
                  <a:gd name="T29" fmla="*/ 11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0" y="24"/>
                      <a:pt x="5" y="22"/>
                      <a:pt x="3" y="18"/>
                    </a:cubicBezTo>
                    <a:cubicBezTo>
                      <a:pt x="0" y="12"/>
                      <a:pt x="3" y="4"/>
                      <a:pt x="8" y="2"/>
                    </a:cubicBezTo>
                    <a:cubicBezTo>
                      <a:pt x="10" y="1"/>
                      <a:pt x="12" y="0"/>
                      <a:pt x="13" y="0"/>
                    </a:cubicBezTo>
                    <a:cubicBezTo>
                      <a:pt x="18" y="0"/>
                      <a:pt x="22" y="3"/>
                      <a:pt x="24" y="7"/>
                    </a:cubicBezTo>
                    <a:cubicBezTo>
                      <a:pt x="26" y="10"/>
                      <a:pt x="26" y="13"/>
                      <a:pt x="25" y="16"/>
                    </a:cubicBezTo>
                    <a:cubicBezTo>
                      <a:pt x="24" y="19"/>
                      <a:pt x="22" y="22"/>
                      <a:pt x="19" y="23"/>
                    </a:cubicBezTo>
                    <a:cubicBezTo>
                      <a:pt x="18" y="24"/>
                      <a:pt x="16" y="24"/>
                      <a:pt x="14" y="24"/>
                    </a:cubicBezTo>
                    <a:close/>
                    <a:moveTo>
                      <a:pt x="13" y="8"/>
                    </a:moveTo>
                    <a:cubicBezTo>
                      <a:pt x="13" y="8"/>
                      <a:pt x="12" y="9"/>
                      <a:pt x="12" y="9"/>
                    </a:cubicBezTo>
                    <a:cubicBezTo>
                      <a:pt x="10" y="10"/>
                      <a:pt x="10" y="12"/>
                      <a:pt x="11" y="14"/>
                    </a:cubicBezTo>
                    <a:cubicBezTo>
                      <a:pt x="11" y="15"/>
                      <a:pt x="13" y="16"/>
                      <a:pt x="14" y="16"/>
                    </a:cubicBezTo>
                    <a:cubicBezTo>
                      <a:pt x="15" y="16"/>
                      <a:pt x="15" y="16"/>
                      <a:pt x="16" y="16"/>
                    </a:cubicBezTo>
                    <a:cubicBezTo>
                      <a:pt x="17" y="15"/>
                      <a:pt x="17" y="15"/>
                      <a:pt x="17" y="14"/>
                    </a:cubicBezTo>
                    <a:cubicBezTo>
                      <a:pt x="18" y="13"/>
                      <a:pt x="18"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2" name="Freeform 341"/>
              <p:cNvSpPr>
                <a:spLocks noEditPoints="1"/>
              </p:cNvSpPr>
              <p:nvPr/>
            </p:nvSpPr>
            <p:spPr bwMode="auto">
              <a:xfrm>
                <a:off x="-4065589" y="3759200"/>
                <a:ext cx="53975" cy="50800"/>
              </a:xfrm>
              <a:custGeom>
                <a:avLst/>
                <a:gdLst>
                  <a:gd name="T0" fmla="*/ 13 w 25"/>
                  <a:gd name="T1" fmla="*/ 24 h 24"/>
                  <a:gd name="T2" fmla="*/ 2 w 25"/>
                  <a:gd name="T3" fmla="*/ 17 h 24"/>
                  <a:gd name="T4" fmla="*/ 8 w 25"/>
                  <a:gd name="T5" fmla="*/ 1 h 24"/>
                  <a:gd name="T6" fmla="*/ 12 w 25"/>
                  <a:gd name="T7" fmla="*/ 0 h 24"/>
                  <a:gd name="T8" fmla="*/ 13 w 25"/>
                  <a:gd name="T9" fmla="*/ 0 h 24"/>
                  <a:gd name="T10" fmla="*/ 17 w 25"/>
                  <a:gd name="T11" fmla="*/ 1 h 24"/>
                  <a:gd name="T12" fmla="*/ 24 w 25"/>
                  <a:gd name="T13" fmla="*/ 7 h 24"/>
                  <a:gd name="T14" fmla="*/ 24 w 25"/>
                  <a:gd name="T15" fmla="*/ 16 h 24"/>
                  <a:gd name="T16" fmla="*/ 22 w 25"/>
                  <a:gd name="T17" fmla="*/ 20 h 24"/>
                  <a:gd name="T18" fmla="*/ 18 w 25"/>
                  <a:gd name="T19" fmla="*/ 23 h 24"/>
                  <a:gd name="T20" fmla="*/ 13 w 25"/>
                  <a:gd name="T21" fmla="*/ 24 h 24"/>
                  <a:gd name="T22" fmla="*/ 13 w 25"/>
                  <a:gd name="T23" fmla="*/ 8 h 24"/>
                  <a:gd name="T24" fmla="*/ 13 w 25"/>
                  <a:gd name="T25" fmla="*/ 8 h 24"/>
                  <a:gd name="T26" fmla="*/ 11 w 25"/>
                  <a:gd name="T27" fmla="*/ 9 h 24"/>
                  <a:gd name="T28" fmla="*/ 10 w 25"/>
                  <a:gd name="T29" fmla="*/ 14 h 24"/>
                  <a:gd name="T30" fmla="*/ 15 w 25"/>
                  <a:gd name="T31" fmla="*/ 16 h 24"/>
                  <a:gd name="T32" fmla="*/ 16 w 25"/>
                  <a:gd name="T33" fmla="*/ 15 h 24"/>
                  <a:gd name="T34" fmla="*/ 17 w 25"/>
                  <a:gd name="T35" fmla="*/ 14 h 24"/>
                  <a:gd name="T36" fmla="*/ 16 w 25"/>
                  <a:gd name="T37" fmla="*/ 11 h 24"/>
                  <a:gd name="T38" fmla="*/ 14 w 25"/>
                  <a:gd name="T39" fmla="*/ 9 h 24"/>
                  <a:gd name="T40" fmla="*/ 13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3" y="24"/>
                    </a:moveTo>
                    <a:cubicBezTo>
                      <a:pt x="9" y="24"/>
                      <a:pt x="4" y="21"/>
                      <a:pt x="2" y="17"/>
                    </a:cubicBezTo>
                    <a:cubicBezTo>
                      <a:pt x="0" y="11"/>
                      <a:pt x="2" y="4"/>
                      <a:pt x="8" y="1"/>
                    </a:cubicBezTo>
                    <a:cubicBezTo>
                      <a:pt x="9" y="1"/>
                      <a:pt x="11" y="0"/>
                      <a:pt x="12" y="0"/>
                    </a:cubicBezTo>
                    <a:cubicBezTo>
                      <a:pt x="13" y="0"/>
                      <a:pt x="13" y="0"/>
                      <a:pt x="13" y="0"/>
                    </a:cubicBezTo>
                    <a:cubicBezTo>
                      <a:pt x="14" y="0"/>
                      <a:pt x="16" y="0"/>
                      <a:pt x="17" y="1"/>
                    </a:cubicBezTo>
                    <a:cubicBezTo>
                      <a:pt x="20" y="2"/>
                      <a:pt x="22" y="4"/>
                      <a:pt x="24" y="7"/>
                    </a:cubicBezTo>
                    <a:cubicBezTo>
                      <a:pt x="25" y="10"/>
                      <a:pt x="25" y="13"/>
                      <a:pt x="24" y="16"/>
                    </a:cubicBezTo>
                    <a:cubicBezTo>
                      <a:pt x="24" y="18"/>
                      <a:pt x="23" y="19"/>
                      <a:pt x="22" y="20"/>
                    </a:cubicBezTo>
                    <a:cubicBezTo>
                      <a:pt x="21" y="22"/>
                      <a:pt x="20" y="22"/>
                      <a:pt x="18" y="23"/>
                    </a:cubicBezTo>
                    <a:cubicBezTo>
                      <a:pt x="17" y="24"/>
                      <a:pt x="15" y="24"/>
                      <a:pt x="13" y="24"/>
                    </a:cubicBezTo>
                    <a:close/>
                    <a:moveTo>
                      <a:pt x="13" y="8"/>
                    </a:moveTo>
                    <a:cubicBezTo>
                      <a:pt x="13" y="8"/>
                      <a:pt x="13" y="8"/>
                      <a:pt x="13" y="8"/>
                    </a:cubicBezTo>
                    <a:cubicBezTo>
                      <a:pt x="12" y="8"/>
                      <a:pt x="12" y="8"/>
                      <a:pt x="11" y="9"/>
                    </a:cubicBezTo>
                    <a:cubicBezTo>
                      <a:pt x="10" y="9"/>
                      <a:pt x="9" y="12"/>
                      <a:pt x="10" y="14"/>
                    </a:cubicBezTo>
                    <a:cubicBezTo>
                      <a:pt x="11" y="16"/>
                      <a:pt x="13" y="17"/>
                      <a:pt x="15" y="16"/>
                    </a:cubicBezTo>
                    <a:cubicBezTo>
                      <a:pt x="15" y="16"/>
                      <a:pt x="16" y="15"/>
                      <a:pt x="16" y="15"/>
                    </a:cubicBezTo>
                    <a:cubicBezTo>
                      <a:pt x="16" y="15"/>
                      <a:pt x="16" y="14"/>
                      <a:pt x="17" y="14"/>
                    </a:cubicBezTo>
                    <a:cubicBezTo>
                      <a:pt x="17" y="13"/>
                      <a:pt x="17"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3" name="Freeform 342"/>
              <p:cNvSpPr>
                <a:spLocks noEditPoints="1"/>
              </p:cNvSpPr>
              <p:nvPr/>
            </p:nvSpPr>
            <p:spPr bwMode="auto">
              <a:xfrm>
                <a:off x="-3944939" y="3730625"/>
                <a:ext cx="53975" cy="52388"/>
              </a:xfrm>
              <a:custGeom>
                <a:avLst/>
                <a:gdLst>
                  <a:gd name="T0" fmla="*/ 13 w 25"/>
                  <a:gd name="T1" fmla="*/ 24 h 24"/>
                  <a:gd name="T2" fmla="*/ 10 w 25"/>
                  <a:gd name="T3" fmla="*/ 24 h 24"/>
                  <a:gd name="T4" fmla="*/ 3 w 25"/>
                  <a:gd name="T5" fmla="*/ 19 h 24"/>
                  <a:gd name="T6" fmla="*/ 1 w 25"/>
                  <a:gd name="T7" fmla="*/ 9 h 24"/>
                  <a:gd name="T8" fmla="*/ 3 w 25"/>
                  <a:gd name="T9" fmla="*/ 5 h 24"/>
                  <a:gd name="T10" fmla="*/ 6 w 25"/>
                  <a:gd name="T11" fmla="*/ 2 h 24"/>
                  <a:gd name="T12" fmla="*/ 13 w 25"/>
                  <a:gd name="T13" fmla="*/ 0 h 24"/>
                  <a:gd name="T14" fmla="*/ 23 w 25"/>
                  <a:gd name="T15" fmla="*/ 5 h 24"/>
                  <a:gd name="T16" fmla="*/ 25 w 25"/>
                  <a:gd name="T17" fmla="*/ 14 h 24"/>
                  <a:gd name="T18" fmla="*/ 20 w 25"/>
                  <a:gd name="T19" fmla="*/ 22 h 24"/>
                  <a:gd name="T20" fmla="*/ 15 w 25"/>
                  <a:gd name="T21" fmla="*/ 24 h 24"/>
                  <a:gd name="T22" fmla="*/ 13 w 25"/>
                  <a:gd name="T23" fmla="*/ 24 h 24"/>
                  <a:gd name="T24" fmla="*/ 13 w 25"/>
                  <a:gd name="T25" fmla="*/ 8 h 24"/>
                  <a:gd name="T26" fmla="*/ 10 w 25"/>
                  <a:gd name="T27" fmla="*/ 8 h 24"/>
                  <a:gd name="T28" fmla="*/ 9 w 25"/>
                  <a:gd name="T29" fmla="*/ 10 h 24"/>
                  <a:gd name="T30" fmla="*/ 9 w 25"/>
                  <a:gd name="T31" fmla="*/ 11 h 24"/>
                  <a:gd name="T32" fmla="*/ 9 w 25"/>
                  <a:gd name="T33" fmla="*/ 14 h 24"/>
                  <a:gd name="T34" fmla="*/ 12 w 25"/>
                  <a:gd name="T35" fmla="*/ 16 h 24"/>
                  <a:gd name="T36" fmla="*/ 14 w 25"/>
                  <a:gd name="T37" fmla="*/ 16 h 24"/>
                  <a:gd name="T38" fmla="*/ 15 w 25"/>
                  <a:gd name="T39" fmla="*/ 15 h 24"/>
                  <a:gd name="T40" fmla="*/ 17 w 25"/>
                  <a:gd name="T41" fmla="*/ 13 h 24"/>
                  <a:gd name="T42" fmla="*/ 16 w 25"/>
                  <a:gd name="T43" fmla="*/ 10 h 24"/>
                  <a:gd name="T44" fmla="*/ 13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3" y="24"/>
                    </a:moveTo>
                    <a:cubicBezTo>
                      <a:pt x="12" y="24"/>
                      <a:pt x="11" y="24"/>
                      <a:pt x="10" y="24"/>
                    </a:cubicBezTo>
                    <a:cubicBezTo>
                      <a:pt x="7" y="23"/>
                      <a:pt x="4" y="21"/>
                      <a:pt x="3" y="19"/>
                    </a:cubicBezTo>
                    <a:cubicBezTo>
                      <a:pt x="1" y="16"/>
                      <a:pt x="0" y="13"/>
                      <a:pt x="1" y="9"/>
                    </a:cubicBezTo>
                    <a:cubicBezTo>
                      <a:pt x="1" y="8"/>
                      <a:pt x="2" y="7"/>
                      <a:pt x="3" y="5"/>
                    </a:cubicBezTo>
                    <a:cubicBezTo>
                      <a:pt x="3" y="4"/>
                      <a:pt x="5" y="3"/>
                      <a:pt x="6" y="2"/>
                    </a:cubicBezTo>
                    <a:cubicBezTo>
                      <a:pt x="8" y="0"/>
                      <a:pt x="10" y="0"/>
                      <a:pt x="13" y="0"/>
                    </a:cubicBezTo>
                    <a:cubicBezTo>
                      <a:pt x="16" y="0"/>
                      <a:pt x="20" y="2"/>
                      <a:pt x="23" y="5"/>
                    </a:cubicBezTo>
                    <a:cubicBezTo>
                      <a:pt x="24" y="7"/>
                      <a:pt x="25" y="11"/>
                      <a:pt x="25" y="14"/>
                    </a:cubicBezTo>
                    <a:cubicBezTo>
                      <a:pt x="24" y="17"/>
                      <a:pt x="22" y="20"/>
                      <a:pt x="20" y="22"/>
                    </a:cubicBezTo>
                    <a:cubicBezTo>
                      <a:pt x="18" y="23"/>
                      <a:pt x="17" y="24"/>
                      <a:pt x="15" y="24"/>
                    </a:cubicBezTo>
                    <a:cubicBezTo>
                      <a:pt x="14" y="24"/>
                      <a:pt x="14" y="24"/>
                      <a:pt x="13" y="24"/>
                    </a:cubicBezTo>
                    <a:close/>
                    <a:moveTo>
                      <a:pt x="13" y="8"/>
                    </a:moveTo>
                    <a:cubicBezTo>
                      <a:pt x="12" y="8"/>
                      <a:pt x="11" y="8"/>
                      <a:pt x="10" y="8"/>
                    </a:cubicBezTo>
                    <a:cubicBezTo>
                      <a:pt x="10" y="9"/>
                      <a:pt x="10" y="9"/>
                      <a:pt x="9" y="10"/>
                    </a:cubicBezTo>
                    <a:cubicBezTo>
                      <a:pt x="9" y="10"/>
                      <a:pt x="9" y="11"/>
                      <a:pt x="9" y="11"/>
                    </a:cubicBezTo>
                    <a:cubicBezTo>
                      <a:pt x="9" y="12"/>
                      <a:pt x="9" y="13"/>
                      <a:pt x="9" y="14"/>
                    </a:cubicBezTo>
                    <a:cubicBezTo>
                      <a:pt x="10" y="15"/>
                      <a:pt x="11" y="16"/>
                      <a:pt x="12" y="16"/>
                    </a:cubicBezTo>
                    <a:cubicBezTo>
                      <a:pt x="13" y="16"/>
                      <a:pt x="13" y="16"/>
                      <a:pt x="14" y="16"/>
                    </a:cubicBezTo>
                    <a:cubicBezTo>
                      <a:pt x="14" y="16"/>
                      <a:pt x="14" y="16"/>
                      <a:pt x="15" y="15"/>
                    </a:cubicBezTo>
                    <a:cubicBezTo>
                      <a:pt x="16" y="15"/>
                      <a:pt x="17" y="14"/>
                      <a:pt x="17" y="13"/>
                    </a:cubicBezTo>
                    <a:cubicBezTo>
                      <a:pt x="17" y="11"/>
                      <a:pt x="17" y="10"/>
                      <a:pt x="16" y="10"/>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4" name="Freeform 343"/>
              <p:cNvSpPr>
                <a:spLocks noEditPoints="1"/>
              </p:cNvSpPr>
              <p:nvPr/>
            </p:nvSpPr>
            <p:spPr bwMode="auto">
              <a:xfrm>
                <a:off x="-3973514" y="3749675"/>
                <a:ext cx="53975" cy="52388"/>
              </a:xfrm>
              <a:custGeom>
                <a:avLst/>
                <a:gdLst>
                  <a:gd name="T0" fmla="*/ 12 w 25"/>
                  <a:gd name="T1" fmla="*/ 24 h 24"/>
                  <a:gd name="T2" fmla="*/ 9 w 25"/>
                  <a:gd name="T3" fmla="*/ 23 h 24"/>
                  <a:gd name="T4" fmla="*/ 2 w 25"/>
                  <a:gd name="T5" fmla="*/ 18 h 24"/>
                  <a:gd name="T6" fmla="*/ 1 w 25"/>
                  <a:gd name="T7" fmla="*/ 9 h 24"/>
                  <a:gd name="T8" fmla="*/ 6 w 25"/>
                  <a:gd name="T9" fmla="*/ 1 h 24"/>
                  <a:gd name="T10" fmla="*/ 12 w 25"/>
                  <a:gd name="T11" fmla="*/ 0 h 24"/>
                  <a:gd name="T12" fmla="*/ 22 w 25"/>
                  <a:gd name="T13" fmla="*/ 5 h 24"/>
                  <a:gd name="T14" fmla="*/ 24 w 25"/>
                  <a:gd name="T15" fmla="*/ 14 h 24"/>
                  <a:gd name="T16" fmla="*/ 19 w 25"/>
                  <a:gd name="T17" fmla="*/ 22 h 24"/>
                  <a:gd name="T18" fmla="*/ 12 w 25"/>
                  <a:gd name="T19" fmla="*/ 24 h 24"/>
                  <a:gd name="T20" fmla="*/ 12 w 25"/>
                  <a:gd name="T21" fmla="*/ 8 h 24"/>
                  <a:gd name="T22" fmla="*/ 10 w 25"/>
                  <a:gd name="T23" fmla="*/ 8 h 24"/>
                  <a:gd name="T24" fmla="*/ 8 w 25"/>
                  <a:gd name="T25" fmla="*/ 11 h 24"/>
                  <a:gd name="T26" fmla="*/ 9 w 25"/>
                  <a:gd name="T27" fmla="*/ 14 h 24"/>
                  <a:gd name="T28" fmla="*/ 11 w 25"/>
                  <a:gd name="T29" fmla="*/ 16 h 24"/>
                  <a:gd name="T30" fmla="*/ 14 w 25"/>
                  <a:gd name="T31" fmla="*/ 15 h 24"/>
                  <a:gd name="T32" fmla="*/ 16 w 25"/>
                  <a:gd name="T33" fmla="*/ 12 h 24"/>
                  <a:gd name="T34" fmla="*/ 16 w 25"/>
                  <a:gd name="T35" fmla="*/ 10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11" y="24"/>
                      <a:pt x="10" y="24"/>
                      <a:pt x="9" y="23"/>
                    </a:cubicBezTo>
                    <a:cubicBezTo>
                      <a:pt x="6" y="23"/>
                      <a:pt x="4" y="21"/>
                      <a:pt x="2" y="18"/>
                    </a:cubicBezTo>
                    <a:cubicBezTo>
                      <a:pt x="0" y="15"/>
                      <a:pt x="0" y="12"/>
                      <a:pt x="1" y="9"/>
                    </a:cubicBezTo>
                    <a:cubicBezTo>
                      <a:pt x="1" y="6"/>
                      <a:pt x="3" y="3"/>
                      <a:pt x="6" y="1"/>
                    </a:cubicBezTo>
                    <a:cubicBezTo>
                      <a:pt x="8" y="0"/>
                      <a:pt x="10" y="0"/>
                      <a:pt x="12" y="0"/>
                    </a:cubicBezTo>
                    <a:cubicBezTo>
                      <a:pt x="16" y="0"/>
                      <a:pt x="20" y="2"/>
                      <a:pt x="22" y="5"/>
                    </a:cubicBezTo>
                    <a:cubicBezTo>
                      <a:pt x="24" y="8"/>
                      <a:pt x="25" y="11"/>
                      <a:pt x="24" y="14"/>
                    </a:cubicBezTo>
                    <a:cubicBezTo>
                      <a:pt x="23" y="17"/>
                      <a:pt x="22" y="20"/>
                      <a:pt x="19" y="22"/>
                    </a:cubicBezTo>
                    <a:cubicBezTo>
                      <a:pt x="17" y="23"/>
                      <a:pt x="15" y="24"/>
                      <a:pt x="12" y="24"/>
                    </a:cubicBezTo>
                    <a:close/>
                    <a:moveTo>
                      <a:pt x="12" y="8"/>
                    </a:moveTo>
                    <a:cubicBezTo>
                      <a:pt x="11" y="8"/>
                      <a:pt x="11" y="8"/>
                      <a:pt x="10" y="8"/>
                    </a:cubicBezTo>
                    <a:cubicBezTo>
                      <a:pt x="9" y="9"/>
                      <a:pt x="9" y="10"/>
                      <a:pt x="8" y="11"/>
                    </a:cubicBezTo>
                    <a:cubicBezTo>
                      <a:pt x="8" y="12"/>
                      <a:pt x="8" y="13"/>
                      <a:pt x="9" y="14"/>
                    </a:cubicBezTo>
                    <a:cubicBezTo>
                      <a:pt x="9" y="15"/>
                      <a:pt x="10" y="15"/>
                      <a:pt x="11" y="16"/>
                    </a:cubicBezTo>
                    <a:cubicBezTo>
                      <a:pt x="12" y="16"/>
                      <a:pt x="13" y="16"/>
                      <a:pt x="14" y="15"/>
                    </a:cubicBezTo>
                    <a:cubicBezTo>
                      <a:pt x="15" y="15"/>
                      <a:pt x="16" y="14"/>
                      <a:pt x="16" y="12"/>
                    </a:cubicBezTo>
                    <a:cubicBezTo>
                      <a:pt x="16" y="11"/>
                      <a:pt x="16" y="10"/>
                      <a:pt x="16" y="10"/>
                    </a:cubicBezTo>
                    <a:cubicBezTo>
                      <a:pt x="15" y="8"/>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5" name="Freeform 344"/>
              <p:cNvSpPr>
                <a:spLocks noEditPoints="1"/>
              </p:cNvSpPr>
              <p:nvPr/>
            </p:nvSpPr>
            <p:spPr bwMode="auto">
              <a:xfrm>
                <a:off x="-4005264" y="3767138"/>
                <a:ext cx="55563" cy="52388"/>
              </a:xfrm>
              <a:custGeom>
                <a:avLst/>
                <a:gdLst>
                  <a:gd name="T0" fmla="*/ 13 w 26"/>
                  <a:gd name="T1" fmla="*/ 24 h 24"/>
                  <a:gd name="T2" fmla="*/ 3 w 26"/>
                  <a:gd name="T3" fmla="*/ 18 h 24"/>
                  <a:gd name="T4" fmla="*/ 7 w 26"/>
                  <a:gd name="T5" fmla="*/ 1 h 24"/>
                  <a:gd name="T6" fmla="*/ 13 w 26"/>
                  <a:gd name="T7" fmla="*/ 0 h 24"/>
                  <a:gd name="T8" fmla="*/ 24 w 26"/>
                  <a:gd name="T9" fmla="*/ 6 h 24"/>
                  <a:gd name="T10" fmla="*/ 25 w 26"/>
                  <a:gd name="T11" fmla="*/ 15 h 24"/>
                  <a:gd name="T12" fmla="*/ 19 w 26"/>
                  <a:gd name="T13" fmla="*/ 22 h 24"/>
                  <a:gd name="T14" fmla="*/ 13 w 26"/>
                  <a:gd name="T15" fmla="*/ 24 h 24"/>
                  <a:gd name="T16" fmla="*/ 13 w 26"/>
                  <a:gd name="T17" fmla="*/ 8 h 24"/>
                  <a:gd name="T18" fmla="*/ 11 w 26"/>
                  <a:gd name="T19" fmla="*/ 8 h 24"/>
                  <a:gd name="T20" fmla="*/ 10 w 26"/>
                  <a:gd name="T21" fmla="*/ 14 h 24"/>
                  <a:gd name="T22" fmla="*/ 15 w 26"/>
                  <a:gd name="T23" fmla="*/ 15 h 24"/>
                  <a:gd name="T24" fmla="*/ 17 w 26"/>
                  <a:gd name="T25" fmla="*/ 13 h 24"/>
                  <a:gd name="T26" fmla="*/ 17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9" y="24"/>
                      <a:pt x="5" y="22"/>
                      <a:pt x="3" y="18"/>
                    </a:cubicBezTo>
                    <a:cubicBezTo>
                      <a:pt x="0" y="12"/>
                      <a:pt x="2" y="5"/>
                      <a:pt x="7" y="1"/>
                    </a:cubicBezTo>
                    <a:cubicBezTo>
                      <a:pt x="9" y="0"/>
                      <a:pt x="11" y="0"/>
                      <a:pt x="13" y="0"/>
                    </a:cubicBezTo>
                    <a:cubicBezTo>
                      <a:pt x="18" y="0"/>
                      <a:pt x="22" y="2"/>
                      <a:pt x="24" y="6"/>
                    </a:cubicBezTo>
                    <a:cubicBezTo>
                      <a:pt x="26" y="9"/>
                      <a:pt x="26" y="12"/>
                      <a:pt x="25" y="15"/>
                    </a:cubicBezTo>
                    <a:cubicBezTo>
                      <a:pt x="24" y="18"/>
                      <a:pt x="22" y="21"/>
                      <a:pt x="19" y="22"/>
                    </a:cubicBezTo>
                    <a:cubicBezTo>
                      <a:pt x="18" y="23"/>
                      <a:pt x="16" y="24"/>
                      <a:pt x="13" y="24"/>
                    </a:cubicBezTo>
                    <a:close/>
                    <a:moveTo>
                      <a:pt x="13" y="8"/>
                    </a:moveTo>
                    <a:cubicBezTo>
                      <a:pt x="13" y="8"/>
                      <a:pt x="12" y="8"/>
                      <a:pt x="11" y="8"/>
                    </a:cubicBezTo>
                    <a:cubicBezTo>
                      <a:pt x="10" y="9"/>
                      <a:pt x="9" y="12"/>
                      <a:pt x="10" y="14"/>
                    </a:cubicBezTo>
                    <a:cubicBezTo>
                      <a:pt x="11" y="16"/>
                      <a:pt x="13" y="17"/>
                      <a:pt x="15" y="15"/>
                    </a:cubicBezTo>
                    <a:cubicBezTo>
                      <a:pt x="16" y="15"/>
                      <a:pt x="17" y="14"/>
                      <a:pt x="17" y="13"/>
                    </a:cubicBezTo>
                    <a:cubicBezTo>
                      <a:pt x="18"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6" name="Freeform 345"/>
              <p:cNvSpPr>
                <a:spLocks noEditPoints="1"/>
              </p:cNvSpPr>
              <p:nvPr/>
            </p:nvSpPr>
            <p:spPr bwMode="auto">
              <a:xfrm>
                <a:off x="-4033839" y="3783013"/>
                <a:ext cx="53975" cy="52388"/>
              </a:xfrm>
              <a:custGeom>
                <a:avLst/>
                <a:gdLst>
                  <a:gd name="T0" fmla="*/ 12 w 25"/>
                  <a:gd name="T1" fmla="*/ 25 h 25"/>
                  <a:gd name="T2" fmla="*/ 8 w 25"/>
                  <a:gd name="T3" fmla="*/ 24 h 25"/>
                  <a:gd name="T4" fmla="*/ 1 w 25"/>
                  <a:gd name="T5" fmla="*/ 18 h 25"/>
                  <a:gd name="T6" fmla="*/ 1 w 25"/>
                  <a:gd name="T7" fmla="*/ 8 h 25"/>
                  <a:gd name="T8" fmla="*/ 7 w 25"/>
                  <a:gd name="T9" fmla="*/ 1 h 25"/>
                  <a:gd name="T10" fmla="*/ 12 w 25"/>
                  <a:gd name="T11" fmla="*/ 0 h 25"/>
                  <a:gd name="T12" fmla="*/ 23 w 25"/>
                  <a:gd name="T13" fmla="*/ 7 h 25"/>
                  <a:gd name="T14" fmla="*/ 24 w 25"/>
                  <a:gd name="T15" fmla="*/ 16 h 25"/>
                  <a:gd name="T16" fmla="*/ 18 w 25"/>
                  <a:gd name="T17" fmla="*/ 23 h 25"/>
                  <a:gd name="T18" fmla="*/ 12 w 25"/>
                  <a:gd name="T19" fmla="*/ 25 h 25"/>
                  <a:gd name="T20" fmla="*/ 12 w 25"/>
                  <a:gd name="T21" fmla="*/ 8 h 25"/>
                  <a:gd name="T22" fmla="*/ 10 w 25"/>
                  <a:gd name="T23" fmla="*/ 9 h 25"/>
                  <a:gd name="T24" fmla="*/ 8 w 25"/>
                  <a:gd name="T25" fmla="*/ 11 h 25"/>
                  <a:gd name="T26" fmla="*/ 9 w 25"/>
                  <a:gd name="T27" fmla="*/ 14 h 25"/>
                  <a:gd name="T28" fmla="*/ 11 w 25"/>
                  <a:gd name="T29" fmla="*/ 16 h 25"/>
                  <a:gd name="T30" fmla="*/ 14 w 25"/>
                  <a:gd name="T31" fmla="*/ 16 h 25"/>
                  <a:gd name="T32" fmla="*/ 16 w 25"/>
                  <a:gd name="T33" fmla="*/ 14 h 25"/>
                  <a:gd name="T34" fmla="*/ 16 w 25"/>
                  <a:gd name="T35" fmla="*/ 11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10" y="24"/>
                      <a:pt x="8" y="24"/>
                    </a:cubicBezTo>
                    <a:cubicBezTo>
                      <a:pt x="5" y="23"/>
                      <a:pt x="3" y="21"/>
                      <a:pt x="1" y="18"/>
                    </a:cubicBezTo>
                    <a:cubicBezTo>
                      <a:pt x="0" y="15"/>
                      <a:pt x="0" y="11"/>
                      <a:pt x="1" y="8"/>
                    </a:cubicBezTo>
                    <a:cubicBezTo>
                      <a:pt x="2" y="5"/>
                      <a:pt x="4" y="3"/>
                      <a:pt x="7" y="1"/>
                    </a:cubicBezTo>
                    <a:cubicBezTo>
                      <a:pt x="8" y="1"/>
                      <a:pt x="10" y="0"/>
                      <a:pt x="12" y="0"/>
                    </a:cubicBezTo>
                    <a:cubicBezTo>
                      <a:pt x="17" y="0"/>
                      <a:pt x="21" y="3"/>
                      <a:pt x="23" y="7"/>
                    </a:cubicBezTo>
                    <a:cubicBezTo>
                      <a:pt x="24" y="10"/>
                      <a:pt x="25" y="13"/>
                      <a:pt x="24" y="16"/>
                    </a:cubicBezTo>
                    <a:cubicBezTo>
                      <a:pt x="23" y="19"/>
                      <a:pt x="21" y="22"/>
                      <a:pt x="18" y="23"/>
                    </a:cubicBezTo>
                    <a:cubicBezTo>
                      <a:pt x="16" y="24"/>
                      <a:pt x="14" y="25"/>
                      <a:pt x="12" y="25"/>
                    </a:cubicBezTo>
                    <a:close/>
                    <a:moveTo>
                      <a:pt x="12" y="8"/>
                    </a:moveTo>
                    <a:cubicBezTo>
                      <a:pt x="11" y="8"/>
                      <a:pt x="11" y="8"/>
                      <a:pt x="10" y="9"/>
                    </a:cubicBezTo>
                    <a:cubicBezTo>
                      <a:pt x="9" y="9"/>
                      <a:pt x="9" y="10"/>
                      <a:pt x="8" y="11"/>
                    </a:cubicBezTo>
                    <a:cubicBezTo>
                      <a:pt x="8" y="12"/>
                      <a:pt x="8" y="13"/>
                      <a:pt x="9" y="14"/>
                    </a:cubicBezTo>
                    <a:cubicBezTo>
                      <a:pt x="9" y="15"/>
                      <a:pt x="10" y="16"/>
                      <a:pt x="11" y="16"/>
                    </a:cubicBezTo>
                    <a:cubicBezTo>
                      <a:pt x="12" y="17"/>
                      <a:pt x="13" y="16"/>
                      <a:pt x="14" y="16"/>
                    </a:cubicBezTo>
                    <a:cubicBezTo>
                      <a:pt x="15" y="15"/>
                      <a:pt x="16" y="15"/>
                      <a:pt x="16" y="14"/>
                    </a:cubicBezTo>
                    <a:cubicBezTo>
                      <a:pt x="16" y="13"/>
                      <a:pt x="16" y="11"/>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7" name="Freeform 346"/>
              <p:cNvSpPr>
                <a:spLocks noEditPoints="1"/>
              </p:cNvSpPr>
              <p:nvPr/>
            </p:nvSpPr>
            <p:spPr bwMode="auto">
              <a:xfrm>
                <a:off x="-3943351" y="3767138"/>
                <a:ext cx="58738" cy="53975"/>
              </a:xfrm>
              <a:custGeom>
                <a:avLst/>
                <a:gdLst>
                  <a:gd name="T0" fmla="*/ 14 w 27"/>
                  <a:gd name="T1" fmla="*/ 25 h 25"/>
                  <a:gd name="T2" fmla="*/ 3 w 27"/>
                  <a:gd name="T3" fmla="*/ 20 h 25"/>
                  <a:gd name="T4" fmla="*/ 7 w 27"/>
                  <a:gd name="T5" fmla="*/ 3 h 25"/>
                  <a:gd name="T6" fmla="*/ 16 w 27"/>
                  <a:gd name="T7" fmla="*/ 1 h 25"/>
                  <a:gd name="T8" fmla="*/ 24 w 27"/>
                  <a:gd name="T9" fmla="*/ 6 h 25"/>
                  <a:gd name="T10" fmla="*/ 26 w 27"/>
                  <a:gd name="T11" fmla="*/ 15 h 25"/>
                  <a:gd name="T12" fmla="*/ 21 w 27"/>
                  <a:gd name="T13" fmla="*/ 23 h 25"/>
                  <a:gd name="T14" fmla="*/ 14 w 27"/>
                  <a:gd name="T15" fmla="*/ 25 h 25"/>
                  <a:gd name="T16" fmla="*/ 14 w 27"/>
                  <a:gd name="T17" fmla="*/ 9 h 25"/>
                  <a:gd name="T18" fmla="*/ 12 w 27"/>
                  <a:gd name="T19" fmla="*/ 9 h 25"/>
                  <a:gd name="T20" fmla="*/ 10 w 27"/>
                  <a:gd name="T21" fmla="*/ 15 h 25"/>
                  <a:gd name="T22" fmla="*/ 14 w 27"/>
                  <a:gd name="T23" fmla="*/ 17 h 25"/>
                  <a:gd name="T24" fmla="*/ 16 w 27"/>
                  <a:gd name="T25" fmla="*/ 16 h 25"/>
                  <a:gd name="T26" fmla="*/ 18 w 27"/>
                  <a:gd name="T27" fmla="*/ 14 h 25"/>
                  <a:gd name="T28" fmla="*/ 18 w 27"/>
                  <a:gd name="T29" fmla="*/ 11 h 25"/>
                  <a:gd name="T30" fmla="*/ 15 w 27"/>
                  <a:gd name="T31" fmla="*/ 9 h 25"/>
                  <a:gd name="T32" fmla="*/ 14 w 27"/>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4" y="25"/>
                    </a:moveTo>
                    <a:cubicBezTo>
                      <a:pt x="9" y="25"/>
                      <a:pt x="6" y="23"/>
                      <a:pt x="3" y="20"/>
                    </a:cubicBezTo>
                    <a:cubicBezTo>
                      <a:pt x="0" y="14"/>
                      <a:pt x="2" y="6"/>
                      <a:pt x="7" y="3"/>
                    </a:cubicBezTo>
                    <a:cubicBezTo>
                      <a:pt x="10" y="1"/>
                      <a:pt x="13" y="0"/>
                      <a:pt x="16" y="1"/>
                    </a:cubicBezTo>
                    <a:cubicBezTo>
                      <a:pt x="20" y="1"/>
                      <a:pt x="22" y="3"/>
                      <a:pt x="24" y="6"/>
                    </a:cubicBezTo>
                    <a:cubicBezTo>
                      <a:pt x="26" y="9"/>
                      <a:pt x="27" y="12"/>
                      <a:pt x="26" y="15"/>
                    </a:cubicBezTo>
                    <a:cubicBezTo>
                      <a:pt x="25" y="18"/>
                      <a:pt x="23" y="21"/>
                      <a:pt x="21" y="23"/>
                    </a:cubicBezTo>
                    <a:cubicBezTo>
                      <a:pt x="18" y="24"/>
                      <a:pt x="16" y="25"/>
                      <a:pt x="14" y="25"/>
                    </a:cubicBezTo>
                    <a:close/>
                    <a:moveTo>
                      <a:pt x="14" y="9"/>
                    </a:moveTo>
                    <a:cubicBezTo>
                      <a:pt x="13" y="9"/>
                      <a:pt x="13" y="9"/>
                      <a:pt x="12" y="9"/>
                    </a:cubicBezTo>
                    <a:cubicBezTo>
                      <a:pt x="10" y="11"/>
                      <a:pt x="9" y="13"/>
                      <a:pt x="10" y="15"/>
                    </a:cubicBezTo>
                    <a:cubicBezTo>
                      <a:pt x="11" y="16"/>
                      <a:pt x="12" y="17"/>
                      <a:pt x="14" y="17"/>
                    </a:cubicBezTo>
                    <a:cubicBezTo>
                      <a:pt x="14" y="17"/>
                      <a:pt x="15" y="17"/>
                      <a:pt x="16" y="16"/>
                    </a:cubicBezTo>
                    <a:cubicBezTo>
                      <a:pt x="17" y="16"/>
                      <a:pt x="18" y="15"/>
                      <a:pt x="18" y="14"/>
                    </a:cubicBezTo>
                    <a:cubicBezTo>
                      <a:pt x="18" y="12"/>
                      <a:pt x="18" y="11"/>
                      <a:pt x="18" y="11"/>
                    </a:cubicBezTo>
                    <a:cubicBezTo>
                      <a:pt x="17" y="10"/>
                      <a:pt x="16" y="9"/>
                      <a:pt x="15" y="9"/>
                    </a:cubicBezTo>
                    <a:lnTo>
                      <a:pt x="1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8" name="Freeform 347"/>
              <p:cNvSpPr>
                <a:spLocks noEditPoints="1"/>
              </p:cNvSpPr>
              <p:nvPr/>
            </p:nvSpPr>
            <p:spPr bwMode="auto">
              <a:xfrm>
                <a:off x="-3962401" y="3816350"/>
                <a:ext cx="85725" cy="79375"/>
              </a:xfrm>
              <a:custGeom>
                <a:avLst/>
                <a:gdLst>
                  <a:gd name="T0" fmla="*/ 19 w 40"/>
                  <a:gd name="T1" fmla="*/ 37 h 37"/>
                  <a:gd name="T2" fmla="*/ 15 w 40"/>
                  <a:gd name="T3" fmla="*/ 37 h 37"/>
                  <a:gd name="T4" fmla="*/ 3 w 40"/>
                  <a:gd name="T5" fmla="*/ 28 h 37"/>
                  <a:gd name="T6" fmla="*/ 2 w 40"/>
                  <a:gd name="T7" fmla="*/ 14 h 37"/>
                  <a:gd name="T8" fmla="*/ 11 w 40"/>
                  <a:gd name="T9" fmla="*/ 3 h 37"/>
                  <a:gd name="T10" fmla="*/ 18 w 40"/>
                  <a:gd name="T11" fmla="*/ 0 h 37"/>
                  <a:gd name="T12" fmla="*/ 25 w 40"/>
                  <a:gd name="T13" fmla="*/ 0 h 37"/>
                  <a:gd name="T14" fmla="*/ 37 w 40"/>
                  <a:gd name="T15" fmla="*/ 8 h 37"/>
                  <a:gd name="T16" fmla="*/ 39 w 40"/>
                  <a:gd name="T17" fmla="*/ 22 h 37"/>
                  <a:gd name="T18" fmla="*/ 36 w 40"/>
                  <a:gd name="T19" fmla="*/ 29 h 37"/>
                  <a:gd name="T20" fmla="*/ 30 w 40"/>
                  <a:gd name="T21" fmla="*/ 34 h 37"/>
                  <a:gd name="T22" fmla="*/ 19 w 40"/>
                  <a:gd name="T23" fmla="*/ 37 h 37"/>
                  <a:gd name="T24" fmla="*/ 22 w 40"/>
                  <a:gd name="T25" fmla="*/ 8 h 37"/>
                  <a:gd name="T26" fmla="*/ 19 w 40"/>
                  <a:gd name="T27" fmla="*/ 8 h 37"/>
                  <a:gd name="T28" fmla="*/ 15 w 40"/>
                  <a:gd name="T29" fmla="*/ 10 h 37"/>
                  <a:gd name="T30" fmla="*/ 10 w 40"/>
                  <a:gd name="T31" fmla="*/ 16 h 37"/>
                  <a:gd name="T32" fmla="*/ 10 w 40"/>
                  <a:gd name="T33" fmla="*/ 24 h 37"/>
                  <a:gd name="T34" fmla="*/ 16 w 40"/>
                  <a:gd name="T35" fmla="*/ 29 h 37"/>
                  <a:gd name="T36" fmla="*/ 26 w 40"/>
                  <a:gd name="T37" fmla="*/ 27 h 37"/>
                  <a:gd name="T38" fmla="*/ 29 w 40"/>
                  <a:gd name="T39" fmla="*/ 24 h 37"/>
                  <a:gd name="T40" fmla="*/ 31 w 40"/>
                  <a:gd name="T41" fmla="*/ 20 h 37"/>
                  <a:gd name="T42" fmla="*/ 30 w 40"/>
                  <a:gd name="T43" fmla="*/ 12 h 37"/>
                  <a:gd name="T44" fmla="*/ 24 w 40"/>
                  <a:gd name="T45" fmla="*/ 8 h 37"/>
                  <a:gd name="T46" fmla="*/ 22 w 40"/>
                  <a:gd name="T4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37">
                    <a:moveTo>
                      <a:pt x="19" y="37"/>
                    </a:moveTo>
                    <a:cubicBezTo>
                      <a:pt x="17" y="37"/>
                      <a:pt x="16" y="37"/>
                      <a:pt x="15" y="37"/>
                    </a:cubicBezTo>
                    <a:cubicBezTo>
                      <a:pt x="10" y="36"/>
                      <a:pt x="5" y="33"/>
                      <a:pt x="3" y="28"/>
                    </a:cubicBezTo>
                    <a:cubicBezTo>
                      <a:pt x="1" y="24"/>
                      <a:pt x="0" y="19"/>
                      <a:pt x="2" y="14"/>
                    </a:cubicBezTo>
                    <a:cubicBezTo>
                      <a:pt x="3" y="9"/>
                      <a:pt x="7" y="5"/>
                      <a:pt x="11" y="3"/>
                    </a:cubicBezTo>
                    <a:cubicBezTo>
                      <a:pt x="13" y="2"/>
                      <a:pt x="15" y="1"/>
                      <a:pt x="18" y="0"/>
                    </a:cubicBezTo>
                    <a:cubicBezTo>
                      <a:pt x="20" y="0"/>
                      <a:pt x="23" y="0"/>
                      <a:pt x="25" y="0"/>
                    </a:cubicBezTo>
                    <a:cubicBezTo>
                      <a:pt x="30" y="1"/>
                      <a:pt x="34" y="4"/>
                      <a:pt x="37" y="8"/>
                    </a:cubicBezTo>
                    <a:cubicBezTo>
                      <a:pt x="40" y="12"/>
                      <a:pt x="40" y="17"/>
                      <a:pt x="39" y="22"/>
                    </a:cubicBezTo>
                    <a:cubicBezTo>
                      <a:pt x="38" y="25"/>
                      <a:pt x="37" y="27"/>
                      <a:pt x="36" y="29"/>
                    </a:cubicBezTo>
                    <a:cubicBezTo>
                      <a:pt x="34" y="31"/>
                      <a:pt x="32" y="33"/>
                      <a:pt x="30" y="34"/>
                    </a:cubicBezTo>
                    <a:cubicBezTo>
                      <a:pt x="26" y="36"/>
                      <a:pt x="22" y="37"/>
                      <a:pt x="19" y="37"/>
                    </a:cubicBezTo>
                    <a:close/>
                    <a:moveTo>
                      <a:pt x="22" y="8"/>
                    </a:moveTo>
                    <a:cubicBezTo>
                      <a:pt x="21" y="8"/>
                      <a:pt x="20" y="8"/>
                      <a:pt x="19" y="8"/>
                    </a:cubicBezTo>
                    <a:cubicBezTo>
                      <a:pt x="18" y="9"/>
                      <a:pt x="16" y="9"/>
                      <a:pt x="15" y="10"/>
                    </a:cubicBezTo>
                    <a:cubicBezTo>
                      <a:pt x="12" y="11"/>
                      <a:pt x="10" y="14"/>
                      <a:pt x="10" y="16"/>
                    </a:cubicBezTo>
                    <a:cubicBezTo>
                      <a:pt x="9" y="18"/>
                      <a:pt x="9" y="21"/>
                      <a:pt x="10" y="24"/>
                    </a:cubicBezTo>
                    <a:cubicBezTo>
                      <a:pt x="11" y="27"/>
                      <a:pt x="14" y="28"/>
                      <a:pt x="16" y="29"/>
                    </a:cubicBezTo>
                    <a:cubicBezTo>
                      <a:pt x="19" y="30"/>
                      <a:pt x="23" y="29"/>
                      <a:pt x="26" y="27"/>
                    </a:cubicBezTo>
                    <a:cubicBezTo>
                      <a:pt x="27" y="26"/>
                      <a:pt x="28" y="25"/>
                      <a:pt x="29" y="24"/>
                    </a:cubicBezTo>
                    <a:cubicBezTo>
                      <a:pt x="30" y="23"/>
                      <a:pt x="31" y="22"/>
                      <a:pt x="31" y="20"/>
                    </a:cubicBezTo>
                    <a:cubicBezTo>
                      <a:pt x="32" y="17"/>
                      <a:pt x="32" y="15"/>
                      <a:pt x="30" y="12"/>
                    </a:cubicBezTo>
                    <a:cubicBezTo>
                      <a:pt x="29" y="10"/>
                      <a:pt x="26" y="9"/>
                      <a:pt x="24" y="8"/>
                    </a:cubicBezTo>
                    <a:cubicBezTo>
                      <a:pt x="23" y="8"/>
                      <a:pt x="22" y="8"/>
                      <a:pt x="2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9" name="Freeform 348"/>
              <p:cNvSpPr>
                <a:spLocks noEditPoints="1"/>
              </p:cNvSpPr>
              <p:nvPr/>
            </p:nvSpPr>
            <p:spPr bwMode="auto">
              <a:xfrm>
                <a:off x="-3973514" y="3789363"/>
                <a:ext cx="55563" cy="50800"/>
              </a:xfrm>
              <a:custGeom>
                <a:avLst/>
                <a:gdLst>
                  <a:gd name="T0" fmla="*/ 13 w 26"/>
                  <a:gd name="T1" fmla="*/ 24 h 24"/>
                  <a:gd name="T2" fmla="*/ 3 w 26"/>
                  <a:gd name="T3" fmla="*/ 18 h 24"/>
                  <a:gd name="T4" fmla="*/ 7 w 26"/>
                  <a:gd name="T5" fmla="*/ 1 h 24"/>
                  <a:gd name="T6" fmla="*/ 14 w 26"/>
                  <a:gd name="T7" fmla="*/ 0 h 24"/>
                  <a:gd name="T8" fmla="*/ 24 w 26"/>
                  <a:gd name="T9" fmla="*/ 5 h 24"/>
                  <a:gd name="T10" fmla="*/ 26 w 26"/>
                  <a:gd name="T11" fmla="*/ 15 h 24"/>
                  <a:gd name="T12" fmla="*/ 20 w 26"/>
                  <a:gd name="T13" fmla="*/ 22 h 24"/>
                  <a:gd name="T14" fmla="*/ 13 w 26"/>
                  <a:gd name="T15" fmla="*/ 24 h 24"/>
                  <a:gd name="T16" fmla="*/ 14 w 26"/>
                  <a:gd name="T17" fmla="*/ 8 h 24"/>
                  <a:gd name="T18" fmla="*/ 11 w 26"/>
                  <a:gd name="T19" fmla="*/ 8 h 24"/>
                  <a:gd name="T20" fmla="*/ 10 w 26"/>
                  <a:gd name="T21" fmla="*/ 14 h 24"/>
                  <a:gd name="T22" fmla="*/ 13 w 26"/>
                  <a:gd name="T23" fmla="*/ 16 h 24"/>
                  <a:gd name="T24" fmla="*/ 16 w 26"/>
                  <a:gd name="T25" fmla="*/ 15 h 24"/>
                  <a:gd name="T26" fmla="*/ 18 w 26"/>
                  <a:gd name="T27" fmla="*/ 13 h 24"/>
                  <a:gd name="T28" fmla="*/ 17 w 26"/>
                  <a:gd name="T29" fmla="*/ 10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9" y="24"/>
                      <a:pt x="5" y="22"/>
                      <a:pt x="3" y="18"/>
                    </a:cubicBezTo>
                    <a:cubicBezTo>
                      <a:pt x="0" y="12"/>
                      <a:pt x="2" y="5"/>
                      <a:pt x="7" y="1"/>
                    </a:cubicBezTo>
                    <a:cubicBezTo>
                      <a:pt x="9" y="0"/>
                      <a:pt x="12" y="0"/>
                      <a:pt x="14" y="0"/>
                    </a:cubicBezTo>
                    <a:cubicBezTo>
                      <a:pt x="18" y="0"/>
                      <a:pt x="22" y="2"/>
                      <a:pt x="24" y="5"/>
                    </a:cubicBezTo>
                    <a:cubicBezTo>
                      <a:pt x="26" y="8"/>
                      <a:pt x="26" y="11"/>
                      <a:pt x="26" y="15"/>
                    </a:cubicBezTo>
                    <a:cubicBezTo>
                      <a:pt x="25" y="18"/>
                      <a:pt x="23" y="21"/>
                      <a:pt x="20" y="22"/>
                    </a:cubicBezTo>
                    <a:cubicBezTo>
                      <a:pt x="18" y="23"/>
                      <a:pt x="16" y="24"/>
                      <a:pt x="13" y="24"/>
                    </a:cubicBezTo>
                    <a:close/>
                    <a:moveTo>
                      <a:pt x="14" y="8"/>
                    </a:moveTo>
                    <a:cubicBezTo>
                      <a:pt x="13" y="8"/>
                      <a:pt x="12" y="8"/>
                      <a:pt x="11" y="8"/>
                    </a:cubicBezTo>
                    <a:cubicBezTo>
                      <a:pt x="9" y="9"/>
                      <a:pt x="9" y="12"/>
                      <a:pt x="10" y="14"/>
                    </a:cubicBezTo>
                    <a:cubicBezTo>
                      <a:pt x="11" y="15"/>
                      <a:pt x="12" y="16"/>
                      <a:pt x="13" y="16"/>
                    </a:cubicBezTo>
                    <a:cubicBezTo>
                      <a:pt x="14" y="16"/>
                      <a:pt x="15" y="16"/>
                      <a:pt x="16" y="15"/>
                    </a:cubicBezTo>
                    <a:cubicBezTo>
                      <a:pt x="17" y="15"/>
                      <a:pt x="18" y="14"/>
                      <a:pt x="18" y="13"/>
                    </a:cubicBezTo>
                    <a:cubicBezTo>
                      <a:pt x="18" y="12"/>
                      <a:pt x="18" y="10"/>
                      <a:pt x="17" y="10"/>
                    </a:cubicBezTo>
                    <a:cubicBezTo>
                      <a:pt x="17"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0" name="Freeform 349"/>
              <p:cNvSpPr>
                <a:spLocks noEditPoints="1"/>
              </p:cNvSpPr>
              <p:nvPr/>
            </p:nvSpPr>
            <p:spPr bwMode="auto">
              <a:xfrm>
                <a:off x="-4005264" y="3806825"/>
                <a:ext cx="57150" cy="50800"/>
              </a:xfrm>
              <a:custGeom>
                <a:avLst/>
                <a:gdLst>
                  <a:gd name="T0" fmla="*/ 14 w 27"/>
                  <a:gd name="T1" fmla="*/ 24 h 24"/>
                  <a:gd name="T2" fmla="*/ 3 w 27"/>
                  <a:gd name="T3" fmla="*/ 18 h 24"/>
                  <a:gd name="T4" fmla="*/ 8 w 27"/>
                  <a:gd name="T5" fmla="*/ 1 h 24"/>
                  <a:gd name="T6" fmla="*/ 14 w 27"/>
                  <a:gd name="T7" fmla="*/ 0 h 24"/>
                  <a:gd name="T8" fmla="*/ 25 w 27"/>
                  <a:gd name="T9" fmla="*/ 6 h 24"/>
                  <a:gd name="T10" fmla="*/ 26 w 27"/>
                  <a:gd name="T11" fmla="*/ 15 h 24"/>
                  <a:gd name="T12" fmla="*/ 20 w 27"/>
                  <a:gd name="T13" fmla="*/ 23 h 24"/>
                  <a:gd name="T14" fmla="*/ 14 w 27"/>
                  <a:gd name="T15" fmla="*/ 24 h 24"/>
                  <a:gd name="T16" fmla="*/ 14 w 27"/>
                  <a:gd name="T17" fmla="*/ 8 h 24"/>
                  <a:gd name="T18" fmla="*/ 12 w 27"/>
                  <a:gd name="T19" fmla="*/ 8 h 24"/>
                  <a:gd name="T20" fmla="*/ 10 w 27"/>
                  <a:gd name="T21" fmla="*/ 14 h 24"/>
                  <a:gd name="T22" fmla="*/ 14 w 27"/>
                  <a:gd name="T23" fmla="*/ 16 h 24"/>
                  <a:gd name="T24" fmla="*/ 16 w 27"/>
                  <a:gd name="T25" fmla="*/ 16 h 24"/>
                  <a:gd name="T26" fmla="*/ 18 w 27"/>
                  <a:gd name="T27" fmla="*/ 13 h 24"/>
                  <a:gd name="T28" fmla="*/ 18 w 27"/>
                  <a:gd name="T29" fmla="*/ 10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9" y="24"/>
                      <a:pt x="5" y="22"/>
                      <a:pt x="3" y="18"/>
                    </a:cubicBezTo>
                    <a:cubicBezTo>
                      <a:pt x="0" y="12"/>
                      <a:pt x="2" y="4"/>
                      <a:pt x="8" y="1"/>
                    </a:cubicBezTo>
                    <a:cubicBezTo>
                      <a:pt x="10" y="0"/>
                      <a:pt x="12" y="0"/>
                      <a:pt x="14" y="0"/>
                    </a:cubicBezTo>
                    <a:cubicBezTo>
                      <a:pt x="19" y="0"/>
                      <a:pt x="23" y="2"/>
                      <a:pt x="25" y="6"/>
                    </a:cubicBezTo>
                    <a:cubicBezTo>
                      <a:pt x="26" y="9"/>
                      <a:pt x="27" y="12"/>
                      <a:pt x="26" y="15"/>
                    </a:cubicBezTo>
                    <a:cubicBezTo>
                      <a:pt x="25" y="19"/>
                      <a:pt x="23" y="21"/>
                      <a:pt x="20" y="23"/>
                    </a:cubicBezTo>
                    <a:cubicBezTo>
                      <a:pt x="18" y="24"/>
                      <a:pt x="16" y="24"/>
                      <a:pt x="14" y="24"/>
                    </a:cubicBezTo>
                    <a:close/>
                    <a:moveTo>
                      <a:pt x="14" y="8"/>
                    </a:moveTo>
                    <a:cubicBezTo>
                      <a:pt x="13" y="8"/>
                      <a:pt x="13" y="8"/>
                      <a:pt x="12" y="8"/>
                    </a:cubicBezTo>
                    <a:cubicBezTo>
                      <a:pt x="10" y="9"/>
                      <a:pt x="9" y="12"/>
                      <a:pt x="10" y="14"/>
                    </a:cubicBezTo>
                    <a:cubicBezTo>
                      <a:pt x="11" y="15"/>
                      <a:pt x="12" y="16"/>
                      <a:pt x="14" y="16"/>
                    </a:cubicBezTo>
                    <a:cubicBezTo>
                      <a:pt x="14" y="16"/>
                      <a:pt x="15" y="16"/>
                      <a:pt x="16" y="16"/>
                    </a:cubicBezTo>
                    <a:cubicBezTo>
                      <a:pt x="17" y="15"/>
                      <a:pt x="18" y="14"/>
                      <a:pt x="18"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1" name="Freeform 350"/>
              <p:cNvSpPr>
                <a:spLocks noEditPoints="1"/>
              </p:cNvSpPr>
              <p:nvPr/>
            </p:nvSpPr>
            <p:spPr bwMode="auto">
              <a:xfrm>
                <a:off x="-4143376" y="3749675"/>
                <a:ext cx="53975" cy="57150"/>
              </a:xfrm>
              <a:custGeom>
                <a:avLst/>
                <a:gdLst>
                  <a:gd name="T0" fmla="*/ 13 w 25"/>
                  <a:gd name="T1" fmla="*/ 26 h 26"/>
                  <a:gd name="T2" fmla="*/ 2 w 25"/>
                  <a:gd name="T3" fmla="*/ 17 h 26"/>
                  <a:gd name="T4" fmla="*/ 9 w 25"/>
                  <a:gd name="T5" fmla="*/ 2 h 26"/>
                  <a:gd name="T6" fmla="*/ 23 w 25"/>
                  <a:gd name="T7" fmla="*/ 10 h 26"/>
                  <a:gd name="T8" fmla="*/ 23 w 25"/>
                  <a:gd name="T9" fmla="*/ 20 h 26"/>
                  <a:gd name="T10" fmla="*/ 17 w 25"/>
                  <a:gd name="T11" fmla="*/ 25 h 26"/>
                  <a:gd name="T12" fmla="*/ 13 w 25"/>
                  <a:gd name="T13" fmla="*/ 26 h 26"/>
                  <a:gd name="T14" fmla="*/ 12 w 25"/>
                  <a:gd name="T15" fmla="*/ 10 h 26"/>
                  <a:gd name="T16" fmla="*/ 11 w 25"/>
                  <a:gd name="T17" fmla="*/ 10 h 26"/>
                  <a:gd name="T18" fmla="*/ 10 w 25"/>
                  <a:gd name="T19" fmla="*/ 15 h 26"/>
                  <a:gd name="T20" fmla="*/ 14 w 25"/>
                  <a:gd name="T21" fmla="*/ 17 h 26"/>
                  <a:gd name="T22" fmla="*/ 16 w 25"/>
                  <a:gd name="T23" fmla="*/ 16 h 26"/>
                  <a:gd name="T24" fmla="*/ 16 w 25"/>
                  <a:gd name="T25" fmla="*/ 13 h 26"/>
                  <a:gd name="T26" fmla="*/ 12 w 25"/>
                  <a:gd name="T2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6">
                    <a:moveTo>
                      <a:pt x="13" y="26"/>
                    </a:moveTo>
                    <a:cubicBezTo>
                      <a:pt x="8" y="26"/>
                      <a:pt x="4" y="22"/>
                      <a:pt x="2" y="17"/>
                    </a:cubicBezTo>
                    <a:cubicBezTo>
                      <a:pt x="0" y="11"/>
                      <a:pt x="3" y="4"/>
                      <a:pt x="9" y="2"/>
                    </a:cubicBezTo>
                    <a:cubicBezTo>
                      <a:pt x="15" y="0"/>
                      <a:pt x="21" y="4"/>
                      <a:pt x="23" y="10"/>
                    </a:cubicBezTo>
                    <a:cubicBezTo>
                      <a:pt x="25" y="13"/>
                      <a:pt x="24" y="17"/>
                      <a:pt x="23" y="20"/>
                    </a:cubicBezTo>
                    <a:cubicBezTo>
                      <a:pt x="22" y="22"/>
                      <a:pt x="19" y="24"/>
                      <a:pt x="17" y="25"/>
                    </a:cubicBezTo>
                    <a:cubicBezTo>
                      <a:pt x="15" y="26"/>
                      <a:pt x="14" y="26"/>
                      <a:pt x="13" y="26"/>
                    </a:cubicBezTo>
                    <a:close/>
                    <a:moveTo>
                      <a:pt x="12" y="10"/>
                    </a:moveTo>
                    <a:cubicBezTo>
                      <a:pt x="11" y="10"/>
                      <a:pt x="11" y="10"/>
                      <a:pt x="11" y="10"/>
                    </a:cubicBezTo>
                    <a:cubicBezTo>
                      <a:pt x="10" y="10"/>
                      <a:pt x="9" y="13"/>
                      <a:pt x="10" y="15"/>
                    </a:cubicBezTo>
                    <a:cubicBezTo>
                      <a:pt x="10" y="17"/>
                      <a:pt x="12" y="18"/>
                      <a:pt x="14" y="17"/>
                    </a:cubicBezTo>
                    <a:cubicBezTo>
                      <a:pt x="15" y="17"/>
                      <a:pt x="15" y="17"/>
                      <a:pt x="16" y="16"/>
                    </a:cubicBezTo>
                    <a:cubicBezTo>
                      <a:pt x="16" y="15"/>
                      <a:pt x="16" y="14"/>
                      <a:pt x="16" y="13"/>
                    </a:cubicBezTo>
                    <a:cubicBezTo>
                      <a:pt x="15" y="11"/>
                      <a:pt x="14" y="10"/>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2" name="Freeform 351"/>
              <p:cNvSpPr>
                <a:spLocks noEditPoints="1"/>
              </p:cNvSpPr>
              <p:nvPr/>
            </p:nvSpPr>
            <p:spPr bwMode="auto">
              <a:xfrm>
                <a:off x="-4173539" y="3762375"/>
                <a:ext cx="53975" cy="52388"/>
              </a:xfrm>
              <a:custGeom>
                <a:avLst/>
                <a:gdLst>
                  <a:gd name="T0" fmla="*/ 13 w 25"/>
                  <a:gd name="T1" fmla="*/ 24 h 24"/>
                  <a:gd name="T2" fmla="*/ 2 w 25"/>
                  <a:gd name="T3" fmla="*/ 15 h 24"/>
                  <a:gd name="T4" fmla="*/ 9 w 25"/>
                  <a:gd name="T5" fmla="*/ 1 h 24"/>
                  <a:gd name="T6" fmla="*/ 14 w 25"/>
                  <a:gd name="T7" fmla="*/ 0 h 24"/>
                  <a:gd name="T8" fmla="*/ 18 w 25"/>
                  <a:gd name="T9" fmla="*/ 2 h 24"/>
                  <a:gd name="T10" fmla="*/ 24 w 25"/>
                  <a:gd name="T11" fmla="*/ 9 h 24"/>
                  <a:gd name="T12" fmla="*/ 23 w 25"/>
                  <a:gd name="T13" fmla="*/ 18 h 24"/>
                  <a:gd name="T14" fmla="*/ 21 w 25"/>
                  <a:gd name="T15" fmla="*/ 22 h 24"/>
                  <a:gd name="T16" fmla="*/ 16 w 25"/>
                  <a:gd name="T17" fmla="*/ 24 h 24"/>
                  <a:gd name="T18" fmla="*/ 13 w 25"/>
                  <a:gd name="T19" fmla="*/ 24 h 24"/>
                  <a:gd name="T20" fmla="*/ 12 w 25"/>
                  <a:gd name="T21" fmla="*/ 8 h 24"/>
                  <a:gd name="T22" fmla="*/ 12 w 25"/>
                  <a:gd name="T23" fmla="*/ 8 h 24"/>
                  <a:gd name="T24" fmla="*/ 10 w 25"/>
                  <a:gd name="T25" fmla="*/ 13 h 24"/>
                  <a:gd name="T26" fmla="*/ 14 w 25"/>
                  <a:gd name="T27" fmla="*/ 16 h 24"/>
                  <a:gd name="T28" fmla="*/ 15 w 25"/>
                  <a:gd name="T29" fmla="*/ 16 h 24"/>
                  <a:gd name="T30" fmla="*/ 16 w 25"/>
                  <a:gd name="T31" fmla="*/ 14 h 24"/>
                  <a:gd name="T32" fmla="*/ 16 w 25"/>
                  <a:gd name="T33" fmla="*/ 11 h 24"/>
                  <a:gd name="T34" fmla="*/ 14 w 25"/>
                  <a:gd name="T35" fmla="*/ 9 h 24"/>
                  <a:gd name="T36" fmla="*/ 13 w 25"/>
                  <a:gd name="T37" fmla="*/ 8 h 24"/>
                  <a:gd name="T38" fmla="*/ 12 w 25"/>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4">
                    <a:moveTo>
                      <a:pt x="13" y="24"/>
                    </a:moveTo>
                    <a:cubicBezTo>
                      <a:pt x="8" y="24"/>
                      <a:pt x="3" y="21"/>
                      <a:pt x="2" y="15"/>
                    </a:cubicBezTo>
                    <a:cubicBezTo>
                      <a:pt x="0" y="9"/>
                      <a:pt x="3" y="2"/>
                      <a:pt x="9" y="1"/>
                    </a:cubicBezTo>
                    <a:cubicBezTo>
                      <a:pt x="11" y="0"/>
                      <a:pt x="12" y="0"/>
                      <a:pt x="14" y="0"/>
                    </a:cubicBezTo>
                    <a:cubicBezTo>
                      <a:pt x="15" y="0"/>
                      <a:pt x="17" y="1"/>
                      <a:pt x="18" y="2"/>
                    </a:cubicBezTo>
                    <a:cubicBezTo>
                      <a:pt x="21" y="3"/>
                      <a:pt x="23" y="6"/>
                      <a:pt x="24" y="9"/>
                    </a:cubicBezTo>
                    <a:cubicBezTo>
                      <a:pt x="25" y="12"/>
                      <a:pt x="24" y="15"/>
                      <a:pt x="23" y="18"/>
                    </a:cubicBezTo>
                    <a:cubicBezTo>
                      <a:pt x="23" y="19"/>
                      <a:pt x="22" y="20"/>
                      <a:pt x="21" y="22"/>
                    </a:cubicBezTo>
                    <a:cubicBezTo>
                      <a:pt x="19" y="23"/>
                      <a:pt x="18" y="23"/>
                      <a:pt x="16" y="24"/>
                    </a:cubicBezTo>
                    <a:cubicBezTo>
                      <a:pt x="15" y="24"/>
                      <a:pt x="14" y="24"/>
                      <a:pt x="13" y="24"/>
                    </a:cubicBezTo>
                    <a:close/>
                    <a:moveTo>
                      <a:pt x="12" y="8"/>
                    </a:moveTo>
                    <a:cubicBezTo>
                      <a:pt x="12" y="8"/>
                      <a:pt x="12" y="8"/>
                      <a:pt x="12" y="8"/>
                    </a:cubicBezTo>
                    <a:cubicBezTo>
                      <a:pt x="10" y="9"/>
                      <a:pt x="9" y="11"/>
                      <a:pt x="10" y="13"/>
                    </a:cubicBezTo>
                    <a:cubicBezTo>
                      <a:pt x="10" y="15"/>
                      <a:pt x="12" y="17"/>
                      <a:pt x="14" y="16"/>
                    </a:cubicBezTo>
                    <a:cubicBezTo>
                      <a:pt x="14" y="16"/>
                      <a:pt x="15" y="16"/>
                      <a:pt x="15" y="16"/>
                    </a:cubicBezTo>
                    <a:cubicBezTo>
                      <a:pt x="15" y="15"/>
                      <a:pt x="16" y="15"/>
                      <a:pt x="16" y="14"/>
                    </a:cubicBezTo>
                    <a:cubicBezTo>
                      <a:pt x="16" y="14"/>
                      <a:pt x="16" y="12"/>
                      <a:pt x="16" y="11"/>
                    </a:cubicBezTo>
                    <a:cubicBezTo>
                      <a:pt x="16" y="10"/>
                      <a:pt x="15" y="9"/>
                      <a:pt x="14" y="9"/>
                    </a:cubicBezTo>
                    <a:cubicBezTo>
                      <a:pt x="14" y="9"/>
                      <a:pt x="13"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3" name="Freeform 352"/>
              <p:cNvSpPr>
                <a:spLocks noEditPoints="1"/>
              </p:cNvSpPr>
              <p:nvPr/>
            </p:nvSpPr>
            <p:spPr bwMode="auto">
              <a:xfrm>
                <a:off x="-4203701" y="3771900"/>
                <a:ext cx="53975" cy="50800"/>
              </a:xfrm>
              <a:custGeom>
                <a:avLst/>
                <a:gdLst>
                  <a:gd name="T0" fmla="*/ 13 w 25"/>
                  <a:gd name="T1" fmla="*/ 24 h 24"/>
                  <a:gd name="T2" fmla="*/ 2 w 25"/>
                  <a:gd name="T3" fmla="*/ 15 h 24"/>
                  <a:gd name="T4" fmla="*/ 10 w 25"/>
                  <a:gd name="T5" fmla="*/ 0 h 24"/>
                  <a:gd name="T6" fmla="*/ 12 w 25"/>
                  <a:gd name="T7" fmla="*/ 0 h 24"/>
                  <a:gd name="T8" fmla="*/ 18 w 25"/>
                  <a:gd name="T9" fmla="*/ 2 h 24"/>
                  <a:gd name="T10" fmla="*/ 24 w 25"/>
                  <a:gd name="T11" fmla="*/ 9 h 24"/>
                  <a:gd name="T12" fmla="*/ 23 w 25"/>
                  <a:gd name="T13" fmla="*/ 18 h 24"/>
                  <a:gd name="T14" fmla="*/ 16 w 25"/>
                  <a:gd name="T15" fmla="*/ 24 h 24"/>
                  <a:gd name="T16" fmla="*/ 13 w 25"/>
                  <a:gd name="T17" fmla="*/ 24 h 24"/>
                  <a:gd name="T18" fmla="*/ 12 w 25"/>
                  <a:gd name="T19" fmla="*/ 8 h 24"/>
                  <a:gd name="T20" fmla="*/ 12 w 25"/>
                  <a:gd name="T21" fmla="*/ 8 h 24"/>
                  <a:gd name="T22" fmla="*/ 10 w 25"/>
                  <a:gd name="T23" fmla="*/ 13 h 24"/>
                  <a:gd name="T24" fmla="*/ 14 w 25"/>
                  <a:gd name="T25" fmla="*/ 16 h 24"/>
                  <a:gd name="T26" fmla="*/ 16 w 25"/>
                  <a:gd name="T27" fmla="*/ 14 h 24"/>
                  <a:gd name="T28" fmla="*/ 16 w 25"/>
                  <a:gd name="T29" fmla="*/ 11 h 24"/>
                  <a:gd name="T30" fmla="*/ 14 w 25"/>
                  <a:gd name="T31" fmla="*/ 9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8" y="24"/>
                      <a:pt x="3" y="20"/>
                      <a:pt x="2" y="15"/>
                    </a:cubicBezTo>
                    <a:cubicBezTo>
                      <a:pt x="0" y="8"/>
                      <a:pt x="4" y="2"/>
                      <a:pt x="10" y="0"/>
                    </a:cubicBezTo>
                    <a:cubicBezTo>
                      <a:pt x="11" y="0"/>
                      <a:pt x="12" y="0"/>
                      <a:pt x="12" y="0"/>
                    </a:cubicBezTo>
                    <a:cubicBezTo>
                      <a:pt x="15" y="0"/>
                      <a:pt x="17" y="1"/>
                      <a:pt x="18" y="2"/>
                    </a:cubicBezTo>
                    <a:cubicBezTo>
                      <a:pt x="21" y="4"/>
                      <a:pt x="23" y="6"/>
                      <a:pt x="24" y="9"/>
                    </a:cubicBezTo>
                    <a:cubicBezTo>
                      <a:pt x="25" y="12"/>
                      <a:pt x="24" y="15"/>
                      <a:pt x="23" y="18"/>
                    </a:cubicBezTo>
                    <a:cubicBezTo>
                      <a:pt x="21" y="21"/>
                      <a:pt x="19" y="23"/>
                      <a:pt x="16" y="24"/>
                    </a:cubicBezTo>
                    <a:cubicBezTo>
                      <a:pt x="15" y="24"/>
                      <a:pt x="14" y="24"/>
                      <a:pt x="13" y="24"/>
                    </a:cubicBezTo>
                    <a:close/>
                    <a:moveTo>
                      <a:pt x="12" y="8"/>
                    </a:moveTo>
                    <a:cubicBezTo>
                      <a:pt x="12" y="8"/>
                      <a:pt x="12" y="8"/>
                      <a:pt x="12" y="8"/>
                    </a:cubicBezTo>
                    <a:cubicBezTo>
                      <a:pt x="10" y="9"/>
                      <a:pt x="9" y="11"/>
                      <a:pt x="10" y="13"/>
                    </a:cubicBezTo>
                    <a:cubicBezTo>
                      <a:pt x="10" y="15"/>
                      <a:pt x="12" y="16"/>
                      <a:pt x="14" y="16"/>
                    </a:cubicBezTo>
                    <a:cubicBezTo>
                      <a:pt x="15" y="16"/>
                      <a:pt x="15" y="15"/>
                      <a:pt x="16" y="14"/>
                    </a:cubicBezTo>
                    <a:cubicBezTo>
                      <a:pt x="16" y="14"/>
                      <a:pt x="16" y="12"/>
                      <a:pt x="16" y="11"/>
                    </a:cubicBezTo>
                    <a:cubicBezTo>
                      <a:pt x="16" y="10"/>
                      <a:pt x="15"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4" name="Freeform 353"/>
              <p:cNvSpPr>
                <a:spLocks noEditPoints="1"/>
              </p:cNvSpPr>
              <p:nvPr/>
            </p:nvSpPr>
            <p:spPr bwMode="auto">
              <a:xfrm>
                <a:off x="-4232276" y="3778250"/>
                <a:ext cx="50800" cy="50800"/>
              </a:xfrm>
              <a:custGeom>
                <a:avLst/>
                <a:gdLst>
                  <a:gd name="T0" fmla="*/ 12 w 23"/>
                  <a:gd name="T1" fmla="*/ 24 h 24"/>
                  <a:gd name="T2" fmla="*/ 0 w 23"/>
                  <a:gd name="T3" fmla="*/ 14 h 24"/>
                  <a:gd name="T4" fmla="*/ 2 w 23"/>
                  <a:gd name="T5" fmla="*/ 6 h 24"/>
                  <a:gd name="T6" fmla="*/ 9 w 23"/>
                  <a:gd name="T7" fmla="*/ 0 h 24"/>
                  <a:gd name="T8" fmla="*/ 11 w 23"/>
                  <a:gd name="T9" fmla="*/ 0 h 24"/>
                  <a:gd name="T10" fmla="*/ 23 w 23"/>
                  <a:gd name="T11" fmla="*/ 10 h 24"/>
                  <a:gd name="T12" fmla="*/ 21 w 23"/>
                  <a:gd name="T13" fmla="*/ 19 h 24"/>
                  <a:gd name="T14" fmla="*/ 14 w 23"/>
                  <a:gd name="T15" fmla="*/ 24 h 24"/>
                  <a:gd name="T16" fmla="*/ 14 w 23"/>
                  <a:gd name="T17" fmla="*/ 24 h 24"/>
                  <a:gd name="T18" fmla="*/ 12 w 23"/>
                  <a:gd name="T19" fmla="*/ 24 h 24"/>
                  <a:gd name="T20" fmla="*/ 11 w 23"/>
                  <a:gd name="T21" fmla="*/ 8 h 24"/>
                  <a:gd name="T22" fmla="*/ 11 w 23"/>
                  <a:gd name="T23" fmla="*/ 8 h 24"/>
                  <a:gd name="T24" fmla="*/ 11 w 23"/>
                  <a:gd name="T25" fmla="*/ 8 h 24"/>
                  <a:gd name="T26" fmla="*/ 9 w 23"/>
                  <a:gd name="T27" fmla="*/ 10 h 24"/>
                  <a:gd name="T28" fmla="*/ 8 w 23"/>
                  <a:gd name="T29" fmla="*/ 13 h 24"/>
                  <a:gd name="T30" fmla="*/ 12 w 23"/>
                  <a:gd name="T31" fmla="*/ 16 h 24"/>
                  <a:gd name="T32" fmla="*/ 14 w 23"/>
                  <a:gd name="T33" fmla="*/ 15 h 24"/>
                  <a:gd name="T34" fmla="*/ 15 w 23"/>
                  <a:gd name="T35" fmla="*/ 12 h 24"/>
                  <a:gd name="T36" fmla="*/ 11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6" y="24"/>
                      <a:pt x="1" y="20"/>
                      <a:pt x="0" y="14"/>
                    </a:cubicBezTo>
                    <a:cubicBezTo>
                      <a:pt x="0" y="11"/>
                      <a:pt x="0" y="8"/>
                      <a:pt x="2" y="6"/>
                    </a:cubicBezTo>
                    <a:cubicBezTo>
                      <a:pt x="4" y="3"/>
                      <a:pt x="6" y="1"/>
                      <a:pt x="9" y="0"/>
                    </a:cubicBezTo>
                    <a:cubicBezTo>
                      <a:pt x="10" y="0"/>
                      <a:pt x="11" y="0"/>
                      <a:pt x="11" y="0"/>
                    </a:cubicBezTo>
                    <a:cubicBezTo>
                      <a:pt x="17" y="0"/>
                      <a:pt x="21" y="4"/>
                      <a:pt x="23" y="10"/>
                    </a:cubicBezTo>
                    <a:cubicBezTo>
                      <a:pt x="23" y="13"/>
                      <a:pt x="23" y="17"/>
                      <a:pt x="21" y="19"/>
                    </a:cubicBezTo>
                    <a:cubicBezTo>
                      <a:pt x="19" y="22"/>
                      <a:pt x="17" y="24"/>
                      <a:pt x="14" y="24"/>
                    </a:cubicBezTo>
                    <a:cubicBezTo>
                      <a:pt x="14" y="24"/>
                      <a:pt x="14" y="24"/>
                      <a:pt x="14" y="24"/>
                    </a:cubicBezTo>
                    <a:cubicBezTo>
                      <a:pt x="13" y="24"/>
                      <a:pt x="13" y="24"/>
                      <a:pt x="12" y="24"/>
                    </a:cubicBezTo>
                    <a:close/>
                    <a:moveTo>
                      <a:pt x="11" y="8"/>
                    </a:moveTo>
                    <a:cubicBezTo>
                      <a:pt x="11" y="8"/>
                      <a:pt x="11" y="8"/>
                      <a:pt x="11" y="8"/>
                    </a:cubicBezTo>
                    <a:cubicBezTo>
                      <a:pt x="11" y="8"/>
                      <a:pt x="11" y="8"/>
                      <a:pt x="11" y="8"/>
                    </a:cubicBezTo>
                    <a:cubicBezTo>
                      <a:pt x="10" y="9"/>
                      <a:pt x="9" y="9"/>
                      <a:pt x="9" y="10"/>
                    </a:cubicBezTo>
                    <a:cubicBezTo>
                      <a:pt x="8" y="11"/>
                      <a:pt x="8" y="12"/>
                      <a:pt x="8" y="13"/>
                    </a:cubicBezTo>
                    <a:cubicBezTo>
                      <a:pt x="9" y="15"/>
                      <a:pt x="11" y="17"/>
                      <a:pt x="12" y="16"/>
                    </a:cubicBezTo>
                    <a:cubicBezTo>
                      <a:pt x="13" y="16"/>
                      <a:pt x="14" y="15"/>
                      <a:pt x="14" y="15"/>
                    </a:cubicBezTo>
                    <a:cubicBezTo>
                      <a:pt x="15" y="14"/>
                      <a:pt x="15" y="13"/>
                      <a:pt x="15" y="12"/>
                    </a:cubicBezTo>
                    <a:cubicBezTo>
                      <a:pt x="14" y="10"/>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5" name="Freeform 354"/>
              <p:cNvSpPr>
                <a:spLocks noEditPoints="1"/>
              </p:cNvSpPr>
              <p:nvPr/>
            </p:nvSpPr>
            <p:spPr bwMode="auto">
              <a:xfrm>
                <a:off x="-4264026" y="3784600"/>
                <a:ext cx="52388" cy="50800"/>
              </a:xfrm>
              <a:custGeom>
                <a:avLst/>
                <a:gdLst>
                  <a:gd name="T0" fmla="*/ 12 w 24"/>
                  <a:gd name="T1" fmla="*/ 24 h 24"/>
                  <a:gd name="T2" fmla="*/ 1 w 24"/>
                  <a:gd name="T3" fmla="*/ 13 h 24"/>
                  <a:gd name="T4" fmla="*/ 10 w 24"/>
                  <a:gd name="T5" fmla="*/ 0 h 24"/>
                  <a:gd name="T6" fmla="*/ 12 w 24"/>
                  <a:gd name="T7" fmla="*/ 0 h 24"/>
                  <a:gd name="T8" fmla="*/ 23 w 24"/>
                  <a:gd name="T9" fmla="*/ 10 h 24"/>
                  <a:gd name="T10" fmla="*/ 21 w 24"/>
                  <a:gd name="T11" fmla="*/ 19 h 24"/>
                  <a:gd name="T12" fmla="*/ 14 w 24"/>
                  <a:gd name="T13" fmla="*/ 24 h 24"/>
                  <a:gd name="T14" fmla="*/ 12 w 24"/>
                  <a:gd name="T15" fmla="*/ 24 h 24"/>
                  <a:gd name="T16" fmla="*/ 12 w 24"/>
                  <a:gd name="T17" fmla="*/ 8 h 24"/>
                  <a:gd name="T18" fmla="*/ 12 w 24"/>
                  <a:gd name="T19" fmla="*/ 8 h 24"/>
                  <a:gd name="T20" fmla="*/ 12 w 24"/>
                  <a:gd name="T21" fmla="*/ 8 h 24"/>
                  <a:gd name="T22" fmla="*/ 9 w 24"/>
                  <a:gd name="T23" fmla="*/ 12 h 24"/>
                  <a:gd name="T24" fmla="*/ 13 w 24"/>
                  <a:gd name="T25" fmla="*/ 16 h 24"/>
                  <a:gd name="T26" fmla="*/ 15 w 24"/>
                  <a:gd name="T27" fmla="*/ 15 h 24"/>
                  <a:gd name="T28" fmla="*/ 15 w 24"/>
                  <a:gd name="T29" fmla="*/ 11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7" y="24"/>
                      <a:pt x="2" y="19"/>
                      <a:pt x="1" y="13"/>
                    </a:cubicBezTo>
                    <a:cubicBezTo>
                      <a:pt x="0" y="7"/>
                      <a:pt x="4" y="1"/>
                      <a:pt x="10" y="0"/>
                    </a:cubicBezTo>
                    <a:cubicBezTo>
                      <a:pt x="11" y="0"/>
                      <a:pt x="11" y="0"/>
                      <a:pt x="12" y="0"/>
                    </a:cubicBezTo>
                    <a:cubicBezTo>
                      <a:pt x="18" y="0"/>
                      <a:pt x="22" y="4"/>
                      <a:pt x="23" y="10"/>
                    </a:cubicBezTo>
                    <a:cubicBezTo>
                      <a:pt x="24" y="13"/>
                      <a:pt x="23" y="17"/>
                      <a:pt x="21" y="19"/>
                    </a:cubicBezTo>
                    <a:cubicBezTo>
                      <a:pt x="20" y="22"/>
                      <a:pt x="17" y="23"/>
                      <a:pt x="14" y="24"/>
                    </a:cubicBezTo>
                    <a:cubicBezTo>
                      <a:pt x="14" y="24"/>
                      <a:pt x="13" y="24"/>
                      <a:pt x="12" y="24"/>
                    </a:cubicBezTo>
                    <a:close/>
                    <a:moveTo>
                      <a:pt x="12" y="8"/>
                    </a:moveTo>
                    <a:cubicBezTo>
                      <a:pt x="12" y="8"/>
                      <a:pt x="12" y="8"/>
                      <a:pt x="12" y="8"/>
                    </a:cubicBezTo>
                    <a:cubicBezTo>
                      <a:pt x="12" y="8"/>
                      <a:pt x="12" y="8"/>
                      <a:pt x="12" y="8"/>
                    </a:cubicBezTo>
                    <a:cubicBezTo>
                      <a:pt x="10" y="8"/>
                      <a:pt x="9" y="10"/>
                      <a:pt x="9" y="12"/>
                    </a:cubicBezTo>
                    <a:cubicBezTo>
                      <a:pt x="9" y="15"/>
                      <a:pt x="11" y="16"/>
                      <a:pt x="13" y="16"/>
                    </a:cubicBezTo>
                    <a:cubicBezTo>
                      <a:pt x="14" y="16"/>
                      <a:pt x="14" y="15"/>
                      <a:pt x="15" y="15"/>
                    </a:cubicBezTo>
                    <a:cubicBezTo>
                      <a:pt x="15" y="14"/>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6" name="Freeform 355"/>
              <p:cNvSpPr>
                <a:spLocks noEditPoints="1"/>
              </p:cNvSpPr>
              <p:nvPr/>
            </p:nvSpPr>
            <p:spPr bwMode="auto">
              <a:xfrm>
                <a:off x="-4294189" y="3789363"/>
                <a:ext cx="49213" cy="50800"/>
              </a:xfrm>
              <a:custGeom>
                <a:avLst/>
                <a:gdLst>
                  <a:gd name="T0" fmla="*/ 12 w 23"/>
                  <a:gd name="T1" fmla="*/ 24 h 24"/>
                  <a:gd name="T2" fmla="*/ 4 w 23"/>
                  <a:gd name="T3" fmla="*/ 21 h 24"/>
                  <a:gd name="T4" fmla="*/ 0 w 23"/>
                  <a:gd name="T5" fmla="*/ 13 h 24"/>
                  <a:gd name="T6" fmla="*/ 3 w 23"/>
                  <a:gd name="T7" fmla="*/ 4 h 24"/>
                  <a:gd name="T8" fmla="*/ 10 w 23"/>
                  <a:gd name="T9" fmla="*/ 0 h 24"/>
                  <a:gd name="T10" fmla="*/ 12 w 23"/>
                  <a:gd name="T11" fmla="*/ 0 h 24"/>
                  <a:gd name="T12" fmla="*/ 23 w 23"/>
                  <a:gd name="T13" fmla="*/ 10 h 24"/>
                  <a:gd name="T14" fmla="*/ 21 w 23"/>
                  <a:gd name="T15" fmla="*/ 20 h 24"/>
                  <a:gd name="T16" fmla="*/ 13 w 23"/>
                  <a:gd name="T17" fmla="*/ 24 h 24"/>
                  <a:gd name="T18" fmla="*/ 12 w 23"/>
                  <a:gd name="T19" fmla="*/ 24 h 24"/>
                  <a:gd name="T20" fmla="*/ 12 w 23"/>
                  <a:gd name="T21" fmla="*/ 8 h 24"/>
                  <a:gd name="T22" fmla="*/ 11 w 23"/>
                  <a:gd name="T23" fmla="*/ 8 h 24"/>
                  <a:gd name="T24" fmla="*/ 9 w 23"/>
                  <a:gd name="T25" fmla="*/ 9 h 24"/>
                  <a:gd name="T26" fmla="*/ 9 w 23"/>
                  <a:gd name="T27" fmla="*/ 12 h 24"/>
                  <a:gd name="T28" fmla="*/ 10 w 23"/>
                  <a:gd name="T29" fmla="*/ 15 h 24"/>
                  <a:gd name="T30" fmla="*/ 12 w 23"/>
                  <a:gd name="T31" fmla="*/ 16 h 24"/>
                  <a:gd name="T32" fmla="*/ 14 w 23"/>
                  <a:gd name="T33" fmla="*/ 15 h 24"/>
                  <a:gd name="T34" fmla="*/ 15 w 23"/>
                  <a:gd name="T35" fmla="*/ 11 h 24"/>
                  <a:gd name="T36" fmla="*/ 12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9" y="24"/>
                      <a:pt x="6" y="23"/>
                      <a:pt x="4" y="21"/>
                    </a:cubicBezTo>
                    <a:cubicBezTo>
                      <a:pt x="2" y="19"/>
                      <a:pt x="1" y="16"/>
                      <a:pt x="0" y="13"/>
                    </a:cubicBezTo>
                    <a:cubicBezTo>
                      <a:pt x="0" y="10"/>
                      <a:pt x="1" y="7"/>
                      <a:pt x="3" y="4"/>
                    </a:cubicBezTo>
                    <a:cubicBezTo>
                      <a:pt x="5" y="2"/>
                      <a:pt x="7" y="0"/>
                      <a:pt x="10" y="0"/>
                    </a:cubicBezTo>
                    <a:cubicBezTo>
                      <a:pt x="11" y="0"/>
                      <a:pt x="11" y="0"/>
                      <a:pt x="12" y="0"/>
                    </a:cubicBezTo>
                    <a:cubicBezTo>
                      <a:pt x="17" y="0"/>
                      <a:pt x="22" y="4"/>
                      <a:pt x="23" y="10"/>
                    </a:cubicBezTo>
                    <a:cubicBezTo>
                      <a:pt x="23" y="14"/>
                      <a:pt x="23" y="17"/>
                      <a:pt x="21" y="20"/>
                    </a:cubicBezTo>
                    <a:cubicBezTo>
                      <a:pt x="19" y="22"/>
                      <a:pt x="16" y="24"/>
                      <a:pt x="13" y="24"/>
                    </a:cubicBezTo>
                    <a:cubicBezTo>
                      <a:pt x="13" y="24"/>
                      <a:pt x="12" y="24"/>
                      <a:pt x="12" y="24"/>
                    </a:cubicBezTo>
                    <a:close/>
                    <a:moveTo>
                      <a:pt x="12" y="8"/>
                    </a:moveTo>
                    <a:cubicBezTo>
                      <a:pt x="11" y="8"/>
                      <a:pt x="11" y="8"/>
                      <a:pt x="11" y="8"/>
                    </a:cubicBezTo>
                    <a:cubicBezTo>
                      <a:pt x="11" y="8"/>
                      <a:pt x="10" y="8"/>
                      <a:pt x="9" y="9"/>
                    </a:cubicBezTo>
                    <a:cubicBezTo>
                      <a:pt x="9" y="10"/>
                      <a:pt x="8" y="11"/>
                      <a:pt x="9" y="12"/>
                    </a:cubicBezTo>
                    <a:cubicBezTo>
                      <a:pt x="9" y="13"/>
                      <a:pt x="9" y="14"/>
                      <a:pt x="10" y="15"/>
                    </a:cubicBezTo>
                    <a:cubicBezTo>
                      <a:pt x="11" y="16"/>
                      <a:pt x="11" y="16"/>
                      <a:pt x="12" y="16"/>
                    </a:cubicBezTo>
                    <a:cubicBezTo>
                      <a:pt x="13" y="16"/>
                      <a:pt x="14" y="15"/>
                      <a:pt x="14" y="15"/>
                    </a:cubicBezTo>
                    <a:cubicBezTo>
                      <a:pt x="15" y="14"/>
                      <a:pt x="15"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7" name="Freeform 356"/>
              <p:cNvSpPr>
                <a:spLocks noEditPoints="1"/>
              </p:cNvSpPr>
              <p:nvPr/>
            </p:nvSpPr>
            <p:spPr bwMode="auto">
              <a:xfrm>
                <a:off x="-4143376" y="3789363"/>
                <a:ext cx="55563" cy="53975"/>
              </a:xfrm>
              <a:custGeom>
                <a:avLst/>
                <a:gdLst>
                  <a:gd name="T0" fmla="*/ 14 w 26"/>
                  <a:gd name="T1" fmla="*/ 25 h 25"/>
                  <a:gd name="T2" fmla="*/ 2 w 26"/>
                  <a:gd name="T3" fmla="*/ 16 h 25"/>
                  <a:gd name="T4" fmla="*/ 10 w 26"/>
                  <a:gd name="T5" fmla="*/ 1 h 25"/>
                  <a:gd name="T6" fmla="*/ 13 w 26"/>
                  <a:gd name="T7" fmla="*/ 0 h 25"/>
                  <a:gd name="T8" fmla="*/ 25 w 26"/>
                  <a:gd name="T9" fmla="*/ 9 h 25"/>
                  <a:gd name="T10" fmla="*/ 24 w 26"/>
                  <a:gd name="T11" fmla="*/ 18 h 25"/>
                  <a:gd name="T12" fmla="*/ 17 w 26"/>
                  <a:gd name="T13" fmla="*/ 24 h 25"/>
                  <a:gd name="T14" fmla="*/ 14 w 26"/>
                  <a:gd name="T15" fmla="*/ 25 h 25"/>
                  <a:gd name="T16" fmla="*/ 13 w 26"/>
                  <a:gd name="T17" fmla="*/ 8 h 25"/>
                  <a:gd name="T18" fmla="*/ 12 w 26"/>
                  <a:gd name="T19" fmla="*/ 9 h 25"/>
                  <a:gd name="T20" fmla="*/ 10 w 26"/>
                  <a:gd name="T21" fmla="*/ 14 h 25"/>
                  <a:gd name="T22" fmla="*/ 15 w 26"/>
                  <a:gd name="T23" fmla="*/ 16 h 25"/>
                  <a:gd name="T24" fmla="*/ 17 w 26"/>
                  <a:gd name="T25" fmla="*/ 14 h 25"/>
                  <a:gd name="T26" fmla="*/ 17 w 26"/>
                  <a:gd name="T27" fmla="*/ 11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4" y="25"/>
                    </a:moveTo>
                    <a:cubicBezTo>
                      <a:pt x="9" y="25"/>
                      <a:pt x="4" y="21"/>
                      <a:pt x="2" y="16"/>
                    </a:cubicBezTo>
                    <a:cubicBezTo>
                      <a:pt x="0" y="10"/>
                      <a:pt x="4" y="3"/>
                      <a:pt x="10" y="1"/>
                    </a:cubicBezTo>
                    <a:cubicBezTo>
                      <a:pt x="11" y="1"/>
                      <a:pt x="12" y="0"/>
                      <a:pt x="13" y="0"/>
                    </a:cubicBezTo>
                    <a:cubicBezTo>
                      <a:pt x="18" y="0"/>
                      <a:pt x="23" y="4"/>
                      <a:pt x="25" y="9"/>
                    </a:cubicBezTo>
                    <a:cubicBezTo>
                      <a:pt x="26" y="12"/>
                      <a:pt x="26" y="15"/>
                      <a:pt x="24" y="18"/>
                    </a:cubicBezTo>
                    <a:cubicBezTo>
                      <a:pt x="23" y="21"/>
                      <a:pt x="20" y="23"/>
                      <a:pt x="17" y="24"/>
                    </a:cubicBezTo>
                    <a:cubicBezTo>
                      <a:pt x="16" y="24"/>
                      <a:pt x="15" y="25"/>
                      <a:pt x="14" y="25"/>
                    </a:cubicBezTo>
                    <a:close/>
                    <a:moveTo>
                      <a:pt x="13" y="8"/>
                    </a:moveTo>
                    <a:cubicBezTo>
                      <a:pt x="12" y="9"/>
                      <a:pt x="12" y="9"/>
                      <a:pt x="12" y="9"/>
                    </a:cubicBezTo>
                    <a:cubicBezTo>
                      <a:pt x="10" y="9"/>
                      <a:pt x="9" y="12"/>
                      <a:pt x="10" y="14"/>
                    </a:cubicBezTo>
                    <a:cubicBezTo>
                      <a:pt x="11" y="16"/>
                      <a:pt x="13" y="17"/>
                      <a:pt x="15" y="16"/>
                    </a:cubicBezTo>
                    <a:cubicBezTo>
                      <a:pt x="16" y="16"/>
                      <a:pt x="16" y="15"/>
                      <a:pt x="17" y="14"/>
                    </a:cubicBezTo>
                    <a:cubicBezTo>
                      <a:pt x="17" y="14"/>
                      <a:pt x="17" y="12"/>
                      <a:pt x="17" y="11"/>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8" name="Freeform 357"/>
              <p:cNvSpPr>
                <a:spLocks noEditPoints="1"/>
              </p:cNvSpPr>
              <p:nvPr/>
            </p:nvSpPr>
            <p:spPr bwMode="auto">
              <a:xfrm>
                <a:off x="-4173539" y="3798888"/>
                <a:ext cx="53975" cy="52388"/>
              </a:xfrm>
              <a:custGeom>
                <a:avLst/>
                <a:gdLst>
                  <a:gd name="T0" fmla="*/ 13 w 25"/>
                  <a:gd name="T1" fmla="*/ 24 h 24"/>
                  <a:gd name="T2" fmla="*/ 2 w 25"/>
                  <a:gd name="T3" fmla="*/ 15 h 24"/>
                  <a:gd name="T4" fmla="*/ 10 w 25"/>
                  <a:gd name="T5" fmla="*/ 0 h 24"/>
                  <a:gd name="T6" fmla="*/ 13 w 25"/>
                  <a:gd name="T7" fmla="*/ 0 h 24"/>
                  <a:gd name="T8" fmla="*/ 24 w 25"/>
                  <a:gd name="T9" fmla="*/ 9 h 24"/>
                  <a:gd name="T10" fmla="*/ 23 w 25"/>
                  <a:gd name="T11" fmla="*/ 18 h 24"/>
                  <a:gd name="T12" fmla="*/ 16 w 25"/>
                  <a:gd name="T13" fmla="*/ 24 h 24"/>
                  <a:gd name="T14" fmla="*/ 13 w 25"/>
                  <a:gd name="T15" fmla="*/ 24 h 24"/>
                  <a:gd name="T16" fmla="*/ 13 w 25"/>
                  <a:gd name="T17" fmla="*/ 8 h 24"/>
                  <a:gd name="T18" fmla="*/ 12 w 25"/>
                  <a:gd name="T19" fmla="*/ 8 h 24"/>
                  <a:gd name="T20" fmla="*/ 9 w 25"/>
                  <a:gd name="T21" fmla="*/ 13 h 24"/>
                  <a:gd name="T22" fmla="*/ 14 w 25"/>
                  <a:gd name="T23" fmla="*/ 16 h 24"/>
                  <a:gd name="T24" fmla="*/ 16 w 25"/>
                  <a:gd name="T25" fmla="*/ 14 h 24"/>
                  <a:gd name="T26" fmla="*/ 16 w 25"/>
                  <a:gd name="T27" fmla="*/ 11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8" y="24"/>
                      <a:pt x="3" y="20"/>
                      <a:pt x="2" y="15"/>
                    </a:cubicBezTo>
                    <a:cubicBezTo>
                      <a:pt x="0" y="9"/>
                      <a:pt x="4" y="2"/>
                      <a:pt x="10" y="0"/>
                    </a:cubicBezTo>
                    <a:cubicBezTo>
                      <a:pt x="11" y="0"/>
                      <a:pt x="12" y="0"/>
                      <a:pt x="13" y="0"/>
                    </a:cubicBezTo>
                    <a:cubicBezTo>
                      <a:pt x="18" y="0"/>
                      <a:pt x="23" y="4"/>
                      <a:pt x="24" y="9"/>
                    </a:cubicBezTo>
                    <a:cubicBezTo>
                      <a:pt x="25" y="12"/>
                      <a:pt x="25" y="15"/>
                      <a:pt x="23" y="18"/>
                    </a:cubicBezTo>
                    <a:cubicBezTo>
                      <a:pt x="22" y="21"/>
                      <a:pt x="19" y="23"/>
                      <a:pt x="16" y="24"/>
                    </a:cubicBezTo>
                    <a:cubicBezTo>
                      <a:pt x="15" y="24"/>
                      <a:pt x="14" y="24"/>
                      <a:pt x="13" y="24"/>
                    </a:cubicBezTo>
                    <a:close/>
                    <a:moveTo>
                      <a:pt x="13" y="8"/>
                    </a:moveTo>
                    <a:cubicBezTo>
                      <a:pt x="12" y="8"/>
                      <a:pt x="12" y="8"/>
                      <a:pt x="12" y="8"/>
                    </a:cubicBezTo>
                    <a:cubicBezTo>
                      <a:pt x="10" y="9"/>
                      <a:pt x="9" y="11"/>
                      <a:pt x="9" y="13"/>
                    </a:cubicBezTo>
                    <a:cubicBezTo>
                      <a:pt x="10" y="15"/>
                      <a:pt x="12" y="16"/>
                      <a:pt x="14" y="16"/>
                    </a:cubicBezTo>
                    <a:cubicBezTo>
                      <a:pt x="15" y="16"/>
                      <a:pt x="16" y="15"/>
                      <a:pt x="16" y="14"/>
                    </a:cubicBezTo>
                    <a:cubicBezTo>
                      <a:pt x="17" y="13"/>
                      <a:pt x="17" y="12"/>
                      <a:pt x="16"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9" name="Freeform 358"/>
              <p:cNvSpPr>
                <a:spLocks noEditPoints="1"/>
              </p:cNvSpPr>
              <p:nvPr/>
            </p:nvSpPr>
            <p:spPr bwMode="auto">
              <a:xfrm>
                <a:off x="-4205289" y="3808413"/>
                <a:ext cx="53975" cy="50800"/>
              </a:xfrm>
              <a:custGeom>
                <a:avLst/>
                <a:gdLst>
                  <a:gd name="T0" fmla="*/ 13 w 25"/>
                  <a:gd name="T1" fmla="*/ 24 h 24"/>
                  <a:gd name="T2" fmla="*/ 2 w 25"/>
                  <a:gd name="T3" fmla="*/ 14 h 24"/>
                  <a:gd name="T4" fmla="*/ 10 w 25"/>
                  <a:gd name="T5" fmla="*/ 0 h 24"/>
                  <a:gd name="T6" fmla="*/ 13 w 25"/>
                  <a:gd name="T7" fmla="*/ 0 h 24"/>
                  <a:gd name="T8" fmla="*/ 24 w 25"/>
                  <a:gd name="T9" fmla="*/ 9 h 24"/>
                  <a:gd name="T10" fmla="*/ 23 w 25"/>
                  <a:gd name="T11" fmla="*/ 18 h 24"/>
                  <a:gd name="T12" fmla="*/ 16 w 25"/>
                  <a:gd name="T13" fmla="*/ 24 h 24"/>
                  <a:gd name="T14" fmla="*/ 13 w 25"/>
                  <a:gd name="T15" fmla="*/ 24 h 24"/>
                  <a:gd name="T16" fmla="*/ 13 w 25"/>
                  <a:gd name="T17" fmla="*/ 8 h 24"/>
                  <a:gd name="T18" fmla="*/ 12 w 25"/>
                  <a:gd name="T19" fmla="*/ 8 h 24"/>
                  <a:gd name="T20" fmla="*/ 10 w 25"/>
                  <a:gd name="T21" fmla="*/ 13 h 24"/>
                  <a:gd name="T22" fmla="*/ 14 w 25"/>
                  <a:gd name="T23" fmla="*/ 16 h 24"/>
                  <a:gd name="T24" fmla="*/ 16 w 25"/>
                  <a:gd name="T25" fmla="*/ 14 h 24"/>
                  <a:gd name="T26" fmla="*/ 17 w 25"/>
                  <a:gd name="T27" fmla="*/ 11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8" y="24"/>
                      <a:pt x="3" y="20"/>
                      <a:pt x="2" y="14"/>
                    </a:cubicBezTo>
                    <a:cubicBezTo>
                      <a:pt x="0" y="8"/>
                      <a:pt x="4" y="1"/>
                      <a:pt x="10" y="0"/>
                    </a:cubicBezTo>
                    <a:cubicBezTo>
                      <a:pt x="11" y="0"/>
                      <a:pt x="12" y="0"/>
                      <a:pt x="13" y="0"/>
                    </a:cubicBezTo>
                    <a:cubicBezTo>
                      <a:pt x="18" y="0"/>
                      <a:pt x="23" y="4"/>
                      <a:pt x="24" y="9"/>
                    </a:cubicBezTo>
                    <a:cubicBezTo>
                      <a:pt x="25" y="12"/>
                      <a:pt x="25" y="16"/>
                      <a:pt x="23" y="18"/>
                    </a:cubicBezTo>
                    <a:cubicBezTo>
                      <a:pt x="22" y="21"/>
                      <a:pt x="19" y="23"/>
                      <a:pt x="16" y="24"/>
                    </a:cubicBezTo>
                    <a:cubicBezTo>
                      <a:pt x="15" y="24"/>
                      <a:pt x="14" y="24"/>
                      <a:pt x="13" y="24"/>
                    </a:cubicBezTo>
                    <a:close/>
                    <a:moveTo>
                      <a:pt x="13" y="8"/>
                    </a:moveTo>
                    <a:cubicBezTo>
                      <a:pt x="12" y="8"/>
                      <a:pt x="12" y="8"/>
                      <a:pt x="12" y="8"/>
                    </a:cubicBezTo>
                    <a:cubicBezTo>
                      <a:pt x="10" y="8"/>
                      <a:pt x="9" y="11"/>
                      <a:pt x="10" y="13"/>
                    </a:cubicBezTo>
                    <a:cubicBezTo>
                      <a:pt x="10" y="15"/>
                      <a:pt x="12" y="16"/>
                      <a:pt x="14" y="16"/>
                    </a:cubicBezTo>
                    <a:cubicBezTo>
                      <a:pt x="15" y="16"/>
                      <a:pt x="16" y="15"/>
                      <a:pt x="16" y="14"/>
                    </a:cubicBezTo>
                    <a:cubicBezTo>
                      <a:pt x="17" y="13"/>
                      <a:pt x="17" y="12"/>
                      <a:pt x="17"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0" name="Freeform 359"/>
              <p:cNvSpPr>
                <a:spLocks noEditPoints="1"/>
              </p:cNvSpPr>
              <p:nvPr/>
            </p:nvSpPr>
            <p:spPr bwMode="auto">
              <a:xfrm>
                <a:off x="-4235451" y="3814763"/>
                <a:ext cx="50800" cy="50800"/>
              </a:xfrm>
              <a:custGeom>
                <a:avLst/>
                <a:gdLst>
                  <a:gd name="T0" fmla="*/ 12 w 24"/>
                  <a:gd name="T1" fmla="*/ 24 h 24"/>
                  <a:gd name="T2" fmla="*/ 1 w 24"/>
                  <a:gd name="T3" fmla="*/ 14 h 24"/>
                  <a:gd name="T4" fmla="*/ 10 w 24"/>
                  <a:gd name="T5" fmla="*/ 0 h 24"/>
                  <a:gd name="T6" fmla="*/ 19 w 24"/>
                  <a:gd name="T7" fmla="*/ 2 h 24"/>
                  <a:gd name="T8" fmla="*/ 24 w 24"/>
                  <a:gd name="T9" fmla="*/ 10 h 24"/>
                  <a:gd name="T10" fmla="*/ 22 w 24"/>
                  <a:gd name="T11" fmla="*/ 19 h 24"/>
                  <a:gd name="T12" fmla="*/ 14 w 24"/>
                  <a:gd name="T13" fmla="*/ 24 h 24"/>
                  <a:gd name="T14" fmla="*/ 12 w 24"/>
                  <a:gd name="T15" fmla="*/ 24 h 24"/>
                  <a:gd name="T16" fmla="*/ 12 w 24"/>
                  <a:gd name="T17" fmla="*/ 8 h 24"/>
                  <a:gd name="T18" fmla="*/ 11 w 24"/>
                  <a:gd name="T19" fmla="*/ 8 h 24"/>
                  <a:gd name="T20" fmla="*/ 9 w 24"/>
                  <a:gd name="T21" fmla="*/ 13 h 24"/>
                  <a:gd name="T22" fmla="*/ 13 w 24"/>
                  <a:gd name="T23" fmla="*/ 16 h 24"/>
                  <a:gd name="T24" fmla="*/ 15 w 24"/>
                  <a:gd name="T25" fmla="*/ 15 h 24"/>
                  <a:gd name="T26" fmla="*/ 16 w 24"/>
                  <a:gd name="T27" fmla="*/ 11 h 24"/>
                  <a:gd name="T28" fmla="*/ 14 w 24"/>
                  <a:gd name="T29" fmla="*/ 9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6" y="24"/>
                      <a:pt x="2" y="20"/>
                      <a:pt x="1" y="14"/>
                    </a:cubicBezTo>
                    <a:cubicBezTo>
                      <a:pt x="0" y="8"/>
                      <a:pt x="4" y="1"/>
                      <a:pt x="10" y="0"/>
                    </a:cubicBezTo>
                    <a:cubicBezTo>
                      <a:pt x="13" y="0"/>
                      <a:pt x="16" y="0"/>
                      <a:pt x="19" y="2"/>
                    </a:cubicBezTo>
                    <a:cubicBezTo>
                      <a:pt x="21" y="4"/>
                      <a:pt x="23" y="7"/>
                      <a:pt x="24" y="10"/>
                    </a:cubicBezTo>
                    <a:cubicBezTo>
                      <a:pt x="24" y="13"/>
                      <a:pt x="24" y="16"/>
                      <a:pt x="22" y="19"/>
                    </a:cubicBezTo>
                    <a:cubicBezTo>
                      <a:pt x="20" y="22"/>
                      <a:pt x="18" y="23"/>
                      <a:pt x="14" y="24"/>
                    </a:cubicBezTo>
                    <a:cubicBezTo>
                      <a:pt x="14" y="24"/>
                      <a:pt x="13" y="24"/>
                      <a:pt x="12" y="24"/>
                    </a:cubicBezTo>
                    <a:close/>
                    <a:moveTo>
                      <a:pt x="12" y="8"/>
                    </a:moveTo>
                    <a:cubicBezTo>
                      <a:pt x="11" y="8"/>
                      <a:pt x="11" y="8"/>
                      <a:pt x="11" y="8"/>
                    </a:cubicBezTo>
                    <a:cubicBezTo>
                      <a:pt x="9" y="8"/>
                      <a:pt x="8" y="11"/>
                      <a:pt x="9" y="13"/>
                    </a:cubicBezTo>
                    <a:cubicBezTo>
                      <a:pt x="9" y="15"/>
                      <a:pt x="11" y="16"/>
                      <a:pt x="13" y="16"/>
                    </a:cubicBezTo>
                    <a:cubicBezTo>
                      <a:pt x="14" y="16"/>
                      <a:pt x="15" y="15"/>
                      <a:pt x="15" y="15"/>
                    </a:cubicBezTo>
                    <a:cubicBezTo>
                      <a:pt x="16" y="14"/>
                      <a:pt x="16" y="13"/>
                      <a:pt x="16" y="11"/>
                    </a:cubicBezTo>
                    <a:cubicBezTo>
                      <a:pt x="15"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1" name="Freeform 360"/>
              <p:cNvSpPr>
                <a:spLocks noEditPoints="1"/>
              </p:cNvSpPr>
              <p:nvPr/>
            </p:nvSpPr>
            <p:spPr bwMode="auto">
              <a:xfrm>
                <a:off x="-4268789" y="3819525"/>
                <a:ext cx="52388" cy="52388"/>
              </a:xfrm>
              <a:custGeom>
                <a:avLst/>
                <a:gdLst>
                  <a:gd name="T0" fmla="*/ 12 w 24"/>
                  <a:gd name="T1" fmla="*/ 25 h 25"/>
                  <a:gd name="T2" fmla="*/ 0 w 24"/>
                  <a:gd name="T3" fmla="*/ 14 h 25"/>
                  <a:gd name="T4" fmla="*/ 10 w 24"/>
                  <a:gd name="T5" fmla="*/ 1 h 25"/>
                  <a:gd name="T6" fmla="*/ 12 w 24"/>
                  <a:gd name="T7" fmla="*/ 0 h 25"/>
                  <a:gd name="T8" fmla="*/ 24 w 24"/>
                  <a:gd name="T9" fmla="*/ 11 h 25"/>
                  <a:gd name="T10" fmla="*/ 21 w 24"/>
                  <a:gd name="T11" fmla="*/ 20 h 25"/>
                  <a:gd name="T12" fmla="*/ 14 w 24"/>
                  <a:gd name="T13" fmla="*/ 25 h 25"/>
                  <a:gd name="T14" fmla="*/ 12 w 24"/>
                  <a:gd name="T15" fmla="*/ 25 h 25"/>
                  <a:gd name="T16" fmla="*/ 12 w 24"/>
                  <a:gd name="T17" fmla="*/ 9 h 25"/>
                  <a:gd name="T18" fmla="*/ 11 w 24"/>
                  <a:gd name="T19" fmla="*/ 9 h 25"/>
                  <a:gd name="T20" fmla="*/ 8 w 24"/>
                  <a:gd name="T21" fmla="*/ 13 h 25"/>
                  <a:gd name="T22" fmla="*/ 13 w 24"/>
                  <a:gd name="T23" fmla="*/ 17 h 25"/>
                  <a:gd name="T24" fmla="*/ 15 w 24"/>
                  <a:gd name="T25" fmla="*/ 15 h 25"/>
                  <a:gd name="T26" fmla="*/ 16 w 24"/>
                  <a:gd name="T27" fmla="*/ 12 h 25"/>
                  <a:gd name="T28" fmla="*/ 12 w 24"/>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5">
                    <a:moveTo>
                      <a:pt x="12" y="25"/>
                    </a:moveTo>
                    <a:cubicBezTo>
                      <a:pt x="6" y="25"/>
                      <a:pt x="1" y="20"/>
                      <a:pt x="0" y="14"/>
                    </a:cubicBezTo>
                    <a:cubicBezTo>
                      <a:pt x="0" y="7"/>
                      <a:pt x="4" y="1"/>
                      <a:pt x="10" y="1"/>
                    </a:cubicBezTo>
                    <a:cubicBezTo>
                      <a:pt x="11" y="1"/>
                      <a:pt x="11" y="0"/>
                      <a:pt x="12" y="0"/>
                    </a:cubicBezTo>
                    <a:cubicBezTo>
                      <a:pt x="18" y="0"/>
                      <a:pt x="23" y="5"/>
                      <a:pt x="24" y="11"/>
                    </a:cubicBezTo>
                    <a:cubicBezTo>
                      <a:pt x="24" y="14"/>
                      <a:pt x="23" y="18"/>
                      <a:pt x="21" y="20"/>
                    </a:cubicBezTo>
                    <a:cubicBezTo>
                      <a:pt x="19" y="23"/>
                      <a:pt x="17" y="24"/>
                      <a:pt x="14" y="25"/>
                    </a:cubicBezTo>
                    <a:cubicBezTo>
                      <a:pt x="13" y="25"/>
                      <a:pt x="13" y="25"/>
                      <a:pt x="12" y="25"/>
                    </a:cubicBezTo>
                    <a:close/>
                    <a:moveTo>
                      <a:pt x="12" y="9"/>
                    </a:moveTo>
                    <a:cubicBezTo>
                      <a:pt x="11" y="9"/>
                      <a:pt x="11" y="9"/>
                      <a:pt x="11" y="9"/>
                    </a:cubicBezTo>
                    <a:cubicBezTo>
                      <a:pt x="10" y="9"/>
                      <a:pt x="8" y="11"/>
                      <a:pt x="8" y="13"/>
                    </a:cubicBezTo>
                    <a:cubicBezTo>
                      <a:pt x="9" y="15"/>
                      <a:pt x="11" y="17"/>
                      <a:pt x="13" y="17"/>
                    </a:cubicBezTo>
                    <a:cubicBezTo>
                      <a:pt x="14" y="16"/>
                      <a:pt x="14" y="16"/>
                      <a:pt x="15" y="15"/>
                    </a:cubicBezTo>
                    <a:cubicBezTo>
                      <a:pt x="16" y="14"/>
                      <a:pt x="16" y="13"/>
                      <a:pt x="16" y="12"/>
                    </a:cubicBezTo>
                    <a:cubicBezTo>
                      <a:pt x="15"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2" name="Freeform 361"/>
              <p:cNvSpPr>
                <a:spLocks noEditPoints="1"/>
              </p:cNvSpPr>
              <p:nvPr/>
            </p:nvSpPr>
            <p:spPr bwMode="auto">
              <a:xfrm>
                <a:off x="-4148139" y="3827463"/>
                <a:ext cx="57150" cy="53975"/>
              </a:xfrm>
              <a:custGeom>
                <a:avLst/>
                <a:gdLst>
                  <a:gd name="T0" fmla="*/ 13 w 26"/>
                  <a:gd name="T1" fmla="*/ 25 h 25"/>
                  <a:gd name="T2" fmla="*/ 1 w 26"/>
                  <a:gd name="T3" fmla="*/ 16 h 25"/>
                  <a:gd name="T4" fmla="*/ 9 w 26"/>
                  <a:gd name="T5" fmla="*/ 1 h 25"/>
                  <a:gd name="T6" fmla="*/ 13 w 26"/>
                  <a:gd name="T7" fmla="*/ 0 h 25"/>
                  <a:gd name="T8" fmla="*/ 25 w 26"/>
                  <a:gd name="T9" fmla="*/ 9 h 25"/>
                  <a:gd name="T10" fmla="*/ 24 w 26"/>
                  <a:gd name="T11" fmla="*/ 18 h 25"/>
                  <a:gd name="T12" fmla="*/ 17 w 26"/>
                  <a:gd name="T13" fmla="*/ 24 h 25"/>
                  <a:gd name="T14" fmla="*/ 17 w 26"/>
                  <a:gd name="T15" fmla="*/ 24 h 25"/>
                  <a:gd name="T16" fmla="*/ 13 w 26"/>
                  <a:gd name="T17" fmla="*/ 25 h 25"/>
                  <a:gd name="T18" fmla="*/ 13 w 26"/>
                  <a:gd name="T19" fmla="*/ 8 h 25"/>
                  <a:gd name="T20" fmla="*/ 12 w 26"/>
                  <a:gd name="T21" fmla="*/ 9 h 25"/>
                  <a:gd name="T22" fmla="*/ 12 w 26"/>
                  <a:gd name="T23" fmla="*/ 9 h 25"/>
                  <a:gd name="T24" fmla="*/ 9 w 26"/>
                  <a:gd name="T25" fmla="*/ 14 h 25"/>
                  <a:gd name="T26" fmla="*/ 14 w 26"/>
                  <a:gd name="T27" fmla="*/ 16 h 25"/>
                  <a:gd name="T28" fmla="*/ 17 w 26"/>
                  <a:gd name="T29" fmla="*/ 14 h 25"/>
                  <a:gd name="T30" fmla="*/ 17 w 26"/>
                  <a:gd name="T31" fmla="*/ 11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8" y="25"/>
                      <a:pt x="3" y="21"/>
                      <a:pt x="1" y="16"/>
                    </a:cubicBezTo>
                    <a:cubicBezTo>
                      <a:pt x="0" y="9"/>
                      <a:pt x="3" y="3"/>
                      <a:pt x="9" y="1"/>
                    </a:cubicBezTo>
                    <a:cubicBezTo>
                      <a:pt x="11" y="0"/>
                      <a:pt x="12" y="0"/>
                      <a:pt x="13" y="0"/>
                    </a:cubicBezTo>
                    <a:cubicBezTo>
                      <a:pt x="18" y="0"/>
                      <a:pt x="23" y="4"/>
                      <a:pt x="25" y="9"/>
                    </a:cubicBezTo>
                    <a:cubicBezTo>
                      <a:pt x="26" y="12"/>
                      <a:pt x="25" y="15"/>
                      <a:pt x="24" y="18"/>
                    </a:cubicBezTo>
                    <a:cubicBezTo>
                      <a:pt x="22" y="21"/>
                      <a:pt x="20" y="23"/>
                      <a:pt x="17" y="24"/>
                    </a:cubicBezTo>
                    <a:cubicBezTo>
                      <a:pt x="17" y="24"/>
                      <a:pt x="17" y="24"/>
                      <a:pt x="17" y="24"/>
                    </a:cubicBezTo>
                    <a:cubicBezTo>
                      <a:pt x="16" y="24"/>
                      <a:pt x="14" y="25"/>
                      <a:pt x="13" y="25"/>
                    </a:cubicBezTo>
                    <a:close/>
                    <a:moveTo>
                      <a:pt x="13" y="8"/>
                    </a:moveTo>
                    <a:cubicBezTo>
                      <a:pt x="13" y="8"/>
                      <a:pt x="12" y="8"/>
                      <a:pt x="12" y="9"/>
                    </a:cubicBezTo>
                    <a:cubicBezTo>
                      <a:pt x="12" y="9"/>
                      <a:pt x="12" y="9"/>
                      <a:pt x="12" y="9"/>
                    </a:cubicBezTo>
                    <a:cubicBezTo>
                      <a:pt x="10" y="9"/>
                      <a:pt x="9" y="11"/>
                      <a:pt x="9" y="14"/>
                    </a:cubicBezTo>
                    <a:cubicBezTo>
                      <a:pt x="10" y="16"/>
                      <a:pt x="12" y="17"/>
                      <a:pt x="14" y="16"/>
                    </a:cubicBezTo>
                    <a:cubicBezTo>
                      <a:pt x="15" y="16"/>
                      <a:pt x="16" y="15"/>
                      <a:pt x="17"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3" name="Freeform 362"/>
              <p:cNvSpPr>
                <a:spLocks noEditPoints="1"/>
              </p:cNvSpPr>
              <p:nvPr/>
            </p:nvSpPr>
            <p:spPr bwMode="auto">
              <a:xfrm>
                <a:off x="-4181476" y="3838575"/>
                <a:ext cx="55563" cy="50800"/>
              </a:xfrm>
              <a:custGeom>
                <a:avLst/>
                <a:gdLst>
                  <a:gd name="T0" fmla="*/ 14 w 26"/>
                  <a:gd name="T1" fmla="*/ 24 h 24"/>
                  <a:gd name="T2" fmla="*/ 2 w 26"/>
                  <a:gd name="T3" fmla="*/ 15 h 24"/>
                  <a:gd name="T4" fmla="*/ 11 w 26"/>
                  <a:gd name="T5" fmla="*/ 0 h 24"/>
                  <a:gd name="T6" fmla="*/ 14 w 26"/>
                  <a:gd name="T7" fmla="*/ 0 h 24"/>
                  <a:gd name="T8" fmla="*/ 25 w 26"/>
                  <a:gd name="T9" fmla="*/ 8 h 24"/>
                  <a:gd name="T10" fmla="*/ 24 w 26"/>
                  <a:gd name="T11" fmla="*/ 18 h 24"/>
                  <a:gd name="T12" fmla="*/ 17 w 26"/>
                  <a:gd name="T13" fmla="*/ 24 h 24"/>
                  <a:gd name="T14" fmla="*/ 14 w 26"/>
                  <a:gd name="T15" fmla="*/ 24 h 24"/>
                  <a:gd name="T16" fmla="*/ 14 w 26"/>
                  <a:gd name="T17" fmla="*/ 8 h 24"/>
                  <a:gd name="T18" fmla="*/ 13 w 26"/>
                  <a:gd name="T19" fmla="*/ 8 h 24"/>
                  <a:gd name="T20" fmla="*/ 10 w 26"/>
                  <a:gd name="T21" fmla="*/ 13 h 24"/>
                  <a:gd name="T22" fmla="*/ 15 w 26"/>
                  <a:gd name="T23" fmla="*/ 16 h 24"/>
                  <a:gd name="T24" fmla="*/ 17 w 26"/>
                  <a:gd name="T25" fmla="*/ 14 h 24"/>
                  <a:gd name="T26" fmla="*/ 17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8" y="24"/>
                      <a:pt x="3" y="20"/>
                      <a:pt x="2" y="15"/>
                    </a:cubicBezTo>
                    <a:cubicBezTo>
                      <a:pt x="0" y="8"/>
                      <a:pt x="4" y="2"/>
                      <a:pt x="11" y="0"/>
                    </a:cubicBezTo>
                    <a:cubicBezTo>
                      <a:pt x="12" y="0"/>
                      <a:pt x="13" y="0"/>
                      <a:pt x="14" y="0"/>
                    </a:cubicBezTo>
                    <a:cubicBezTo>
                      <a:pt x="19" y="0"/>
                      <a:pt x="24" y="3"/>
                      <a:pt x="25" y="8"/>
                    </a:cubicBezTo>
                    <a:cubicBezTo>
                      <a:pt x="26" y="12"/>
                      <a:pt x="26" y="15"/>
                      <a:pt x="24" y="18"/>
                    </a:cubicBezTo>
                    <a:cubicBezTo>
                      <a:pt x="23" y="21"/>
                      <a:pt x="20" y="23"/>
                      <a:pt x="17" y="24"/>
                    </a:cubicBezTo>
                    <a:cubicBezTo>
                      <a:pt x="16" y="24"/>
                      <a:pt x="15" y="24"/>
                      <a:pt x="14" y="24"/>
                    </a:cubicBezTo>
                    <a:close/>
                    <a:moveTo>
                      <a:pt x="14" y="8"/>
                    </a:moveTo>
                    <a:cubicBezTo>
                      <a:pt x="13" y="8"/>
                      <a:pt x="13" y="8"/>
                      <a:pt x="13" y="8"/>
                    </a:cubicBezTo>
                    <a:cubicBezTo>
                      <a:pt x="11" y="8"/>
                      <a:pt x="9" y="11"/>
                      <a:pt x="10" y="13"/>
                    </a:cubicBezTo>
                    <a:cubicBezTo>
                      <a:pt x="10" y="15"/>
                      <a:pt x="13" y="16"/>
                      <a:pt x="15" y="16"/>
                    </a:cubicBezTo>
                    <a:cubicBezTo>
                      <a:pt x="16" y="15"/>
                      <a:pt x="17" y="15"/>
                      <a:pt x="17" y="14"/>
                    </a:cubicBezTo>
                    <a:cubicBezTo>
                      <a:pt x="18" y="13"/>
                      <a:pt x="18"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4" name="Freeform 363"/>
              <p:cNvSpPr>
                <a:spLocks noEditPoints="1"/>
              </p:cNvSpPr>
              <p:nvPr/>
            </p:nvSpPr>
            <p:spPr bwMode="auto">
              <a:xfrm>
                <a:off x="-4211639" y="3844925"/>
                <a:ext cx="52388" cy="53975"/>
              </a:xfrm>
              <a:custGeom>
                <a:avLst/>
                <a:gdLst>
                  <a:gd name="T0" fmla="*/ 12 w 25"/>
                  <a:gd name="T1" fmla="*/ 25 h 25"/>
                  <a:gd name="T2" fmla="*/ 5 w 25"/>
                  <a:gd name="T3" fmla="*/ 23 h 25"/>
                  <a:gd name="T4" fmla="*/ 0 w 25"/>
                  <a:gd name="T5" fmla="*/ 15 h 25"/>
                  <a:gd name="T6" fmla="*/ 2 w 25"/>
                  <a:gd name="T7" fmla="*/ 6 h 25"/>
                  <a:gd name="T8" fmla="*/ 9 w 25"/>
                  <a:gd name="T9" fmla="*/ 1 h 25"/>
                  <a:gd name="T10" fmla="*/ 12 w 25"/>
                  <a:gd name="T11" fmla="*/ 0 h 25"/>
                  <a:gd name="T12" fmla="*/ 24 w 25"/>
                  <a:gd name="T13" fmla="*/ 10 h 25"/>
                  <a:gd name="T14" fmla="*/ 22 w 25"/>
                  <a:gd name="T15" fmla="*/ 19 h 25"/>
                  <a:gd name="T16" fmla="*/ 15 w 25"/>
                  <a:gd name="T17" fmla="*/ 24 h 25"/>
                  <a:gd name="T18" fmla="*/ 12 w 25"/>
                  <a:gd name="T19" fmla="*/ 25 h 25"/>
                  <a:gd name="T20" fmla="*/ 12 w 25"/>
                  <a:gd name="T21" fmla="*/ 8 h 25"/>
                  <a:gd name="T22" fmla="*/ 11 w 25"/>
                  <a:gd name="T23" fmla="*/ 8 h 25"/>
                  <a:gd name="T24" fmla="*/ 9 w 25"/>
                  <a:gd name="T25" fmla="*/ 10 h 25"/>
                  <a:gd name="T26" fmla="*/ 8 w 25"/>
                  <a:gd name="T27" fmla="*/ 13 h 25"/>
                  <a:gd name="T28" fmla="*/ 10 w 25"/>
                  <a:gd name="T29" fmla="*/ 16 h 25"/>
                  <a:gd name="T30" fmla="*/ 13 w 25"/>
                  <a:gd name="T31" fmla="*/ 16 h 25"/>
                  <a:gd name="T32" fmla="*/ 15 w 25"/>
                  <a:gd name="T33" fmla="*/ 15 h 25"/>
                  <a:gd name="T34" fmla="*/ 16 w 25"/>
                  <a:gd name="T35" fmla="*/ 12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0" y="25"/>
                      <a:pt x="7" y="24"/>
                      <a:pt x="5" y="23"/>
                    </a:cubicBezTo>
                    <a:cubicBezTo>
                      <a:pt x="3" y="21"/>
                      <a:pt x="1" y="18"/>
                      <a:pt x="0" y="15"/>
                    </a:cubicBezTo>
                    <a:cubicBezTo>
                      <a:pt x="0" y="12"/>
                      <a:pt x="0" y="8"/>
                      <a:pt x="2" y="6"/>
                    </a:cubicBezTo>
                    <a:cubicBezTo>
                      <a:pt x="4" y="3"/>
                      <a:pt x="6" y="1"/>
                      <a:pt x="9" y="1"/>
                    </a:cubicBezTo>
                    <a:cubicBezTo>
                      <a:pt x="10" y="0"/>
                      <a:pt x="11" y="0"/>
                      <a:pt x="12" y="0"/>
                    </a:cubicBezTo>
                    <a:cubicBezTo>
                      <a:pt x="18" y="0"/>
                      <a:pt x="22" y="4"/>
                      <a:pt x="24" y="10"/>
                    </a:cubicBezTo>
                    <a:cubicBezTo>
                      <a:pt x="25" y="13"/>
                      <a:pt x="24" y="16"/>
                      <a:pt x="22" y="19"/>
                    </a:cubicBezTo>
                    <a:cubicBezTo>
                      <a:pt x="21" y="22"/>
                      <a:pt x="18" y="24"/>
                      <a:pt x="15" y="24"/>
                    </a:cubicBezTo>
                    <a:cubicBezTo>
                      <a:pt x="14" y="25"/>
                      <a:pt x="13" y="25"/>
                      <a:pt x="12" y="25"/>
                    </a:cubicBezTo>
                    <a:close/>
                    <a:moveTo>
                      <a:pt x="12" y="8"/>
                    </a:moveTo>
                    <a:cubicBezTo>
                      <a:pt x="11" y="8"/>
                      <a:pt x="11" y="8"/>
                      <a:pt x="11" y="8"/>
                    </a:cubicBezTo>
                    <a:cubicBezTo>
                      <a:pt x="10" y="9"/>
                      <a:pt x="9" y="9"/>
                      <a:pt x="9" y="10"/>
                    </a:cubicBezTo>
                    <a:cubicBezTo>
                      <a:pt x="8" y="11"/>
                      <a:pt x="8" y="12"/>
                      <a:pt x="8" y="13"/>
                    </a:cubicBezTo>
                    <a:cubicBezTo>
                      <a:pt x="8" y="14"/>
                      <a:pt x="9" y="15"/>
                      <a:pt x="10" y="16"/>
                    </a:cubicBezTo>
                    <a:cubicBezTo>
                      <a:pt x="11" y="16"/>
                      <a:pt x="12" y="17"/>
                      <a:pt x="13" y="16"/>
                    </a:cubicBezTo>
                    <a:cubicBezTo>
                      <a:pt x="14" y="16"/>
                      <a:pt x="15" y="16"/>
                      <a:pt x="15" y="15"/>
                    </a:cubicBezTo>
                    <a:cubicBezTo>
                      <a:pt x="16" y="14"/>
                      <a:pt x="16" y="13"/>
                      <a:pt x="16" y="12"/>
                    </a:cubicBezTo>
                    <a:cubicBezTo>
                      <a:pt x="15"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5" name="Freeform 364"/>
              <p:cNvSpPr>
                <a:spLocks noEditPoints="1"/>
              </p:cNvSpPr>
              <p:nvPr/>
            </p:nvSpPr>
            <p:spPr bwMode="auto">
              <a:xfrm>
                <a:off x="-4248151" y="3851275"/>
                <a:ext cx="55563" cy="53975"/>
              </a:xfrm>
              <a:custGeom>
                <a:avLst/>
                <a:gdLst>
                  <a:gd name="T0" fmla="*/ 13 w 26"/>
                  <a:gd name="T1" fmla="*/ 25 h 25"/>
                  <a:gd name="T2" fmla="*/ 1 w 26"/>
                  <a:gd name="T3" fmla="*/ 14 h 25"/>
                  <a:gd name="T4" fmla="*/ 11 w 26"/>
                  <a:gd name="T5" fmla="*/ 0 h 25"/>
                  <a:gd name="T6" fmla="*/ 13 w 26"/>
                  <a:gd name="T7" fmla="*/ 0 h 25"/>
                  <a:gd name="T8" fmla="*/ 25 w 26"/>
                  <a:gd name="T9" fmla="*/ 10 h 25"/>
                  <a:gd name="T10" fmla="*/ 23 w 26"/>
                  <a:gd name="T11" fmla="*/ 19 h 25"/>
                  <a:gd name="T12" fmla="*/ 15 w 26"/>
                  <a:gd name="T13" fmla="*/ 24 h 25"/>
                  <a:gd name="T14" fmla="*/ 13 w 26"/>
                  <a:gd name="T15" fmla="*/ 25 h 25"/>
                  <a:gd name="T16" fmla="*/ 13 w 26"/>
                  <a:gd name="T17" fmla="*/ 8 h 25"/>
                  <a:gd name="T18" fmla="*/ 13 w 26"/>
                  <a:gd name="T19" fmla="*/ 8 h 25"/>
                  <a:gd name="T20" fmla="*/ 9 w 26"/>
                  <a:gd name="T21" fmla="*/ 13 h 25"/>
                  <a:gd name="T22" fmla="*/ 14 w 26"/>
                  <a:gd name="T23" fmla="*/ 16 h 25"/>
                  <a:gd name="T24" fmla="*/ 17 w 26"/>
                  <a:gd name="T25" fmla="*/ 15 h 25"/>
                  <a:gd name="T26" fmla="*/ 17 w 26"/>
                  <a:gd name="T27" fmla="*/ 12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2" y="20"/>
                      <a:pt x="1" y="14"/>
                    </a:cubicBezTo>
                    <a:cubicBezTo>
                      <a:pt x="0" y="8"/>
                      <a:pt x="5" y="2"/>
                      <a:pt x="11" y="0"/>
                    </a:cubicBezTo>
                    <a:cubicBezTo>
                      <a:pt x="12" y="0"/>
                      <a:pt x="13" y="0"/>
                      <a:pt x="13" y="0"/>
                    </a:cubicBezTo>
                    <a:cubicBezTo>
                      <a:pt x="19" y="0"/>
                      <a:pt x="24" y="4"/>
                      <a:pt x="25" y="10"/>
                    </a:cubicBezTo>
                    <a:cubicBezTo>
                      <a:pt x="26" y="13"/>
                      <a:pt x="25" y="17"/>
                      <a:pt x="23" y="19"/>
                    </a:cubicBezTo>
                    <a:cubicBezTo>
                      <a:pt x="21" y="22"/>
                      <a:pt x="19" y="24"/>
                      <a:pt x="15" y="24"/>
                    </a:cubicBezTo>
                    <a:cubicBezTo>
                      <a:pt x="15" y="25"/>
                      <a:pt x="14" y="25"/>
                      <a:pt x="13" y="25"/>
                    </a:cubicBezTo>
                    <a:close/>
                    <a:moveTo>
                      <a:pt x="13" y="8"/>
                    </a:moveTo>
                    <a:cubicBezTo>
                      <a:pt x="13" y="8"/>
                      <a:pt x="13" y="8"/>
                      <a:pt x="13" y="8"/>
                    </a:cubicBezTo>
                    <a:cubicBezTo>
                      <a:pt x="10" y="9"/>
                      <a:pt x="9" y="11"/>
                      <a:pt x="9" y="13"/>
                    </a:cubicBezTo>
                    <a:cubicBezTo>
                      <a:pt x="10" y="15"/>
                      <a:pt x="12" y="17"/>
                      <a:pt x="14" y="16"/>
                    </a:cubicBezTo>
                    <a:cubicBezTo>
                      <a:pt x="15" y="16"/>
                      <a:pt x="16" y="16"/>
                      <a:pt x="17" y="15"/>
                    </a:cubicBezTo>
                    <a:cubicBezTo>
                      <a:pt x="17" y="14"/>
                      <a:pt x="17" y="13"/>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6" name="Freeform 365"/>
              <p:cNvSpPr>
                <a:spLocks noEditPoints="1"/>
              </p:cNvSpPr>
              <p:nvPr/>
            </p:nvSpPr>
            <p:spPr bwMode="auto">
              <a:xfrm>
                <a:off x="-4156076" y="3865563"/>
                <a:ext cx="57150" cy="52388"/>
              </a:xfrm>
              <a:custGeom>
                <a:avLst/>
                <a:gdLst>
                  <a:gd name="T0" fmla="*/ 14 w 27"/>
                  <a:gd name="T1" fmla="*/ 24 h 24"/>
                  <a:gd name="T2" fmla="*/ 2 w 27"/>
                  <a:gd name="T3" fmla="*/ 15 h 24"/>
                  <a:gd name="T4" fmla="*/ 11 w 27"/>
                  <a:gd name="T5" fmla="*/ 1 h 24"/>
                  <a:gd name="T6" fmla="*/ 14 w 27"/>
                  <a:gd name="T7" fmla="*/ 0 h 24"/>
                  <a:gd name="T8" fmla="*/ 26 w 27"/>
                  <a:gd name="T9" fmla="*/ 9 h 24"/>
                  <a:gd name="T10" fmla="*/ 25 w 27"/>
                  <a:gd name="T11" fmla="*/ 18 h 24"/>
                  <a:gd name="T12" fmla="*/ 17 w 27"/>
                  <a:gd name="T13" fmla="*/ 24 h 24"/>
                  <a:gd name="T14" fmla="*/ 14 w 27"/>
                  <a:gd name="T15" fmla="*/ 24 h 24"/>
                  <a:gd name="T16" fmla="*/ 14 w 27"/>
                  <a:gd name="T17" fmla="*/ 8 h 24"/>
                  <a:gd name="T18" fmla="*/ 13 w 27"/>
                  <a:gd name="T19" fmla="*/ 8 h 24"/>
                  <a:gd name="T20" fmla="*/ 10 w 27"/>
                  <a:gd name="T21" fmla="*/ 13 h 24"/>
                  <a:gd name="T22" fmla="*/ 14 w 27"/>
                  <a:gd name="T23" fmla="*/ 16 h 24"/>
                  <a:gd name="T24" fmla="*/ 15 w 27"/>
                  <a:gd name="T25" fmla="*/ 16 h 24"/>
                  <a:gd name="T26" fmla="*/ 18 w 27"/>
                  <a:gd name="T27" fmla="*/ 14 h 24"/>
                  <a:gd name="T28" fmla="*/ 18 w 27"/>
                  <a:gd name="T29" fmla="*/ 11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8" y="24"/>
                      <a:pt x="3" y="21"/>
                      <a:pt x="2" y="15"/>
                    </a:cubicBezTo>
                    <a:cubicBezTo>
                      <a:pt x="0" y="9"/>
                      <a:pt x="4" y="2"/>
                      <a:pt x="11" y="1"/>
                    </a:cubicBezTo>
                    <a:cubicBezTo>
                      <a:pt x="12" y="0"/>
                      <a:pt x="13" y="0"/>
                      <a:pt x="14" y="0"/>
                    </a:cubicBezTo>
                    <a:cubicBezTo>
                      <a:pt x="19" y="0"/>
                      <a:pt x="24" y="4"/>
                      <a:pt x="26" y="9"/>
                    </a:cubicBezTo>
                    <a:cubicBezTo>
                      <a:pt x="27" y="12"/>
                      <a:pt x="26" y="15"/>
                      <a:pt x="25" y="18"/>
                    </a:cubicBezTo>
                    <a:cubicBezTo>
                      <a:pt x="23" y="21"/>
                      <a:pt x="21" y="23"/>
                      <a:pt x="17" y="24"/>
                    </a:cubicBezTo>
                    <a:cubicBezTo>
                      <a:pt x="16" y="24"/>
                      <a:pt x="15" y="24"/>
                      <a:pt x="14" y="24"/>
                    </a:cubicBezTo>
                    <a:close/>
                    <a:moveTo>
                      <a:pt x="14" y="8"/>
                    </a:moveTo>
                    <a:cubicBezTo>
                      <a:pt x="14" y="8"/>
                      <a:pt x="13" y="8"/>
                      <a:pt x="13" y="8"/>
                    </a:cubicBezTo>
                    <a:cubicBezTo>
                      <a:pt x="10" y="9"/>
                      <a:pt x="9" y="11"/>
                      <a:pt x="10" y="13"/>
                    </a:cubicBezTo>
                    <a:cubicBezTo>
                      <a:pt x="10" y="15"/>
                      <a:pt x="12" y="16"/>
                      <a:pt x="14" y="16"/>
                    </a:cubicBezTo>
                    <a:cubicBezTo>
                      <a:pt x="14" y="16"/>
                      <a:pt x="15" y="16"/>
                      <a:pt x="15" y="16"/>
                    </a:cubicBezTo>
                    <a:cubicBezTo>
                      <a:pt x="16" y="16"/>
                      <a:pt x="17" y="15"/>
                      <a:pt x="18" y="14"/>
                    </a:cubicBezTo>
                    <a:cubicBezTo>
                      <a:pt x="18" y="13"/>
                      <a:pt x="18" y="12"/>
                      <a:pt x="18" y="11"/>
                    </a:cubicBezTo>
                    <a:cubicBezTo>
                      <a:pt x="18"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7" name="Freeform 366"/>
              <p:cNvSpPr>
                <a:spLocks noEditPoints="1"/>
              </p:cNvSpPr>
              <p:nvPr/>
            </p:nvSpPr>
            <p:spPr bwMode="auto">
              <a:xfrm>
                <a:off x="-4192589" y="3908425"/>
                <a:ext cx="85725" cy="79375"/>
              </a:xfrm>
              <a:custGeom>
                <a:avLst/>
                <a:gdLst>
                  <a:gd name="T0" fmla="*/ 19 w 40"/>
                  <a:gd name="T1" fmla="*/ 37 h 37"/>
                  <a:gd name="T2" fmla="*/ 9 w 40"/>
                  <a:gd name="T3" fmla="*/ 35 h 37"/>
                  <a:gd name="T4" fmla="*/ 0 w 40"/>
                  <a:gd name="T5" fmla="*/ 23 h 37"/>
                  <a:gd name="T6" fmla="*/ 4 w 40"/>
                  <a:gd name="T7" fmla="*/ 9 h 37"/>
                  <a:gd name="T8" fmla="*/ 16 w 40"/>
                  <a:gd name="T9" fmla="*/ 1 h 37"/>
                  <a:gd name="T10" fmla="*/ 30 w 40"/>
                  <a:gd name="T11" fmla="*/ 3 h 37"/>
                  <a:gd name="T12" fmla="*/ 39 w 40"/>
                  <a:gd name="T13" fmla="*/ 14 h 37"/>
                  <a:gd name="T14" fmla="*/ 37 w 40"/>
                  <a:gd name="T15" fmla="*/ 28 h 37"/>
                  <a:gd name="T16" fmla="*/ 24 w 40"/>
                  <a:gd name="T17" fmla="*/ 37 h 37"/>
                  <a:gd name="T18" fmla="*/ 19 w 40"/>
                  <a:gd name="T19" fmla="*/ 37 h 37"/>
                  <a:gd name="T20" fmla="*/ 20 w 40"/>
                  <a:gd name="T21" fmla="*/ 9 h 37"/>
                  <a:gd name="T22" fmla="*/ 17 w 40"/>
                  <a:gd name="T23" fmla="*/ 9 h 37"/>
                  <a:gd name="T24" fmla="*/ 10 w 40"/>
                  <a:gd name="T25" fmla="*/ 14 h 37"/>
                  <a:gd name="T26" fmla="*/ 8 w 40"/>
                  <a:gd name="T27" fmla="*/ 21 h 37"/>
                  <a:gd name="T28" fmla="*/ 13 w 40"/>
                  <a:gd name="T29" fmla="*/ 28 h 37"/>
                  <a:gd name="T30" fmla="*/ 22 w 40"/>
                  <a:gd name="T31" fmla="*/ 29 h 37"/>
                  <a:gd name="T32" fmla="*/ 30 w 40"/>
                  <a:gd name="T33" fmla="*/ 24 h 37"/>
                  <a:gd name="T34" fmla="*/ 31 w 40"/>
                  <a:gd name="T35" fmla="*/ 16 h 37"/>
                  <a:gd name="T36" fmla="*/ 26 w 40"/>
                  <a:gd name="T37" fmla="*/ 10 h 37"/>
                  <a:gd name="T38" fmla="*/ 20 w 40"/>
                  <a:gd name="T39" fmla="*/ 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 h="37">
                    <a:moveTo>
                      <a:pt x="19" y="37"/>
                    </a:moveTo>
                    <a:cubicBezTo>
                      <a:pt x="15" y="37"/>
                      <a:pt x="12" y="36"/>
                      <a:pt x="9" y="35"/>
                    </a:cubicBezTo>
                    <a:cubicBezTo>
                      <a:pt x="5" y="32"/>
                      <a:pt x="1" y="28"/>
                      <a:pt x="0" y="23"/>
                    </a:cubicBezTo>
                    <a:cubicBezTo>
                      <a:pt x="0" y="18"/>
                      <a:pt x="1" y="13"/>
                      <a:pt x="4" y="9"/>
                    </a:cubicBezTo>
                    <a:cubicBezTo>
                      <a:pt x="6" y="5"/>
                      <a:pt x="11" y="2"/>
                      <a:pt x="16" y="1"/>
                    </a:cubicBezTo>
                    <a:cubicBezTo>
                      <a:pt x="20" y="0"/>
                      <a:pt x="25" y="1"/>
                      <a:pt x="30" y="3"/>
                    </a:cubicBezTo>
                    <a:cubicBezTo>
                      <a:pt x="34" y="5"/>
                      <a:pt x="38" y="9"/>
                      <a:pt x="39" y="14"/>
                    </a:cubicBezTo>
                    <a:cubicBezTo>
                      <a:pt x="40" y="19"/>
                      <a:pt x="40" y="24"/>
                      <a:pt x="37" y="28"/>
                    </a:cubicBezTo>
                    <a:cubicBezTo>
                      <a:pt x="34" y="32"/>
                      <a:pt x="29" y="35"/>
                      <a:pt x="24" y="37"/>
                    </a:cubicBezTo>
                    <a:cubicBezTo>
                      <a:pt x="22" y="37"/>
                      <a:pt x="21" y="37"/>
                      <a:pt x="19" y="37"/>
                    </a:cubicBezTo>
                    <a:close/>
                    <a:moveTo>
                      <a:pt x="20" y="9"/>
                    </a:moveTo>
                    <a:cubicBezTo>
                      <a:pt x="19" y="9"/>
                      <a:pt x="18" y="9"/>
                      <a:pt x="17" y="9"/>
                    </a:cubicBezTo>
                    <a:cubicBezTo>
                      <a:pt x="15" y="10"/>
                      <a:pt x="12" y="11"/>
                      <a:pt x="10" y="14"/>
                    </a:cubicBezTo>
                    <a:cubicBezTo>
                      <a:pt x="9" y="15"/>
                      <a:pt x="8" y="18"/>
                      <a:pt x="8" y="21"/>
                    </a:cubicBezTo>
                    <a:cubicBezTo>
                      <a:pt x="9" y="24"/>
                      <a:pt x="11" y="26"/>
                      <a:pt x="13" y="28"/>
                    </a:cubicBezTo>
                    <a:cubicBezTo>
                      <a:pt x="16" y="29"/>
                      <a:pt x="19" y="29"/>
                      <a:pt x="22" y="29"/>
                    </a:cubicBezTo>
                    <a:cubicBezTo>
                      <a:pt x="26" y="28"/>
                      <a:pt x="28" y="26"/>
                      <a:pt x="30" y="24"/>
                    </a:cubicBezTo>
                    <a:cubicBezTo>
                      <a:pt x="31" y="21"/>
                      <a:pt x="32" y="18"/>
                      <a:pt x="31" y="16"/>
                    </a:cubicBezTo>
                    <a:cubicBezTo>
                      <a:pt x="30" y="13"/>
                      <a:pt x="29" y="11"/>
                      <a:pt x="26" y="10"/>
                    </a:cubicBezTo>
                    <a:cubicBezTo>
                      <a:pt x="24" y="9"/>
                      <a:pt x="22" y="9"/>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8" name="Freeform 367"/>
              <p:cNvSpPr>
                <a:spLocks noEditPoints="1"/>
              </p:cNvSpPr>
              <p:nvPr/>
            </p:nvSpPr>
            <p:spPr bwMode="auto">
              <a:xfrm>
                <a:off x="-4191001" y="3875088"/>
                <a:ext cx="55563" cy="53975"/>
              </a:xfrm>
              <a:custGeom>
                <a:avLst/>
                <a:gdLst>
                  <a:gd name="T0" fmla="*/ 13 w 26"/>
                  <a:gd name="T1" fmla="*/ 25 h 25"/>
                  <a:gd name="T2" fmla="*/ 1 w 26"/>
                  <a:gd name="T3" fmla="*/ 15 h 25"/>
                  <a:gd name="T4" fmla="*/ 11 w 26"/>
                  <a:gd name="T5" fmla="*/ 1 h 25"/>
                  <a:gd name="T6" fmla="*/ 14 w 26"/>
                  <a:gd name="T7" fmla="*/ 0 h 25"/>
                  <a:gd name="T8" fmla="*/ 26 w 26"/>
                  <a:gd name="T9" fmla="*/ 9 h 25"/>
                  <a:gd name="T10" fmla="*/ 24 w 26"/>
                  <a:gd name="T11" fmla="*/ 19 h 25"/>
                  <a:gd name="T12" fmla="*/ 16 w 26"/>
                  <a:gd name="T13" fmla="*/ 24 h 25"/>
                  <a:gd name="T14" fmla="*/ 13 w 26"/>
                  <a:gd name="T15" fmla="*/ 25 h 25"/>
                  <a:gd name="T16" fmla="*/ 14 w 26"/>
                  <a:gd name="T17" fmla="*/ 8 h 25"/>
                  <a:gd name="T18" fmla="*/ 13 w 26"/>
                  <a:gd name="T19" fmla="*/ 9 h 25"/>
                  <a:gd name="T20" fmla="*/ 9 w 26"/>
                  <a:gd name="T21" fmla="*/ 14 h 25"/>
                  <a:gd name="T22" fmla="*/ 15 w 26"/>
                  <a:gd name="T23" fmla="*/ 16 h 25"/>
                  <a:gd name="T24" fmla="*/ 17 w 26"/>
                  <a:gd name="T25" fmla="*/ 14 h 25"/>
                  <a:gd name="T26" fmla="*/ 18 w 26"/>
                  <a:gd name="T27" fmla="*/ 12 h 25"/>
                  <a:gd name="T28" fmla="*/ 14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3" y="21"/>
                      <a:pt x="1" y="15"/>
                    </a:cubicBezTo>
                    <a:cubicBezTo>
                      <a:pt x="0" y="9"/>
                      <a:pt x="4" y="2"/>
                      <a:pt x="11" y="1"/>
                    </a:cubicBezTo>
                    <a:cubicBezTo>
                      <a:pt x="12" y="0"/>
                      <a:pt x="13" y="0"/>
                      <a:pt x="14" y="0"/>
                    </a:cubicBezTo>
                    <a:cubicBezTo>
                      <a:pt x="19" y="0"/>
                      <a:pt x="24" y="4"/>
                      <a:pt x="26" y="9"/>
                    </a:cubicBezTo>
                    <a:cubicBezTo>
                      <a:pt x="26" y="13"/>
                      <a:pt x="26" y="16"/>
                      <a:pt x="24" y="19"/>
                    </a:cubicBezTo>
                    <a:cubicBezTo>
                      <a:pt x="23" y="21"/>
                      <a:pt x="20" y="24"/>
                      <a:pt x="16" y="24"/>
                    </a:cubicBezTo>
                    <a:cubicBezTo>
                      <a:pt x="15" y="24"/>
                      <a:pt x="14" y="25"/>
                      <a:pt x="13" y="25"/>
                    </a:cubicBezTo>
                    <a:close/>
                    <a:moveTo>
                      <a:pt x="14" y="8"/>
                    </a:moveTo>
                    <a:cubicBezTo>
                      <a:pt x="13" y="9"/>
                      <a:pt x="13" y="9"/>
                      <a:pt x="13" y="9"/>
                    </a:cubicBezTo>
                    <a:cubicBezTo>
                      <a:pt x="10" y="9"/>
                      <a:pt x="9" y="11"/>
                      <a:pt x="9" y="14"/>
                    </a:cubicBezTo>
                    <a:cubicBezTo>
                      <a:pt x="10" y="16"/>
                      <a:pt x="12" y="17"/>
                      <a:pt x="15" y="16"/>
                    </a:cubicBezTo>
                    <a:cubicBezTo>
                      <a:pt x="16" y="16"/>
                      <a:pt x="17" y="15"/>
                      <a:pt x="17" y="14"/>
                    </a:cubicBezTo>
                    <a:cubicBezTo>
                      <a:pt x="18" y="14"/>
                      <a:pt x="18" y="13"/>
                      <a:pt x="18" y="12"/>
                    </a:cubicBezTo>
                    <a:cubicBezTo>
                      <a:pt x="17" y="10"/>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9" name="Freeform 368"/>
              <p:cNvSpPr>
                <a:spLocks noEditPoints="1"/>
              </p:cNvSpPr>
              <p:nvPr/>
            </p:nvSpPr>
            <p:spPr bwMode="auto">
              <a:xfrm>
                <a:off x="-4225926" y="3881438"/>
                <a:ext cx="57150" cy="53975"/>
              </a:xfrm>
              <a:custGeom>
                <a:avLst/>
                <a:gdLst>
                  <a:gd name="T0" fmla="*/ 13 w 26"/>
                  <a:gd name="T1" fmla="*/ 25 h 25"/>
                  <a:gd name="T2" fmla="*/ 1 w 26"/>
                  <a:gd name="T3" fmla="*/ 15 h 25"/>
                  <a:gd name="T4" fmla="*/ 11 w 26"/>
                  <a:gd name="T5" fmla="*/ 1 h 25"/>
                  <a:gd name="T6" fmla="*/ 20 w 26"/>
                  <a:gd name="T7" fmla="*/ 3 h 25"/>
                  <a:gd name="T8" fmla="*/ 25 w 26"/>
                  <a:gd name="T9" fmla="*/ 10 h 25"/>
                  <a:gd name="T10" fmla="*/ 23 w 26"/>
                  <a:gd name="T11" fmla="*/ 20 h 25"/>
                  <a:gd name="T12" fmla="*/ 15 w 26"/>
                  <a:gd name="T13" fmla="*/ 25 h 25"/>
                  <a:gd name="T14" fmla="*/ 13 w 26"/>
                  <a:gd name="T15" fmla="*/ 25 h 25"/>
                  <a:gd name="T16" fmla="*/ 13 w 26"/>
                  <a:gd name="T17" fmla="*/ 9 h 25"/>
                  <a:gd name="T18" fmla="*/ 12 w 26"/>
                  <a:gd name="T19" fmla="*/ 9 h 25"/>
                  <a:gd name="T20" fmla="*/ 9 w 26"/>
                  <a:gd name="T21" fmla="*/ 14 h 25"/>
                  <a:gd name="T22" fmla="*/ 14 w 26"/>
                  <a:gd name="T23" fmla="*/ 17 h 25"/>
                  <a:gd name="T24" fmla="*/ 17 w 26"/>
                  <a:gd name="T25" fmla="*/ 15 h 25"/>
                  <a:gd name="T26" fmla="*/ 17 w 26"/>
                  <a:gd name="T27" fmla="*/ 12 h 25"/>
                  <a:gd name="T28" fmla="*/ 16 w 26"/>
                  <a:gd name="T29" fmla="*/ 10 h 25"/>
                  <a:gd name="T30" fmla="*/ 13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7" y="25"/>
                      <a:pt x="2" y="21"/>
                      <a:pt x="1" y="15"/>
                    </a:cubicBezTo>
                    <a:cubicBezTo>
                      <a:pt x="0" y="8"/>
                      <a:pt x="4" y="2"/>
                      <a:pt x="11" y="1"/>
                    </a:cubicBezTo>
                    <a:cubicBezTo>
                      <a:pt x="14" y="0"/>
                      <a:pt x="17" y="1"/>
                      <a:pt x="20" y="3"/>
                    </a:cubicBezTo>
                    <a:cubicBezTo>
                      <a:pt x="23" y="5"/>
                      <a:pt x="25" y="7"/>
                      <a:pt x="25" y="10"/>
                    </a:cubicBezTo>
                    <a:cubicBezTo>
                      <a:pt x="26" y="14"/>
                      <a:pt x="25" y="17"/>
                      <a:pt x="23" y="20"/>
                    </a:cubicBezTo>
                    <a:cubicBezTo>
                      <a:pt x="22" y="22"/>
                      <a:pt x="19" y="24"/>
                      <a:pt x="15" y="25"/>
                    </a:cubicBezTo>
                    <a:cubicBezTo>
                      <a:pt x="15" y="25"/>
                      <a:pt x="14" y="25"/>
                      <a:pt x="13" y="25"/>
                    </a:cubicBezTo>
                    <a:close/>
                    <a:moveTo>
                      <a:pt x="13" y="9"/>
                    </a:moveTo>
                    <a:cubicBezTo>
                      <a:pt x="12" y="9"/>
                      <a:pt x="12" y="9"/>
                      <a:pt x="12" y="9"/>
                    </a:cubicBezTo>
                    <a:cubicBezTo>
                      <a:pt x="10" y="9"/>
                      <a:pt x="8" y="12"/>
                      <a:pt x="9" y="14"/>
                    </a:cubicBezTo>
                    <a:cubicBezTo>
                      <a:pt x="9" y="16"/>
                      <a:pt x="11" y="17"/>
                      <a:pt x="14" y="17"/>
                    </a:cubicBezTo>
                    <a:cubicBezTo>
                      <a:pt x="15" y="17"/>
                      <a:pt x="16" y="16"/>
                      <a:pt x="17" y="15"/>
                    </a:cubicBezTo>
                    <a:cubicBezTo>
                      <a:pt x="17" y="14"/>
                      <a:pt x="18" y="13"/>
                      <a:pt x="17" y="12"/>
                    </a:cubicBezTo>
                    <a:cubicBezTo>
                      <a:pt x="17" y="11"/>
                      <a:pt x="17" y="10"/>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0" name="Freeform 369"/>
              <p:cNvSpPr>
                <a:spLocks noEditPoints="1"/>
              </p:cNvSpPr>
              <p:nvPr/>
            </p:nvSpPr>
            <p:spPr bwMode="auto">
              <a:xfrm>
                <a:off x="-4341814" y="3790950"/>
                <a:ext cx="49213" cy="53975"/>
              </a:xfrm>
              <a:custGeom>
                <a:avLst/>
                <a:gdLst>
                  <a:gd name="T0" fmla="*/ 12 w 23"/>
                  <a:gd name="T1" fmla="*/ 25 h 25"/>
                  <a:gd name="T2" fmla="*/ 1 w 23"/>
                  <a:gd name="T3" fmla="*/ 13 h 25"/>
                  <a:gd name="T4" fmla="*/ 12 w 23"/>
                  <a:gd name="T5" fmla="*/ 0 h 25"/>
                  <a:gd name="T6" fmla="*/ 12 w 23"/>
                  <a:gd name="T7" fmla="*/ 0 h 25"/>
                  <a:gd name="T8" fmla="*/ 23 w 23"/>
                  <a:gd name="T9" fmla="*/ 12 h 25"/>
                  <a:gd name="T10" fmla="*/ 20 w 23"/>
                  <a:gd name="T11" fmla="*/ 21 h 25"/>
                  <a:gd name="T12" fmla="*/ 12 w 23"/>
                  <a:gd name="T13" fmla="*/ 25 h 25"/>
                  <a:gd name="T14" fmla="*/ 12 w 23"/>
                  <a:gd name="T15" fmla="*/ 8 h 25"/>
                  <a:gd name="T16" fmla="*/ 9 w 23"/>
                  <a:gd name="T17" fmla="*/ 13 h 25"/>
                  <a:gd name="T18" fmla="*/ 12 w 23"/>
                  <a:gd name="T19" fmla="*/ 16 h 25"/>
                  <a:gd name="T20" fmla="*/ 12 w 23"/>
                  <a:gd name="T21" fmla="*/ 16 h 25"/>
                  <a:gd name="T22" fmla="*/ 14 w 23"/>
                  <a:gd name="T23" fmla="*/ 16 h 25"/>
                  <a:gd name="T24" fmla="*/ 15 w 23"/>
                  <a:gd name="T25" fmla="*/ 12 h 25"/>
                  <a:gd name="T26" fmla="*/ 12 w 23"/>
                  <a:gd name="T2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5">
                    <a:moveTo>
                      <a:pt x="12" y="25"/>
                    </a:moveTo>
                    <a:cubicBezTo>
                      <a:pt x="6" y="25"/>
                      <a:pt x="1" y="19"/>
                      <a:pt x="1" y="13"/>
                    </a:cubicBezTo>
                    <a:cubicBezTo>
                      <a:pt x="0" y="6"/>
                      <a:pt x="5" y="0"/>
                      <a:pt x="12" y="0"/>
                    </a:cubicBezTo>
                    <a:cubicBezTo>
                      <a:pt x="12" y="0"/>
                      <a:pt x="12" y="0"/>
                      <a:pt x="12" y="0"/>
                    </a:cubicBezTo>
                    <a:cubicBezTo>
                      <a:pt x="18" y="0"/>
                      <a:pt x="23" y="5"/>
                      <a:pt x="23" y="12"/>
                    </a:cubicBezTo>
                    <a:cubicBezTo>
                      <a:pt x="23" y="15"/>
                      <a:pt x="22" y="19"/>
                      <a:pt x="20" y="21"/>
                    </a:cubicBezTo>
                    <a:cubicBezTo>
                      <a:pt x="18" y="23"/>
                      <a:pt x="15" y="25"/>
                      <a:pt x="12" y="25"/>
                    </a:cubicBezTo>
                    <a:close/>
                    <a:moveTo>
                      <a:pt x="12" y="8"/>
                    </a:moveTo>
                    <a:cubicBezTo>
                      <a:pt x="10" y="8"/>
                      <a:pt x="9" y="10"/>
                      <a:pt x="9" y="13"/>
                    </a:cubicBezTo>
                    <a:cubicBezTo>
                      <a:pt x="9" y="15"/>
                      <a:pt x="10" y="16"/>
                      <a:pt x="12" y="16"/>
                    </a:cubicBezTo>
                    <a:cubicBezTo>
                      <a:pt x="12" y="16"/>
                      <a:pt x="12" y="16"/>
                      <a:pt x="12" y="16"/>
                    </a:cubicBezTo>
                    <a:cubicBezTo>
                      <a:pt x="13" y="16"/>
                      <a:pt x="14" y="16"/>
                      <a:pt x="14" y="16"/>
                    </a:cubicBezTo>
                    <a:cubicBezTo>
                      <a:pt x="15" y="15"/>
                      <a:pt x="15" y="14"/>
                      <a:pt x="15" y="12"/>
                    </a:cubicBezTo>
                    <a:cubicBezTo>
                      <a:pt x="15" y="10"/>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1" name="Freeform 370"/>
              <p:cNvSpPr>
                <a:spLocks noEditPoints="1"/>
              </p:cNvSpPr>
              <p:nvPr/>
            </p:nvSpPr>
            <p:spPr bwMode="auto">
              <a:xfrm>
                <a:off x="-4371976" y="3792538"/>
                <a:ext cx="49213" cy="52388"/>
              </a:xfrm>
              <a:custGeom>
                <a:avLst/>
                <a:gdLst>
                  <a:gd name="T0" fmla="*/ 12 w 23"/>
                  <a:gd name="T1" fmla="*/ 24 h 24"/>
                  <a:gd name="T2" fmla="*/ 11 w 23"/>
                  <a:gd name="T3" fmla="*/ 24 h 24"/>
                  <a:gd name="T4" fmla="*/ 3 w 23"/>
                  <a:gd name="T5" fmla="*/ 20 h 24"/>
                  <a:gd name="T6" fmla="*/ 0 w 23"/>
                  <a:gd name="T7" fmla="*/ 11 h 24"/>
                  <a:gd name="T8" fmla="*/ 11 w 23"/>
                  <a:gd name="T9" fmla="*/ 0 h 24"/>
                  <a:gd name="T10" fmla="*/ 11 w 23"/>
                  <a:gd name="T11" fmla="*/ 0 h 24"/>
                  <a:gd name="T12" fmla="*/ 19 w 23"/>
                  <a:gd name="T13" fmla="*/ 3 h 24"/>
                  <a:gd name="T14" fmla="*/ 23 w 23"/>
                  <a:gd name="T15" fmla="*/ 12 h 24"/>
                  <a:gd name="T16" fmla="*/ 20 w 23"/>
                  <a:gd name="T17" fmla="*/ 20 h 24"/>
                  <a:gd name="T18" fmla="*/ 12 w 23"/>
                  <a:gd name="T19" fmla="*/ 24 h 24"/>
                  <a:gd name="T20" fmla="*/ 11 w 23"/>
                  <a:gd name="T21" fmla="*/ 8 h 24"/>
                  <a:gd name="T22" fmla="*/ 8 w 23"/>
                  <a:gd name="T23" fmla="*/ 12 h 24"/>
                  <a:gd name="T24" fmla="*/ 9 w 23"/>
                  <a:gd name="T25" fmla="*/ 15 h 24"/>
                  <a:gd name="T26" fmla="*/ 11 w 23"/>
                  <a:gd name="T27" fmla="*/ 16 h 24"/>
                  <a:gd name="T28" fmla="*/ 12 w 23"/>
                  <a:gd name="T29" fmla="*/ 16 h 24"/>
                  <a:gd name="T30" fmla="*/ 14 w 23"/>
                  <a:gd name="T31" fmla="*/ 15 h 24"/>
                  <a:gd name="T32" fmla="*/ 15 w 23"/>
                  <a:gd name="T33" fmla="*/ 12 h 24"/>
                  <a:gd name="T34" fmla="*/ 13 w 23"/>
                  <a:gd name="T35" fmla="*/ 9 h 24"/>
                  <a:gd name="T36" fmla="*/ 11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11" y="24"/>
                      <a:pt x="11" y="24"/>
                      <a:pt x="11" y="24"/>
                    </a:cubicBezTo>
                    <a:cubicBezTo>
                      <a:pt x="8" y="24"/>
                      <a:pt x="5" y="22"/>
                      <a:pt x="3" y="20"/>
                    </a:cubicBezTo>
                    <a:cubicBezTo>
                      <a:pt x="1" y="18"/>
                      <a:pt x="0" y="15"/>
                      <a:pt x="0" y="11"/>
                    </a:cubicBezTo>
                    <a:cubicBezTo>
                      <a:pt x="0" y="5"/>
                      <a:pt x="5" y="0"/>
                      <a:pt x="11" y="0"/>
                    </a:cubicBezTo>
                    <a:cubicBezTo>
                      <a:pt x="11" y="0"/>
                      <a:pt x="11" y="0"/>
                      <a:pt x="11" y="0"/>
                    </a:cubicBezTo>
                    <a:cubicBezTo>
                      <a:pt x="15" y="0"/>
                      <a:pt x="17" y="1"/>
                      <a:pt x="19" y="3"/>
                    </a:cubicBezTo>
                    <a:cubicBezTo>
                      <a:pt x="21" y="5"/>
                      <a:pt x="23" y="8"/>
                      <a:pt x="23" y="12"/>
                    </a:cubicBezTo>
                    <a:cubicBezTo>
                      <a:pt x="23" y="15"/>
                      <a:pt x="22" y="18"/>
                      <a:pt x="20" y="20"/>
                    </a:cubicBezTo>
                    <a:cubicBezTo>
                      <a:pt x="17" y="22"/>
                      <a:pt x="14" y="24"/>
                      <a:pt x="12" y="24"/>
                    </a:cubicBezTo>
                    <a:close/>
                    <a:moveTo>
                      <a:pt x="11" y="8"/>
                    </a:moveTo>
                    <a:cubicBezTo>
                      <a:pt x="10" y="8"/>
                      <a:pt x="8" y="9"/>
                      <a:pt x="8" y="12"/>
                    </a:cubicBezTo>
                    <a:cubicBezTo>
                      <a:pt x="8" y="13"/>
                      <a:pt x="8" y="14"/>
                      <a:pt x="9" y="15"/>
                    </a:cubicBezTo>
                    <a:cubicBezTo>
                      <a:pt x="10" y="15"/>
                      <a:pt x="10" y="16"/>
                      <a:pt x="11" y="16"/>
                    </a:cubicBezTo>
                    <a:cubicBezTo>
                      <a:pt x="12" y="16"/>
                      <a:pt x="12" y="16"/>
                      <a:pt x="12" y="16"/>
                    </a:cubicBezTo>
                    <a:cubicBezTo>
                      <a:pt x="12" y="16"/>
                      <a:pt x="13" y="15"/>
                      <a:pt x="14" y="15"/>
                    </a:cubicBezTo>
                    <a:cubicBezTo>
                      <a:pt x="14" y="14"/>
                      <a:pt x="15" y="13"/>
                      <a:pt x="15" y="12"/>
                    </a:cubicBezTo>
                    <a:cubicBezTo>
                      <a:pt x="15" y="11"/>
                      <a:pt x="14" y="9"/>
                      <a:pt x="13"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2" name="Freeform 371"/>
              <p:cNvSpPr>
                <a:spLocks noEditPoints="1"/>
              </p:cNvSpPr>
              <p:nvPr/>
            </p:nvSpPr>
            <p:spPr bwMode="auto">
              <a:xfrm>
                <a:off x="-4403726" y="3790950"/>
                <a:ext cx="49213" cy="52388"/>
              </a:xfrm>
              <a:custGeom>
                <a:avLst/>
                <a:gdLst>
                  <a:gd name="T0" fmla="*/ 11 w 23"/>
                  <a:gd name="T1" fmla="*/ 24 h 24"/>
                  <a:gd name="T2" fmla="*/ 11 w 23"/>
                  <a:gd name="T3" fmla="*/ 24 h 24"/>
                  <a:gd name="T4" fmla="*/ 0 w 23"/>
                  <a:gd name="T5" fmla="*/ 11 h 24"/>
                  <a:gd name="T6" fmla="*/ 12 w 23"/>
                  <a:gd name="T7" fmla="*/ 0 h 24"/>
                  <a:gd name="T8" fmla="*/ 20 w 23"/>
                  <a:gd name="T9" fmla="*/ 4 h 24"/>
                  <a:gd name="T10" fmla="*/ 23 w 23"/>
                  <a:gd name="T11" fmla="*/ 13 h 24"/>
                  <a:gd name="T12" fmla="*/ 11 w 23"/>
                  <a:gd name="T13" fmla="*/ 24 h 24"/>
                  <a:gd name="T14" fmla="*/ 12 w 23"/>
                  <a:gd name="T15" fmla="*/ 8 h 24"/>
                  <a:gd name="T16" fmla="*/ 8 w 23"/>
                  <a:gd name="T17" fmla="*/ 12 h 24"/>
                  <a:gd name="T18" fmla="*/ 12 w 23"/>
                  <a:gd name="T19" fmla="*/ 16 h 24"/>
                  <a:gd name="T20" fmla="*/ 15 w 23"/>
                  <a:gd name="T21" fmla="*/ 12 h 24"/>
                  <a:gd name="T22" fmla="*/ 14 w 23"/>
                  <a:gd name="T23" fmla="*/ 9 h 24"/>
                  <a:gd name="T24" fmla="*/ 12 w 23"/>
                  <a:gd name="T25" fmla="*/ 8 h 24"/>
                  <a:gd name="T26" fmla="*/ 12 w 23"/>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4">
                    <a:moveTo>
                      <a:pt x="11" y="24"/>
                    </a:moveTo>
                    <a:cubicBezTo>
                      <a:pt x="11" y="24"/>
                      <a:pt x="11" y="24"/>
                      <a:pt x="11" y="24"/>
                    </a:cubicBezTo>
                    <a:cubicBezTo>
                      <a:pt x="5" y="24"/>
                      <a:pt x="0" y="18"/>
                      <a:pt x="0" y="11"/>
                    </a:cubicBezTo>
                    <a:cubicBezTo>
                      <a:pt x="1" y="5"/>
                      <a:pt x="6" y="0"/>
                      <a:pt x="12" y="0"/>
                    </a:cubicBezTo>
                    <a:cubicBezTo>
                      <a:pt x="15" y="0"/>
                      <a:pt x="18" y="2"/>
                      <a:pt x="20" y="4"/>
                    </a:cubicBezTo>
                    <a:cubicBezTo>
                      <a:pt x="22" y="6"/>
                      <a:pt x="23" y="9"/>
                      <a:pt x="23" y="13"/>
                    </a:cubicBezTo>
                    <a:cubicBezTo>
                      <a:pt x="23" y="19"/>
                      <a:pt x="18" y="24"/>
                      <a:pt x="11" y="24"/>
                    </a:cubicBezTo>
                    <a:close/>
                    <a:moveTo>
                      <a:pt x="12" y="8"/>
                    </a:moveTo>
                    <a:cubicBezTo>
                      <a:pt x="10" y="8"/>
                      <a:pt x="9" y="10"/>
                      <a:pt x="8" y="12"/>
                    </a:cubicBezTo>
                    <a:cubicBezTo>
                      <a:pt x="8" y="14"/>
                      <a:pt x="10" y="16"/>
                      <a:pt x="12" y="16"/>
                    </a:cubicBezTo>
                    <a:cubicBezTo>
                      <a:pt x="13" y="16"/>
                      <a:pt x="15" y="15"/>
                      <a:pt x="15" y="12"/>
                    </a:cubicBezTo>
                    <a:cubicBezTo>
                      <a:pt x="15" y="11"/>
                      <a:pt x="15" y="10"/>
                      <a:pt x="14" y="9"/>
                    </a:cubicBezTo>
                    <a:cubicBezTo>
                      <a:pt x="14" y="9"/>
                      <a:pt x="13" y="8"/>
                      <a:pt x="12" y="8"/>
                    </a:cubicBezTo>
                    <a:cubicBezTo>
                      <a:pt x="12"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3" name="Freeform 372"/>
              <p:cNvSpPr>
                <a:spLocks noEditPoints="1"/>
              </p:cNvSpPr>
              <p:nvPr/>
            </p:nvSpPr>
            <p:spPr bwMode="auto">
              <a:xfrm>
                <a:off x="-4433889" y="3789363"/>
                <a:ext cx="49213" cy="50800"/>
              </a:xfrm>
              <a:custGeom>
                <a:avLst/>
                <a:gdLst>
                  <a:gd name="T0" fmla="*/ 11 w 23"/>
                  <a:gd name="T1" fmla="*/ 24 h 24"/>
                  <a:gd name="T2" fmla="*/ 10 w 23"/>
                  <a:gd name="T3" fmla="*/ 24 h 24"/>
                  <a:gd name="T4" fmla="*/ 5 w 23"/>
                  <a:gd name="T5" fmla="*/ 23 h 24"/>
                  <a:gd name="T6" fmla="*/ 2 w 23"/>
                  <a:gd name="T7" fmla="*/ 20 h 24"/>
                  <a:gd name="T8" fmla="*/ 0 w 23"/>
                  <a:gd name="T9" fmla="*/ 11 h 24"/>
                  <a:gd name="T10" fmla="*/ 4 w 23"/>
                  <a:gd name="T11" fmla="*/ 3 h 24"/>
                  <a:gd name="T12" fmla="*/ 8 w 23"/>
                  <a:gd name="T13" fmla="*/ 1 h 24"/>
                  <a:gd name="T14" fmla="*/ 12 w 23"/>
                  <a:gd name="T15" fmla="*/ 0 h 24"/>
                  <a:gd name="T16" fmla="*/ 22 w 23"/>
                  <a:gd name="T17" fmla="*/ 13 h 24"/>
                  <a:gd name="T18" fmla="*/ 11 w 23"/>
                  <a:gd name="T19" fmla="*/ 24 h 24"/>
                  <a:gd name="T20" fmla="*/ 11 w 23"/>
                  <a:gd name="T21" fmla="*/ 8 h 24"/>
                  <a:gd name="T22" fmla="*/ 10 w 23"/>
                  <a:gd name="T23" fmla="*/ 8 h 24"/>
                  <a:gd name="T24" fmla="*/ 9 w 23"/>
                  <a:gd name="T25" fmla="*/ 9 h 24"/>
                  <a:gd name="T26" fmla="*/ 8 w 23"/>
                  <a:gd name="T27" fmla="*/ 12 h 24"/>
                  <a:gd name="T28" fmla="*/ 9 w 23"/>
                  <a:gd name="T29" fmla="*/ 15 h 24"/>
                  <a:gd name="T30" fmla="*/ 10 w 23"/>
                  <a:gd name="T31" fmla="*/ 16 h 24"/>
                  <a:gd name="T32" fmla="*/ 11 w 23"/>
                  <a:gd name="T33" fmla="*/ 16 h 24"/>
                  <a:gd name="T34" fmla="*/ 11 w 23"/>
                  <a:gd name="T35" fmla="*/ 16 h 24"/>
                  <a:gd name="T36" fmla="*/ 14 w 23"/>
                  <a:gd name="T37" fmla="*/ 12 h 24"/>
                  <a:gd name="T38" fmla="*/ 12 w 23"/>
                  <a:gd name="T39" fmla="*/ 8 h 24"/>
                  <a:gd name="T40" fmla="*/ 11 w 23"/>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11" y="24"/>
                    </a:moveTo>
                    <a:cubicBezTo>
                      <a:pt x="10" y="24"/>
                      <a:pt x="10" y="24"/>
                      <a:pt x="10" y="24"/>
                    </a:cubicBezTo>
                    <a:cubicBezTo>
                      <a:pt x="8" y="24"/>
                      <a:pt x="7" y="24"/>
                      <a:pt x="5" y="23"/>
                    </a:cubicBezTo>
                    <a:cubicBezTo>
                      <a:pt x="4" y="22"/>
                      <a:pt x="3" y="21"/>
                      <a:pt x="2" y="20"/>
                    </a:cubicBezTo>
                    <a:cubicBezTo>
                      <a:pt x="0" y="17"/>
                      <a:pt x="0" y="14"/>
                      <a:pt x="0" y="11"/>
                    </a:cubicBezTo>
                    <a:cubicBezTo>
                      <a:pt x="0" y="8"/>
                      <a:pt x="2" y="5"/>
                      <a:pt x="4" y="3"/>
                    </a:cubicBezTo>
                    <a:cubicBezTo>
                      <a:pt x="5" y="2"/>
                      <a:pt x="6" y="1"/>
                      <a:pt x="8" y="1"/>
                    </a:cubicBezTo>
                    <a:cubicBezTo>
                      <a:pt x="9" y="0"/>
                      <a:pt x="11" y="0"/>
                      <a:pt x="12" y="0"/>
                    </a:cubicBezTo>
                    <a:cubicBezTo>
                      <a:pt x="18" y="1"/>
                      <a:pt x="23" y="6"/>
                      <a:pt x="22" y="13"/>
                    </a:cubicBezTo>
                    <a:cubicBezTo>
                      <a:pt x="22" y="19"/>
                      <a:pt x="17" y="24"/>
                      <a:pt x="11" y="24"/>
                    </a:cubicBezTo>
                    <a:close/>
                    <a:moveTo>
                      <a:pt x="11" y="8"/>
                    </a:moveTo>
                    <a:cubicBezTo>
                      <a:pt x="11" y="8"/>
                      <a:pt x="11" y="8"/>
                      <a:pt x="10" y="8"/>
                    </a:cubicBezTo>
                    <a:cubicBezTo>
                      <a:pt x="9" y="9"/>
                      <a:pt x="9" y="9"/>
                      <a:pt x="9" y="9"/>
                    </a:cubicBezTo>
                    <a:cubicBezTo>
                      <a:pt x="9" y="10"/>
                      <a:pt x="8" y="11"/>
                      <a:pt x="8" y="12"/>
                    </a:cubicBezTo>
                    <a:cubicBezTo>
                      <a:pt x="8" y="13"/>
                      <a:pt x="8" y="14"/>
                      <a:pt x="9" y="15"/>
                    </a:cubicBezTo>
                    <a:cubicBezTo>
                      <a:pt x="9" y="15"/>
                      <a:pt x="9" y="16"/>
                      <a:pt x="10" y="16"/>
                    </a:cubicBezTo>
                    <a:cubicBezTo>
                      <a:pt x="11" y="16"/>
                      <a:pt x="11" y="16"/>
                      <a:pt x="11" y="16"/>
                    </a:cubicBezTo>
                    <a:cubicBezTo>
                      <a:pt x="11" y="16"/>
                      <a:pt x="11" y="16"/>
                      <a:pt x="11" y="16"/>
                    </a:cubicBezTo>
                    <a:cubicBezTo>
                      <a:pt x="13" y="16"/>
                      <a:pt x="14" y="15"/>
                      <a:pt x="14" y="12"/>
                    </a:cubicBezTo>
                    <a:cubicBezTo>
                      <a:pt x="15" y="10"/>
                      <a:pt x="13" y="8"/>
                      <a:pt x="12" y="8"/>
                    </a:cubicBezTo>
                    <a:lnTo>
                      <a:pt x="1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4" name="Freeform 373"/>
              <p:cNvSpPr>
                <a:spLocks noEditPoints="1"/>
              </p:cNvSpPr>
              <p:nvPr/>
            </p:nvSpPr>
            <p:spPr bwMode="auto">
              <a:xfrm>
                <a:off x="-4465639" y="3784600"/>
                <a:ext cx="50800" cy="53975"/>
              </a:xfrm>
              <a:custGeom>
                <a:avLst/>
                <a:gdLst>
                  <a:gd name="T0" fmla="*/ 11 w 24"/>
                  <a:gd name="T1" fmla="*/ 25 h 25"/>
                  <a:gd name="T2" fmla="*/ 10 w 24"/>
                  <a:gd name="T3" fmla="*/ 24 h 25"/>
                  <a:gd name="T4" fmla="*/ 6 w 24"/>
                  <a:gd name="T5" fmla="*/ 23 h 25"/>
                  <a:gd name="T6" fmla="*/ 5 w 24"/>
                  <a:gd name="T7" fmla="*/ 23 h 25"/>
                  <a:gd name="T8" fmla="*/ 2 w 24"/>
                  <a:gd name="T9" fmla="*/ 20 h 25"/>
                  <a:gd name="T10" fmla="*/ 0 w 24"/>
                  <a:gd name="T11" fmla="*/ 11 h 25"/>
                  <a:gd name="T12" fmla="*/ 5 w 24"/>
                  <a:gd name="T13" fmla="*/ 3 h 25"/>
                  <a:gd name="T14" fmla="*/ 9 w 24"/>
                  <a:gd name="T15" fmla="*/ 1 h 25"/>
                  <a:gd name="T16" fmla="*/ 13 w 24"/>
                  <a:gd name="T17" fmla="*/ 0 h 25"/>
                  <a:gd name="T18" fmla="*/ 23 w 24"/>
                  <a:gd name="T19" fmla="*/ 14 h 25"/>
                  <a:gd name="T20" fmla="*/ 11 w 24"/>
                  <a:gd name="T21" fmla="*/ 25 h 25"/>
                  <a:gd name="T22" fmla="*/ 10 w 24"/>
                  <a:gd name="T23" fmla="*/ 16 h 25"/>
                  <a:gd name="T24" fmla="*/ 11 w 24"/>
                  <a:gd name="T25" fmla="*/ 16 h 25"/>
                  <a:gd name="T26" fmla="*/ 15 w 24"/>
                  <a:gd name="T27" fmla="*/ 13 h 25"/>
                  <a:gd name="T28" fmla="*/ 12 w 24"/>
                  <a:gd name="T29" fmla="*/ 8 h 25"/>
                  <a:gd name="T30" fmla="*/ 11 w 24"/>
                  <a:gd name="T31" fmla="*/ 9 h 25"/>
                  <a:gd name="T32" fmla="*/ 11 w 24"/>
                  <a:gd name="T33" fmla="*/ 9 h 25"/>
                  <a:gd name="T34" fmla="*/ 10 w 24"/>
                  <a:gd name="T35" fmla="*/ 9 h 25"/>
                  <a:gd name="T36" fmla="*/ 8 w 24"/>
                  <a:gd name="T37" fmla="*/ 12 h 25"/>
                  <a:gd name="T38" fmla="*/ 9 w 24"/>
                  <a:gd name="T39" fmla="*/ 15 h 25"/>
                  <a:gd name="T40" fmla="*/ 10 w 24"/>
                  <a:gd name="T41"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1" y="25"/>
                    </a:moveTo>
                    <a:cubicBezTo>
                      <a:pt x="11" y="25"/>
                      <a:pt x="10" y="25"/>
                      <a:pt x="10" y="24"/>
                    </a:cubicBezTo>
                    <a:cubicBezTo>
                      <a:pt x="8" y="24"/>
                      <a:pt x="7" y="24"/>
                      <a:pt x="6" y="23"/>
                    </a:cubicBezTo>
                    <a:cubicBezTo>
                      <a:pt x="5" y="23"/>
                      <a:pt x="5" y="23"/>
                      <a:pt x="5" y="23"/>
                    </a:cubicBezTo>
                    <a:cubicBezTo>
                      <a:pt x="4" y="22"/>
                      <a:pt x="3" y="21"/>
                      <a:pt x="2" y="20"/>
                    </a:cubicBezTo>
                    <a:cubicBezTo>
                      <a:pt x="1" y="17"/>
                      <a:pt x="0" y="14"/>
                      <a:pt x="0" y="11"/>
                    </a:cubicBezTo>
                    <a:cubicBezTo>
                      <a:pt x="1" y="8"/>
                      <a:pt x="3" y="5"/>
                      <a:pt x="5" y="3"/>
                    </a:cubicBezTo>
                    <a:cubicBezTo>
                      <a:pt x="6" y="2"/>
                      <a:pt x="7" y="1"/>
                      <a:pt x="9" y="1"/>
                    </a:cubicBezTo>
                    <a:cubicBezTo>
                      <a:pt x="10" y="0"/>
                      <a:pt x="12" y="0"/>
                      <a:pt x="13" y="0"/>
                    </a:cubicBezTo>
                    <a:cubicBezTo>
                      <a:pt x="19" y="1"/>
                      <a:pt x="24" y="7"/>
                      <a:pt x="23" y="14"/>
                    </a:cubicBezTo>
                    <a:cubicBezTo>
                      <a:pt x="22" y="20"/>
                      <a:pt x="17" y="25"/>
                      <a:pt x="11" y="25"/>
                    </a:cubicBezTo>
                    <a:close/>
                    <a:moveTo>
                      <a:pt x="10" y="16"/>
                    </a:moveTo>
                    <a:cubicBezTo>
                      <a:pt x="10" y="16"/>
                      <a:pt x="11" y="16"/>
                      <a:pt x="11" y="16"/>
                    </a:cubicBezTo>
                    <a:cubicBezTo>
                      <a:pt x="13" y="17"/>
                      <a:pt x="15" y="15"/>
                      <a:pt x="15" y="13"/>
                    </a:cubicBezTo>
                    <a:cubicBezTo>
                      <a:pt x="15" y="11"/>
                      <a:pt x="14" y="9"/>
                      <a:pt x="12" y="8"/>
                    </a:cubicBezTo>
                    <a:cubicBezTo>
                      <a:pt x="11" y="9"/>
                      <a:pt x="11" y="9"/>
                      <a:pt x="11" y="9"/>
                    </a:cubicBezTo>
                    <a:cubicBezTo>
                      <a:pt x="11" y="9"/>
                      <a:pt x="11" y="9"/>
                      <a:pt x="11" y="9"/>
                    </a:cubicBezTo>
                    <a:cubicBezTo>
                      <a:pt x="11" y="9"/>
                      <a:pt x="10" y="9"/>
                      <a:pt x="10" y="9"/>
                    </a:cubicBezTo>
                    <a:cubicBezTo>
                      <a:pt x="9" y="10"/>
                      <a:pt x="9" y="11"/>
                      <a:pt x="8" y="12"/>
                    </a:cubicBezTo>
                    <a:cubicBezTo>
                      <a:pt x="8" y="13"/>
                      <a:pt x="8" y="14"/>
                      <a:pt x="9" y="15"/>
                    </a:cubicBezTo>
                    <a:cubicBezTo>
                      <a:pt x="9" y="16"/>
                      <a:pt x="10" y="16"/>
                      <a:pt x="1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5" name="Freeform 374"/>
              <p:cNvSpPr>
                <a:spLocks noEditPoints="1"/>
              </p:cNvSpPr>
              <p:nvPr/>
            </p:nvSpPr>
            <p:spPr bwMode="auto">
              <a:xfrm>
                <a:off x="-4498976" y="3779838"/>
                <a:ext cx="53975" cy="52388"/>
              </a:xfrm>
              <a:custGeom>
                <a:avLst/>
                <a:gdLst>
                  <a:gd name="T0" fmla="*/ 12 w 25"/>
                  <a:gd name="T1" fmla="*/ 24 h 24"/>
                  <a:gd name="T2" fmla="*/ 10 w 25"/>
                  <a:gd name="T3" fmla="*/ 24 h 24"/>
                  <a:gd name="T4" fmla="*/ 3 w 25"/>
                  <a:gd name="T5" fmla="*/ 19 h 24"/>
                  <a:gd name="T6" fmla="*/ 1 w 25"/>
                  <a:gd name="T7" fmla="*/ 10 h 24"/>
                  <a:gd name="T8" fmla="*/ 13 w 25"/>
                  <a:gd name="T9" fmla="*/ 0 h 24"/>
                  <a:gd name="T10" fmla="*/ 14 w 25"/>
                  <a:gd name="T11" fmla="*/ 0 h 24"/>
                  <a:gd name="T12" fmla="*/ 23 w 25"/>
                  <a:gd name="T13" fmla="*/ 14 h 24"/>
                  <a:gd name="T14" fmla="*/ 12 w 25"/>
                  <a:gd name="T15" fmla="*/ 24 h 24"/>
                  <a:gd name="T16" fmla="*/ 13 w 25"/>
                  <a:gd name="T17" fmla="*/ 8 h 24"/>
                  <a:gd name="T18" fmla="*/ 9 w 25"/>
                  <a:gd name="T19" fmla="*/ 11 h 24"/>
                  <a:gd name="T20" fmla="*/ 10 w 25"/>
                  <a:gd name="T21" fmla="*/ 15 h 24"/>
                  <a:gd name="T22" fmla="*/ 11 w 25"/>
                  <a:gd name="T23" fmla="*/ 16 h 24"/>
                  <a:gd name="T24" fmla="*/ 12 w 25"/>
                  <a:gd name="T25" fmla="*/ 16 h 24"/>
                  <a:gd name="T26" fmla="*/ 15 w 25"/>
                  <a:gd name="T27" fmla="*/ 13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11" y="24"/>
                      <a:pt x="11" y="24"/>
                      <a:pt x="10" y="24"/>
                    </a:cubicBezTo>
                    <a:cubicBezTo>
                      <a:pt x="7" y="24"/>
                      <a:pt x="5" y="22"/>
                      <a:pt x="3" y="19"/>
                    </a:cubicBezTo>
                    <a:cubicBezTo>
                      <a:pt x="1" y="17"/>
                      <a:pt x="0" y="13"/>
                      <a:pt x="1" y="10"/>
                    </a:cubicBezTo>
                    <a:cubicBezTo>
                      <a:pt x="2" y="4"/>
                      <a:pt x="7" y="0"/>
                      <a:pt x="13" y="0"/>
                    </a:cubicBezTo>
                    <a:cubicBezTo>
                      <a:pt x="13" y="0"/>
                      <a:pt x="14" y="0"/>
                      <a:pt x="14" y="0"/>
                    </a:cubicBezTo>
                    <a:cubicBezTo>
                      <a:pt x="21" y="1"/>
                      <a:pt x="25" y="7"/>
                      <a:pt x="23" y="14"/>
                    </a:cubicBezTo>
                    <a:cubicBezTo>
                      <a:pt x="23" y="20"/>
                      <a:pt x="18" y="24"/>
                      <a:pt x="12" y="24"/>
                    </a:cubicBezTo>
                    <a:close/>
                    <a:moveTo>
                      <a:pt x="13" y="8"/>
                    </a:moveTo>
                    <a:cubicBezTo>
                      <a:pt x="11" y="8"/>
                      <a:pt x="10" y="9"/>
                      <a:pt x="9" y="11"/>
                    </a:cubicBezTo>
                    <a:cubicBezTo>
                      <a:pt x="9" y="13"/>
                      <a:pt x="9" y="14"/>
                      <a:pt x="10" y="15"/>
                    </a:cubicBezTo>
                    <a:cubicBezTo>
                      <a:pt x="10" y="15"/>
                      <a:pt x="11" y="16"/>
                      <a:pt x="11" y="16"/>
                    </a:cubicBezTo>
                    <a:cubicBezTo>
                      <a:pt x="12" y="16"/>
                      <a:pt x="12" y="16"/>
                      <a:pt x="12" y="16"/>
                    </a:cubicBezTo>
                    <a:cubicBezTo>
                      <a:pt x="14" y="16"/>
                      <a:pt x="15" y="15"/>
                      <a:pt x="15" y="13"/>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6" name="Freeform 375"/>
              <p:cNvSpPr>
                <a:spLocks noEditPoints="1"/>
              </p:cNvSpPr>
              <p:nvPr/>
            </p:nvSpPr>
            <p:spPr bwMode="auto">
              <a:xfrm>
                <a:off x="-4349751" y="3827463"/>
                <a:ext cx="50800" cy="52388"/>
              </a:xfrm>
              <a:custGeom>
                <a:avLst/>
                <a:gdLst>
                  <a:gd name="T0" fmla="*/ 12 w 24"/>
                  <a:gd name="T1" fmla="*/ 24 h 24"/>
                  <a:gd name="T2" fmla="*/ 4 w 24"/>
                  <a:gd name="T3" fmla="*/ 20 h 24"/>
                  <a:gd name="T4" fmla="*/ 0 w 24"/>
                  <a:gd name="T5" fmla="*/ 12 h 24"/>
                  <a:gd name="T6" fmla="*/ 12 w 24"/>
                  <a:gd name="T7" fmla="*/ 0 h 24"/>
                  <a:gd name="T8" fmla="*/ 12 w 24"/>
                  <a:gd name="T9" fmla="*/ 0 h 24"/>
                  <a:gd name="T10" fmla="*/ 24 w 24"/>
                  <a:gd name="T11" fmla="*/ 11 h 24"/>
                  <a:gd name="T12" fmla="*/ 20 w 24"/>
                  <a:gd name="T13" fmla="*/ 20 h 24"/>
                  <a:gd name="T14" fmla="*/ 12 w 24"/>
                  <a:gd name="T15" fmla="*/ 24 h 24"/>
                  <a:gd name="T16" fmla="*/ 12 w 24"/>
                  <a:gd name="T17" fmla="*/ 8 h 24"/>
                  <a:gd name="T18" fmla="*/ 8 w 24"/>
                  <a:gd name="T19" fmla="*/ 12 h 24"/>
                  <a:gd name="T20" fmla="*/ 9 w 24"/>
                  <a:gd name="T21" fmla="*/ 15 h 24"/>
                  <a:gd name="T22" fmla="*/ 12 w 24"/>
                  <a:gd name="T23" fmla="*/ 16 h 24"/>
                  <a:gd name="T24" fmla="*/ 12 w 24"/>
                  <a:gd name="T25" fmla="*/ 16 h 24"/>
                  <a:gd name="T26" fmla="*/ 14 w 24"/>
                  <a:gd name="T27" fmla="*/ 15 h 24"/>
                  <a:gd name="T28" fmla="*/ 15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9" y="24"/>
                      <a:pt x="6" y="23"/>
                      <a:pt x="4" y="20"/>
                    </a:cubicBezTo>
                    <a:cubicBezTo>
                      <a:pt x="1" y="18"/>
                      <a:pt x="0" y="15"/>
                      <a:pt x="0" y="12"/>
                    </a:cubicBezTo>
                    <a:cubicBezTo>
                      <a:pt x="0" y="5"/>
                      <a:pt x="5" y="0"/>
                      <a:pt x="12" y="0"/>
                    </a:cubicBezTo>
                    <a:cubicBezTo>
                      <a:pt x="12" y="0"/>
                      <a:pt x="12" y="0"/>
                      <a:pt x="12" y="0"/>
                    </a:cubicBezTo>
                    <a:cubicBezTo>
                      <a:pt x="18" y="0"/>
                      <a:pt x="23" y="5"/>
                      <a:pt x="24" y="11"/>
                    </a:cubicBezTo>
                    <a:cubicBezTo>
                      <a:pt x="24" y="15"/>
                      <a:pt x="23" y="18"/>
                      <a:pt x="20" y="20"/>
                    </a:cubicBezTo>
                    <a:cubicBezTo>
                      <a:pt x="18" y="22"/>
                      <a:pt x="15" y="24"/>
                      <a:pt x="12" y="24"/>
                    </a:cubicBezTo>
                    <a:close/>
                    <a:moveTo>
                      <a:pt x="12" y="8"/>
                    </a:moveTo>
                    <a:cubicBezTo>
                      <a:pt x="10" y="8"/>
                      <a:pt x="8" y="10"/>
                      <a:pt x="8" y="12"/>
                    </a:cubicBezTo>
                    <a:cubicBezTo>
                      <a:pt x="8" y="13"/>
                      <a:pt x="9" y="14"/>
                      <a:pt x="9" y="15"/>
                    </a:cubicBezTo>
                    <a:cubicBezTo>
                      <a:pt x="10" y="15"/>
                      <a:pt x="11" y="16"/>
                      <a:pt x="12" y="16"/>
                    </a:cubicBezTo>
                    <a:cubicBezTo>
                      <a:pt x="12" y="16"/>
                      <a:pt x="12" y="16"/>
                      <a:pt x="12" y="16"/>
                    </a:cubicBezTo>
                    <a:cubicBezTo>
                      <a:pt x="13" y="16"/>
                      <a:pt x="14" y="15"/>
                      <a:pt x="14" y="15"/>
                    </a:cubicBezTo>
                    <a:cubicBezTo>
                      <a:pt x="15" y="14"/>
                      <a:pt x="16" y="13"/>
                      <a:pt x="15" y="12"/>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7" name="Freeform 376"/>
              <p:cNvSpPr>
                <a:spLocks noEditPoints="1"/>
              </p:cNvSpPr>
              <p:nvPr/>
            </p:nvSpPr>
            <p:spPr bwMode="auto">
              <a:xfrm>
                <a:off x="-4383089" y="3827463"/>
                <a:ext cx="50800" cy="52388"/>
              </a:xfrm>
              <a:custGeom>
                <a:avLst/>
                <a:gdLst>
                  <a:gd name="T0" fmla="*/ 12 w 23"/>
                  <a:gd name="T1" fmla="*/ 24 h 24"/>
                  <a:gd name="T2" fmla="*/ 11 w 23"/>
                  <a:gd name="T3" fmla="*/ 24 h 24"/>
                  <a:gd name="T4" fmla="*/ 3 w 23"/>
                  <a:gd name="T5" fmla="*/ 20 h 24"/>
                  <a:gd name="T6" fmla="*/ 0 w 23"/>
                  <a:gd name="T7" fmla="*/ 11 h 24"/>
                  <a:gd name="T8" fmla="*/ 11 w 23"/>
                  <a:gd name="T9" fmla="*/ 0 h 24"/>
                  <a:gd name="T10" fmla="*/ 12 w 23"/>
                  <a:gd name="T11" fmla="*/ 0 h 24"/>
                  <a:gd name="T12" fmla="*/ 23 w 23"/>
                  <a:gd name="T13" fmla="*/ 12 h 24"/>
                  <a:gd name="T14" fmla="*/ 20 w 23"/>
                  <a:gd name="T15" fmla="*/ 21 h 24"/>
                  <a:gd name="T16" fmla="*/ 12 w 23"/>
                  <a:gd name="T17" fmla="*/ 24 h 24"/>
                  <a:gd name="T18" fmla="*/ 12 w 23"/>
                  <a:gd name="T19" fmla="*/ 8 h 24"/>
                  <a:gd name="T20" fmla="*/ 8 w 23"/>
                  <a:gd name="T21" fmla="*/ 12 h 24"/>
                  <a:gd name="T22" fmla="*/ 9 w 23"/>
                  <a:gd name="T23" fmla="*/ 15 h 24"/>
                  <a:gd name="T24" fmla="*/ 11 w 23"/>
                  <a:gd name="T25" fmla="*/ 16 h 24"/>
                  <a:gd name="T26" fmla="*/ 12 w 23"/>
                  <a:gd name="T27" fmla="*/ 16 h 24"/>
                  <a:gd name="T28" fmla="*/ 14 w 23"/>
                  <a:gd name="T29" fmla="*/ 15 h 24"/>
                  <a:gd name="T30" fmla="*/ 15 w 23"/>
                  <a:gd name="T31" fmla="*/ 12 h 24"/>
                  <a:gd name="T32" fmla="*/ 12 w 23"/>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24">
                    <a:moveTo>
                      <a:pt x="12" y="24"/>
                    </a:moveTo>
                    <a:cubicBezTo>
                      <a:pt x="11" y="24"/>
                      <a:pt x="11" y="24"/>
                      <a:pt x="11" y="24"/>
                    </a:cubicBezTo>
                    <a:cubicBezTo>
                      <a:pt x="8" y="24"/>
                      <a:pt x="5" y="23"/>
                      <a:pt x="3" y="20"/>
                    </a:cubicBezTo>
                    <a:cubicBezTo>
                      <a:pt x="1" y="18"/>
                      <a:pt x="0" y="15"/>
                      <a:pt x="0" y="11"/>
                    </a:cubicBezTo>
                    <a:cubicBezTo>
                      <a:pt x="0" y="5"/>
                      <a:pt x="5" y="0"/>
                      <a:pt x="11" y="0"/>
                    </a:cubicBezTo>
                    <a:cubicBezTo>
                      <a:pt x="12" y="0"/>
                      <a:pt x="12" y="0"/>
                      <a:pt x="12" y="0"/>
                    </a:cubicBezTo>
                    <a:cubicBezTo>
                      <a:pt x="18" y="0"/>
                      <a:pt x="23" y="5"/>
                      <a:pt x="23" y="12"/>
                    </a:cubicBezTo>
                    <a:cubicBezTo>
                      <a:pt x="23" y="15"/>
                      <a:pt x="22" y="18"/>
                      <a:pt x="20" y="21"/>
                    </a:cubicBezTo>
                    <a:cubicBezTo>
                      <a:pt x="18" y="23"/>
                      <a:pt x="15" y="24"/>
                      <a:pt x="12" y="24"/>
                    </a:cubicBezTo>
                    <a:close/>
                    <a:moveTo>
                      <a:pt x="12" y="8"/>
                    </a:moveTo>
                    <a:cubicBezTo>
                      <a:pt x="10" y="8"/>
                      <a:pt x="8" y="10"/>
                      <a:pt x="8" y="12"/>
                    </a:cubicBezTo>
                    <a:cubicBezTo>
                      <a:pt x="8" y="13"/>
                      <a:pt x="8" y="14"/>
                      <a:pt x="9" y="15"/>
                    </a:cubicBezTo>
                    <a:cubicBezTo>
                      <a:pt x="10" y="15"/>
                      <a:pt x="10" y="16"/>
                      <a:pt x="11" y="16"/>
                    </a:cubicBezTo>
                    <a:cubicBezTo>
                      <a:pt x="12" y="16"/>
                      <a:pt x="12" y="16"/>
                      <a:pt x="12" y="16"/>
                    </a:cubicBezTo>
                    <a:cubicBezTo>
                      <a:pt x="12" y="16"/>
                      <a:pt x="13" y="15"/>
                      <a:pt x="14" y="15"/>
                    </a:cubicBezTo>
                    <a:cubicBezTo>
                      <a:pt x="15" y="14"/>
                      <a:pt x="15" y="13"/>
                      <a:pt x="15" y="12"/>
                    </a:cubicBezTo>
                    <a:cubicBezTo>
                      <a:pt x="15" y="10"/>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8" name="Freeform 377"/>
              <p:cNvSpPr>
                <a:spLocks noEditPoints="1"/>
              </p:cNvSpPr>
              <p:nvPr/>
            </p:nvSpPr>
            <p:spPr bwMode="auto">
              <a:xfrm>
                <a:off x="-4416426" y="3825875"/>
                <a:ext cx="50800" cy="50800"/>
              </a:xfrm>
              <a:custGeom>
                <a:avLst/>
                <a:gdLst>
                  <a:gd name="T0" fmla="*/ 12 w 24"/>
                  <a:gd name="T1" fmla="*/ 24 h 24"/>
                  <a:gd name="T2" fmla="*/ 11 w 24"/>
                  <a:gd name="T3" fmla="*/ 24 h 24"/>
                  <a:gd name="T4" fmla="*/ 3 w 24"/>
                  <a:gd name="T5" fmla="*/ 20 h 24"/>
                  <a:gd name="T6" fmla="*/ 0 w 24"/>
                  <a:gd name="T7" fmla="*/ 11 h 24"/>
                  <a:gd name="T8" fmla="*/ 13 w 24"/>
                  <a:gd name="T9" fmla="*/ 0 h 24"/>
                  <a:gd name="T10" fmla="*/ 21 w 24"/>
                  <a:gd name="T11" fmla="*/ 4 h 24"/>
                  <a:gd name="T12" fmla="*/ 24 w 24"/>
                  <a:gd name="T13" fmla="*/ 13 h 24"/>
                  <a:gd name="T14" fmla="*/ 20 w 24"/>
                  <a:gd name="T15" fmla="*/ 21 h 24"/>
                  <a:gd name="T16" fmla="*/ 12 w 24"/>
                  <a:gd name="T17" fmla="*/ 24 h 24"/>
                  <a:gd name="T18" fmla="*/ 12 w 24"/>
                  <a:gd name="T19" fmla="*/ 8 h 24"/>
                  <a:gd name="T20" fmla="*/ 9 w 24"/>
                  <a:gd name="T21" fmla="*/ 12 h 24"/>
                  <a:gd name="T22" fmla="*/ 9 w 24"/>
                  <a:gd name="T23" fmla="*/ 15 h 24"/>
                  <a:gd name="T24" fmla="*/ 12 w 24"/>
                  <a:gd name="T25" fmla="*/ 16 h 24"/>
                  <a:gd name="T26" fmla="*/ 12 w 24"/>
                  <a:gd name="T27" fmla="*/ 16 h 24"/>
                  <a:gd name="T28" fmla="*/ 14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11" y="24"/>
                      <a:pt x="11" y="24"/>
                      <a:pt x="11" y="24"/>
                    </a:cubicBezTo>
                    <a:cubicBezTo>
                      <a:pt x="8" y="24"/>
                      <a:pt x="5" y="23"/>
                      <a:pt x="3" y="20"/>
                    </a:cubicBezTo>
                    <a:cubicBezTo>
                      <a:pt x="1" y="18"/>
                      <a:pt x="0" y="14"/>
                      <a:pt x="0" y="11"/>
                    </a:cubicBezTo>
                    <a:cubicBezTo>
                      <a:pt x="1" y="5"/>
                      <a:pt x="7" y="0"/>
                      <a:pt x="13" y="0"/>
                    </a:cubicBezTo>
                    <a:cubicBezTo>
                      <a:pt x="16" y="0"/>
                      <a:pt x="19" y="2"/>
                      <a:pt x="21" y="4"/>
                    </a:cubicBezTo>
                    <a:cubicBezTo>
                      <a:pt x="23" y="7"/>
                      <a:pt x="24" y="10"/>
                      <a:pt x="24" y="13"/>
                    </a:cubicBezTo>
                    <a:cubicBezTo>
                      <a:pt x="24" y="16"/>
                      <a:pt x="22" y="19"/>
                      <a:pt x="20" y="21"/>
                    </a:cubicBezTo>
                    <a:cubicBezTo>
                      <a:pt x="18" y="23"/>
                      <a:pt x="15" y="24"/>
                      <a:pt x="12" y="24"/>
                    </a:cubicBezTo>
                    <a:close/>
                    <a:moveTo>
                      <a:pt x="12" y="8"/>
                    </a:moveTo>
                    <a:cubicBezTo>
                      <a:pt x="10" y="8"/>
                      <a:pt x="9" y="10"/>
                      <a:pt x="9" y="12"/>
                    </a:cubicBezTo>
                    <a:cubicBezTo>
                      <a:pt x="8" y="13"/>
                      <a:pt x="9" y="14"/>
                      <a:pt x="9" y="15"/>
                    </a:cubicBezTo>
                    <a:cubicBezTo>
                      <a:pt x="10" y="16"/>
                      <a:pt x="11" y="16"/>
                      <a:pt x="12" y="16"/>
                    </a:cubicBezTo>
                    <a:cubicBezTo>
                      <a:pt x="12" y="16"/>
                      <a:pt x="12" y="16"/>
                      <a:pt x="12" y="16"/>
                    </a:cubicBezTo>
                    <a:cubicBezTo>
                      <a:pt x="13" y="16"/>
                      <a:pt x="14" y="16"/>
                      <a:pt x="14" y="15"/>
                    </a:cubicBezTo>
                    <a:cubicBezTo>
                      <a:pt x="15" y="15"/>
                      <a:pt x="16" y="14"/>
                      <a:pt x="16" y="12"/>
                    </a:cubicBezTo>
                    <a:cubicBezTo>
                      <a:pt x="16" y="11"/>
                      <a:pt x="15" y="10"/>
                      <a:pt x="15" y="9"/>
                    </a:cubicBezTo>
                    <a:cubicBezTo>
                      <a:pt x="14"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9" name="Freeform 378"/>
              <p:cNvSpPr>
                <a:spLocks noEditPoints="1"/>
              </p:cNvSpPr>
              <p:nvPr/>
            </p:nvSpPr>
            <p:spPr bwMode="auto">
              <a:xfrm>
                <a:off x="-4449764" y="3821113"/>
                <a:ext cx="52388" cy="53975"/>
              </a:xfrm>
              <a:custGeom>
                <a:avLst/>
                <a:gdLst>
                  <a:gd name="T0" fmla="*/ 12 w 24"/>
                  <a:gd name="T1" fmla="*/ 25 h 25"/>
                  <a:gd name="T2" fmla="*/ 10 w 24"/>
                  <a:gd name="T3" fmla="*/ 25 h 25"/>
                  <a:gd name="T4" fmla="*/ 3 w 24"/>
                  <a:gd name="T5" fmla="*/ 20 h 25"/>
                  <a:gd name="T6" fmla="*/ 0 w 24"/>
                  <a:gd name="T7" fmla="*/ 11 h 25"/>
                  <a:gd name="T8" fmla="*/ 13 w 24"/>
                  <a:gd name="T9" fmla="*/ 1 h 25"/>
                  <a:gd name="T10" fmla="*/ 18 w 24"/>
                  <a:gd name="T11" fmla="*/ 2 h 25"/>
                  <a:gd name="T12" fmla="*/ 21 w 24"/>
                  <a:gd name="T13" fmla="*/ 5 h 25"/>
                  <a:gd name="T14" fmla="*/ 24 w 24"/>
                  <a:gd name="T15" fmla="*/ 14 h 25"/>
                  <a:gd name="T16" fmla="*/ 19 w 24"/>
                  <a:gd name="T17" fmla="*/ 22 h 25"/>
                  <a:gd name="T18" fmla="*/ 15 w 24"/>
                  <a:gd name="T19" fmla="*/ 24 h 25"/>
                  <a:gd name="T20" fmla="*/ 12 w 24"/>
                  <a:gd name="T21" fmla="*/ 25 h 25"/>
                  <a:gd name="T22" fmla="*/ 12 w 24"/>
                  <a:gd name="T23" fmla="*/ 9 h 25"/>
                  <a:gd name="T24" fmla="*/ 8 w 24"/>
                  <a:gd name="T25" fmla="*/ 12 h 25"/>
                  <a:gd name="T26" fmla="*/ 9 w 24"/>
                  <a:gd name="T27" fmla="*/ 15 h 25"/>
                  <a:gd name="T28" fmla="*/ 11 w 24"/>
                  <a:gd name="T29" fmla="*/ 17 h 25"/>
                  <a:gd name="T30" fmla="*/ 13 w 24"/>
                  <a:gd name="T31" fmla="*/ 17 h 25"/>
                  <a:gd name="T32" fmla="*/ 14 w 24"/>
                  <a:gd name="T33" fmla="*/ 16 h 25"/>
                  <a:gd name="T34" fmla="*/ 15 w 24"/>
                  <a:gd name="T35" fmla="*/ 13 h 25"/>
                  <a:gd name="T36" fmla="*/ 15 w 24"/>
                  <a:gd name="T37" fmla="*/ 10 h 25"/>
                  <a:gd name="T38" fmla="*/ 14 w 24"/>
                  <a:gd name="T39" fmla="*/ 9 h 25"/>
                  <a:gd name="T40" fmla="*/ 12 w 24"/>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2" y="25"/>
                    </a:moveTo>
                    <a:cubicBezTo>
                      <a:pt x="11" y="25"/>
                      <a:pt x="11" y="25"/>
                      <a:pt x="10" y="25"/>
                    </a:cubicBezTo>
                    <a:cubicBezTo>
                      <a:pt x="7" y="24"/>
                      <a:pt x="5" y="23"/>
                      <a:pt x="3" y="20"/>
                    </a:cubicBezTo>
                    <a:cubicBezTo>
                      <a:pt x="1" y="18"/>
                      <a:pt x="0" y="15"/>
                      <a:pt x="0" y="11"/>
                    </a:cubicBezTo>
                    <a:cubicBezTo>
                      <a:pt x="1" y="5"/>
                      <a:pt x="7" y="0"/>
                      <a:pt x="13" y="1"/>
                    </a:cubicBezTo>
                    <a:cubicBezTo>
                      <a:pt x="15" y="1"/>
                      <a:pt x="16" y="1"/>
                      <a:pt x="18" y="2"/>
                    </a:cubicBezTo>
                    <a:cubicBezTo>
                      <a:pt x="19" y="3"/>
                      <a:pt x="20" y="4"/>
                      <a:pt x="21" y="5"/>
                    </a:cubicBezTo>
                    <a:cubicBezTo>
                      <a:pt x="23" y="8"/>
                      <a:pt x="24" y="11"/>
                      <a:pt x="24" y="14"/>
                    </a:cubicBezTo>
                    <a:cubicBezTo>
                      <a:pt x="23" y="17"/>
                      <a:pt x="22" y="20"/>
                      <a:pt x="19" y="22"/>
                    </a:cubicBezTo>
                    <a:cubicBezTo>
                      <a:pt x="18" y="23"/>
                      <a:pt x="17" y="24"/>
                      <a:pt x="15" y="24"/>
                    </a:cubicBezTo>
                    <a:cubicBezTo>
                      <a:pt x="14" y="25"/>
                      <a:pt x="13" y="25"/>
                      <a:pt x="12" y="25"/>
                    </a:cubicBezTo>
                    <a:close/>
                    <a:moveTo>
                      <a:pt x="12" y="9"/>
                    </a:moveTo>
                    <a:cubicBezTo>
                      <a:pt x="10" y="9"/>
                      <a:pt x="9" y="10"/>
                      <a:pt x="8" y="12"/>
                    </a:cubicBezTo>
                    <a:cubicBezTo>
                      <a:pt x="8" y="14"/>
                      <a:pt x="8" y="15"/>
                      <a:pt x="9" y="15"/>
                    </a:cubicBezTo>
                    <a:cubicBezTo>
                      <a:pt x="10" y="16"/>
                      <a:pt x="11" y="17"/>
                      <a:pt x="11" y="17"/>
                    </a:cubicBezTo>
                    <a:cubicBezTo>
                      <a:pt x="12" y="17"/>
                      <a:pt x="12" y="17"/>
                      <a:pt x="13" y="17"/>
                    </a:cubicBezTo>
                    <a:cubicBezTo>
                      <a:pt x="13" y="17"/>
                      <a:pt x="14" y="16"/>
                      <a:pt x="14" y="16"/>
                    </a:cubicBezTo>
                    <a:cubicBezTo>
                      <a:pt x="15" y="15"/>
                      <a:pt x="15" y="14"/>
                      <a:pt x="15" y="13"/>
                    </a:cubicBezTo>
                    <a:cubicBezTo>
                      <a:pt x="16" y="12"/>
                      <a:pt x="15" y="11"/>
                      <a:pt x="15" y="10"/>
                    </a:cubicBezTo>
                    <a:cubicBezTo>
                      <a:pt x="14" y="10"/>
                      <a:pt x="14"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0" name="Freeform 379"/>
              <p:cNvSpPr>
                <a:spLocks noEditPoints="1"/>
              </p:cNvSpPr>
              <p:nvPr/>
            </p:nvSpPr>
            <p:spPr bwMode="auto">
              <a:xfrm>
                <a:off x="-4481514" y="3819525"/>
                <a:ext cx="52388" cy="50800"/>
              </a:xfrm>
              <a:custGeom>
                <a:avLst/>
                <a:gdLst>
                  <a:gd name="T0" fmla="*/ 12 w 24"/>
                  <a:gd name="T1" fmla="*/ 24 h 24"/>
                  <a:gd name="T2" fmla="*/ 10 w 24"/>
                  <a:gd name="T3" fmla="*/ 24 h 24"/>
                  <a:gd name="T4" fmla="*/ 2 w 24"/>
                  <a:gd name="T5" fmla="*/ 19 h 24"/>
                  <a:gd name="T6" fmla="*/ 0 w 24"/>
                  <a:gd name="T7" fmla="*/ 10 h 24"/>
                  <a:gd name="T8" fmla="*/ 12 w 24"/>
                  <a:gd name="T9" fmla="*/ 0 h 24"/>
                  <a:gd name="T10" fmla="*/ 14 w 24"/>
                  <a:gd name="T11" fmla="*/ 0 h 24"/>
                  <a:gd name="T12" fmla="*/ 21 w 24"/>
                  <a:gd name="T13" fmla="*/ 5 h 24"/>
                  <a:gd name="T14" fmla="*/ 23 w 24"/>
                  <a:gd name="T15" fmla="*/ 13 h 24"/>
                  <a:gd name="T16" fmla="*/ 19 w 24"/>
                  <a:gd name="T17" fmla="*/ 21 h 24"/>
                  <a:gd name="T18" fmla="*/ 12 w 24"/>
                  <a:gd name="T19" fmla="*/ 24 h 24"/>
                  <a:gd name="T20" fmla="*/ 12 w 24"/>
                  <a:gd name="T21" fmla="*/ 8 h 24"/>
                  <a:gd name="T22" fmla="*/ 8 w 24"/>
                  <a:gd name="T23" fmla="*/ 11 h 24"/>
                  <a:gd name="T24" fmla="*/ 9 w 24"/>
                  <a:gd name="T25" fmla="*/ 14 h 24"/>
                  <a:gd name="T26" fmla="*/ 11 w 24"/>
                  <a:gd name="T27" fmla="*/ 16 h 24"/>
                  <a:gd name="T28" fmla="*/ 12 w 24"/>
                  <a:gd name="T29" fmla="*/ 16 h 24"/>
                  <a:gd name="T30" fmla="*/ 14 w 24"/>
                  <a:gd name="T31" fmla="*/ 15 h 24"/>
                  <a:gd name="T32" fmla="*/ 15 w 24"/>
                  <a:gd name="T33" fmla="*/ 12 h 24"/>
                  <a:gd name="T34" fmla="*/ 15 w 24"/>
                  <a:gd name="T35" fmla="*/ 9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1" y="24"/>
                      <a:pt x="10" y="24"/>
                      <a:pt x="10" y="24"/>
                    </a:cubicBezTo>
                    <a:cubicBezTo>
                      <a:pt x="7" y="23"/>
                      <a:pt x="4" y="21"/>
                      <a:pt x="2" y="19"/>
                    </a:cubicBezTo>
                    <a:cubicBezTo>
                      <a:pt x="0" y="16"/>
                      <a:pt x="0" y="13"/>
                      <a:pt x="0" y="10"/>
                    </a:cubicBezTo>
                    <a:cubicBezTo>
                      <a:pt x="1" y="4"/>
                      <a:pt x="6" y="0"/>
                      <a:pt x="12" y="0"/>
                    </a:cubicBezTo>
                    <a:cubicBezTo>
                      <a:pt x="12" y="0"/>
                      <a:pt x="13" y="0"/>
                      <a:pt x="14" y="0"/>
                    </a:cubicBezTo>
                    <a:cubicBezTo>
                      <a:pt x="17" y="0"/>
                      <a:pt x="19" y="2"/>
                      <a:pt x="21" y="5"/>
                    </a:cubicBezTo>
                    <a:cubicBezTo>
                      <a:pt x="23" y="7"/>
                      <a:pt x="24" y="10"/>
                      <a:pt x="23" y="13"/>
                    </a:cubicBezTo>
                    <a:cubicBezTo>
                      <a:pt x="23" y="17"/>
                      <a:pt x="21" y="19"/>
                      <a:pt x="19" y="21"/>
                    </a:cubicBezTo>
                    <a:cubicBezTo>
                      <a:pt x="17" y="23"/>
                      <a:pt x="14" y="24"/>
                      <a:pt x="12" y="24"/>
                    </a:cubicBezTo>
                    <a:close/>
                    <a:moveTo>
                      <a:pt x="12" y="8"/>
                    </a:moveTo>
                    <a:cubicBezTo>
                      <a:pt x="10" y="8"/>
                      <a:pt x="8" y="9"/>
                      <a:pt x="8" y="11"/>
                    </a:cubicBezTo>
                    <a:cubicBezTo>
                      <a:pt x="8" y="12"/>
                      <a:pt x="8" y="13"/>
                      <a:pt x="9" y="14"/>
                    </a:cubicBezTo>
                    <a:cubicBezTo>
                      <a:pt x="9" y="15"/>
                      <a:pt x="10" y="16"/>
                      <a:pt x="11" y="16"/>
                    </a:cubicBezTo>
                    <a:cubicBezTo>
                      <a:pt x="12" y="16"/>
                      <a:pt x="12" y="16"/>
                      <a:pt x="12" y="16"/>
                    </a:cubicBezTo>
                    <a:cubicBezTo>
                      <a:pt x="12" y="16"/>
                      <a:pt x="13" y="16"/>
                      <a:pt x="14" y="15"/>
                    </a:cubicBezTo>
                    <a:cubicBezTo>
                      <a:pt x="15" y="14"/>
                      <a:pt x="15" y="13"/>
                      <a:pt x="15" y="12"/>
                    </a:cubicBezTo>
                    <a:cubicBezTo>
                      <a:pt x="15"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1" name="Freeform 380"/>
              <p:cNvSpPr>
                <a:spLocks noEditPoints="1"/>
              </p:cNvSpPr>
              <p:nvPr/>
            </p:nvSpPr>
            <p:spPr bwMode="auto">
              <a:xfrm>
                <a:off x="-4367214" y="3862388"/>
                <a:ext cx="50800" cy="50800"/>
              </a:xfrm>
              <a:custGeom>
                <a:avLst/>
                <a:gdLst>
                  <a:gd name="T0" fmla="*/ 12 w 24"/>
                  <a:gd name="T1" fmla="*/ 24 h 24"/>
                  <a:gd name="T2" fmla="*/ 12 w 24"/>
                  <a:gd name="T3" fmla="*/ 24 h 24"/>
                  <a:gd name="T4" fmla="*/ 4 w 24"/>
                  <a:gd name="T5" fmla="*/ 21 h 24"/>
                  <a:gd name="T6" fmla="*/ 0 w 24"/>
                  <a:gd name="T7" fmla="*/ 12 h 24"/>
                  <a:gd name="T8" fmla="*/ 12 w 24"/>
                  <a:gd name="T9" fmla="*/ 0 h 24"/>
                  <a:gd name="T10" fmla="*/ 12 w 24"/>
                  <a:gd name="T11" fmla="*/ 0 h 24"/>
                  <a:gd name="T12" fmla="*/ 24 w 24"/>
                  <a:gd name="T13" fmla="*/ 12 h 24"/>
                  <a:gd name="T14" fmla="*/ 21 w 24"/>
                  <a:gd name="T15" fmla="*/ 20 h 24"/>
                  <a:gd name="T16" fmla="*/ 12 w 24"/>
                  <a:gd name="T17" fmla="*/ 24 h 24"/>
                  <a:gd name="T18" fmla="*/ 12 w 24"/>
                  <a:gd name="T19" fmla="*/ 8 h 24"/>
                  <a:gd name="T20" fmla="*/ 8 w 24"/>
                  <a:gd name="T21" fmla="*/ 12 h 24"/>
                  <a:gd name="T22" fmla="*/ 9 w 24"/>
                  <a:gd name="T23" fmla="*/ 15 h 24"/>
                  <a:gd name="T24" fmla="*/ 12 w 24"/>
                  <a:gd name="T25" fmla="*/ 16 h 24"/>
                  <a:gd name="T26" fmla="*/ 15 w 24"/>
                  <a:gd name="T27" fmla="*/ 15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12" y="24"/>
                      <a:pt x="12" y="24"/>
                      <a:pt x="12" y="24"/>
                    </a:cubicBezTo>
                    <a:cubicBezTo>
                      <a:pt x="9" y="24"/>
                      <a:pt x="6" y="23"/>
                      <a:pt x="4" y="21"/>
                    </a:cubicBezTo>
                    <a:cubicBezTo>
                      <a:pt x="1" y="18"/>
                      <a:pt x="0" y="15"/>
                      <a:pt x="0" y="12"/>
                    </a:cubicBezTo>
                    <a:cubicBezTo>
                      <a:pt x="0" y="5"/>
                      <a:pt x="6" y="0"/>
                      <a:pt x="12" y="0"/>
                    </a:cubicBezTo>
                    <a:cubicBezTo>
                      <a:pt x="12" y="0"/>
                      <a:pt x="12" y="0"/>
                      <a:pt x="12" y="0"/>
                    </a:cubicBezTo>
                    <a:cubicBezTo>
                      <a:pt x="19" y="0"/>
                      <a:pt x="24" y="5"/>
                      <a:pt x="24" y="12"/>
                    </a:cubicBezTo>
                    <a:cubicBezTo>
                      <a:pt x="24" y="15"/>
                      <a:pt x="23" y="18"/>
                      <a:pt x="21" y="20"/>
                    </a:cubicBezTo>
                    <a:cubicBezTo>
                      <a:pt x="19" y="23"/>
                      <a:pt x="16" y="24"/>
                      <a:pt x="12" y="24"/>
                    </a:cubicBezTo>
                    <a:close/>
                    <a:moveTo>
                      <a:pt x="12" y="8"/>
                    </a:moveTo>
                    <a:cubicBezTo>
                      <a:pt x="10" y="8"/>
                      <a:pt x="8" y="10"/>
                      <a:pt x="8" y="12"/>
                    </a:cubicBezTo>
                    <a:cubicBezTo>
                      <a:pt x="8" y="13"/>
                      <a:pt x="9" y="14"/>
                      <a:pt x="9" y="15"/>
                    </a:cubicBezTo>
                    <a:cubicBezTo>
                      <a:pt x="10" y="16"/>
                      <a:pt x="11" y="16"/>
                      <a:pt x="12" y="16"/>
                    </a:cubicBezTo>
                    <a:cubicBezTo>
                      <a:pt x="13" y="16"/>
                      <a:pt x="14" y="16"/>
                      <a:pt x="15" y="15"/>
                    </a:cubicBezTo>
                    <a:cubicBezTo>
                      <a:pt x="16" y="14"/>
                      <a:pt x="16" y="13"/>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2" name="Freeform 381"/>
              <p:cNvSpPr>
                <a:spLocks noEditPoints="1"/>
              </p:cNvSpPr>
              <p:nvPr/>
            </p:nvSpPr>
            <p:spPr bwMode="auto">
              <a:xfrm>
                <a:off x="-4402139" y="3862388"/>
                <a:ext cx="52388" cy="50800"/>
              </a:xfrm>
              <a:custGeom>
                <a:avLst/>
                <a:gdLst>
                  <a:gd name="T0" fmla="*/ 12 w 24"/>
                  <a:gd name="T1" fmla="*/ 24 h 24"/>
                  <a:gd name="T2" fmla="*/ 12 w 24"/>
                  <a:gd name="T3" fmla="*/ 24 h 24"/>
                  <a:gd name="T4" fmla="*/ 7 w 24"/>
                  <a:gd name="T5" fmla="*/ 23 h 24"/>
                  <a:gd name="T6" fmla="*/ 3 w 24"/>
                  <a:gd name="T7" fmla="*/ 20 h 24"/>
                  <a:gd name="T8" fmla="*/ 0 w 24"/>
                  <a:gd name="T9" fmla="*/ 11 h 24"/>
                  <a:gd name="T10" fmla="*/ 4 w 24"/>
                  <a:gd name="T11" fmla="*/ 3 h 24"/>
                  <a:gd name="T12" fmla="*/ 8 w 24"/>
                  <a:gd name="T13" fmla="*/ 0 h 24"/>
                  <a:gd name="T14" fmla="*/ 12 w 24"/>
                  <a:gd name="T15" fmla="*/ 0 h 24"/>
                  <a:gd name="T16" fmla="*/ 13 w 24"/>
                  <a:gd name="T17" fmla="*/ 0 h 24"/>
                  <a:gd name="T18" fmla="*/ 24 w 24"/>
                  <a:gd name="T19" fmla="*/ 12 h 24"/>
                  <a:gd name="T20" fmla="*/ 12 w 24"/>
                  <a:gd name="T21" fmla="*/ 24 h 24"/>
                  <a:gd name="T22" fmla="*/ 12 w 24"/>
                  <a:gd name="T23" fmla="*/ 8 h 24"/>
                  <a:gd name="T24" fmla="*/ 11 w 24"/>
                  <a:gd name="T25" fmla="*/ 8 h 24"/>
                  <a:gd name="T26" fmla="*/ 9 w 24"/>
                  <a:gd name="T27" fmla="*/ 9 h 24"/>
                  <a:gd name="T28" fmla="*/ 8 w 24"/>
                  <a:gd name="T29" fmla="*/ 12 h 24"/>
                  <a:gd name="T30" fmla="*/ 9 w 24"/>
                  <a:gd name="T31" fmla="*/ 15 h 24"/>
                  <a:gd name="T32" fmla="*/ 10 w 24"/>
                  <a:gd name="T33" fmla="*/ 16 h 24"/>
                  <a:gd name="T34" fmla="*/ 12 w 24"/>
                  <a:gd name="T35" fmla="*/ 16 h 24"/>
                  <a:gd name="T36" fmla="*/ 12 w 24"/>
                  <a:gd name="T37" fmla="*/ 16 h 24"/>
                  <a:gd name="T38" fmla="*/ 16 w 24"/>
                  <a:gd name="T39" fmla="*/ 12 h 24"/>
                  <a:gd name="T40" fmla="*/ 12 w 24"/>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24"/>
                    </a:moveTo>
                    <a:cubicBezTo>
                      <a:pt x="12" y="24"/>
                      <a:pt x="12" y="24"/>
                      <a:pt x="12" y="24"/>
                    </a:cubicBezTo>
                    <a:cubicBezTo>
                      <a:pt x="10" y="24"/>
                      <a:pt x="8" y="23"/>
                      <a:pt x="7" y="23"/>
                    </a:cubicBezTo>
                    <a:cubicBezTo>
                      <a:pt x="5" y="22"/>
                      <a:pt x="4" y="21"/>
                      <a:pt x="3" y="20"/>
                    </a:cubicBezTo>
                    <a:cubicBezTo>
                      <a:pt x="1" y="17"/>
                      <a:pt x="0" y="14"/>
                      <a:pt x="0" y="11"/>
                    </a:cubicBezTo>
                    <a:cubicBezTo>
                      <a:pt x="0" y="8"/>
                      <a:pt x="2" y="5"/>
                      <a:pt x="4" y="3"/>
                    </a:cubicBezTo>
                    <a:cubicBezTo>
                      <a:pt x="5" y="2"/>
                      <a:pt x="7" y="1"/>
                      <a:pt x="8" y="0"/>
                    </a:cubicBezTo>
                    <a:cubicBezTo>
                      <a:pt x="9" y="0"/>
                      <a:pt x="11" y="0"/>
                      <a:pt x="12" y="0"/>
                    </a:cubicBezTo>
                    <a:cubicBezTo>
                      <a:pt x="13" y="0"/>
                      <a:pt x="13" y="0"/>
                      <a:pt x="13" y="0"/>
                    </a:cubicBezTo>
                    <a:cubicBezTo>
                      <a:pt x="19" y="0"/>
                      <a:pt x="24" y="5"/>
                      <a:pt x="24" y="12"/>
                    </a:cubicBezTo>
                    <a:cubicBezTo>
                      <a:pt x="24" y="19"/>
                      <a:pt x="19" y="24"/>
                      <a:pt x="12" y="24"/>
                    </a:cubicBezTo>
                    <a:close/>
                    <a:moveTo>
                      <a:pt x="12" y="8"/>
                    </a:moveTo>
                    <a:cubicBezTo>
                      <a:pt x="12" y="8"/>
                      <a:pt x="11" y="8"/>
                      <a:pt x="11" y="8"/>
                    </a:cubicBezTo>
                    <a:cubicBezTo>
                      <a:pt x="10" y="8"/>
                      <a:pt x="10" y="8"/>
                      <a:pt x="9" y="9"/>
                    </a:cubicBezTo>
                    <a:cubicBezTo>
                      <a:pt x="9" y="9"/>
                      <a:pt x="8" y="10"/>
                      <a:pt x="8" y="12"/>
                    </a:cubicBezTo>
                    <a:cubicBezTo>
                      <a:pt x="8" y="13"/>
                      <a:pt x="8" y="14"/>
                      <a:pt x="9" y="15"/>
                    </a:cubicBezTo>
                    <a:cubicBezTo>
                      <a:pt x="10" y="15"/>
                      <a:pt x="10" y="15"/>
                      <a:pt x="10" y="16"/>
                    </a:cubicBezTo>
                    <a:cubicBezTo>
                      <a:pt x="11" y="16"/>
                      <a:pt x="11" y="16"/>
                      <a:pt x="12" y="16"/>
                    </a:cubicBezTo>
                    <a:cubicBezTo>
                      <a:pt x="12" y="16"/>
                      <a:pt x="12" y="16"/>
                      <a:pt x="12" y="16"/>
                    </a:cubicBezTo>
                    <a:cubicBezTo>
                      <a:pt x="14"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3" name="Freeform 382"/>
              <p:cNvSpPr>
                <a:spLocks noEditPoints="1"/>
              </p:cNvSpPr>
              <p:nvPr/>
            </p:nvSpPr>
            <p:spPr bwMode="auto">
              <a:xfrm>
                <a:off x="-4435476" y="3857625"/>
                <a:ext cx="52388" cy="53975"/>
              </a:xfrm>
              <a:custGeom>
                <a:avLst/>
                <a:gdLst>
                  <a:gd name="T0" fmla="*/ 12 w 25"/>
                  <a:gd name="T1" fmla="*/ 25 h 25"/>
                  <a:gd name="T2" fmla="*/ 11 w 25"/>
                  <a:gd name="T3" fmla="*/ 25 h 25"/>
                  <a:gd name="T4" fmla="*/ 3 w 25"/>
                  <a:gd name="T5" fmla="*/ 21 h 25"/>
                  <a:gd name="T6" fmla="*/ 0 w 25"/>
                  <a:gd name="T7" fmla="*/ 11 h 25"/>
                  <a:gd name="T8" fmla="*/ 13 w 25"/>
                  <a:gd name="T9" fmla="*/ 1 h 25"/>
                  <a:gd name="T10" fmla="*/ 24 w 25"/>
                  <a:gd name="T11" fmla="*/ 14 h 25"/>
                  <a:gd name="T12" fmla="*/ 12 w 25"/>
                  <a:gd name="T13" fmla="*/ 25 h 25"/>
                  <a:gd name="T14" fmla="*/ 12 w 25"/>
                  <a:gd name="T15" fmla="*/ 9 h 25"/>
                  <a:gd name="T16" fmla="*/ 8 w 25"/>
                  <a:gd name="T17" fmla="*/ 12 h 25"/>
                  <a:gd name="T18" fmla="*/ 9 w 25"/>
                  <a:gd name="T19" fmla="*/ 15 h 25"/>
                  <a:gd name="T20" fmla="*/ 12 w 25"/>
                  <a:gd name="T21" fmla="*/ 17 h 25"/>
                  <a:gd name="T22" fmla="*/ 12 w 25"/>
                  <a:gd name="T23" fmla="*/ 17 h 25"/>
                  <a:gd name="T24" fmla="*/ 16 w 25"/>
                  <a:gd name="T25" fmla="*/ 13 h 25"/>
                  <a:gd name="T26" fmla="*/ 12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11" y="25"/>
                      <a:pt x="11" y="25"/>
                      <a:pt x="11" y="25"/>
                    </a:cubicBezTo>
                    <a:cubicBezTo>
                      <a:pt x="8" y="25"/>
                      <a:pt x="5" y="23"/>
                      <a:pt x="3" y="21"/>
                    </a:cubicBezTo>
                    <a:cubicBezTo>
                      <a:pt x="1" y="18"/>
                      <a:pt x="0" y="15"/>
                      <a:pt x="0" y="11"/>
                    </a:cubicBezTo>
                    <a:cubicBezTo>
                      <a:pt x="1" y="5"/>
                      <a:pt x="6" y="0"/>
                      <a:pt x="13" y="1"/>
                    </a:cubicBezTo>
                    <a:cubicBezTo>
                      <a:pt x="20" y="1"/>
                      <a:pt x="25" y="7"/>
                      <a:pt x="24" y="14"/>
                    </a:cubicBezTo>
                    <a:cubicBezTo>
                      <a:pt x="24" y="20"/>
                      <a:pt x="18" y="25"/>
                      <a:pt x="12" y="25"/>
                    </a:cubicBezTo>
                    <a:close/>
                    <a:moveTo>
                      <a:pt x="12" y="9"/>
                    </a:moveTo>
                    <a:cubicBezTo>
                      <a:pt x="10" y="9"/>
                      <a:pt x="8" y="10"/>
                      <a:pt x="8" y="12"/>
                    </a:cubicBezTo>
                    <a:cubicBezTo>
                      <a:pt x="8" y="13"/>
                      <a:pt x="8" y="15"/>
                      <a:pt x="9" y="15"/>
                    </a:cubicBezTo>
                    <a:cubicBezTo>
                      <a:pt x="10" y="16"/>
                      <a:pt x="11" y="17"/>
                      <a:pt x="12" y="17"/>
                    </a:cubicBezTo>
                    <a:cubicBezTo>
                      <a:pt x="12" y="17"/>
                      <a:pt x="12" y="17"/>
                      <a:pt x="12" y="17"/>
                    </a:cubicBezTo>
                    <a:cubicBezTo>
                      <a:pt x="14" y="17"/>
                      <a:pt x="16" y="15"/>
                      <a:pt x="16" y="13"/>
                    </a:cubicBezTo>
                    <a:cubicBezTo>
                      <a:pt x="16" y="11"/>
                      <a:pt x="15"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4" name="Freeform 383"/>
              <p:cNvSpPr>
                <a:spLocks noEditPoints="1"/>
              </p:cNvSpPr>
              <p:nvPr/>
            </p:nvSpPr>
            <p:spPr bwMode="auto">
              <a:xfrm>
                <a:off x="-4470401" y="3852863"/>
                <a:ext cx="53975" cy="53975"/>
              </a:xfrm>
              <a:custGeom>
                <a:avLst/>
                <a:gdLst>
                  <a:gd name="T0" fmla="*/ 12 w 25"/>
                  <a:gd name="T1" fmla="*/ 25 h 25"/>
                  <a:gd name="T2" fmla="*/ 11 w 25"/>
                  <a:gd name="T3" fmla="*/ 25 h 25"/>
                  <a:gd name="T4" fmla="*/ 2 w 25"/>
                  <a:gd name="T5" fmla="*/ 20 h 25"/>
                  <a:gd name="T6" fmla="*/ 0 w 25"/>
                  <a:gd name="T7" fmla="*/ 11 h 25"/>
                  <a:gd name="T8" fmla="*/ 5 w 25"/>
                  <a:gd name="T9" fmla="*/ 3 h 25"/>
                  <a:gd name="T10" fmla="*/ 14 w 25"/>
                  <a:gd name="T11" fmla="*/ 1 h 25"/>
                  <a:gd name="T12" fmla="*/ 24 w 25"/>
                  <a:gd name="T13" fmla="*/ 14 h 25"/>
                  <a:gd name="T14" fmla="*/ 12 w 25"/>
                  <a:gd name="T15" fmla="*/ 25 h 25"/>
                  <a:gd name="T16" fmla="*/ 12 w 25"/>
                  <a:gd name="T17" fmla="*/ 9 h 25"/>
                  <a:gd name="T18" fmla="*/ 10 w 25"/>
                  <a:gd name="T19" fmla="*/ 10 h 25"/>
                  <a:gd name="T20" fmla="*/ 8 w 25"/>
                  <a:gd name="T21" fmla="*/ 12 h 25"/>
                  <a:gd name="T22" fmla="*/ 9 w 25"/>
                  <a:gd name="T23" fmla="*/ 15 h 25"/>
                  <a:gd name="T24" fmla="*/ 12 w 25"/>
                  <a:gd name="T25" fmla="*/ 17 h 25"/>
                  <a:gd name="T26" fmla="*/ 16 w 25"/>
                  <a:gd name="T27" fmla="*/ 13 h 25"/>
                  <a:gd name="T28" fmla="*/ 13 w 25"/>
                  <a:gd name="T29" fmla="*/ 9 h 25"/>
                  <a:gd name="T30" fmla="*/ 12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2" y="25"/>
                    </a:moveTo>
                    <a:cubicBezTo>
                      <a:pt x="12" y="25"/>
                      <a:pt x="11" y="25"/>
                      <a:pt x="11" y="25"/>
                    </a:cubicBezTo>
                    <a:cubicBezTo>
                      <a:pt x="7" y="25"/>
                      <a:pt x="4" y="23"/>
                      <a:pt x="2" y="20"/>
                    </a:cubicBezTo>
                    <a:cubicBezTo>
                      <a:pt x="0" y="18"/>
                      <a:pt x="0" y="14"/>
                      <a:pt x="0" y="11"/>
                    </a:cubicBezTo>
                    <a:cubicBezTo>
                      <a:pt x="1" y="8"/>
                      <a:pt x="2" y="5"/>
                      <a:pt x="5" y="3"/>
                    </a:cubicBezTo>
                    <a:cubicBezTo>
                      <a:pt x="7" y="1"/>
                      <a:pt x="11" y="0"/>
                      <a:pt x="14" y="1"/>
                    </a:cubicBezTo>
                    <a:cubicBezTo>
                      <a:pt x="20" y="2"/>
                      <a:pt x="25" y="8"/>
                      <a:pt x="24" y="14"/>
                    </a:cubicBezTo>
                    <a:cubicBezTo>
                      <a:pt x="23" y="20"/>
                      <a:pt x="18" y="25"/>
                      <a:pt x="12" y="25"/>
                    </a:cubicBezTo>
                    <a:close/>
                    <a:moveTo>
                      <a:pt x="12" y="9"/>
                    </a:moveTo>
                    <a:cubicBezTo>
                      <a:pt x="11" y="9"/>
                      <a:pt x="11" y="9"/>
                      <a:pt x="10" y="10"/>
                    </a:cubicBezTo>
                    <a:cubicBezTo>
                      <a:pt x="9" y="10"/>
                      <a:pt x="8" y="11"/>
                      <a:pt x="8" y="12"/>
                    </a:cubicBezTo>
                    <a:cubicBezTo>
                      <a:pt x="8" y="14"/>
                      <a:pt x="8" y="15"/>
                      <a:pt x="9" y="15"/>
                    </a:cubicBezTo>
                    <a:cubicBezTo>
                      <a:pt x="9" y="16"/>
                      <a:pt x="10" y="17"/>
                      <a:pt x="12" y="17"/>
                    </a:cubicBezTo>
                    <a:cubicBezTo>
                      <a:pt x="14" y="17"/>
                      <a:pt x="16" y="16"/>
                      <a:pt x="16" y="13"/>
                    </a:cubicBezTo>
                    <a:cubicBezTo>
                      <a:pt x="16" y="11"/>
                      <a:pt x="15"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5" name="Freeform 384"/>
              <p:cNvSpPr>
                <a:spLocks noEditPoints="1"/>
              </p:cNvSpPr>
              <p:nvPr/>
            </p:nvSpPr>
            <p:spPr bwMode="auto">
              <a:xfrm>
                <a:off x="-4386264" y="3895725"/>
                <a:ext cx="53975" cy="52388"/>
              </a:xfrm>
              <a:custGeom>
                <a:avLst/>
                <a:gdLst>
                  <a:gd name="T0" fmla="*/ 13 w 25"/>
                  <a:gd name="T1" fmla="*/ 24 h 24"/>
                  <a:gd name="T2" fmla="*/ 13 w 25"/>
                  <a:gd name="T3" fmla="*/ 24 h 24"/>
                  <a:gd name="T4" fmla="*/ 4 w 25"/>
                  <a:gd name="T5" fmla="*/ 20 h 24"/>
                  <a:gd name="T6" fmla="*/ 0 w 25"/>
                  <a:gd name="T7" fmla="*/ 12 h 24"/>
                  <a:gd name="T8" fmla="*/ 13 w 25"/>
                  <a:gd name="T9" fmla="*/ 0 h 24"/>
                  <a:gd name="T10" fmla="*/ 13 w 25"/>
                  <a:gd name="T11" fmla="*/ 0 h 24"/>
                  <a:gd name="T12" fmla="*/ 25 w 25"/>
                  <a:gd name="T13" fmla="*/ 12 h 24"/>
                  <a:gd name="T14" fmla="*/ 22 w 25"/>
                  <a:gd name="T15" fmla="*/ 21 h 24"/>
                  <a:gd name="T16" fmla="*/ 13 w 25"/>
                  <a:gd name="T17" fmla="*/ 24 h 24"/>
                  <a:gd name="T18" fmla="*/ 13 w 25"/>
                  <a:gd name="T19" fmla="*/ 8 h 24"/>
                  <a:gd name="T20" fmla="*/ 8 w 25"/>
                  <a:gd name="T21" fmla="*/ 12 h 24"/>
                  <a:gd name="T22" fmla="*/ 9 w 25"/>
                  <a:gd name="T23" fmla="*/ 15 h 24"/>
                  <a:gd name="T24" fmla="*/ 13 w 25"/>
                  <a:gd name="T25" fmla="*/ 16 h 24"/>
                  <a:gd name="T26" fmla="*/ 13 w 25"/>
                  <a:gd name="T27" fmla="*/ 16 h 24"/>
                  <a:gd name="T28" fmla="*/ 16 w 25"/>
                  <a:gd name="T29" fmla="*/ 15 h 24"/>
                  <a:gd name="T30" fmla="*/ 17 w 25"/>
                  <a:gd name="T31" fmla="*/ 12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3" y="24"/>
                      <a:pt x="13" y="24"/>
                      <a:pt x="13" y="24"/>
                    </a:cubicBezTo>
                    <a:cubicBezTo>
                      <a:pt x="9" y="24"/>
                      <a:pt x="6" y="23"/>
                      <a:pt x="4" y="20"/>
                    </a:cubicBezTo>
                    <a:cubicBezTo>
                      <a:pt x="1" y="18"/>
                      <a:pt x="0" y="15"/>
                      <a:pt x="0" y="12"/>
                    </a:cubicBezTo>
                    <a:cubicBezTo>
                      <a:pt x="1" y="5"/>
                      <a:pt x="6" y="0"/>
                      <a:pt x="13" y="0"/>
                    </a:cubicBezTo>
                    <a:cubicBezTo>
                      <a:pt x="13" y="0"/>
                      <a:pt x="13" y="0"/>
                      <a:pt x="13" y="0"/>
                    </a:cubicBezTo>
                    <a:cubicBezTo>
                      <a:pt x="20" y="0"/>
                      <a:pt x="25" y="6"/>
                      <a:pt x="25" y="12"/>
                    </a:cubicBezTo>
                    <a:cubicBezTo>
                      <a:pt x="25" y="15"/>
                      <a:pt x="24" y="18"/>
                      <a:pt x="22" y="21"/>
                    </a:cubicBezTo>
                    <a:cubicBezTo>
                      <a:pt x="20" y="23"/>
                      <a:pt x="16" y="24"/>
                      <a:pt x="13" y="24"/>
                    </a:cubicBezTo>
                    <a:close/>
                    <a:moveTo>
                      <a:pt x="13" y="8"/>
                    </a:moveTo>
                    <a:cubicBezTo>
                      <a:pt x="11" y="8"/>
                      <a:pt x="9" y="10"/>
                      <a:pt x="8" y="12"/>
                    </a:cubicBezTo>
                    <a:cubicBezTo>
                      <a:pt x="8" y="13"/>
                      <a:pt x="9" y="14"/>
                      <a:pt x="9" y="15"/>
                    </a:cubicBezTo>
                    <a:cubicBezTo>
                      <a:pt x="10" y="16"/>
                      <a:pt x="11" y="16"/>
                      <a:pt x="13" y="16"/>
                    </a:cubicBezTo>
                    <a:cubicBezTo>
                      <a:pt x="13" y="16"/>
                      <a:pt x="13" y="16"/>
                      <a:pt x="13" y="16"/>
                    </a:cubicBezTo>
                    <a:cubicBezTo>
                      <a:pt x="14" y="16"/>
                      <a:pt x="15" y="16"/>
                      <a:pt x="16" y="15"/>
                    </a:cubicBezTo>
                    <a:cubicBezTo>
                      <a:pt x="17" y="14"/>
                      <a:pt x="17" y="14"/>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6" name="Freeform 385"/>
              <p:cNvSpPr>
                <a:spLocks noEditPoints="1"/>
              </p:cNvSpPr>
              <p:nvPr/>
            </p:nvSpPr>
            <p:spPr bwMode="auto">
              <a:xfrm>
                <a:off x="-4443414" y="3929063"/>
                <a:ext cx="87313" cy="80963"/>
              </a:xfrm>
              <a:custGeom>
                <a:avLst/>
                <a:gdLst>
                  <a:gd name="T0" fmla="*/ 21 w 40"/>
                  <a:gd name="T1" fmla="*/ 38 h 38"/>
                  <a:gd name="T2" fmla="*/ 19 w 40"/>
                  <a:gd name="T3" fmla="*/ 38 h 38"/>
                  <a:gd name="T4" fmla="*/ 5 w 40"/>
                  <a:gd name="T5" fmla="*/ 30 h 38"/>
                  <a:gd name="T6" fmla="*/ 1 w 40"/>
                  <a:gd name="T7" fmla="*/ 18 h 38"/>
                  <a:gd name="T8" fmla="*/ 22 w 40"/>
                  <a:gd name="T9" fmla="*/ 1 h 38"/>
                  <a:gd name="T10" fmla="*/ 29 w 40"/>
                  <a:gd name="T11" fmla="*/ 3 h 38"/>
                  <a:gd name="T12" fmla="*/ 35 w 40"/>
                  <a:gd name="T13" fmla="*/ 7 h 38"/>
                  <a:gd name="T14" fmla="*/ 40 w 40"/>
                  <a:gd name="T15" fmla="*/ 20 h 38"/>
                  <a:gd name="T16" fmla="*/ 34 w 40"/>
                  <a:gd name="T17" fmla="*/ 33 h 38"/>
                  <a:gd name="T18" fmla="*/ 27 w 40"/>
                  <a:gd name="T19" fmla="*/ 37 h 38"/>
                  <a:gd name="T20" fmla="*/ 21 w 40"/>
                  <a:gd name="T21" fmla="*/ 38 h 38"/>
                  <a:gd name="T22" fmla="*/ 20 w 40"/>
                  <a:gd name="T23" fmla="*/ 9 h 38"/>
                  <a:gd name="T24" fmla="*/ 9 w 40"/>
                  <a:gd name="T25" fmla="*/ 19 h 38"/>
                  <a:gd name="T26" fmla="*/ 11 w 40"/>
                  <a:gd name="T27" fmla="*/ 25 h 38"/>
                  <a:gd name="T28" fmla="*/ 20 w 40"/>
                  <a:gd name="T29" fmla="*/ 30 h 38"/>
                  <a:gd name="T30" fmla="*/ 25 w 40"/>
                  <a:gd name="T31" fmla="*/ 29 h 38"/>
                  <a:gd name="T32" fmla="*/ 29 w 40"/>
                  <a:gd name="T33" fmla="*/ 27 h 38"/>
                  <a:gd name="T34" fmla="*/ 32 w 40"/>
                  <a:gd name="T35" fmla="*/ 20 h 38"/>
                  <a:gd name="T36" fmla="*/ 29 w 40"/>
                  <a:gd name="T37" fmla="*/ 13 h 38"/>
                  <a:gd name="T38" fmla="*/ 26 w 40"/>
                  <a:gd name="T39" fmla="*/ 10 h 38"/>
                  <a:gd name="T40" fmla="*/ 21 w 40"/>
                  <a:gd name="T41" fmla="*/ 9 h 38"/>
                  <a:gd name="T42" fmla="*/ 20 w 40"/>
                  <a:gd name="T43" fmla="*/ 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38">
                    <a:moveTo>
                      <a:pt x="21" y="38"/>
                    </a:moveTo>
                    <a:cubicBezTo>
                      <a:pt x="20" y="38"/>
                      <a:pt x="20" y="38"/>
                      <a:pt x="19" y="38"/>
                    </a:cubicBezTo>
                    <a:cubicBezTo>
                      <a:pt x="13" y="37"/>
                      <a:pt x="8" y="35"/>
                      <a:pt x="5" y="30"/>
                    </a:cubicBezTo>
                    <a:cubicBezTo>
                      <a:pt x="2" y="27"/>
                      <a:pt x="0" y="22"/>
                      <a:pt x="1" y="18"/>
                    </a:cubicBezTo>
                    <a:cubicBezTo>
                      <a:pt x="2" y="8"/>
                      <a:pt x="11" y="0"/>
                      <a:pt x="22" y="1"/>
                    </a:cubicBezTo>
                    <a:cubicBezTo>
                      <a:pt x="24" y="1"/>
                      <a:pt x="27" y="2"/>
                      <a:pt x="29" y="3"/>
                    </a:cubicBezTo>
                    <a:cubicBezTo>
                      <a:pt x="31" y="4"/>
                      <a:pt x="33" y="5"/>
                      <a:pt x="35" y="7"/>
                    </a:cubicBezTo>
                    <a:cubicBezTo>
                      <a:pt x="38" y="11"/>
                      <a:pt x="40" y="15"/>
                      <a:pt x="40" y="20"/>
                    </a:cubicBezTo>
                    <a:cubicBezTo>
                      <a:pt x="40" y="25"/>
                      <a:pt x="38" y="30"/>
                      <a:pt x="34" y="33"/>
                    </a:cubicBezTo>
                    <a:cubicBezTo>
                      <a:pt x="32" y="35"/>
                      <a:pt x="30" y="36"/>
                      <a:pt x="27" y="37"/>
                    </a:cubicBezTo>
                    <a:cubicBezTo>
                      <a:pt x="25" y="37"/>
                      <a:pt x="23" y="38"/>
                      <a:pt x="21" y="38"/>
                    </a:cubicBezTo>
                    <a:close/>
                    <a:moveTo>
                      <a:pt x="20" y="9"/>
                    </a:moveTo>
                    <a:cubicBezTo>
                      <a:pt x="14" y="9"/>
                      <a:pt x="9" y="13"/>
                      <a:pt x="9" y="19"/>
                    </a:cubicBezTo>
                    <a:cubicBezTo>
                      <a:pt x="9" y="22"/>
                      <a:pt x="10" y="24"/>
                      <a:pt x="11" y="25"/>
                    </a:cubicBezTo>
                    <a:cubicBezTo>
                      <a:pt x="13" y="28"/>
                      <a:pt x="16" y="29"/>
                      <a:pt x="20" y="30"/>
                    </a:cubicBezTo>
                    <a:cubicBezTo>
                      <a:pt x="22" y="30"/>
                      <a:pt x="23" y="30"/>
                      <a:pt x="25" y="29"/>
                    </a:cubicBezTo>
                    <a:cubicBezTo>
                      <a:pt x="26" y="29"/>
                      <a:pt x="28" y="28"/>
                      <a:pt x="29" y="27"/>
                    </a:cubicBezTo>
                    <a:cubicBezTo>
                      <a:pt x="31" y="25"/>
                      <a:pt x="32" y="23"/>
                      <a:pt x="32" y="20"/>
                    </a:cubicBezTo>
                    <a:cubicBezTo>
                      <a:pt x="32" y="17"/>
                      <a:pt x="31" y="15"/>
                      <a:pt x="29" y="13"/>
                    </a:cubicBezTo>
                    <a:cubicBezTo>
                      <a:pt x="28" y="12"/>
                      <a:pt x="27" y="11"/>
                      <a:pt x="26" y="10"/>
                    </a:cubicBezTo>
                    <a:cubicBezTo>
                      <a:pt x="24" y="10"/>
                      <a:pt x="23" y="9"/>
                      <a:pt x="21" y="9"/>
                    </a:cubicBezTo>
                    <a:lnTo>
                      <a:pt x="2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7" name="Freeform 386"/>
              <p:cNvSpPr>
                <a:spLocks noEditPoints="1"/>
              </p:cNvSpPr>
              <p:nvPr/>
            </p:nvSpPr>
            <p:spPr bwMode="auto">
              <a:xfrm>
                <a:off x="-4422776" y="3894138"/>
                <a:ext cx="55563" cy="53975"/>
              </a:xfrm>
              <a:custGeom>
                <a:avLst/>
                <a:gdLst>
                  <a:gd name="T0" fmla="*/ 13 w 26"/>
                  <a:gd name="T1" fmla="*/ 25 h 25"/>
                  <a:gd name="T2" fmla="*/ 12 w 26"/>
                  <a:gd name="T3" fmla="*/ 25 h 25"/>
                  <a:gd name="T4" fmla="*/ 3 w 26"/>
                  <a:gd name="T5" fmla="*/ 20 h 25"/>
                  <a:gd name="T6" fmla="*/ 1 w 26"/>
                  <a:gd name="T7" fmla="*/ 11 h 25"/>
                  <a:gd name="T8" fmla="*/ 14 w 26"/>
                  <a:gd name="T9" fmla="*/ 0 h 25"/>
                  <a:gd name="T10" fmla="*/ 22 w 26"/>
                  <a:gd name="T11" fmla="*/ 4 h 25"/>
                  <a:gd name="T12" fmla="*/ 25 w 26"/>
                  <a:gd name="T13" fmla="*/ 13 h 25"/>
                  <a:gd name="T14" fmla="*/ 21 w 26"/>
                  <a:gd name="T15" fmla="*/ 22 h 25"/>
                  <a:gd name="T16" fmla="*/ 13 w 26"/>
                  <a:gd name="T17" fmla="*/ 25 h 25"/>
                  <a:gd name="T18" fmla="*/ 13 w 26"/>
                  <a:gd name="T19" fmla="*/ 8 h 25"/>
                  <a:gd name="T20" fmla="*/ 9 w 26"/>
                  <a:gd name="T21" fmla="*/ 12 h 25"/>
                  <a:gd name="T22" fmla="*/ 10 w 26"/>
                  <a:gd name="T23" fmla="*/ 15 h 25"/>
                  <a:gd name="T24" fmla="*/ 13 w 26"/>
                  <a:gd name="T25" fmla="*/ 17 h 25"/>
                  <a:gd name="T26" fmla="*/ 13 w 26"/>
                  <a:gd name="T27" fmla="*/ 17 h 25"/>
                  <a:gd name="T28" fmla="*/ 16 w 26"/>
                  <a:gd name="T29" fmla="*/ 16 h 25"/>
                  <a:gd name="T30" fmla="*/ 17 w 26"/>
                  <a:gd name="T31" fmla="*/ 13 h 25"/>
                  <a:gd name="T32" fmla="*/ 16 w 26"/>
                  <a:gd name="T33" fmla="*/ 10 h 25"/>
                  <a:gd name="T34" fmla="*/ 13 w 26"/>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5">
                    <a:moveTo>
                      <a:pt x="13" y="25"/>
                    </a:moveTo>
                    <a:cubicBezTo>
                      <a:pt x="12" y="25"/>
                      <a:pt x="12" y="25"/>
                      <a:pt x="12" y="25"/>
                    </a:cubicBezTo>
                    <a:cubicBezTo>
                      <a:pt x="9" y="24"/>
                      <a:pt x="6" y="23"/>
                      <a:pt x="3" y="20"/>
                    </a:cubicBezTo>
                    <a:cubicBezTo>
                      <a:pt x="1" y="18"/>
                      <a:pt x="0" y="15"/>
                      <a:pt x="1" y="11"/>
                    </a:cubicBezTo>
                    <a:cubicBezTo>
                      <a:pt x="1" y="5"/>
                      <a:pt x="7" y="0"/>
                      <a:pt x="14" y="0"/>
                    </a:cubicBezTo>
                    <a:cubicBezTo>
                      <a:pt x="17" y="1"/>
                      <a:pt x="20" y="2"/>
                      <a:pt x="22" y="4"/>
                    </a:cubicBezTo>
                    <a:cubicBezTo>
                      <a:pt x="24" y="7"/>
                      <a:pt x="26" y="10"/>
                      <a:pt x="25" y="13"/>
                    </a:cubicBezTo>
                    <a:cubicBezTo>
                      <a:pt x="25" y="16"/>
                      <a:pt x="24" y="19"/>
                      <a:pt x="21" y="22"/>
                    </a:cubicBezTo>
                    <a:cubicBezTo>
                      <a:pt x="19" y="24"/>
                      <a:pt x="16" y="25"/>
                      <a:pt x="13" y="25"/>
                    </a:cubicBezTo>
                    <a:close/>
                    <a:moveTo>
                      <a:pt x="13" y="8"/>
                    </a:moveTo>
                    <a:cubicBezTo>
                      <a:pt x="11" y="8"/>
                      <a:pt x="9" y="10"/>
                      <a:pt x="9" y="12"/>
                    </a:cubicBezTo>
                    <a:cubicBezTo>
                      <a:pt x="9" y="13"/>
                      <a:pt x="9" y="14"/>
                      <a:pt x="10" y="15"/>
                    </a:cubicBezTo>
                    <a:cubicBezTo>
                      <a:pt x="10" y="16"/>
                      <a:pt x="12" y="16"/>
                      <a:pt x="13" y="17"/>
                    </a:cubicBezTo>
                    <a:cubicBezTo>
                      <a:pt x="13" y="17"/>
                      <a:pt x="13" y="17"/>
                      <a:pt x="13" y="17"/>
                    </a:cubicBezTo>
                    <a:cubicBezTo>
                      <a:pt x="14" y="17"/>
                      <a:pt x="15" y="16"/>
                      <a:pt x="16" y="16"/>
                    </a:cubicBezTo>
                    <a:cubicBezTo>
                      <a:pt x="17" y="15"/>
                      <a:pt x="17" y="14"/>
                      <a:pt x="17" y="13"/>
                    </a:cubicBezTo>
                    <a:cubicBezTo>
                      <a:pt x="17" y="12"/>
                      <a:pt x="17" y="11"/>
                      <a:pt x="16" y="10"/>
                    </a:cubicBezTo>
                    <a:cubicBezTo>
                      <a:pt x="16" y="9"/>
                      <a:pt x="15" y="9"/>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8" name="Freeform 387"/>
              <p:cNvSpPr>
                <a:spLocks noEditPoints="1"/>
              </p:cNvSpPr>
              <p:nvPr/>
            </p:nvSpPr>
            <p:spPr bwMode="auto">
              <a:xfrm>
                <a:off x="-4459289" y="3892550"/>
                <a:ext cx="55563" cy="50800"/>
              </a:xfrm>
              <a:custGeom>
                <a:avLst/>
                <a:gdLst>
                  <a:gd name="T0" fmla="*/ 14 w 26"/>
                  <a:gd name="T1" fmla="*/ 24 h 24"/>
                  <a:gd name="T2" fmla="*/ 12 w 26"/>
                  <a:gd name="T3" fmla="*/ 24 h 24"/>
                  <a:gd name="T4" fmla="*/ 3 w 26"/>
                  <a:gd name="T5" fmla="*/ 19 h 24"/>
                  <a:gd name="T6" fmla="*/ 1 w 26"/>
                  <a:gd name="T7" fmla="*/ 10 h 24"/>
                  <a:gd name="T8" fmla="*/ 13 w 26"/>
                  <a:gd name="T9" fmla="*/ 0 h 24"/>
                  <a:gd name="T10" fmla="*/ 15 w 26"/>
                  <a:gd name="T11" fmla="*/ 0 h 24"/>
                  <a:gd name="T12" fmla="*/ 19 w 26"/>
                  <a:gd name="T13" fmla="*/ 1 h 24"/>
                  <a:gd name="T14" fmla="*/ 23 w 26"/>
                  <a:gd name="T15" fmla="*/ 4 h 24"/>
                  <a:gd name="T16" fmla="*/ 26 w 26"/>
                  <a:gd name="T17" fmla="*/ 13 h 24"/>
                  <a:gd name="T18" fmla="*/ 21 w 26"/>
                  <a:gd name="T19" fmla="*/ 22 h 24"/>
                  <a:gd name="T20" fmla="*/ 17 w 26"/>
                  <a:gd name="T21" fmla="*/ 24 h 24"/>
                  <a:gd name="T22" fmla="*/ 14 w 26"/>
                  <a:gd name="T23" fmla="*/ 24 h 24"/>
                  <a:gd name="T24" fmla="*/ 13 w 26"/>
                  <a:gd name="T25" fmla="*/ 8 h 24"/>
                  <a:gd name="T26" fmla="*/ 9 w 26"/>
                  <a:gd name="T27" fmla="*/ 12 h 24"/>
                  <a:gd name="T28" fmla="*/ 10 w 26"/>
                  <a:gd name="T29" fmla="*/ 14 h 24"/>
                  <a:gd name="T30" fmla="*/ 13 w 26"/>
                  <a:gd name="T31" fmla="*/ 16 h 24"/>
                  <a:gd name="T32" fmla="*/ 15 w 26"/>
                  <a:gd name="T33" fmla="*/ 16 h 24"/>
                  <a:gd name="T34" fmla="*/ 16 w 26"/>
                  <a:gd name="T35" fmla="*/ 15 h 24"/>
                  <a:gd name="T36" fmla="*/ 18 w 26"/>
                  <a:gd name="T37" fmla="*/ 12 h 24"/>
                  <a:gd name="T38" fmla="*/ 17 w 26"/>
                  <a:gd name="T39" fmla="*/ 10 h 24"/>
                  <a:gd name="T40" fmla="*/ 15 w 26"/>
                  <a:gd name="T41" fmla="*/ 9 h 24"/>
                  <a:gd name="T42" fmla="*/ 14 w 26"/>
                  <a:gd name="T43" fmla="*/ 8 h 24"/>
                  <a:gd name="T44" fmla="*/ 13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4" y="24"/>
                    </a:moveTo>
                    <a:cubicBezTo>
                      <a:pt x="13" y="24"/>
                      <a:pt x="12" y="24"/>
                      <a:pt x="12" y="24"/>
                    </a:cubicBezTo>
                    <a:cubicBezTo>
                      <a:pt x="8" y="24"/>
                      <a:pt x="5" y="22"/>
                      <a:pt x="3" y="19"/>
                    </a:cubicBezTo>
                    <a:cubicBezTo>
                      <a:pt x="1" y="17"/>
                      <a:pt x="0" y="14"/>
                      <a:pt x="1" y="10"/>
                    </a:cubicBezTo>
                    <a:cubicBezTo>
                      <a:pt x="2" y="4"/>
                      <a:pt x="7" y="0"/>
                      <a:pt x="13" y="0"/>
                    </a:cubicBezTo>
                    <a:cubicBezTo>
                      <a:pt x="14" y="0"/>
                      <a:pt x="14" y="0"/>
                      <a:pt x="15" y="0"/>
                    </a:cubicBezTo>
                    <a:cubicBezTo>
                      <a:pt x="16" y="0"/>
                      <a:pt x="18" y="1"/>
                      <a:pt x="19" y="1"/>
                    </a:cubicBezTo>
                    <a:cubicBezTo>
                      <a:pt x="21" y="2"/>
                      <a:pt x="22" y="3"/>
                      <a:pt x="23" y="4"/>
                    </a:cubicBezTo>
                    <a:cubicBezTo>
                      <a:pt x="25" y="7"/>
                      <a:pt x="26" y="10"/>
                      <a:pt x="26" y="13"/>
                    </a:cubicBezTo>
                    <a:cubicBezTo>
                      <a:pt x="25" y="16"/>
                      <a:pt x="24" y="19"/>
                      <a:pt x="21" y="22"/>
                    </a:cubicBezTo>
                    <a:cubicBezTo>
                      <a:pt x="20" y="23"/>
                      <a:pt x="18" y="23"/>
                      <a:pt x="17" y="24"/>
                    </a:cubicBezTo>
                    <a:cubicBezTo>
                      <a:pt x="16" y="24"/>
                      <a:pt x="15" y="24"/>
                      <a:pt x="14" y="24"/>
                    </a:cubicBezTo>
                    <a:close/>
                    <a:moveTo>
                      <a:pt x="13" y="8"/>
                    </a:moveTo>
                    <a:cubicBezTo>
                      <a:pt x="11" y="8"/>
                      <a:pt x="9" y="9"/>
                      <a:pt x="9" y="12"/>
                    </a:cubicBezTo>
                    <a:cubicBezTo>
                      <a:pt x="9" y="12"/>
                      <a:pt x="9" y="13"/>
                      <a:pt x="10" y="14"/>
                    </a:cubicBezTo>
                    <a:cubicBezTo>
                      <a:pt x="10" y="15"/>
                      <a:pt x="12" y="16"/>
                      <a:pt x="13" y="16"/>
                    </a:cubicBezTo>
                    <a:cubicBezTo>
                      <a:pt x="14" y="16"/>
                      <a:pt x="14" y="16"/>
                      <a:pt x="15" y="16"/>
                    </a:cubicBezTo>
                    <a:cubicBezTo>
                      <a:pt x="15" y="16"/>
                      <a:pt x="16" y="16"/>
                      <a:pt x="16" y="15"/>
                    </a:cubicBezTo>
                    <a:cubicBezTo>
                      <a:pt x="17" y="15"/>
                      <a:pt x="18" y="14"/>
                      <a:pt x="18" y="12"/>
                    </a:cubicBezTo>
                    <a:cubicBezTo>
                      <a:pt x="18" y="11"/>
                      <a:pt x="17" y="10"/>
                      <a:pt x="17" y="10"/>
                    </a:cubicBezTo>
                    <a:cubicBezTo>
                      <a:pt x="16" y="9"/>
                      <a:pt x="16" y="9"/>
                      <a:pt x="15" y="9"/>
                    </a:cubicBezTo>
                    <a:cubicBezTo>
                      <a:pt x="15" y="8"/>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9" name="Freeform 388"/>
              <p:cNvSpPr>
                <a:spLocks noEditPoints="1"/>
              </p:cNvSpPr>
              <p:nvPr/>
            </p:nvSpPr>
            <p:spPr bwMode="auto">
              <a:xfrm>
                <a:off x="-4543426" y="3770313"/>
                <a:ext cx="50800" cy="50800"/>
              </a:xfrm>
              <a:custGeom>
                <a:avLst/>
                <a:gdLst>
                  <a:gd name="T0" fmla="*/ 12 w 24"/>
                  <a:gd name="T1" fmla="*/ 24 h 24"/>
                  <a:gd name="T2" fmla="*/ 9 w 24"/>
                  <a:gd name="T3" fmla="*/ 24 h 24"/>
                  <a:gd name="T4" fmla="*/ 2 w 24"/>
                  <a:gd name="T5" fmla="*/ 19 h 24"/>
                  <a:gd name="T6" fmla="*/ 1 w 24"/>
                  <a:gd name="T7" fmla="*/ 9 h 24"/>
                  <a:gd name="T8" fmla="*/ 12 w 24"/>
                  <a:gd name="T9" fmla="*/ 0 h 24"/>
                  <a:gd name="T10" fmla="*/ 15 w 24"/>
                  <a:gd name="T11" fmla="*/ 0 h 24"/>
                  <a:gd name="T12" fmla="*/ 22 w 24"/>
                  <a:gd name="T13" fmla="*/ 6 h 24"/>
                  <a:gd name="T14" fmla="*/ 23 w 24"/>
                  <a:gd name="T15" fmla="*/ 15 h 24"/>
                  <a:gd name="T16" fmla="*/ 18 w 24"/>
                  <a:gd name="T17" fmla="*/ 22 h 24"/>
                  <a:gd name="T18" fmla="*/ 12 w 24"/>
                  <a:gd name="T19" fmla="*/ 24 h 24"/>
                  <a:gd name="T20" fmla="*/ 12 w 24"/>
                  <a:gd name="T21" fmla="*/ 8 h 24"/>
                  <a:gd name="T22" fmla="*/ 9 w 24"/>
                  <a:gd name="T23" fmla="*/ 11 h 24"/>
                  <a:gd name="T24" fmla="*/ 9 w 24"/>
                  <a:gd name="T25" fmla="*/ 15 h 24"/>
                  <a:gd name="T26" fmla="*/ 11 w 24"/>
                  <a:gd name="T27" fmla="*/ 16 h 24"/>
                  <a:gd name="T28" fmla="*/ 12 w 24"/>
                  <a:gd name="T29" fmla="*/ 16 h 24"/>
                  <a:gd name="T30" fmla="*/ 13 w 24"/>
                  <a:gd name="T31" fmla="*/ 16 h 24"/>
                  <a:gd name="T32" fmla="*/ 15 w 24"/>
                  <a:gd name="T33" fmla="*/ 13 h 24"/>
                  <a:gd name="T34" fmla="*/ 15 w 24"/>
                  <a:gd name="T35" fmla="*/ 10 h 24"/>
                  <a:gd name="T36" fmla="*/ 13 w 24"/>
                  <a:gd name="T37" fmla="*/ 8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11" y="24"/>
                      <a:pt x="10" y="24"/>
                      <a:pt x="9" y="24"/>
                    </a:cubicBezTo>
                    <a:cubicBezTo>
                      <a:pt x="6" y="23"/>
                      <a:pt x="4" y="21"/>
                      <a:pt x="2" y="19"/>
                    </a:cubicBezTo>
                    <a:cubicBezTo>
                      <a:pt x="1" y="16"/>
                      <a:pt x="0" y="12"/>
                      <a:pt x="1" y="9"/>
                    </a:cubicBezTo>
                    <a:cubicBezTo>
                      <a:pt x="3" y="4"/>
                      <a:pt x="7" y="0"/>
                      <a:pt x="12" y="0"/>
                    </a:cubicBezTo>
                    <a:cubicBezTo>
                      <a:pt x="13" y="0"/>
                      <a:pt x="14" y="0"/>
                      <a:pt x="15" y="0"/>
                    </a:cubicBezTo>
                    <a:cubicBezTo>
                      <a:pt x="18" y="1"/>
                      <a:pt x="21" y="3"/>
                      <a:pt x="22" y="6"/>
                    </a:cubicBezTo>
                    <a:cubicBezTo>
                      <a:pt x="23" y="9"/>
                      <a:pt x="24" y="12"/>
                      <a:pt x="23" y="15"/>
                    </a:cubicBezTo>
                    <a:cubicBezTo>
                      <a:pt x="22" y="18"/>
                      <a:pt x="20" y="21"/>
                      <a:pt x="18" y="22"/>
                    </a:cubicBezTo>
                    <a:cubicBezTo>
                      <a:pt x="16" y="24"/>
                      <a:pt x="14" y="24"/>
                      <a:pt x="12" y="24"/>
                    </a:cubicBezTo>
                    <a:close/>
                    <a:moveTo>
                      <a:pt x="12" y="8"/>
                    </a:moveTo>
                    <a:cubicBezTo>
                      <a:pt x="11" y="8"/>
                      <a:pt x="9" y="9"/>
                      <a:pt x="9" y="11"/>
                    </a:cubicBezTo>
                    <a:cubicBezTo>
                      <a:pt x="9" y="12"/>
                      <a:pt x="9" y="14"/>
                      <a:pt x="9" y="15"/>
                    </a:cubicBezTo>
                    <a:cubicBezTo>
                      <a:pt x="9" y="15"/>
                      <a:pt x="10" y="16"/>
                      <a:pt x="11" y="16"/>
                    </a:cubicBezTo>
                    <a:cubicBezTo>
                      <a:pt x="12" y="16"/>
                      <a:pt x="12" y="16"/>
                      <a:pt x="12" y="16"/>
                    </a:cubicBezTo>
                    <a:cubicBezTo>
                      <a:pt x="12" y="16"/>
                      <a:pt x="13" y="16"/>
                      <a:pt x="13" y="16"/>
                    </a:cubicBezTo>
                    <a:cubicBezTo>
                      <a:pt x="14" y="15"/>
                      <a:pt x="15" y="14"/>
                      <a:pt x="15" y="13"/>
                    </a:cubicBezTo>
                    <a:cubicBezTo>
                      <a:pt x="15" y="12"/>
                      <a:pt x="15" y="11"/>
                      <a:pt x="15" y="10"/>
                    </a:cubicBezTo>
                    <a:cubicBezTo>
                      <a:pt x="14"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0" name="Freeform 389"/>
              <p:cNvSpPr>
                <a:spLocks noEditPoints="1"/>
              </p:cNvSpPr>
              <p:nvPr/>
            </p:nvSpPr>
            <p:spPr bwMode="auto">
              <a:xfrm>
                <a:off x="-4573589" y="3760788"/>
                <a:ext cx="53975" cy="52388"/>
              </a:xfrm>
              <a:custGeom>
                <a:avLst/>
                <a:gdLst>
                  <a:gd name="T0" fmla="*/ 12 w 25"/>
                  <a:gd name="T1" fmla="*/ 24 h 24"/>
                  <a:gd name="T2" fmla="*/ 8 w 25"/>
                  <a:gd name="T3" fmla="*/ 24 h 24"/>
                  <a:gd name="T4" fmla="*/ 2 w 25"/>
                  <a:gd name="T5" fmla="*/ 18 h 24"/>
                  <a:gd name="T6" fmla="*/ 1 w 25"/>
                  <a:gd name="T7" fmla="*/ 9 h 24"/>
                  <a:gd name="T8" fmla="*/ 12 w 25"/>
                  <a:gd name="T9" fmla="*/ 0 h 24"/>
                  <a:gd name="T10" fmla="*/ 16 w 25"/>
                  <a:gd name="T11" fmla="*/ 1 h 24"/>
                  <a:gd name="T12" fmla="*/ 23 w 25"/>
                  <a:gd name="T13" fmla="*/ 15 h 24"/>
                  <a:gd name="T14" fmla="*/ 12 w 25"/>
                  <a:gd name="T15" fmla="*/ 24 h 24"/>
                  <a:gd name="T16" fmla="*/ 12 w 25"/>
                  <a:gd name="T17" fmla="*/ 8 h 24"/>
                  <a:gd name="T18" fmla="*/ 9 w 25"/>
                  <a:gd name="T19" fmla="*/ 11 h 24"/>
                  <a:gd name="T20" fmla="*/ 9 w 25"/>
                  <a:gd name="T21" fmla="*/ 14 h 24"/>
                  <a:gd name="T22" fmla="*/ 11 w 25"/>
                  <a:gd name="T23" fmla="*/ 16 h 24"/>
                  <a:gd name="T24" fmla="*/ 12 w 25"/>
                  <a:gd name="T25" fmla="*/ 16 h 24"/>
                  <a:gd name="T26" fmla="*/ 15 w 25"/>
                  <a:gd name="T27" fmla="*/ 13 h 24"/>
                  <a:gd name="T28" fmla="*/ 13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0" y="24"/>
                      <a:pt x="9" y="24"/>
                      <a:pt x="8" y="24"/>
                    </a:cubicBezTo>
                    <a:cubicBezTo>
                      <a:pt x="5" y="23"/>
                      <a:pt x="3" y="21"/>
                      <a:pt x="2" y="18"/>
                    </a:cubicBezTo>
                    <a:cubicBezTo>
                      <a:pt x="0" y="15"/>
                      <a:pt x="0" y="12"/>
                      <a:pt x="1" y="9"/>
                    </a:cubicBezTo>
                    <a:cubicBezTo>
                      <a:pt x="3" y="3"/>
                      <a:pt x="7" y="0"/>
                      <a:pt x="12" y="0"/>
                    </a:cubicBezTo>
                    <a:cubicBezTo>
                      <a:pt x="14" y="0"/>
                      <a:pt x="15" y="0"/>
                      <a:pt x="16" y="1"/>
                    </a:cubicBezTo>
                    <a:cubicBezTo>
                      <a:pt x="22" y="2"/>
                      <a:pt x="25" y="9"/>
                      <a:pt x="23" y="15"/>
                    </a:cubicBezTo>
                    <a:cubicBezTo>
                      <a:pt x="21" y="21"/>
                      <a:pt x="17" y="24"/>
                      <a:pt x="12" y="24"/>
                    </a:cubicBezTo>
                    <a:close/>
                    <a:moveTo>
                      <a:pt x="12" y="8"/>
                    </a:moveTo>
                    <a:cubicBezTo>
                      <a:pt x="11" y="8"/>
                      <a:pt x="10" y="9"/>
                      <a:pt x="9" y="11"/>
                    </a:cubicBezTo>
                    <a:cubicBezTo>
                      <a:pt x="9" y="12"/>
                      <a:pt x="9" y="13"/>
                      <a:pt x="9" y="14"/>
                    </a:cubicBezTo>
                    <a:cubicBezTo>
                      <a:pt x="9" y="15"/>
                      <a:pt x="10" y="16"/>
                      <a:pt x="11" y="16"/>
                    </a:cubicBezTo>
                    <a:cubicBezTo>
                      <a:pt x="12" y="16"/>
                      <a:pt x="12" y="16"/>
                      <a:pt x="12" y="16"/>
                    </a:cubicBezTo>
                    <a:cubicBezTo>
                      <a:pt x="13" y="16"/>
                      <a:pt x="15" y="15"/>
                      <a:pt x="15" y="13"/>
                    </a:cubicBezTo>
                    <a:cubicBezTo>
                      <a:pt x="16" y="11"/>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1" name="Freeform 390"/>
              <p:cNvSpPr>
                <a:spLocks noEditPoints="1"/>
              </p:cNvSpPr>
              <p:nvPr/>
            </p:nvSpPr>
            <p:spPr bwMode="auto">
              <a:xfrm>
                <a:off x="-4603751" y="3749675"/>
                <a:ext cx="50800" cy="53975"/>
              </a:xfrm>
              <a:custGeom>
                <a:avLst/>
                <a:gdLst>
                  <a:gd name="T0" fmla="*/ 12 w 24"/>
                  <a:gd name="T1" fmla="*/ 25 h 25"/>
                  <a:gd name="T2" fmla="*/ 8 w 24"/>
                  <a:gd name="T3" fmla="*/ 24 h 25"/>
                  <a:gd name="T4" fmla="*/ 8 w 24"/>
                  <a:gd name="T5" fmla="*/ 24 h 25"/>
                  <a:gd name="T6" fmla="*/ 2 w 24"/>
                  <a:gd name="T7" fmla="*/ 17 h 25"/>
                  <a:gd name="T8" fmla="*/ 2 w 24"/>
                  <a:gd name="T9" fmla="*/ 8 h 25"/>
                  <a:gd name="T10" fmla="*/ 13 w 24"/>
                  <a:gd name="T11" fmla="*/ 0 h 25"/>
                  <a:gd name="T12" fmla="*/ 16 w 24"/>
                  <a:gd name="T13" fmla="*/ 1 h 25"/>
                  <a:gd name="T14" fmla="*/ 23 w 24"/>
                  <a:gd name="T15" fmla="*/ 7 h 25"/>
                  <a:gd name="T16" fmla="*/ 23 w 24"/>
                  <a:gd name="T17" fmla="*/ 16 h 25"/>
                  <a:gd name="T18" fmla="*/ 12 w 24"/>
                  <a:gd name="T19" fmla="*/ 25 h 25"/>
                  <a:gd name="T20" fmla="*/ 11 w 24"/>
                  <a:gd name="T21" fmla="*/ 16 h 25"/>
                  <a:gd name="T22" fmla="*/ 15 w 24"/>
                  <a:gd name="T23" fmla="*/ 14 h 25"/>
                  <a:gd name="T24" fmla="*/ 15 w 24"/>
                  <a:gd name="T25" fmla="*/ 10 h 25"/>
                  <a:gd name="T26" fmla="*/ 14 w 24"/>
                  <a:gd name="T27" fmla="*/ 9 h 25"/>
                  <a:gd name="T28" fmla="*/ 13 w 24"/>
                  <a:gd name="T29" fmla="*/ 9 h 25"/>
                  <a:gd name="T30" fmla="*/ 13 w 24"/>
                  <a:gd name="T31" fmla="*/ 9 h 25"/>
                  <a:gd name="T32" fmla="*/ 9 w 24"/>
                  <a:gd name="T33" fmla="*/ 11 h 25"/>
                  <a:gd name="T34" fmla="*/ 9 w 24"/>
                  <a:gd name="T35" fmla="*/ 15 h 25"/>
                  <a:gd name="T36" fmla="*/ 11 w 24"/>
                  <a:gd name="T37"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0" y="25"/>
                      <a:pt x="9" y="24"/>
                      <a:pt x="8" y="24"/>
                    </a:cubicBezTo>
                    <a:cubicBezTo>
                      <a:pt x="8" y="24"/>
                      <a:pt x="8" y="24"/>
                      <a:pt x="8" y="24"/>
                    </a:cubicBezTo>
                    <a:cubicBezTo>
                      <a:pt x="5" y="23"/>
                      <a:pt x="3" y="20"/>
                      <a:pt x="2" y="17"/>
                    </a:cubicBezTo>
                    <a:cubicBezTo>
                      <a:pt x="0" y="15"/>
                      <a:pt x="0" y="11"/>
                      <a:pt x="2" y="8"/>
                    </a:cubicBezTo>
                    <a:cubicBezTo>
                      <a:pt x="4" y="4"/>
                      <a:pt x="8" y="0"/>
                      <a:pt x="13" y="0"/>
                    </a:cubicBezTo>
                    <a:cubicBezTo>
                      <a:pt x="14" y="0"/>
                      <a:pt x="15" y="1"/>
                      <a:pt x="16" y="1"/>
                    </a:cubicBezTo>
                    <a:cubicBezTo>
                      <a:pt x="19" y="2"/>
                      <a:pt x="21" y="4"/>
                      <a:pt x="23" y="7"/>
                    </a:cubicBezTo>
                    <a:cubicBezTo>
                      <a:pt x="24" y="10"/>
                      <a:pt x="24" y="13"/>
                      <a:pt x="23" y="16"/>
                    </a:cubicBezTo>
                    <a:cubicBezTo>
                      <a:pt x="21" y="21"/>
                      <a:pt x="17" y="25"/>
                      <a:pt x="12" y="25"/>
                    </a:cubicBezTo>
                    <a:close/>
                    <a:moveTo>
                      <a:pt x="11" y="16"/>
                    </a:moveTo>
                    <a:cubicBezTo>
                      <a:pt x="13" y="17"/>
                      <a:pt x="15" y="16"/>
                      <a:pt x="15" y="14"/>
                    </a:cubicBezTo>
                    <a:cubicBezTo>
                      <a:pt x="16" y="12"/>
                      <a:pt x="16" y="11"/>
                      <a:pt x="15" y="10"/>
                    </a:cubicBezTo>
                    <a:cubicBezTo>
                      <a:pt x="15" y="10"/>
                      <a:pt x="15" y="9"/>
                      <a:pt x="14" y="9"/>
                    </a:cubicBezTo>
                    <a:cubicBezTo>
                      <a:pt x="13" y="9"/>
                      <a:pt x="13" y="9"/>
                      <a:pt x="13" y="9"/>
                    </a:cubicBezTo>
                    <a:cubicBezTo>
                      <a:pt x="13" y="9"/>
                      <a:pt x="13" y="9"/>
                      <a:pt x="13" y="9"/>
                    </a:cubicBezTo>
                    <a:cubicBezTo>
                      <a:pt x="12" y="9"/>
                      <a:pt x="10" y="9"/>
                      <a:pt x="9" y="11"/>
                    </a:cubicBezTo>
                    <a:cubicBezTo>
                      <a:pt x="9" y="12"/>
                      <a:pt x="9" y="14"/>
                      <a:pt x="9" y="15"/>
                    </a:cubicBezTo>
                    <a:cubicBezTo>
                      <a:pt x="9" y="15"/>
                      <a:pt x="10"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2" name="Freeform 391"/>
              <p:cNvSpPr>
                <a:spLocks noEditPoints="1"/>
              </p:cNvSpPr>
              <p:nvPr/>
            </p:nvSpPr>
            <p:spPr bwMode="auto">
              <a:xfrm>
                <a:off x="-4632326" y="3740150"/>
                <a:ext cx="53975" cy="50800"/>
              </a:xfrm>
              <a:custGeom>
                <a:avLst/>
                <a:gdLst>
                  <a:gd name="T0" fmla="*/ 11 w 25"/>
                  <a:gd name="T1" fmla="*/ 24 h 24"/>
                  <a:gd name="T2" fmla="*/ 7 w 25"/>
                  <a:gd name="T3" fmla="*/ 23 h 24"/>
                  <a:gd name="T4" fmla="*/ 1 w 25"/>
                  <a:gd name="T5" fmla="*/ 17 h 24"/>
                  <a:gd name="T6" fmla="*/ 1 w 25"/>
                  <a:gd name="T7" fmla="*/ 8 h 24"/>
                  <a:gd name="T8" fmla="*/ 12 w 25"/>
                  <a:gd name="T9" fmla="*/ 0 h 24"/>
                  <a:gd name="T10" fmla="*/ 16 w 25"/>
                  <a:gd name="T11" fmla="*/ 1 h 24"/>
                  <a:gd name="T12" fmla="*/ 22 w 25"/>
                  <a:gd name="T13" fmla="*/ 16 h 24"/>
                  <a:gd name="T14" fmla="*/ 11 w 25"/>
                  <a:gd name="T15" fmla="*/ 24 h 24"/>
                  <a:gd name="T16" fmla="*/ 12 w 25"/>
                  <a:gd name="T17" fmla="*/ 8 h 24"/>
                  <a:gd name="T18" fmla="*/ 9 w 25"/>
                  <a:gd name="T19" fmla="*/ 11 h 24"/>
                  <a:gd name="T20" fmla="*/ 9 w 25"/>
                  <a:gd name="T21" fmla="*/ 14 h 24"/>
                  <a:gd name="T22" fmla="*/ 10 w 25"/>
                  <a:gd name="T23" fmla="*/ 16 h 24"/>
                  <a:gd name="T24" fmla="*/ 11 w 25"/>
                  <a:gd name="T25" fmla="*/ 16 h 24"/>
                  <a:gd name="T26" fmla="*/ 15 w 25"/>
                  <a:gd name="T27" fmla="*/ 13 h 24"/>
                  <a:gd name="T28" fmla="*/ 13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1" y="24"/>
                    </a:moveTo>
                    <a:cubicBezTo>
                      <a:pt x="10" y="24"/>
                      <a:pt x="8" y="24"/>
                      <a:pt x="7" y="23"/>
                    </a:cubicBezTo>
                    <a:cubicBezTo>
                      <a:pt x="4" y="22"/>
                      <a:pt x="2" y="20"/>
                      <a:pt x="1" y="17"/>
                    </a:cubicBezTo>
                    <a:cubicBezTo>
                      <a:pt x="0" y="14"/>
                      <a:pt x="0" y="11"/>
                      <a:pt x="1" y="8"/>
                    </a:cubicBezTo>
                    <a:cubicBezTo>
                      <a:pt x="3" y="3"/>
                      <a:pt x="8" y="0"/>
                      <a:pt x="12" y="0"/>
                    </a:cubicBezTo>
                    <a:cubicBezTo>
                      <a:pt x="14" y="0"/>
                      <a:pt x="15" y="0"/>
                      <a:pt x="16" y="1"/>
                    </a:cubicBezTo>
                    <a:cubicBezTo>
                      <a:pt x="22" y="3"/>
                      <a:pt x="25" y="10"/>
                      <a:pt x="22" y="16"/>
                    </a:cubicBezTo>
                    <a:cubicBezTo>
                      <a:pt x="20" y="21"/>
                      <a:pt x="16" y="24"/>
                      <a:pt x="11" y="24"/>
                    </a:cubicBezTo>
                    <a:close/>
                    <a:moveTo>
                      <a:pt x="12" y="8"/>
                    </a:moveTo>
                    <a:cubicBezTo>
                      <a:pt x="11" y="8"/>
                      <a:pt x="9" y="9"/>
                      <a:pt x="9" y="11"/>
                    </a:cubicBezTo>
                    <a:cubicBezTo>
                      <a:pt x="8" y="12"/>
                      <a:pt x="8" y="13"/>
                      <a:pt x="9" y="14"/>
                    </a:cubicBezTo>
                    <a:cubicBezTo>
                      <a:pt x="9" y="15"/>
                      <a:pt x="9" y="16"/>
                      <a:pt x="10" y="16"/>
                    </a:cubicBezTo>
                    <a:cubicBezTo>
                      <a:pt x="10" y="16"/>
                      <a:pt x="11" y="16"/>
                      <a:pt x="11" y="16"/>
                    </a:cubicBezTo>
                    <a:cubicBezTo>
                      <a:pt x="13" y="16"/>
                      <a:pt x="14" y="15"/>
                      <a:pt x="15" y="13"/>
                    </a:cubicBezTo>
                    <a:cubicBezTo>
                      <a:pt x="15"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3" name="Freeform 392"/>
              <p:cNvSpPr>
                <a:spLocks noEditPoints="1"/>
              </p:cNvSpPr>
              <p:nvPr/>
            </p:nvSpPr>
            <p:spPr bwMode="auto">
              <a:xfrm>
                <a:off x="-4662489" y="3727450"/>
                <a:ext cx="53975" cy="50800"/>
              </a:xfrm>
              <a:custGeom>
                <a:avLst/>
                <a:gdLst>
                  <a:gd name="T0" fmla="*/ 12 w 25"/>
                  <a:gd name="T1" fmla="*/ 24 h 24"/>
                  <a:gd name="T2" fmla="*/ 7 w 25"/>
                  <a:gd name="T3" fmla="*/ 23 h 24"/>
                  <a:gd name="T4" fmla="*/ 1 w 25"/>
                  <a:gd name="T5" fmla="*/ 16 h 24"/>
                  <a:gd name="T6" fmla="*/ 2 w 25"/>
                  <a:gd name="T7" fmla="*/ 7 h 24"/>
                  <a:gd name="T8" fmla="*/ 9 w 25"/>
                  <a:gd name="T9" fmla="*/ 1 h 24"/>
                  <a:gd name="T10" fmla="*/ 17 w 25"/>
                  <a:gd name="T11" fmla="*/ 1 h 24"/>
                  <a:gd name="T12" fmla="*/ 23 w 25"/>
                  <a:gd name="T13" fmla="*/ 17 h 24"/>
                  <a:gd name="T14" fmla="*/ 12 w 25"/>
                  <a:gd name="T15" fmla="*/ 24 h 24"/>
                  <a:gd name="T16" fmla="*/ 13 w 25"/>
                  <a:gd name="T17" fmla="*/ 8 h 24"/>
                  <a:gd name="T18" fmla="*/ 12 w 25"/>
                  <a:gd name="T19" fmla="*/ 9 h 24"/>
                  <a:gd name="T20" fmla="*/ 9 w 25"/>
                  <a:gd name="T21" fmla="*/ 11 h 24"/>
                  <a:gd name="T22" fmla="*/ 9 w 25"/>
                  <a:gd name="T23" fmla="*/ 14 h 24"/>
                  <a:gd name="T24" fmla="*/ 10 w 25"/>
                  <a:gd name="T25" fmla="*/ 16 h 24"/>
                  <a:gd name="T26" fmla="*/ 12 w 25"/>
                  <a:gd name="T27" fmla="*/ 16 h 24"/>
                  <a:gd name="T28" fmla="*/ 15 w 25"/>
                  <a:gd name="T29" fmla="*/ 14 h 24"/>
                  <a:gd name="T30" fmla="*/ 14 w 25"/>
                  <a:gd name="T31" fmla="*/ 9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9" y="24"/>
                      <a:pt x="7" y="23"/>
                    </a:cubicBezTo>
                    <a:cubicBezTo>
                      <a:pt x="4" y="22"/>
                      <a:pt x="2" y="19"/>
                      <a:pt x="1" y="16"/>
                    </a:cubicBezTo>
                    <a:cubicBezTo>
                      <a:pt x="0" y="13"/>
                      <a:pt x="1" y="10"/>
                      <a:pt x="2" y="7"/>
                    </a:cubicBezTo>
                    <a:cubicBezTo>
                      <a:pt x="4" y="4"/>
                      <a:pt x="6" y="2"/>
                      <a:pt x="9" y="1"/>
                    </a:cubicBezTo>
                    <a:cubicBezTo>
                      <a:pt x="11" y="0"/>
                      <a:pt x="15" y="0"/>
                      <a:pt x="17" y="1"/>
                    </a:cubicBezTo>
                    <a:cubicBezTo>
                      <a:pt x="23" y="4"/>
                      <a:pt x="25" y="11"/>
                      <a:pt x="23" y="17"/>
                    </a:cubicBezTo>
                    <a:cubicBezTo>
                      <a:pt x="21" y="21"/>
                      <a:pt x="16" y="24"/>
                      <a:pt x="12" y="24"/>
                    </a:cubicBezTo>
                    <a:close/>
                    <a:moveTo>
                      <a:pt x="13" y="8"/>
                    </a:moveTo>
                    <a:cubicBezTo>
                      <a:pt x="12" y="8"/>
                      <a:pt x="12" y="8"/>
                      <a:pt x="12" y="9"/>
                    </a:cubicBezTo>
                    <a:cubicBezTo>
                      <a:pt x="11" y="9"/>
                      <a:pt x="10" y="10"/>
                      <a:pt x="9" y="11"/>
                    </a:cubicBezTo>
                    <a:cubicBezTo>
                      <a:pt x="9" y="12"/>
                      <a:pt x="9" y="13"/>
                      <a:pt x="9" y="14"/>
                    </a:cubicBezTo>
                    <a:cubicBezTo>
                      <a:pt x="9" y="15"/>
                      <a:pt x="10" y="16"/>
                      <a:pt x="10" y="16"/>
                    </a:cubicBezTo>
                    <a:cubicBezTo>
                      <a:pt x="11" y="16"/>
                      <a:pt x="11" y="16"/>
                      <a:pt x="12" y="16"/>
                    </a:cubicBezTo>
                    <a:cubicBezTo>
                      <a:pt x="13" y="16"/>
                      <a:pt x="15" y="15"/>
                      <a:pt x="15" y="14"/>
                    </a:cubicBezTo>
                    <a:cubicBezTo>
                      <a:pt x="16" y="12"/>
                      <a:pt x="16"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4" name="Freeform 393"/>
              <p:cNvSpPr>
                <a:spLocks noEditPoints="1"/>
              </p:cNvSpPr>
              <p:nvPr/>
            </p:nvSpPr>
            <p:spPr bwMode="auto">
              <a:xfrm>
                <a:off x="-4689476" y="3711575"/>
                <a:ext cx="52388" cy="53975"/>
              </a:xfrm>
              <a:custGeom>
                <a:avLst/>
                <a:gdLst>
                  <a:gd name="T0" fmla="*/ 12 w 25"/>
                  <a:gd name="T1" fmla="*/ 25 h 25"/>
                  <a:gd name="T2" fmla="*/ 7 w 25"/>
                  <a:gd name="T3" fmla="*/ 23 h 25"/>
                  <a:gd name="T4" fmla="*/ 1 w 25"/>
                  <a:gd name="T5" fmla="*/ 16 h 25"/>
                  <a:gd name="T6" fmla="*/ 2 w 25"/>
                  <a:gd name="T7" fmla="*/ 7 h 25"/>
                  <a:gd name="T8" fmla="*/ 9 w 25"/>
                  <a:gd name="T9" fmla="*/ 1 h 25"/>
                  <a:gd name="T10" fmla="*/ 18 w 25"/>
                  <a:gd name="T11" fmla="*/ 2 h 25"/>
                  <a:gd name="T12" fmla="*/ 22 w 25"/>
                  <a:gd name="T13" fmla="*/ 18 h 25"/>
                  <a:gd name="T14" fmla="*/ 12 w 25"/>
                  <a:gd name="T15" fmla="*/ 25 h 25"/>
                  <a:gd name="T16" fmla="*/ 13 w 25"/>
                  <a:gd name="T17" fmla="*/ 9 h 25"/>
                  <a:gd name="T18" fmla="*/ 12 w 25"/>
                  <a:gd name="T19" fmla="*/ 9 h 25"/>
                  <a:gd name="T20" fmla="*/ 9 w 25"/>
                  <a:gd name="T21" fmla="*/ 11 h 25"/>
                  <a:gd name="T22" fmla="*/ 9 w 25"/>
                  <a:gd name="T23" fmla="*/ 14 h 25"/>
                  <a:gd name="T24" fmla="*/ 10 w 25"/>
                  <a:gd name="T25" fmla="*/ 16 h 25"/>
                  <a:gd name="T26" fmla="*/ 12 w 25"/>
                  <a:gd name="T27" fmla="*/ 16 h 25"/>
                  <a:gd name="T28" fmla="*/ 15 w 25"/>
                  <a:gd name="T29" fmla="*/ 14 h 25"/>
                  <a:gd name="T30" fmla="*/ 14 w 25"/>
                  <a:gd name="T31" fmla="*/ 9 h 25"/>
                  <a:gd name="T32" fmla="*/ 13 w 25"/>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5">
                    <a:moveTo>
                      <a:pt x="12" y="25"/>
                    </a:moveTo>
                    <a:cubicBezTo>
                      <a:pt x="10" y="25"/>
                      <a:pt x="8" y="24"/>
                      <a:pt x="7" y="23"/>
                    </a:cubicBezTo>
                    <a:cubicBezTo>
                      <a:pt x="4" y="22"/>
                      <a:pt x="2" y="19"/>
                      <a:pt x="1" y="16"/>
                    </a:cubicBezTo>
                    <a:cubicBezTo>
                      <a:pt x="0" y="13"/>
                      <a:pt x="1" y="10"/>
                      <a:pt x="2" y="7"/>
                    </a:cubicBezTo>
                    <a:cubicBezTo>
                      <a:pt x="4" y="4"/>
                      <a:pt x="6" y="2"/>
                      <a:pt x="9" y="1"/>
                    </a:cubicBezTo>
                    <a:cubicBezTo>
                      <a:pt x="12" y="0"/>
                      <a:pt x="15" y="1"/>
                      <a:pt x="18" y="2"/>
                    </a:cubicBezTo>
                    <a:cubicBezTo>
                      <a:pt x="23" y="5"/>
                      <a:pt x="25" y="12"/>
                      <a:pt x="22" y="18"/>
                    </a:cubicBezTo>
                    <a:cubicBezTo>
                      <a:pt x="20" y="22"/>
                      <a:pt x="16" y="25"/>
                      <a:pt x="12" y="25"/>
                    </a:cubicBezTo>
                    <a:close/>
                    <a:moveTo>
                      <a:pt x="13" y="9"/>
                    </a:moveTo>
                    <a:cubicBezTo>
                      <a:pt x="13" y="9"/>
                      <a:pt x="12" y="9"/>
                      <a:pt x="12" y="9"/>
                    </a:cubicBezTo>
                    <a:cubicBezTo>
                      <a:pt x="11" y="9"/>
                      <a:pt x="10" y="10"/>
                      <a:pt x="9" y="11"/>
                    </a:cubicBezTo>
                    <a:cubicBezTo>
                      <a:pt x="9" y="12"/>
                      <a:pt x="9" y="13"/>
                      <a:pt x="9" y="14"/>
                    </a:cubicBezTo>
                    <a:cubicBezTo>
                      <a:pt x="9" y="15"/>
                      <a:pt x="9" y="16"/>
                      <a:pt x="10" y="16"/>
                    </a:cubicBezTo>
                    <a:cubicBezTo>
                      <a:pt x="11" y="16"/>
                      <a:pt x="11" y="16"/>
                      <a:pt x="12" y="16"/>
                    </a:cubicBezTo>
                    <a:cubicBezTo>
                      <a:pt x="13" y="16"/>
                      <a:pt x="14" y="16"/>
                      <a:pt x="15" y="14"/>
                    </a:cubicBezTo>
                    <a:cubicBezTo>
                      <a:pt x="16" y="12"/>
                      <a:pt x="16" y="10"/>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5" name="Freeform 394"/>
              <p:cNvSpPr>
                <a:spLocks noEditPoints="1"/>
              </p:cNvSpPr>
              <p:nvPr/>
            </p:nvSpPr>
            <p:spPr bwMode="auto">
              <a:xfrm>
                <a:off x="-4562476" y="3798888"/>
                <a:ext cx="52388" cy="53975"/>
              </a:xfrm>
              <a:custGeom>
                <a:avLst/>
                <a:gdLst>
                  <a:gd name="T0" fmla="*/ 12 w 25"/>
                  <a:gd name="T1" fmla="*/ 25 h 25"/>
                  <a:gd name="T2" fmla="*/ 9 w 25"/>
                  <a:gd name="T3" fmla="*/ 24 h 25"/>
                  <a:gd name="T4" fmla="*/ 2 w 25"/>
                  <a:gd name="T5" fmla="*/ 19 h 25"/>
                  <a:gd name="T6" fmla="*/ 1 w 25"/>
                  <a:gd name="T7" fmla="*/ 9 h 25"/>
                  <a:gd name="T8" fmla="*/ 13 w 25"/>
                  <a:gd name="T9" fmla="*/ 0 h 25"/>
                  <a:gd name="T10" fmla="*/ 16 w 25"/>
                  <a:gd name="T11" fmla="*/ 1 h 25"/>
                  <a:gd name="T12" fmla="*/ 24 w 25"/>
                  <a:gd name="T13" fmla="*/ 16 h 25"/>
                  <a:gd name="T14" fmla="*/ 12 w 25"/>
                  <a:gd name="T15" fmla="*/ 25 h 25"/>
                  <a:gd name="T16" fmla="*/ 13 w 25"/>
                  <a:gd name="T17" fmla="*/ 9 h 25"/>
                  <a:gd name="T18" fmla="*/ 9 w 25"/>
                  <a:gd name="T19" fmla="*/ 12 h 25"/>
                  <a:gd name="T20" fmla="*/ 9 w 25"/>
                  <a:gd name="T21" fmla="*/ 15 h 25"/>
                  <a:gd name="T22" fmla="*/ 11 w 25"/>
                  <a:gd name="T23" fmla="*/ 16 h 25"/>
                  <a:gd name="T24" fmla="*/ 16 w 25"/>
                  <a:gd name="T25" fmla="*/ 14 h 25"/>
                  <a:gd name="T26" fmla="*/ 13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11" y="25"/>
                      <a:pt x="10" y="25"/>
                      <a:pt x="9" y="24"/>
                    </a:cubicBezTo>
                    <a:cubicBezTo>
                      <a:pt x="6" y="23"/>
                      <a:pt x="3" y="21"/>
                      <a:pt x="2" y="19"/>
                    </a:cubicBezTo>
                    <a:cubicBezTo>
                      <a:pt x="0" y="16"/>
                      <a:pt x="0" y="12"/>
                      <a:pt x="1" y="9"/>
                    </a:cubicBezTo>
                    <a:cubicBezTo>
                      <a:pt x="3" y="4"/>
                      <a:pt x="7" y="0"/>
                      <a:pt x="13" y="0"/>
                    </a:cubicBezTo>
                    <a:cubicBezTo>
                      <a:pt x="14" y="0"/>
                      <a:pt x="15" y="1"/>
                      <a:pt x="16" y="1"/>
                    </a:cubicBezTo>
                    <a:cubicBezTo>
                      <a:pt x="22" y="3"/>
                      <a:pt x="25" y="9"/>
                      <a:pt x="24" y="16"/>
                    </a:cubicBezTo>
                    <a:cubicBezTo>
                      <a:pt x="22" y="21"/>
                      <a:pt x="18" y="25"/>
                      <a:pt x="12" y="25"/>
                    </a:cubicBezTo>
                    <a:close/>
                    <a:moveTo>
                      <a:pt x="13" y="9"/>
                    </a:moveTo>
                    <a:cubicBezTo>
                      <a:pt x="11" y="9"/>
                      <a:pt x="9" y="10"/>
                      <a:pt x="9" y="12"/>
                    </a:cubicBezTo>
                    <a:cubicBezTo>
                      <a:pt x="8" y="13"/>
                      <a:pt x="9" y="14"/>
                      <a:pt x="9" y="15"/>
                    </a:cubicBezTo>
                    <a:cubicBezTo>
                      <a:pt x="10" y="16"/>
                      <a:pt x="10" y="16"/>
                      <a:pt x="11" y="16"/>
                    </a:cubicBezTo>
                    <a:cubicBezTo>
                      <a:pt x="13" y="17"/>
                      <a:pt x="15" y="16"/>
                      <a:pt x="16" y="14"/>
                    </a:cubicBezTo>
                    <a:cubicBezTo>
                      <a:pt x="16" y="11"/>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6" name="Freeform 395"/>
              <p:cNvSpPr>
                <a:spLocks noEditPoints="1"/>
              </p:cNvSpPr>
              <p:nvPr/>
            </p:nvSpPr>
            <p:spPr bwMode="auto">
              <a:xfrm>
                <a:off x="-4595814" y="3790950"/>
                <a:ext cx="53975" cy="52388"/>
              </a:xfrm>
              <a:custGeom>
                <a:avLst/>
                <a:gdLst>
                  <a:gd name="T0" fmla="*/ 13 w 25"/>
                  <a:gd name="T1" fmla="*/ 24 h 24"/>
                  <a:gd name="T2" fmla="*/ 9 w 25"/>
                  <a:gd name="T3" fmla="*/ 24 h 24"/>
                  <a:gd name="T4" fmla="*/ 2 w 25"/>
                  <a:gd name="T5" fmla="*/ 18 h 24"/>
                  <a:gd name="T6" fmla="*/ 2 w 25"/>
                  <a:gd name="T7" fmla="*/ 8 h 24"/>
                  <a:gd name="T8" fmla="*/ 13 w 25"/>
                  <a:gd name="T9" fmla="*/ 0 h 24"/>
                  <a:gd name="T10" fmla="*/ 16 w 25"/>
                  <a:gd name="T11" fmla="*/ 1 h 24"/>
                  <a:gd name="T12" fmla="*/ 23 w 25"/>
                  <a:gd name="T13" fmla="*/ 7 h 24"/>
                  <a:gd name="T14" fmla="*/ 24 w 25"/>
                  <a:gd name="T15" fmla="*/ 16 h 24"/>
                  <a:gd name="T16" fmla="*/ 18 w 25"/>
                  <a:gd name="T17" fmla="*/ 23 h 24"/>
                  <a:gd name="T18" fmla="*/ 13 w 25"/>
                  <a:gd name="T19" fmla="*/ 24 h 24"/>
                  <a:gd name="T20" fmla="*/ 13 w 25"/>
                  <a:gd name="T21" fmla="*/ 8 h 24"/>
                  <a:gd name="T22" fmla="*/ 9 w 25"/>
                  <a:gd name="T23" fmla="*/ 11 h 24"/>
                  <a:gd name="T24" fmla="*/ 9 w 25"/>
                  <a:gd name="T25" fmla="*/ 14 h 24"/>
                  <a:gd name="T26" fmla="*/ 11 w 25"/>
                  <a:gd name="T27" fmla="*/ 16 h 24"/>
                  <a:gd name="T28" fmla="*/ 14 w 25"/>
                  <a:gd name="T29" fmla="*/ 16 h 24"/>
                  <a:gd name="T30" fmla="*/ 16 w 25"/>
                  <a:gd name="T31" fmla="*/ 13 h 24"/>
                  <a:gd name="T32" fmla="*/ 16 w 25"/>
                  <a:gd name="T33" fmla="*/ 10 h 24"/>
                  <a:gd name="T34" fmla="*/ 14 w 25"/>
                  <a:gd name="T35" fmla="*/ 8 h 24"/>
                  <a:gd name="T36" fmla="*/ 13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4"/>
                      <a:pt x="9" y="24"/>
                    </a:cubicBezTo>
                    <a:cubicBezTo>
                      <a:pt x="6" y="23"/>
                      <a:pt x="3" y="21"/>
                      <a:pt x="2" y="18"/>
                    </a:cubicBezTo>
                    <a:cubicBezTo>
                      <a:pt x="1" y="15"/>
                      <a:pt x="0" y="11"/>
                      <a:pt x="2" y="8"/>
                    </a:cubicBezTo>
                    <a:cubicBezTo>
                      <a:pt x="3" y="3"/>
                      <a:pt x="8" y="0"/>
                      <a:pt x="13" y="0"/>
                    </a:cubicBezTo>
                    <a:cubicBezTo>
                      <a:pt x="14" y="0"/>
                      <a:pt x="15" y="0"/>
                      <a:pt x="16" y="1"/>
                    </a:cubicBezTo>
                    <a:cubicBezTo>
                      <a:pt x="19" y="2"/>
                      <a:pt x="22" y="4"/>
                      <a:pt x="23" y="7"/>
                    </a:cubicBezTo>
                    <a:cubicBezTo>
                      <a:pt x="24" y="9"/>
                      <a:pt x="25" y="13"/>
                      <a:pt x="24" y="16"/>
                    </a:cubicBezTo>
                    <a:cubicBezTo>
                      <a:pt x="23" y="19"/>
                      <a:pt x="21" y="21"/>
                      <a:pt x="18" y="23"/>
                    </a:cubicBezTo>
                    <a:cubicBezTo>
                      <a:pt x="16" y="24"/>
                      <a:pt x="14" y="24"/>
                      <a:pt x="13" y="24"/>
                    </a:cubicBezTo>
                    <a:close/>
                    <a:moveTo>
                      <a:pt x="13" y="8"/>
                    </a:moveTo>
                    <a:cubicBezTo>
                      <a:pt x="11" y="8"/>
                      <a:pt x="10" y="9"/>
                      <a:pt x="9" y="11"/>
                    </a:cubicBezTo>
                    <a:cubicBezTo>
                      <a:pt x="9" y="12"/>
                      <a:pt x="9" y="13"/>
                      <a:pt x="9" y="14"/>
                    </a:cubicBezTo>
                    <a:cubicBezTo>
                      <a:pt x="10" y="15"/>
                      <a:pt x="10" y="16"/>
                      <a:pt x="11" y="16"/>
                    </a:cubicBezTo>
                    <a:cubicBezTo>
                      <a:pt x="12" y="16"/>
                      <a:pt x="13" y="16"/>
                      <a:pt x="14" y="16"/>
                    </a:cubicBezTo>
                    <a:cubicBezTo>
                      <a:pt x="15" y="15"/>
                      <a:pt x="16" y="14"/>
                      <a:pt x="16" y="13"/>
                    </a:cubicBezTo>
                    <a:cubicBezTo>
                      <a:pt x="16" y="12"/>
                      <a:pt x="16" y="11"/>
                      <a:pt x="16" y="10"/>
                    </a:cubicBezTo>
                    <a:cubicBezTo>
                      <a:pt x="16" y="10"/>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7" name="Freeform 396"/>
              <p:cNvSpPr>
                <a:spLocks noEditPoints="1"/>
              </p:cNvSpPr>
              <p:nvPr/>
            </p:nvSpPr>
            <p:spPr bwMode="auto">
              <a:xfrm>
                <a:off x="-4625976" y="3779838"/>
                <a:ext cx="52388" cy="52388"/>
              </a:xfrm>
              <a:custGeom>
                <a:avLst/>
                <a:gdLst>
                  <a:gd name="T0" fmla="*/ 12 w 24"/>
                  <a:gd name="T1" fmla="*/ 24 h 24"/>
                  <a:gd name="T2" fmla="*/ 8 w 24"/>
                  <a:gd name="T3" fmla="*/ 23 h 24"/>
                  <a:gd name="T4" fmla="*/ 1 w 24"/>
                  <a:gd name="T5" fmla="*/ 17 h 24"/>
                  <a:gd name="T6" fmla="*/ 1 w 24"/>
                  <a:gd name="T7" fmla="*/ 8 h 24"/>
                  <a:gd name="T8" fmla="*/ 13 w 24"/>
                  <a:gd name="T9" fmla="*/ 0 h 24"/>
                  <a:gd name="T10" fmla="*/ 17 w 24"/>
                  <a:gd name="T11" fmla="*/ 1 h 24"/>
                  <a:gd name="T12" fmla="*/ 23 w 24"/>
                  <a:gd name="T13" fmla="*/ 7 h 24"/>
                  <a:gd name="T14" fmla="*/ 23 w 24"/>
                  <a:gd name="T15" fmla="*/ 16 h 24"/>
                  <a:gd name="T16" fmla="*/ 17 w 24"/>
                  <a:gd name="T17" fmla="*/ 23 h 24"/>
                  <a:gd name="T18" fmla="*/ 12 w 24"/>
                  <a:gd name="T19" fmla="*/ 24 h 24"/>
                  <a:gd name="T20" fmla="*/ 13 w 24"/>
                  <a:gd name="T21" fmla="*/ 8 h 24"/>
                  <a:gd name="T22" fmla="*/ 9 w 24"/>
                  <a:gd name="T23" fmla="*/ 11 h 24"/>
                  <a:gd name="T24" fmla="*/ 9 w 24"/>
                  <a:gd name="T25" fmla="*/ 14 h 24"/>
                  <a:gd name="T26" fmla="*/ 11 w 24"/>
                  <a:gd name="T27" fmla="*/ 16 h 24"/>
                  <a:gd name="T28" fmla="*/ 13 w 24"/>
                  <a:gd name="T29" fmla="*/ 16 h 24"/>
                  <a:gd name="T30" fmla="*/ 16 w 24"/>
                  <a:gd name="T31" fmla="*/ 13 h 24"/>
                  <a:gd name="T32" fmla="*/ 16 w 24"/>
                  <a:gd name="T33" fmla="*/ 10 h 24"/>
                  <a:gd name="T34" fmla="*/ 14 w 24"/>
                  <a:gd name="T35" fmla="*/ 8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1" y="24"/>
                      <a:pt x="9" y="24"/>
                      <a:pt x="8" y="23"/>
                    </a:cubicBezTo>
                    <a:cubicBezTo>
                      <a:pt x="5" y="22"/>
                      <a:pt x="3" y="20"/>
                      <a:pt x="1" y="17"/>
                    </a:cubicBezTo>
                    <a:cubicBezTo>
                      <a:pt x="0" y="14"/>
                      <a:pt x="0" y="11"/>
                      <a:pt x="1" y="8"/>
                    </a:cubicBezTo>
                    <a:cubicBezTo>
                      <a:pt x="3" y="3"/>
                      <a:pt x="8" y="0"/>
                      <a:pt x="13" y="0"/>
                    </a:cubicBezTo>
                    <a:cubicBezTo>
                      <a:pt x="14" y="0"/>
                      <a:pt x="15" y="0"/>
                      <a:pt x="17" y="1"/>
                    </a:cubicBezTo>
                    <a:cubicBezTo>
                      <a:pt x="19" y="2"/>
                      <a:pt x="22" y="4"/>
                      <a:pt x="23" y="7"/>
                    </a:cubicBezTo>
                    <a:cubicBezTo>
                      <a:pt x="24" y="10"/>
                      <a:pt x="24" y="13"/>
                      <a:pt x="23" y="16"/>
                    </a:cubicBezTo>
                    <a:cubicBezTo>
                      <a:pt x="22" y="19"/>
                      <a:pt x="20" y="22"/>
                      <a:pt x="17" y="23"/>
                    </a:cubicBezTo>
                    <a:cubicBezTo>
                      <a:pt x="16" y="24"/>
                      <a:pt x="14" y="24"/>
                      <a:pt x="12" y="24"/>
                    </a:cubicBezTo>
                    <a:close/>
                    <a:moveTo>
                      <a:pt x="13" y="8"/>
                    </a:moveTo>
                    <a:cubicBezTo>
                      <a:pt x="11" y="8"/>
                      <a:pt x="9" y="9"/>
                      <a:pt x="9" y="11"/>
                    </a:cubicBezTo>
                    <a:cubicBezTo>
                      <a:pt x="8" y="12"/>
                      <a:pt x="8" y="13"/>
                      <a:pt x="9" y="14"/>
                    </a:cubicBezTo>
                    <a:cubicBezTo>
                      <a:pt x="9" y="15"/>
                      <a:pt x="10" y="15"/>
                      <a:pt x="11" y="16"/>
                    </a:cubicBezTo>
                    <a:cubicBezTo>
                      <a:pt x="12" y="16"/>
                      <a:pt x="13" y="16"/>
                      <a:pt x="13" y="16"/>
                    </a:cubicBezTo>
                    <a:cubicBezTo>
                      <a:pt x="14" y="15"/>
                      <a:pt x="15" y="14"/>
                      <a:pt x="16" y="13"/>
                    </a:cubicBezTo>
                    <a:cubicBezTo>
                      <a:pt x="16" y="12"/>
                      <a:pt x="16" y="11"/>
                      <a:pt x="16" y="10"/>
                    </a:cubicBezTo>
                    <a:cubicBezTo>
                      <a:pt x="15" y="9"/>
                      <a:pt x="14" y="8"/>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8" name="Freeform 397"/>
              <p:cNvSpPr>
                <a:spLocks noEditPoints="1"/>
              </p:cNvSpPr>
              <p:nvPr/>
            </p:nvSpPr>
            <p:spPr bwMode="auto">
              <a:xfrm>
                <a:off x="-4656139" y="3767138"/>
                <a:ext cx="53975" cy="52388"/>
              </a:xfrm>
              <a:custGeom>
                <a:avLst/>
                <a:gdLst>
                  <a:gd name="T0" fmla="*/ 12 w 25"/>
                  <a:gd name="T1" fmla="*/ 24 h 24"/>
                  <a:gd name="T2" fmla="*/ 7 w 25"/>
                  <a:gd name="T3" fmla="*/ 23 h 24"/>
                  <a:gd name="T4" fmla="*/ 1 w 25"/>
                  <a:gd name="T5" fmla="*/ 17 h 24"/>
                  <a:gd name="T6" fmla="*/ 1 w 25"/>
                  <a:gd name="T7" fmla="*/ 7 h 24"/>
                  <a:gd name="T8" fmla="*/ 12 w 25"/>
                  <a:gd name="T9" fmla="*/ 0 h 24"/>
                  <a:gd name="T10" fmla="*/ 17 w 25"/>
                  <a:gd name="T11" fmla="*/ 1 h 24"/>
                  <a:gd name="T12" fmla="*/ 23 w 25"/>
                  <a:gd name="T13" fmla="*/ 17 h 24"/>
                  <a:gd name="T14" fmla="*/ 12 w 25"/>
                  <a:gd name="T15" fmla="*/ 24 h 24"/>
                  <a:gd name="T16" fmla="*/ 12 w 25"/>
                  <a:gd name="T17" fmla="*/ 8 h 24"/>
                  <a:gd name="T18" fmla="*/ 9 w 25"/>
                  <a:gd name="T19" fmla="*/ 11 h 24"/>
                  <a:gd name="T20" fmla="*/ 9 w 25"/>
                  <a:gd name="T21" fmla="*/ 14 h 24"/>
                  <a:gd name="T22" fmla="*/ 10 w 25"/>
                  <a:gd name="T23" fmla="*/ 16 h 24"/>
                  <a:gd name="T24" fmla="*/ 12 w 25"/>
                  <a:gd name="T25" fmla="*/ 16 h 24"/>
                  <a:gd name="T26" fmla="*/ 15 w 25"/>
                  <a:gd name="T27" fmla="*/ 14 h 24"/>
                  <a:gd name="T28" fmla="*/ 14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0" y="24"/>
                      <a:pt x="9" y="24"/>
                      <a:pt x="7" y="23"/>
                    </a:cubicBezTo>
                    <a:cubicBezTo>
                      <a:pt x="4" y="22"/>
                      <a:pt x="2" y="20"/>
                      <a:pt x="1" y="17"/>
                    </a:cubicBezTo>
                    <a:cubicBezTo>
                      <a:pt x="0" y="14"/>
                      <a:pt x="0" y="10"/>
                      <a:pt x="1" y="7"/>
                    </a:cubicBezTo>
                    <a:cubicBezTo>
                      <a:pt x="3" y="3"/>
                      <a:pt x="8" y="0"/>
                      <a:pt x="12" y="0"/>
                    </a:cubicBezTo>
                    <a:cubicBezTo>
                      <a:pt x="14" y="0"/>
                      <a:pt x="15" y="0"/>
                      <a:pt x="17" y="1"/>
                    </a:cubicBezTo>
                    <a:cubicBezTo>
                      <a:pt x="23" y="4"/>
                      <a:pt x="25" y="11"/>
                      <a:pt x="23" y="17"/>
                    </a:cubicBezTo>
                    <a:cubicBezTo>
                      <a:pt x="21" y="21"/>
                      <a:pt x="17" y="24"/>
                      <a:pt x="12" y="24"/>
                    </a:cubicBezTo>
                    <a:close/>
                    <a:moveTo>
                      <a:pt x="12" y="8"/>
                    </a:moveTo>
                    <a:cubicBezTo>
                      <a:pt x="11" y="8"/>
                      <a:pt x="9" y="9"/>
                      <a:pt x="9" y="11"/>
                    </a:cubicBezTo>
                    <a:cubicBezTo>
                      <a:pt x="8" y="12"/>
                      <a:pt x="8" y="13"/>
                      <a:pt x="9" y="14"/>
                    </a:cubicBezTo>
                    <a:cubicBezTo>
                      <a:pt x="9" y="15"/>
                      <a:pt x="10" y="16"/>
                      <a:pt x="10" y="16"/>
                    </a:cubicBezTo>
                    <a:cubicBezTo>
                      <a:pt x="11" y="16"/>
                      <a:pt x="11" y="16"/>
                      <a:pt x="12" y="16"/>
                    </a:cubicBezTo>
                    <a:cubicBezTo>
                      <a:pt x="13" y="16"/>
                      <a:pt x="15" y="15"/>
                      <a:pt x="15" y="14"/>
                    </a:cubicBezTo>
                    <a:cubicBezTo>
                      <a:pt x="16" y="12"/>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9" name="Freeform 398"/>
              <p:cNvSpPr>
                <a:spLocks noEditPoints="1"/>
              </p:cNvSpPr>
              <p:nvPr/>
            </p:nvSpPr>
            <p:spPr bwMode="auto">
              <a:xfrm>
                <a:off x="-4686301" y="3754438"/>
                <a:ext cx="52388" cy="52388"/>
              </a:xfrm>
              <a:custGeom>
                <a:avLst/>
                <a:gdLst>
                  <a:gd name="T0" fmla="*/ 12 w 24"/>
                  <a:gd name="T1" fmla="*/ 24 h 24"/>
                  <a:gd name="T2" fmla="*/ 11 w 24"/>
                  <a:gd name="T3" fmla="*/ 24 h 24"/>
                  <a:gd name="T4" fmla="*/ 7 w 24"/>
                  <a:gd name="T5" fmla="*/ 23 h 24"/>
                  <a:gd name="T6" fmla="*/ 1 w 24"/>
                  <a:gd name="T7" fmla="*/ 16 h 24"/>
                  <a:gd name="T8" fmla="*/ 2 w 24"/>
                  <a:gd name="T9" fmla="*/ 6 h 24"/>
                  <a:gd name="T10" fmla="*/ 13 w 24"/>
                  <a:gd name="T11" fmla="*/ 0 h 24"/>
                  <a:gd name="T12" fmla="*/ 18 w 24"/>
                  <a:gd name="T13" fmla="*/ 1 h 24"/>
                  <a:gd name="T14" fmla="*/ 21 w 24"/>
                  <a:gd name="T15" fmla="*/ 4 h 24"/>
                  <a:gd name="T16" fmla="*/ 23 w 24"/>
                  <a:gd name="T17" fmla="*/ 8 h 24"/>
                  <a:gd name="T18" fmla="*/ 23 w 24"/>
                  <a:gd name="T19" fmla="*/ 17 h 24"/>
                  <a:gd name="T20" fmla="*/ 16 w 24"/>
                  <a:gd name="T21" fmla="*/ 23 h 24"/>
                  <a:gd name="T22" fmla="*/ 12 w 24"/>
                  <a:gd name="T23" fmla="*/ 24 h 24"/>
                  <a:gd name="T24" fmla="*/ 12 w 24"/>
                  <a:gd name="T25" fmla="*/ 18 h 24"/>
                  <a:gd name="T26" fmla="*/ 12 w 24"/>
                  <a:gd name="T27" fmla="*/ 20 h 24"/>
                  <a:gd name="T28" fmla="*/ 12 w 24"/>
                  <a:gd name="T29" fmla="*/ 18 h 24"/>
                  <a:gd name="T30" fmla="*/ 13 w 24"/>
                  <a:gd name="T31" fmla="*/ 8 h 24"/>
                  <a:gd name="T32" fmla="*/ 9 w 24"/>
                  <a:gd name="T33" fmla="*/ 10 h 24"/>
                  <a:gd name="T34" fmla="*/ 9 w 24"/>
                  <a:gd name="T35" fmla="*/ 13 h 24"/>
                  <a:gd name="T36" fmla="*/ 10 w 24"/>
                  <a:gd name="T37" fmla="*/ 15 h 24"/>
                  <a:gd name="T38" fmla="*/ 12 w 24"/>
                  <a:gd name="T39" fmla="*/ 16 h 24"/>
                  <a:gd name="T40" fmla="*/ 13 w 24"/>
                  <a:gd name="T41" fmla="*/ 16 h 24"/>
                  <a:gd name="T42" fmla="*/ 15 w 24"/>
                  <a:gd name="T43" fmla="*/ 13 h 24"/>
                  <a:gd name="T44" fmla="*/ 16 w 24"/>
                  <a:gd name="T45" fmla="*/ 10 h 24"/>
                  <a:gd name="T46" fmla="*/ 15 w 24"/>
                  <a:gd name="T47" fmla="*/ 9 h 24"/>
                  <a:gd name="T48" fmla="*/ 15 w 24"/>
                  <a:gd name="T49" fmla="*/ 9 h 24"/>
                  <a:gd name="T50" fmla="*/ 14 w 24"/>
                  <a:gd name="T51" fmla="*/ 8 h 24"/>
                  <a:gd name="T52" fmla="*/ 13 w 24"/>
                  <a:gd name="T5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24">
                    <a:moveTo>
                      <a:pt x="12" y="24"/>
                    </a:moveTo>
                    <a:cubicBezTo>
                      <a:pt x="11" y="24"/>
                      <a:pt x="11" y="24"/>
                      <a:pt x="11" y="24"/>
                    </a:cubicBezTo>
                    <a:cubicBezTo>
                      <a:pt x="10" y="24"/>
                      <a:pt x="8" y="23"/>
                      <a:pt x="7" y="23"/>
                    </a:cubicBezTo>
                    <a:cubicBezTo>
                      <a:pt x="4" y="21"/>
                      <a:pt x="2" y="19"/>
                      <a:pt x="1" y="16"/>
                    </a:cubicBezTo>
                    <a:cubicBezTo>
                      <a:pt x="0" y="13"/>
                      <a:pt x="0" y="9"/>
                      <a:pt x="2" y="6"/>
                    </a:cubicBezTo>
                    <a:cubicBezTo>
                      <a:pt x="4" y="2"/>
                      <a:pt x="8" y="0"/>
                      <a:pt x="13" y="0"/>
                    </a:cubicBezTo>
                    <a:cubicBezTo>
                      <a:pt x="14" y="0"/>
                      <a:pt x="16" y="0"/>
                      <a:pt x="18" y="1"/>
                    </a:cubicBezTo>
                    <a:cubicBezTo>
                      <a:pt x="19" y="2"/>
                      <a:pt x="20" y="3"/>
                      <a:pt x="21" y="4"/>
                    </a:cubicBezTo>
                    <a:cubicBezTo>
                      <a:pt x="22" y="5"/>
                      <a:pt x="23" y="6"/>
                      <a:pt x="23" y="8"/>
                    </a:cubicBezTo>
                    <a:cubicBezTo>
                      <a:pt x="24" y="11"/>
                      <a:pt x="24" y="14"/>
                      <a:pt x="23" y="17"/>
                    </a:cubicBezTo>
                    <a:cubicBezTo>
                      <a:pt x="21" y="20"/>
                      <a:pt x="19" y="22"/>
                      <a:pt x="16" y="23"/>
                    </a:cubicBezTo>
                    <a:cubicBezTo>
                      <a:pt x="15" y="24"/>
                      <a:pt x="13" y="24"/>
                      <a:pt x="12" y="24"/>
                    </a:cubicBezTo>
                    <a:close/>
                    <a:moveTo>
                      <a:pt x="12" y="18"/>
                    </a:moveTo>
                    <a:cubicBezTo>
                      <a:pt x="12" y="20"/>
                      <a:pt x="12" y="20"/>
                      <a:pt x="12" y="20"/>
                    </a:cubicBezTo>
                    <a:cubicBezTo>
                      <a:pt x="12" y="18"/>
                      <a:pt x="12" y="18"/>
                      <a:pt x="12" y="18"/>
                    </a:cubicBezTo>
                    <a:close/>
                    <a:moveTo>
                      <a:pt x="13" y="8"/>
                    </a:moveTo>
                    <a:cubicBezTo>
                      <a:pt x="11" y="8"/>
                      <a:pt x="10" y="9"/>
                      <a:pt x="9" y="10"/>
                    </a:cubicBezTo>
                    <a:cubicBezTo>
                      <a:pt x="8" y="11"/>
                      <a:pt x="8" y="12"/>
                      <a:pt x="9" y="13"/>
                    </a:cubicBezTo>
                    <a:cubicBezTo>
                      <a:pt x="9" y="14"/>
                      <a:pt x="10" y="15"/>
                      <a:pt x="10" y="15"/>
                    </a:cubicBezTo>
                    <a:cubicBezTo>
                      <a:pt x="11" y="16"/>
                      <a:pt x="11" y="16"/>
                      <a:pt x="12" y="16"/>
                    </a:cubicBezTo>
                    <a:cubicBezTo>
                      <a:pt x="12" y="16"/>
                      <a:pt x="13" y="16"/>
                      <a:pt x="13" y="16"/>
                    </a:cubicBezTo>
                    <a:cubicBezTo>
                      <a:pt x="14" y="15"/>
                      <a:pt x="15" y="14"/>
                      <a:pt x="15" y="13"/>
                    </a:cubicBezTo>
                    <a:cubicBezTo>
                      <a:pt x="16" y="12"/>
                      <a:pt x="16" y="11"/>
                      <a:pt x="16" y="10"/>
                    </a:cubicBezTo>
                    <a:cubicBezTo>
                      <a:pt x="15" y="10"/>
                      <a:pt x="15" y="9"/>
                      <a:pt x="15" y="9"/>
                    </a:cubicBezTo>
                    <a:cubicBezTo>
                      <a:pt x="15" y="9"/>
                      <a:pt x="15" y="9"/>
                      <a:pt x="15" y="9"/>
                    </a:cubicBezTo>
                    <a:cubicBezTo>
                      <a:pt x="15" y="9"/>
                      <a:pt x="14" y="8"/>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0" name="Freeform 399"/>
              <p:cNvSpPr>
                <a:spLocks noEditPoints="1"/>
              </p:cNvSpPr>
              <p:nvPr/>
            </p:nvSpPr>
            <p:spPr bwMode="auto">
              <a:xfrm>
                <a:off x="-4589464" y="3829050"/>
                <a:ext cx="57150" cy="52388"/>
              </a:xfrm>
              <a:custGeom>
                <a:avLst/>
                <a:gdLst>
                  <a:gd name="T0" fmla="*/ 12 w 26"/>
                  <a:gd name="T1" fmla="*/ 24 h 24"/>
                  <a:gd name="T2" fmla="*/ 9 w 26"/>
                  <a:gd name="T3" fmla="*/ 24 h 24"/>
                  <a:gd name="T4" fmla="*/ 1 w 26"/>
                  <a:gd name="T5" fmla="*/ 18 h 24"/>
                  <a:gd name="T6" fmla="*/ 1 w 26"/>
                  <a:gd name="T7" fmla="*/ 8 h 24"/>
                  <a:gd name="T8" fmla="*/ 7 w 26"/>
                  <a:gd name="T9" fmla="*/ 1 h 24"/>
                  <a:gd name="T10" fmla="*/ 16 w 26"/>
                  <a:gd name="T11" fmla="*/ 0 h 24"/>
                  <a:gd name="T12" fmla="*/ 24 w 26"/>
                  <a:gd name="T13" fmla="*/ 15 h 24"/>
                  <a:gd name="T14" fmla="*/ 12 w 26"/>
                  <a:gd name="T15" fmla="*/ 24 h 24"/>
                  <a:gd name="T16" fmla="*/ 12 w 26"/>
                  <a:gd name="T17" fmla="*/ 8 h 24"/>
                  <a:gd name="T18" fmla="*/ 10 w 26"/>
                  <a:gd name="T19" fmla="*/ 8 h 24"/>
                  <a:gd name="T20" fmla="*/ 8 w 26"/>
                  <a:gd name="T21" fmla="*/ 11 h 24"/>
                  <a:gd name="T22" fmla="*/ 9 w 26"/>
                  <a:gd name="T23" fmla="*/ 14 h 24"/>
                  <a:gd name="T24" fmla="*/ 11 w 26"/>
                  <a:gd name="T25" fmla="*/ 16 h 24"/>
                  <a:gd name="T26" fmla="*/ 12 w 26"/>
                  <a:gd name="T27" fmla="*/ 16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10" y="24"/>
                      <a:pt x="9" y="24"/>
                    </a:cubicBezTo>
                    <a:cubicBezTo>
                      <a:pt x="6" y="23"/>
                      <a:pt x="3" y="21"/>
                      <a:pt x="1" y="18"/>
                    </a:cubicBezTo>
                    <a:cubicBezTo>
                      <a:pt x="0" y="15"/>
                      <a:pt x="0" y="11"/>
                      <a:pt x="1" y="8"/>
                    </a:cubicBezTo>
                    <a:cubicBezTo>
                      <a:pt x="2" y="5"/>
                      <a:pt x="4" y="3"/>
                      <a:pt x="7" y="1"/>
                    </a:cubicBezTo>
                    <a:cubicBezTo>
                      <a:pt x="9" y="0"/>
                      <a:pt x="12" y="0"/>
                      <a:pt x="16" y="0"/>
                    </a:cubicBezTo>
                    <a:cubicBezTo>
                      <a:pt x="22" y="2"/>
                      <a:pt x="26" y="9"/>
                      <a:pt x="24" y="15"/>
                    </a:cubicBezTo>
                    <a:cubicBezTo>
                      <a:pt x="22" y="20"/>
                      <a:pt x="18" y="24"/>
                      <a:pt x="12" y="24"/>
                    </a:cubicBezTo>
                    <a:close/>
                    <a:moveTo>
                      <a:pt x="12" y="8"/>
                    </a:moveTo>
                    <a:cubicBezTo>
                      <a:pt x="12" y="8"/>
                      <a:pt x="11" y="8"/>
                      <a:pt x="10" y="8"/>
                    </a:cubicBezTo>
                    <a:cubicBezTo>
                      <a:pt x="9" y="9"/>
                      <a:pt x="9" y="10"/>
                      <a:pt x="8" y="11"/>
                    </a:cubicBezTo>
                    <a:cubicBezTo>
                      <a:pt x="8" y="12"/>
                      <a:pt x="8" y="13"/>
                      <a:pt x="9" y="14"/>
                    </a:cubicBezTo>
                    <a:cubicBezTo>
                      <a:pt x="9" y="14"/>
                      <a:pt x="10" y="15"/>
                      <a:pt x="11" y="16"/>
                    </a:cubicBezTo>
                    <a:cubicBezTo>
                      <a:pt x="11" y="16"/>
                      <a:pt x="12" y="16"/>
                      <a:pt x="12" y="16"/>
                    </a:cubicBezTo>
                    <a:cubicBezTo>
                      <a:pt x="14" y="16"/>
                      <a:pt x="16" y="15"/>
                      <a:pt x="16" y="13"/>
                    </a:cubicBezTo>
                    <a:cubicBezTo>
                      <a:pt x="17"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1" name="Freeform 400"/>
              <p:cNvSpPr>
                <a:spLocks noEditPoints="1"/>
              </p:cNvSpPr>
              <p:nvPr/>
            </p:nvSpPr>
            <p:spPr bwMode="auto">
              <a:xfrm>
                <a:off x="-4622801" y="3819525"/>
                <a:ext cx="55563" cy="50800"/>
              </a:xfrm>
              <a:custGeom>
                <a:avLst/>
                <a:gdLst>
                  <a:gd name="T0" fmla="*/ 13 w 26"/>
                  <a:gd name="T1" fmla="*/ 24 h 24"/>
                  <a:gd name="T2" fmla="*/ 9 w 26"/>
                  <a:gd name="T3" fmla="*/ 23 h 24"/>
                  <a:gd name="T4" fmla="*/ 5 w 26"/>
                  <a:gd name="T5" fmla="*/ 21 h 24"/>
                  <a:gd name="T6" fmla="*/ 2 w 26"/>
                  <a:gd name="T7" fmla="*/ 17 h 24"/>
                  <a:gd name="T8" fmla="*/ 2 w 26"/>
                  <a:gd name="T9" fmla="*/ 8 h 24"/>
                  <a:gd name="T10" fmla="*/ 8 w 26"/>
                  <a:gd name="T11" fmla="*/ 1 h 24"/>
                  <a:gd name="T12" fmla="*/ 12 w 26"/>
                  <a:gd name="T13" fmla="*/ 0 h 24"/>
                  <a:gd name="T14" fmla="*/ 17 w 26"/>
                  <a:gd name="T15" fmla="*/ 0 h 24"/>
                  <a:gd name="T16" fmla="*/ 24 w 26"/>
                  <a:gd name="T17" fmla="*/ 16 h 24"/>
                  <a:gd name="T18" fmla="*/ 13 w 26"/>
                  <a:gd name="T19" fmla="*/ 24 h 24"/>
                  <a:gd name="T20" fmla="*/ 13 w 26"/>
                  <a:gd name="T21" fmla="*/ 8 h 24"/>
                  <a:gd name="T22" fmla="*/ 13 w 26"/>
                  <a:gd name="T23" fmla="*/ 8 h 24"/>
                  <a:gd name="T24" fmla="*/ 13 w 26"/>
                  <a:gd name="T25" fmla="*/ 8 h 24"/>
                  <a:gd name="T26" fmla="*/ 11 w 26"/>
                  <a:gd name="T27" fmla="*/ 8 h 24"/>
                  <a:gd name="T28" fmla="*/ 9 w 26"/>
                  <a:gd name="T29" fmla="*/ 11 h 24"/>
                  <a:gd name="T30" fmla="*/ 9 w 26"/>
                  <a:gd name="T31" fmla="*/ 14 h 24"/>
                  <a:gd name="T32" fmla="*/ 10 w 26"/>
                  <a:gd name="T33" fmla="*/ 15 h 24"/>
                  <a:gd name="T34" fmla="*/ 12 w 26"/>
                  <a:gd name="T35" fmla="*/ 16 h 24"/>
                  <a:gd name="T36" fmla="*/ 13 w 26"/>
                  <a:gd name="T37" fmla="*/ 16 h 24"/>
                  <a:gd name="T38" fmla="*/ 17 w 26"/>
                  <a:gd name="T39" fmla="*/ 13 h 24"/>
                  <a:gd name="T40" fmla="*/ 14 w 26"/>
                  <a:gd name="T41" fmla="*/ 8 h 24"/>
                  <a:gd name="T42" fmla="*/ 13 w 26"/>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24">
                    <a:moveTo>
                      <a:pt x="13" y="24"/>
                    </a:moveTo>
                    <a:cubicBezTo>
                      <a:pt x="12" y="24"/>
                      <a:pt x="10" y="24"/>
                      <a:pt x="9" y="23"/>
                    </a:cubicBezTo>
                    <a:cubicBezTo>
                      <a:pt x="7" y="23"/>
                      <a:pt x="6" y="22"/>
                      <a:pt x="5" y="21"/>
                    </a:cubicBezTo>
                    <a:cubicBezTo>
                      <a:pt x="3" y="20"/>
                      <a:pt x="3" y="18"/>
                      <a:pt x="2" y="17"/>
                    </a:cubicBezTo>
                    <a:cubicBezTo>
                      <a:pt x="1" y="14"/>
                      <a:pt x="0" y="11"/>
                      <a:pt x="2" y="8"/>
                    </a:cubicBezTo>
                    <a:cubicBezTo>
                      <a:pt x="3" y="5"/>
                      <a:pt x="5" y="2"/>
                      <a:pt x="8" y="1"/>
                    </a:cubicBezTo>
                    <a:cubicBezTo>
                      <a:pt x="9" y="0"/>
                      <a:pt x="11" y="0"/>
                      <a:pt x="12" y="0"/>
                    </a:cubicBezTo>
                    <a:cubicBezTo>
                      <a:pt x="14" y="0"/>
                      <a:pt x="15" y="0"/>
                      <a:pt x="17" y="0"/>
                    </a:cubicBezTo>
                    <a:cubicBezTo>
                      <a:pt x="23" y="3"/>
                      <a:pt x="26" y="9"/>
                      <a:pt x="24" y="16"/>
                    </a:cubicBezTo>
                    <a:cubicBezTo>
                      <a:pt x="23" y="21"/>
                      <a:pt x="18" y="24"/>
                      <a:pt x="13" y="24"/>
                    </a:cubicBezTo>
                    <a:close/>
                    <a:moveTo>
                      <a:pt x="13" y="8"/>
                    </a:moveTo>
                    <a:cubicBezTo>
                      <a:pt x="13" y="8"/>
                      <a:pt x="13" y="8"/>
                      <a:pt x="13" y="8"/>
                    </a:cubicBezTo>
                    <a:cubicBezTo>
                      <a:pt x="13" y="8"/>
                      <a:pt x="13" y="8"/>
                      <a:pt x="13" y="8"/>
                    </a:cubicBezTo>
                    <a:cubicBezTo>
                      <a:pt x="12" y="8"/>
                      <a:pt x="12" y="8"/>
                      <a:pt x="11" y="8"/>
                    </a:cubicBezTo>
                    <a:cubicBezTo>
                      <a:pt x="10" y="9"/>
                      <a:pt x="10" y="10"/>
                      <a:pt x="9" y="11"/>
                    </a:cubicBezTo>
                    <a:cubicBezTo>
                      <a:pt x="9" y="12"/>
                      <a:pt x="9" y="13"/>
                      <a:pt x="9" y="14"/>
                    </a:cubicBezTo>
                    <a:cubicBezTo>
                      <a:pt x="10" y="14"/>
                      <a:pt x="10" y="15"/>
                      <a:pt x="10" y="15"/>
                    </a:cubicBezTo>
                    <a:cubicBezTo>
                      <a:pt x="11" y="15"/>
                      <a:pt x="11" y="16"/>
                      <a:pt x="12" y="16"/>
                    </a:cubicBezTo>
                    <a:cubicBezTo>
                      <a:pt x="12" y="16"/>
                      <a:pt x="12" y="16"/>
                      <a:pt x="13" y="16"/>
                    </a:cubicBezTo>
                    <a:cubicBezTo>
                      <a:pt x="15" y="16"/>
                      <a:pt x="16" y="15"/>
                      <a:pt x="17" y="13"/>
                    </a:cubicBezTo>
                    <a:cubicBezTo>
                      <a:pt x="17" y="11"/>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2" name="Freeform 401"/>
              <p:cNvSpPr>
                <a:spLocks noEditPoints="1"/>
              </p:cNvSpPr>
              <p:nvPr/>
            </p:nvSpPr>
            <p:spPr bwMode="auto">
              <a:xfrm>
                <a:off x="-4656139" y="3806825"/>
                <a:ext cx="58738" cy="50800"/>
              </a:xfrm>
              <a:custGeom>
                <a:avLst/>
                <a:gdLst>
                  <a:gd name="T0" fmla="*/ 13 w 27"/>
                  <a:gd name="T1" fmla="*/ 24 h 24"/>
                  <a:gd name="T2" fmla="*/ 8 w 27"/>
                  <a:gd name="T3" fmla="*/ 23 h 24"/>
                  <a:gd name="T4" fmla="*/ 2 w 27"/>
                  <a:gd name="T5" fmla="*/ 17 h 24"/>
                  <a:gd name="T6" fmla="*/ 2 w 27"/>
                  <a:gd name="T7" fmla="*/ 7 h 24"/>
                  <a:gd name="T8" fmla="*/ 13 w 27"/>
                  <a:gd name="T9" fmla="*/ 0 h 24"/>
                  <a:gd name="T10" fmla="*/ 17 w 27"/>
                  <a:gd name="T11" fmla="*/ 1 h 24"/>
                  <a:gd name="T12" fmla="*/ 24 w 27"/>
                  <a:gd name="T13" fmla="*/ 17 h 24"/>
                  <a:gd name="T14" fmla="*/ 13 w 27"/>
                  <a:gd name="T15" fmla="*/ 24 h 24"/>
                  <a:gd name="T16" fmla="*/ 13 w 27"/>
                  <a:gd name="T17" fmla="*/ 8 h 24"/>
                  <a:gd name="T18" fmla="*/ 9 w 27"/>
                  <a:gd name="T19" fmla="*/ 11 h 24"/>
                  <a:gd name="T20" fmla="*/ 9 w 27"/>
                  <a:gd name="T21" fmla="*/ 14 h 24"/>
                  <a:gd name="T22" fmla="*/ 11 w 27"/>
                  <a:gd name="T23" fmla="*/ 16 h 24"/>
                  <a:gd name="T24" fmla="*/ 17 w 27"/>
                  <a:gd name="T25" fmla="*/ 14 h 24"/>
                  <a:gd name="T26" fmla="*/ 15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1" y="24"/>
                      <a:pt x="10" y="24"/>
                      <a:pt x="8" y="23"/>
                    </a:cubicBezTo>
                    <a:cubicBezTo>
                      <a:pt x="5" y="22"/>
                      <a:pt x="3" y="20"/>
                      <a:pt x="2" y="17"/>
                    </a:cubicBezTo>
                    <a:cubicBezTo>
                      <a:pt x="0" y="14"/>
                      <a:pt x="0" y="10"/>
                      <a:pt x="2" y="7"/>
                    </a:cubicBezTo>
                    <a:cubicBezTo>
                      <a:pt x="4" y="3"/>
                      <a:pt x="8" y="0"/>
                      <a:pt x="13" y="0"/>
                    </a:cubicBezTo>
                    <a:cubicBezTo>
                      <a:pt x="15" y="0"/>
                      <a:pt x="16" y="0"/>
                      <a:pt x="17" y="1"/>
                    </a:cubicBezTo>
                    <a:cubicBezTo>
                      <a:pt x="24" y="3"/>
                      <a:pt x="27" y="10"/>
                      <a:pt x="24" y="17"/>
                    </a:cubicBezTo>
                    <a:cubicBezTo>
                      <a:pt x="22" y="21"/>
                      <a:pt x="18" y="24"/>
                      <a:pt x="13" y="24"/>
                    </a:cubicBezTo>
                    <a:close/>
                    <a:moveTo>
                      <a:pt x="13" y="8"/>
                    </a:moveTo>
                    <a:cubicBezTo>
                      <a:pt x="11" y="8"/>
                      <a:pt x="10" y="9"/>
                      <a:pt x="9" y="11"/>
                    </a:cubicBezTo>
                    <a:cubicBezTo>
                      <a:pt x="9" y="12"/>
                      <a:pt x="9" y="13"/>
                      <a:pt x="9" y="14"/>
                    </a:cubicBezTo>
                    <a:cubicBezTo>
                      <a:pt x="10" y="15"/>
                      <a:pt x="10" y="16"/>
                      <a:pt x="11" y="16"/>
                    </a:cubicBezTo>
                    <a:cubicBezTo>
                      <a:pt x="14" y="17"/>
                      <a:pt x="16" y="16"/>
                      <a:pt x="17" y="14"/>
                    </a:cubicBezTo>
                    <a:cubicBezTo>
                      <a:pt x="17" y="12"/>
                      <a:pt x="16" y="9"/>
                      <a:pt x="15"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3" name="Freeform 402"/>
              <p:cNvSpPr>
                <a:spLocks noEditPoints="1"/>
              </p:cNvSpPr>
              <p:nvPr/>
            </p:nvSpPr>
            <p:spPr bwMode="auto">
              <a:xfrm>
                <a:off x="-4686301" y="3790950"/>
                <a:ext cx="57150" cy="53975"/>
              </a:xfrm>
              <a:custGeom>
                <a:avLst/>
                <a:gdLst>
                  <a:gd name="T0" fmla="*/ 12 w 26"/>
                  <a:gd name="T1" fmla="*/ 25 h 25"/>
                  <a:gd name="T2" fmla="*/ 7 w 26"/>
                  <a:gd name="T3" fmla="*/ 24 h 25"/>
                  <a:gd name="T4" fmla="*/ 1 w 26"/>
                  <a:gd name="T5" fmla="*/ 17 h 25"/>
                  <a:gd name="T6" fmla="*/ 1 w 26"/>
                  <a:gd name="T7" fmla="*/ 7 h 25"/>
                  <a:gd name="T8" fmla="*/ 8 w 26"/>
                  <a:gd name="T9" fmla="*/ 1 h 25"/>
                  <a:gd name="T10" fmla="*/ 17 w 26"/>
                  <a:gd name="T11" fmla="*/ 2 h 25"/>
                  <a:gd name="T12" fmla="*/ 23 w 26"/>
                  <a:gd name="T13" fmla="*/ 18 h 25"/>
                  <a:gd name="T14" fmla="*/ 12 w 26"/>
                  <a:gd name="T15" fmla="*/ 25 h 25"/>
                  <a:gd name="T16" fmla="*/ 12 w 26"/>
                  <a:gd name="T17" fmla="*/ 9 h 25"/>
                  <a:gd name="T18" fmla="*/ 11 w 26"/>
                  <a:gd name="T19" fmla="*/ 9 h 25"/>
                  <a:gd name="T20" fmla="*/ 9 w 26"/>
                  <a:gd name="T21" fmla="*/ 11 h 25"/>
                  <a:gd name="T22" fmla="*/ 8 w 26"/>
                  <a:gd name="T23" fmla="*/ 14 h 25"/>
                  <a:gd name="T24" fmla="*/ 10 w 26"/>
                  <a:gd name="T25" fmla="*/ 16 h 25"/>
                  <a:gd name="T26" fmla="*/ 12 w 26"/>
                  <a:gd name="T27" fmla="*/ 17 h 25"/>
                  <a:gd name="T28" fmla="*/ 16 w 26"/>
                  <a:gd name="T29" fmla="*/ 14 h 25"/>
                  <a:gd name="T30" fmla="*/ 14 w 26"/>
                  <a:gd name="T31" fmla="*/ 9 h 25"/>
                  <a:gd name="T32" fmla="*/ 12 w 26"/>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2" y="25"/>
                    </a:moveTo>
                    <a:cubicBezTo>
                      <a:pt x="10" y="25"/>
                      <a:pt x="9" y="25"/>
                      <a:pt x="7" y="24"/>
                    </a:cubicBezTo>
                    <a:cubicBezTo>
                      <a:pt x="4" y="22"/>
                      <a:pt x="2" y="20"/>
                      <a:pt x="1" y="17"/>
                    </a:cubicBezTo>
                    <a:cubicBezTo>
                      <a:pt x="0" y="14"/>
                      <a:pt x="0" y="10"/>
                      <a:pt x="1" y="7"/>
                    </a:cubicBezTo>
                    <a:cubicBezTo>
                      <a:pt x="3" y="5"/>
                      <a:pt x="5" y="2"/>
                      <a:pt x="8" y="1"/>
                    </a:cubicBezTo>
                    <a:cubicBezTo>
                      <a:pt x="11" y="0"/>
                      <a:pt x="15" y="0"/>
                      <a:pt x="17" y="2"/>
                    </a:cubicBezTo>
                    <a:cubicBezTo>
                      <a:pt x="23" y="4"/>
                      <a:pt x="26" y="12"/>
                      <a:pt x="23" y="18"/>
                    </a:cubicBezTo>
                    <a:cubicBezTo>
                      <a:pt x="21" y="22"/>
                      <a:pt x="17" y="25"/>
                      <a:pt x="12" y="25"/>
                    </a:cubicBezTo>
                    <a:close/>
                    <a:moveTo>
                      <a:pt x="12" y="9"/>
                    </a:moveTo>
                    <a:cubicBezTo>
                      <a:pt x="12" y="9"/>
                      <a:pt x="11" y="9"/>
                      <a:pt x="11" y="9"/>
                    </a:cubicBezTo>
                    <a:cubicBezTo>
                      <a:pt x="10" y="9"/>
                      <a:pt x="9" y="10"/>
                      <a:pt x="9" y="11"/>
                    </a:cubicBezTo>
                    <a:cubicBezTo>
                      <a:pt x="8" y="12"/>
                      <a:pt x="8" y="13"/>
                      <a:pt x="8" y="14"/>
                    </a:cubicBezTo>
                    <a:cubicBezTo>
                      <a:pt x="9" y="15"/>
                      <a:pt x="10" y="16"/>
                      <a:pt x="10" y="16"/>
                    </a:cubicBezTo>
                    <a:cubicBezTo>
                      <a:pt x="11" y="17"/>
                      <a:pt x="12" y="17"/>
                      <a:pt x="12" y="17"/>
                    </a:cubicBezTo>
                    <a:cubicBezTo>
                      <a:pt x="14" y="17"/>
                      <a:pt x="15" y="16"/>
                      <a:pt x="16" y="14"/>
                    </a:cubicBezTo>
                    <a:cubicBezTo>
                      <a:pt x="17" y="12"/>
                      <a:pt x="16"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4" name="Freeform 403"/>
              <p:cNvSpPr>
                <a:spLocks noEditPoints="1"/>
              </p:cNvSpPr>
              <p:nvPr/>
            </p:nvSpPr>
            <p:spPr bwMode="auto">
              <a:xfrm>
                <a:off x="-4616451" y="3857625"/>
                <a:ext cx="53975" cy="50800"/>
              </a:xfrm>
              <a:custGeom>
                <a:avLst/>
                <a:gdLst>
                  <a:gd name="T0" fmla="*/ 13 w 25"/>
                  <a:gd name="T1" fmla="*/ 24 h 24"/>
                  <a:gd name="T2" fmla="*/ 9 w 25"/>
                  <a:gd name="T3" fmla="*/ 23 h 24"/>
                  <a:gd name="T4" fmla="*/ 1 w 25"/>
                  <a:gd name="T5" fmla="*/ 17 h 24"/>
                  <a:gd name="T6" fmla="*/ 1 w 25"/>
                  <a:gd name="T7" fmla="*/ 8 h 24"/>
                  <a:gd name="T8" fmla="*/ 12 w 25"/>
                  <a:gd name="T9" fmla="*/ 0 h 24"/>
                  <a:gd name="T10" fmla="*/ 16 w 25"/>
                  <a:gd name="T11" fmla="*/ 0 h 24"/>
                  <a:gd name="T12" fmla="*/ 23 w 25"/>
                  <a:gd name="T13" fmla="*/ 6 h 24"/>
                  <a:gd name="T14" fmla="*/ 24 w 25"/>
                  <a:gd name="T15" fmla="*/ 16 h 24"/>
                  <a:gd name="T16" fmla="*/ 18 w 25"/>
                  <a:gd name="T17" fmla="*/ 23 h 24"/>
                  <a:gd name="T18" fmla="*/ 13 w 25"/>
                  <a:gd name="T19" fmla="*/ 24 h 24"/>
                  <a:gd name="T20" fmla="*/ 12 w 25"/>
                  <a:gd name="T21" fmla="*/ 8 h 24"/>
                  <a:gd name="T22" fmla="*/ 8 w 25"/>
                  <a:gd name="T23" fmla="*/ 11 h 24"/>
                  <a:gd name="T24" fmla="*/ 8 w 25"/>
                  <a:gd name="T25" fmla="*/ 13 h 24"/>
                  <a:gd name="T26" fmla="*/ 11 w 25"/>
                  <a:gd name="T27" fmla="*/ 16 h 24"/>
                  <a:gd name="T28" fmla="*/ 15 w 25"/>
                  <a:gd name="T29" fmla="*/ 16 h 24"/>
                  <a:gd name="T30" fmla="*/ 17 w 25"/>
                  <a:gd name="T31" fmla="*/ 13 h 24"/>
                  <a:gd name="T32" fmla="*/ 16 w 25"/>
                  <a:gd name="T33" fmla="*/ 10 h 24"/>
                  <a:gd name="T34" fmla="*/ 14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4"/>
                      <a:pt x="9" y="23"/>
                    </a:cubicBezTo>
                    <a:cubicBezTo>
                      <a:pt x="5" y="22"/>
                      <a:pt x="3" y="20"/>
                      <a:pt x="1" y="17"/>
                    </a:cubicBezTo>
                    <a:cubicBezTo>
                      <a:pt x="0" y="14"/>
                      <a:pt x="0" y="11"/>
                      <a:pt x="1" y="8"/>
                    </a:cubicBezTo>
                    <a:cubicBezTo>
                      <a:pt x="2" y="3"/>
                      <a:pt x="7" y="0"/>
                      <a:pt x="12" y="0"/>
                    </a:cubicBezTo>
                    <a:cubicBezTo>
                      <a:pt x="14" y="0"/>
                      <a:pt x="15" y="0"/>
                      <a:pt x="16" y="0"/>
                    </a:cubicBezTo>
                    <a:cubicBezTo>
                      <a:pt x="19" y="1"/>
                      <a:pt x="22" y="4"/>
                      <a:pt x="23" y="6"/>
                    </a:cubicBezTo>
                    <a:cubicBezTo>
                      <a:pt x="25" y="9"/>
                      <a:pt x="25" y="13"/>
                      <a:pt x="24" y="16"/>
                    </a:cubicBezTo>
                    <a:cubicBezTo>
                      <a:pt x="23" y="19"/>
                      <a:pt x="21" y="21"/>
                      <a:pt x="18" y="23"/>
                    </a:cubicBezTo>
                    <a:cubicBezTo>
                      <a:pt x="17" y="24"/>
                      <a:pt x="15" y="24"/>
                      <a:pt x="13" y="24"/>
                    </a:cubicBezTo>
                    <a:close/>
                    <a:moveTo>
                      <a:pt x="12" y="8"/>
                    </a:moveTo>
                    <a:cubicBezTo>
                      <a:pt x="11" y="8"/>
                      <a:pt x="9" y="9"/>
                      <a:pt x="8" y="11"/>
                    </a:cubicBezTo>
                    <a:cubicBezTo>
                      <a:pt x="8" y="12"/>
                      <a:pt x="8" y="13"/>
                      <a:pt x="8" y="13"/>
                    </a:cubicBezTo>
                    <a:cubicBezTo>
                      <a:pt x="9" y="15"/>
                      <a:pt x="10" y="15"/>
                      <a:pt x="11" y="16"/>
                    </a:cubicBezTo>
                    <a:cubicBezTo>
                      <a:pt x="12" y="16"/>
                      <a:pt x="14" y="16"/>
                      <a:pt x="15" y="16"/>
                    </a:cubicBezTo>
                    <a:cubicBezTo>
                      <a:pt x="16" y="15"/>
                      <a:pt x="16" y="14"/>
                      <a:pt x="17" y="13"/>
                    </a:cubicBezTo>
                    <a:cubicBezTo>
                      <a:pt x="17" y="12"/>
                      <a:pt x="17" y="11"/>
                      <a:pt x="16" y="10"/>
                    </a:cubicBezTo>
                    <a:cubicBezTo>
                      <a:pt x="16" y="9"/>
                      <a:pt x="15" y="8"/>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5" name="Freeform 404"/>
              <p:cNvSpPr>
                <a:spLocks noEditPoints="1"/>
              </p:cNvSpPr>
              <p:nvPr/>
            </p:nvSpPr>
            <p:spPr bwMode="auto">
              <a:xfrm>
                <a:off x="-4686301" y="3876675"/>
                <a:ext cx="88900" cy="79375"/>
              </a:xfrm>
              <a:custGeom>
                <a:avLst/>
                <a:gdLst>
                  <a:gd name="T0" fmla="*/ 22 w 41"/>
                  <a:gd name="T1" fmla="*/ 37 h 37"/>
                  <a:gd name="T2" fmla="*/ 14 w 41"/>
                  <a:gd name="T3" fmla="*/ 36 h 37"/>
                  <a:gd name="T4" fmla="*/ 3 w 41"/>
                  <a:gd name="T5" fmla="*/ 26 h 37"/>
                  <a:gd name="T6" fmla="*/ 2 w 41"/>
                  <a:gd name="T7" fmla="*/ 11 h 37"/>
                  <a:gd name="T8" fmla="*/ 12 w 41"/>
                  <a:gd name="T9" fmla="*/ 2 h 37"/>
                  <a:gd name="T10" fmla="*/ 27 w 41"/>
                  <a:gd name="T11" fmla="*/ 2 h 37"/>
                  <a:gd name="T12" fmla="*/ 33 w 41"/>
                  <a:gd name="T13" fmla="*/ 6 h 37"/>
                  <a:gd name="T14" fmla="*/ 38 w 41"/>
                  <a:gd name="T15" fmla="*/ 11 h 37"/>
                  <a:gd name="T16" fmla="*/ 39 w 41"/>
                  <a:gd name="T17" fmla="*/ 25 h 37"/>
                  <a:gd name="T18" fmla="*/ 29 w 41"/>
                  <a:gd name="T19" fmla="*/ 36 h 37"/>
                  <a:gd name="T20" fmla="*/ 22 w 41"/>
                  <a:gd name="T21" fmla="*/ 37 h 37"/>
                  <a:gd name="T22" fmla="*/ 20 w 41"/>
                  <a:gd name="T23" fmla="*/ 8 h 37"/>
                  <a:gd name="T24" fmla="*/ 15 w 41"/>
                  <a:gd name="T25" fmla="*/ 9 h 37"/>
                  <a:gd name="T26" fmla="*/ 10 w 41"/>
                  <a:gd name="T27" fmla="*/ 14 h 37"/>
                  <a:gd name="T28" fmla="*/ 10 w 41"/>
                  <a:gd name="T29" fmla="*/ 22 h 37"/>
                  <a:gd name="T30" fmla="*/ 17 w 41"/>
                  <a:gd name="T31" fmla="*/ 28 h 37"/>
                  <a:gd name="T32" fmla="*/ 22 w 41"/>
                  <a:gd name="T33" fmla="*/ 29 h 37"/>
                  <a:gd name="T34" fmla="*/ 22 w 41"/>
                  <a:gd name="T35" fmla="*/ 33 h 37"/>
                  <a:gd name="T36" fmla="*/ 22 w 41"/>
                  <a:gd name="T37" fmla="*/ 29 h 37"/>
                  <a:gd name="T38" fmla="*/ 26 w 41"/>
                  <a:gd name="T39" fmla="*/ 28 h 37"/>
                  <a:gd name="T40" fmla="*/ 31 w 41"/>
                  <a:gd name="T41" fmla="*/ 23 h 37"/>
                  <a:gd name="T42" fmla="*/ 31 w 41"/>
                  <a:gd name="T43" fmla="*/ 15 h 37"/>
                  <a:gd name="T44" fmla="*/ 28 w 41"/>
                  <a:gd name="T45" fmla="*/ 12 h 37"/>
                  <a:gd name="T46" fmla="*/ 24 w 41"/>
                  <a:gd name="T47" fmla="*/ 9 h 37"/>
                  <a:gd name="T48" fmla="*/ 20 w 41"/>
                  <a:gd name="T49"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37">
                    <a:moveTo>
                      <a:pt x="22" y="37"/>
                    </a:moveTo>
                    <a:cubicBezTo>
                      <a:pt x="19" y="37"/>
                      <a:pt x="16" y="37"/>
                      <a:pt x="14" y="36"/>
                    </a:cubicBezTo>
                    <a:cubicBezTo>
                      <a:pt x="9" y="34"/>
                      <a:pt x="5" y="30"/>
                      <a:pt x="3" y="26"/>
                    </a:cubicBezTo>
                    <a:cubicBezTo>
                      <a:pt x="0" y="21"/>
                      <a:pt x="0" y="16"/>
                      <a:pt x="2" y="11"/>
                    </a:cubicBezTo>
                    <a:cubicBezTo>
                      <a:pt x="4" y="7"/>
                      <a:pt x="8" y="3"/>
                      <a:pt x="12" y="2"/>
                    </a:cubicBezTo>
                    <a:cubicBezTo>
                      <a:pt x="17" y="0"/>
                      <a:pt x="22" y="0"/>
                      <a:pt x="27" y="2"/>
                    </a:cubicBezTo>
                    <a:cubicBezTo>
                      <a:pt x="29" y="2"/>
                      <a:pt x="31" y="4"/>
                      <a:pt x="33" y="6"/>
                    </a:cubicBezTo>
                    <a:cubicBezTo>
                      <a:pt x="35" y="7"/>
                      <a:pt x="37" y="9"/>
                      <a:pt x="38" y="11"/>
                    </a:cubicBezTo>
                    <a:cubicBezTo>
                      <a:pt x="40" y="16"/>
                      <a:pt x="41" y="21"/>
                      <a:pt x="39" y="25"/>
                    </a:cubicBezTo>
                    <a:cubicBezTo>
                      <a:pt x="37" y="30"/>
                      <a:pt x="34" y="34"/>
                      <a:pt x="29" y="36"/>
                    </a:cubicBezTo>
                    <a:cubicBezTo>
                      <a:pt x="27" y="37"/>
                      <a:pt x="24" y="37"/>
                      <a:pt x="22" y="37"/>
                    </a:cubicBezTo>
                    <a:close/>
                    <a:moveTo>
                      <a:pt x="20" y="8"/>
                    </a:moveTo>
                    <a:cubicBezTo>
                      <a:pt x="18" y="8"/>
                      <a:pt x="17" y="9"/>
                      <a:pt x="15" y="9"/>
                    </a:cubicBezTo>
                    <a:cubicBezTo>
                      <a:pt x="13" y="10"/>
                      <a:pt x="11" y="12"/>
                      <a:pt x="10" y="14"/>
                    </a:cubicBezTo>
                    <a:cubicBezTo>
                      <a:pt x="8" y="17"/>
                      <a:pt x="9" y="20"/>
                      <a:pt x="10" y="22"/>
                    </a:cubicBezTo>
                    <a:cubicBezTo>
                      <a:pt x="11" y="25"/>
                      <a:pt x="14" y="27"/>
                      <a:pt x="17" y="28"/>
                    </a:cubicBezTo>
                    <a:cubicBezTo>
                      <a:pt x="18" y="29"/>
                      <a:pt x="20" y="29"/>
                      <a:pt x="22" y="29"/>
                    </a:cubicBezTo>
                    <a:cubicBezTo>
                      <a:pt x="22" y="33"/>
                      <a:pt x="22" y="33"/>
                      <a:pt x="22" y="33"/>
                    </a:cubicBezTo>
                    <a:cubicBezTo>
                      <a:pt x="22" y="29"/>
                      <a:pt x="22" y="29"/>
                      <a:pt x="22" y="29"/>
                    </a:cubicBezTo>
                    <a:cubicBezTo>
                      <a:pt x="23" y="29"/>
                      <a:pt x="25" y="29"/>
                      <a:pt x="26" y="28"/>
                    </a:cubicBezTo>
                    <a:cubicBezTo>
                      <a:pt x="29" y="27"/>
                      <a:pt x="31" y="25"/>
                      <a:pt x="31" y="23"/>
                    </a:cubicBezTo>
                    <a:cubicBezTo>
                      <a:pt x="32" y="20"/>
                      <a:pt x="32" y="17"/>
                      <a:pt x="31" y="15"/>
                    </a:cubicBezTo>
                    <a:cubicBezTo>
                      <a:pt x="30" y="14"/>
                      <a:pt x="29" y="13"/>
                      <a:pt x="28" y="12"/>
                    </a:cubicBezTo>
                    <a:cubicBezTo>
                      <a:pt x="27" y="10"/>
                      <a:pt x="25" y="10"/>
                      <a:pt x="24" y="9"/>
                    </a:cubicBezTo>
                    <a:cubicBezTo>
                      <a:pt x="23" y="9"/>
                      <a:pt x="21"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6" name="Freeform 405"/>
              <p:cNvSpPr>
                <a:spLocks noEditPoints="1"/>
              </p:cNvSpPr>
              <p:nvPr/>
            </p:nvSpPr>
            <p:spPr bwMode="auto">
              <a:xfrm>
                <a:off x="-4651376" y="3844925"/>
                <a:ext cx="53975" cy="53975"/>
              </a:xfrm>
              <a:custGeom>
                <a:avLst/>
                <a:gdLst>
                  <a:gd name="T0" fmla="*/ 13 w 25"/>
                  <a:gd name="T1" fmla="*/ 25 h 25"/>
                  <a:gd name="T2" fmla="*/ 8 w 25"/>
                  <a:gd name="T3" fmla="*/ 24 h 25"/>
                  <a:gd name="T4" fmla="*/ 1 w 25"/>
                  <a:gd name="T5" fmla="*/ 17 h 25"/>
                  <a:gd name="T6" fmla="*/ 1 w 25"/>
                  <a:gd name="T7" fmla="*/ 8 h 25"/>
                  <a:gd name="T8" fmla="*/ 12 w 25"/>
                  <a:gd name="T9" fmla="*/ 0 h 25"/>
                  <a:gd name="T10" fmla="*/ 17 w 25"/>
                  <a:gd name="T11" fmla="*/ 1 h 25"/>
                  <a:gd name="T12" fmla="*/ 24 w 25"/>
                  <a:gd name="T13" fmla="*/ 7 h 25"/>
                  <a:gd name="T14" fmla="*/ 24 w 25"/>
                  <a:gd name="T15" fmla="*/ 17 h 25"/>
                  <a:gd name="T16" fmla="*/ 18 w 25"/>
                  <a:gd name="T17" fmla="*/ 23 h 25"/>
                  <a:gd name="T18" fmla="*/ 13 w 25"/>
                  <a:gd name="T19" fmla="*/ 25 h 25"/>
                  <a:gd name="T20" fmla="*/ 12 w 25"/>
                  <a:gd name="T21" fmla="*/ 8 h 25"/>
                  <a:gd name="T22" fmla="*/ 9 w 25"/>
                  <a:gd name="T23" fmla="*/ 11 h 25"/>
                  <a:gd name="T24" fmla="*/ 9 w 25"/>
                  <a:gd name="T25" fmla="*/ 14 h 25"/>
                  <a:gd name="T26" fmla="*/ 11 w 25"/>
                  <a:gd name="T27" fmla="*/ 16 h 25"/>
                  <a:gd name="T28" fmla="*/ 15 w 25"/>
                  <a:gd name="T29" fmla="*/ 16 h 25"/>
                  <a:gd name="T30" fmla="*/ 17 w 25"/>
                  <a:gd name="T31" fmla="*/ 14 h 25"/>
                  <a:gd name="T32" fmla="*/ 16 w 25"/>
                  <a:gd name="T33" fmla="*/ 11 h 25"/>
                  <a:gd name="T34" fmla="*/ 14 w 25"/>
                  <a:gd name="T35" fmla="*/ 8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11" y="25"/>
                      <a:pt x="10" y="24"/>
                      <a:pt x="8" y="24"/>
                    </a:cubicBezTo>
                    <a:cubicBezTo>
                      <a:pt x="5" y="22"/>
                      <a:pt x="2" y="20"/>
                      <a:pt x="1" y="17"/>
                    </a:cubicBezTo>
                    <a:cubicBezTo>
                      <a:pt x="0" y="14"/>
                      <a:pt x="0" y="11"/>
                      <a:pt x="1" y="8"/>
                    </a:cubicBezTo>
                    <a:cubicBezTo>
                      <a:pt x="3" y="3"/>
                      <a:pt x="7" y="0"/>
                      <a:pt x="12" y="0"/>
                    </a:cubicBezTo>
                    <a:cubicBezTo>
                      <a:pt x="14" y="0"/>
                      <a:pt x="16" y="0"/>
                      <a:pt x="17" y="1"/>
                    </a:cubicBezTo>
                    <a:cubicBezTo>
                      <a:pt x="20" y="2"/>
                      <a:pt x="22" y="4"/>
                      <a:pt x="24" y="7"/>
                    </a:cubicBezTo>
                    <a:cubicBezTo>
                      <a:pt x="25" y="10"/>
                      <a:pt x="25" y="13"/>
                      <a:pt x="24" y="17"/>
                    </a:cubicBezTo>
                    <a:cubicBezTo>
                      <a:pt x="23" y="20"/>
                      <a:pt x="21" y="22"/>
                      <a:pt x="18" y="23"/>
                    </a:cubicBezTo>
                    <a:cubicBezTo>
                      <a:pt x="16" y="24"/>
                      <a:pt x="15" y="25"/>
                      <a:pt x="13" y="25"/>
                    </a:cubicBezTo>
                    <a:close/>
                    <a:moveTo>
                      <a:pt x="12" y="8"/>
                    </a:moveTo>
                    <a:cubicBezTo>
                      <a:pt x="11" y="8"/>
                      <a:pt x="9" y="9"/>
                      <a:pt x="9" y="11"/>
                    </a:cubicBezTo>
                    <a:cubicBezTo>
                      <a:pt x="8" y="12"/>
                      <a:pt x="8" y="13"/>
                      <a:pt x="9" y="14"/>
                    </a:cubicBezTo>
                    <a:cubicBezTo>
                      <a:pt x="9" y="15"/>
                      <a:pt x="10" y="16"/>
                      <a:pt x="11" y="16"/>
                    </a:cubicBezTo>
                    <a:cubicBezTo>
                      <a:pt x="12" y="17"/>
                      <a:pt x="14" y="17"/>
                      <a:pt x="15" y="16"/>
                    </a:cubicBezTo>
                    <a:cubicBezTo>
                      <a:pt x="16" y="16"/>
                      <a:pt x="16" y="15"/>
                      <a:pt x="17" y="14"/>
                    </a:cubicBezTo>
                    <a:cubicBezTo>
                      <a:pt x="17" y="13"/>
                      <a:pt x="17" y="12"/>
                      <a:pt x="16" y="11"/>
                    </a:cubicBezTo>
                    <a:cubicBezTo>
                      <a:pt x="16" y="10"/>
                      <a:pt x="15" y="9"/>
                      <a:pt x="14" y="8"/>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7" name="Freeform 407"/>
              <p:cNvSpPr>
                <a:spLocks noEditPoints="1"/>
              </p:cNvSpPr>
              <p:nvPr/>
            </p:nvSpPr>
            <p:spPr bwMode="auto">
              <a:xfrm>
                <a:off x="-4686300" y="3832225"/>
                <a:ext cx="58738" cy="50800"/>
              </a:xfrm>
              <a:custGeom>
                <a:avLst/>
                <a:gdLst>
                  <a:gd name="T0" fmla="*/ 13 w 27"/>
                  <a:gd name="T1" fmla="*/ 24 h 24"/>
                  <a:gd name="T2" fmla="*/ 8 w 27"/>
                  <a:gd name="T3" fmla="*/ 23 h 24"/>
                  <a:gd name="T4" fmla="*/ 1 w 27"/>
                  <a:gd name="T5" fmla="*/ 16 h 24"/>
                  <a:gd name="T6" fmla="*/ 2 w 27"/>
                  <a:gd name="T7" fmla="*/ 7 h 24"/>
                  <a:gd name="T8" fmla="*/ 13 w 27"/>
                  <a:gd name="T9" fmla="*/ 0 h 24"/>
                  <a:gd name="T10" fmla="*/ 18 w 27"/>
                  <a:gd name="T11" fmla="*/ 1 h 24"/>
                  <a:gd name="T12" fmla="*/ 25 w 27"/>
                  <a:gd name="T13" fmla="*/ 17 h 24"/>
                  <a:gd name="T14" fmla="*/ 13 w 27"/>
                  <a:gd name="T15" fmla="*/ 24 h 24"/>
                  <a:gd name="T16" fmla="*/ 13 w 27"/>
                  <a:gd name="T17" fmla="*/ 8 h 24"/>
                  <a:gd name="T18" fmla="*/ 9 w 27"/>
                  <a:gd name="T19" fmla="*/ 10 h 24"/>
                  <a:gd name="T20" fmla="*/ 9 w 27"/>
                  <a:gd name="T21" fmla="*/ 13 h 24"/>
                  <a:gd name="T22" fmla="*/ 11 w 27"/>
                  <a:gd name="T23" fmla="*/ 16 h 24"/>
                  <a:gd name="T24" fmla="*/ 17 w 27"/>
                  <a:gd name="T25" fmla="*/ 14 h 24"/>
                  <a:gd name="T26" fmla="*/ 15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1" y="24"/>
                      <a:pt x="10" y="24"/>
                      <a:pt x="8" y="23"/>
                    </a:cubicBezTo>
                    <a:cubicBezTo>
                      <a:pt x="5" y="22"/>
                      <a:pt x="3" y="19"/>
                      <a:pt x="1" y="16"/>
                    </a:cubicBezTo>
                    <a:cubicBezTo>
                      <a:pt x="0" y="13"/>
                      <a:pt x="0" y="10"/>
                      <a:pt x="2" y="7"/>
                    </a:cubicBezTo>
                    <a:cubicBezTo>
                      <a:pt x="4" y="2"/>
                      <a:pt x="8" y="0"/>
                      <a:pt x="13" y="0"/>
                    </a:cubicBezTo>
                    <a:cubicBezTo>
                      <a:pt x="15" y="0"/>
                      <a:pt x="16" y="0"/>
                      <a:pt x="18" y="1"/>
                    </a:cubicBezTo>
                    <a:cubicBezTo>
                      <a:pt x="24" y="4"/>
                      <a:pt x="27" y="11"/>
                      <a:pt x="25" y="17"/>
                    </a:cubicBezTo>
                    <a:cubicBezTo>
                      <a:pt x="23" y="21"/>
                      <a:pt x="18" y="24"/>
                      <a:pt x="13" y="24"/>
                    </a:cubicBezTo>
                    <a:close/>
                    <a:moveTo>
                      <a:pt x="13" y="8"/>
                    </a:moveTo>
                    <a:cubicBezTo>
                      <a:pt x="11" y="8"/>
                      <a:pt x="10" y="9"/>
                      <a:pt x="9" y="10"/>
                    </a:cubicBezTo>
                    <a:cubicBezTo>
                      <a:pt x="9" y="11"/>
                      <a:pt x="9" y="12"/>
                      <a:pt x="9" y="13"/>
                    </a:cubicBezTo>
                    <a:cubicBezTo>
                      <a:pt x="9" y="14"/>
                      <a:pt x="10" y="15"/>
                      <a:pt x="11" y="16"/>
                    </a:cubicBezTo>
                    <a:cubicBezTo>
                      <a:pt x="14" y="17"/>
                      <a:pt x="16" y="16"/>
                      <a:pt x="17" y="14"/>
                    </a:cubicBezTo>
                    <a:cubicBezTo>
                      <a:pt x="18" y="12"/>
                      <a:pt x="17"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8" name="Freeform 408"/>
              <p:cNvSpPr>
                <a:spLocks noEditPoints="1"/>
              </p:cNvSpPr>
              <p:nvPr/>
            </p:nvSpPr>
            <p:spPr bwMode="auto">
              <a:xfrm>
                <a:off x="-4730750" y="3690938"/>
                <a:ext cx="53975" cy="50800"/>
              </a:xfrm>
              <a:custGeom>
                <a:avLst/>
                <a:gdLst>
                  <a:gd name="T0" fmla="*/ 12 w 25"/>
                  <a:gd name="T1" fmla="*/ 24 h 24"/>
                  <a:gd name="T2" fmla="*/ 6 w 25"/>
                  <a:gd name="T3" fmla="*/ 22 h 24"/>
                  <a:gd name="T4" fmla="*/ 1 w 25"/>
                  <a:gd name="T5" fmla="*/ 15 h 24"/>
                  <a:gd name="T6" fmla="*/ 3 w 25"/>
                  <a:gd name="T7" fmla="*/ 5 h 24"/>
                  <a:gd name="T8" fmla="*/ 13 w 25"/>
                  <a:gd name="T9" fmla="*/ 0 h 24"/>
                  <a:gd name="T10" fmla="*/ 19 w 25"/>
                  <a:gd name="T11" fmla="*/ 1 h 24"/>
                  <a:gd name="T12" fmla="*/ 22 w 25"/>
                  <a:gd name="T13" fmla="*/ 18 h 24"/>
                  <a:gd name="T14" fmla="*/ 12 w 25"/>
                  <a:gd name="T15" fmla="*/ 24 h 24"/>
                  <a:gd name="T16" fmla="*/ 13 w 25"/>
                  <a:gd name="T17" fmla="*/ 8 h 24"/>
                  <a:gd name="T18" fmla="*/ 10 w 25"/>
                  <a:gd name="T19" fmla="*/ 10 h 24"/>
                  <a:gd name="T20" fmla="*/ 9 w 25"/>
                  <a:gd name="T21" fmla="*/ 13 h 24"/>
                  <a:gd name="T22" fmla="*/ 10 w 25"/>
                  <a:gd name="T23" fmla="*/ 15 h 24"/>
                  <a:gd name="T24" fmla="*/ 15 w 25"/>
                  <a:gd name="T25" fmla="*/ 13 h 24"/>
                  <a:gd name="T26" fmla="*/ 14 w 25"/>
                  <a:gd name="T27" fmla="*/ 8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10" y="24"/>
                      <a:pt x="8" y="23"/>
                      <a:pt x="6" y="22"/>
                    </a:cubicBezTo>
                    <a:cubicBezTo>
                      <a:pt x="3" y="20"/>
                      <a:pt x="2" y="18"/>
                      <a:pt x="1" y="15"/>
                    </a:cubicBezTo>
                    <a:cubicBezTo>
                      <a:pt x="0" y="12"/>
                      <a:pt x="1" y="8"/>
                      <a:pt x="3" y="5"/>
                    </a:cubicBezTo>
                    <a:cubicBezTo>
                      <a:pt x="5" y="2"/>
                      <a:pt x="9" y="0"/>
                      <a:pt x="13" y="0"/>
                    </a:cubicBezTo>
                    <a:cubicBezTo>
                      <a:pt x="15" y="0"/>
                      <a:pt x="17" y="0"/>
                      <a:pt x="19" y="1"/>
                    </a:cubicBezTo>
                    <a:cubicBezTo>
                      <a:pt x="24" y="5"/>
                      <a:pt x="25" y="12"/>
                      <a:pt x="22" y="18"/>
                    </a:cubicBezTo>
                    <a:cubicBezTo>
                      <a:pt x="20" y="21"/>
                      <a:pt x="16" y="24"/>
                      <a:pt x="12" y="24"/>
                    </a:cubicBezTo>
                    <a:close/>
                    <a:moveTo>
                      <a:pt x="13" y="8"/>
                    </a:moveTo>
                    <a:cubicBezTo>
                      <a:pt x="12" y="8"/>
                      <a:pt x="11" y="9"/>
                      <a:pt x="10" y="10"/>
                    </a:cubicBezTo>
                    <a:cubicBezTo>
                      <a:pt x="9" y="11"/>
                      <a:pt x="9" y="12"/>
                      <a:pt x="9" y="13"/>
                    </a:cubicBezTo>
                    <a:cubicBezTo>
                      <a:pt x="9" y="14"/>
                      <a:pt x="9" y="15"/>
                      <a:pt x="10" y="15"/>
                    </a:cubicBezTo>
                    <a:cubicBezTo>
                      <a:pt x="12" y="16"/>
                      <a:pt x="14" y="15"/>
                      <a:pt x="15" y="13"/>
                    </a:cubicBezTo>
                    <a:cubicBezTo>
                      <a:pt x="16" y="11"/>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9" name="Freeform 409"/>
              <p:cNvSpPr>
                <a:spLocks noEditPoints="1"/>
              </p:cNvSpPr>
              <p:nvPr/>
            </p:nvSpPr>
            <p:spPr bwMode="auto">
              <a:xfrm>
                <a:off x="-4756150" y="3673475"/>
                <a:ext cx="52388" cy="50800"/>
              </a:xfrm>
              <a:custGeom>
                <a:avLst/>
                <a:gdLst>
                  <a:gd name="T0" fmla="*/ 11 w 25"/>
                  <a:gd name="T1" fmla="*/ 24 h 24"/>
                  <a:gd name="T2" fmla="*/ 5 w 25"/>
                  <a:gd name="T3" fmla="*/ 22 h 24"/>
                  <a:gd name="T4" fmla="*/ 1 w 25"/>
                  <a:gd name="T5" fmla="*/ 14 h 24"/>
                  <a:gd name="T6" fmla="*/ 3 w 25"/>
                  <a:gd name="T7" fmla="*/ 5 h 24"/>
                  <a:gd name="T8" fmla="*/ 13 w 25"/>
                  <a:gd name="T9" fmla="*/ 0 h 24"/>
                  <a:gd name="T10" fmla="*/ 19 w 25"/>
                  <a:gd name="T11" fmla="*/ 2 h 24"/>
                  <a:gd name="T12" fmla="*/ 22 w 25"/>
                  <a:gd name="T13" fmla="*/ 18 h 24"/>
                  <a:gd name="T14" fmla="*/ 11 w 25"/>
                  <a:gd name="T15" fmla="*/ 24 h 24"/>
                  <a:gd name="T16" fmla="*/ 13 w 25"/>
                  <a:gd name="T17" fmla="*/ 8 h 24"/>
                  <a:gd name="T18" fmla="*/ 10 w 25"/>
                  <a:gd name="T19" fmla="*/ 10 h 24"/>
                  <a:gd name="T20" fmla="*/ 9 w 25"/>
                  <a:gd name="T21" fmla="*/ 13 h 24"/>
                  <a:gd name="T22" fmla="*/ 10 w 25"/>
                  <a:gd name="T23" fmla="*/ 15 h 24"/>
                  <a:gd name="T24" fmla="*/ 15 w 25"/>
                  <a:gd name="T25" fmla="*/ 14 h 24"/>
                  <a:gd name="T26" fmla="*/ 14 w 25"/>
                  <a:gd name="T27" fmla="*/ 8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1" y="24"/>
                    </a:moveTo>
                    <a:cubicBezTo>
                      <a:pt x="9" y="24"/>
                      <a:pt x="7" y="23"/>
                      <a:pt x="5" y="22"/>
                    </a:cubicBezTo>
                    <a:cubicBezTo>
                      <a:pt x="3" y="20"/>
                      <a:pt x="1" y="17"/>
                      <a:pt x="1" y="14"/>
                    </a:cubicBezTo>
                    <a:cubicBezTo>
                      <a:pt x="0" y="11"/>
                      <a:pt x="1" y="8"/>
                      <a:pt x="3" y="5"/>
                    </a:cubicBezTo>
                    <a:cubicBezTo>
                      <a:pt x="5" y="2"/>
                      <a:pt x="9" y="0"/>
                      <a:pt x="13" y="0"/>
                    </a:cubicBezTo>
                    <a:cubicBezTo>
                      <a:pt x="15" y="0"/>
                      <a:pt x="17" y="0"/>
                      <a:pt x="19" y="2"/>
                    </a:cubicBezTo>
                    <a:cubicBezTo>
                      <a:pt x="24" y="5"/>
                      <a:pt x="25" y="12"/>
                      <a:pt x="22" y="18"/>
                    </a:cubicBezTo>
                    <a:cubicBezTo>
                      <a:pt x="19" y="21"/>
                      <a:pt x="15" y="24"/>
                      <a:pt x="11" y="24"/>
                    </a:cubicBezTo>
                    <a:close/>
                    <a:moveTo>
                      <a:pt x="13" y="8"/>
                    </a:moveTo>
                    <a:cubicBezTo>
                      <a:pt x="12" y="8"/>
                      <a:pt x="10" y="9"/>
                      <a:pt x="10" y="10"/>
                    </a:cubicBezTo>
                    <a:cubicBezTo>
                      <a:pt x="9" y="11"/>
                      <a:pt x="9" y="12"/>
                      <a:pt x="9" y="13"/>
                    </a:cubicBezTo>
                    <a:cubicBezTo>
                      <a:pt x="9" y="14"/>
                      <a:pt x="9" y="14"/>
                      <a:pt x="10" y="15"/>
                    </a:cubicBezTo>
                    <a:cubicBezTo>
                      <a:pt x="12" y="16"/>
                      <a:pt x="14" y="15"/>
                      <a:pt x="15" y="14"/>
                    </a:cubicBezTo>
                    <a:cubicBezTo>
                      <a:pt x="16" y="12"/>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0" name="Freeform 410"/>
              <p:cNvSpPr>
                <a:spLocks noEditPoints="1"/>
              </p:cNvSpPr>
              <p:nvPr/>
            </p:nvSpPr>
            <p:spPr bwMode="auto">
              <a:xfrm>
                <a:off x="-4783138" y="3654425"/>
                <a:ext cx="52388" cy="50800"/>
              </a:xfrm>
              <a:custGeom>
                <a:avLst/>
                <a:gdLst>
                  <a:gd name="T0" fmla="*/ 12 w 24"/>
                  <a:gd name="T1" fmla="*/ 24 h 24"/>
                  <a:gd name="T2" fmla="*/ 9 w 24"/>
                  <a:gd name="T3" fmla="*/ 24 h 24"/>
                  <a:gd name="T4" fmla="*/ 9 w 24"/>
                  <a:gd name="T5" fmla="*/ 24 h 24"/>
                  <a:gd name="T6" fmla="*/ 5 w 24"/>
                  <a:gd name="T7" fmla="*/ 22 h 24"/>
                  <a:gd name="T8" fmla="*/ 1 w 24"/>
                  <a:gd name="T9" fmla="*/ 14 h 24"/>
                  <a:gd name="T10" fmla="*/ 4 w 24"/>
                  <a:gd name="T11" fmla="*/ 5 h 24"/>
                  <a:gd name="T12" fmla="*/ 13 w 24"/>
                  <a:gd name="T13" fmla="*/ 0 h 24"/>
                  <a:gd name="T14" fmla="*/ 20 w 24"/>
                  <a:gd name="T15" fmla="*/ 2 h 24"/>
                  <a:gd name="T16" fmla="*/ 23 w 24"/>
                  <a:gd name="T17" fmla="*/ 6 h 24"/>
                  <a:gd name="T18" fmla="*/ 24 w 24"/>
                  <a:gd name="T19" fmla="*/ 10 h 24"/>
                  <a:gd name="T20" fmla="*/ 22 w 24"/>
                  <a:gd name="T21" fmla="*/ 19 h 24"/>
                  <a:gd name="T22" fmla="*/ 14 w 24"/>
                  <a:gd name="T23" fmla="*/ 24 h 24"/>
                  <a:gd name="T24" fmla="*/ 12 w 24"/>
                  <a:gd name="T25" fmla="*/ 24 h 24"/>
                  <a:gd name="T26" fmla="*/ 11 w 24"/>
                  <a:gd name="T27" fmla="*/ 16 h 24"/>
                  <a:gd name="T28" fmla="*/ 12 w 24"/>
                  <a:gd name="T29" fmla="*/ 16 h 24"/>
                  <a:gd name="T30" fmla="*/ 15 w 24"/>
                  <a:gd name="T31" fmla="*/ 14 h 24"/>
                  <a:gd name="T32" fmla="*/ 16 w 24"/>
                  <a:gd name="T33" fmla="*/ 11 h 24"/>
                  <a:gd name="T34" fmla="*/ 16 w 24"/>
                  <a:gd name="T35" fmla="*/ 10 h 24"/>
                  <a:gd name="T36" fmla="*/ 15 w 24"/>
                  <a:gd name="T37" fmla="*/ 10 h 24"/>
                  <a:gd name="T38" fmla="*/ 15 w 24"/>
                  <a:gd name="T39" fmla="*/ 9 h 24"/>
                  <a:gd name="T40" fmla="*/ 10 w 24"/>
                  <a:gd name="T41" fmla="*/ 10 h 24"/>
                  <a:gd name="T42" fmla="*/ 9 w 24"/>
                  <a:gd name="T43" fmla="*/ 13 h 24"/>
                  <a:gd name="T44" fmla="*/ 10 w 24"/>
                  <a:gd name="T45" fmla="*/ 15 h 24"/>
                  <a:gd name="T46" fmla="*/ 11 w 24"/>
                  <a:gd name="T4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4">
                    <a:moveTo>
                      <a:pt x="12" y="24"/>
                    </a:moveTo>
                    <a:cubicBezTo>
                      <a:pt x="11" y="24"/>
                      <a:pt x="10" y="24"/>
                      <a:pt x="9" y="24"/>
                    </a:cubicBezTo>
                    <a:cubicBezTo>
                      <a:pt x="9" y="24"/>
                      <a:pt x="9" y="24"/>
                      <a:pt x="9" y="24"/>
                    </a:cubicBezTo>
                    <a:cubicBezTo>
                      <a:pt x="8" y="23"/>
                      <a:pt x="6" y="23"/>
                      <a:pt x="5" y="22"/>
                    </a:cubicBezTo>
                    <a:cubicBezTo>
                      <a:pt x="3" y="20"/>
                      <a:pt x="1" y="17"/>
                      <a:pt x="1" y="14"/>
                    </a:cubicBezTo>
                    <a:cubicBezTo>
                      <a:pt x="0" y="11"/>
                      <a:pt x="1" y="8"/>
                      <a:pt x="4" y="5"/>
                    </a:cubicBezTo>
                    <a:cubicBezTo>
                      <a:pt x="6" y="2"/>
                      <a:pt x="10" y="0"/>
                      <a:pt x="13" y="0"/>
                    </a:cubicBezTo>
                    <a:cubicBezTo>
                      <a:pt x="16" y="0"/>
                      <a:pt x="18" y="1"/>
                      <a:pt x="20" y="2"/>
                    </a:cubicBezTo>
                    <a:cubicBezTo>
                      <a:pt x="21" y="3"/>
                      <a:pt x="22" y="5"/>
                      <a:pt x="23" y="6"/>
                    </a:cubicBezTo>
                    <a:cubicBezTo>
                      <a:pt x="23" y="7"/>
                      <a:pt x="24" y="9"/>
                      <a:pt x="24" y="10"/>
                    </a:cubicBezTo>
                    <a:cubicBezTo>
                      <a:pt x="24" y="13"/>
                      <a:pt x="23" y="16"/>
                      <a:pt x="22" y="19"/>
                    </a:cubicBezTo>
                    <a:cubicBezTo>
                      <a:pt x="20" y="21"/>
                      <a:pt x="17" y="23"/>
                      <a:pt x="14" y="24"/>
                    </a:cubicBezTo>
                    <a:cubicBezTo>
                      <a:pt x="13" y="24"/>
                      <a:pt x="12" y="24"/>
                      <a:pt x="12" y="24"/>
                    </a:cubicBezTo>
                    <a:close/>
                    <a:moveTo>
                      <a:pt x="11" y="16"/>
                    </a:moveTo>
                    <a:cubicBezTo>
                      <a:pt x="11" y="16"/>
                      <a:pt x="12" y="16"/>
                      <a:pt x="12" y="16"/>
                    </a:cubicBezTo>
                    <a:cubicBezTo>
                      <a:pt x="13" y="16"/>
                      <a:pt x="14" y="15"/>
                      <a:pt x="15" y="14"/>
                    </a:cubicBezTo>
                    <a:cubicBezTo>
                      <a:pt x="16" y="13"/>
                      <a:pt x="16" y="12"/>
                      <a:pt x="16" y="11"/>
                    </a:cubicBezTo>
                    <a:cubicBezTo>
                      <a:pt x="16" y="11"/>
                      <a:pt x="16" y="10"/>
                      <a:pt x="16" y="10"/>
                    </a:cubicBezTo>
                    <a:cubicBezTo>
                      <a:pt x="15" y="10"/>
                      <a:pt x="15" y="10"/>
                      <a:pt x="15" y="10"/>
                    </a:cubicBezTo>
                    <a:cubicBezTo>
                      <a:pt x="15" y="9"/>
                      <a:pt x="15" y="9"/>
                      <a:pt x="15" y="9"/>
                    </a:cubicBezTo>
                    <a:cubicBezTo>
                      <a:pt x="14" y="8"/>
                      <a:pt x="11" y="8"/>
                      <a:pt x="10" y="10"/>
                    </a:cubicBezTo>
                    <a:cubicBezTo>
                      <a:pt x="9" y="11"/>
                      <a:pt x="9" y="12"/>
                      <a:pt x="9" y="13"/>
                    </a:cubicBezTo>
                    <a:cubicBezTo>
                      <a:pt x="9" y="14"/>
                      <a:pt x="9" y="15"/>
                      <a:pt x="10" y="15"/>
                    </a:cubicBezTo>
                    <a:cubicBezTo>
                      <a:pt x="10" y="16"/>
                      <a:pt x="11"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1" name="Freeform 411"/>
              <p:cNvSpPr>
                <a:spLocks noEditPoints="1"/>
              </p:cNvSpPr>
              <p:nvPr/>
            </p:nvSpPr>
            <p:spPr bwMode="auto">
              <a:xfrm>
                <a:off x="-4806950" y="3633788"/>
                <a:ext cx="52388" cy="52388"/>
              </a:xfrm>
              <a:custGeom>
                <a:avLst/>
                <a:gdLst>
                  <a:gd name="T0" fmla="*/ 11 w 24"/>
                  <a:gd name="T1" fmla="*/ 24 h 24"/>
                  <a:gd name="T2" fmla="*/ 4 w 24"/>
                  <a:gd name="T3" fmla="*/ 21 h 24"/>
                  <a:gd name="T4" fmla="*/ 0 w 24"/>
                  <a:gd name="T5" fmla="*/ 13 h 24"/>
                  <a:gd name="T6" fmla="*/ 3 w 24"/>
                  <a:gd name="T7" fmla="*/ 5 h 24"/>
                  <a:gd name="T8" fmla="*/ 13 w 24"/>
                  <a:gd name="T9" fmla="*/ 0 h 24"/>
                  <a:gd name="T10" fmla="*/ 20 w 24"/>
                  <a:gd name="T11" fmla="*/ 3 h 24"/>
                  <a:gd name="T12" fmla="*/ 24 w 24"/>
                  <a:gd name="T13" fmla="*/ 11 h 24"/>
                  <a:gd name="T14" fmla="*/ 21 w 24"/>
                  <a:gd name="T15" fmla="*/ 19 h 24"/>
                  <a:gd name="T16" fmla="*/ 13 w 24"/>
                  <a:gd name="T17" fmla="*/ 24 h 24"/>
                  <a:gd name="T18" fmla="*/ 11 w 24"/>
                  <a:gd name="T19" fmla="*/ 24 h 24"/>
                  <a:gd name="T20" fmla="*/ 13 w 24"/>
                  <a:gd name="T21" fmla="*/ 8 h 24"/>
                  <a:gd name="T22" fmla="*/ 10 w 24"/>
                  <a:gd name="T23" fmla="*/ 10 h 24"/>
                  <a:gd name="T24" fmla="*/ 8 w 24"/>
                  <a:gd name="T25" fmla="*/ 13 h 24"/>
                  <a:gd name="T26" fmla="*/ 9 w 24"/>
                  <a:gd name="T27" fmla="*/ 15 h 24"/>
                  <a:gd name="T28" fmla="*/ 11 w 24"/>
                  <a:gd name="T29" fmla="*/ 16 h 24"/>
                  <a:gd name="T30" fmla="*/ 12 w 24"/>
                  <a:gd name="T31" fmla="*/ 16 h 24"/>
                  <a:gd name="T32" fmla="*/ 15 w 24"/>
                  <a:gd name="T33" fmla="*/ 14 h 24"/>
                  <a:gd name="T34" fmla="*/ 16 w 24"/>
                  <a:gd name="T35" fmla="*/ 11 h 24"/>
                  <a:gd name="T36" fmla="*/ 14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2" y="19"/>
                      <a:pt x="1" y="17"/>
                      <a:pt x="0" y="13"/>
                    </a:cubicBezTo>
                    <a:cubicBezTo>
                      <a:pt x="0" y="10"/>
                      <a:pt x="1" y="7"/>
                      <a:pt x="3" y="5"/>
                    </a:cubicBezTo>
                    <a:cubicBezTo>
                      <a:pt x="6" y="2"/>
                      <a:pt x="9" y="0"/>
                      <a:pt x="13" y="0"/>
                    </a:cubicBezTo>
                    <a:cubicBezTo>
                      <a:pt x="15" y="0"/>
                      <a:pt x="18" y="1"/>
                      <a:pt x="20" y="3"/>
                    </a:cubicBezTo>
                    <a:cubicBezTo>
                      <a:pt x="22" y="5"/>
                      <a:pt x="23" y="8"/>
                      <a:pt x="24" y="11"/>
                    </a:cubicBezTo>
                    <a:cubicBezTo>
                      <a:pt x="24" y="14"/>
                      <a:pt x="23" y="17"/>
                      <a:pt x="21" y="19"/>
                    </a:cubicBezTo>
                    <a:cubicBezTo>
                      <a:pt x="19" y="22"/>
                      <a:pt x="16" y="23"/>
                      <a:pt x="13" y="24"/>
                    </a:cubicBezTo>
                    <a:cubicBezTo>
                      <a:pt x="12" y="24"/>
                      <a:pt x="12" y="24"/>
                      <a:pt x="11" y="24"/>
                    </a:cubicBezTo>
                    <a:close/>
                    <a:moveTo>
                      <a:pt x="13" y="8"/>
                    </a:moveTo>
                    <a:cubicBezTo>
                      <a:pt x="12" y="8"/>
                      <a:pt x="10" y="9"/>
                      <a:pt x="10" y="10"/>
                    </a:cubicBezTo>
                    <a:cubicBezTo>
                      <a:pt x="9" y="11"/>
                      <a:pt x="8" y="12"/>
                      <a:pt x="8" y="13"/>
                    </a:cubicBezTo>
                    <a:cubicBezTo>
                      <a:pt x="8" y="14"/>
                      <a:pt x="9" y="14"/>
                      <a:pt x="9" y="15"/>
                    </a:cubicBezTo>
                    <a:cubicBezTo>
                      <a:pt x="10" y="16"/>
                      <a:pt x="11" y="16"/>
                      <a:pt x="11" y="16"/>
                    </a:cubicBezTo>
                    <a:cubicBezTo>
                      <a:pt x="12" y="16"/>
                      <a:pt x="12" y="16"/>
                      <a:pt x="12" y="16"/>
                    </a:cubicBezTo>
                    <a:cubicBezTo>
                      <a:pt x="13" y="16"/>
                      <a:pt x="14" y="15"/>
                      <a:pt x="15" y="14"/>
                    </a:cubicBezTo>
                    <a:cubicBezTo>
                      <a:pt x="15" y="13"/>
                      <a:pt x="16"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2" name="Freeform 412"/>
              <p:cNvSpPr>
                <a:spLocks noEditPoints="1"/>
              </p:cNvSpPr>
              <p:nvPr/>
            </p:nvSpPr>
            <p:spPr bwMode="auto">
              <a:xfrm>
                <a:off x="-4830763" y="3614738"/>
                <a:ext cx="52388" cy="49213"/>
              </a:xfrm>
              <a:custGeom>
                <a:avLst/>
                <a:gdLst>
                  <a:gd name="T0" fmla="*/ 11 w 24"/>
                  <a:gd name="T1" fmla="*/ 23 h 23"/>
                  <a:gd name="T2" fmla="*/ 4 w 24"/>
                  <a:gd name="T3" fmla="*/ 20 h 23"/>
                  <a:gd name="T4" fmla="*/ 0 w 24"/>
                  <a:gd name="T5" fmla="*/ 12 h 23"/>
                  <a:gd name="T6" fmla="*/ 4 w 24"/>
                  <a:gd name="T7" fmla="*/ 4 h 23"/>
                  <a:gd name="T8" fmla="*/ 13 w 24"/>
                  <a:gd name="T9" fmla="*/ 0 h 23"/>
                  <a:gd name="T10" fmla="*/ 20 w 24"/>
                  <a:gd name="T11" fmla="*/ 2 h 23"/>
                  <a:gd name="T12" fmla="*/ 24 w 24"/>
                  <a:gd name="T13" fmla="*/ 11 h 23"/>
                  <a:gd name="T14" fmla="*/ 21 w 24"/>
                  <a:gd name="T15" fmla="*/ 19 h 23"/>
                  <a:gd name="T16" fmla="*/ 13 w 24"/>
                  <a:gd name="T17" fmla="*/ 23 h 23"/>
                  <a:gd name="T18" fmla="*/ 11 w 24"/>
                  <a:gd name="T19" fmla="*/ 23 h 23"/>
                  <a:gd name="T20" fmla="*/ 13 w 24"/>
                  <a:gd name="T21" fmla="*/ 8 h 23"/>
                  <a:gd name="T22" fmla="*/ 10 w 24"/>
                  <a:gd name="T23" fmla="*/ 9 h 23"/>
                  <a:gd name="T24" fmla="*/ 8 w 24"/>
                  <a:gd name="T25" fmla="*/ 12 h 23"/>
                  <a:gd name="T26" fmla="*/ 9 w 24"/>
                  <a:gd name="T27" fmla="*/ 14 h 23"/>
                  <a:gd name="T28" fmla="*/ 11 w 24"/>
                  <a:gd name="T29" fmla="*/ 15 h 23"/>
                  <a:gd name="T30" fmla="*/ 12 w 24"/>
                  <a:gd name="T31" fmla="*/ 15 h 23"/>
                  <a:gd name="T32" fmla="*/ 14 w 24"/>
                  <a:gd name="T33" fmla="*/ 14 h 23"/>
                  <a:gd name="T34" fmla="*/ 16 w 24"/>
                  <a:gd name="T35" fmla="*/ 11 h 23"/>
                  <a:gd name="T36" fmla="*/ 15 w 24"/>
                  <a:gd name="T37" fmla="*/ 8 h 23"/>
                  <a:gd name="T38" fmla="*/ 13 w 24"/>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3">
                    <a:moveTo>
                      <a:pt x="11" y="23"/>
                    </a:moveTo>
                    <a:cubicBezTo>
                      <a:pt x="8" y="23"/>
                      <a:pt x="6" y="22"/>
                      <a:pt x="4" y="20"/>
                    </a:cubicBezTo>
                    <a:cubicBezTo>
                      <a:pt x="2" y="18"/>
                      <a:pt x="0" y="15"/>
                      <a:pt x="0" y="12"/>
                    </a:cubicBezTo>
                    <a:cubicBezTo>
                      <a:pt x="0" y="9"/>
                      <a:pt x="2" y="6"/>
                      <a:pt x="4" y="4"/>
                    </a:cubicBezTo>
                    <a:cubicBezTo>
                      <a:pt x="6" y="1"/>
                      <a:pt x="10" y="0"/>
                      <a:pt x="13" y="0"/>
                    </a:cubicBezTo>
                    <a:cubicBezTo>
                      <a:pt x="16" y="0"/>
                      <a:pt x="18" y="1"/>
                      <a:pt x="20" y="2"/>
                    </a:cubicBezTo>
                    <a:cubicBezTo>
                      <a:pt x="23" y="5"/>
                      <a:pt x="24" y="8"/>
                      <a:pt x="24" y="11"/>
                    </a:cubicBezTo>
                    <a:cubicBezTo>
                      <a:pt x="24" y="14"/>
                      <a:pt x="23" y="17"/>
                      <a:pt x="21" y="19"/>
                    </a:cubicBezTo>
                    <a:cubicBezTo>
                      <a:pt x="18" y="21"/>
                      <a:pt x="16" y="23"/>
                      <a:pt x="13" y="23"/>
                    </a:cubicBezTo>
                    <a:cubicBezTo>
                      <a:pt x="12" y="23"/>
                      <a:pt x="12" y="23"/>
                      <a:pt x="11" y="23"/>
                    </a:cubicBezTo>
                    <a:close/>
                    <a:moveTo>
                      <a:pt x="13" y="8"/>
                    </a:moveTo>
                    <a:cubicBezTo>
                      <a:pt x="12" y="8"/>
                      <a:pt x="11" y="8"/>
                      <a:pt x="10" y="9"/>
                    </a:cubicBezTo>
                    <a:cubicBezTo>
                      <a:pt x="9" y="10"/>
                      <a:pt x="8" y="11"/>
                      <a:pt x="8" y="12"/>
                    </a:cubicBezTo>
                    <a:cubicBezTo>
                      <a:pt x="8" y="13"/>
                      <a:pt x="9" y="14"/>
                      <a:pt x="9" y="14"/>
                    </a:cubicBezTo>
                    <a:cubicBezTo>
                      <a:pt x="10" y="15"/>
                      <a:pt x="11" y="15"/>
                      <a:pt x="11" y="15"/>
                    </a:cubicBezTo>
                    <a:cubicBezTo>
                      <a:pt x="12" y="15"/>
                      <a:pt x="12" y="15"/>
                      <a:pt x="12" y="15"/>
                    </a:cubicBezTo>
                    <a:cubicBezTo>
                      <a:pt x="13" y="15"/>
                      <a:pt x="14" y="14"/>
                      <a:pt x="14" y="14"/>
                    </a:cubicBezTo>
                    <a:cubicBezTo>
                      <a:pt x="15" y="13"/>
                      <a:pt x="16" y="12"/>
                      <a:pt x="16" y="11"/>
                    </a:cubicBezTo>
                    <a:cubicBezTo>
                      <a:pt x="16" y="10"/>
                      <a:pt x="15"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3" name="Freeform 413"/>
              <p:cNvSpPr>
                <a:spLocks noEditPoints="1"/>
              </p:cNvSpPr>
              <p:nvPr/>
            </p:nvSpPr>
            <p:spPr bwMode="auto">
              <a:xfrm>
                <a:off x="-4851400" y="3594100"/>
                <a:ext cx="50800" cy="49213"/>
              </a:xfrm>
              <a:custGeom>
                <a:avLst/>
                <a:gdLst>
                  <a:gd name="T0" fmla="*/ 11 w 24"/>
                  <a:gd name="T1" fmla="*/ 23 h 23"/>
                  <a:gd name="T2" fmla="*/ 3 w 24"/>
                  <a:gd name="T3" fmla="*/ 20 h 23"/>
                  <a:gd name="T4" fmla="*/ 0 w 24"/>
                  <a:gd name="T5" fmla="*/ 12 h 23"/>
                  <a:gd name="T6" fmla="*/ 4 w 24"/>
                  <a:gd name="T7" fmla="*/ 3 h 23"/>
                  <a:gd name="T8" fmla="*/ 12 w 24"/>
                  <a:gd name="T9" fmla="*/ 0 h 23"/>
                  <a:gd name="T10" fmla="*/ 20 w 24"/>
                  <a:gd name="T11" fmla="*/ 3 h 23"/>
                  <a:gd name="T12" fmla="*/ 20 w 24"/>
                  <a:gd name="T13" fmla="*/ 19 h 23"/>
                  <a:gd name="T14" fmla="*/ 11 w 24"/>
                  <a:gd name="T15" fmla="*/ 23 h 23"/>
                  <a:gd name="T16" fmla="*/ 12 w 24"/>
                  <a:gd name="T17" fmla="*/ 8 h 23"/>
                  <a:gd name="T18" fmla="*/ 9 w 24"/>
                  <a:gd name="T19" fmla="*/ 9 h 23"/>
                  <a:gd name="T20" fmla="*/ 8 w 24"/>
                  <a:gd name="T21" fmla="*/ 12 h 23"/>
                  <a:gd name="T22" fmla="*/ 9 w 24"/>
                  <a:gd name="T23" fmla="*/ 14 h 23"/>
                  <a:gd name="T24" fmla="*/ 11 w 24"/>
                  <a:gd name="T25" fmla="*/ 15 h 23"/>
                  <a:gd name="T26" fmla="*/ 14 w 24"/>
                  <a:gd name="T27" fmla="*/ 14 h 23"/>
                  <a:gd name="T28" fmla="*/ 14 w 24"/>
                  <a:gd name="T29" fmla="*/ 8 h 23"/>
                  <a:gd name="T30" fmla="*/ 12 w 24"/>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3">
                    <a:moveTo>
                      <a:pt x="11" y="23"/>
                    </a:moveTo>
                    <a:cubicBezTo>
                      <a:pt x="8" y="23"/>
                      <a:pt x="5" y="22"/>
                      <a:pt x="3" y="20"/>
                    </a:cubicBezTo>
                    <a:cubicBezTo>
                      <a:pt x="1" y="18"/>
                      <a:pt x="0" y="15"/>
                      <a:pt x="0" y="12"/>
                    </a:cubicBezTo>
                    <a:cubicBezTo>
                      <a:pt x="0" y="8"/>
                      <a:pt x="1" y="5"/>
                      <a:pt x="4" y="3"/>
                    </a:cubicBezTo>
                    <a:cubicBezTo>
                      <a:pt x="6" y="1"/>
                      <a:pt x="9" y="0"/>
                      <a:pt x="12" y="0"/>
                    </a:cubicBezTo>
                    <a:cubicBezTo>
                      <a:pt x="15" y="0"/>
                      <a:pt x="18" y="1"/>
                      <a:pt x="20" y="3"/>
                    </a:cubicBezTo>
                    <a:cubicBezTo>
                      <a:pt x="24" y="7"/>
                      <a:pt x="24" y="14"/>
                      <a:pt x="20" y="19"/>
                    </a:cubicBezTo>
                    <a:cubicBezTo>
                      <a:pt x="17" y="22"/>
                      <a:pt x="14" y="23"/>
                      <a:pt x="11" y="23"/>
                    </a:cubicBezTo>
                    <a:close/>
                    <a:moveTo>
                      <a:pt x="12" y="8"/>
                    </a:moveTo>
                    <a:cubicBezTo>
                      <a:pt x="11" y="8"/>
                      <a:pt x="10" y="8"/>
                      <a:pt x="9" y="9"/>
                    </a:cubicBezTo>
                    <a:cubicBezTo>
                      <a:pt x="8" y="10"/>
                      <a:pt x="8" y="11"/>
                      <a:pt x="8" y="12"/>
                    </a:cubicBezTo>
                    <a:cubicBezTo>
                      <a:pt x="8" y="13"/>
                      <a:pt x="8" y="13"/>
                      <a:pt x="9" y="14"/>
                    </a:cubicBezTo>
                    <a:cubicBezTo>
                      <a:pt x="9" y="15"/>
                      <a:pt x="10" y="15"/>
                      <a:pt x="11" y="15"/>
                    </a:cubicBezTo>
                    <a:cubicBezTo>
                      <a:pt x="12" y="15"/>
                      <a:pt x="13" y="14"/>
                      <a:pt x="14" y="14"/>
                    </a:cubicBezTo>
                    <a:cubicBezTo>
                      <a:pt x="15" y="12"/>
                      <a:pt x="16" y="10"/>
                      <a:pt x="14" y="8"/>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4" name="Freeform 414"/>
              <p:cNvSpPr>
                <a:spLocks noEditPoints="1"/>
              </p:cNvSpPr>
              <p:nvPr/>
            </p:nvSpPr>
            <p:spPr bwMode="auto">
              <a:xfrm>
                <a:off x="-4759325" y="3713163"/>
                <a:ext cx="55563" cy="52388"/>
              </a:xfrm>
              <a:custGeom>
                <a:avLst/>
                <a:gdLst>
                  <a:gd name="T0" fmla="*/ 13 w 26"/>
                  <a:gd name="T1" fmla="*/ 24 h 24"/>
                  <a:gd name="T2" fmla="*/ 6 w 26"/>
                  <a:gd name="T3" fmla="*/ 22 h 24"/>
                  <a:gd name="T4" fmla="*/ 1 w 26"/>
                  <a:gd name="T5" fmla="*/ 15 h 24"/>
                  <a:gd name="T6" fmla="*/ 3 w 26"/>
                  <a:gd name="T7" fmla="*/ 5 h 24"/>
                  <a:gd name="T8" fmla="*/ 13 w 26"/>
                  <a:gd name="T9" fmla="*/ 0 h 24"/>
                  <a:gd name="T10" fmla="*/ 19 w 26"/>
                  <a:gd name="T11" fmla="*/ 2 h 24"/>
                  <a:gd name="T12" fmla="*/ 23 w 26"/>
                  <a:gd name="T13" fmla="*/ 18 h 24"/>
                  <a:gd name="T14" fmla="*/ 13 w 26"/>
                  <a:gd name="T15" fmla="*/ 24 h 24"/>
                  <a:gd name="T16" fmla="*/ 13 w 26"/>
                  <a:gd name="T17" fmla="*/ 8 h 24"/>
                  <a:gd name="T18" fmla="*/ 10 w 26"/>
                  <a:gd name="T19" fmla="*/ 10 h 24"/>
                  <a:gd name="T20" fmla="*/ 9 w 26"/>
                  <a:gd name="T21" fmla="*/ 13 h 24"/>
                  <a:gd name="T22" fmla="*/ 11 w 26"/>
                  <a:gd name="T23" fmla="*/ 15 h 24"/>
                  <a:gd name="T24" fmla="*/ 13 w 26"/>
                  <a:gd name="T25" fmla="*/ 16 h 24"/>
                  <a:gd name="T26" fmla="*/ 16 w 26"/>
                  <a:gd name="T27" fmla="*/ 14 h 24"/>
                  <a:gd name="T28" fmla="*/ 15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8" y="23"/>
                      <a:pt x="6" y="22"/>
                    </a:cubicBezTo>
                    <a:cubicBezTo>
                      <a:pt x="4" y="20"/>
                      <a:pt x="2" y="18"/>
                      <a:pt x="1" y="15"/>
                    </a:cubicBezTo>
                    <a:cubicBezTo>
                      <a:pt x="0" y="11"/>
                      <a:pt x="1" y="8"/>
                      <a:pt x="3" y="5"/>
                    </a:cubicBezTo>
                    <a:cubicBezTo>
                      <a:pt x="5" y="2"/>
                      <a:pt x="9" y="0"/>
                      <a:pt x="13" y="0"/>
                    </a:cubicBezTo>
                    <a:cubicBezTo>
                      <a:pt x="16" y="0"/>
                      <a:pt x="18" y="0"/>
                      <a:pt x="19" y="2"/>
                    </a:cubicBezTo>
                    <a:cubicBezTo>
                      <a:pt x="25" y="5"/>
                      <a:pt x="26" y="12"/>
                      <a:pt x="23" y="18"/>
                    </a:cubicBezTo>
                    <a:cubicBezTo>
                      <a:pt x="21" y="22"/>
                      <a:pt x="17" y="24"/>
                      <a:pt x="13" y="24"/>
                    </a:cubicBezTo>
                    <a:close/>
                    <a:moveTo>
                      <a:pt x="13" y="8"/>
                    </a:moveTo>
                    <a:cubicBezTo>
                      <a:pt x="12" y="8"/>
                      <a:pt x="11" y="9"/>
                      <a:pt x="10" y="10"/>
                    </a:cubicBezTo>
                    <a:cubicBezTo>
                      <a:pt x="9" y="11"/>
                      <a:pt x="9" y="12"/>
                      <a:pt x="9" y="13"/>
                    </a:cubicBezTo>
                    <a:cubicBezTo>
                      <a:pt x="9" y="14"/>
                      <a:pt x="10" y="15"/>
                      <a:pt x="11" y="15"/>
                    </a:cubicBezTo>
                    <a:cubicBezTo>
                      <a:pt x="11" y="16"/>
                      <a:pt x="12" y="16"/>
                      <a:pt x="13" y="16"/>
                    </a:cubicBezTo>
                    <a:cubicBezTo>
                      <a:pt x="14" y="16"/>
                      <a:pt x="15" y="15"/>
                      <a:pt x="16" y="14"/>
                    </a:cubicBezTo>
                    <a:cubicBezTo>
                      <a:pt x="17" y="12"/>
                      <a:pt x="17" y="9"/>
                      <a:pt x="15" y="8"/>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5" name="Freeform 415"/>
              <p:cNvSpPr>
                <a:spLocks noEditPoints="1"/>
              </p:cNvSpPr>
              <p:nvPr/>
            </p:nvSpPr>
            <p:spPr bwMode="auto">
              <a:xfrm>
                <a:off x="-4784725" y="3694113"/>
                <a:ext cx="53975" cy="52388"/>
              </a:xfrm>
              <a:custGeom>
                <a:avLst/>
                <a:gdLst>
                  <a:gd name="T0" fmla="*/ 12 w 25"/>
                  <a:gd name="T1" fmla="*/ 24 h 24"/>
                  <a:gd name="T2" fmla="*/ 5 w 25"/>
                  <a:gd name="T3" fmla="*/ 22 h 24"/>
                  <a:gd name="T4" fmla="*/ 0 w 25"/>
                  <a:gd name="T5" fmla="*/ 14 h 24"/>
                  <a:gd name="T6" fmla="*/ 3 w 25"/>
                  <a:gd name="T7" fmla="*/ 5 h 24"/>
                  <a:gd name="T8" fmla="*/ 13 w 25"/>
                  <a:gd name="T9" fmla="*/ 0 h 24"/>
                  <a:gd name="T10" fmla="*/ 19 w 25"/>
                  <a:gd name="T11" fmla="*/ 2 h 24"/>
                  <a:gd name="T12" fmla="*/ 22 w 25"/>
                  <a:gd name="T13" fmla="*/ 19 h 24"/>
                  <a:gd name="T14" fmla="*/ 12 w 25"/>
                  <a:gd name="T15" fmla="*/ 24 h 24"/>
                  <a:gd name="T16" fmla="*/ 13 w 25"/>
                  <a:gd name="T17" fmla="*/ 8 h 24"/>
                  <a:gd name="T18" fmla="*/ 9 w 25"/>
                  <a:gd name="T19" fmla="*/ 10 h 24"/>
                  <a:gd name="T20" fmla="*/ 8 w 25"/>
                  <a:gd name="T21" fmla="*/ 13 h 24"/>
                  <a:gd name="T22" fmla="*/ 10 w 25"/>
                  <a:gd name="T23" fmla="*/ 16 h 24"/>
                  <a:gd name="T24" fmla="*/ 15 w 25"/>
                  <a:gd name="T25" fmla="*/ 14 h 24"/>
                  <a:gd name="T26" fmla="*/ 15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7" y="24"/>
                      <a:pt x="5" y="22"/>
                    </a:cubicBezTo>
                    <a:cubicBezTo>
                      <a:pt x="3" y="20"/>
                      <a:pt x="1" y="18"/>
                      <a:pt x="0" y="14"/>
                    </a:cubicBezTo>
                    <a:cubicBezTo>
                      <a:pt x="0" y="11"/>
                      <a:pt x="1" y="8"/>
                      <a:pt x="3" y="5"/>
                    </a:cubicBezTo>
                    <a:cubicBezTo>
                      <a:pt x="5" y="2"/>
                      <a:pt x="9" y="0"/>
                      <a:pt x="13" y="0"/>
                    </a:cubicBezTo>
                    <a:cubicBezTo>
                      <a:pt x="15" y="0"/>
                      <a:pt x="17" y="1"/>
                      <a:pt x="19" y="2"/>
                    </a:cubicBezTo>
                    <a:cubicBezTo>
                      <a:pt x="24" y="6"/>
                      <a:pt x="25" y="13"/>
                      <a:pt x="22" y="19"/>
                    </a:cubicBezTo>
                    <a:cubicBezTo>
                      <a:pt x="19" y="22"/>
                      <a:pt x="16" y="24"/>
                      <a:pt x="12" y="24"/>
                    </a:cubicBezTo>
                    <a:close/>
                    <a:moveTo>
                      <a:pt x="13" y="8"/>
                    </a:moveTo>
                    <a:cubicBezTo>
                      <a:pt x="11" y="8"/>
                      <a:pt x="10" y="9"/>
                      <a:pt x="9" y="10"/>
                    </a:cubicBezTo>
                    <a:cubicBezTo>
                      <a:pt x="8" y="11"/>
                      <a:pt x="8" y="12"/>
                      <a:pt x="8" y="13"/>
                    </a:cubicBezTo>
                    <a:cubicBezTo>
                      <a:pt x="8" y="14"/>
                      <a:pt x="9" y="15"/>
                      <a:pt x="10" y="16"/>
                    </a:cubicBezTo>
                    <a:cubicBezTo>
                      <a:pt x="11" y="17"/>
                      <a:pt x="14" y="16"/>
                      <a:pt x="15" y="14"/>
                    </a:cubicBezTo>
                    <a:cubicBezTo>
                      <a:pt x="16" y="13"/>
                      <a:pt x="16"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6" name="Freeform 416"/>
              <p:cNvSpPr>
                <a:spLocks noEditPoints="1"/>
              </p:cNvSpPr>
              <p:nvPr/>
            </p:nvSpPr>
            <p:spPr bwMode="auto">
              <a:xfrm>
                <a:off x="-4810125" y="3675063"/>
                <a:ext cx="53975" cy="52388"/>
              </a:xfrm>
              <a:custGeom>
                <a:avLst/>
                <a:gdLst>
                  <a:gd name="T0" fmla="*/ 12 w 25"/>
                  <a:gd name="T1" fmla="*/ 24 h 24"/>
                  <a:gd name="T2" fmla="*/ 4 w 25"/>
                  <a:gd name="T3" fmla="*/ 22 h 24"/>
                  <a:gd name="T4" fmla="*/ 0 w 25"/>
                  <a:gd name="T5" fmla="*/ 14 h 24"/>
                  <a:gd name="T6" fmla="*/ 3 w 25"/>
                  <a:gd name="T7" fmla="*/ 5 h 24"/>
                  <a:gd name="T8" fmla="*/ 12 w 25"/>
                  <a:gd name="T9" fmla="*/ 0 h 24"/>
                  <a:gd name="T10" fmla="*/ 19 w 25"/>
                  <a:gd name="T11" fmla="*/ 2 h 24"/>
                  <a:gd name="T12" fmla="*/ 21 w 25"/>
                  <a:gd name="T13" fmla="*/ 19 h 24"/>
                  <a:gd name="T14" fmla="*/ 12 w 25"/>
                  <a:gd name="T15" fmla="*/ 24 h 24"/>
                  <a:gd name="T16" fmla="*/ 12 w 25"/>
                  <a:gd name="T17" fmla="*/ 8 h 24"/>
                  <a:gd name="T18" fmla="*/ 9 w 25"/>
                  <a:gd name="T19" fmla="*/ 10 h 24"/>
                  <a:gd name="T20" fmla="*/ 8 w 25"/>
                  <a:gd name="T21" fmla="*/ 13 h 24"/>
                  <a:gd name="T22" fmla="*/ 9 w 25"/>
                  <a:gd name="T23" fmla="*/ 15 h 24"/>
                  <a:gd name="T24" fmla="*/ 15 w 25"/>
                  <a:gd name="T25" fmla="*/ 14 h 24"/>
                  <a:gd name="T26" fmla="*/ 14 w 25"/>
                  <a:gd name="T27" fmla="*/ 9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6" y="23"/>
                      <a:pt x="4" y="22"/>
                    </a:cubicBezTo>
                    <a:cubicBezTo>
                      <a:pt x="2" y="20"/>
                      <a:pt x="0" y="17"/>
                      <a:pt x="0" y="14"/>
                    </a:cubicBezTo>
                    <a:cubicBezTo>
                      <a:pt x="0" y="10"/>
                      <a:pt x="1" y="7"/>
                      <a:pt x="3" y="5"/>
                    </a:cubicBezTo>
                    <a:cubicBezTo>
                      <a:pt x="5" y="2"/>
                      <a:pt x="9" y="0"/>
                      <a:pt x="12" y="0"/>
                    </a:cubicBezTo>
                    <a:cubicBezTo>
                      <a:pt x="15" y="0"/>
                      <a:pt x="17" y="1"/>
                      <a:pt x="19" y="2"/>
                    </a:cubicBezTo>
                    <a:cubicBezTo>
                      <a:pt x="24" y="6"/>
                      <a:pt x="25" y="14"/>
                      <a:pt x="21" y="19"/>
                    </a:cubicBezTo>
                    <a:cubicBezTo>
                      <a:pt x="19" y="22"/>
                      <a:pt x="15" y="24"/>
                      <a:pt x="12" y="24"/>
                    </a:cubicBezTo>
                    <a:close/>
                    <a:moveTo>
                      <a:pt x="12" y="8"/>
                    </a:moveTo>
                    <a:cubicBezTo>
                      <a:pt x="11" y="8"/>
                      <a:pt x="10" y="9"/>
                      <a:pt x="9" y="10"/>
                    </a:cubicBezTo>
                    <a:cubicBezTo>
                      <a:pt x="8" y="11"/>
                      <a:pt x="8" y="12"/>
                      <a:pt x="8" y="13"/>
                    </a:cubicBezTo>
                    <a:cubicBezTo>
                      <a:pt x="8" y="14"/>
                      <a:pt x="9" y="15"/>
                      <a:pt x="9" y="15"/>
                    </a:cubicBezTo>
                    <a:cubicBezTo>
                      <a:pt x="11" y="16"/>
                      <a:pt x="13" y="16"/>
                      <a:pt x="15" y="14"/>
                    </a:cubicBezTo>
                    <a:cubicBezTo>
                      <a:pt x="16"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7" name="Freeform 417"/>
              <p:cNvSpPr>
                <a:spLocks noEditPoints="1"/>
              </p:cNvSpPr>
              <p:nvPr/>
            </p:nvSpPr>
            <p:spPr bwMode="auto">
              <a:xfrm>
                <a:off x="-4837113" y="3654425"/>
                <a:ext cx="53975" cy="50800"/>
              </a:xfrm>
              <a:custGeom>
                <a:avLst/>
                <a:gdLst>
                  <a:gd name="T0" fmla="*/ 12 w 25"/>
                  <a:gd name="T1" fmla="*/ 24 h 24"/>
                  <a:gd name="T2" fmla="*/ 4 w 25"/>
                  <a:gd name="T3" fmla="*/ 22 h 24"/>
                  <a:gd name="T4" fmla="*/ 0 w 25"/>
                  <a:gd name="T5" fmla="*/ 13 h 24"/>
                  <a:gd name="T6" fmla="*/ 3 w 25"/>
                  <a:gd name="T7" fmla="*/ 5 h 24"/>
                  <a:gd name="T8" fmla="*/ 13 w 25"/>
                  <a:gd name="T9" fmla="*/ 0 h 24"/>
                  <a:gd name="T10" fmla="*/ 20 w 25"/>
                  <a:gd name="T11" fmla="*/ 3 h 24"/>
                  <a:gd name="T12" fmla="*/ 21 w 25"/>
                  <a:gd name="T13" fmla="*/ 20 h 24"/>
                  <a:gd name="T14" fmla="*/ 12 w 25"/>
                  <a:gd name="T15" fmla="*/ 24 h 24"/>
                  <a:gd name="T16" fmla="*/ 13 w 25"/>
                  <a:gd name="T17" fmla="*/ 8 h 24"/>
                  <a:gd name="T18" fmla="*/ 9 w 25"/>
                  <a:gd name="T19" fmla="*/ 10 h 24"/>
                  <a:gd name="T20" fmla="*/ 8 w 25"/>
                  <a:gd name="T21" fmla="*/ 13 h 24"/>
                  <a:gd name="T22" fmla="*/ 9 w 25"/>
                  <a:gd name="T23" fmla="*/ 15 h 24"/>
                  <a:gd name="T24" fmla="*/ 15 w 25"/>
                  <a:gd name="T25" fmla="*/ 15 h 24"/>
                  <a:gd name="T26" fmla="*/ 15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6" y="23"/>
                      <a:pt x="4" y="22"/>
                    </a:cubicBezTo>
                    <a:cubicBezTo>
                      <a:pt x="2" y="19"/>
                      <a:pt x="0" y="17"/>
                      <a:pt x="0" y="13"/>
                    </a:cubicBezTo>
                    <a:cubicBezTo>
                      <a:pt x="0" y="10"/>
                      <a:pt x="1" y="7"/>
                      <a:pt x="3" y="5"/>
                    </a:cubicBezTo>
                    <a:cubicBezTo>
                      <a:pt x="6" y="2"/>
                      <a:pt x="9" y="0"/>
                      <a:pt x="13" y="0"/>
                    </a:cubicBezTo>
                    <a:cubicBezTo>
                      <a:pt x="15" y="0"/>
                      <a:pt x="18" y="1"/>
                      <a:pt x="20" y="3"/>
                    </a:cubicBezTo>
                    <a:cubicBezTo>
                      <a:pt x="25" y="7"/>
                      <a:pt x="25" y="15"/>
                      <a:pt x="21" y="20"/>
                    </a:cubicBezTo>
                    <a:cubicBezTo>
                      <a:pt x="19" y="23"/>
                      <a:pt x="15" y="24"/>
                      <a:pt x="12" y="24"/>
                    </a:cubicBezTo>
                    <a:close/>
                    <a:moveTo>
                      <a:pt x="13" y="8"/>
                    </a:moveTo>
                    <a:cubicBezTo>
                      <a:pt x="11" y="8"/>
                      <a:pt x="10" y="9"/>
                      <a:pt x="9" y="10"/>
                    </a:cubicBezTo>
                    <a:cubicBezTo>
                      <a:pt x="8" y="11"/>
                      <a:pt x="8" y="12"/>
                      <a:pt x="8" y="13"/>
                    </a:cubicBezTo>
                    <a:cubicBezTo>
                      <a:pt x="8" y="14"/>
                      <a:pt x="9" y="15"/>
                      <a:pt x="9" y="15"/>
                    </a:cubicBezTo>
                    <a:cubicBezTo>
                      <a:pt x="11" y="17"/>
                      <a:pt x="13" y="16"/>
                      <a:pt x="15" y="15"/>
                    </a:cubicBezTo>
                    <a:cubicBezTo>
                      <a:pt x="16" y="13"/>
                      <a:pt x="16"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8" name="Freeform 418"/>
              <p:cNvSpPr>
                <a:spLocks noEditPoints="1"/>
              </p:cNvSpPr>
              <p:nvPr/>
            </p:nvSpPr>
            <p:spPr bwMode="auto">
              <a:xfrm>
                <a:off x="-4860925" y="3632200"/>
                <a:ext cx="53975" cy="50800"/>
              </a:xfrm>
              <a:custGeom>
                <a:avLst/>
                <a:gdLst>
                  <a:gd name="T0" fmla="*/ 11 w 25"/>
                  <a:gd name="T1" fmla="*/ 24 h 24"/>
                  <a:gd name="T2" fmla="*/ 3 w 25"/>
                  <a:gd name="T3" fmla="*/ 21 h 24"/>
                  <a:gd name="T4" fmla="*/ 0 w 25"/>
                  <a:gd name="T5" fmla="*/ 13 h 24"/>
                  <a:gd name="T6" fmla="*/ 3 w 25"/>
                  <a:gd name="T7" fmla="*/ 4 h 24"/>
                  <a:gd name="T8" fmla="*/ 12 w 25"/>
                  <a:gd name="T9" fmla="*/ 0 h 24"/>
                  <a:gd name="T10" fmla="*/ 20 w 25"/>
                  <a:gd name="T11" fmla="*/ 3 h 24"/>
                  <a:gd name="T12" fmla="*/ 20 w 25"/>
                  <a:gd name="T13" fmla="*/ 20 h 24"/>
                  <a:gd name="T14" fmla="*/ 11 w 25"/>
                  <a:gd name="T15" fmla="*/ 24 h 24"/>
                  <a:gd name="T16" fmla="*/ 12 w 25"/>
                  <a:gd name="T17" fmla="*/ 8 h 24"/>
                  <a:gd name="T18" fmla="*/ 9 w 25"/>
                  <a:gd name="T19" fmla="*/ 10 h 24"/>
                  <a:gd name="T20" fmla="*/ 8 w 25"/>
                  <a:gd name="T21" fmla="*/ 12 h 24"/>
                  <a:gd name="T22" fmla="*/ 9 w 25"/>
                  <a:gd name="T23" fmla="*/ 15 h 24"/>
                  <a:gd name="T24" fmla="*/ 11 w 25"/>
                  <a:gd name="T25" fmla="*/ 16 h 24"/>
                  <a:gd name="T26" fmla="*/ 14 w 25"/>
                  <a:gd name="T27" fmla="*/ 15 h 24"/>
                  <a:gd name="T28" fmla="*/ 14 w 25"/>
                  <a:gd name="T29" fmla="*/ 9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1" y="24"/>
                    </a:moveTo>
                    <a:cubicBezTo>
                      <a:pt x="8" y="24"/>
                      <a:pt x="5" y="23"/>
                      <a:pt x="3" y="21"/>
                    </a:cubicBezTo>
                    <a:cubicBezTo>
                      <a:pt x="1" y="19"/>
                      <a:pt x="0" y="16"/>
                      <a:pt x="0" y="13"/>
                    </a:cubicBezTo>
                    <a:cubicBezTo>
                      <a:pt x="0" y="9"/>
                      <a:pt x="1" y="6"/>
                      <a:pt x="3" y="4"/>
                    </a:cubicBezTo>
                    <a:cubicBezTo>
                      <a:pt x="6" y="2"/>
                      <a:pt x="9" y="0"/>
                      <a:pt x="12" y="0"/>
                    </a:cubicBezTo>
                    <a:cubicBezTo>
                      <a:pt x="15" y="0"/>
                      <a:pt x="18" y="1"/>
                      <a:pt x="20" y="3"/>
                    </a:cubicBezTo>
                    <a:cubicBezTo>
                      <a:pt x="25" y="8"/>
                      <a:pt x="25" y="15"/>
                      <a:pt x="20" y="20"/>
                    </a:cubicBezTo>
                    <a:cubicBezTo>
                      <a:pt x="18" y="23"/>
                      <a:pt x="15" y="24"/>
                      <a:pt x="11" y="24"/>
                    </a:cubicBezTo>
                    <a:close/>
                    <a:moveTo>
                      <a:pt x="12" y="8"/>
                    </a:moveTo>
                    <a:cubicBezTo>
                      <a:pt x="11" y="8"/>
                      <a:pt x="10" y="9"/>
                      <a:pt x="9" y="10"/>
                    </a:cubicBezTo>
                    <a:cubicBezTo>
                      <a:pt x="8" y="10"/>
                      <a:pt x="8" y="11"/>
                      <a:pt x="8" y="12"/>
                    </a:cubicBezTo>
                    <a:cubicBezTo>
                      <a:pt x="8" y="13"/>
                      <a:pt x="8" y="14"/>
                      <a:pt x="9" y="15"/>
                    </a:cubicBezTo>
                    <a:cubicBezTo>
                      <a:pt x="10" y="16"/>
                      <a:pt x="11" y="16"/>
                      <a:pt x="11" y="16"/>
                    </a:cubicBezTo>
                    <a:cubicBezTo>
                      <a:pt x="12" y="16"/>
                      <a:pt x="13" y="15"/>
                      <a:pt x="14" y="15"/>
                    </a:cubicBezTo>
                    <a:cubicBezTo>
                      <a:pt x="16"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9" name="Freeform 419"/>
              <p:cNvSpPr>
                <a:spLocks noEditPoints="1"/>
              </p:cNvSpPr>
              <p:nvPr/>
            </p:nvSpPr>
            <p:spPr bwMode="auto">
              <a:xfrm>
                <a:off x="-4791075" y="3733800"/>
                <a:ext cx="55563" cy="50800"/>
              </a:xfrm>
              <a:custGeom>
                <a:avLst/>
                <a:gdLst>
                  <a:gd name="T0" fmla="*/ 12 w 26"/>
                  <a:gd name="T1" fmla="*/ 24 h 24"/>
                  <a:gd name="T2" fmla="*/ 6 w 26"/>
                  <a:gd name="T3" fmla="*/ 22 h 24"/>
                  <a:gd name="T4" fmla="*/ 0 w 26"/>
                  <a:gd name="T5" fmla="*/ 14 h 24"/>
                  <a:gd name="T6" fmla="*/ 2 w 26"/>
                  <a:gd name="T7" fmla="*/ 5 h 24"/>
                  <a:gd name="T8" fmla="*/ 12 w 26"/>
                  <a:gd name="T9" fmla="*/ 0 h 24"/>
                  <a:gd name="T10" fmla="*/ 19 w 26"/>
                  <a:gd name="T11" fmla="*/ 2 h 24"/>
                  <a:gd name="T12" fmla="*/ 22 w 26"/>
                  <a:gd name="T13" fmla="*/ 19 h 24"/>
                  <a:gd name="T14" fmla="*/ 12 w 26"/>
                  <a:gd name="T15" fmla="*/ 24 h 24"/>
                  <a:gd name="T16" fmla="*/ 12 w 26"/>
                  <a:gd name="T17" fmla="*/ 8 h 24"/>
                  <a:gd name="T18" fmla="*/ 9 w 26"/>
                  <a:gd name="T19" fmla="*/ 10 h 24"/>
                  <a:gd name="T20" fmla="*/ 8 w 26"/>
                  <a:gd name="T21" fmla="*/ 13 h 24"/>
                  <a:gd name="T22" fmla="*/ 10 w 26"/>
                  <a:gd name="T23" fmla="*/ 15 h 24"/>
                  <a:gd name="T24" fmla="*/ 12 w 26"/>
                  <a:gd name="T25" fmla="*/ 16 h 24"/>
                  <a:gd name="T26" fmla="*/ 16 w 26"/>
                  <a:gd name="T27" fmla="*/ 14 h 24"/>
                  <a:gd name="T28" fmla="*/ 15 w 26"/>
                  <a:gd name="T29" fmla="*/ 9 h 24"/>
                  <a:gd name="T30" fmla="*/ 14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0" y="24"/>
                      <a:pt x="8" y="23"/>
                      <a:pt x="6" y="22"/>
                    </a:cubicBezTo>
                    <a:cubicBezTo>
                      <a:pt x="3" y="20"/>
                      <a:pt x="1" y="17"/>
                      <a:pt x="0" y="14"/>
                    </a:cubicBezTo>
                    <a:cubicBezTo>
                      <a:pt x="0" y="11"/>
                      <a:pt x="1" y="8"/>
                      <a:pt x="2" y="5"/>
                    </a:cubicBezTo>
                    <a:cubicBezTo>
                      <a:pt x="5" y="2"/>
                      <a:pt x="8" y="0"/>
                      <a:pt x="12" y="0"/>
                    </a:cubicBezTo>
                    <a:cubicBezTo>
                      <a:pt x="15" y="0"/>
                      <a:pt x="17" y="1"/>
                      <a:pt x="19" y="2"/>
                    </a:cubicBezTo>
                    <a:cubicBezTo>
                      <a:pt x="25" y="6"/>
                      <a:pt x="26" y="13"/>
                      <a:pt x="22" y="19"/>
                    </a:cubicBezTo>
                    <a:cubicBezTo>
                      <a:pt x="20" y="22"/>
                      <a:pt x="16" y="24"/>
                      <a:pt x="12" y="24"/>
                    </a:cubicBezTo>
                    <a:close/>
                    <a:moveTo>
                      <a:pt x="12" y="8"/>
                    </a:moveTo>
                    <a:cubicBezTo>
                      <a:pt x="11" y="8"/>
                      <a:pt x="10" y="9"/>
                      <a:pt x="9" y="10"/>
                    </a:cubicBezTo>
                    <a:cubicBezTo>
                      <a:pt x="8" y="11"/>
                      <a:pt x="8" y="12"/>
                      <a:pt x="8" y="13"/>
                    </a:cubicBezTo>
                    <a:cubicBezTo>
                      <a:pt x="9" y="14"/>
                      <a:pt x="9" y="15"/>
                      <a:pt x="10" y="15"/>
                    </a:cubicBezTo>
                    <a:cubicBezTo>
                      <a:pt x="11" y="16"/>
                      <a:pt x="11" y="16"/>
                      <a:pt x="12" y="16"/>
                    </a:cubicBezTo>
                    <a:cubicBezTo>
                      <a:pt x="14" y="16"/>
                      <a:pt x="15" y="15"/>
                      <a:pt x="16" y="14"/>
                    </a:cubicBezTo>
                    <a:cubicBezTo>
                      <a:pt x="17" y="12"/>
                      <a:pt x="16" y="10"/>
                      <a:pt x="15" y="9"/>
                    </a:cubicBezTo>
                    <a:cubicBezTo>
                      <a:pt x="14" y="9"/>
                      <a:pt x="14"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0" name="Freeform 420"/>
              <p:cNvSpPr>
                <a:spLocks noEditPoints="1"/>
              </p:cNvSpPr>
              <p:nvPr/>
            </p:nvSpPr>
            <p:spPr bwMode="auto">
              <a:xfrm>
                <a:off x="-4819650" y="3713163"/>
                <a:ext cx="55563" cy="52388"/>
              </a:xfrm>
              <a:custGeom>
                <a:avLst/>
                <a:gdLst>
                  <a:gd name="T0" fmla="*/ 12 w 26"/>
                  <a:gd name="T1" fmla="*/ 24 h 24"/>
                  <a:gd name="T2" fmla="*/ 5 w 26"/>
                  <a:gd name="T3" fmla="*/ 22 h 24"/>
                  <a:gd name="T4" fmla="*/ 5 w 26"/>
                  <a:gd name="T5" fmla="*/ 21 h 24"/>
                  <a:gd name="T6" fmla="*/ 0 w 26"/>
                  <a:gd name="T7" fmla="*/ 13 h 24"/>
                  <a:gd name="T8" fmla="*/ 3 w 26"/>
                  <a:gd name="T9" fmla="*/ 4 h 24"/>
                  <a:gd name="T10" fmla="*/ 12 w 26"/>
                  <a:gd name="T11" fmla="*/ 0 h 24"/>
                  <a:gd name="T12" fmla="*/ 19 w 26"/>
                  <a:gd name="T13" fmla="*/ 2 h 24"/>
                  <a:gd name="T14" fmla="*/ 22 w 26"/>
                  <a:gd name="T15" fmla="*/ 19 h 24"/>
                  <a:gd name="T16" fmla="*/ 12 w 26"/>
                  <a:gd name="T17" fmla="*/ 24 h 24"/>
                  <a:gd name="T18" fmla="*/ 10 w 26"/>
                  <a:gd name="T19" fmla="*/ 15 h 24"/>
                  <a:gd name="T20" fmla="*/ 12 w 26"/>
                  <a:gd name="T21" fmla="*/ 16 h 24"/>
                  <a:gd name="T22" fmla="*/ 15 w 26"/>
                  <a:gd name="T23" fmla="*/ 14 h 24"/>
                  <a:gd name="T24" fmla="*/ 15 w 26"/>
                  <a:gd name="T25" fmla="*/ 9 h 24"/>
                  <a:gd name="T26" fmla="*/ 15 w 26"/>
                  <a:gd name="T27" fmla="*/ 8 h 24"/>
                  <a:gd name="T28" fmla="*/ 12 w 26"/>
                  <a:gd name="T29" fmla="*/ 8 h 24"/>
                  <a:gd name="T30" fmla="*/ 9 w 26"/>
                  <a:gd name="T31" fmla="*/ 9 h 24"/>
                  <a:gd name="T32" fmla="*/ 8 w 26"/>
                  <a:gd name="T33" fmla="*/ 12 h 24"/>
                  <a:gd name="T34" fmla="*/ 10 w 26"/>
                  <a:gd name="T35"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2" y="24"/>
                    </a:moveTo>
                    <a:cubicBezTo>
                      <a:pt x="10" y="24"/>
                      <a:pt x="7" y="23"/>
                      <a:pt x="5" y="22"/>
                    </a:cubicBezTo>
                    <a:cubicBezTo>
                      <a:pt x="5" y="21"/>
                      <a:pt x="5" y="21"/>
                      <a:pt x="5" y="21"/>
                    </a:cubicBezTo>
                    <a:cubicBezTo>
                      <a:pt x="2" y="19"/>
                      <a:pt x="1" y="16"/>
                      <a:pt x="0" y="13"/>
                    </a:cubicBezTo>
                    <a:cubicBezTo>
                      <a:pt x="0" y="10"/>
                      <a:pt x="1" y="7"/>
                      <a:pt x="3" y="4"/>
                    </a:cubicBezTo>
                    <a:cubicBezTo>
                      <a:pt x="5" y="1"/>
                      <a:pt x="9" y="0"/>
                      <a:pt x="12" y="0"/>
                    </a:cubicBezTo>
                    <a:cubicBezTo>
                      <a:pt x="15" y="0"/>
                      <a:pt x="17" y="0"/>
                      <a:pt x="19" y="2"/>
                    </a:cubicBezTo>
                    <a:cubicBezTo>
                      <a:pt x="25" y="6"/>
                      <a:pt x="26" y="13"/>
                      <a:pt x="22" y="19"/>
                    </a:cubicBezTo>
                    <a:cubicBezTo>
                      <a:pt x="20" y="22"/>
                      <a:pt x="16" y="24"/>
                      <a:pt x="12" y="24"/>
                    </a:cubicBezTo>
                    <a:close/>
                    <a:moveTo>
                      <a:pt x="10" y="15"/>
                    </a:moveTo>
                    <a:cubicBezTo>
                      <a:pt x="10" y="16"/>
                      <a:pt x="11" y="16"/>
                      <a:pt x="12" y="16"/>
                    </a:cubicBezTo>
                    <a:cubicBezTo>
                      <a:pt x="13" y="16"/>
                      <a:pt x="15" y="15"/>
                      <a:pt x="15" y="14"/>
                    </a:cubicBezTo>
                    <a:cubicBezTo>
                      <a:pt x="17" y="12"/>
                      <a:pt x="16" y="10"/>
                      <a:pt x="15" y="9"/>
                    </a:cubicBezTo>
                    <a:cubicBezTo>
                      <a:pt x="15" y="8"/>
                      <a:pt x="15" y="8"/>
                      <a:pt x="15" y="8"/>
                    </a:cubicBezTo>
                    <a:cubicBezTo>
                      <a:pt x="14" y="8"/>
                      <a:pt x="13" y="8"/>
                      <a:pt x="12" y="8"/>
                    </a:cubicBezTo>
                    <a:cubicBezTo>
                      <a:pt x="11" y="8"/>
                      <a:pt x="10" y="8"/>
                      <a:pt x="9" y="9"/>
                    </a:cubicBezTo>
                    <a:cubicBezTo>
                      <a:pt x="8" y="10"/>
                      <a:pt x="8" y="11"/>
                      <a:pt x="8" y="12"/>
                    </a:cubicBezTo>
                    <a:cubicBezTo>
                      <a:pt x="8" y="13"/>
                      <a:pt x="9" y="14"/>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1" name="Freeform 421"/>
              <p:cNvSpPr>
                <a:spLocks noEditPoints="1"/>
              </p:cNvSpPr>
              <p:nvPr/>
            </p:nvSpPr>
            <p:spPr bwMode="auto">
              <a:xfrm>
                <a:off x="-4846638" y="3692525"/>
                <a:ext cx="55563" cy="50800"/>
              </a:xfrm>
              <a:custGeom>
                <a:avLst/>
                <a:gdLst>
                  <a:gd name="T0" fmla="*/ 13 w 26"/>
                  <a:gd name="T1" fmla="*/ 24 h 24"/>
                  <a:gd name="T2" fmla="*/ 5 w 26"/>
                  <a:gd name="T3" fmla="*/ 21 h 24"/>
                  <a:gd name="T4" fmla="*/ 0 w 26"/>
                  <a:gd name="T5" fmla="*/ 13 h 24"/>
                  <a:gd name="T6" fmla="*/ 3 w 26"/>
                  <a:gd name="T7" fmla="*/ 4 h 24"/>
                  <a:gd name="T8" fmla="*/ 13 w 26"/>
                  <a:gd name="T9" fmla="*/ 0 h 24"/>
                  <a:gd name="T10" fmla="*/ 20 w 26"/>
                  <a:gd name="T11" fmla="*/ 2 h 24"/>
                  <a:gd name="T12" fmla="*/ 22 w 26"/>
                  <a:gd name="T13" fmla="*/ 19 h 24"/>
                  <a:gd name="T14" fmla="*/ 13 w 26"/>
                  <a:gd name="T15" fmla="*/ 24 h 24"/>
                  <a:gd name="T16" fmla="*/ 13 w 26"/>
                  <a:gd name="T17" fmla="*/ 8 h 24"/>
                  <a:gd name="T18" fmla="*/ 10 w 26"/>
                  <a:gd name="T19" fmla="*/ 9 h 24"/>
                  <a:gd name="T20" fmla="*/ 9 w 26"/>
                  <a:gd name="T21" fmla="*/ 12 h 24"/>
                  <a:gd name="T22" fmla="*/ 10 w 26"/>
                  <a:gd name="T23" fmla="*/ 15 h 24"/>
                  <a:gd name="T24" fmla="*/ 13 w 26"/>
                  <a:gd name="T25" fmla="*/ 16 h 24"/>
                  <a:gd name="T26" fmla="*/ 16 w 26"/>
                  <a:gd name="T27" fmla="*/ 14 h 24"/>
                  <a:gd name="T28" fmla="*/ 15 w 26"/>
                  <a:gd name="T29" fmla="*/ 9 h 24"/>
                  <a:gd name="T30" fmla="*/ 15 w 26"/>
                  <a:gd name="T31" fmla="*/ 9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7" y="23"/>
                      <a:pt x="5" y="21"/>
                    </a:cubicBezTo>
                    <a:cubicBezTo>
                      <a:pt x="2" y="19"/>
                      <a:pt x="1" y="16"/>
                      <a:pt x="0" y="13"/>
                    </a:cubicBezTo>
                    <a:cubicBezTo>
                      <a:pt x="0" y="10"/>
                      <a:pt x="1" y="6"/>
                      <a:pt x="3" y="4"/>
                    </a:cubicBezTo>
                    <a:cubicBezTo>
                      <a:pt x="6" y="1"/>
                      <a:pt x="9" y="0"/>
                      <a:pt x="13" y="0"/>
                    </a:cubicBezTo>
                    <a:cubicBezTo>
                      <a:pt x="15" y="0"/>
                      <a:pt x="18" y="1"/>
                      <a:pt x="20" y="2"/>
                    </a:cubicBezTo>
                    <a:cubicBezTo>
                      <a:pt x="25" y="6"/>
                      <a:pt x="26" y="14"/>
                      <a:pt x="22" y="19"/>
                    </a:cubicBezTo>
                    <a:cubicBezTo>
                      <a:pt x="20" y="22"/>
                      <a:pt x="16" y="24"/>
                      <a:pt x="13" y="24"/>
                    </a:cubicBezTo>
                    <a:close/>
                    <a:moveTo>
                      <a:pt x="13" y="8"/>
                    </a:moveTo>
                    <a:cubicBezTo>
                      <a:pt x="11" y="8"/>
                      <a:pt x="10" y="8"/>
                      <a:pt x="10" y="9"/>
                    </a:cubicBezTo>
                    <a:cubicBezTo>
                      <a:pt x="9" y="10"/>
                      <a:pt x="8" y="11"/>
                      <a:pt x="9" y="12"/>
                    </a:cubicBezTo>
                    <a:cubicBezTo>
                      <a:pt x="9" y="13"/>
                      <a:pt x="9" y="14"/>
                      <a:pt x="10" y="15"/>
                    </a:cubicBezTo>
                    <a:cubicBezTo>
                      <a:pt x="11" y="16"/>
                      <a:pt x="12" y="16"/>
                      <a:pt x="13" y="16"/>
                    </a:cubicBezTo>
                    <a:cubicBezTo>
                      <a:pt x="14" y="16"/>
                      <a:pt x="15" y="15"/>
                      <a:pt x="16" y="14"/>
                    </a:cubicBezTo>
                    <a:cubicBezTo>
                      <a:pt x="17" y="13"/>
                      <a:pt x="17" y="10"/>
                      <a:pt x="15" y="9"/>
                    </a:cubicBezTo>
                    <a:cubicBezTo>
                      <a:pt x="15" y="9"/>
                      <a:pt x="15" y="9"/>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2" name="Freeform 422"/>
              <p:cNvSpPr>
                <a:spLocks noEditPoints="1"/>
              </p:cNvSpPr>
              <p:nvPr/>
            </p:nvSpPr>
            <p:spPr bwMode="auto">
              <a:xfrm>
                <a:off x="-4873625" y="3668713"/>
                <a:ext cx="57150" cy="50800"/>
              </a:xfrm>
              <a:custGeom>
                <a:avLst/>
                <a:gdLst>
                  <a:gd name="T0" fmla="*/ 12 w 26"/>
                  <a:gd name="T1" fmla="*/ 24 h 24"/>
                  <a:gd name="T2" fmla="*/ 4 w 26"/>
                  <a:gd name="T3" fmla="*/ 21 h 24"/>
                  <a:gd name="T4" fmla="*/ 0 w 26"/>
                  <a:gd name="T5" fmla="*/ 13 h 24"/>
                  <a:gd name="T6" fmla="*/ 4 w 26"/>
                  <a:gd name="T7" fmla="*/ 4 h 24"/>
                  <a:gd name="T8" fmla="*/ 12 w 26"/>
                  <a:gd name="T9" fmla="*/ 0 h 24"/>
                  <a:gd name="T10" fmla="*/ 20 w 26"/>
                  <a:gd name="T11" fmla="*/ 3 h 24"/>
                  <a:gd name="T12" fmla="*/ 22 w 26"/>
                  <a:gd name="T13" fmla="*/ 20 h 24"/>
                  <a:gd name="T14" fmla="*/ 12 w 26"/>
                  <a:gd name="T15" fmla="*/ 24 h 24"/>
                  <a:gd name="T16" fmla="*/ 12 w 26"/>
                  <a:gd name="T17" fmla="*/ 8 h 24"/>
                  <a:gd name="T18" fmla="*/ 9 w 26"/>
                  <a:gd name="T19" fmla="*/ 10 h 24"/>
                  <a:gd name="T20" fmla="*/ 8 w 26"/>
                  <a:gd name="T21" fmla="*/ 13 h 24"/>
                  <a:gd name="T22" fmla="*/ 10 w 26"/>
                  <a:gd name="T23" fmla="*/ 15 h 24"/>
                  <a:gd name="T24" fmla="*/ 12 w 26"/>
                  <a:gd name="T25" fmla="*/ 16 h 24"/>
                  <a:gd name="T26" fmla="*/ 15 w 26"/>
                  <a:gd name="T27" fmla="*/ 15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7" y="23"/>
                      <a:pt x="4" y="21"/>
                    </a:cubicBezTo>
                    <a:cubicBezTo>
                      <a:pt x="2" y="19"/>
                      <a:pt x="0" y="16"/>
                      <a:pt x="0" y="13"/>
                    </a:cubicBezTo>
                    <a:cubicBezTo>
                      <a:pt x="0" y="10"/>
                      <a:pt x="1" y="6"/>
                      <a:pt x="4" y="4"/>
                    </a:cubicBezTo>
                    <a:cubicBezTo>
                      <a:pt x="6" y="2"/>
                      <a:pt x="9" y="0"/>
                      <a:pt x="12" y="0"/>
                    </a:cubicBezTo>
                    <a:cubicBezTo>
                      <a:pt x="15" y="0"/>
                      <a:pt x="18" y="1"/>
                      <a:pt x="20" y="3"/>
                    </a:cubicBezTo>
                    <a:cubicBezTo>
                      <a:pt x="25" y="8"/>
                      <a:pt x="26" y="15"/>
                      <a:pt x="22" y="20"/>
                    </a:cubicBezTo>
                    <a:cubicBezTo>
                      <a:pt x="19" y="23"/>
                      <a:pt x="16" y="24"/>
                      <a:pt x="12" y="24"/>
                    </a:cubicBezTo>
                    <a:close/>
                    <a:moveTo>
                      <a:pt x="12" y="8"/>
                    </a:moveTo>
                    <a:cubicBezTo>
                      <a:pt x="11" y="8"/>
                      <a:pt x="10" y="9"/>
                      <a:pt x="9" y="10"/>
                    </a:cubicBezTo>
                    <a:cubicBezTo>
                      <a:pt x="9" y="10"/>
                      <a:pt x="8" y="11"/>
                      <a:pt x="8" y="13"/>
                    </a:cubicBezTo>
                    <a:cubicBezTo>
                      <a:pt x="8" y="14"/>
                      <a:pt x="9" y="15"/>
                      <a:pt x="10" y="15"/>
                    </a:cubicBezTo>
                    <a:cubicBezTo>
                      <a:pt x="10" y="16"/>
                      <a:pt x="11" y="16"/>
                      <a:pt x="12" y="16"/>
                    </a:cubicBezTo>
                    <a:cubicBezTo>
                      <a:pt x="14" y="16"/>
                      <a:pt x="15" y="16"/>
                      <a:pt x="15" y="15"/>
                    </a:cubicBezTo>
                    <a:cubicBezTo>
                      <a:pt x="17" y="13"/>
                      <a:pt x="17" y="11"/>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3" name="Freeform 423"/>
              <p:cNvSpPr>
                <a:spLocks noEditPoints="1"/>
              </p:cNvSpPr>
              <p:nvPr/>
            </p:nvSpPr>
            <p:spPr bwMode="auto">
              <a:xfrm>
                <a:off x="-4826000" y="3749675"/>
                <a:ext cx="55563" cy="53975"/>
              </a:xfrm>
              <a:custGeom>
                <a:avLst/>
                <a:gdLst>
                  <a:gd name="T0" fmla="*/ 13 w 26"/>
                  <a:gd name="T1" fmla="*/ 25 h 25"/>
                  <a:gd name="T2" fmla="*/ 5 w 26"/>
                  <a:gd name="T3" fmla="*/ 23 h 25"/>
                  <a:gd name="T4" fmla="*/ 0 w 26"/>
                  <a:gd name="T5" fmla="*/ 14 h 25"/>
                  <a:gd name="T6" fmla="*/ 2 w 26"/>
                  <a:gd name="T7" fmla="*/ 5 h 25"/>
                  <a:gd name="T8" fmla="*/ 12 w 26"/>
                  <a:gd name="T9" fmla="*/ 0 h 25"/>
                  <a:gd name="T10" fmla="*/ 19 w 26"/>
                  <a:gd name="T11" fmla="*/ 3 h 25"/>
                  <a:gd name="T12" fmla="*/ 23 w 26"/>
                  <a:gd name="T13" fmla="*/ 20 h 25"/>
                  <a:gd name="T14" fmla="*/ 13 w 26"/>
                  <a:gd name="T15" fmla="*/ 25 h 25"/>
                  <a:gd name="T16" fmla="*/ 12 w 26"/>
                  <a:gd name="T17" fmla="*/ 9 h 25"/>
                  <a:gd name="T18" fmla="*/ 9 w 26"/>
                  <a:gd name="T19" fmla="*/ 10 h 25"/>
                  <a:gd name="T20" fmla="*/ 8 w 26"/>
                  <a:gd name="T21" fmla="*/ 13 h 25"/>
                  <a:gd name="T22" fmla="*/ 10 w 26"/>
                  <a:gd name="T23" fmla="*/ 16 h 25"/>
                  <a:gd name="T24" fmla="*/ 16 w 26"/>
                  <a:gd name="T25" fmla="*/ 15 h 25"/>
                  <a:gd name="T26" fmla="*/ 15 w 26"/>
                  <a:gd name="T27" fmla="*/ 9 h 25"/>
                  <a:gd name="T28" fmla="*/ 12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0" y="25"/>
                      <a:pt x="7" y="24"/>
                      <a:pt x="5" y="23"/>
                    </a:cubicBezTo>
                    <a:cubicBezTo>
                      <a:pt x="2" y="21"/>
                      <a:pt x="1" y="17"/>
                      <a:pt x="0" y="14"/>
                    </a:cubicBezTo>
                    <a:cubicBezTo>
                      <a:pt x="0" y="11"/>
                      <a:pt x="0" y="8"/>
                      <a:pt x="2" y="5"/>
                    </a:cubicBezTo>
                    <a:cubicBezTo>
                      <a:pt x="5" y="2"/>
                      <a:pt x="8" y="0"/>
                      <a:pt x="12" y="0"/>
                    </a:cubicBezTo>
                    <a:cubicBezTo>
                      <a:pt x="15" y="0"/>
                      <a:pt x="17" y="1"/>
                      <a:pt x="19" y="3"/>
                    </a:cubicBezTo>
                    <a:cubicBezTo>
                      <a:pt x="25" y="7"/>
                      <a:pt x="26" y="14"/>
                      <a:pt x="23" y="20"/>
                    </a:cubicBezTo>
                    <a:cubicBezTo>
                      <a:pt x="20" y="23"/>
                      <a:pt x="17" y="25"/>
                      <a:pt x="13" y="25"/>
                    </a:cubicBezTo>
                    <a:close/>
                    <a:moveTo>
                      <a:pt x="12" y="9"/>
                    </a:moveTo>
                    <a:cubicBezTo>
                      <a:pt x="11" y="9"/>
                      <a:pt x="9" y="9"/>
                      <a:pt x="9" y="10"/>
                    </a:cubicBezTo>
                    <a:cubicBezTo>
                      <a:pt x="8" y="11"/>
                      <a:pt x="8" y="12"/>
                      <a:pt x="8" y="13"/>
                    </a:cubicBezTo>
                    <a:cubicBezTo>
                      <a:pt x="8" y="14"/>
                      <a:pt x="9" y="15"/>
                      <a:pt x="10" y="16"/>
                    </a:cubicBezTo>
                    <a:cubicBezTo>
                      <a:pt x="12" y="17"/>
                      <a:pt x="15" y="17"/>
                      <a:pt x="16" y="15"/>
                    </a:cubicBezTo>
                    <a:cubicBezTo>
                      <a:pt x="17" y="13"/>
                      <a:pt x="17" y="11"/>
                      <a:pt x="15" y="9"/>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4" name="Freeform 424"/>
              <p:cNvSpPr>
                <a:spLocks noEditPoints="1"/>
              </p:cNvSpPr>
              <p:nvPr/>
            </p:nvSpPr>
            <p:spPr bwMode="auto">
              <a:xfrm>
                <a:off x="-4900613" y="3754438"/>
                <a:ext cx="84138" cy="80963"/>
              </a:xfrm>
              <a:custGeom>
                <a:avLst/>
                <a:gdLst>
                  <a:gd name="T0" fmla="*/ 21 w 39"/>
                  <a:gd name="T1" fmla="*/ 38 h 38"/>
                  <a:gd name="T2" fmla="*/ 19 w 39"/>
                  <a:gd name="T3" fmla="*/ 38 h 38"/>
                  <a:gd name="T4" fmla="*/ 15 w 39"/>
                  <a:gd name="T5" fmla="*/ 37 h 38"/>
                  <a:gd name="T6" fmla="*/ 8 w 39"/>
                  <a:gd name="T7" fmla="*/ 33 h 38"/>
                  <a:gd name="T8" fmla="*/ 1 w 39"/>
                  <a:gd name="T9" fmla="*/ 20 h 38"/>
                  <a:gd name="T10" fmla="*/ 4 w 39"/>
                  <a:gd name="T11" fmla="*/ 6 h 38"/>
                  <a:gd name="T12" fmla="*/ 17 w 39"/>
                  <a:gd name="T13" fmla="*/ 0 h 38"/>
                  <a:gd name="T14" fmla="*/ 31 w 39"/>
                  <a:gd name="T15" fmla="*/ 4 h 38"/>
                  <a:gd name="T16" fmla="*/ 36 w 39"/>
                  <a:gd name="T17" fmla="*/ 10 h 38"/>
                  <a:gd name="T18" fmla="*/ 38 w 39"/>
                  <a:gd name="T19" fmla="*/ 13 h 38"/>
                  <a:gd name="T20" fmla="*/ 38 w 39"/>
                  <a:gd name="T21" fmla="*/ 17 h 38"/>
                  <a:gd name="T22" fmla="*/ 36 w 39"/>
                  <a:gd name="T23" fmla="*/ 30 h 38"/>
                  <a:gd name="T24" fmla="*/ 23 w 39"/>
                  <a:gd name="T25" fmla="*/ 38 h 38"/>
                  <a:gd name="T26" fmla="*/ 21 w 39"/>
                  <a:gd name="T27" fmla="*/ 38 h 38"/>
                  <a:gd name="T28" fmla="*/ 18 w 39"/>
                  <a:gd name="T29" fmla="*/ 8 h 38"/>
                  <a:gd name="T30" fmla="*/ 18 w 39"/>
                  <a:gd name="T31" fmla="*/ 8 h 38"/>
                  <a:gd name="T32" fmla="*/ 11 w 39"/>
                  <a:gd name="T33" fmla="*/ 11 h 38"/>
                  <a:gd name="T34" fmla="*/ 9 w 39"/>
                  <a:gd name="T35" fmla="*/ 19 h 38"/>
                  <a:gd name="T36" fmla="*/ 13 w 39"/>
                  <a:gd name="T37" fmla="*/ 27 h 38"/>
                  <a:gd name="T38" fmla="*/ 18 w 39"/>
                  <a:gd name="T39" fmla="*/ 29 h 38"/>
                  <a:gd name="T40" fmla="*/ 20 w 39"/>
                  <a:gd name="T41" fmla="*/ 30 h 38"/>
                  <a:gd name="T42" fmla="*/ 22 w 39"/>
                  <a:gd name="T43" fmla="*/ 29 h 38"/>
                  <a:gd name="T44" fmla="*/ 29 w 39"/>
                  <a:gd name="T45" fmla="*/ 26 h 38"/>
                  <a:gd name="T46" fmla="*/ 31 w 39"/>
                  <a:gd name="T47" fmla="*/ 18 h 38"/>
                  <a:gd name="T48" fmla="*/ 30 w 39"/>
                  <a:gd name="T49" fmla="*/ 16 h 38"/>
                  <a:gd name="T50" fmla="*/ 29 w 39"/>
                  <a:gd name="T51" fmla="*/ 14 h 38"/>
                  <a:gd name="T52" fmla="*/ 26 w 39"/>
                  <a:gd name="T53" fmla="*/ 11 h 38"/>
                  <a:gd name="T54" fmla="*/ 18 w 39"/>
                  <a:gd name="T55"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9" h="38">
                    <a:moveTo>
                      <a:pt x="21" y="38"/>
                    </a:moveTo>
                    <a:cubicBezTo>
                      <a:pt x="20" y="38"/>
                      <a:pt x="20" y="38"/>
                      <a:pt x="19" y="38"/>
                    </a:cubicBezTo>
                    <a:cubicBezTo>
                      <a:pt x="18" y="37"/>
                      <a:pt x="17" y="37"/>
                      <a:pt x="15" y="37"/>
                    </a:cubicBezTo>
                    <a:cubicBezTo>
                      <a:pt x="13" y="36"/>
                      <a:pt x="11" y="35"/>
                      <a:pt x="8" y="33"/>
                    </a:cubicBezTo>
                    <a:cubicBezTo>
                      <a:pt x="4" y="30"/>
                      <a:pt x="1" y="25"/>
                      <a:pt x="1" y="20"/>
                    </a:cubicBezTo>
                    <a:cubicBezTo>
                      <a:pt x="0" y="15"/>
                      <a:pt x="1" y="10"/>
                      <a:pt x="4" y="6"/>
                    </a:cubicBezTo>
                    <a:cubicBezTo>
                      <a:pt x="8" y="2"/>
                      <a:pt x="12" y="0"/>
                      <a:pt x="17" y="0"/>
                    </a:cubicBezTo>
                    <a:cubicBezTo>
                      <a:pt x="22" y="0"/>
                      <a:pt x="27" y="1"/>
                      <a:pt x="31" y="4"/>
                    </a:cubicBezTo>
                    <a:cubicBezTo>
                      <a:pt x="33" y="6"/>
                      <a:pt x="35" y="8"/>
                      <a:pt x="36" y="10"/>
                    </a:cubicBezTo>
                    <a:cubicBezTo>
                      <a:pt x="37" y="11"/>
                      <a:pt x="37" y="12"/>
                      <a:pt x="38" y="13"/>
                    </a:cubicBezTo>
                    <a:cubicBezTo>
                      <a:pt x="38" y="14"/>
                      <a:pt x="38" y="15"/>
                      <a:pt x="38" y="17"/>
                    </a:cubicBezTo>
                    <a:cubicBezTo>
                      <a:pt x="39" y="22"/>
                      <a:pt x="38" y="26"/>
                      <a:pt x="36" y="30"/>
                    </a:cubicBezTo>
                    <a:cubicBezTo>
                      <a:pt x="33" y="35"/>
                      <a:pt x="28" y="37"/>
                      <a:pt x="23" y="38"/>
                    </a:cubicBezTo>
                    <a:cubicBezTo>
                      <a:pt x="22" y="38"/>
                      <a:pt x="22" y="38"/>
                      <a:pt x="21" y="38"/>
                    </a:cubicBezTo>
                    <a:close/>
                    <a:moveTo>
                      <a:pt x="18" y="8"/>
                    </a:moveTo>
                    <a:cubicBezTo>
                      <a:pt x="18" y="8"/>
                      <a:pt x="18" y="8"/>
                      <a:pt x="18" y="8"/>
                    </a:cubicBezTo>
                    <a:cubicBezTo>
                      <a:pt x="15" y="8"/>
                      <a:pt x="12" y="9"/>
                      <a:pt x="11" y="11"/>
                    </a:cubicBezTo>
                    <a:cubicBezTo>
                      <a:pt x="9" y="13"/>
                      <a:pt x="8" y="16"/>
                      <a:pt x="9" y="19"/>
                    </a:cubicBezTo>
                    <a:cubicBezTo>
                      <a:pt x="9" y="22"/>
                      <a:pt x="11" y="25"/>
                      <a:pt x="13" y="27"/>
                    </a:cubicBezTo>
                    <a:cubicBezTo>
                      <a:pt x="15" y="28"/>
                      <a:pt x="16" y="29"/>
                      <a:pt x="18" y="29"/>
                    </a:cubicBezTo>
                    <a:cubicBezTo>
                      <a:pt x="19" y="29"/>
                      <a:pt x="19" y="29"/>
                      <a:pt x="20" y="30"/>
                    </a:cubicBezTo>
                    <a:cubicBezTo>
                      <a:pt x="21" y="30"/>
                      <a:pt x="21" y="30"/>
                      <a:pt x="22" y="29"/>
                    </a:cubicBezTo>
                    <a:cubicBezTo>
                      <a:pt x="25" y="29"/>
                      <a:pt x="27" y="28"/>
                      <a:pt x="29" y="26"/>
                    </a:cubicBezTo>
                    <a:cubicBezTo>
                      <a:pt x="31" y="24"/>
                      <a:pt x="31" y="21"/>
                      <a:pt x="31" y="18"/>
                    </a:cubicBezTo>
                    <a:cubicBezTo>
                      <a:pt x="30" y="17"/>
                      <a:pt x="30" y="17"/>
                      <a:pt x="30" y="16"/>
                    </a:cubicBezTo>
                    <a:cubicBezTo>
                      <a:pt x="30" y="15"/>
                      <a:pt x="29" y="15"/>
                      <a:pt x="29" y="14"/>
                    </a:cubicBezTo>
                    <a:cubicBezTo>
                      <a:pt x="28" y="13"/>
                      <a:pt x="27" y="12"/>
                      <a:pt x="26" y="11"/>
                    </a:cubicBezTo>
                    <a:cubicBezTo>
                      <a:pt x="24" y="9"/>
                      <a:pt x="21" y="8"/>
                      <a:pt x="1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5" name="Freeform 425"/>
              <p:cNvSpPr>
                <a:spLocks noEditPoints="1"/>
              </p:cNvSpPr>
              <p:nvPr/>
            </p:nvSpPr>
            <p:spPr bwMode="auto">
              <a:xfrm>
                <a:off x="-4856163" y="3729038"/>
                <a:ext cx="58738" cy="53975"/>
              </a:xfrm>
              <a:custGeom>
                <a:avLst/>
                <a:gdLst>
                  <a:gd name="T0" fmla="*/ 13 w 27"/>
                  <a:gd name="T1" fmla="*/ 25 h 25"/>
                  <a:gd name="T2" fmla="*/ 5 w 27"/>
                  <a:gd name="T3" fmla="*/ 22 h 25"/>
                  <a:gd name="T4" fmla="*/ 1 w 27"/>
                  <a:gd name="T5" fmla="*/ 13 h 25"/>
                  <a:gd name="T6" fmla="*/ 3 w 27"/>
                  <a:gd name="T7" fmla="*/ 5 h 25"/>
                  <a:gd name="T8" fmla="*/ 13 w 27"/>
                  <a:gd name="T9" fmla="*/ 0 h 25"/>
                  <a:gd name="T10" fmla="*/ 20 w 27"/>
                  <a:gd name="T11" fmla="*/ 3 h 25"/>
                  <a:gd name="T12" fmla="*/ 23 w 27"/>
                  <a:gd name="T13" fmla="*/ 20 h 25"/>
                  <a:gd name="T14" fmla="*/ 13 w 27"/>
                  <a:gd name="T15" fmla="*/ 25 h 25"/>
                  <a:gd name="T16" fmla="*/ 13 w 27"/>
                  <a:gd name="T17" fmla="*/ 8 h 25"/>
                  <a:gd name="T18" fmla="*/ 9 w 27"/>
                  <a:gd name="T19" fmla="*/ 10 h 25"/>
                  <a:gd name="T20" fmla="*/ 9 w 27"/>
                  <a:gd name="T21" fmla="*/ 13 h 25"/>
                  <a:gd name="T22" fmla="*/ 10 w 27"/>
                  <a:gd name="T23" fmla="*/ 16 h 25"/>
                  <a:gd name="T24" fmla="*/ 13 w 27"/>
                  <a:gd name="T25" fmla="*/ 17 h 25"/>
                  <a:gd name="T26" fmla="*/ 16 w 27"/>
                  <a:gd name="T27" fmla="*/ 15 h 25"/>
                  <a:gd name="T28" fmla="*/ 15 w 27"/>
                  <a:gd name="T29" fmla="*/ 9 h 25"/>
                  <a:gd name="T30" fmla="*/ 13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10" y="25"/>
                      <a:pt x="8" y="24"/>
                      <a:pt x="5" y="22"/>
                    </a:cubicBezTo>
                    <a:cubicBezTo>
                      <a:pt x="3" y="20"/>
                      <a:pt x="1" y="17"/>
                      <a:pt x="1" y="13"/>
                    </a:cubicBezTo>
                    <a:cubicBezTo>
                      <a:pt x="0" y="10"/>
                      <a:pt x="1" y="7"/>
                      <a:pt x="3" y="5"/>
                    </a:cubicBezTo>
                    <a:cubicBezTo>
                      <a:pt x="5" y="2"/>
                      <a:pt x="9" y="0"/>
                      <a:pt x="13" y="0"/>
                    </a:cubicBezTo>
                    <a:cubicBezTo>
                      <a:pt x="15" y="0"/>
                      <a:pt x="18" y="1"/>
                      <a:pt x="20" y="3"/>
                    </a:cubicBezTo>
                    <a:cubicBezTo>
                      <a:pt x="26" y="7"/>
                      <a:pt x="27" y="15"/>
                      <a:pt x="23" y="20"/>
                    </a:cubicBezTo>
                    <a:cubicBezTo>
                      <a:pt x="21" y="23"/>
                      <a:pt x="17" y="25"/>
                      <a:pt x="13" y="25"/>
                    </a:cubicBezTo>
                    <a:close/>
                    <a:moveTo>
                      <a:pt x="13" y="8"/>
                    </a:moveTo>
                    <a:cubicBezTo>
                      <a:pt x="11" y="8"/>
                      <a:pt x="10" y="9"/>
                      <a:pt x="9" y="10"/>
                    </a:cubicBezTo>
                    <a:cubicBezTo>
                      <a:pt x="9" y="11"/>
                      <a:pt x="8" y="12"/>
                      <a:pt x="9" y="13"/>
                    </a:cubicBezTo>
                    <a:cubicBezTo>
                      <a:pt x="9" y="14"/>
                      <a:pt x="9" y="15"/>
                      <a:pt x="10" y="16"/>
                    </a:cubicBezTo>
                    <a:cubicBezTo>
                      <a:pt x="11" y="16"/>
                      <a:pt x="12" y="17"/>
                      <a:pt x="13" y="17"/>
                    </a:cubicBezTo>
                    <a:cubicBezTo>
                      <a:pt x="14" y="17"/>
                      <a:pt x="15" y="17"/>
                      <a:pt x="16" y="15"/>
                    </a:cubicBezTo>
                    <a:cubicBezTo>
                      <a:pt x="18" y="13"/>
                      <a:pt x="17" y="11"/>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6" name="Freeform 426"/>
              <p:cNvSpPr>
                <a:spLocks noEditPoints="1"/>
              </p:cNvSpPr>
              <p:nvPr/>
            </p:nvSpPr>
            <p:spPr bwMode="auto">
              <a:xfrm>
                <a:off x="-4883150" y="3706813"/>
                <a:ext cx="57150" cy="52388"/>
              </a:xfrm>
              <a:custGeom>
                <a:avLst/>
                <a:gdLst>
                  <a:gd name="T0" fmla="*/ 13 w 27"/>
                  <a:gd name="T1" fmla="*/ 24 h 24"/>
                  <a:gd name="T2" fmla="*/ 5 w 27"/>
                  <a:gd name="T3" fmla="*/ 21 h 24"/>
                  <a:gd name="T4" fmla="*/ 1 w 27"/>
                  <a:gd name="T5" fmla="*/ 12 h 24"/>
                  <a:gd name="T6" fmla="*/ 4 w 27"/>
                  <a:gd name="T7" fmla="*/ 4 h 24"/>
                  <a:gd name="T8" fmla="*/ 13 w 27"/>
                  <a:gd name="T9" fmla="*/ 0 h 24"/>
                  <a:gd name="T10" fmla="*/ 21 w 27"/>
                  <a:gd name="T11" fmla="*/ 3 h 24"/>
                  <a:gd name="T12" fmla="*/ 22 w 27"/>
                  <a:gd name="T13" fmla="*/ 20 h 24"/>
                  <a:gd name="T14" fmla="*/ 13 w 27"/>
                  <a:gd name="T15" fmla="*/ 24 h 24"/>
                  <a:gd name="T16" fmla="*/ 13 w 27"/>
                  <a:gd name="T17" fmla="*/ 8 h 24"/>
                  <a:gd name="T18" fmla="*/ 10 w 27"/>
                  <a:gd name="T19" fmla="*/ 9 h 24"/>
                  <a:gd name="T20" fmla="*/ 9 w 27"/>
                  <a:gd name="T21" fmla="*/ 12 h 24"/>
                  <a:gd name="T22" fmla="*/ 10 w 27"/>
                  <a:gd name="T23" fmla="*/ 15 h 24"/>
                  <a:gd name="T24" fmla="*/ 16 w 27"/>
                  <a:gd name="T25" fmla="*/ 15 h 24"/>
                  <a:gd name="T26" fmla="*/ 16 w 27"/>
                  <a:gd name="T27" fmla="*/ 9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0" y="24"/>
                      <a:pt x="7" y="23"/>
                      <a:pt x="5" y="21"/>
                    </a:cubicBezTo>
                    <a:cubicBezTo>
                      <a:pt x="2" y="19"/>
                      <a:pt x="1" y="16"/>
                      <a:pt x="1" y="12"/>
                    </a:cubicBezTo>
                    <a:cubicBezTo>
                      <a:pt x="0" y="9"/>
                      <a:pt x="1" y="6"/>
                      <a:pt x="4" y="4"/>
                    </a:cubicBezTo>
                    <a:cubicBezTo>
                      <a:pt x="6" y="1"/>
                      <a:pt x="9" y="0"/>
                      <a:pt x="13" y="0"/>
                    </a:cubicBezTo>
                    <a:cubicBezTo>
                      <a:pt x="16" y="0"/>
                      <a:pt x="19" y="1"/>
                      <a:pt x="21" y="3"/>
                    </a:cubicBezTo>
                    <a:cubicBezTo>
                      <a:pt x="26" y="7"/>
                      <a:pt x="27" y="15"/>
                      <a:pt x="22" y="20"/>
                    </a:cubicBezTo>
                    <a:cubicBezTo>
                      <a:pt x="20" y="23"/>
                      <a:pt x="17" y="24"/>
                      <a:pt x="13" y="24"/>
                    </a:cubicBezTo>
                    <a:close/>
                    <a:moveTo>
                      <a:pt x="13" y="8"/>
                    </a:moveTo>
                    <a:cubicBezTo>
                      <a:pt x="11" y="8"/>
                      <a:pt x="10" y="8"/>
                      <a:pt x="10" y="9"/>
                    </a:cubicBezTo>
                    <a:cubicBezTo>
                      <a:pt x="9" y="10"/>
                      <a:pt x="9" y="11"/>
                      <a:pt x="9" y="12"/>
                    </a:cubicBezTo>
                    <a:cubicBezTo>
                      <a:pt x="9" y="13"/>
                      <a:pt x="9" y="14"/>
                      <a:pt x="10" y="15"/>
                    </a:cubicBezTo>
                    <a:cubicBezTo>
                      <a:pt x="12" y="17"/>
                      <a:pt x="15" y="16"/>
                      <a:pt x="16" y="15"/>
                    </a:cubicBezTo>
                    <a:cubicBezTo>
                      <a:pt x="18" y="13"/>
                      <a:pt x="17"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7" name="Freeform 427"/>
              <p:cNvSpPr>
                <a:spLocks noEditPoints="1"/>
              </p:cNvSpPr>
              <p:nvPr/>
            </p:nvSpPr>
            <p:spPr bwMode="auto">
              <a:xfrm>
                <a:off x="-4883150" y="3559175"/>
                <a:ext cx="52388" cy="49213"/>
              </a:xfrm>
              <a:custGeom>
                <a:avLst/>
                <a:gdLst>
                  <a:gd name="T0" fmla="*/ 11 w 25"/>
                  <a:gd name="T1" fmla="*/ 23 h 23"/>
                  <a:gd name="T2" fmla="*/ 2 w 25"/>
                  <a:gd name="T3" fmla="*/ 19 h 23"/>
                  <a:gd name="T4" fmla="*/ 0 w 25"/>
                  <a:gd name="T5" fmla="*/ 11 h 23"/>
                  <a:gd name="T6" fmla="*/ 4 w 25"/>
                  <a:gd name="T7" fmla="*/ 3 h 23"/>
                  <a:gd name="T8" fmla="*/ 13 w 25"/>
                  <a:gd name="T9" fmla="*/ 0 h 23"/>
                  <a:gd name="T10" fmla="*/ 21 w 25"/>
                  <a:gd name="T11" fmla="*/ 3 h 23"/>
                  <a:gd name="T12" fmla="*/ 19 w 25"/>
                  <a:gd name="T13" fmla="*/ 20 h 23"/>
                  <a:gd name="T14" fmla="*/ 11 w 25"/>
                  <a:gd name="T15" fmla="*/ 23 h 23"/>
                  <a:gd name="T16" fmla="*/ 13 w 25"/>
                  <a:gd name="T17" fmla="*/ 8 h 23"/>
                  <a:gd name="T18" fmla="*/ 9 w 25"/>
                  <a:gd name="T19" fmla="*/ 9 h 23"/>
                  <a:gd name="T20" fmla="*/ 8 w 25"/>
                  <a:gd name="T21" fmla="*/ 12 h 23"/>
                  <a:gd name="T22" fmla="*/ 9 w 25"/>
                  <a:gd name="T23" fmla="*/ 14 h 23"/>
                  <a:gd name="T24" fmla="*/ 11 w 25"/>
                  <a:gd name="T25" fmla="*/ 15 h 23"/>
                  <a:gd name="T26" fmla="*/ 14 w 25"/>
                  <a:gd name="T27" fmla="*/ 14 h 23"/>
                  <a:gd name="T28" fmla="*/ 15 w 25"/>
                  <a:gd name="T29" fmla="*/ 9 h 23"/>
                  <a:gd name="T30" fmla="*/ 13 w 25"/>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1" y="23"/>
                    </a:moveTo>
                    <a:cubicBezTo>
                      <a:pt x="8" y="23"/>
                      <a:pt x="5" y="22"/>
                      <a:pt x="2" y="19"/>
                    </a:cubicBezTo>
                    <a:cubicBezTo>
                      <a:pt x="1" y="17"/>
                      <a:pt x="0" y="14"/>
                      <a:pt x="0" y="11"/>
                    </a:cubicBezTo>
                    <a:cubicBezTo>
                      <a:pt x="0" y="8"/>
                      <a:pt x="2" y="5"/>
                      <a:pt x="4" y="3"/>
                    </a:cubicBezTo>
                    <a:cubicBezTo>
                      <a:pt x="7" y="1"/>
                      <a:pt x="10" y="0"/>
                      <a:pt x="13" y="0"/>
                    </a:cubicBezTo>
                    <a:cubicBezTo>
                      <a:pt x="16" y="0"/>
                      <a:pt x="19" y="1"/>
                      <a:pt x="21" y="3"/>
                    </a:cubicBezTo>
                    <a:cubicBezTo>
                      <a:pt x="25" y="8"/>
                      <a:pt x="24" y="15"/>
                      <a:pt x="19" y="20"/>
                    </a:cubicBezTo>
                    <a:cubicBezTo>
                      <a:pt x="17" y="22"/>
                      <a:pt x="14" y="23"/>
                      <a:pt x="11" y="23"/>
                    </a:cubicBezTo>
                    <a:close/>
                    <a:moveTo>
                      <a:pt x="13" y="8"/>
                    </a:moveTo>
                    <a:cubicBezTo>
                      <a:pt x="11" y="8"/>
                      <a:pt x="10" y="8"/>
                      <a:pt x="9" y="9"/>
                    </a:cubicBezTo>
                    <a:cubicBezTo>
                      <a:pt x="9" y="10"/>
                      <a:pt x="8" y="11"/>
                      <a:pt x="8" y="12"/>
                    </a:cubicBezTo>
                    <a:cubicBezTo>
                      <a:pt x="8" y="12"/>
                      <a:pt x="8" y="13"/>
                      <a:pt x="9" y="14"/>
                    </a:cubicBezTo>
                    <a:cubicBezTo>
                      <a:pt x="9" y="15"/>
                      <a:pt x="10" y="15"/>
                      <a:pt x="11" y="15"/>
                    </a:cubicBezTo>
                    <a:cubicBezTo>
                      <a:pt x="12" y="15"/>
                      <a:pt x="13" y="14"/>
                      <a:pt x="14" y="14"/>
                    </a:cubicBezTo>
                    <a:cubicBezTo>
                      <a:pt x="15" y="12"/>
                      <a:pt x="16"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8" name="Freeform 428"/>
              <p:cNvSpPr>
                <a:spLocks noEditPoints="1"/>
              </p:cNvSpPr>
              <p:nvPr/>
            </p:nvSpPr>
            <p:spPr bwMode="auto">
              <a:xfrm>
                <a:off x="-4905375" y="3533775"/>
                <a:ext cx="55563" cy="50800"/>
              </a:xfrm>
              <a:custGeom>
                <a:avLst/>
                <a:gdLst>
                  <a:gd name="T0" fmla="*/ 12 w 26"/>
                  <a:gd name="T1" fmla="*/ 24 h 24"/>
                  <a:gd name="T2" fmla="*/ 3 w 26"/>
                  <a:gd name="T3" fmla="*/ 19 h 24"/>
                  <a:gd name="T4" fmla="*/ 1 w 26"/>
                  <a:gd name="T5" fmla="*/ 11 h 24"/>
                  <a:gd name="T6" fmla="*/ 5 w 26"/>
                  <a:gd name="T7" fmla="*/ 3 h 24"/>
                  <a:gd name="T8" fmla="*/ 13 w 26"/>
                  <a:gd name="T9" fmla="*/ 0 h 24"/>
                  <a:gd name="T10" fmla="*/ 22 w 26"/>
                  <a:gd name="T11" fmla="*/ 4 h 24"/>
                  <a:gd name="T12" fmla="*/ 19 w 26"/>
                  <a:gd name="T13" fmla="*/ 21 h 24"/>
                  <a:gd name="T14" fmla="*/ 12 w 26"/>
                  <a:gd name="T15" fmla="*/ 24 h 24"/>
                  <a:gd name="T16" fmla="*/ 13 w 26"/>
                  <a:gd name="T17" fmla="*/ 8 h 24"/>
                  <a:gd name="T18" fmla="*/ 10 w 26"/>
                  <a:gd name="T19" fmla="*/ 9 h 24"/>
                  <a:gd name="T20" fmla="*/ 9 w 26"/>
                  <a:gd name="T21" fmla="*/ 12 h 24"/>
                  <a:gd name="T22" fmla="*/ 9 w 26"/>
                  <a:gd name="T23" fmla="*/ 14 h 24"/>
                  <a:gd name="T24" fmla="*/ 12 w 26"/>
                  <a:gd name="T25" fmla="*/ 16 h 24"/>
                  <a:gd name="T26" fmla="*/ 14 w 26"/>
                  <a:gd name="T27" fmla="*/ 15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5" y="22"/>
                      <a:pt x="3" y="19"/>
                    </a:cubicBezTo>
                    <a:cubicBezTo>
                      <a:pt x="1" y="17"/>
                      <a:pt x="0" y="14"/>
                      <a:pt x="1" y="11"/>
                    </a:cubicBezTo>
                    <a:cubicBezTo>
                      <a:pt x="1" y="8"/>
                      <a:pt x="3" y="5"/>
                      <a:pt x="5" y="3"/>
                    </a:cubicBezTo>
                    <a:cubicBezTo>
                      <a:pt x="8" y="1"/>
                      <a:pt x="10" y="0"/>
                      <a:pt x="13" y="0"/>
                    </a:cubicBezTo>
                    <a:cubicBezTo>
                      <a:pt x="17" y="0"/>
                      <a:pt x="20" y="2"/>
                      <a:pt x="22" y="4"/>
                    </a:cubicBezTo>
                    <a:cubicBezTo>
                      <a:pt x="26" y="9"/>
                      <a:pt x="25" y="17"/>
                      <a:pt x="19" y="21"/>
                    </a:cubicBezTo>
                    <a:cubicBezTo>
                      <a:pt x="17" y="23"/>
                      <a:pt x="14" y="24"/>
                      <a:pt x="12" y="24"/>
                    </a:cubicBezTo>
                    <a:close/>
                    <a:moveTo>
                      <a:pt x="13" y="8"/>
                    </a:moveTo>
                    <a:cubicBezTo>
                      <a:pt x="12" y="8"/>
                      <a:pt x="11" y="9"/>
                      <a:pt x="10" y="9"/>
                    </a:cubicBezTo>
                    <a:cubicBezTo>
                      <a:pt x="9" y="10"/>
                      <a:pt x="9" y="11"/>
                      <a:pt x="9" y="12"/>
                    </a:cubicBezTo>
                    <a:cubicBezTo>
                      <a:pt x="9" y="13"/>
                      <a:pt x="9" y="14"/>
                      <a:pt x="9" y="14"/>
                    </a:cubicBezTo>
                    <a:cubicBezTo>
                      <a:pt x="10" y="15"/>
                      <a:pt x="11" y="16"/>
                      <a:pt x="12" y="16"/>
                    </a:cubicBezTo>
                    <a:cubicBezTo>
                      <a:pt x="13" y="16"/>
                      <a:pt x="13" y="15"/>
                      <a:pt x="14" y="15"/>
                    </a:cubicBezTo>
                    <a:cubicBezTo>
                      <a:pt x="16" y="13"/>
                      <a:pt x="17" y="11"/>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9" name="Freeform 429"/>
              <p:cNvSpPr>
                <a:spLocks noEditPoints="1"/>
              </p:cNvSpPr>
              <p:nvPr/>
            </p:nvSpPr>
            <p:spPr bwMode="auto">
              <a:xfrm>
                <a:off x="-4924425" y="3509963"/>
                <a:ext cx="55563" cy="49213"/>
              </a:xfrm>
              <a:custGeom>
                <a:avLst/>
                <a:gdLst>
                  <a:gd name="T0" fmla="*/ 12 w 26"/>
                  <a:gd name="T1" fmla="*/ 23 h 23"/>
                  <a:gd name="T2" fmla="*/ 3 w 26"/>
                  <a:gd name="T3" fmla="*/ 18 h 23"/>
                  <a:gd name="T4" fmla="*/ 1 w 26"/>
                  <a:gd name="T5" fmla="*/ 10 h 23"/>
                  <a:gd name="T6" fmla="*/ 6 w 26"/>
                  <a:gd name="T7" fmla="*/ 2 h 23"/>
                  <a:gd name="T8" fmla="*/ 13 w 26"/>
                  <a:gd name="T9" fmla="*/ 0 h 23"/>
                  <a:gd name="T10" fmla="*/ 22 w 26"/>
                  <a:gd name="T11" fmla="*/ 4 h 23"/>
                  <a:gd name="T12" fmla="*/ 19 w 26"/>
                  <a:gd name="T13" fmla="*/ 20 h 23"/>
                  <a:gd name="T14" fmla="*/ 12 w 26"/>
                  <a:gd name="T15" fmla="*/ 23 h 23"/>
                  <a:gd name="T16" fmla="*/ 13 w 26"/>
                  <a:gd name="T17" fmla="*/ 8 h 23"/>
                  <a:gd name="T18" fmla="*/ 11 w 26"/>
                  <a:gd name="T19" fmla="*/ 9 h 23"/>
                  <a:gd name="T20" fmla="*/ 9 w 26"/>
                  <a:gd name="T21" fmla="*/ 11 h 23"/>
                  <a:gd name="T22" fmla="*/ 9 w 26"/>
                  <a:gd name="T23" fmla="*/ 14 h 23"/>
                  <a:gd name="T24" fmla="*/ 12 w 26"/>
                  <a:gd name="T25" fmla="*/ 15 h 23"/>
                  <a:gd name="T26" fmla="*/ 14 w 26"/>
                  <a:gd name="T27" fmla="*/ 14 h 23"/>
                  <a:gd name="T28" fmla="*/ 16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2" y="23"/>
                    </a:moveTo>
                    <a:cubicBezTo>
                      <a:pt x="8" y="23"/>
                      <a:pt x="5" y="21"/>
                      <a:pt x="3" y="18"/>
                    </a:cubicBezTo>
                    <a:cubicBezTo>
                      <a:pt x="1" y="16"/>
                      <a:pt x="0" y="13"/>
                      <a:pt x="1" y="10"/>
                    </a:cubicBezTo>
                    <a:cubicBezTo>
                      <a:pt x="1" y="7"/>
                      <a:pt x="3" y="4"/>
                      <a:pt x="6" y="2"/>
                    </a:cubicBezTo>
                    <a:cubicBezTo>
                      <a:pt x="8" y="1"/>
                      <a:pt x="11" y="0"/>
                      <a:pt x="13" y="0"/>
                    </a:cubicBezTo>
                    <a:cubicBezTo>
                      <a:pt x="17" y="0"/>
                      <a:pt x="20" y="1"/>
                      <a:pt x="22" y="4"/>
                    </a:cubicBezTo>
                    <a:cubicBezTo>
                      <a:pt x="26" y="9"/>
                      <a:pt x="25" y="16"/>
                      <a:pt x="19" y="20"/>
                    </a:cubicBezTo>
                    <a:cubicBezTo>
                      <a:pt x="17" y="22"/>
                      <a:pt x="14" y="23"/>
                      <a:pt x="12" y="23"/>
                    </a:cubicBezTo>
                    <a:close/>
                    <a:moveTo>
                      <a:pt x="13" y="8"/>
                    </a:moveTo>
                    <a:cubicBezTo>
                      <a:pt x="12" y="8"/>
                      <a:pt x="11" y="8"/>
                      <a:pt x="11" y="9"/>
                    </a:cubicBezTo>
                    <a:cubicBezTo>
                      <a:pt x="10" y="9"/>
                      <a:pt x="9" y="10"/>
                      <a:pt x="9" y="11"/>
                    </a:cubicBezTo>
                    <a:cubicBezTo>
                      <a:pt x="9" y="12"/>
                      <a:pt x="9" y="13"/>
                      <a:pt x="9" y="14"/>
                    </a:cubicBezTo>
                    <a:cubicBezTo>
                      <a:pt x="10" y="15"/>
                      <a:pt x="11" y="15"/>
                      <a:pt x="12" y="15"/>
                    </a:cubicBezTo>
                    <a:cubicBezTo>
                      <a:pt x="13" y="15"/>
                      <a:pt x="14" y="15"/>
                      <a:pt x="14" y="14"/>
                    </a:cubicBezTo>
                    <a:cubicBezTo>
                      <a:pt x="16" y="13"/>
                      <a:pt x="17"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0" name="Freeform 430"/>
              <p:cNvSpPr>
                <a:spLocks noEditPoints="1"/>
              </p:cNvSpPr>
              <p:nvPr/>
            </p:nvSpPr>
            <p:spPr bwMode="auto">
              <a:xfrm>
                <a:off x="-4941888" y="3484563"/>
                <a:ext cx="53975" cy="49213"/>
              </a:xfrm>
              <a:custGeom>
                <a:avLst/>
                <a:gdLst>
                  <a:gd name="T0" fmla="*/ 12 w 25"/>
                  <a:gd name="T1" fmla="*/ 23 h 23"/>
                  <a:gd name="T2" fmla="*/ 10 w 25"/>
                  <a:gd name="T3" fmla="*/ 23 h 23"/>
                  <a:gd name="T4" fmla="*/ 2 w 25"/>
                  <a:gd name="T5" fmla="*/ 18 h 23"/>
                  <a:gd name="T6" fmla="*/ 1 w 25"/>
                  <a:gd name="T7" fmla="*/ 9 h 23"/>
                  <a:gd name="T8" fmla="*/ 6 w 25"/>
                  <a:gd name="T9" fmla="*/ 2 h 23"/>
                  <a:gd name="T10" fmla="*/ 13 w 25"/>
                  <a:gd name="T11" fmla="*/ 0 h 23"/>
                  <a:gd name="T12" fmla="*/ 23 w 25"/>
                  <a:gd name="T13" fmla="*/ 5 h 23"/>
                  <a:gd name="T14" fmla="*/ 24 w 25"/>
                  <a:gd name="T15" fmla="*/ 13 h 23"/>
                  <a:gd name="T16" fmla="*/ 19 w 25"/>
                  <a:gd name="T17" fmla="*/ 21 h 23"/>
                  <a:gd name="T18" fmla="*/ 12 w 25"/>
                  <a:gd name="T19" fmla="*/ 23 h 23"/>
                  <a:gd name="T20" fmla="*/ 13 w 25"/>
                  <a:gd name="T21" fmla="*/ 8 h 23"/>
                  <a:gd name="T22" fmla="*/ 11 w 25"/>
                  <a:gd name="T23" fmla="*/ 9 h 23"/>
                  <a:gd name="T24" fmla="*/ 9 w 25"/>
                  <a:gd name="T25" fmla="*/ 11 h 23"/>
                  <a:gd name="T26" fmla="*/ 9 w 25"/>
                  <a:gd name="T27" fmla="*/ 13 h 23"/>
                  <a:gd name="T28" fmla="*/ 11 w 25"/>
                  <a:gd name="T29" fmla="*/ 15 h 23"/>
                  <a:gd name="T30" fmla="*/ 14 w 25"/>
                  <a:gd name="T31" fmla="*/ 14 h 23"/>
                  <a:gd name="T32" fmla="*/ 16 w 25"/>
                  <a:gd name="T33" fmla="*/ 11 h 23"/>
                  <a:gd name="T34" fmla="*/ 16 w 25"/>
                  <a:gd name="T35" fmla="*/ 9 h 23"/>
                  <a:gd name="T36" fmla="*/ 13 w 25"/>
                  <a:gd name="T3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2" y="23"/>
                    </a:moveTo>
                    <a:cubicBezTo>
                      <a:pt x="11" y="23"/>
                      <a:pt x="10" y="23"/>
                      <a:pt x="10" y="23"/>
                    </a:cubicBezTo>
                    <a:cubicBezTo>
                      <a:pt x="7" y="22"/>
                      <a:pt x="4" y="20"/>
                      <a:pt x="2" y="18"/>
                    </a:cubicBezTo>
                    <a:cubicBezTo>
                      <a:pt x="1" y="15"/>
                      <a:pt x="0" y="12"/>
                      <a:pt x="1" y="9"/>
                    </a:cubicBezTo>
                    <a:cubicBezTo>
                      <a:pt x="1" y="6"/>
                      <a:pt x="3" y="3"/>
                      <a:pt x="6" y="2"/>
                    </a:cubicBezTo>
                    <a:cubicBezTo>
                      <a:pt x="8" y="0"/>
                      <a:pt x="11" y="0"/>
                      <a:pt x="13" y="0"/>
                    </a:cubicBezTo>
                    <a:cubicBezTo>
                      <a:pt x="17" y="0"/>
                      <a:pt x="21" y="2"/>
                      <a:pt x="23" y="5"/>
                    </a:cubicBezTo>
                    <a:cubicBezTo>
                      <a:pt x="24" y="7"/>
                      <a:pt x="25" y="10"/>
                      <a:pt x="24" y="13"/>
                    </a:cubicBezTo>
                    <a:cubicBezTo>
                      <a:pt x="23" y="16"/>
                      <a:pt x="21" y="19"/>
                      <a:pt x="19" y="21"/>
                    </a:cubicBezTo>
                    <a:cubicBezTo>
                      <a:pt x="17" y="22"/>
                      <a:pt x="14" y="23"/>
                      <a:pt x="12" y="23"/>
                    </a:cubicBezTo>
                    <a:close/>
                    <a:moveTo>
                      <a:pt x="13" y="8"/>
                    </a:moveTo>
                    <a:cubicBezTo>
                      <a:pt x="12" y="8"/>
                      <a:pt x="11" y="8"/>
                      <a:pt x="11" y="9"/>
                    </a:cubicBezTo>
                    <a:cubicBezTo>
                      <a:pt x="10" y="9"/>
                      <a:pt x="9" y="10"/>
                      <a:pt x="9" y="11"/>
                    </a:cubicBezTo>
                    <a:cubicBezTo>
                      <a:pt x="8" y="12"/>
                      <a:pt x="8" y="13"/>
                      <a:pt x="9" y="13"/>
                    </a:cubicBezTo>
                    <a:cubicBezTo>
                      <a:pt x="9" y="14"/>
                      <a:pt x="10" y="15"/>
                      <a:pt x="11" y="15"/>
                    </a:cubicBezTo>
                    <a:cubicBezTo>
                      <a:pt x="12" y="15"/>
                      <a:pt x="13" y="15"/>
                      <a:pt x="14" y="14"/>
                    </a:cubicBezTo>
                    <a:cubicBezTo>
                      <a:pt x="15" y="13"/>
                      <a:pt x="16" y="12"/>
                      <a:pt x="16" y="11"/>
                    </a:cubicBezTo>
                    <a:cubicBezTo>
                      <a:pt x="16" y="11"/>
                      <a:pt x="16"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1" name="Freeform 431"/>
              <p:cNvSpPr>
                <a:spLocks noEditPoints="1"/>
              </p:cNvSpPr>
              <p:nvPr/>
            </p:nvSpPr>
            <p:spPr bwMode="auto">
              <a:xfrm>
                <a:off x="-4959350" y="3455988"/>
                <a:ext cx="53975" cy="49213"/>
              </a:xfrm>
              <a:custGeom>
                <a:avLst/>
                <a:gdLst>
                  <a:gd name="T0" fmla="*/ 12 w 25"/>
                  <a:gd name="T1" fmla="*/ 23 h 23"/>
                  <a:gd name="T2" fmla="*/ 10 w 25"/>
                  <a:gd name="T3" fmla="*/ 23 h 23"/>
                  <a:gd name="T4" fmla="*/ 2 w 25"/>
                  <a:gd name="T5" fmla="*/ 18 h 23"/>
                  <a:gd name="T6" fmla="*/ 1 w 25"/>
                  <a:gd name="T7" fmla="*/ 9 h 23"/>
                  <a:gd name="T8" fmla="*/ 7 w 25"/>
                  <a:gd name="T9" fmla="*/ 2 h 23"/>
                  <a:gd name="T10" fmla="*/ 13 w 25"/>
                  <a:gd name="T11" fmla="*/ 0 h 23"/>
                  <a:gd name="T12" fmla="*/ 23 w 25"/>
                  <a:gd name="T13" fmla="*/ 6 h 23"/>
                  <a:gd name="T14" fmla="*/ 24 w 25"/>
                  <a:gd name="T15" fmla="*/ 15 h 23"/>
                  <a:gd name="T16" fmla="*/ 19 w 25"/>
                  <a:gd name="T17" fmla="*/ 22 h 23"/>
                  <a:gd name="T18" fmla="*/ 12 w 25"/>
                  <a:gd name="T19" fmla="*/ 23 h 23"/>
                  <a:gd name="T20" fmla="*/ 13 w 25"/>
                  <a:gd name="T21" fmla="*/ 8 h 23"/>
                  <a:gd name="T22" fmla="*/ 11 w 25"/>
                  <a:gd name="T23" fmla="*/ 9 h 23"/>
                  <a:gd name="T24" fmla="*/ 9 w 25"/>
                  <a:gd name="T25" fmla="*/ 12 h 23"/>
                  <a:gd name="T26" fmla="*/ 9 w 25"/>
                  <a:gd name="T27" fmla="*/ 14 h 23"/>
                  <a:gd name="T28" fmla="*/ 11 w 25"/>
                  <a:gd name="T29" fmla="*/ 15 h 23"/>
                  <a:gd name="T30" fmla="*/ 12 w 25"/>
                  <a:gd name="T31" fmla="*/ 15 h 23"/>
                  <a:gd name="T32" fmla="*/ 14 w 25"/>
                  <a:gd name="T33" fmla="*/ 15 h 23"/>
                  <a:gd name="T34" fmla="*/ 16 w 25"/>
                  <a:gd name="T35" fmla="*/ 12 h 23"/>
                  <a:gd name="T36" fmla="*/ 16 w 25"/>
                  <a:gd name="T37" fmla="*/ 10 h 23"/>
                  <a:gd name="T38" fmla="*/ 13 w 25"/>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3">
                    <a:moveTo>
                      <a:pt x="12" y="23"/>
                    </a:moveTo>
                    <a:cubicBezTo>
                      <a:pt x="11" y="23"/>
                      <a:pt x="10" y="23"/>
                      <a:pt x="10" y="23"/>
                    </a:cubicBezTo>
                    <a:cubicBezTo>
                      <a:pt x="6" y="23"/>
                      <a:pt x="4" y="21"/>
                      <a:pt x="2" y="18"/>
                    </a:cubicBezTo>
                    <a:cubicBezTo>
                      <a:pt x="1" y="15"/>
                      <a:pt x="0" y="12"/>
                      <a:pt x="1" y="9"/>
                    </a:cubicBezTo>
                    <a:cubicBezTo>
                      <a:pt x="2" y="6"/>
                      <a:pt x="4" y="4"/>
                      <a:pt x="7" y="2"/>
                    </a:cubicBezTo>
                    <a:cubicBezTo>
                      <a:pt x="9" y="1"/>
                      <a:pt x="11" y="0"/>
                      <a:pt x="13" y="0"/>
                    </a:cubicBezTo>
                    <a:cubicBezTo>
                      <a:pt x="18" y="0"/>
                      <a:pt x="21" y="2"/>
                      <a:pt x="23" y="6"/>
                    </a:cubicBezTo>
                    <a:cubicBezTo>
                      <a:pt x="25" y="8"/>
                      <a:pt x="25" y="11"/>
                      <a:pt x="24" y="15"/>
                    </a:cubicBezTo>
                    <a:cubicBezTo>
                      <a:pt x="23" y="17"/>
                      <a:pt x="21" y="20"/>
                      <a:pt x="19" y="22"/>
                    </a:cubicBezTo>
                    <a:cubicBezTo>
                      <a:pt x="17" y="23"/>
                      <a:pt x="14" y="23"/>
                      <a:pt x="12" y="23"/>
                    </a:cubicBezTo>
                    <a:close/>
                    <a:moveTo>
                      <a:pt x="13" y="8"/>
                    </a:moveTo>
                    <a:cubicBezTo>
                      <a:pt x="13" y="8"/>
                      <a:pt x="12" y="9"/>
                      <a:pt x="11" y="9"/>
                    </a:cubicBezTo>
                    <a:cubicBezTo>
                      <a:pt x="10" y="10"/>
                      <a:pt x="9" y="11"/>
                      <a:pt x="9" y="12"/>
                    </a:cubicBezTo>
                    <a:cubicBezTo>
                      <a:pt x="9" y="12"/>
                      <a:pt x="9" y="13"/>
                      <a:pt x="9" y="14"/>
                    </a:cubicBezTo>
                    <a:cubicBezTo>
                      <a:pt x="10" y="15"/>
                      <a:pt x="11" y="15"/>
                      <a:pt x="11" y="15"/>
                    </a:cubicBezTo>
                    <a:cubicBezTo>
                      <a:pt x="12" y="15"/>
                      <a:pt x="12" y="15"/>
                      <a:pt x="12" y="15"/>
                    </a:cubicBezTo>
                    <a:cubicBezTo>
                      <a:pt x="13" y="15"/>
                      <a:pt x="14" y="15"/>
                      <a:pt x="14" y="15"/>
                    </a:cubicBezTo>
                    <a:cubicBezTo>
                      <a:pt x="15" y="14"/>
                      <a:pt x="16" y="13"/>
                      <a:pt x="16" y="12"/>
                    </a:cubicBezTo>
                    <a:cubicBezTo>
                      <a:pt x="16" y="12"/>
                      <a:pt x="17" y="11"/>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2" name="Freeform 432"/>
              <p:cNvSpPr>
                <a:spLocks noEditPoints="1"/>
              </p:cNvSpPr>
              <p:nvPr/>
            </p:nvSpPr>
            <p:spPr bwMode="auto">
              <a:xfrm>
                <a:off x="-4973638" y="3430588"/>
                <a:ext cx="52388" cy="49213"/>
              </a:xfrm>
              <a:custGeom>
                <a:avLst/>
                <a:gdLst>
                  <a:gd name="T0" fmla="*/ 12 w 25"/>
                  <a:gd name="T1" fmla="*/ 23 h 23"/>
                  <a:gd name="T2" fmla="*/ 2 w 25"/>
                  <a:gd name="T3" fmla="*/ 17 h 23"/>
                  <a:gd name="T4" fmla="*/ 1 w 25"/>
                  <a:gd name="T5" fmla="*/ 8 h 23"/>
                  <a:gd name="T6" fmla="*/ 7 w 25"/>
                  <a:gd name="T7" fmla="*/ 1 h 23"/>
                  <a:gd name="T8" fmla="*/ 13 w 25"/>
                  <a:gd name="T9" fmla="*/ 0 h 23"/>
                  <a:gd name="T10" fmla="*/ 23 w 25"/>
                  <a:gd name="T11" fmla="*/ 6 h 23"/>
                  <a:gd name="T12" fmla="*/ 24 w 25"/>
                  <a:gd name="T13" fmla="*/ 14 h 23"/>
                  <a:gd name="T14" fmla="*/ 18 w 25"/>
                  <a:gd name="T15" fmla="*/ 21 h 23"/>
                  <a:gd name="T16" fmla="*/ 12 w 25"/>
                  <a:gd name="T17" fmla="*/ 23 h 23"/>
                  <a:gd name="T18" fmla="*/ 13 w 25"/>
                  <a:gd name="T19" fmla="*/ 8 h 23"/>
                  <a:gd name="T20" fmla="*/ 11 w 25"/>
                  <a:gd name="T21" fmla="*/ 8 h 23"/>
                  <a:gd name="T22" fmla="*/ 9 w 25"/>
                  <a:gd name="T23" fmla="*/ 11 h 23"/>
                  <a:gd name="T24" fmla="*/ 9 w 25"/>
                  <a:gd name="T25" fmla="*/ 13 h 23"/>
                  <a:gd name="T26" fmla="*/ 12 w 25"/>
                  <a:gd name="T27" fmla="*/ 15 h 23"/>
                  <a:gd name="T28" fmla="*/ 14 w 25"/>
                  <a:gd name="T29" fmla="*/ 14 h 23"/>
                  <a:gd name="T30" fmla="*/ 16 w 25"/>
                  <a:gd name="T31" fmla="*/ 12 h 23"/>
                  <a:gd name="T32" fmla="*/ 16 w 25"/>
                  <a:gd name="T33" fmla="*/ 9 h 23"/>
                  <a:gd name="T34" fmla="*/ 13 w 25"/>
                  <a:gd name="T3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2" y="23"/>
                    </a:moveTo>
                    <a:cubicBezTo>
                      <a:pt x="7" y="23"/>
                      <a:pt x="4" y="20"/>
                      <a:pt x="2" y="17"/>
                    </a:cubicBezTo>
                    <a:cubicBezTo>
                      <a:pt x="0" y="14"/>
                      <a:pt x="0" y="11"/>
                      <a:pt x="1" y="8"/>
                    </a:cubicBezTo>
                    <a:cubicBezTo>
                      <a:pt x="2" y="5"/>
                      <a:pt x="5" y="2"/>
                      <a:pt x="7" y="1"/>
                    </a:cubicBezTo>
                    <a:cubicBezTo>
                      <a:pt x="9" y="0"/>
                      <a:pt x="11" y="0"/>
                      <a:pt x="13" y="0"/>
                    </a:cubicBezTo>
                    <a:cubicBezTo>
                      <a:pt x="18" y="0"/>
                      <a:pt x="22" y="2"/>
                      <a:pt x="23" y="6"/>
                    </a:cubicBezTo>
                    <a:cubicBezTo>
                      <a:pt x="25" y="8"/>
                      <a:pt x="25" y="11"/>
                      <a:pt x="24" y="14"/>
                    </a:cubicBezTo>
                    <a:cubicBezTo>
                      <a:pt x="23" y="17"/>
                      <a:pt x="21" y="20"/>
                      <a:pt x="18" y="21"/>
                    </a:cubicBezTo>
                    <a:cubicBezTo>
                      <a:pt x="16" y="22"/>
                      <a:pt x="14" y="23"/>
                      <a:pt x="12" y="23"/>
                    </a:cubicBezTo>
                    <a:close/>
                    <a:moveTo>
                      <a:pt x="13" y="8"/>
                    </a:moveTo>
                    <a:cubicBezTo>
                      <a:pt x="13" y="8"/>
                      <a:pt x="12" y="8"/>
                      <a:pt x="11" y="8"/>
                    </a:cubicBezTo>
                    <a:cubicBezTo>
                      <a:pt x="10" y="9"/>
                      <a:pt x="9" y="10"/>
                      <a:pt x="9" y="11"/>
                    </a:cubicBezTo>
                    <a:cubicBezTo>
                      <a:pt x="9" y="11"/>
                      <a:pt x="9" y="12"/>
                      <a:pt x="9" y="13"/>
                    </a:cubicBezTo>
                    <a:cubicBezTo>
                      <a:pt x="10" y="14"/>
                      <a:pt x="11" y="15"/>
                      <a:pt x="12" y="15"/>
                    </a:cubicBezTo>
                    <a:cubicBezTo>
                      <a:pt x="13" y="15"/>
                      <a:pt x="13" y="14"/>
                      <a:pt x="14" y="14"/>
                    </a:cubicBezTo>
                    <a:cubicBezTo>
                      <a:pt x="15" y="13"/>
                      <a:pt x="16" y="13"/>
                      <a:pt x="16" y="12"/>
                    </a:cubicBezTo>
                    <a:cubicBezTo>
                      <a:pt x="17" y="11"/>
                      <a:pt x="17" y="10"/>
                      <a:pt x="16"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3" name="Freeform 433"/>
              <p:cNvSpPr>
                <a:spLocks noEditPoints="1"/>
              </p:cNvSpPr>
              <p:nvPr/>
            </p:nvSpPr>
            <p:spPr bwMode="auto">
              <a:xfrm>
                <a:off x="-4918075" y="3571875"/>
                <a:ext cx="55563" cy="52388"/>
              </a:xfrm>
              <a:custGeom>
                <a:avLst/>
                <a:gdLst>
                  <a:gd name="T0" fmla="*/ 12 w 26"/>
                  <a:gd name="T1" fmla="*/ 24 h 24"/>
                  <a:gd name="T2" fmla="*/ 3 w 26"/>
                  <a:gd name="T3" fmla="*/ 20 h 24"/>
                  <a:gd name="T4" fmla="*/ 1 w 26"/>
                  <a:gd name="T5" fmla="*/ 16 h 24"/>
                  <a:gd name="T6" fmla="*/ 0 w 26"/>
                  <a:gd name="T7" fmla="*/ 11 h 24"/>
                  <a:gd name="T8" fmla="*/ 5 w 26"/>
                  <a:gd name="T9" fmla="*/ 3 h 24"/>
                  <a:gd name="T10" fmla="*/ 14 w 26"/>
                  <a:gd name="T11" fmla="*/ 0 h 24"/>
                  <a:gd name="T12" fmla="*/ 18 w 26"/>
                  <a:gd name="T13" fmla="*/ 2 h 24"/>
                  <a:gd name="T14" fmla="*/ 22 w 26"/>
                  <a:gd name="T15" fmla="*/ 4 h 24"/>
                  <a:gd name="T16" fmla="*/ 20 w 26"/>
                  <a:gd name="T17" fmla="*/ 21 h 24"/>
                  <a:gd name="T18" fmla="*/ 12 w 26"/>
                  <a:gd name="T19" fmla="*/ 24 h 24"/>
                  <a:gd name="T20" fmla="*/ 13 w 26"/>
                  <a:gd name="T21" fmla="*/ 8 h 24"/>
                  <a:gd name="T22" fmla="*/ 10 w 26"/>
                  <a:gd name="T23" fmla="*/ 9 h 24"/>
                  <a:gd name="T24" fmla="*/ 8 w 26"/>
                  <a:gd name="T25" fmla="*/ 12 h 24"/>
                  <a:gd name="T26" fmla="*/ 8 w 26"/>
                  <a:gd name="T27" fmla="*/ 14 h 24"/>
                  <a:gd name="T28" fmla="*/ 9 w 26"/>
                  <a:gd name="T29" fmla="*/ 15 h 24"/>
                  <a:gd name="T30" fmla="*/ 15 w 26"/>
                  <a:gd name="T31" fmla="*/ 15 h 24"/>
                  <a:gd name="T32" fmla="*/ 15 w 26"/>
                  <a:gd name="T33" fmla="*/ 10 h 24"/>
                  <a:gd name="T34" fmla="*/ 14 w 26"/>
                  <a:gd name="T35" fmla="*/ 9 h 24"/>
                  <a:gd name="T36" fmla="*/ 13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2" y="24"/>
                    </a:moveTo>
                    <a:cubicBezTo>
                      <a:pt x="9" y="24"/>
                      <a:pt x="5" y="23"/>
                      <a:pt x="3" y="20"/>
                    </a:cubicBezTo>
                    <a:cubicBezTo>
                      <a:pt x="2" y="19"/>
                      <a:pt x="1" y="17"/>
                      <a:pt x="1" y="16"/>
                    </a:cubicBezTo>
                    <a:cubicBezTo>
                      <a:pt x="0" y="14"/>
                      <a:pt x="0" y="13"/>
                      <a:pt x="0" y="11"/>
                    </a:cubicBezTo>
                    <a:cubicBezTo>
                      <a:pt x="1" y="8"/>
                      <a:pt x="2" y="5"/>
                      <a:pt x="5" y="3"/>
                    </a:cubicBezTo>
                    <a:cubicBezTo>
                      <a:pt x="7" y="1"/>
                      <a:pt x="11" y="0"/>
                      <a:pt x="14" y="0"/>
                    </a:cubicBezTo>
                    <a:cubicBezTo>
                      <a:pt x="15" y="1"/>
                      <a:pt x="16" y="1"/>
                      <a:pt x="18" y="2"/>
                    </a:cubicBezTo>
                    <a:cubicBezTo>
                      <a:pt x="19" y="2"/>
                      <a:pt x="21" y="3"/>
                      <a:pt x="22" y="4"/>
                    </a:cubicBezTo>
                    <a:cubicBezTo>
                      <a:pt x="26" y="9"/>
                      <a:pt x="25" y="17"/>
                      <a:pt x="20" y="21"/>
                    </a:cubicBezTo>
                    <a:cubicBezTo>
                      <a:pt x="18" y="23"/>
                      <a:pt x="15" y="24"/>
                      <a:pt x="12" y="24"/>
                    </a:cubicBezTo>
                    <a:close/>
                    <a:moveTo>
                      <a:pt x="13" y="8"/>
                    </a:moveTo>
                    <a:cubicBezTo>
                      <a:pt x="12" y="8"/>
                      <a:pt x="11" y="9"/>
                      <a:pt x="10" y="9"/>
                    </a:cubicBezTo>
                    <a:cubicBezTo>
                      <a:pt x="9" y="10"/>
                      <a:pt x="9" y="11"/>
                      <a:pt x="8" y="12"/>
                    </a:cubicBezTo>
                    <a:cubicBezTo>
                      <a:pt x="8" y="13"/>
                      <a:pt x="8" y="13"/>
                      <a:pt x="8" y="14"/>
                    </a:cubicBezTo>
                    <a:cubicBezTo>
                      <a:pt x="9" y="14"/>
                      <a:pt x="9" y="14"/>
                      <a:pt x="9" y="15"/>
                    </a:cubicBezTo>
                    <a:cubicBezTo>
                      <a:pt x="10" y="16"/>
                      <a:pt x="13" y="16"/>
                      <a:pt x="15" y="15"/>
                    </a:cubicBezTo>
                    <a:cubicBezTo>
                      <a:pt x="16" y="14"/>
                      <a:pt x="17" y="11"/>
                      <a:pt x="15" y="10"/>
                    </a:cubicBezTo>
                    <a:cubicBezTo>
                      <a:pt x="15" y="9"/>
                      <a:pt x="15" y="9"/>
                      <a:pt x="14" y="9"/>
                    </a:cubicBezTo>
                    <a:cubicBezTo>
                      <a:pt x="14" y="9"/>
                      <a:pt x="13" y="9"/>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4" name="Freeform 434"/>
              <p:cNvSpPr>
                <a:spLocks noEditPoints="1"/>
              </p:cNvSpPr>
              <p:nvPr/>
            </p:nvSpPr>
            <p:spPr bwMode="auto">
              <a:xfrm>
                <a:off x="-4940300" y="3546475"/>
                <a:ext cx="57150" cy="50800"/>
              </a:xfrm>
              <a:custGeom>
                <a:avLst/>
                <a:gdLst>
                  <a:gd name="T0" fmla="*/ 12 w 26"/>
                  <a:gd name="T1" fmla="*/ 24 h 24"/>
                  <a:gd name="T2" fmla="*/ 3 w 26"/>
                  <a:gd name="T3" fmla="*/ 20 h 24"/>
                  <a:gd name="T4" fmla="*/ 1 w 26"/>
                  <a:gd name="T5" fmla="*/ 11 h 24"/>
                  <a:gd name="T6" fmla="*/ 6 w 26"/>
                  <a:gd name="T7" fmla="*/ 3 h 24"/>
                  <a:gd name="T8" fmla="*/ 13 w 26"/>
                  <a:gd name="T9" fmla="*/ 0 h 24"/>
                  <a:gd name="T10" fmla="*/ 22 w 26"/>
                  <a:gd name="T11" fmla="*/ 5 h 24"/>
                  <a:gd name="T12" fmla="*/ 20 w 26"/>
                  <a:gd name="T13" fmla="*/ 21 h 24"/>
                  <a:gd name="T14" fmla="*/ 12 w 26"/>
                  <a:gd name="T15" fmla="*/ 24 h 24"/>
                  <a:gd name="T16" fmla="*/ 13 w 26"/>
                  <a:gd name="T17" fmla="*/ 9 h 24"/>
                  <a:gd name="T18" fmla="*/ 10 w 26"/>
                  <a:gd name="T19" fmla="*/ 9 h 24"/>
                  <a:gd name="T20" fmla="*/ 9 w 26"/>
                  <a:gd name="T21" fmla="*/ 12 h 24"/>
                  <a:gd name="T22" fmla="*/ 9 w 26"/>
                  <a:gd name="T23" fmla="*/ 15 h 24"/>
                  <a:gd name="T24" fmla="*/ 12 w 26"/>
                  <a:gd name="T25" fmla="*/ 16 h 24"/>
                  <a:gd name="T26" fmla="*/ 15 w 26"/>
                  <a:gd name="T27" fmla="*/ 15 h 24"/>
                  <a:gd name="T28" fmla="*/ 16 w 26"/>
                  <a:gd name="T29" fmla="*/ 10 h 24"/>
                  <a:gd name="T30" fmla="*/ 13 w 26"/>
                  <a:gd name="T31"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5" y="23"/>
                      <a:pt x="3" y="20"/>
                    </a:cubicBezTo>
                    <a:cubicBezTo>
                      <a:pt x="1" y="17"/>
                      <a:pt x="0" y="14"/>
                      <a:pt x="1" y="11"/>
                    </a:cubicBezTo>
                    <a:cubicBezTo>
                      <a:pt x="1" y="8"/>
                      <a:pt x="3" y="5"/>
                      <a:pt x="6" y="3"/>
                    </a:cubicBezTo>
                    <a:cubicBezTo>
                      <a:pt x="8" y="1"/>
                      <a:pt x="10" y="0"/>
                      <a:pt x="13" y="0"/>
                    </a:cubicBezTo>
                    <a:cubicBezTo>
                      <a:pt x="17" y="0"/>
                      <a:pt x="20" y="2"/>
                      <a:pt x="22" y="5"/>
                    </a:cubicBezTo>
                    <a:cubicBezTo>
                      <a:pt x="26" y="10"/>
                      <a:pt x="25" y="17"/>
                      <a:pt x="20" y="21"/>
                    </a:cubicBezTo>
                    <a:cubicBezTo>
                      <a:pt x="18" y="23"/>
                      <a:pt x="15" y="24"/>
                      <a:pt x="12" y="24"/>
                    </a:cubicBezTo>
                    <a:close/>
                    <a:moveTo>
                      <a:pt x="13" y="9"/>
                    </a:moveTo>
                    <a:cubicBezTo>
                      <a:pt x="12" y="9"/>
                      <a:pt x="11" y="9"/>
                      <a:pt x="10" y="9"/>
                    </a:cubicBezTo>
                    <a:cubicBezTo>
                      <a:pt x="10" y="10"/>
                      <a:pt x="9" y="11"/>
                      <a:pt x="9" y="12"/>
                    </a:cubicBezTo>
                    <a:cubicBezTo>
                      <a:pt x="9" y="13"/>
                      <a:pt x="9" y="14"/>
                      <a:pt x="9" y="15"/>
                    </a:cubicBezTo>
                    <a:cubicBezTo>
                      <a:pt x="10" y="16"/>
                      <a:pt x="11" y="16"/>
                      <a:pt x="12" y="16"/>
                    </a:cubicBezTo>
                    <a:cubicBezTo>
                      <a:pt x="13" y="16"/>
                      <a:pt x="14" y="16"/>
                      <a:pt x="15" y="15"/>
                    </a:cubicBezTo>
                    <a:cubicBezTo>
                      <a:pt x="17" y="14"/>
                      <a:pt x="17"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5" name="Freeform 435"/>
              <p:cNvSpPr>
                <a:spLocks noEditPoints="1"/>
              </p:cNvSpPr>
              <p:nvPr/>
            </p:nvSpPr>
            <p:spPr bwMode="auto">
              <a:xfrm>
                <a:off x="-4959350" y="3521075"/>
                <a:ext cx="55563" cy="50800"/>
              </a:xfrm>
              <a:custGeom>
                <a:avLst/>
                <a:gdLst>
                  <a:gd name="T0" fmla="*/ 12 w 26"/>
                  <a:gd name="T1" fmla="*/ 24 h 24"/>
                  <a:gd name="T2" fmla="*/ 3 w 26"/>
                  <a:gd name="T3" fmla="*/ 19 h 24"/>
                  <a:gd name="T4" fmla="*/ 1 w 26"/>
                  <a:gd name="T5" fmla="*/ 10 h 24"/>
                  <a:gd name="T6" fmla="*/ 6 w 26"/>
                  <a:gd name="T7" fmla="*/ 2 h 24"/>
                  <a:gd name="T8" fmla="*/ 15 w 26"/>
                  <a:gd name="T9" fmla="*/ 0 h 24"/>
                  <a:gd name="T10" fmla="*/ 23 w 26"/>
                  <a:gd name="T11" fmla="*/ 5 h 24"/>
                  <a:gd name="T12" fmla="*/ 20 w 26"/>
                  <a:gd name="T13" fmla="*/ 21 h 24"/>
                  <a:gd name="T14" fmla="*/ 12 w 26"/>
                  <a:gd name="T15" fmla="*/ 24 h 24"/>
                  <a:gd name="T16" fmla="*/ 13 w 26"/>
                  <a:gd name="T17" fmla="*/ 8 h 24"/>
                  <a:gd name="T18" fmla="*/ 11 w 26"/>
                  <a:gd name="T19" fmla="*/ 9 h 24"/>
                  <a:gd name="T20" fmla="*/ 9 w 26"/>
                  <a:gd name="T21" fmla="*/ 12 h 24"/>
                  <a:gd name="T22" fmla="*/ 9 w 26"/>
                  <a:gd name="T23" fmla="*/ 14 h 24"/>
                  <a:gd name="T24" fmla="*/ 15 w 26"/>
                  <a:gd name="T25" fmla="*/ 15 h 24"/>
                  <a:gd name="T26" fmla="*/ 16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5" y="22"/>
                      <a:pt x="3" y="19"/>
                    </a:cubicBezTo>
                    <a:cubicBezTo>
                      <a:pt x="1" y="16"/>
                      <a:pt x="0" y="13"/>
                      <a:pt x="1" y="10"/>
                    </a:cubicBezTo>
                    <a:cubicBezTo>
                      <a:pt x="2" y="7"/>
                      <a:pt x="3" y="4"/>
                      <a:pt x="6" y="2"/>
                    </a:cubicBezTo>
                    <a:cubicBezTo>
                      <a:pt x="9" y="0"/>
                      <a:pt x="12" y="0"/>
                      <a:pt x="15" y="0"/>
                    </a:cubicBezTo>
                    <a:cubicBezTo>
                      <a:pt x="18" y="1"/>
                      <a:pt x="21" y="2"/>
                      <a:pt x="23" y="5"/>
                    </a:cubicBezTo>
                    <a:cubicBezTo>
                      <a:pt x="26" y="10"/>
                      <a:pt x="25" y="17"/>
                      <a:pt x="20" y="21"/>
                    </a:cubicBezTo>
                    <a:cubicBezTo>
                      <a:pt x="17" y="23"/>
                      <a:pt x="15" y="24"/>
                      <a:pt x="12" y="24"/>
                    </a:cubicBezTo>
                    <a:close/>
                    <a:moveTo>
                      <a:pt x="13" y="8"/>
                    </a:moveTo>
                    <a:cubicBezTo>
                      <a:pt x="12" y="8"/>
                      <a:pt x="11" y="8"/>
                      <a:pt x="11" y="9"/>
                    </a:cubicBezTo>
                    <a:cubicBezTo>
                      <a:pt x="10" y="10"/>
                      <a:pt x="9" y="10"/>
                      <a:pt x="9" y="12"/>
                    </a:cubicBezTo>
                    <a:cubicBezTo>
                      <a:pt x="8" y="13"/>
                      <a:pt x="9" y="14"/>
                      <a:pt x="9" y="14"/>
                    </a:cubicBezTo>
                    <a:cubicBezTo>
                      <a:pt x="10" y="16"/>
                      <a:pt x="13" y="16"/>
                      <a:pt x="15" y="15"/>
                    </a:cubicBezTo>
                    <a:cubicBezTo>
                      <a:pt x="17" y="14"/>
                      <a:pt x="17" y="11"/>
                      <a:pt x="16"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6" name="Freeform 436"/>
              <p:cNvSpPr>
                <a:spLocks noEditPoints="1"/>
              </p:cNvSpPr>
              <p:nvPr/>
            </p:nvSpPr>
            <p:spPr bwMode="auto">
              <a:xfrm>
                <a:off x="-4976813" y="3492500"/>
                <a:ext cx="55563" cy="52388"/>
              </a:xfrm>
              <a:custGeom>
                <a:avLst/>
                <a:gdLst>
                  <a:gd name="T0" fmla="*/ 12 w 26"/>
                  <a:gd name="T1" fmla="*/ 24 h 24"/>
                  <a:gd name="T2" fmla="*/ 2 w 26"/>
                  <a:gd name="T3" fmla="*/ 19 h 24"/>
                  <a:gd name="T4" fmla="*/ 0 w 26"/>
                  <a:gd name="T5" fmla="*/ 10 h 24"/>
                  <a:gd name="T6" fmla="*/ 6 w 26"/>
                  <a:gd name="T7" fmla="*/ 2 h 24"/>
                  <a:gd name="T8" fmla="*/ 15 w 26"/>
                  <a:gd name="T9" fmla="*/ 1 h 24"/>
                  <a:gd name="T10" fmla="*/ 22 w 26"/>
                  <a:gd name="T11" fmla="*/ 6 h 24"/>
                  <a:gd name="T12" fmla="*/ 19 w 26"/>
                  <a:gd name="T13" fmla="*/ 22 h 24"/>
                  <a:gd name="T14" fmla="*/ 12 w 26"/>
                  <a:gd name="T15" fmla="*/ 24 h 24"/>
                  <a:gd name="T16" fmla="*/ 12 w 26"/>
                  <a:gd name="T17" fmla="*/ 8 h 24"/>
                  <a:gd name="T18" fmla="*/ 10 w 26"/>
                  <a:gd name="T19" fmla="*/ 9 h 24"/>
                  <a:gd name="T20" fmla="*/ 8 w 26"/>
                  <a:gd name="T21" fmla="*/ 12 h 24"/>
                  <a:gd name="T22" fmla="*/ 9 w 26"/>
                  <a:gd name="T23" fmla="*/ 14 h 24"/>
                  <a:gd name="T24" fmla="*/ 12 w 26"/>
                  <a:gd name="T25" fmla="*/ 16 h 24"/>
                  <a:gd name="T26" fmla="*/ 14 w 26"/>
                  <a:gd name="T27" fmla="*/ 15 h 24"/>
                  <a:gd name="T28" fmla="*/ 16 w 26"/>
                  <a:gd name="T29" fmla="*/ 10 h 24"/>
                  <a:gd name="T30" fmla="*/ 13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8" y="24"/>
                      <a:pt x="4" y="22"/>
                      <a:pt x="2" y="19"/>
                    </a:cubicBezTo>
                    <a:cubicBezTo>
                      <a:pt x="0" y="16"/>
                      <a:pt x="0" y="13"/>
                      <a:pt x="0" y="10"/>
                    </a:cubicBezTo>
                    <a:cubicBezTo>
                      <a:pt x="1" y="6"/>
                      <a:pt x="3" y="4"/>
                      <a:pt x="6" y="2"/>
                    </a:cubicBezTo>
                    <a:cubicBezTo>
                      <a:pt x="9" y="0"/>
                      <a:pt x="12" y="0"/>
                      <a:pt x="15" y="1"/>
                    </a:cubicBezTo>
                    <a:cubicBezTo>
                      <a:pt x="18" y="1"/>
                      <a:pt x="21" y="3"/>
                      <a:pt x="22" y="6"/>
                    </a:cubicBezTo>
                    <a:cubicBezTo>
                      <a:pt x="26" y="11"/>
                      <a:pt x="24" y="18"/>
                      <a:pt x="19" y="22"/>
                    </a:cubicBezTo>
                    <a:cubicBezTo>
                      <a:pt x="17" y="23"/>
                      <a:pt x="14" y="24"/>
                      <a:pt x="12" y="24"/>
                    </a:cubicBezTo>
                    <a:close/>
                    <a:moveTo>
                      <a:pt x="12" y="8"/>
                    </a:moveTo>
                    <a:cubicBezTo>
                      <a:pt x="12" y="8"/>
                      <a:pt x="11" y="9"/>
                      <a:pt x="10" y="9"/>
                    </a:cubicBezTo>
                    <a:cubicBezTo>
                      <a:pt x="9" y="10"/>
                      <a:pt x="9" y="11"/>
                      <a:pt x="8" y="12"/>
                    </a:cubicBezTo>
                    <a:cubicBezTo>
                      <a:pt x="8" y="12"/>
                      <a:pt x="8" y="13"/>
                      <a:pt x="9" y="14"/>
                    </a:cubicBezTo>
                    <a:cubicBezTo>
                      <a:pt x="9" y="15"/>
                      <a:pt x="11" y="16"/>
                      <a:pt x="12" y="16"/>
                    </a:cubicBezTo>
                    <a:cubicBezTo>
                      <a:pt x="13" y="16"/>
                      <a:pt x="13" y="16"/>
                      <a:pt x="14" y="15"/>
                    </a:cubicBezTo>
                    <a:cubicBezTo>
                      <a:pt x="16" y="14"/>
                      <a:pt x="17" y="12"/>
                      <a:pt x="16" y="10"/>
                    </a:cubicBezTo>
                    <a:cubicBezTo>
                      <a:pt x="15" y="9"/>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7" name="Freeform 437"/>
              <p:cNvSpPr>
                <a:spLocks noEditPoints="1"/>
              </p:cNvSpPr>
              <p:nvPr/>
            </p:nvSpPr>
            <p:spPr bwMode="auto">
              <a:xfrm>
                <a:off x="-4994275" y="3465513"/>
                <a:ext cx="57150" cy="50800"/>
              </a:xfrm>
              <a:custGeom>
                <a:avLst/>
                <a:gdLst>
                  <a:gd name="T0" fmla="*/ 12 w 26"/>
                  <a:gd name="T1" fmla="*/ 24 h 24"/>
                  <a:gd name="T2" fmla="*/ 2 w 26"/>
                  <a:gd name="T3" fmla="*/ 18 h 24"/>
                  <a:gd name="T4" fmla="*/ 1 w 26"/>
                  <a:gd name="T5" fmla="*/ 9 h 24"/>
                  <a:gd name="T6" fmla="*/ 7 w 26"/>
                  <a:gd name="T7" fmla="*/ 2 h 24"/>
                  <a:gd name="T8" fmla="*/ 16 w 26"/>
                  <a:gd name="T9" fmla="*/ 1 h 24"/>
                  <a:gd name="T10" fmla="*/ 23 w 26"/>
                  <a:gd name="T11" fmla="*/ 6 h 24"/>
                  <a:gd name="T12" fmla="*/ 18 w 26"/>
                  <a:gd name="T13" fmla="*/ 22 h 24"/>
                  <a:gd name="T14" fmla="*/ 12 w 26"/>
                  <a:gd name="T15" fmla="*/ 24 h 24"/>
                  <a:gd name="T16" fmla="*/ 13 w 26"/>
                  <a:gd name="T17" fmla="*/ 8 h 24"/>
                  <a:gd name="T18" fmla="*/ 11 w 26"/>
                  <a:gd name="T19" fmla="*/ 9 h 24"/>
                  <a:gd name="T20" fmla="*/ 8 w 26"/>
                  <a:gd name="T21" fmla="*/ 11 h 24"/>
                  <a:gd name="T22" fmla="*/ 9 w 26"/>
                  <a:gd name="T23" fmla="*/ 14 h 24"/>
                  <a:gd name="T24" fmla="*/ 12 w 26"/>
                  <a:gd name="T25" fmla="*/ 16 h 24"/>
                  <a:gd name="T26" fmla="*/ 14 w 26"/>
                  <a:gd name="T27" fmla="*/ 15 h 24"/>
                  <a:gd name="T28" fmla="*/ 16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8" y="24"/>
                      <a:pt x="4" y="22"/>
                      <a:pt x="2" y="18"/>
                    </a:cubicBezTo>
                    <a:cubicBezTo>
                      <a:pt x="0" y="15"/>
                      <a:pt x="0" y="12"/>
                      <a:pt x="1" y="9"/>
                    </a:cubicBezTo>
                    <a:cubicBezTo>
                      <a:pt x="2" y="6"/>
                      <a:pt x="4" y="3"/>
                      <a:pt x="7" y="2"/>
                    </a:cubicBezTo>
                    <a:cubicBezTo>
                      <a:pt x="9" y="0"/>
                      <a:pt x="13" y="0"/>
                      <a:pt x="16" y="1"/>
                    </a:cubicBezTo>
                    <a:cubicBezTo>
                      <a:pt x="19" y="1"/>
                      <a:pt x="21" y="3"/>
                      <a:pt x="23" y="6"/>
                    </a:cubicBezTo>
                    <a:cubicBezTo>
                      <a:pt x="26" y="11"/>
                      <a:pt x="24" y="19"/>
                      <a:pt x="18" y="22"/>
                    </a:cubicBezTo>
                    <a:cubicBezTo>
                      <a:pt x="16" y="23"/>
                      <a:pt x="14" y="24"/>
                      <a:pt x="12" y="24"/>
                    </a:cubicBezTo>
                    <a:close/>
                    <a:moveTo>
                      <a:pt x="13" y="8"/>
                    </a:moveTo>
                    <a:cubicBezTo>
                      <a:pt x="12" y="8"/>
                      <a:pt x="11" y="8"/>
                      <a:pt x="11" y="9"/>
                    </a:cubicBezTo>
                    <a:cubicBezTo>
                      <a:pt x="10" y="9"/>
                      <a:pt x="9" y="10"/>
                      <a:pt x="8" y="11"/>
                    </a:cubicBezTo>
                    <a:cubicBezTo>
                      <a:pt x="8" y="12"/>
                      <a:pt x="8" y="13"/>
                      <a:pt x="9" y="14"/>
                    </a:cubicBezTo>
                    <a:cubicBezTo>
                      <a:pt x="9" y="15"/>
                      <a:pt x="11" y="16"/>
                      <a:pt x="12" y="16"/>
                    </a:cubicBezTo>
                    <a:cubicBezTo>
                      <a:pt x="13" y="16"/>
                      <a:pt x="13" y="16"/>
                      <a:pt x="14" y="15"/>
                    </a:cubicBezTo>
                    <a:cubicBezTo>
                      <a:pt x="16" y="14"/>
                      <a:pt x="17" y="12"/>
                      <a:pt x="16" y="10"/>
                    </a:cubicBezTo>
                    <a:cubicBezTo>
                      <a:pt x="15" y="9"/>
                      <a:pt x="14" y="9"/>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8" name="Freeform 438"/>
              <p:cNvSpPr>
                <a:spLocks noEditPoints="1"/>
              </p:cNvSpPr>
              <p:nvPr/>
            </p:nvSpPr>
            <p:spPr bwMode="auto">
              <a:xfrm>
                <a:off x="-4957763" y="3581400"/>
                <a:ext cx="57150" cy="52388"/>
              </a:xfrm>
              <a:custGeom>
                <a:avLst/>
                <a:gdLst>
                  <a:gd name="T0" fmla="*/ 13 w 26"/>
                  <a:gd name="T1" fmla="*/ 25 h 25"/>
                  <a:gd name="T2" fmla="*/ 3 w 26"/>
                  <a:gd name="T3" fmla="*/ 20 h 25"/>
                  <a:gd name="T4" fmla="*/ 1 w 26"/>
                  <a:gd name="T5" fmla="*/ 11 h 25"/>
                  <a:gd name="T6" fmla="*/ 5 w 26"/>
                  <a:gd name="T7" fmla="*/ 3 h 25"/>
                  <a:gd name="T8" fmla="*/ 13 w 26"/>
                  <a:gd name="T9" fmla="*/ 0 h 25"/>
                  <a:gd name="T10" fmla="*/ 22 w 26"/>
                  <a:gd name="T11" fmla="*/ 5 h 25"/>
                  <a:gd name="T12" fmla="*/ 21 w 26"/>
                  <a:gd name="T13" fmla="*/ 22 h 25"/>
                  <a:gd name="T14" fmla="*/ 13 w 26"/>
                  <a:gd name="T15" fmla="*/ 25 h 25"/>
                  <a:gd name="T16" fmla="*/ 13 w 26"/>
                  <a:gd name="T17" fmla="*/ 8 h 25"/>
                  <a:gd name="T18" fmla="*/ 10 w 26"/>
                  <a:gd name="T19" fmla="*/ 9 h 25"/>
                  <a:gd name="T20" fmla="*/ 9 w 26"/>
                  <a:gd name="T21" fmla="*/ 12 h 25"/>
                  <a:gd name="T22" fmla="*/ 10 w 26"/>
                  <a:gd name="T23" fmla="*/ 15 h 25"/>
                  <a:gd name="T24" fmla="*/ 13 w 26"/>
                  <a:gd name="T25" fmla="*/ 17 h 25"/>
                  <a:gd name="T26" fmla="*/ 15 w 26"/>
                  <a:gd name="T27" fmla="*/ 16 h 25"/>
                  <a:gd name="T28" fmla="*/ 16 w 26"/>
                  <a:gd name="T29" fmla="*/ 10 h 25"/>
                  <a:gd name="T30" fmla="*/ 13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9" y="25"/>
                      <a:pt x="6" y="23"/>
                      <a:pt x="3" y="20"/>
                    </a:cubicBezTo>
                    <a:cubicBezTo>
                      <a:pt x="1" y="17"/>
                      <a:pt x="0" y="14"/>
                      <a:pt x="1" y="11"/>
                    </a:cubicBezTo>
                    <a:cubicBezTo>
                      <a:pt x="1" y="8"/>
                      <a:pt x="3" y="5"/>
                      <a:pt x="5" y="3"/>
                    </a:cubicBezTo>
                    <a:cubicBezTo>
                      <a:pt x="8" y="1"/>
                      <a:pt x="10" y="0"/>
                      <a:pt x="13" y="0"/>
                    </a:cubicBezTo>
                    <a:cubicBezTo>
                      <a:pt x="17" y="0"/>
                      <a:pt x="20" y="2"/>
                      <a:pt x="22" y="5"/>
                    </a:cubicBezTo>
                    <a:cubicBezTo>
                      <a:pt x="26" y="10"/>
                      <a:pt x="25" y="18"/>
                      <a:pt x="21" y="22"/>
                    </a:cubicBezTo>
                    <a:cubicBezTo>
                      <a:pt x="18" y="24"/>
                      <a:pt x="16" y="25"/>
                      <a:pt x="13" y="25"/>
                    </a:cubicBezTo>
                    <a:close/>
                    <a:moveTo>
                      <a:pt x="13" y="8"/>
                    </a:moveTo>
                    <a:cubicBezTo>
                      <a:pt x="12" y="8"/>
                      <a:pt x="11" y="9"/>
                      <a:pt x="10" y="9"/>
                    </a:cubicBezTo>
                    <a:cubicBezTo>
                      <a:pt x="9" y="10"/>
                      <a:pt x="9" y="11"/>
                      <a:pt x="9" y="12"/>
                    </a:cubicBezTo>
                    <a:cubicBezTo>
                      <a:pt x="9" y="13"/>
                      <a:pt x="9" y="14"/>
                      <a:pt x="10" y="15"/>
                    </a:cubicBezTo>
                    <a:cubicBezTo>
                      <a:pt x="10" y="16"/>
                      <a:pt x="12" y="17"/>
                      <a:pt x="13" y="17"/>
                    </a:cubicBezTo>
                    <a:cubicBezTo>
                      <a:pt x="14" y="17"/>
                      <a:pt x="15" y="16"/>
                      <a:pt x="15" y="16"/>
                    </a:cubicBezTo>
                    <a:cubicBezTo>
                      <a:pt x="17" y="14"/>
                      <a:pt x="17" y="12"/>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9" name="Freeform 439"/>
              <p:cNvSpPr>
                <a:spLocks noEditPoints="1"/>
              </p:cNvSpPr>
              <p:nvPr/>
            </p:nvSpPr>
            <p:spPr bwMode="auto">
              <a:xfrm>
                <a:off x="-4976813" y="3554413"/>
                <a:ext cx="55563" cy="52388"/>
              </a:xfrm>
              <a:custGeom>
                <a:avLst/>
                <a:gdLst>
                  <a:gd name="T0" fmla="*/ 12 w 26"/>
                  <a:gd name="T1" fmla="*/ 24 h 24"/>
                  <a:gd name="T2" fmla="*/ 2 w 26"/>
                  <a:gd name="T3" fmla="*/ 19 h 24"/>
                  <a:gd name="T4" fmla="*/ 0 w 26"/>
                  <a:gd name="T5" fmla="*/ 10 h 24"/>
                  <a:gd name="T6" fmla="*/ 5 w 26"/>
                  <a:gd name="T7" fmla="*/ 2 h 24"/>
                  <a:gd name="T8" fmla="*/ 12 w 26"/>
                  <a:gd name="T9" fmla="*/ 0 h 24"/>
                  <a:gd name="T10" fmla="*/ 22 w 26"/>
                  <a:gd name="T11" fmla="*/ 5 h 24"/>
                  <a:gd name="T12" fmla="*/ 19 w 26"/>
                  <a:gd name="T13" fmla="*/ 21 h 24"/>
                  <a:gd name="T14" fmla="*/ 12 w 26"/>
                  <a:gd name="T15" fmla="*/ 24 h 24"/>
                  <a:gd name="T16" fmla="*/ 12 w 26"/>
                  <a:gd name="T17" fmla="*/ 8 h 24"/>
                  <a:gd name="T18" fmla="*/ 10 w 26"/>
                  <a:gd name="T19" fmla="*/ 8 h 24"/>
                  <a:gd name="T20" fmla="*/ 8 w 26"/>
                  <a:gd name="T21" fmla="*/ 11 h 24"/>
                  <a:gd name="T22" fmla="*/ 9 w 26"/>
                  <a:gd name="T23" fmla="*/ 14 h 24"/>
                  <a:gd name="T24" fmla="*/ 12 w 26"/>
                  <a:gd name="T25" fmla="*/ 16 h 24"/>
                  <a:gd name="T26" fmla="*/ 14 w 26"/>
                  <a:gd name="T27" fmla="*/ 15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4" y="22"/>
                      <a:pt x="2" y="19"/>
                    </a:cubicBezTo>
                    <a:cubicBezTo>
                      <a:pt x="0" y="16"/>
                      <a:pt x="0" y="13"/>
                      <a:pt x="0" y="10"/>
                    </a:cubicBezTo>
                    <a:cubicBezTo>
                      <a:pt x="1" y="6"/>
                      <a:pt x="2" y="4"/>
                      <a:pt x="5" y="2"/>
                    </a:cubicBezTo>
                    <a:cubicBezTo>
                      <a:pt x="7" y="0"/>
                      <a:pt x="10" y="0"/>
                      <a:pt x="12" y="0"/>
                    </a:cubicBezTo>
                    <a:cubicBezTo>
                      <a:pt x="16" y="0"/>
                      <a:pt x="20" y="1"/>
                      <a:pt x="22" y="5"/>
                    </a:cubicBezTo>
                    <a:cubicBezTo>
                      <a:pt x="26" y="10"/>
                      <a:pt x="24" y="17"/>
                      <a:pt x="19" y="21"/>
                    </a:cubicBezTo>
                    <a:cubicBezTo>
                      <a:pt x="17" y="23"/>
                      <a:pt x="15" y="24"/>
                      <a:pt x="12" y="24"/>
                    </a:cubicBezTo>
                    <a:close/>
                    <a:moveTo>
                      <a:pt x="12" y="8"/>
                    </a:moveTo>
                    <a:cubicBezTo>
                      <a:pt x="11" y="8"/>
                      <a:pt x="10" y="8"/>
                      <a:pt x="10" y="8"/>
                    </a:cubicBezTo>
                    <a:cubicBezTo>
                      <a:pt x="9" y="9"/>
                      <a:pt x="8" y="10"/>
                      <a:pt x="8" y="11"/>
                    </a:cubicBezTo>
                    <a:cubicBezTo>
                      <a:pt x="8" y="12"/>
                      <a:pt x="8" y="13"/>
                      <a:pt x="9" y="14"/>
                    </a:cubicBezTo>
                    <a:cubicBezTo>
                      <a:pt x="10" y="15"/>
                      <a:pt x="11" y="16"/>
                      <a:pt x="12" y="16"/>
                    </a:cubicBezTo>
                    <a:cubicBezTo>
                      <a:pt x="13" y="16"/>
                      <a:pt x="14" y="15"/>
                      <a:pt x="14" y="15"/>
                    </a:cubicBezTo>
                    <a:cubicBezTo>
                      <a:pt x="16" y="14"/>
                      <a:pt x="17" y="11"/>
                      <a:pt x="15" y="9"/>
                    </a:cubicBezTo>
                    <a:cubicBezTo>
                      <a:pt x="15"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0" name="Freeform 440"/>
              <p:cNvSpPr>
                <a:spLocks noEditPoints="1"/>
              </p:cNvSpPr>
              <p:nvPr/>
            </p:nvSpPr>
            <p:spPr bwMode="auto">
              <a:xfrm>
                <a:off x="-4997450" y="3524250"/>
                <a:ext cx="53975" cy="53975"/>
              </a:xfrm>
              <a:custGeom>
                <a:avLst/>
                <a:gdLst>
                  <a:gd name="T0" fmla="*/ 13 w 25"/>
                  <a:gd name="T1" fmla="*/ 25 h 25"/>
                  <a:gd name="T2" fmla="*/ 11 w 25"/>
                  <a:gd name="T3" fmla="*/ 24 h 25"/>
                  <a:gd name="T4" fmla="*/ 6 w 25"/>
                  <a:gd name="T5" fmla="*/ 23 h 25"/>
                  <a:gd name="T6" fmla="*/ 6 w 25"/>
                  <a:gd name="T7" fmla="*/ 23 h 25"/>
                  <a:gd name="T8" fmla="*/ 3 w 25"/>
                  <a:gd name="T9" fmla="*/ 19 h 25"/>
                  <a:gd name="T10" fmla="*/ 1 w 25"/>
                  <a:gd name="T11" fmla="*/ 10 h 25"/>
                  <a:gd name="T12" fmla="*/ 6 w 25"/>
                  <a:gd name="T13" fmla="*/ 2 h 25"/>
                  <a:gd name="T14" fmla="*/ 13 w 25"/>
                  <a:gd name="T15" fmla="*/ 0 h 25"/>
                  <a:gd name="T16" fmla="*/ 23 w 25"/>
                  <a:gd name="T17" fmla="*/ 6 h 25"/>
                  <a:gd name="T18" fmla="*/ 25 w 25"/>
                  <a:gd name="T19" fmla="*/ 10 h 25"/>
                  <a:gd name="T20" fmla="*/ 25 w 25"/>
                  <a:gd name="T21" fmla="*/ 15 h 25"/>
                  <a:gd name="T22" fmla="*/ 20 w 25"/>
                  <a:gd name="T23" fmla="*/ 22 h 25"/>
                  <a:gd name="T24" fmla="*/ 13 w 25"/>
                  <a:gd name="T25" fmla="*/ 25 h 25"/>
                  <a:gd name="T26" fmla="*/ 11 w 25"/>
                  <a:gd name="T27" fmla="*/ 16 h 25"/>
                  <a:gd name="T28" fmla="*/ 12 w 25"/>
                  <a:gd name="T29" fmla="*/ 16 h 25"/>
                  <a:gd name="T30" fmla="*/ 15 w 25"/>
                  <a:gd name="T31" fmla="*/ 16 h 25"/>
                  <a:gd name="T32" fmla="*/ 17 w 25"/>
                  <a:gd name="T33" fmla="*/ 13 h 25"/>
                  <a:gd name="T34" fmla="*/ 17 w 25"/>
                  <a:gd name="T35" fmla="*/ 12 h 25"/>
                  <a:gd name="T36" fmla="*/ 17 w 25"/>
                  <a:gd name="T37" fmla="*/ 12 h 25"/>
                  <a:gd name="T38" fmla="*/ 16 w 25"/>
                  <a:gd name="T39" fmla="*/ 10 h 25"/>
                  <a:gd name="T40" fmla="*/ 13 w 25"/>
                  <a:gd name="T41" fmla="*/ 8 h 25"/>
                  <a:gd name="T42" fmla="*/ 11 w 25"/>
                  <a:gd name="T43" fmla="*/ 9 h 25"/>
                  <a:gd name="T44" fmla="*/ 9 w 25"/>
                  <a:gd name="T45" fmla="*/ 12 h 25"/>
                  <a:gd name="T46" fmla="*/ 9 w 25"/>
                  <a:gd name="T47" fmla="*/ 15 h 25"/>
                  <a:gd name="T48" fmla="*/ 11 w 25"/>
                  <a:gd name="T49"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 h="25">
                    <a:moveTo>
                      <a:pt x="13" y="25"/>
                    </a:moveTo>
                    <a:cubicBezTo>
                      <a:pt x="12" y="25"/>
                      <a:pt x="11" y="25"/>
                      <a:pt x="11" y="24"/>
                    </a:cubicBezTo>
                    <a:cubicBezTo>
                      <a:pt x="9" y="24"/>
                      <a:pt x="8" y="24"/>
                      <a:pt x="6" y="23"/>
                    </a:cubicBezTo>
                    <a:cubicBezTo>
                      <a:pt x="6" y="23"/>
                      <a:pt x="6" y="23"/>
                      <a:pt x="6" y="23"/>
                    </a:cubicBezTo>
                    <a:cubicBezTo>
                      <a:pt x="5" y="22"/>
                      <a:pt x="4" y="21"/>
                      <a:pt x="3" y="19"/>
                    </a:cubicBezTo>
                    <a:cubicBezTo>
                      <a:pt x="1" y="16"/>
                      <a:pt x="0" y="13"/>
                      <a:pt x="1" y="10"/>
                    </a:cubicBezTo>
                    <a:cubicBezTo>
                      <a:pt x="2" y="7"/>
                      <a:pt x="4" y="4"/>
                      <a:pt x="6" y="2"/>
                    </a:cubicBezTo>
                    <a:cubicBezTo>
                      <a:pt x="8" y="1"/>
                      <a:pt x="11" y="0"/>
                      <a:pt x="13" y="0"/>
                    </a:cubicBezTo>
                    <a:cubicBezTo>
                      <a:pt x="17" y="0"/>
                      <a:pt x="21" y="2"/>
                      <a:pt x="23" y="6"/>
                    </a:cubicBezTo>
                    <a:cubicBezTo>
                      <a:pt x="24" y="7"/>
                      <a:pt x="24" y="9"/>
                      <a:pt x="25" y="10"/>
                    </a:cubicBezTo>
                    <a:cubicBezTo>
                      <a:pt x="25" y="12"/>
                      <a:pt x="25" y="13"/>
                      <a:pt x="25" y="15"/>
                    </a:cubicBezTo>
                    <a:cubicBezTo>
                      <a:pt x="24" y="18"/>
                      <a:pt x="22" y="21"/>
                      <a:pt x="20" y="22"/>
                    </a:cubicBezTo>
                    <a:cubicBezTo>
                      <a:pt x="18" y="24"/>
                      <a:pt x="15" y="25"/>
                      <a:pt x="13" y="25"/>
                    </a:cubicBezTo>
                    <a:close/>
                    <a:moveTo>
                      <a:pt x="11" y="16"/>
                    </a:moveTo>
                    <a:cubicBezTo>
                      <a:pt x="11" y="16"/>
                      <a:pt x="11" y="16"/>
                      <a:pt x="12" y="16"/>
                    </a:cubicBezTo>
                    <a:cubicBezTo>
                      <a:pt x="13" y="17"/>
                      <a:pt x="14" y="16"/>
                      <a:pt x="15" y="16"/>
                    </a:cubicBezTo>
                    <a:cubicBezTo>
                      <a:pt x="16" y="15"/>
                      <a:pt x="17" y="14"/>
                      <a:pt x="17" y="13"/>
                    </a:cubicBezTo>
                    <a:cubicBezTo>
                      <a:pt x="17" y="13"/>
                      <a:pt x="17" y="12"/>
                      <a:pt x="17" y="12"/>
                    </a:cubicBezTo>
                    <a:cubicBezTo>
                      <a:pt x="17" y="12"/>
                      <a:pt x="17" y="12"/>
                      <a:pt x="17" y="12"/>
                    </a:cubicBezTo>
                    <a:cubicBezTo>
                      <a:pt x="17" y="11"/>
                      <a:pt x="16" y="11"/>
                      <a:pt x="16" y="10"/>
                    </a:cubicBezTo>
                    <a:cubicBezTo>
                      <a:pt x="16" y="9"/>
                      <a:pt x="14" y="8"/>
                      <a:pt x="13" y="8"/>
                    </a:cubicBezTo>
                    <a:cubicBezTo>
                      <a:pt x="12" y="8"/>
                      <a:pt x="11" y="9"/>
                      <a:pt x="11" y="9"/>
                    </a:cubicBezTo>
                    <a:cubicBezTo>
                      <a:pt x="10" y="10"/>
                      <a:pt x="9" y="11"/>
                      <a:pt x="9" y="12"/>
                    </a:cubicBezTo>
                    <a:cubicBezTo>
                      <a:pt x="9" y="13"/>
                      <a:pt x="9" y="14"/>
                      <a:pt x="9" y="15"/>
                    </a:cubicBezTo>
                    <a:cubicBezTo>
                      <a:pt x="10" y="15"/>
                      <a:pt x="10"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1" name="Freeform 441"/>
              <p:cNvSpPr>
                <a:spLocks noEditPoints="1"/>
              </p:cNvSpPr>
              <p:nvPr/>
            </p:nvSpPr>
            <p:spPr bwMode="auto">
              <a:xfrm>
                <a:off x="-5014913" y="3497263"/>
                <a:ext cx="53975" cy="50800"/>
              </a:xfrm>
              <a:custGeom>
                <a:avLst/>
                <a:gdLst>
                  <a:gd name="T0" fmla="*/ 12 w 25"/>
                  <a:gd name="T1" fmla="*/ 24 h 24"/>
                  <a:gd name="T2" fmla="*/ 9 w 25"/>
                  <a:gd name="T3" fmla="*/ 24 h 24"/>
                  <a:gd name="T4" fmla="*/ 2 w 25"/>
                  <a:gd name="T5" fmla="*/ 18 h 24"/>
                  <a:gd name="T6" fmla="*/ 1 w 25"/>
                  <a:gd name="T7" fmla="*/ 9 h 24"/>
                  <a:gd name="T8" fmla="*/ 6 w 25"/>
                  <a:gd name="T9" fmla="*/ 1 h 24"/>
                  <a:gd name="T10" fmla="*/ 12 w 25"/>
                  <a:gd name="T11" fmla="*/ 0 h 24"/>
                  <a:gd name="T12" fmla="*/ 23 w 25"/>
                  <a:gd name="T13" fmla="*/ 6 h 24"/>
                  <a:gd name="T14" fmla="*/ 24 w 25"/>
                  <a:gd name="T15" fmla="*/ 15 h 24"/>
                  <a:gd name="T16" fmla="*/ 19 w 25"/>
                  <a:gd name="T17" fmla="*/ 22 h 24"/>
                  <a:gd name="T18" fmla="*/ 12 w 25"/>
                  <a:gd name="T19" fmla="*/ 24 h 24"/>
                  <a:gd name="T20" fmla="*/ 12 w 25"/>
                  <a:gd name="T21" fmla="*/ 8 h 24"/>
                  <a:gd name="T22" fmla="*/ 10 w 25"/>
                  <a:gd name="T23" fmla="*/ 8 h 24"/>
                  <a:gd name="T24" fmla="*/ 8 w 25"/>
                  <a:gd name="T25" fmla="*/ 11 h 24"/>
                  <a:gd name="T26" fmla="*/ 9 w 25"/>
                  <a:gd name="T27" fmla="*/ 14 h 24"/>
                  <a:gd name="T28" fmla="*/ 11 w 25"/>
                  <a:gd name="T29" fmla="*/ 16 h 24"/>
                  <a:gd name="T30" fmla="*/ 14 w 25"/>
                  <a:gd name="T31" fmla="*/ 15 h 24"/>
                  <a:gd name="T32" fmla="*/ 16 w 25"/>
                  <a:gd name="T33" fmla="*/ 13 h 24"/>
                  <a:gd name="T34" fmla="*/ 16 w 25"/>
                  <a:gd name="T35" fmla="*/ 10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11" y="24"/>
                      <a:pt x="10" y="24"/>
                      <a:pt x="9" y="24"/>
                    </a:cubicBezTo>
                    <a:cubicBezTo>
                      <a:pt x="6" y="23"/>
                      <a:pt x="3" y="21"/>
                      <a:pt x="2" y="18"/>
                    </a:cubicBezTo>
                    <a:cubicBezTo>
                      <a:pt x="0" y="15"/>
                      <a:pt x="0" y="12"/>
                      <a:pt x="1" y="9"/>
                    </a:cubicBezTo>
                    <a:cubicBezTo>
                      <a:pt x="1" y="6"/>
                      <a:pt x="3" y="3"/>
                      <a:pt x="6" y="1"/>
                    </a:cubicBezTo>
                    <a:cubicBezTo>
                      <a:pt x="8" y="0"/>
                      <a:pt x="10" y="0"/>
                      <a:pt x="12" y="0"/>
                    </a:cubicBezTo>
                    <a:cubicBezTo>
                      <a:pt x="17" y="0"/>
                      <a:pt x="21" y="2"/>
                      <a:pt x="23" y="6"/>
                    </a:cubicBezTo>
                    <a:cubicBezTo>
                      <a:pt x="24" y="9"/>
                      <a:pt x="25" y="12"/>
                      <a:pt x="24" y="15"/>
                    </a:cubicBezTo>
                    <a:cubicBezTo>
                      <a:pt x="23" y="18"/>
                      <a:pt x="21" y="20"/>
                      <a:pt x="19" y="22"/>
                    </a:cubicBezTo>
                    <a:cubicBezTo>
                      <a:pt x="17" y="23"/>
                      <a:pt x="14" y="24"/>
                      <a:pt x="12" y="24"/>
                    </a:cubicBezTo>
                    <a:close/>
                    <a:moveTo>
                      <a:pt x="12" y="8"/>
                    </a:moveTo>
                    <a:cubicBezTo>
                      <a:pt x="12" y="8"/>
                      <a:pt x="11" y="8"/>
                      <a:pt x="10" y="8"/>
                    </a:cubicBezTo>
                    <a:cubicBezTo>
                      <a:pt x="9" y="9"/>
                      <a:pt x="9" y="10"/>
                      <a:pt x="8" y="11"/>
                    </a:cubicBezTo>
                    <a:cubicBezTo>
                      <a:pt x="8" y="12"/>
                      <a:pt x="8" y="13"/>
                      <a:pt x="9" y="14"/>
                    </a:cubicBezTo>
                    <a:cubicBezTo>
                      <a:pt x="9" y="15"/>
                      <a:pt x="10" y="16"/>
                      <a:pt x="11" y="16"/>
                    </a:cubicBezTo>
                    <a:cubicBezTo>
                      <a:pt x="12" y="16"/>
                      <a:pt x="13" y="16"/>
                      <a:pt x="14" y="15"/>
                    </a:cubicBezTo>
                    <a:cubicBezTo>
                      <a:pt x="15" y="15"/>
                      <a:pt x="16" y="14"/>
                      <a:pt x="16" y="13"/>
                    </a:cubicBezTo>
                    <a:cubicBezTo>
                      <a:pt x="16" y="12"/>
                      <a:pt x="16"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2" name="Freeform 442"/>
              <p:cNvSpPr>
                <a:spLocks noEditPoints="1"/>
              </p:cNvSpPr>
              <p:nvPr/>
            </p:nvSpPr>
            <p:spPr bwMode="auto">
              <a:xfrm>
                <a:off x="-4995863" y="3589338"/>
                <a:ext cx="58738" cy="50800"/>
              </a:xfrm>
              <a:custGeom>
                <a:avLst/>
                <a:gdLst>
                  <a:gd name="T0" fmla="*/ 13 w 27"/>
                  <a:gd name="T1" fmla="*/ 24 h 24"/>
                  <a:gd name="T2" fmla="*/ 3 w 27"/>
                  <a:gd name="T3" fmla="*/ 19 h 24"/>
                  <a:gd name="T4" fmla="*/ 1 w 27"/>
                  <a:gd name="T5" fmla="*/ 10 h 24"/>
                  <a:gd name="T6" fmla="*/ 6 w 27"/>
                  <a:gd name="T7" fmla="*/ 2 h 24"/>
                  <a:gd name="T8" fmla="*/ 13 w 27"/>
                  <a:gd name="T9" fmla="*/ 0 h 24"/>
                  <a:gd name="T10" fmla="*/ 23 w 27"/>
                  <a:gd name="T11" fmla="*/ 4 h 24"/>
                  <a:gd name="T12" fmla="*/ 21 w 27"/>
                  <a:gd name="T13" fmla="*/ 22 h 24"/>
                  <a:gd name="T14" fmla="*/ 13 w 27"/>
                  <a:gd name="T15" fmla="*/ 24 h 24"/>
                  <a:gd name="T16" fmla="*/ 13 w 27"/>
                  <a:gd name="T17" fmla="*/ 8 h 24"/>
                  <a:gd name="T18" fmla="*/ 10 w 27"/>
                  <a:gd name="T19" fmla="*/ 9 h 24"/>
                  <a:gd name="T20" fmla="*/ 9 w 27"/>
                  <a:gd name="T21" fmla="*/ 11 h 24"/>
                  <a:gd name="T22" fmla="*/ 10 w 27"/>
                  <a:gd name="T23" fmla="*/ 14 h 24"/>
                  <a:gd name="T24" fmla="*/ 13 w 27"/>
                  <a:gd name="T25" fmla="*/ 16 h 24"/>
                  <a:gd name="T26" fmla="*/ 16 w 27"/>
                  <a:gd name="T27" fmla="*/ 15 h 24"/>
                  <a:gd name="T28" fmla="*/ 16 w 27"/>
                  <a:gd name="T29" fmla="*/ 10 h 24"/>
                  <a:gd name="T30" fmla="*/ 13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3" y="24"/>
                    </a:moveTo>
                    <a:cubicBezTo>
                      <a:pt x="9" y="24"/>
                      <a:pt x="6" y="23"/>
                      <a:pt x="3" y="19"/>
                    </a:cubicBezTo>
                    <a:cubicBezTo>
                      <a:pt x="1" y="17"/>
                      <a:pt x="0" y="13"/>
                      <a:pt x="1" y="10"/>
                    </a:cubicBezTo>
                    <a:cubicBezTo>
                      <a:pt x="1" y="7"/>
                      <a:pt x="3" y="4"/>
                      <a:pt x="6" y="2"/>
                    </a:cubicBezTo>
                    <a:cubicBezTo>
                      <a:pt x="8" y="0"/>
                      <a:pt x="10" y="0"/>
                      <a:pt x="13" y="0"/>
                    </a:cubicBezTo>
                    <a:cubicBezTo>
                      <a:pt x="16" y="0"/>
                      <a:pt x="20" y="1"/>
                      <a:pt x="23" y="4"/>
                    </a:cubicBezTo>
                    <a:cubicBezTo>
                      <a:pt x="27" y="10"/>
                      <a:pt x="26" y="18"/>
                      <a:pt x="21" y="22"/>
                    </a:cubicBezTo>
                    <a:cubicBezTo>
                      <a:pt x="19" y="23"/>
                      <a:pt x="16" y="24"/>
                      <a:pt x="13" y="24"/>
                    </a:cubicBezTo>
                    <a:close/>
                    <a:moveTo>
                      <a:pt x="13" y="8"/>
                    </a:moveTo>
                    <a:cubicBezTo>
                      <a:pt x="12" y="8"/>
                      <a:pt x="11" y="8"/>
                      <a:pt x="10" y="9"/>
                    </a:cubicBezTo>
                    <a:cubicBezTo>
                      <a:pt x="9" y="9"/>
                      <a:pt x="9" y="10"/>
                      <a:pt x="9" y="11"/>
                    </a:cubicBezTo>
                    <a:cubicBezTo>
                      <a:pt x="9" y="12"/>
                      <a:pt x="9" y="13"/>
                      <a:pt x="10" y="14"/>
                    </a:cubicBezTo>
                    <a:cubicBezTo>
                      <a:pt x="11" y="16"/>
                      <a:pt x="12" y="16"/>
                      <a:pt x="13" y="16"/>
                    </a:cubicBezTo>
                    <a:cubicBezTo>
                      <a:pt x="14" y="16"/>
                      <a:pt x="15" y="16"/>
                      <a:pt x="16" y="15"/>
                    </a:cubicBezTo>
                    <a:cubicBezTo>
                      <a:pt x="17" y="14"/>
                      <a:pt x="18" y="11"/>
                      <a:pt x="16" y="10"/>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3" name="Freeform 443"/>
              <p:cNvSpPr>
                <a:spLocks noEditPoints="1"/>
              </p:cNvSpPr>
              <p:nvPr/>
            </p:nvSpPr>
            <p:spPr bwMode="auto">
              <a:xfrm>
                <a:off x="-5070475" y="3571875"/>
                <a:ext cx="80963" cy="84138"/>
              </a:xfrm>
              <a:custGeom>
                <a:avLst/>
                <a:gdLst>
                  <a:gd name="T0" fmla="*/ 21 w 38"/>
                  <a:gd name="T1" fmla="*/ 39 h 39"/>
                  <a:gd name="T2" fmla="*/ 17 w 38"/>
                  <a:gd name="T3" fmla="*/ 39 h 39"/>
                  <a:gd name="T4" fmla="*/ 4 w 38"/>
                  <a:gd name="T5" fmla="*/ 30 h 39"/>
                  <a:gd name="T6" fmla="*/ 1 w 38"/>
                  <a:gd name="T7" fmla="*/ 23 h 39"/>
                  <a:gd name="T8" fmla="*/ 1 w 38"/>
                  <a:gd name="T9" fmla="*/ 15 h 39"/>
                  <a:gd name="T10" fmla="*/ 8 w 38"/>
                  <a:gd name="T11" fmla="*/ 3 h 39"/>
                  <a:gd name="T12" fmla="*/ 22 w 38"/>
                  <a:gd name="T13" fmla="*/ 1 h 39"/>
                  <a:gd name="T14" fmla="*/ 29 w 38"/>
                  <a:gd name="T15" fmla="*/ 4 h 39"/>
                  <a:gd name="T16" fmla="*/ 34 w 38"/>
                  <a:gd name="T17" fmla="*/ 9 h 39"/>
                  <a:gd name="T18" fmla="*/ 38 w 38"/>
                  <a:gd name="T19" fmla="*/ 23 h 39"/>
                  <a:gd name="T20" fmla="*/ 31 w 38"/>
                  <a:gd name="T21" fmla="*/ 35 h 39"/>
                  <a:gd name="T22" fmla="*/ 21 w 38"/>
                  <a:gd name="T23" fmla="*/ 39 h 39"/>
                  <a:gd name="T24" fmla="*/ 18 w 38"/>
                  <a:gd name="T25" fmla="*/ 8 h 39"/>
                  <a:gd name="T26" fmla="*/ 13 w 38"/>
                  <a:gd name="T27" fmla="*/ 10 h 39"/>
                  <a:gd name="T28" fmla="*/ 9 w 38"/>
                  <a:gd name="T29" fmla="*/ 16 h 39"/>
                  <a:gd name="T30" fmla="*/ 9 w 38"/>
                  <a:gd name="T31" fmla="*/ 21 h 39"/>
                  <a:gd name="T32" fmla="*/ 11 w 38"/>
                  <a:gd name="T33" fmla="*/ 25 h 39"/>
                  <a:gd name="T34" fmla="*/ 18 w 38"/>
                  <a:gd name="T35" fmla="*/ 31 h 39"/>
                  <a:gd name="T36" fmla="*/ 26 w 38"/>
                  <a:gd name="T37" fmla="*/ 29 h 39"/>
                  <a:gd name="T38" fmla="*/ 30 w 38"/>
                  <a:gd name="T39" fmla="*/ 22 h 39"/>
                  <a:gd name="T40" fmla="*/ 28 w 38"/>
                  <a:gd name="T41" fmla="*/ 14 h 39"/>
                  <a:gd name="T42" fmla="*/ 24 w 38"/>
                  <a:gd name="T43" fmla="*/ 10 h 39"/>
                  <a:gd name="T44" fmla="*/ 20 w 38"/>
                  <a:gd name="T45" fmla="*/ 9 h 39"/>
                  <a:gd name="T46" fmla="*/ 18 w 38"/>
                  <a:gd name="T47"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8" h="39">
                    <a:moveTo>
                      <a:pt x="21" y="39"/>
                    </a:moveTo>
                    <a:cubicBezTo>
                      <a:pt x="19" y="39"/>
                      <a:pt x="18" y="39"/>
                      <a:pt x="17" y="39"/>
                    </a:cubicBezTo>
                    <a:cubicBezTo>
                      <a:pt x="12" y="37"/>
                      <a:pt x="7" y="34"/>
                      <a:pt x="4" y="30"/>
                    </a:cubicBezTo>
                    <a:cubicBezTo>
                      <a:pt x="3" y="28"/>
                      <a:pt x="1" y="25"/>
                      <a:pt x="1" y="23"/>
                    </a:cubicBezTo>
                    <a:cubicBezTo>
                      <a:pt x="0" y="20"/>
                      <a:pt x="0" y="18"/>
                      <a:pt x="1" y="15"/>
                    </a:cubicBezTo>
                    <a:cubicBezTo>
                      <a:pt x="1" y="10"/>
                      <a:pt x="4" y="6"/>
                      <a:pt x="8" y="3"/>
                    </a:cubicBezTo>
                    <a:cubicBezTo>
                      <a:pt x="12" y="0"/>
                      <a:pt x="18" y="0"/>
                      <a:pt x="22" y="1"/>
                    </a:cubicBezTo>
                    <a:cubicBezTo>
                      <a:pt x="25" y="1"/>
                      <a:pt x="27" y="2"/>
                      <a:pt x="29" y="4"/>
                    </a:cubicBezTo>
                    <a:cubicBezTo>
                      <a:pt x="31" y="5"/>
                      <a:pt x="33" y="7"/>
                      <a:pt x="34" y="9"/>
                    </a:cubicBezTo>
                    <a:cubicBezTo>
                      <a:pt x="37" y="13"/>
                      <a:pt x="38" y="18"/>
                      <a:pt x="38" y="23"/>
                    </a:cubicBezTo>
                    <a:cubicBezTo>
                      <a:pt x="37" y="28"/>
                      <a:pt x="35" y="33"/>
                      <a:pt x="31" y="35"/>
                    </a:cubicBezTo>
                    <a:cubicBezTo>
                      <a:pt x="28" y="38"/>
                      <a:pt x="24" y="39"/>
                      <a:pt x="21" y="39"/>
                    </a:cubicBezTo>
                    <a:close/>
                    <a:moveTo>
                      <a:pt x="18" y="8"/>
                    </a:moveTo>
                    <a:cubicBezTo>
                      <a:pt x="16" y="8"/>
                      <a:pt x="14" y="9"/>
                      <a:pt x="13" y="10"/>
                    </a:cubicBezTo>
                    <a:cubicBezTo>
                      <a:pt x="10" y="11"/>
                      <a:pt x="9" y="14"/>
                      <a:pt x="9" y="16"/>
                    </a:cubicBezTo>
                    <a:cubicBezTo>
                      <a:pt x="8" y="18"/>
                      <a:pt x="8" y="19"/>
                      <a:pt x="9" y="21"/>
                    </a:cubicBezTo>
                    <a:cubicBezTo>
                      <a:pt x="9" y="22"/>
                      <a:pt x="10" y="24"/>
                      <a:pt x="11" y="25"/>
                    </a:cubicBezTo>
                    <a:cubicBezTo>
                      <a:pt x="13" y="28"/>
                      <a:pt x="16" y="30"/>
                      <a:pt x="18" y="31"/>
                    </a:cubicBezTo>
                    <a:cubicBezTo>
                      <a:pt x="21" y="31"/>
                      <a:pt x="24" y="31"/>
                      <a:pt x="26" y="29"/>
                    </a:cubicBezTo>
                    <a:cubicBezTo>
                      <a:pt x="28" y="27"/>
                      <a:pt x="29" y="25"/>
                      <a:pt x="30" y="22"/>
                    </a:cubicBezTo>
                    <a:cubicBezTo>
                      <a:pt x="30" y="19"/>
                      <a:pt x="29" y="16"/>
                      <a:pt x="28" y="14"/>
                    </a:cubicBezTo>
                    <a:cubicBezTo>
                      <a:pt x="27" y="12"/>
                      <a:pt x="26" y="11"/>
                      <a:pt x="24" y="10"/>
                    </a:cubicBezTo>
                    <a:cubicBezTo>
                      <a:pt x="23" y="10"/>
                      <a:pt x="22" y="9"/>
                      <a:pt x="20" y="9"/>
                    </a:cubicBezTo>
                    <a:cubicBezTo>
                      <a:pt x="20" y="8"/>
                      <a:pt x="19" y="8"/>
                      <a:pt x="1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4" name="Freeform 444"/>
              <p:cNvSpPr>
                <a:spLocks noEditPoints="1"/>
              </p:cNvSpPr>
              <p:nvPr/>
            </p:nvSpPr>
            <p:spPr bwMode="auto">
              <a:xfrm>
                <a:off x="-5018088" y="3559175"/>
                <a:ext cx="58738" cy="53975"/>
              </a:xfrm>
              <a:custGeom>
                <a:avLst/>
                <a:gdLst>
                  <a:gd name="T0" fmla="*/ 13 w 27"/>
                  <a:gd name="T1" fmla="*/ 25 h 25"/>
                  <a:gd name="T2" fmla="*/ 3 w 27"/>
                  <a:gd name="T3" fmla="*/ 19 h 25"/>
                  <a:gd name="T4" fmla="*/ 1 w 27"/>
                  <a:gd name="T5" fmla="*/ 10 h 25"/>
                  <a:gd name="T6" fmla="*/ 6 w 27"/>
                  <a:gd name="T7" fmla="*/ 2 h 25"/>
                  <a:gd name="T8" fmla="*/ 15 w 27"/>
                  <a:gd name="T9" fmla="*/ 0 h 25"/>
                  <a:gd name="T10" fmla="*/ 23 w 27"/>
                  <a:gd name="T11" fmla="*/ 5 h 25"/>
                  <a:gd name="T12" fmla="*/ 20 w 27"/>
                  <a:gd name="T13" fmla="*/ 23 h 25"/>
                  <a:gd name="T14" fmla="*/ 13 w 27"/>
                  <a:gd name="T15" fmla="*/ 25 h 25"/>
                  <a:gd name="T16" fmla="*/ 13 w 27"/>
                  <a:gd name="T17" fmla="*/ 8 h 25"/>
                  <a:gd name="T18" fmla="*/ 11 w 27"/>
                  <a:gd name="T19" fmla="*/ 9 h 25"/>
                  <a:gd name="T20" fmla="*/ 9 w 27"/>
                  <a:gd name="T21" fmla="*/ 11 h 25"/>
                  <a:gd name="T22" fmla="*/ 10 w 27"/>
                  <a:gd name="T23" fmla="*/ 15 h 25"/>
                  <a:gd name="T24" fmla="*/ 13 w 27"/>
                  <a:gd name="T25" fmla="*/ 17 h 25"/>
                  <a:gd name="T26" fmla="*/ 16 w 27"/>
                  <a:gd name="T27" fmla="*/ 16 h 25"/>
                  <a:gd name="T28" fmla="*/ 16 w 27"/>
                  <a:gd name="T29" fmla="*/ 10 h 25"/>
                  <a:gd name="T30" fmla="*/ 14 w 27"/>
                  <a:gd name="T31" fmla="*/ 8 h 25"/>
                  <a:gd name="T32" fmla="*/ 13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3" y="25"/>
                    </a:moveTo>
                    <a:cubicBezTo>
                      <a:pt x="9" y="25"/>
                      <a:pt x="6" y="23"/>
                      <a:pt x="3" y="19"/>
                    </a:cubicBezTo>
                    <a:cubicBezTo>
                      <a:pt x="1" y="16"/>
                      <a:pt x="0" y="13"/>
                      <a:pt x="1" y="10"/>
                    </a:cubicBezTo>
                    <a:cubicBezTo>
                      <a:pt x="2" y="7"/>
                      <a:pt x="3" y="4"/>
                      <a:pt x="6" y="2"/>
                    </a:cubicBezTo>
                    <a:cubicBezTo>
                      <a:pt x="9" y="0"/>
                      <a:pt x="12" y="0"/>
                      <a:pt x="15" y="0"/>
                    </a:cubicBezTo>
                    <a:cubicBezTo>
                      <a:pt x="18" y="1"/>
                      <a:pt x="21" y="3"/>
                      <a:pt x="23" y="5"/>
                    </a:cubicBezTo>
                    <a:cubicBezTo>
                      <a:pt x="27" y="11"/>
                      <a:pt x="26" y="19"/>
                      <a:pt x="20" y="23"/>
                    </a:cubicBezTo>
                    <a:cubicBezTo>
                      <a:pt x="18" y="24"/>
                      <a:pt x="16" y="25"/>
                      <a:pt x="13" y="25"/>
                    </a:cubicBezTo>
                    <a:close/>
                    <a:moveTo>
                      <a:pt x="13" y="8"/>
                    </a:moveTo>
                    <a:cubicBezTo>
                      <a:pt x="12" y="8"/>
                      <a:pt x="11" y="8"/>
                      <a:pt x="11" y="9"/>
                    </a:cubicBezTo>
                    <a:cubicBezTo>
                      <a:pt x="10" y="9"/>
                      <a:pt x="9" y="10"/>
                      <a:pt x="9" y="11"/>
                    </a:cubicBezTo>
                    <a:cubicBezTo>
                      <a:pt x="9" y="12"/>
                      <a:pt x="9" y="14"/>
                      <a:pt x="10" y="15"/>
                    </a:cubicBezTo>
                    <a:cubicBezTo>
                      <a:pt x="11" y="16"/>
                      <a:pt x="12" y="17"/>
                      <a:pt x="13" y="17"/>
                    </a:cubicBezTo>
                    <a:cubicBezTo>
                      <a:pt x="14" y="17"/>
                      <a:pt x="15" y="16"/>
                      <a:pt x="16" y="16"/>
                    </a:cubicBezTo>
                    <a:cubicBezTo>
                      <a:pt x="17" y="15"/>
                      <a:pt x="18" y="12"/>
                      <a:pt x="16" y="10"/>
                    </a:cubicBezTo>
                    <a:cubicBezTo>
                      <a:pt x="16" y="9"/>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5" name="Freeform 445"/>
              <p:cNvSpPr>
                <a:spLocks noEditPoints="1"/>
              </p:cNvSpPr>
              <p:nvPr/>
            </p:nvSpPr>
            <p:spPr bwMode="auto">
              <a:xfrm>
                <a:off x="-5037138" y="3529013"/>
                <a:ext cx="58738" cy="53975"/>
              </a:xfrm>
              <a:custGeom>
                <a:avLst/>
                <a:gdLst>
                  <a:gd name="T0" fmla="*/ 13 w 27"/>
                  <a:gd name="T1" fmla="*/ 25 h 25"/>
                  <a:gd name="T2" fmla="*/ 3 w 27"/>
                  <a:gd name="T3" fmla="*/ 19 h 25"/>
                  <a:gd name="T4" fmla="*/ 1 w 27"/>
                  <a:gd name="T5" fmla="*/ 10 h 25"/>
                  <a:gd name="T6" fmla="*/ 6 w 27"/>
                  <a:gd name="T7" fmla="*/ 2 h 25"/>
                  <a:gd name="T8" fmla="*/ 16 w 27"/>
                  <a:gd name="T9" fmla="*/ 0 h 25"/>
                  <a:gd name="T10" fmla="*/ 23 w 27"/>
                  <a:gd name="T11" fmla="*/ 6 h 25"/>
                  <a:gd name="T12" fmla="*/ 20 w 27"/>
                  <a:gd name="T13" fmla="*/ 23 h 25"/>
                  <a:gd name="T14" fmla="*/ 13 w 27"/>
                  <a:gd name="T15" fmla="*/ 25 h 25"/>
                  <a:gd name="T16" fmla="*/ 12 w 27"/>
                  <a:gd name="T17" fmla="*/ 8 h 25"/>
                  <a:gd name="T18" fmla="*/ 10 w 27"/>
                  <a:gd name="T19" fmla="*/ 9 h 25"/>
                  <a:gd name="T20" fmla="*/ 9 w 27"/>
                  <a:gd name="T21" fmla="*/ 11 h 25"/>
                  <a:gd name="T22" fmla="*/ 9 w 27"/>
                  <a:gd name="T23" fmla="*/ 15 h 25"/>
                  <a:gd name="T24" fmla="*/ 13 w 27"/>
                  <a:gd name="T25" fmla="*/ 17 h 25"/>
                  <a:gd name="T26" fmla="*/ 15 w 27"/>
                  <a:gd name="T27" fmla="*/ 16 h 25"/>
                  <a:gd name="T28" fmla="*/ 16 w 27"/>
                  <a:gd name="T29" fmla="*/ 10 h 25"/>
                  <a:gd name="T30" fmla="*/ 14 w 27"/>
                  <a:gd name="T31" fmla="*/ 8 h 25"/>
                  <a:gd name="T32" fmla="*/ 12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3" y="25"/>
                    </a:moveTo>
                    <a:cubicBezTo>
                      <a:pt x="9" y="25"/>
                      <a:pt x="5" y="23"/>
                      <a:pt x="3" y="19"/>
                    </a:cubicBezTo>
                    <a:cubicBezTo>
                      <a:pt x="1" y="16"/>
                      <a:pt x="0" y="13"/>
                      <a:pt x="1" y="10"/>
                    </a:cubicBezTo>
                    <a:cubicBezTo>
                      <a:pt x="1" y="6"/>
                      <a:pt x="3" y="3"/>
                      <a:pt x="6" y="2"/>
                    </a:cubicBezTo>
                    <a:cubicBezTo>
                      <a:pt x="9" y="0"/>
                      <a:pt x="12" y="0"/>
                      <a:pt x="16" y="0"/>
                    </a:cubicBezTo>
                    <a:cubicBezTo>
                      <a:pt x="19" y="1"/>
                      <a:pt x="21" y="3"/>
                      <a:pt x="23" y="6"/>
                    </a:cubicBezTo>
                    <a:cubicBezTo>
                      <a:pt x="27" y="12"/>
                      <a:pt x="25" y="19"/>
                      <a:pt x="20" y="23"/>
                    </a:cubicBezTo>
                    <a:cubicBezTo>
                      <a:pt x="18" y="24"/>
                      <a:pt x="15" y="25"/>
                      <a:pt x="13" y="25"/>
                    </a:cubicBezTo>
                    <a:close/>
                    <a:moveTo>
                      <a:pt x="12" y="8"/>
                    </a:moveTo>
                    <a:cubicBezTo>
                      <a:pt x="12" y="8"/>
                      <a:pt x="11" y="8"/>
                      <a:pt x="10" y="9"/>
                    </a:cubicBezTo>
                    <a:cubicBezTo>
                      <a:pt x="10" y="9"/>
                      <a:pt x="9" y="10"/>
                      <a:pt x="9" y="11"/>
                    </a:cubicBezTo>
                    <a:cubicBezTo>
                      <a:pt x="8" y="12"/>
                      <a:pt x="9" y="13"/>
                      <a:pt x="9" y="15"/>
                    </a:cubicBezTo>
                    <a:cubicBezTo>
                      <a:pt x="10" y="16"/>
                      <a:pt x="12" y="17"/>
                      <a:pt x="13" y="17"/>
                    </a:cubicBezTo>
                    <a:cubicBezTo>
                      <a:pt x="14" y="17"/>
                      <a:pt x="14" y="16"/>
                      <a:pt x="15" y="16"/>
                    </a:cubicBezTo>
                    <a:cubicBezTo>
                      <a:pt x="17" y="15"/>
                      <a:pt x="17" y="12"/>
                      <a:pt x="16" y="10"/>
                    </a:cubicBezTo>
                    <a:cubicBezTo>
                      <a:pt x="16" y="9"/>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6" name="Freeform 446"/>
              <p:cNvSpPr>
                <a:spLocks noEditPoints="1"/>
              </p:cNvSpPr>
              <p:nvPr/>
            </p:nvSpPr>
            <p:spPr bwMode="auto">
              <a:xfrm>
                <a:off x="-4994275" y="3387725"/>
                <a:ext cx="57150" cy="49213"/>
              </a:xfrm>
              <a:custGeom>
                <a:avLst/>
                <a:gdLst>
                  <a:gd name="T0" fmla="*/ 11 w 26"/>
                  <a:gd name="T1" fmla="*/ 23 h 23"/>
                  <a:gd name="T2" fmla="*/ 1 w 26"/>
                  <a:gd name="T3" fmla="*/ 16 h 23"/>
                  <a:gd name="T4" fmla="*/ 1 w 26"/>
                  <a:gd name="T5" fmla="*/ 7 h 23"/>
                  <a:gd name="T6" fmla="*/ 8 w 26"/>
                  <a:gd name="T7" fmla="*/ 1 h 23"/>
                  <a:gd name="T8" fmla="*/ 17 w 26"/>
                  <a:gd name="T9" fmla="*/ 1 h 23"/>
                  <a:gd name="T10" fmla="*/ 23 w 26"/>
                  <a:gd name="T11" fmla="*/ 7 h 23"/>
                  <a:gd name="T12" fmla="*/ 17 w 26"/>
                  <a:gd name="T13" fmla="*/ 22 h 23"/>
                  <a:gd name="T14" fmla="*/ 11 w 26"/>
                  <a:gd name="T15" fmla="*/ 23 h 23"/>
                  <a:gd name="T16" fmla="*/ 13 w 26"/>
                  <a:gd name="T17" fmla="*/ 8 h 23"/>
                  <a:gd name="T18" fmla="*/ 11 w 26"/>
                  <a:gd name="T19" fmla="*/ 8 h 23"/>
                  <a:gd name="T20" fmla="*/ 8 w 26"/>
                  <a:gd name="T21" fmla="*/ 11 h 23"/>
                  <a:gd name="T22" fmla="*/ 8 w 26"/>
                  <a:gd name="T23" fmla="*/ 13 h 23"/>
                  <a:gd name="T24" fmla="*/ 13 w 26"/>
                  <a:gd name="T25" fmla="*/ 14 h 23"/>
                  <a:gd name="T26" fmla="*/ 16 w 26"/>
                  <a:gd name="T27" fmla="*/ 10 h 23"/>
                  <a:gd name="T28" fmla="*/ 14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1" y="23"/>
                    </a:moveTo>
                    <a:cubicBezTo>
                      <a:pt x="7" y="23"/>
                      <a:pt x="3" y="20"/>
                      <a:pt x="1" y="16"/>
                    </a:cubicBezTo>
                    <a:cubicBezTo>
                      <a:pt x="0" y="13"/>
                      <a:pt x="0" y="10"/>
                      <a:pt x="1" y="7"/>
                    </a:cubicBezTo>
                    <a:cubicBezTo>
                      <a:pt x="2" y="4"/>
                      <a:pt x="5" y="2"/>
                      <a:pt x="8" y="1"/>
                    </a:cubicBezTo>
                    <a:cubicBezTo>
                      <a:pt x="11" y="0"/>
                      <a:pt x="14" y="0"/>
                      <a:pt x="17" y="1"/>
                    </a:cubicBezTo>
                    <a:cubicBezTo>
                      <a:pt x="20" y="2"/>
                      <a:pt x="22" y="4"/>
                      <a:pt x="23" y="7"/>
                    </a:cubicBezTo>
                    <a:cubicBezTo>
                      <a:pt x="26" y="12"/>
                      <a:pt x="23" y="19"/>
                      <a:pt x="17" y="22"/>
                    </a:cubicBezTo>
                    <a:cubicBezTo>
                      <a:pt x="15" y="23"/>
                      <a:pt x="13" y="23"/>
                      <a:pt x="11" y="23"/>
                    </a:cubicBezTo>
                    <a:close/>
                    <a:moveTo>
                      <a:pt x="13" y="8"/>
                    </a:moveTo>
                    <a:cubicBezTo>
                      <a:pt x="12" y="8"/>
                      <a:pt x="11" y="8"/>
                      <a:pt x="11" y="8"/>
                    </a:cubicBezTo>
                    <a:cubicBezTo>
                      <a:pt x="10" y="9"/>
                      <a:pt x="9" y="10"/>
                      <a:pt x="8" y="11"/>
                    </a:cubicBezTo>
                    <a:cubicBezTo>
                      <a:pt x="8" y="11"/>
                      <a:pt x="8" y="12"/>
                      <a:pt x="8" y="13"/>
                    </a:cubicBezTo>
                    <a:cubicBezTo>
                      <a:pt x="9" y="15"/>
                      <a:pt x="11" y="15"/>
                      <a:pt x="13" y="14"/>
                    </a:cubicBezTo>
                    <a:cubicBezTo>
                      <a:pt x="15" y="13"/>
                      <a:pt x="17" y="11"/>
                      <a:pt x="16" y="10"/>
                    </a:cubicBezTo>
                    <a:cubicBezTo>
                      <a:pt x="16"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7" name="Freeform 447"/>
              <p:cNvSpPr>
                <a:spLocks noEditPoints="1"/>
              </p:cNvSpPr>
              <p:nvPr/>
            </p:nvSpPr>
            <p:spPr bwMode="auto">
              <a:xfrm>
                <a:off x="-5006975" y="3357563"/>
                <a:ext cx="55563" cy="49213"/>
              </a:xfrm>
              <a:custGeom>
                <a:avLst/>
                <a:gdLst>
                  <a:gd name="T0" fmla="*/ 12 w 26"/>
                  <a:gd name="T1" fmla="*/ 23 h 23"/>
                  <a:gd name="T2" fmla="*/ 1 w 26"/>
                  <a:gd name="T3" fmla="*/ 16 h 23"/>
                  <a:gd name="T4" fmla="*/ 2 w 26"/>
                  <a:gd name="T5" fmla="*/ 7 h 23"/>
                  <a:gd name="T6" fmla="*/ 9 w 26"/>
                  <a:gd name="T7" fmla="*/ 1 h 23"/>
                  <a:gd name="T8" fmla="*/ 18 w 26"/>
                  <a:gd name="T9" fmla="*/ 1 h 23"/>
                  <a:gd name="T10" fmla="*/ 24 w 26"/>
                  <a:gd name="T11" fmla="*/ 8 h 23"/>
                  <a:gd name="T12" fmla="*/ 17 w 26"/>
                  <a:gd name="T13" fmla="*/ 22 h 23"/>
                  <a:gd name="T14" fmla="*/ 12 w 26"/>
                  <a:gd name="T15" fmla="*/ 23 h 23"/>
                  <a:gd name="T16" fmla="*/ 13 w 26"/>
                  <a:gd name="T17" fmla="*/ 9 h 23"/>
                  <a:gd name="T18" fmla="*/ 11 w 26"/>
                  <a:gd name="T19" fmla="*/ 9 h 23"/>
                  <a:gd name="T20" fmla="*/ 9 w 26"/>
                  <a:gd name="T21" fmla="*/ 11 h 23"/>
                  <a:gd name="T22" fmla="*/ 9 w 26"/>
                  <a:gd name="T23" fmla="*/ 13 h 23"/>
                  <a:gd name="T24" fmla="*/ 12 w 26"/>
                  <a:gd name="T25" fmla="*/ 15 h 23"/>
                  <a:gd name="T26" fmla="*/ 14 w 26"/>
                  <a:gd name="T27" fmla="*/ 15 h 23"/>
                  <a:gd name="T28" fmla="*/ 16 w 26"/>
                  <a:gd name="T29" fmla="*/ 11 h 23"/>
                  <a:gd name="T30" fmla="*/ 15 w 26"/>
                  <a:gd name="T31" fmla="*/ 9 h 23"/>
                  <a:gd name="T32" fmla="*/ 13 w 26"/>
                  <a:gd name="T33"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2" y="23"/>
                    </a:moveTo>
                    <a:cubicBezTo>
                      <a:pt x="7" y="23"/>
                      <a:pt x="3" y="21"/>
                      <a:pt x="1" y="16"/>
                    </a:cubicBezTo>
                    <a:cubicBezTo>
                      <a:pt x="0" y="13"/>
                      <a:pt x="0" y="10"/>
                      <a:pt x="2" y="7"/>
                    </a:cubicBezTo>
                    <a:cubicBezTo>
                      <a:pt x="3" y="5"/>
                      <a:pt x="6" y="2"/>
                      <a:pt x="9" y="1"/>
                    </a:cubicBezTo>
                    <a:cubicBezTo>
                      <a:pt x="12" y="0"/>
                      <a:pt x="15" y="0"/>
                      <a:pt x="18" y="1"/>
                    </a:cubicBezTo>
                    <a:cubicBezTo>
                      <a:pt x="20" y="3"/>
                      <a:pt x="23" y="5"/>
                      <a:pt x="24" y="8"/>
                    </a:cubicBezTo>
                    <a:cubicBezTo>
                      <a:pt x="26" y="13"/>
                      <a:pt x="23" y="20"/>
                      <a:pt x="17" y="22"/>
                    </a:cubicBezTo>
                    <a:cubicBezTo>
                      <a:pt x="15" y="23"/>
                      <a:pt x="14" y="23"/>
                      <a:pt x="12" y="23"/>
                    </a:cubicBezTo>
                    <a:close/>
                    <a:moveTo>
                      <a:pt x="13" y="9"/>
                    </a:moveTo>
                    <a:cubicBezTo>
                      <a:pt x="12" y="9"/>
                      <a:pt x="12" y="9"/>
                      <a:pt x="11" y="9"/>
                    </a:cubicBezTo>
                    <a:cubicBezTo>
                      <a:pt x="10" y="9"/>
                      <a:pt x="9" y="10"/>
                      <a:pt x="9" y="11"/>
                    </a:cubicBezTo>
                    <a:cubicBezTo>
                      <a:pt x="9" y="12"/>
                      <a:pt x="8" y="13"/>
                      <a:pt x="9" y="13"/>
                    </a:cubicBezTo>
                    <a:cubicBezTo>
                      <a:pt x="9" y="15"/>
                      <a:pt x="10" y="15"/>
                      <a:pt x="12" y="15"/>
                    </a:cubicBezTo>
                    <a:cubicBezTo>
                      <a:pt x="13" y="15"/>
                      <a:pt x="13" y="15"/>
                      <a:pt x="14" y="15"/>
                    </a:cubicBezTo>
                    <a:cubicBezTo>
                      <a:pt x="16" y="14"/>
                      <a:pt x="17" y="12"/>
                      <a:pt x="16" y="11"/>
                    </a:cubicBezTo>
                    <a:cubicBezTo>
                      <a:pt x="16" y="10"/>
                      <a:pt x="15" y="9"/>
                      <a:pt x="15" y="9"/>
                    </a:cubicBezTo>
                    <a:cubicBezTo>
                      <a:pt x="14"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8" name="Freeform 448"/>
              <p:cNvSpPr>
                <a:spLocks noEditPoints="1"/>
              </p:cNvSpPr>
              <p:nvPr/>
            </p:nvSpPr>
            <p:spPr bwMode="auto">
              <a:xfrm>
                <a:off x="-5018088" y="3328988"/>
                <a:ext cx="57150" cy="49213"/>
              </a:xfrm>
              <a:custGeom>
                <a:avLst/>
                <a:gdLst>
                  <a:gd name="T0" fmla="*/ 12 w 26"/>
                  <a:gd name="T1" fmla="*/ 23 h 23"/>
                  <a:gd name="T2" fmla="*/ 1 w 26"/>
                  <a:gd name="T3" fmla="*/ 15 h 23"/>
                  <a:gd name="T4" fmla="*/ 2 w 26"/>
                  <a:gd name="T5" fmla="*/ 7 h 23"/>
                  <a:gd name="T6" fmla="*/ 9 w 26"/>
                  <a:gd name="T7" fmla="*/ 0 h 23"/>
                  <a:gd name="T8" fmla="*/ 13 w 26"/>
                  <a:gd name="T9" fmla="*/ 0 h 23"/>
                  <a:gd name="T10" fmla="*/ 24 w 26"/>
                  <a:gd name="T11" fmla="*/ 7 h 23"/>
                  <a:gd name="T12" fmla="*/ 16 w 26"/>
                  <a:gd name="T13" fmla="*/ 22 h 23"/>
                  <a:gd name="T14" fmla="*/ 12 w 26"/>
                  <a:gd name="T15" fmla="*/ 23 h 23"/>
                  <a:gd name="T16" fmla="*/ 13 w 26"/>
                  <a:gd name="T17" fmla="*/ 8 h 23"/>
                  <a:gd name="T18" fmla="*/ 12 w 26"/>
                  <a:gd name="T19" fmla="*/ 8 h 23"/>
                  <a:gd name="T20" fmla="*/ 9 w 26"/>
                  <a:gd name="T21" fmla="*/ 10 h 23"/>
                  <a:gd name="T22" fmla="*/ 9 w 26"/>
                  <a:gd name="T23" fmla="*/ 13 h 23"/>
                  <a:gd name="T24" fmla="*/ 14 w 26"/>
                  <a:gd name="T25" fmla="*/ 14 h 23"/>
                  <a:gd name="T26" fmla="*/ 16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3" y="20"/>
                      <a:pt x="1" y="15"/>
                    </a:cubicBezTo>
                    <a:cubicBezTo>
                      <a:pt x="0" y="12"/>
                      <a:pt x="0" y="9"/>
                      <a:pt x="2" y="7"/>
                    </a:cubicBezTo>
                    <a:cubicBezTo>
                      <a:pt x="3" y="4"/>
                      <a:pt x="6" y="1"/>
                      <a:pt x="9" y="0"/>
                    </a:cubicBezTo>
                    <a:cubicBezTo>
                      <a:pt x="10" y="0"/>
                      <a:pt x="12" y="0"/>
                      <a:pt x="13" y="0"/>
                    </a:cubicBezTo>
                    <a:cubicBezTo>
                      <a:pt x="18" y="0"/>
                      <a:pt x="23" y="3"/>
                      <a:pt x="24" y="7"/>
                    </a:cubicBezTo>
                    <a:cubicBezTo>
                      <a:pt x="26" y="13"/>
                      <a:pt x="23" y="20"/>
                      <a:pt x="16" y="22"/>
                    </a:cubicBezTo>
                    <a:cubicBezTo>
                      <a:pt x="15" y="22"/>
                      <a:pt x="14" y="23"/>
                      <a:pt x="12" y="23"/>
                    </a:cubicBezTo>
                    <a:close/>
                    <a:moveTo>
                      <a:pt x="13" y="8"/>
                    </a:moveTo>
                    <a:cubicBezTo>
                      <a:pt x="12" y="8"/>
                      <a:pt x="12" y="8"/>
                      <a:pt x="12" y="8"/>
                    </a:cubicBezTo>
                    <a:cubicBezTo>
                      <a:pt x="10" y="9"/>
                      <a:pt x="9" y="9"/>
                      <a:pt x="9" y="10"/>
                    </a:cubicBezTo>
                    <a:cubicBezTo>
                      <a:pt x="9" y="11"/>
                      <a:pt x="8" y="12"/>
                      <a:pt x="9" y="13"/>
                    </a:cubicBezTo>
                    <a:cubicBezTo>
                      <a:pt x="9" y="14"/>
                      <a:pt x="12" y="15"/>
                      <a:pt x="14" y="14"/>
                    </a:cubicBezTo>
                    <a:cubicBezTo>
                      <a:pt x="16" y="14"/>
                      <a:pt x="17" y="12"/>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9" name="Freeform 449"/>
              <p:cNvSpPr>
                <a:spLocks noEditPoints="1"/>
              </p:cNvSpPr>
              <p:nvPr/>
            </p:nvSpPr>
            <p:spPr bwMode="auto">
              <a:xfrm>
                <a:off x="-5026025" y="3298825"/>
                <a:ext cx="55563" cy="50800"/>
              </a:xfrm>
              <a:custGeom>
                <a:avLst/>
                <a:gdLst>
                  <a:gd name="T0" fmla="*/ 12 w 26"/>
                  <a:gd name="T1" fmla="*/ 23 h 23"/>
                  <a:gd name="T2" fmla="*/ 1 w 26"/>
                  <a:gd name="T3" fmla="*/ 15 h 23"/>
                  <a:gd name="T4" fmla="*/ 2 w 26"/>
                  <a:gd name="T5" fmla="*/ 6 h 23"/>
                  <a:gd name="T6" fmla="*/ 9 w 26"/>
                  <a:gd name="T7" fmla="*/ 0 h 23"/>
                  <a:gd name="T8" fmla="*/ 13 w 26"/>
                  <a:gd name="T9" fmla="*/ 0 h 23"/>
                  <a:gd name="T10" fmla="*/ 24 w 26"/>
                  <a:gd name="T11" fmla="*/ 8 h 23"/>
                  <a:gd name="T12" fmla="*/ 16 w 26"/>
                  <a:gd name="T13" fmla="*/ 22 h 23"/>
                  <a:gd name="T14" fmla="*/ 12 w 26"/>
                  <a:gd name="T15" fmla="*/ 23 h 23"/>
                  <a:gd name="T16" fmla="*/ 13 w 26"/>
                  <a:gd name="T17" fmla="*/ 8 h 23"/>
                  <a:gd name="T18" fmla="*/ 11 w 26"/>
                  <a:gd name="T19" fmla="*/ 8 h 23"/>
                  <a:gd name="T20" fmla="*/ 9 w 26"/>
                  <a:gd name="T21" fmla="*/ 10 h 23"/>
                  <a:gd name="T22" fmla="*/ 8 w 26"/>
                  <a:gd name="T23" fmla="*/ 12 h 23"/>
                  <a:gd name="T24" fmla="*/ 13 w 26"/>
                  <a:gd name="T25" fmla="*/ 14 h 23"/>
                  <a:gd name="T26" fmla="*/ 16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2" y="20"/>
                      <a:pt x="1" y="15"/>
                    </a:cubicBezTo>
                    <a:cubicBezTo>
                      <a:pt x="0" y="12"/>
                      <a:pt x="0" y="9"/>
                      <a:pt x="2" y="6"/>
                    </a:cubicBezTo>
                    <a:cubicBezTo>
                      <a:pt x="3" y="3"/>
                      <a:pt x="6" y="1"/>
                      <a:pt x="9" y="0"/>
                    </a:cubicBezTo>
                    <a:cubicBezTo>
                      <a:pt x="10" y="0"/>
                      <a:pt x="12" y="0"/>
                      <a:pt x="13" y="0"/>
                    </a:cubicBezTo>
                    <a:cubicBezTo>
                      <a:pt x="18" y="0"/>
                      <a:pt x="23" y="3"/>
                      <a:pt x="24" y="8"/>
                    </a:cubicBezTo>
                    <a:cubicBezTo>
                      <a:pt x="26" y="14"/>
                      <a:pt x="22" y="20"/>
                      <a:pt x="16" y="22"/>
                    </a:cubicBezTo>
                    <a:cubicBezTo>
                      <a:pt x="14" y="23"/>
                      <a:pt x="13" y="23"/>
                      <a:pt x="12" y="23"/>
                    </a:cubicBezTo>
                    <a:close/>
                    <a:moveTo>
                      <a:pt x="13" y="8"/>
                    </a:moveTo>
                    <a:cubicBezTo>
                      <a:pt x="12" y="8"/>
                      <a:pt x="12" y="8"/>
                      <a:pt x="11" y="8"/>
                    </a:cubicBezTo>
                    <a:cubicBezTo>
                      <a:pt x="10" y="9"/>
                      <a:pt x="9" y="9"/>
                      <a:pt x="9" y="10"/>
                    </a:cubicBezTo>
                    <a:cubicBezTo>
                      <a:pt x="8" y="11"/>
                      <a:pt x="8" y="11"/>
                      <a:pt x="8" y="12"/>
                    </a:cubicBezTo>
                    <a:cubicBezTo>
                      <a:pt x="9" y="14"/>
                      <a:pt x="11" y="15"/>
                      <a:pt x="13" y="14"/>
                    </a:cubicBezTo>
                    <a:cubicBezTo>
                      <a:pt x="15" y="14"/>
                      <a:pt x="17" y="12"/>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0" name="Freeform 450"/>
              <p:cNvSpPr>
                <a:spLocks noEditPoints="1"/>
              </p:cNvSpPr>
              <p:nvPr/>
            </p:nvSpPr>
            <p:spPr bwMode="auto">
              <a:xfrm>
                <a:off x="-5033963" y="3268663"/>
                <a:ext cx="55563" cy="50800"/>
              </a:xfrm>
              <a:custGeom>
                <a:avLst/>
                <a:gdLst>
                  <a:gd name="T0" fmla="*/ 12 w 26"/>
                  <a:gd name="T1" fmla="*/ 23 h 23"/>
                  <a:gd name="T2" fmla="*/ 1 w 26"/>
                  <a:gd name="T3" fmla="*/ 14 h 23"/>
                  <a:gd name="T4" fmla="*/ 2 w 26"/>
                  <a:gd name="T5" fmla="*/ 5 h 23"/>
                  <a:gd name="T6" fmla="*/ 10 w 26"/>
                  <a:gd name="T7" fmla="*/ 0 h 23"/>
                  <a:gd name="T8" fmla="*/ 13 w 26"/>
                  <a:gd name="T9" fmla="*/ 0 h 23"/>
                  <a:gd name="T10" fmla="*/ 25 w 26"/>
                  <a:gd name="T11" fmla="*/ 8 h 23"/>
                  <a:gd name="T12" fmla="*/ 15 w 26"/>
                  <a:gd name="T13" fmla="*/ 22 h 23"/>
                  <a:gd name="T14" fmla="*/ 12 w 26"/>
                  <a:gd name="T15" fmla="*/ 23 h 23"/>
                  <a:gd name="T16" fmla="*/ 13 w 26"/>
                  <a:gd name="T17" fmla="*/ 8 h 23"/>
                  <a:gd name="T18" fmla="*/ 12 w 26"/>
                  <a:gd name="T19" fmla="*/ 8 h 23"/>
                  <a:gd name="T20" fmla="*/ 9 w 26"/>
                  <a:gd name="T21" fmla="*/ 10 h 23"/>
                  <a:gd name="T22" fmla="*/ 9 w 26"/>
                  <a:gd name="T23" fmla="*/ 12 h 23"/>
                  <a:gd name="T24" fmla="*/ 13 w 26"/>
                  <a:gd name="T25" fmla="*/ 14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2" y="19"/>
                      <a:pt x="1" y="14"/>
                    </a:cubicBezTo>
                    <a:cubicBezTo>
                      <a:pt x="0" y="11"/>
                      <a:pt x="1" y="8"/>
                      <a:pt x="2" y="5"/>
                    </a:cubicBezTo>
                    <a:cubicBezTo>
                      <a:pt x="4" y="3"/>
                      <a:pt x="7" y="1"/>
                      <a:pt x="10" y="0"/>
                    </a:cubicBezTo>
                    <a:cubicBezTo>
                      <a:pt x="11" y="0"/>
                      <a:pt x="12" y="0"/>
                      <a:pt x="13" y="0"/>
                    </a:cubicBezTo>
                    <a:cubicBezTo>
                      <a:pt x="19" y="0"/>
                      <a:pt x="23" y="3"/>
                      <a:pt x="25" y="8"/>
                    </a:cubicBezTo>
                    <a:cubicBezTo>
                      <a:pt x="26" y="14"/>
                      <a:pt x="22" y="21"/>
                      <a:pt x="15" y="22"/>
                    </a:cubicBezTo>
                    <a:cubicBezTo>
                      <a:pt x="14" y="23"/>
                      <a:pt x="13" y="23"/>
                      <a:pt x="12" y="23"/>
                    </a:cubicBezTo>
                    <a:close/>
                    <a:moveTo>
                      <a:pt x="13" y="8"/>
                    </a:moveTo>
                    <a:cubicBezTo>
                      <a:pt x="12" y="8"/>
                      <a:pt x="12" y="8"/>
                      <a:pt x="12" y="8"/>
                    </a:cubicBezTo>
                    <a:cubicBezTo>
                      <a:pt x="11" y="8"/>
                      <a:pt x="10" y="9"/>
                      <a:pt x="9" y="10"/>
                    </a:cubicBezTo>
                    <a:cubicBezTo>
                      <a:pt x="9" y="10"/>
                      <a:pt x="9" y="11"/>
                      <a:pt x="9" y="12"/>
                    </a:cubicBezTo>
                    <a:cubicBezTo>
                      <a:pt x="9" y="14"/>
                      <a:pt x="11" y="15"/>
                      <a:pt x="13" y="14"/>
                    </a:cubicBezTo>
                    <a:cubicBezTo>
                      <a:pt x="15"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1" name="Freeform 451"/>
              <p:cNvSpPr>
                <a:spLocks noEditPoints="1"/>
              </p:cNvSpPr>
              <p:nvPr/>
            </p:nvSpPr>
            <p:spPr bwMode="auto">
              <a:xfrm>
                <a:off x="-5040313" y="3240088"/>
                <a:ext cx="52388" cy="46038"/>
              </a:xfrm>
              <a:custGeom>
                <a:avLst/>
                <a:gdLst>
                  <a:gd name="T0" fmla="*/ 12 w 25"/>
                  <a:gd name="T1" fmla="*/ 22 h 22"/>
                  <a:gd name="T2" fmla="*/ 6 w 25"/>
                  <a:gd name="T3" fmla="*/ 21 h 22"/>
                  <a:gd name="T4" fmla="*/ 1 w 25"/>
                  <a:gd name="T5" fmla="*/ 13 h 22"/>
                  <a:gd name="T6" fmla="*/ 3 w 25"/>
                  <a:gd name="T7" fmla="*/ 5 h 22"/>
                  <a:gd name="T8" fmla="*/ 11 w 25"/>
                  <a:gd name="T9" fmla="*/ 0 h 22"/>
                  <a:gd name="T10" fmla="*/ 13 w 25"/>
                  <a:gd name="T11" fmla="*/ 0 h 22"/>
                  <a:gd name="T12" fmla="*/ 25 w 25"/>
                  <a:gd name="T13" fmla="*/ 9 h 22"/>
                  <a:gd name="T14" fmla="*/ 22 w 25"/>
                  <a:gd name="T15" fmla="*/ 17 h 22"/>
                  <a:gd name="T16" fmla="*/ 15 w 25"/>
                  <a:gd name="T17" fmla="*/ 22 h 22"/>
                  <a:gd name="T18" fmla="*/ 12 w 25"/>
                  <a:gd name="T19" fmla="*/ 22 h 22"/>
                  <a:gd name="T20" fmla="*/ 13 w 25"/>
                  <a:gd name="T21" fmla="*/ 8 h 22"/>
                  <a:gd name="T22" fmla="*/ 12 w 25"/>
                  <a:gd name="T23" fmla="*/ 8 h 22"/>
                  <a:gd name="T24" fmla="*/ 9 w 25"/>
                  <a:gd name="T25" fmla="*/ 9 h 22"/>
                  <a:gd name="T26" fmla="*/ 9 w 25"/>
                  <a:gd name="T27" fmla="*/ 12 h 22"/>
                  <a:gd name="T28" fmla="*/ 10 w 25"/>
                  <a:gd name="T29" fmla="*/ 14 h 22"/>
                  <a:gd name="T30" fmla="*/ 13 w 25"/>
                  <a:gd name="T31" fmla="*/ 14 h 22"/>
                  <a:gd name="T32" fmla="*/ 16 w 25"/>
                  <a:gd name="T33" fmla="*/ 12 h 22"/>
                  <a:gd name="T34" fmla="*/ 17 w 25"/>
                  <a:gd name="T35" fmla="*/ 10 h 22"/>
                  <a:gd name="T36" fmla="*/ 13 w 25"/>
                  <a:gd name="T37"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2">
                    <a:moveTo>
                      <a:pt x="12" y="22"/>
                    </a:moveTo>
                    <a:cubicBezTo>
                      <a:pt x="10" y="22"/>
                      <a:pt x="8" y="22"/>
                      <a:pt x="6" y="21"/>
                    </a:cubicBezTo>
                    <a:cubicBezTo>
                      <a:pt x="3" y="19"/>
                      <a:pt x="1" y="16"/>
                      <a:pt x="1" y="13"/>
                    </a:cubicBezTo>
                    <a:cubicBezTo>
                      <a:pt x="0" y="10"/>
                      <a:pt x="1" y="7"/>
                      <a:pt x="3" y="5"/>
                    </a:cubicBezTo>
                    <a:cubicBezTo>
                      <a:pt x="5" y="2"/>
                      <a:pt x="8" y="0"/>
                      <a:pt x="11" y="0"/>
                    </a:cubicBezTo>
                    <a:cubicBezTo>
                      <a:pt x="12" y="0"/>
                      <a:pt x="12" y="0"/>
                      <a:pt x="13" y="0"/>
                    </a:cubicBezTo>
                    <a:cubicBezTo>
                      <a:pt x="19" y="0"/>
                      <a:pt x="24" y="3"/>
                      <a:pt x="25" y="9"/>
                    </a:cubicBezTo>
                    <a:cubicBezTo>
                      <a:pt x="25" y="12"/>
                      <a:pt x="24" y="15"/>
                      <a:pt x="22" y="17"/>
                    </a:cubicBezTo>
                    <a:cubicBezTo>
                      <a:pt x="21" y="20"/>
                      <a:pt x="18" y="21"/>
                      <a:pt x="15" y="22"/>
                    </a:cubicBezTo>
                    <a:cubicBezTo>
                      <a:pt x="14" y="22"/>
                      <a:pt x="13" y="22"/>
                      <a:pt x="12" y="22"/>
                    </a:cubicBezTo>
                    <a:close/>
                    <a:moveTo>
                      <a:pt x="13" y="8"/>
                    </a:moveTo>
                    <a:cubicBezTo>
                      <a:pt x="12" y="8"/>
                      <a:pt x="12" y="8"/>
                      <a:pt x="12" y="8"/>
                    </a:cubicBezTo>
                    <a:cubicBezTo>
                      <a:pt x="11" y="8"/>
                      <a:pt x="10" y="9"/>
                      <a:pt x="9" y="9"/>
                    </a:cubicBezTo>
                    <a:cubicBezTo>
                      <a:pt x="9" y="10"/>
                      <a:pt x="9" y="11"/>
                      <a:pt x="9" y="12"/>
                    </a:cubicBezTo>
                    <a:cubicBezTo>
                      <a:pt x="9" y="13"/>
                      <a:pt x="9" y="13"/>
                      <a:pt x="10" y="14"/>
                    </a:cubicBezTo>
                    <a:cubicBezTo>
                      <a:pt x="11" y="14"/>
                      <a:pt x="12" y="14"/>
                      <a:pt x="13" y="14"/>
                    </a:cubicBezTo>
                    <a:cubicBezTo>
                      <a:pt x="14" y="14"/>
                      <a:pt x="15" y="13"/>
                      <a:pt x="16" y="12"/>
                    </a:cubicBezTo>
                    <a:cubicBezTo>
                      <a:pt x="16"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2" name="Freeform 452"/>
              <p:cNvSpPr>
                <a:spLocks noEditPoints="1"/>
              </p:cNvSpPr>
              <p:nvPr/>
            </p:nvSpPr>
            <p:spPr bwMode="auto">
              <a:xfrm>
                <a:off x="-5030788" y="3392488"/>
                <a:ext cx="57150" cy="49213"/>
              </a:xfrm>
              <a:custGeom>
                <a:avLst/>
                <a:gdLst>
                  <a:gd name="T0" fmla="*/ 12 w 26"/>
                  <a:gd name="T1" fmla="*/ 23 h 23"/>
                  <a:gd name="T2" fmla="*/ 1 w 26"/>
                  <a:gd name="T3" fmla="*/ 16 h 23"/>
                  <a:gd name="T4" fmla="*/ 1 w 26"/>
                  <a:gd name="T5" fmla="*/ 16 h 23"/>
                  <a:gd name="T6" fmla="*/ 1 w 26"/>
                  <a:gd name="T7" fmla="*/ 7 h 23"/>
                  <a:gd name="T8" fmla="*/ 8 w 26"/>
                  <a:gd name="T9" fmla="*/ 1 h 23"/>
                  <a:gd name="T10" fmla="*/ 13 w 26"/>
                  <a:gd name="T11" fmla="*/ 0 h 23"/>
                  <a:gd name="T12" fmla="*/ 24 w 26"/>
                  <a:gd name="T13" fmla="*/ 7 h 23"/>
                  <a:gd name="T14" fmla="*/ 17 w 26"/>
                  <a:gd name="T15" fmla="*/ 22 h 23"/>
                  <a:gd name="T16" fmla="*/ 12 w 26"/>
                  <a:gd name="T17" fmla="*/ 23 h 23"/>
                  <a:gd name="T18" fmla="*/ 9 w 26"/>
                  <a:gd name="T19" fmla="*/ 13 h 23"/>
                  <a:gd name="T20" fmla="*/ 12 w 26"/>
                  <a:gd name="T21" fmla="*/ 15 h 23"/>
                  <a:gd name="T22" fmla="*/ 14 w 26"/>
                  <a:gd name="T23" fmla="*/ 15 h 23"/>
                  <a:gd name="T24" fmla="*/ 16 w 26"/>
                  <a:gd name="T25" fmla="*/ 10 h 23"/>
                  <a:gd name="T26" fmla="*/ 16 w 26"/>
                  <a:gd name="T27" fmla="*/ 10 h 23"/>
                  <a:gd name="T28" fmla="*/ 11 w 26"/>
                  <a:gd name="T29" fmla="*/ 8 h 23"/>
                  <a:gd name="T30" fmla="*/ 9 w 26"/>
                  <a:gd name="T31" fmla="*/ 10 h 23"/>
                  <a:gd name="T32" fmla="*/ 9 w 26"/>
                  <a:gd name="T33"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2" y="23"/>
                    </a:moveTo>
                    <a:cubicBezTo>
                      <a:pt x="7" y="23"/>
                      <a:pt x="3" y="21"/>
                      <a:pt x="1" y="16"/>
                    </a:cubicBezTo>
                    <a:cubicBezTo>
                      <a:pt x="1" y="16"/>
                      <a:pt x="1" y="16"/>
                      <a:pt x="1" y="16"/>
                    </a:cubicBezTo>
                    <a:cubicBezTo>
                      <a:pt x="0" y="13"/>
                      <a:pt x="0" y="10"/>
                      <a:pt x="1" y="7"/>
                    </a:cubicBezTo>
                    <a:cubicBezTo>
                      <a:pt x="3" y="4"/>
                      <a:pt x="5" y="2"/>
                      <a:pt x="8" y="1"/>
                    </a:cubicBezTo>
                    <a:cubicBezTo>
                      <a:pt x="10" y="0"/>
                      <a:pt x="11" y="0"/>
                      <a:pt x="13" y="0"/>
                    </a:cubicBezTo>
                    <a:cubicBezTo>
                      <a:pt x="18" y="0"/>
                      <a:pt x="22" y="3"/>
                      <a:pt x="24" y="7"/>
                    </a:cubicBezTo>
                    <a:cubicBezTo>
                      <a:pt x="26" y="13"/>
                      <a:pt x="23" y="20"/>
                      <a:pt x="17" y="22"/>
                    </a:cubicBezTo>
                    <a:cubicBezTo>
                      <a:pt x="16" y="23"/>
                      <a:pt x="14" y="23"/>
                      <a:pt x="12" y="23"/>
                    </a:cubicBezTo>
                    <a:close/>
                    <a:moveTo>
                      <a:pt x="9" y="13"/>
                    </a:moveTo>
                    <a:cubicBezTo>
                      <a:pt x="9" y="15"/>
                      <a:pt x="11" y="15"/>
                      <a:pt x="12" y="15"/>
                    </a:cubicBezTo>
                    <a:cubicBezTo>
                      <a:pt x="13" y="15"/>
                      <a:pt x="13" y="15"/>
                      <a:pt x="14" y="15"/>
                    </a:cubicBezTo>
                    <a:cubicBezTo>
                      <a:pt x="16" y="14"/>
                      <a:pt x="17" y="12"/>
                      <a:pt x="16" y="10"/>
                    </a:cubicBezTo>
                    <a:cubicBezTo>
                      <a:pt x="16" y="10"/>
                      <a:pt x="16" y="10"/>
                      <a:pt x="16" y="10"/>
                    </a:cubicBezTo>
                    <a:cubicBezTo>
                      <a:pt x="15" y="8"/>
                      <a:pt x="13" y="7"/>
                      <a:pt x="11" y="8"/>
                    </a:cubicBezTo>
                    <a:cubicBezTo>
                      <a:pt x="10" y="9"/>
                      <a:pt x="9" y="9"/>
                      <a:pt x="9" y="10"/>
                    </a:cubicBezTo>
                    <a:cubicBezTo>
                      <a:pt x="8" y="11"/>
                      <a:pt x="8" y="12"/>
                      <a:pt x="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3" name="Freeform 453"/>
              <p:cNvSpPr>
                <a:spLocks noEditPoints="1"/>
              </p:cNvSpPr>
              <p:nvPr/>
            </p:nvSpPr>
            <p:spPr bwMode="auto">
              <a:xfrm>
                <a:off x="-5043488" y="3362325"/>
                <a:ext cx="55563" cy="49213"/>
              </a:xfrm>
              <a:custGeom>
                <a:avLst/>
                <a:gdLst>
                  <a:gd name="T0" fmla="*/ 12 w 26"/>
                  <a:gd name="T1" fmla="*/ 23 h 23"/>
                  <a:gd name="T2" fmla="*/ 1 w 26"/>
                  <a:gd name="T3" fmla="*/ 16 h 23"/>
                  <a:gd name="T4" fmla="*/ 2 w 26"/>
                  <a:gd name="T5" fmla="*/ 7 h 23"/>
                  <a:gd name="T6" fmla="*/ 9 w 26"/>
                  <a:gd name="T7" fmla="*/ 0 h 23"/>
                  <a:gd name="T8" fmla="*/ 13 w 26"/>
                  <a:gd name="T9" fmla="*/ 0 h 23"/>
                  <a:gd name="T10" fmla="*/ 24 w 26"/>
                  <a:gd name="T11" fmla="*/ 7 h 23"/>
                  <a:gd name="T12" fmla="*/ 17 w 26"/>
                  <a:gd name="T13" fmla="*/ 22 h 23"/>
                  <a:gd name="T14" fmla="*/ 12 w 26"/>
                  <a:gd name="T15" fmla="*/ 23 h 23"/>
                  <a:gd name="T16" fmla="*/ 13 w 26"/>
                  <a:gd name="T17" fmla="*/ 8 h 23"/>
                  <a:gd name="T18" fmla="*/ 12 w 26"/>
                  <a:gd name="T19" fmla="*/ 8 h 23"/>
                  <a:gd name="T20" fmla="*/ 9 w 26"/>
                  <a:gd name="T21" fmla="*/ 10 h 23"/>
                  <a:gd name="T22" fmla="*/ 9 w 26"/>
                  <a:gd name="T23" fmla="*/ 13 h 23"/>
                  <a:gd name="T24" fmla="*/ 14 w 26"/>
                  <a:gd name="T25" fmla="*/ 15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3" y="20"/>
                      <a:pt x="1" y="16"/>
                    </a:cubicBezTo>
                    <a:cubicBezTo>
                      <a:pt x="0" y="13"/>
                      <a:pt x="0" y="9"/>
                      <a:pt x="2" y="7"/>
                    </a:cubicBezTo>
                    <a:cubicBezTo>
                      <a:pt x="3" y="4"/>
                      <a:pt x="6" y="1"/>
                      <a:pt x="9" y="0"/>
                    </a:cubicBezTo>
                    <a:cubicBezTo>
                      <a:pt x="10" y="0"/>
                      <a:pt x="12" y="0"/>
                      <a:pt x="13" y="0"/>
                    </a:cubicBezTo>
                    <a:cubicBezTo>
                      <a:pt x="18" y="0"/>
                      <a:pt x="22" y="3"/>
                      <a:pt x="24" y="7"/>
                    </a:cubicBezTo>
                    <a:cubicBezTo>
                      <a:pt x="26" y="13"/>
                      <a:pt x="23" y="20"/>
                      <a:pt x="17" y="22"/>
                    </a:cubicBezTo>
                    <a:cubicBezTo>
                      <a:pt x="16" y="23"/>
                      <a:pt x="14" y="23"/>
                      <a:pt x="12" y="23"/>
                    </a:cubicBezTo>
                    <a:close/>
                    <a:moveTo>
                      <a:pt x="13" y="8"/>
                    </a:moveTo>
                    <a:cubicBezTo>
                      <a:pt x="13" y="8"/>
                      <a:pt x="12" y="8"/>
                      <a:pt x="12" y="8"/>
                    </a:cubicBezTo>
                    <a:cubicBezTo>
                      <a:pt x="10" y="8"/>
                      <a:pt x="10" y="9"/>
                      <a:pt x="9" y="10"/>
                    </a:cubicBezTo>
                    <a:cubicBezTo>
                      <a:pt x="9" y="11"/>
                      <a:pt x="9" y="12"/>
                      <a:pt x="9" y="13"/>
                    </a:cubicBezTo>
                    <a:cubicBezTo>
                      <a:pt x="10" y="15"/>
                      <a:pt x="12" y="16"/>
                      <a:pt x="14" y="15"/>
                    </a:cubicBezTo>
                    <a:cubicBezTo>
                      <a:pt x="16"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4" name="Freeform 454"/>
              <p:cNvSpPr>
                <a:spLocks noEditPoints="1"/>
              </p:cNvSpPr>
              <p:nvPr/>
            </p:nvSpPr>
            <p:spPr bwMode="auto">
              <a:xfrm>
                <a:off x="-5054600" y="3328988"/>
                <a:ext cx="57150" cy="52388"/>
              </a:xfrm>
              <a:custGeom>
                <a:avLst/>
                <a:gdLst>
                  <a:gd name="T0" fmla="*/ 12 w 26"/>
                  <a:gd name="T1" fmla="*/ 24 h 24"/>
                  <a:gd name="T2" fmla="*/ 1 w 26"/>
                  <a:gd name="T3" fmla="*/ 16 h 24"/>
                  <a:gd name="T4" fmla="*/ 2 w 26"/>
                  <a:gd name="T5" fmla="*/ 6 h 24"/>
                  <a:gd name="T6" fmla="*/ 9 w 26"/>
                  <a:gd name="T7" fmla="*/ 1 h 24"/>
                  <a:gd name="T8" fmla="*/ 18 w 26"/>
                  <a:gd name="T9" fmla="*/ 1 h 24"/>
                  <a:gd name="T10" fmla="*/ 24 w 26"/>
                  <a:gd name="T11" fmla="*/ 8 h 24"/>
                  <a:gd name="T12" fmla="*/ 17 w 26"/>
                  <a:gd name="T13" fmla="*/ 23 h 24"/>
                  <a:gd name="T14" fmla="*/ 12 w 26"/>
                  <a:gd name="T15" fmla="*/ 24 h 24"/>
                  <a:gd name="T16" fmla="*/ 13 w 26"/>
                  <a:gd name="T17" fmla="*/ 8 h 24"/>
                  <a:gd name="T18" fmla="*/ 12 w 26"/>
                  <a:gd name="T19" fmla="*/ 8 h 24"/>
                  <a:gd name="T20" fmla="*/ 9 w 26"/>
                  <a:gd name="T21" fmla="*/ 10 h 24"/>
                  <a:gd name="T22" fmla="*/ 9 w 26"/>
                  <a:gd name="T23" fmla="*/ 13 h 24"/>
                  <a:gd name="T24" fmla="*/ 14 w 26"/>
                  <a:gd name="T25" fmla="*/ 15 h 24"/>
                  <a:gd name="T26" fmla="*/ 17 w 26"/>
                  <a:gd name="T27" fmla="*/ 11 h 24"/>
                  <a:gd name="T28" fmla="*/ 15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7" y="24"/>
                      <a:pt x="3" y="20"/>
                      <a:pt x="1" y="16"/>
                    </a:cubicBezTo>
                    <a:cubicBezTo>
                      <a:pt x="0" y="13"/>
                      <a:pt x="0" y="9"/>
                      <a:pt x="2" y="6"/>
                    </a:cubicBezTo>
                    <a:cubicBezTo>
                      <a:pt x="4" y="4"/>
                      <a:pt x="6" y="2"/>
                      <a:pt x="9" y="1"/>
                    </a:cubicBezTo>
                    <a:cubicBezTo>
                      <a:pt x="12" y="0"/>
                      <a:pt x="16" y="0"/>
                      <a:pt x="18" y="1"/>
                    </a:cubicBezTo>
                    <a:cubicBezTo>
                      <a:pt x="21" y="3"/>
                      <a:pt x="23" y="5"/>
                      <a:pt x="24" y="8"/>
                    </a:cubicBezTo>
                    <a:cubicBezTo>
                      <a:pt x="26" y="14"/>
                      <a:pt x="23" y="21"/>
                      <a:pt x="17" y="23"/>
                    </a:cubicBezTo>
                    <a:cubicBezTo>
                      <a:pt x="15" y="23"/>
                      <a:pt x="14" y="24"/>
                      <a:pt x="12" y="24"/>
                    </a:cubicBezTo>
                    <a:close/>
                    <a:moveTo>
                      <a:pt x="13" y="8"/>
                    </a:moveTo>
                    <a:cubicBezTo>
                      <a:pt x="13" y="8"/>
                      <a:pt x="12" y="8"/>
                      <a:pt x="12" y="8"/>
                    </a:cubicBezTo>
                    <a:cubicBezTo>
                      <a:pt x="11" y="9"/>
                      <a:pt x="10" y="9"/>
                      <a:pt x="9" y="10"/>
                    </a:cubicBezTo>
                    <a:cubicBezTo>
                      <a:pt x="9" y="11"/>
                      <a:pt x="8" y="12"/>
                      <a:pt x="9" y="13"/>
                    </a:cubicBezTo>
                    <a:cubicBezTo>
                      <a:pt x="10" y="15"/>
                      <a:pt x="12" y="16"/>
                      <a:pt x="14" y="15"/>
                    </a:cubicBezTo>
                    <a:cubicBezTo>
                      <a:pt x="16" y="15"/>
                      <a:pt x="17" y="12"/>
                      <a:pt x="17" y="11"/>
                    </a:cubicBezTo>
                    <a:cubicBezTo>
                      <a:pt x="16" y="10"/>
                      <a:pt x="16" y="9"/>
                      <a:pt x="15" y="9"/>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5" name="Freeform 455"/>
              <p:cNvSpPr>
                <a:spLocks noEditPoints="1"/>
              </p:cNvSpPr>
              <p:nvPr/>
            </p:nvSpPr>
            <p:spPr bwMode="auto">
              <a:xfrm>
                <a:off x="-5062538" y="3297238"/>
                <a:ext cx="55563" cy="52388"/>
              </a:xfrm>
              <a:custGeom>
                <a:avLst/>
                <a:gdLst>
                  <a:gd name="T0" fmla="*/ 12 w 26"/>
                  <a:gd name="T1" fmla="*/ 24 h 24"/>
                  <a:gd name="T2" fmla="*/ 1 w 26"/>
                  <a:gd name="T3" fmla="*/ 15 h 24"/>
                  <a:gd name="T4" fmla="*/ 0 w 26"/>
                  <a:gd name="T5" fmla="*/ 11 h 24"/>
                  <a:gd name="T6" fmla="*/ 2 w 26"/>
                  <a:gd name="T7" fmla="*/ 6 h 24"/>
                  <a:gd name="T8" fmla="*/ 10 w 26"/>
                  <a:gd name="T9" fmla="*/ 1 h 24"/>
                  <a:gd name="T10" fmla="*/ 19 w 26"/>
                  <a:gd name="T11" fmla="*/ 2 h 24"/>
                  <a:gd name="T12" fmla="*/ 22 w 26"/>
                  <a:gd name="T13" fmla="*/ 5 h 24"/>
                  <a:gd name="T14" fmla="*/ 24 w 26"/>
                  <a:gd name="T15" fmla="*/ 9 h 24"/>
                  <a:gd name="T16" fmla="*/ 16 w 26"/>
                  <a:gd name="T17" fmla="*/ 23 h 24"/>
                  <a:gd name="T18" fmla="*/ 12 w 26"/>
                  <a:gd name="T19" fmla="*/ 24 h 24"/>
                  <a:gd name="T20" fmla="*/ 13 w 26"/>
                  <a:gd name="T21" fmla="*/ 9 h 24"/>
                  <a:gd name="T22" fmla="*/ 12 w 26"/>
                  <a:gd name="T23" fmla="*/ 9 h 24"/>
                  <a:gd name="T24" fmla="*/ 9 w 26"/>
                  <a:gd name="T25" fmla="*/ 11 h 24"/>
                  <a:gd name="T26" fmla="*/ 8 w 26"/>
                  <a:gd name="T27" fmla="*/ 12 h 24"/>
                  <a:gd name="T28" fmla="*/ 9 w 26"/>
                  <a:gd name="T29" fmla="*/ 13 h 24"/>
                  <a:gd name="T30" fmla="*/ 13 w 26"/>
                  <a:gd name="T31" fmla="*/ 16 h 24"/>
                  <a:gd name="T32" fmla="*/ 16 w 26"/>
                  <a:gd name="T33" fmla="*/ 11 h 24"/>
                  <a:gd name="T34" fmla="*/ 16 w 26"/>
                  <a:gd name="T35" fmla="*/ 10 h 24"/>
                  <a:gd name="T36" fmla="*/ 15 w 26"/>
                  <a:gd name="T37" fmla="*/ 9 h 24"/>
                  <a:gd name="T38" fmla="*/ 13 w 26"/>
                  <a:gd name="T3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24">
                    <a:moveTo>
                      <a:pt x="12" y="24"/>
                    </a:moveTo>
                    <a:cubicBezTo>
                      <a:pt x="7" y="24"/>
                      <a:pt x="2" y="20"/>
                      <a:pt x="1" y="15"/>
                    </a:cubicBezTo>
                    <a:cubicBezTo>
                      <a:pt x="0" y="14"/>
                      <a:pt x="0" y="12"/>
                      <a:pt x="0" y="11"/>
                    </a:cubicBezTo>
                    <a:cubicBezTo>
                      <a:pt x="1" y="9"/>
                      <a:pt x="1" y="8"/>
                      <a:pt x="2" y="6"/>
                    </a:cubicBezTo>
                    <a:cubicBezTo>
                      <a:pt x="4" y="3"/>
                      <a:pt x="7" y="2"/>
                      <a:pt x="10" y="1"/>
                    </a:cubicBezTo>
                    <a:cubicBezTo>
                      <a:pt x="13" y="0"/>
                      <a:pt x="16" y="1"/>
                      <a:pt x="19" y="2"/>
                    </a:cubicBezTo>
                    <a:cubicBezTo>
                      <a:pt x="20" y="3"/>
                      <a:pt x="21" y="4"/>
                      <a:pt x="22" y="5"/>
                    </a:cubicBezTo>
                    <a:cubicBezTo>
                      <a:pt x="23" y="6"/>
                      <a:pt x="24" y="7"/>
                      <a:pt x="24" y="9"/>
                    </a:cubicBezTo>
                    <a:cubicBezTo>
                      <a:pt x="26" y="15"/>
                      <a:pt x="22" y="22"/>
                      <a:pt x="16" y="23"/>
                    </a:cubicBezTo>
                    <a:cubicBezTo>
                      <a:pt x="15" y="24"/>
                      <a:pt x="13" y="24"/>
                      <a:pt x="12" y="24"/>
                    </a:cubicBezTo>
                    <a:close/>
                    <a:moveTo>
                      <a:pt x="13" y="9"/>
                    </a:moveTo>
                    <a:cubicBezTo>
                      <a:pt x="12" y="9"/>
                      <a:pt x="12" y="9"/>
                      <a:pt x="12" y="9"/>
                    </a:cubicBezTo>
                    <a:cubicBezTo>
                      <a:pt x="10" y="9"/>
                      <a:pt x="10" y="10"/>
                      <a:pt x="9" y="11"/>
                    </a:cubicBezTo>
                    <a:cubicBezTo>
                      <a:pt x="9" y="11"/>
                      <a:pt x="8" y="11"/>
                      <a:pt x="8" y="12"/>
                    </a:cubicBezTo>
                    <a:cubicBezTo>
                      <a:pt x="8" y="12"/>
                      <a:pt x="8" y="13"/>
                      <a:pt x="9" y="13"/>
                    </a:cubicBezTo>
                    <a:cubicBezTo>
                      <a:pt x="9" y="15"/>
                      <a:pt x="11" y="16"/>
                      <a:pt x="13" y="16"/>
                    </a:cubicBezTo>
                    <a:cubicBezTo>
                      <a:pt x="16" y="15"/>
                      <a:pt x="17" y="13"/>
                      <a:pt x="16" y="11"/>
                    </a:cubicBezTo>
                    <a:cubicBezTo>
                      <a:pt x="16" y="11"/>
                      <a:pt x="16" y="10"/>
                      <a:pt x="16" y="10"/>
                    </a:cubicBezTo>
                    <a:cubicBezTo>
                      <a:pt x="15" y="10"/>
                      <a:pt x="15" y="9"/>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6" name="Freeform 456"/>
              <p:cNvSpPr>
                <a:spLocks noEditPoints="1"/>
              </p:cNvSpPr>
              <p:nvPr/>
            </p:nvSpPr>
            <p:spPr bwMode="auto">
              <a:xfrm>
                <a:off x="-5070475" y="3267075"/>
                <a:ext cx="55563" cy="49213"/>
              </a:xfrm>
              <a:custGeom>
                <a:avLst/>
                <a:gdLst>
                  <a:gd name="T0" fmla="*/ 13 w 26"/>
                  <a:gd name="T1" fmla="*/ 23 h 23"/>
                  <a:gd name="T2" fmla="*/ 1 w 26"/>
                  <a:gd name="T3" fmla="*/ 14 h 23"/>
                  <a:gd name="T4" fmla="*/ 2 w 26"/>
                  <a:gd name="T5" fmla="*/ 5 h 23"/>
                  <a:gd name="T6" fmla="*/ 11 w 26"/>
                  <a:gd name="T7" fmla="*/ 0 h 23"/>
                  <a:gd name="T8" fmla="*/ 13 w 26"/>
                  <a:gd name="T9" fmla="*/ 0 h 23"/>
                  <a:gd name="T10" fmla="*/ 25 w 26"/>
                  <a:gd name="T11" fmla="*/ 9 h 23"/>
                  <a:gd name="T12" fmla="*/ 16 w 26"/>
                  <a:gd name="T13" fmla="*/ 23 h 23"/>
                  <a:gd name="T14" fmla="*/ 13 w 26"/>
                  <a:gd name="T15" fmla="*/ 23 h 23"/>
                  <a:gd name="T16" fmla="*/ 13 w 26"/>
                  <a:gd name="T17" fmla="*/ 8 h 23"/>
                  <a:gd name="T18" fmla="*/ 12 w 26"/>
                  <a:gd name="T19" fmla="*/ 8 h 23"/>
                  <a:gd name="T20" fmla="*/ 9 w 26"/>
                  <a:gd name="T21" fmla="*/ 10 h 23"/>
                  <a:gd name="T22" fmla="*/ 9 w 26"/>
                  <a:gd name="T23" fmla="*/ 12 h 23"/>
                  <a:gd name="T24" fmla="*/ 14 w 26"/>
                  <a:gd name="T25" fmla="*/ 15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7" y="23"/>
                      <a:pt x="2" y="19"/>
                      <a:pt x="1" y="14"/>
                    </a:cubicBezTo>
                    <a:cubicBezTo>
                      <a:pt x="0" y="11"/>
                      <a:pt x="1" y="8"/>
                      <a:pt x="2" y="5"/>
                    </a:cubicBezTo>
                    <a:cubicBezTo>
                      <a:pt x="4" y="2"/>
                      <a:pt x="7" y="0"/>
                      <a:pt x="11" y="0"/>
                    </a:cubicBezTo>
                    <a:cubicBezTo>
                      <a:pt x="11" y="0"/>
                      <a:pt x="12" y="0"/>
                      <a:pt x="13" y="0"/>
                    </a:cubicBezTo>
                    <a:cubicBezTo>
                      <a:pt x="19" y="0"/>
                      <a:pt x="23" y="3"/>
                      <a:pt x="25" y="9"/>
                    </a:cubicBezTo>
                    <a:cubicBezTo>
                      <a:pt x="26" y="15"/>
                      <a:pt x="22" y="21"/>
                      <a:pt x="16" y="23"/>
                    </a:cubicBezTo>
                    <a:cubicBezTo>
                      <a:pt x="15" y="23"/>
                      <a:pt x="14" y="23"/>
                      <a:pt x="13" y="23"/>
                    </a:cubicBezTo>
                    <a:close/>
                    <a:moveTo>
                      <a:pt x="13" y="8"/>
                    </a:moveTo>
                    <a:cubicBezTo>
                      <a:pt x="12" y="8"/>
                      <a:pt x="12" y="8"/>
                      <a:pt x="12" y="8"/>
                    </a:cubicBezTo>
                    <a:cubicBezTo>
                      <a:pt x="11" y="8"/>
                      <a:pt x="10" y="9"/>
                      <a:pt x="9" y="10"/>
                    </a:cubicBezTo>
                    <a:cubicBezTo>
                      <a:pt x="9" y="10"/>
                      <a:pt x="9" y="11"/>
                      <a:pt x="9" y="12"/>
                    </a:cubicBezTo>
                    <a:cubicBezTo>
                      <a:pt x="9" y="14"/>
                      <a:pt x="11" y="15"/>
                      <a:pt x="14" y="15"/>
                    </a:cubicBezTo>
                    <a:cubicBezTo>
                      <a:pt x="16"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7" name="Freeform 457"/>
              <p:cNvSpPr>
                <a:spLocks noEditPoints="1"/>
              </p:cNvSpPr>
              <p:nvPr/>
            </p:nvSpPr>
            <p:spPr bwMode="auto">
              <a:xfrm>
                <a:off x="-5068888" y="3387725"/>
                <a:ext cx="55563" cy="53975"/>
              </a:xfrm>
              <a:custGeom>
                <a:avLst/>
                <a:gdLst>
                  <a:gd name="T0" fmla="*/ 12 w 26"/>
                  <a:gd name="T1" fmla="*/ 25 h 25"/>
                  <a:gd name="T2" fmla="*/ 1 w 26"/>
                  <a:gd name="T3" fmla="*/ 17 h 25"/>
                  <a:gd name="T4" fmla="*/ 1 w 26"/>
                  <a:gd name="T5" fmla="*/ 7 h 25"/>
                  <a:gd name="T6" fmla="*/ 8 w 26"/>
                  <a:gd name="T7" fmla="*/ 1 h 25"/>
                  <a:gd name="T8" fmla="*/ 12 w 26"/>
                  <a:gd name="T9" fmla="*/ 0 h 25"/>
                  <a:gd name="T10" fmla="*/ 24 w 26"/>
                  <a:gd name="T11" fmla="*/ 8 h 25"/>
                  <a:gd name="T12" fmla="*/ 17 w 26"/>
                  <a:gd name="T13" fmla="*/ 24 h 25"/>
                  <a:gd name="T14" fmla="*/ 12 w 26"/>
                  <a:gd name="T15" fmla="*/ 25 h 25"/>
                  <a:gd name="T16" fmla="*/ 12 w 26"/>
                  <a:gd name="T17" fmla="*/ 9 h 25"/>
                  <a:gd name="T18" fmla="*/ 11 w 26"/>
                  <a:gd name="T19" fmla="*/ 9 h 25"/>
                  <a:gd name="T20" fmla="*/ 9 w 26"/>
                  <a:gd name="T21" fmla="*/ 11 h 25"/>
                  <a:gd name="T22" fmla="*/ 9 w 26"/>
                  <a:gd name="T23" fmla="*/ 14 h 25"/>
                  <a:gd name="T24" fmla="*/ 14 w 26"/>
                  <a:gd name="T25" fmla="*/ 16 h 25"/>
                  <a:gd name="T26" fmla="*/ 16 w 26"/>
                  <a:gd name="T27" fmla="*/ 11 h 25"/>
                  <a:gd name="T28" fmla="*/ 12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2" y="25"/>
                    </a:moveTo>
                    <a:cubicBezTo>
                      <a:pt x="7" y="25"/>
                      <a:pt x="3" y="22"/>
                      <a:pt x="1" y="17"/>
                    </a:cubicBezTo>
                    <a:cubicBezTo>
                      <a:pt x="0" y="14"/>
                      <a:pt x="0" y="10"/>
                      <a:pt x="1" y="7"/>
                    </a:cubicBezTo>
                    <a:cubicBezTo>
                      <a:pt x="3" y="5"/>
                      <a:pt x="5" y="2"/>
                      <a:pt x="8" y="1"/>
                    </a:cubicBezTo>
                    <a:cubicBezTo>
                      <a:pt x="9" y="1"/>
                      <a:pt x="11" y="0"/>
                      <a:pt x="12" y="0"/>
                    </a:cubicBezTo>
                    <a:cubicBezTo>
                      <a:pt x="17" y="0"/>
                      <a:pt x="22" y="3"/>
                      <a:pt x="24" y="8"/>
                    </a:cubicBezTo>
                    <a:cubicBezTo>
                      <a:pt x="26" y="14"/>
                      <a:pt x="23" y="21"/>
                      <a:pt x="17" y="24"/>
                    </a:cubicBezTo>
                    <a:cubicBezTo>
                      <a:pt x="15" y="24"/>
                      <a:pt x="14" y="25"/>
                      <a:pt x="12" y="25"/>
                    </a:cubicBezTo>
                    <a:close/>
                    <a:moveTo>
                      <a:pt x="12" y="9"/>
                    </a:moveTo>
                    <a:cubicBezTo>
                      <a:pt x="12" y="9"/>
                      <a:pt x="11" y="9"/>
                      <a:pt x="11" y="9"/>
                    </a:cubicBezTo>
                    <a:cubicBezTo>
                      <a:pt x="10" y="9"/>
                      <a:pt x="9" y="10"/>
                      <a:pt x="9" y="11"/>
                    </a:cubicBezTo>
                    <a:cubicBezTo>
                      <a:pt x="8" y="12"/>
                      <a:pt x="8" y="13"/>
                      <a:pt x="9" y="14"/>
                    </a:cubicBezTo>
                    <a:cubicBezTo>
                      <a:pt x="9" y="16"/>
                      <a:pt x="12" y="17"/>
                      <a:pt x="14" y="16"/>
                    </a:cubicBezTo>
                    <a:cubicBezTo>
                      <a:pt x="16" y="15"/>
                      <a:pt x="17" y="13"/>
                      <a:pt x="16" y="11"/>
                    </a:cubicBezTo>
                    <a:cubicBezTo>
                      <a:pt x="16"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8" name="Freeform 458"/>
              <p:cNvSpPr>
                <a:spLocks noEditPoints="1"/>
              </p:cNvSpPr>
              <p:nvPr/>
            </p:nvSpPr>
            <p:spPr bwMode="auto">
              <a:xfrm>
                <a:off x="-5081588" y="3355975"/>
                <a:ext cx="55563" cy="52388"/>
              </a:xfrm>
              <a:custGeom>
                <a:avLst/>
                <a:gdLst>
                  <a:gd name="T0" fmla="*/ 13 w 26"/>
                  <a:gd name="T1" fmla="*/ 25 h 25"/>
                  <a:gd name="T2" fmla="*/ 1 w 26"/>
                  <a:gd name="T3" fmla="*/ 16 h 25"/>
                  <a:gd name="T4" fmla="*/ 2 w 26"/>
                  <a:gd name="T5" fmla="*/ 7 h 25"/>
                  <a:gd name="T6" fmla="*/ 9 w 26"/>
                  <a:gd name="T7" fmla="*/ 1 h 25"/>
                  <a:gd name="T8" fmla="*/ 13 w 26"/>
                  <a:gd name="T9" fmla="*/ 0 h 25"/>
                  <a:gd name="T10" fmla="*/ 24 w 26"/>
                  <a:gd name="T11" fmla="*/ 8 h 25"/>
                  <a:gd name="T12" fmla="*/ 17 w 26"/>
                  <a:gd name="T13" fmla="*/ 24 h 25"/>
                  <a:gd name="T14" fmla="*/ 13 w 26"/>
                  <a:gd name="T15" fmla="*/ 25 h 25"/>
                  <a:gd name="T16" fmla="*/ 13 w 26"/>
                  <a:gd name="T17" fmla="*/ 8 h 25"/>
                  <a:gd name="T18" fmla="*/ 12 w 26"/>
                  <a:gd name="T19" fmla="*/ 9 h 25"/>
                  <a:gd name="T20" fmla="*/ 9 w 26"/>
                  <a:gd name="T21" fmla="*/ 11 h 25"/>
                  <a:gd name="T22" fmla="*/ 9 w 26"/>
                  <a:gd name="T23" fmla="*/ 14 h 25"/>
                  <a:gd name="T24" fmla="*/ 14 w 26"/>
                  <a:gd name="T25" fmla="*/ 16 h 25"/>
                  <a:gd name="T26" fmla="*/ 17 w 26"/>
                  <a:gd name="T27" fmla="*/ 11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8" y="25"/>
                      <a:pt x="3" y="21"/>
                      <a:pt x="1" y="16"/>
                    </a:cubicBezTo>
                    <a:cubicBezTo>
                      <a:pt x="0" y="13"/>
                      <a:pt x="1" y="10"/>
                      <a:pt x="2" y="7"/>
                    </a:cubicBezTo>
                    <a:cubicBezTo>
                      <a:pt x="3" y="4"/>
                      <a:pt x="6" y="2"/>
                      <a:pt x="9" y="1"/>
                    </a:cubicBezTo>
                    <a:cubicBezTo>
                      <a:pt x="10" y="1"/>
                      <a:pt x="12" y="0"/>
                      <a:pt x="13" y="0"/>
                    </a:cubicBezTo>
                    <a:cubicBezTo>
                      <a:pt x="18" y="0"/>
                      <a:pt x="23" y="4"/>
                      <a:pt x="24" y="8"/>
                    </a:cubicBezTo>
                    <a:cubicBezTo>
                      <a:pt x="26" y="15"/>
                      <a:pt x="23" y="21"/>
                      <a:pt x="17" y="24"/>
                    </a:cubicBezTo>
                    <a:cubicBezTo>
                      <a:pt x="16" y="24"/>
                      <a:pt x="14" y="25"/>
                      <a:pt x="13" y="25"/>
                    </a:cubicBezTo>
                    <a:close/>
                    <a:moveTo>
                      <a:pt x="13" y="8"/>
                    </a:moveTo>
                    <a:cubicBezTo>
                      <a:pt x="12" y="8"/>
                      <a:pt x="12" y="9"/>
                      <a:pt x="12" y="9"/>
                    </a:cubicBezTo>
                    <a:cubicBezTo>
                      <a:pt x="11" y="9"/>
                      <a:pt x="10" y="10"/>
                      <a:pt x="9" y="11"/>
                    </a:cubicBezTo>
                    <a:cubicBezTo>
                      <a:pt x="9" y="12"/>
                      <a:pt x="9" y="13"/>
                      <a:pt x="9" y="14"/>
                    </a:cubicBezTo>
                    <a:cubicBezTo>
                      <a:pt x="10" y="16"/>
                      <a:pt x="12" y="17"/>
                      <a:pt x="14" y="16"/>
                    </a:cubicBezTo>
                    <a:cubicBezTo>
                      <a:pt x="16" y="15"/>
                      <a:pt x="17" y="13"/>
                      <a:pt x="17" y="11"/>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9" name="Freeform 459"/>
              <p:cNvSpPr>
                <a:spLocks noEditPoints="1"/>
              </p:cNvSpPr>
              <p:nvPr/>
            </p:nvSpPr>
            <p:spPr bwMode="auto">
              <a:xfrm>
                <a:off x="-5092700" y="3322638"/>
                <a:ext cx="55563" cy="52388"/>
              </a:xfrm>
              <a:custGeom>
                <a:avLst/>
                <a:gdLst>
                  <a:gd name="T0" fmla="*/ 13 w 26"/>
                  <a:gd name="T1" fmla="*/ 24 h 24"/>
                  <a:gd name="T2" fmla="*/ 7 w 26"/>
                  <a:gd name="T3" fmla="*/ 23 h 24"/>
                  <a:gd name="T4" fmla="*/ 1 w 26"/>
                  <a:gd name="T5" fmla="*/ 15 h 24"/>
                  <a:gd name="T6" fmla="*/ 2 w 26"/>
                  <a:gd name="T7" fmla="*/ 6 h 24"/>
                  <a:gd name="T8" fmla="*/ 10 w 26"/>
                  <a:gd name="T9" fmla="*/ 0 h 24"/>
                  <a:gd name="T10" fmla="*/ 13 w 26"/>
                  <a:gd name="T11" fmla="*/ 0 h 24"/>
                  <a:gd name="T12" fmla="*/ 25 w 26"/>
                  <a:gd name="T13" fmla="*/ 9 h 24"/>
                  <a:gd name="T14" fmla="*/ 24 w 26"/>
                  <a:gd name="T15" fmla="*/ 18 h 24"/>
                  <a:gd name="T16" fmla="*/ 17 w 26"/>
                  <a:gd name="T17" fmla="*/ 24 h 24"/>
                  <a:gd name="T18" fmla="*/ 13 w 26"/>
                  <a:gd name="T19" fmla="*/ 24 h 24"/>
                  <a:gd name="T20" fmla="*/ 13 w 26"/>
                  <a:gd name="T21" fmla="*/ 8 h 24"/>
                  <a:gd name="T22" fmla="*/ 12 w 26"/>
                  <a:gd name="T23" fmla="*/ 8 h 24"/>
                  <a:gd name="T24" fmla="*/ 9 w 26"/>
                  <a:gd name="T25" fmla="*/ 10 h 24"/>
                  <a:gd name="T26" fmla="*/ 9 w 26"/>
                  <a:gd name="T27" fmla="*/ 13 h 24"/>
                  <a:gd name="T28" fmla="*/ 11 w 26"/>
                  <a:gd name="T29" fmla="*/ 16 h 24"/>
                  <a:gd name="T30" fmla="*/ 14 w 26"/>
                  <a:gd name="T31" fmla="*/ 16 h 24"/>
                  <a:gd name="T32" fmla="*/ 16 w 26"/>
                  <a:gd name="T33" fmla="*/ 14 h 24"/>
                  <a:gd name="T34" fmla="*/ 17 w 26"/>
                  <a:gd name="T35" fmla="*/ 11 h 24"/>
                  <a:gd name="T36" fmla="*/ 13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3" y="24"/>
                    </a:moveTo>
                    <a:cubicBezTo>
                      <a:pt x="11" y="24"/>
                      <a:pt x="9" y="24"/>
                      <a:pt x="7" y="23"/>
                    </a:cubicBezTo>
                    <a:cubicBezTo>
                      <a:pt x="4" y="21"/>
                      <a:pt x="2" y="19"/>
                      <a:pt x="1" y="15"/>
                    </a:cubicBezTo>
                    <a:cubicBezTo>
                      <a:pt x="0" y="12"/>
                      <a:pt x="1" y="9"/>
                      <a:pt x="2" y="6"/>
                    </a:cubicBezTo>
                    <a:cubicBezTo>
                      <a:pt x="4" y="3"/>
                      <a:pt x="7" y="1"/>
                      <a:pt x="10" y="0"/>
                    </a:cubicBezTo>
                    <a:cubicBezTo>
                      <a:pt x="11" y="0"/>
                      <a:pt x="12" y="0"/>
                      <a:pt x="13" y="0"/>
                    </a:cubicBezTo>
                    <a:cubicBezTo>
                      <a:pt x="18" y="0"/>
                      <a:pt x="23" y="4"/>
                      <a:pt x="25" y="9"/>
                    </a:cubicBezTo>
                    <a:cubicBezTo>
                      <a:pt x="26" y="12"/>
                      <a:pt x="25" y="15"/>
                      <a:pt x="24" y="18"/>
                    </a:cubicBezTo>
                    <a:cubicBezTo>
                      <a:pt x="22" y="21"/>
                      <a:pt x="20" y="23"/>
                      <a:pt x="17" y="24"/>
                    </a:cubicBezTo>
                    <a:cubicBezTo>
                      <a:pt x="15" y="24"/>
                      <a:pt x="14" y="24"/>
                      <a:pt x="13" y="24"/>
                    </a:cubicBezTo>
                    <a:close/>
                    <a:moveTo>
                      <a:pt x="13" y="8"/>
                    </a:moveTo>
                    <a:cubicBezTo>
                      <a:pt x="13" y="8"/>
                      <a:pt x="12" y="8"/>
                      <a:pt x="12" y="8"/>
                    </a:cubicBezTo>
                    <a:cubicBezTo>
                      <a:pt x="11" y="9"/>
                      <a:pt x="10" y="9"/>
                      <a:pt x="9" y="10"/>
                    </a:cubicBezTo>
                    <a:cubicBezTo>
                      <a:pt x="9" y="11"/>
                      <a:pt x="9" y="12"/>
                      <a:pt x="9" y="13"/>
                    </a:cubicBezTo>
                    <a:cubicBezTo>
                      <a:pt x="9" y="14"/>
                      <a:pt x="10" y="15"/>
                      <a:pt x="11" y="16"/>
                    </a:cubicBezTo>
                    <a:cubicBezTo>
                      <a:pt x="12" y="16"/>
                      <a:pt x="13" y="16"/>
                      <a:pt x="14" y="16"/>
                    </a:cubicBezTo>
                    <a:cubicBezTo>
                      <a:pt x="15" y="16"/>
                      <a:pt x="16" y="15"/>
                      <a:pt x="16"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0" name="Freeform 460"/>
              <p:cNvSpPr>
                <a:spLocks noEditPoints="1"/>
              </p:cNvSpPr>
              <p:nvPr/>
            </p:nvSpPr>
            <p:spPr bwMode="auto">
              <a:xfrm>
                <a:off x="-5100638" y="3290888"/>
                <a:ext cx="52388" cy="50800"/>
              </a:xfrm>
              <a:custGeom>
                <a:avLst/>
                <a:gdLst>
                  <a:gd name="T0" fmla="*/ 13 w 25"/>
                  <a:gd name="T1" fmla="*/ 24 h 24"/>
                  <a:gd name="T2" fmla="*/ 7 w 25"/>
                  <a:gd name="T3" fmla="*/ 22 h 24"/>
                  <a:gd name="T4" fmla="*/ 1 w 25"/>
                  <a:gd name="T5" fmla="*/ 14 h 24"/>
                  <a:gd name="T6" fmla="*/ 3 w 25"/>
                  <a:gd name="T7" fmla="*/ 5 h 24"/>
                  <a:gd name="T8" fmla="*/ 10 w 25"/>
                  <a:gd name="T9" fmla="*/ 0 h 24"/>
                  <a:gd name="T10" fmla="*/ 13 w 25"/>
                  <a:gd name="T11" fmla="*/ 0 h 24"/>
                  <a:gd name="T12" fmla="*/ 25 w 25"/>
                  <a:gd name="T13" fmla="*/ 9 h 24"/>
                  <a:gd name="T14" fmla="*/ 23 w 25"/>
                  <a:gd name="T15" fmla="*/ 18 h 24"/>
                  <a:gd name="T16" fmla="*/ 16 w 25"/>
                  <a:gd name="T17" fmla="*/ 23 h 24"/>
                  <a:gd name="T18" fmla="*/ 13 w 25"/>
                  <a:gd name="T19" fmla="*/ 24 h 24"/>
                  <a:gd name="T20" fmla="*/ 13 w 25"/>
                  <a:gd name="T21" fmla="*/ 8 h 24"/>
                  <a:gd name="T22" fmla="*/ 12 w 25"/>
                  <a:gd name="T23" fmla="*/ 8 h 24"/>
                  <a:gd name="T24" fmla="*/ 9 w 25"/>
                  <a:gd name="T25" fmla="*/ 9 h 24"/>
                  <a:gd name="T26" fmla="*/ 9 w 25"/>
                  <a:gd name="T27" fmla="*/ 13 h 24"/>
                  <a:gd name="T28" fmla="*/ 11 w 25"/>
                  <a:gd name="T29" fmla="*/ 15 h 24"/>
                  <a:gd name="T30" fmla="*/ 14 w 25"/>
                  <a:gd name="T31" fmla="*/ 15 h 24"/>
                  <a:gd name="T32" fmla="*/ 16 w 25"/>
                  <a:gd name="T33" fmla="*/ 14 h 24"/>
                  <a:gd name="T34" fmla="*/ 17 w 25"/>
                  <a:gd name="T35" fmla="*/ 11 h 24"/>
                  <a:gd name="T36" fmla="*/ 13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8" y="23"/>
                      <a:pt x="7" y="22"/>
                    </a:cubicBezTo>
                    <a:cubicBezTo>
                      <a:pt x="4" y="20"/>
                      <a:pt x="2" y="18"/>
                      <a:pt x="1" y="14"/>
                    </a:cubicBezTo>
                    <a:cubicBezTo>
                      <a:pt x="0" y="11"/>
                      <a:pt x="1" y="8"/>
                      <a:pt x="3" y="5"/>
                    </a:cubicBezTo>
                    <a:cubicBezTo>
                      <a:pt x="4" y="2"/>
                      <a:pt x="7" y="0"/>
                      <a:pt x="10" y="0"/>
                    </a:cubicBezTo>
                    <a:cubicBezTo>
                      <a:pt x="11" y="0"/>
                      <a:pt x="12" y="0"/>
                      <a:pt x="13" y="0"/>
                    </a:cubicBezTo>
                    <a:cubicBezTo>
                      <a:pt x="19" y="0"/>
                      <a:pt x="23" y="3"/>
                      <a:pt x="25" y="9"/>
                    </a:cubicBezTo>
                    <a:cubicBezTo>
                      <a:pt x="25" y="12"/>
                      <a:pt x="25" y="15"/>
                      <a:pt x="23" y="18"/>
                    </a:cubicBezTo>
                    <a:cubicBezTo>
                      <a:pt x="22" y="20"/>
                      <a:pt x="19" y="22"/>
                      <a:pt x="16" y="23"/>
                    </a:cubicBezTo>
                    <a:cubicBezTo>
                      <a:pt x="15" y="24"/>
                      <a:pt x="14" y="24"/>
                      <a:pt x="13" y="24"/>
                    </a:cubicBezTo>
                    <a:close/>
                    <a:moveTo>
                      <a:pt x="13" y="8"/>
                    </a:moveTo>
                    <a:cubicBezTo>
                      <a:pt x="12" y="8"/>
                      <a:pt x="12" y="8"/>
                      <a:pt x="12" y="8"/>
                    </a:cubicBezTo>
                    <a:cubicBezTo>
                      <a:pt x="11" y="8"/>
                      <a:pt x="10" y="9"/>
                      <a:pt x="9" y="9"/>
                    </a:cubicBezTo>
                    <a:cubicBezTo>
                      <a:pt x="9" y="10"/>
                      <a:pt x="9" y="11"/>
                      <a:pt x="9" y="13"/>
                    </a:cubicBezTo>
                    <a:cubicBezTo>
                      <a:pt x="9" y="13"/>
                      <a:pt x="10" y="14"/>
                      <a:pt x="11" y="15"/>
                    </a:cubicBezTo>
                    <a:cubicBezTo>
                      <a:pt x="12" y="16"/>
                      <a:pt x="13" y="16"/>
                      <a:pt x="14" y="15"/>
                    </a:cubicBezTo>
                    <a:cubicBezTo>
                      <a:pt x="15" y="15"/>
                      <a:pt x="16" y="15"/>
                      <a:pt x="16"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1" name="Freeform 461"/>
              <p:cNvSpPr>
                <a:spLocks noEditPoints="1"/>
              </p:cNvSpPr>
              <p:nvPr/>
            </p:nvSpPr>
            <p:spPr bwMode="auto">
              <a:xfrm>
                <a:off x="-5108575" y="3382963"/>
                <a:ext cx="57150" cy="53975"/>
              </a:xfrm>
              <a:custGeom>
                <a:avLst/>
                <a:gdLst>
                  <a:gd name="T0" fmla="*/ 13 w 26"/>
                  <a:gd name="T1" fmla="*/ 25 h 25"/>
                  <a:gd name="T2" fmla="*/ 1 w 26"/>
                  <a:gd name="T3" fmla="*/ 17 h 25"/>
                  <a:gd name="T4" fmla="*/ 1 w 26"/>
                  <a:gd name="T5" fmla="*/ 7 h 25"/>
                  <a:gd name="T6" fmla="*/ 8 w 26"/>
                  <a:gd name="T7" fmla="*/ 1 h 25"/>
                  <a:gd name="T8" fmla="*/ 12 w 26"/>
                  <a:gd name="T9" fmla="*/ 0 h 25"/>
                  <a:gd name="T10" fmla="*/ 24 w 26"/>
                  <a:gd name="T11" fmla="*/ 8 h 25"/>
                  <a:gd name="T12" fmla="*/ 17 w 26"/>
                  <a:gd name="T13" fmla="*/ 24 h 25"/>
                  <a:gd name="T14" fmla="*/ 13 w 26"/>
                  <a:gd name="T15" fmla="*/ 25 h 25"/>
                  <a:gd name="T16" fmla="*/ 12 w 26"/>
                  <a:gd name="T17" fmla="*/ 8 h 25"/>
                  <a:gd name="T18" fmla="*/ 11 w 26"/>
                  <a:gd name="T19" fmla="*/ 9 h 25"/>
                  <a:gd name="T20" fmla="*/ 9 w 26"/>
                  <a:gd name="T21" fmla="*/ 11 h 25"/>
                  <a:gd name="T22" fmla="*/ 9 w 26"/>
                  <a:gd name="T23" fmla="*/ 14 h 25"/>
                  <a:gd name="T24" fmla="*/ 14 w 26"/>
                  <a:gd name="T25" fmla="*/ 17 h 25"/>
                  <a:gd name="T26" fmla="*/ 16 w 26"/>
                  <a:gd name="T27" fmla="*/ 11 h 25"/>
                  <a:gd name="T28" fmla="*/ 12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8" y="25"/>
                      <a:pt x="3" y="22"/>
                      <a:pt x="1" y="17"/>
                    </a:cubicBezTo>
                    <a:cubicBezTo>
                      <a:pt x="0" y="14"/>
                      <a:pt x="0" y="10"/>
                      <a:pt x="1" y="7"/>
                    </a:cubicBezTo>
                    <a:cubicBezTo>
                      <a:pt x="3" y="4"/>
                      <a:pt x="5" y="2"/>
                      <a:pt x="8" y="1"/>
                    </a:cubicBezTo>
                    <a:cubicBezTo>
                      <a:pt x="10" y="0"/>
                      <a:pt x="11" y="0"/>
                      <a:pt x="12" y="0"/>
                    </a:cubicBezTo>
                    <a:cubicBezTo>
                      <a:pt x="17" y="0"/>
                      <a:pt x="22" y="4"/>
                      <a:pt x="24" y="8"/>
                    </a:cubicBezTo>
                    <a:cubicBezTo>
                      <a:pt x="26" y="15"/>
                      <a:pt x="23" y="22"/>
                      <a:pt x="17" y="24"/>
                    </a:cubicBezTo>
                    <a:cubicBezTo>
                      <a:pt x="16" y="25"/>
                      <a:pt x="14" y="25"/>
                      <a:pt x="13" y="25"/>
                    </a:cubicBezTo>
                    <a:close/>
                    <a:moveTo>
                      <a:pt x="12" y="8"/>
                    </a:moveTo>
                    <a:cubicBezTo>
                      <a:pt x="12" y="8"/>
                      <a:pt x="11" y="8"/>
                      <a:pt x="11" y="9"/>
                    </a:cubicBezTo>
                    <a:cubicBezTo>
                      <a:pt x="10" y="9"/>
                      <a:pt x="9" y="10"/>
                      <a:pt x="9" y="11"/>
                    </a:cubicBezTo>
                    <a:cubicBezTo>
                      <a:pt x="8" y="12"/>
                      <a:pt x="8" y="13"/>
                      <a:pt x="9" y="14"/>
                    </a:cubicBezTo>
                    <a:cubicBezTo>
                      <a:pt x="9" y="16"/>
                      <a:pt x="12" y="18"/>
                      <a:pt x="14" y="17"/>
                    </a:cubicBezTo>
                    <a:cubicBezTo>
                      <a:pt x="16" y="16"/>
                      <a:pt x="17" y="13"/>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2" name="Freeform 462"/>
              <p:cNvSpPr>
                <a:spLocks noEditPoints="1"/>
              </p:cNvSpPr>
              <p:nvPr/>
            </p:nvSpPr>
            <p:spPr bwMode="auto">
              <a:xfrm>
                <a:off x="-5181600" y="3346450"/>
                <a:ext cx="87313" cy="85725"/>
              </a:xfrm>
              <a:custGeom>
                <a:avLst/>
                <a:gdLst>
                  <a:gd name="T0" fmla="*/ 20 w 40"/>
                  <a:gd name="T1" fmla="*/ 40 h 40"/>
                  <a:gd name="T2" fmla="*/ 2 w 40"/>
                  <a:gd name="T3" fmla="*/ 26 h 40"/>
                  <a:gd name="T4" fmla="*/ 1 w 40"/>
                  <a:gd name="T5" fmla="*/ 18 h 40"/>
                  <a:gd name="T6" fmla="*/ 2 w 40"/>
                  <a:gd name="T7" fmla="*/ 11 h 40"/>
                  <a:gd name="T8" fmla="*/ 14 w 40"/>
                  <a:gd name="T9" fmla="*/ 2 h 40"/>
                  <a:gd name="T10" fmla="*/ 28 w 40"/>
                  <a:gd name="T11" fmla="*/ 4 h 40"/>
                  <a:gd name="T12" fmla="*/ 33 w 40"/>
                  <a:gd name="T13" fmla="*/ 9 h 40"/>
                  <a:gd name="T14" fmla="*/ 36 w 40"/>
                  <a:gd name="T15" fmla="*/ 15 h 40"/>
                  <a:gd name="T16" fmla="*/ 25 w 40"/>
                  <a:gd name="T17" fmla="*/ 39 h 40"/>
                  <a:gd name="T18" fmla="*/ 20 w 40"/>
                  <a:gd name="T19" fmla="*/ 40 h 40"/>
                  <a:gd name="T20" fmla="*/ 18 w 40"/>
                  <a:gd name="T21" fmla="*/ 9 h 40"/>
                  <a:gd name="T22" fmla="*/ 16 w 40"/>
                  <a:gd name="T23" fmla="*/ 9 h 40"/>
                  <a:gd name="T24" fmla="*/ 10 w 40"/>
                  <a:gd name="T25" fmla="*/ 14 h 40"/>
                  <a:gd name="T26" fmla="*/ 9 w 40"/>
                  <a:gd name="T27" fmla="*/ 19 h 40"/>
                  <a:gd name="T28" fmla="*/ 9 w 40"/>
                  <a:gd name="T29" fmla="*/ 24 h 40"/>
                  <a:gd name="T30" fmla="*/ 20 w 40"/>
                  <a:gd name="T31" fmla="*/ 32 h 40"/>
                  <a:gd name="T32" fmla="*/ 23 w 40"/>
                  <a:gd name="T33" fmla="*/ 32 h 40"/>
                  <a:gd name="T34" fmla="*/ 29 w 40"/>
                  <a:gd name="T35" fmla="*/ 18 h 40"/>
                  <a:gd name="T36" fmla="*/ 27 w 40"/>
                  <a:gd name="T37" fmla="*/ 13 h 40"/>
                  <a:gd name="T38" fmla="*/ 23 w 40"/>
                  <a:gd name="T39" fmla="*/ 11 h 40"/>
                  <a:gd name="T40" fmla="*/ 18 w 40"/>
                  <a:gd name="T41"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0" y="40"/>
                    </a:moveTo>
                    <a:cubicBezTo>
                      <a:pt x="12" y="40"/>
                      <a:pt x="4" y="35"/>
                      <a:pt x="2" y="26"/>
                    </a:cubicBezTo>
                    <a:cubicBezTo>
                      <a:pt x="1" y="24"/>
                      <a:pt x="0" y="21"/>
                      <a:pt x="1" y="18"/>
                    </a:cubicBezTo>
                    <a:cubicBezTo>
                      <a:pt x="1" y="16"/>
                      <a:pt x="1" y="13"/>
                      <a:pt x="2" y="11"/>
                    </a:cubicBezTo>
                    <a:cubicBezTo>
                      <a:pt x="5" y="6"/>
                      <a:pt x="9" y="3"/>
                      <a:pt x="14" y="2"/>
                    </a:cubicBezTo>
                    <a:cubicBezTo>
                      <a:pt x="18" y="0"/>
                      <a:pt x="23" y="1"/>
                      <a:pt x="28" y="4"/>
                    </a:cubicBezTo>
                    <a:cubicBezTo>
                      <a:pt x="30" y="5"/>
                      <a:pt x="32" y="7"/>
                      <a:pt x="33" y="9"/>
                    </a:cubicBezTo>
                    <a:cubicBezTo>
                      <a:pt x="34" y="10"/>
                      <a:pt x="35" y="12"/>
                      <a:pt x="36" y="15"/>
                    </a:cubicBezTo>
                    <a:cubicBezTo>
                      <a:pt x="40" y="25"/>
                      <a:pt x="35" y="36"/>
                      <a:pt x="25" y="39"/>
                    </a:cubicBezTo>
                    <a:cubicBezTo>
                      <a:pt x="24" y="40"/>
                      <a:pt x="22" y="40"/>
                      <a:pt x="20" y="40"/>
                    </a:cubicBezTo>
                    <a:close/>
                    <a:moveTo>
                      <a:pt x="18" y="9"/>
                    </a:moveTo>
                    <a:cubicBezTo>
                      <a:pt x="17" y="9"/>
                      <a:pt x="16" y="9"/>
                      <a:pt x="16" y="9"/>
                    </a:cubicBezTo>
                    <a:cubicBezTo>
                      <a:pt x="13" y="10"/>
                      <a:pt x="11" y="12"/>
                      <a:pt x="10" y="14"/>
                    </a:cubicBezTo>
                    <a:cubicBezTo>
                      <a:pt x="9" y="16"/>
                      <a:pt x="9" y="17"/>
                      <a:pt x="9" y="19"/>
                    </a:cubicBezTo>
                    <a:cubicBezTo>
                      <a:pt x="9" y="21"/>
                      <a:pt x="9" y="22"/>
                      <a:pt x="9" y="24"/>
                    </a:cubicBezTo>
                    <a:cubicBezTo>
                      <a:pt x="11" y="29"/>
                      <a:pt x="15" y="32"/>
                      <a:pt x="20" y="32"/>
                    </a:cubicBezTo>
                    <a:cubicBezTo>
                      <a:pt x="21" y="32"/>
                      <a:pt x="22" y="32"/>
                      <a:pt x="23" y="32"/>
                    </a:cubicBezTo>
                    <a:cubicBezTo>
                      <a:pt x="28" y="30"/>
                      <a:pt x="31" y="23"/>
                      <a:pt x="29" y="18"/>
                    </a:cubicBezTo>
                    <a:cubicBezTo>
                      <a:pt x="28" y="16"/>
                      <a:pt x="27" y="15"/>
                      <a:pt x="27" y="13"/>
                    </a:cubicBezTo>
                    <a:cubicBezTo>
                      <a:pt x="26" y="12"/>
                      <a:pt x="25" y="11"/>
                      <a:pt x="23" y="11"/>
                    </a:cubicBezTo>
                    <a:cubicBezTo>
                      <a:pt x="22" y="10"/>
                      <a:pt x="20" y="9"/>
                      <a:pt x="1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3" name="Freeform 463"/>
              <p:cNvSpPr>
                <a:spLocks noEditPoints="1"/>
              </p:cNvSpPr>
              <p:nvPr/>
            </p:nvSpPr>
            <p:spPr bwMode="auto">
              <a:xfrm>
                <a:off x="-5121275" y="3349625"/>
                <a:ext cx="58738" cy="52388"/>
              </a:xfrm>
              <a:custGeom>
                <a:avLst/>
                <a:gdLst>
                  <a:gd name="T0" fmla="*/ 13 w 27"/>
                  <a:gd name="T1" fmla="*/ 25 h 25"/>
                  <a:gd name="T2" fmla="*/ 1 w 27"/>
                  <a:gd name="T3" fmla="*/ 16 h 25"/>
                  <a:gd name="T4" fmla="*/ 2 w 27"/>
                  <a:gd name="T5" fmla="*/ 7 h 25"/>
                  <a:gd name="T6" fmla="*/ 9 w 27"/>
                  <a:gd name="T7" fmla="*/ 1 h 25"/>
                  <a:gd name="T8" fmla="*/ 19 w 27"/>
                  <a:gd name="T9" fmla="*/ 2 h 25"/>
                  <a:gd name="T10" fmla="*/ 24 w 27"/>
                  <a:gd name="T11" fmla="*/ 9 h 25"/>
                  <a:gd name="T12" fmla="*/ 17 w 27"/>
                  <a:gd name="T13" fmla="*/ 24 h 25"/>
                  <a:gd name="T14" fmla="*/ 13 w 27"/>
                  <a:gd name="T15" fmla="*/ 25 h 25"/>
                  <a:gd name="T16" fmla="*/ 13 w 27"/>
                  <a:gd name="T17" fmla="*/ 8 h 25"/>
                  <a:gd name="T18" fmla="*/ 12 w 27"/>
                  <a:gd name="T19" fmla="*/ 9 h 25"/>
                  <a:gd name="T20" fmla="*/ 9 w 27"/>
                  <a:gd name="T21" fmla="*/ 11 h 25"/>
                  <a:gd name="T22" fmla="*/ 9 w 27"/>
                  <a:gd name="T23" fmla="*/ 14 h 25"/>
                  <a:gd name="T24" fmla="*/ 14 w 27"/>
                  <a:gd name="T25" fmla="*/ 17 h 25"/>
                  <a:gd name="T26" fmla="*/ 17 w 27"/>
                  <a:gd name="T27" fmla="*/ 12 h 25"/>
                  <a:gd name="T28" fmla="*/ 15 w 27"/>
                  <a:gd name="T29" fmla="*/ 9 h 25"/>
                  <a:gd name="T30" fmla="*/ 13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8" y="25"/>
                      <a:pt x="3" y="22"/>
                      <a:pt x="1" y="16"/>
                    </a:cubicBezTo>
                    <a:cubicBezTo>
                      <a:pt x="0" y="13"/>
                      <a:pt x="0" y="10"/>
                      <a:pt x="2" y="7"/>
                    </a:cubicBezTo>
                    <a:cubicBezTo>
                      <a:pt x="4" y="4"/>
                      <a:pt x="6" y="2"/>
                      <a:pt x="9" y="1"/>
                    </a:cubicBezTo>
                    <a:cubicBezTo>
                      <a:pt x="12" y="0"/>
                      <a:pt x="16" y="0"/>
                      <a:pt x="19" y="2"/>
                    </a:cubicBezTo>
                    <a:cubicBezTo>
                      <a:pt x="21" y="3"/>
                      <a:pt x="23" y="6"/>
                      <a:pt x="24" y="9"/>
                    </a:cubicBezTo>
                    <a:cubicBezTo>
                      <a:pt x="27" y="15"/>
                      <a:pt x="23" y="22"/>
                      <a:pt x="17" y="24"/>
                    </a:cubicBezTo>
                    <a:cubicBezTo>
                      <a:pt x="16" y="25"/>
                      <a:pt x="14" y="25"/>
                      <a:pt x="13" y="25"/>
                    </a:cubicBezTo>
                    <a:close/>
                    <a:moveTo>
                      <a:pt x="13" y="8"/>
                    </a:moveTo>
                    <a:cubicBezTo>
                      <a:pt x="12" y="8"/>
                      <a:pt x="12" y="8"/>
                      <a:pt x="12" y="9"/>
                    </a:cubicBezTo>
                    <a:cubicBezTo>
                      <a:pt x="11" y="9"/>
                      <a:pt x="10" y="10"/>
                      <a:pt x="9" y="11"/>
                    </a:cubicBezTo>
                    <a:cubicBezTo>
                      <a:pt x="9" y="12"/>
                      <a:pt x="9" y="13"/>
                      <a:pt x="9" y="14"/>
                    </a:cubicBezTo>
                    <a:cubicBezTo>
                      <a:pt x="10" y="16"/>
                      <a:pt x="12" y="18"/>
                      <a:pt x="14" y="17"/>
                    </a:cubicBezTo>
                    <a:cubicBezTo>
                      <a:pt x="16" y="16"/>
                      <a:pt x="17" y="14"/>
                      <a:pt x="17" y="12"/>
                    </a:cubicBezTo>
                    <a:cubicBezTo>
                      <a:pt x="16" y="11"/>
                      <a:pt x="16"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4" name="Freeform 464"/>
              <p:cNvSpPr>
                <a:spLocks noEditPoints="1"/>
              </p:cNvSpPr>
              <p:nvPr/>
            </p:nvSpPr>
            <p:spPr bwMode="auto">
              <a:xfrm>
                <a:off x="-5129213" y="3314700"/>
                <a:ext cx="55563" cy="53975"/>
              </a:xfrm>
              <a:custGeom>
                <a:avLst/>
                <a:gdLst>
                  <a:gd name="T0" fmla="*/ 12 w 26"/>
                  <a:gd name="T1" fmla="*/ 25 h 25"/>
                  <a:gd name="T2" fmla="*/ 0 w 26"/>
                  <a:gd name="T3" fmla="*/ 16 h 25"/>
                  <a:gd name="T4" fmla="*/ 0 w 26"/>
                  <a:gd name="T5" fmla="*/ 11 h 25"/>
                  <a:gd name="T6" fmla="*/ 2 w 26"/>
                  <a:gd name="T7" fmla="*/ 6 h 25"/>
                  <a:gd name="T8" fmla="*/ 9 w 26"/>
                  <a:gd name="T9" fmla="*/ 0 h 25"/>
                  <a:gd name="T10" fmla="*/ 18 w 26"/>
                  <a:gd name="T11" fmla="*/ 2 h 25"/>
                  <a:gd name="T12" fmla="*/ 22 w 26"/>
                  <a:gd name="T13" fmla="*/ 5 h 25"/>
                  <a:gd name="T14" fmla="*/ 24 w 26"/>
                  <a:gd name="T15" fmla="*/ 9 h 25"/>
                  <a:gd name="T16" fmla="*/ 16 w 26"/>
                  <a:gd name="T17" fmla="*/ 25 h 25"/>
                  <a:gd name="T18" fmla="*/ 12 w 26"/>
                  <a:gd name="T19" fmla="*/ 25 h 25"/>
                  <a:gd name="T20" fmla="*/ 12 w 26"/>
                  <a:gd name="T21" fmla="*/ 8 h 25"/>
                  <a:gd name="T22" fmla="*/ 11 w 26"/>
                  <a:gd name="T23" fmla="*/ 8 h 25"/>
                  <a:gd name="T24" fmla="*/ 9 w 26"/>
                  <a:gd name="T25" fmla="*/ 10 h 25"/>
                  <a:gd name="T26" fmla="*/ 8 w 26"/>
                  <a:gd name="T27" fmla="*/ 12 h 25"/>
                  <a:gd name="T28" fmla="*/ 8 w 26"/>
                  <a:gd name="T29" fmla="*/ 14 h 25"/>
                  <a:gd name="T30" fmla="*/ 13 w 26"/>
                  <a:gd name="T31" fmla="*/ 17 h 25"/>
                  <a:gd name="T32" fmla="*/ 16 w 26"/>
                  <a:gd name="T33" fmla="*/ 12 h 25"/>
                  <a:gd name="T34" fmla="*/ 15 w 26"/>
                  <a:gd name="T35" fmla="*/ 10 h 25"/>
                  <a:gd name="T36" fmla="*/ 14 w 26"/>
                  <a:gd name="T37" fmla="*/ 9 h 25"/>
                  <a:gd name="T38" fmla="*/ 12 w 26"/>
                  <a:gd name="T3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25">
                    <a:moveTo>
                      <a:pt x="12" y="25"/>
                    </a:moveTo>
                    <a:cubicBezTo>
                      <a:pt x="7" y="25"/>
                      <a:pt x="2" y="21"/>
                      <a:pt x="0" y="16"/>
                    </a:cubicBezTo>
                    <a:cubicBezTo>
                      <a:pt x="0" y="14"/>
                      <a:pt x="0" y="12"/>
                      <a:pt x="0" y="11"/>
                    </a:cubicBezTo>
                    <a:cubicBezTo>
                      <a:pt x="0" y="9"/>
                      <a:pt x="1" y="8"/>
                      <a:pt x="2" y="6"/>
                    </a:cubicBezTo>
                    <a:cubicBezTo>
                      <a:pt x="3" y="3"/>
                      <a:pt x="6" y="1"/>
                      <a:pt x="9" y="0"/>
                    </a:cubicBezTo>
                    <a:cubicBezTo>
                      <a:pt x="12" y="0"/>
                      <a:pt x="16" y="0"/>
                      <a:pt x="18" y="2"/>
                    </a:cubicBezTo>
                    <a:cubicBezTo>
                      <a:pt x="20" y="3"/>
                      <a:pt x="21" y="4"/>
                      <a:pt x="22" y="5"/>
                    </a:cubicBezTo>
                    <a:cubicBezTo>
                      <a:pt x="23" y="6"/>
                      <a:pt x="23" y="8"/>
                      <a:pt x="24" y="9"/>
                    </a:cubicBezTo>
                    <a:cubicBezTo>
                      <a:pt x="26" y="16"/>
                      <a:pt x="22" y="23"/>
                      <a:pt x="16" y="25"/>
                    </a:cubicBezTo>
                    <a:cubicBezTo>
                      <a:pt x="15" y="25"/>
                      <a:pt x="13" y="25"/>
                      <a:pt x="12" y="25"/>
                    </a:cubicBezTo>
                    <a:close/>
                    <a:moveTo>
                      <a:pt x="12" y="8"/>
                    </a:moveTo>
                    <a:cubicBezTo>
                      <a:pt x="11" y="8"/>
                      <a:pt x="11" y="8"/>
                      <a:pt x="11" y="8"/>
                    </a:cubicBezTo>
                    <a:cubicBezTo>
                      <a:pt x="10" y="9"/>
                      <a:pt x="9" y="9"/>
                      <a:pt x="9" y="10"/>
                    </a:cubicBezTo>
                    <a:cubicBezTo>
                      <a:pt x="8" y="11"/>
                      <a:pt x="8" y="11"/>
                      <a:pt x="8" y="12"/>
                    </a:cubicBezTo>
                    <a:cubicBezTo>
                      <a:pt x="8" y="12"/>
                      <a:pt x="8" y="13"/>
                      <a:pt x="8" y="14"/>
                    </a:cubicBezTo>
                    <a:cubicBezTo>
                      <a:pt x="9" y="16"/>
                      <a:pt x="11" y="17"/>
                      <a:pt x="13" y="17"/>
                    </a:cubicBezTo>
                    <a:cubicBezTo>
                      <a:pt x="15" y="16"/>
                      <a:pt x="17" y="14"/>
                      <a:pt x="16" y="12"/>
                    </a:cubicBezTo>
                    <a:cubicBezTo>
                      <a:pt x="16" y="11"/>
                      <a:pt x="16" y="10"/>
                      <a:pt x="15" y="10"/>
                    </a:cubicBezTo>
                    <a:cubicBezTo>
                      <a:pt x="15" y="9"/>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5" name="Freeform 465"/>
              <p:cNvSpPr>
                <a:spLocks noEditPoints="1"/>
              </p:cNvSpPr>
              <p:nvPr/>
            </p:nvSpPr>
            <p:spPr bwMode="auto">
              <a:xfrm>
                <a:off x="-5048250" y="3189288"/>
                <a:ext cx="53975" cy="52388"/>
              </a:xfrm>
              <a:custGeom>
                <a:avLst/>
                <a:gdLst>
                  <a:gd name="T0" fmla="*/ 12 w 25"/>
                  <a:gd name="T1" fmla="*/ 24 h 24"/>
                  <a:gd name="T2" fmla="*/ 0 w 25"/>
                  <a:gd name="T3" fmla="*/ 14 h 24"/>
                  <a:gd name="T4" fmla="*/ 3 w 25"/>
                  <a:gd name="T5" fmla="*/ 6 h 24"/>
                  <a:gd name="T6" fmla="*/ 11 w 25"/>
                  <a:gd name="T7" fmla="*/ 1 h 24"/>
                  <a:gd name="T8" fmla="*/ 25 w 25"/>
                  <a:gd name="T9" fmla="*/ 11 h 24"/>
                  <a:gd name="T10" fmla="*/ 14 w 25"/>
                  <a:gd name="T11" fmla="*/ 24 h 24"/>
                  <a:gd name="T12" fmla="*/ 12 w 25"/>
                  <a:gd name="T13" fmla="*/ 24 h 24"/>
                  <a:gd name="T14" fmla="*/ 13 w 25"/>
                  <a:gd name="T15" fmla="*/ 9 h 24"/>
                  <a:gd name="T16" fmla="*/ 12 w 25"/>
                  <a:gd name="T17" fmla="*/ 9 h 24"/>
                  <a:gd name="T18" fmla="*/ 9 w 25"/>
                  <a:gd name="T19" fmla="*/ 11 h 24"/>
                  <a:gd name="T20" fmla="*/ 8 w 25"/>
                  <a:gd name="T21" fmla="*/ 13 h 24"/>
                  <a:gd name="T22" fmla="*/ 13 w 25"/>
                  <a:gd name="T23" fmla="*/ 16 h 24"/>
                  <a:gd name="T24" fmla="*/ 17 w 25"/>
                  <a:gd name="T25" fmla="*/ 12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2" y="24"/>
                    </a:moveTo>
                    <a:cubicBezTo>
                      <a:pt x="6" y="24"/>
                      <a:pt x="1" y="19"/>
                      <a:pt x="0" y="14"/>
                    </a:cubicBezTo>
                    <a:cubicBezTo>
                      <a:pt x="0" y="11"/>
                      <a:pt x="1" y="8"/>
                      <a:pt x="3" y="6"/>
                    </a:cubicBezTo>
                    <a:cubicBezTo>
                      <a:pt x="5" y="3"/>
                      <a:pt x="8" y="1"/>
                      <a:pt x="11" y="1"/>
                    </a:cubicBezTo>
                    <a:cubicBezTo>
                      <a:pt x="18" y="0"/>
                      <a:pt x="24" y="5"/>
                      <a:pt x="25" y="11"/>
                    </a:cubicBezTo>
                    <a:cubicBezTo>
                      <a:pt x="25" y="17"/>
                      <a:pt x="21" y="23"/>
                      <a:pt x="14" y="24"/>
                    </a:cubicBezTo>
                    <a:cubicBezTo>
                      <a:pt x="13" y="24"/>
                      <a:pt x="13" y="24"/>
                      <a:pt x="12" y="24"/>
                    </a:cubicBezTo>
                    <a:close/>
                    <a:moveTo>
                      <a:pt x="13" y="9"/>
                    </a:moveTo>
                    <a:cubicBezTo>
                      <a:pt x="12" y="9"/>
                      <a:pt x="12" y="9"/>
                      <a:pt x="12" y="9"/>
                    </a:cubicBezTo>
                    <a:cubicBezTo>
                      <a:pt x="11" y="9"/>
                      <a:pt x="10" y="10"/>
                      <a:pt x="9" y="11"/>
                    </a:cubicBezTo>
                    <a:cubicBezTo>
                      <a:pt x="9" y="11"/>
                      <a:pt x="8" y="12"/>
                      <a:pt x="8" y="13"/>
                    </a:cubicBezTo>
                    <a:cubicBezTo>
                      <a:pt x="9" y="15"/>
                      <a:pt x="11" y="16"/>
                      <a:pt x="13" y="16"/>
                    </a:cubicBezTo>
                    <a:cubicBezTo>
                      <a:pt x="15" y="15"/>
                      <a:pt x="17" y="14"/>
                      <a:pt x="17" y="12"/>
                    </a:cubicBezTo>
                    <a:cubicBezTo>
                      <a:pt x="16"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6" name="Freeform 466"/>
              <p:cNvSpPr>
                <a:spLocks noEditPoints="1"/>
              </p:cNvSpPr>
              <p:nvPr/>
            </p:nvSpPr>
            <p:spPr bwMode="auto">
              <a:xfrm>
                <a:off x="-5049838" y="3160713"/>
                <a:ext cx="53975" cy="49213"/>
              </a:xfrm>
              <a:custGeom>
                <a:avLst/>
                <a:gdLst>
                  <a:gd name="T0" fmla="*/ 12 w 25"/>
                  <a:gd name="T1" fmla="*/ 23 h 23"/>
                  <a:gd name="T2" fmla="*/ 0 w 25"/>
                  <a:gd name="T3" fmla="*/ 13 h 23"/>
                  <a:gd name="T4" fmla="*/ 3 w 25"/>
                  <a:gd name="T5" fmla="*/ 4 h 23"/>
                  <a:gd name="T6" fmla="*/ 12 w 25"/>
                  <a:gd name="T7" fmla="*/ 0 h 23"/>
                  <a:gd name="T8" fmla="*/ 20 w 25"/>
                  <a:gd name="T9" fmla="*/ 3 h 23"/>
                  <a:gd name="T10" fmla="*/ 24 w 25"/>
                  <a:gd name="T11" fmla="*/ 11 h 23"/>
                  <a:gd name="T12" fmla="*/ 13 w 25"/>
                  <a:gd name="T13" fmla="*/ 23 h 23"/>
                  <a:gd name="T14" fmla="*/ 12 w 25"/>
                  <a:gd name="T15" fmla="*/ 23 h 23"/>
                  <a:gd name="T16" fmla="*/ 12 w 25"/>
                  <a:gd name="T17" fmla="*/ 9 h 23"/>
                  <a:gd name="T18" fmla="*/ 12 w 25"/>
                  <a:gd name="T19" fmla="*/ 9 h 23"/>
                  <a:gd name="T20" fmla="*/ 9 w 25"/>
                  <a:gd name="T21" fmla="*/ 10 h 23"/>
                  <a:gd name="T22" fmla="*/ 8 w 25"/>
                  <a:gd name="T23" fmla="*/ 12 h 23"/>
                  <a:gd name="T24" fmla="*/ 12 w 25"/>
                  <a:gd name="T25" fmla="*/ 15 h 23"/>
                  <a:gd name="T26" fmla="*/ 16 w 25"/>
                  <a:gd name="T27" fmla="*/ 12 h 23"/>
                  <a:gd name="T28" fmla="*/ 15 w 25"/>
                  <a:gd name="T29" fmla="*/ 10 h 23"/>
                  <a:gd name="T30" fmla="*/ 12 w 25"/>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2" y="23"/>
                    </a:moveTo>
                    <a:cubicBezTo>
                      <a:pt x="6" y="23"/>
                      <a:pt x="1" y="19"/>
                      <a:pt x="0" y="13"/>
                    </a:cubicBezTo>
                    <a:cubicBezTo>
                      <a:pt x="0" y="10"/>
                      <a:pt x="1" y="6"/>
                      <a:pt x="3" y="4"/>
                    </a:cubicBezTo>
                    <a:cubicBezTo>
                      <a:pt x="5" y="2"/>
                      <a:pt x="8" y="1"/>
                      <a:pt x="12" y="0"/>
                    </a:cubicBezTo>
                    <a:cubicBezTo>
                      <a:pt x="15" y="0"/>
                      <a:pt x="18" y="1"/>
                      <a:pt x="20" y="3"/>
                    </a:cubicBezTo>
                    <a:cubicBezTo>
                      <a:pt x="23" y="5"/>
                      <a:pt x="24" y="8"/>
                      <a:pt x="24" y="11"/>
                    </a:cubicBezTo>
                    <a:cubicBezTo>
                      <a:pt x="25" y="17"/>
                      <a:pt x="20" y="22"/>
                      <a:pt x="13" y="23"/>
                    </a:cubicBezTo>
                    <a:cubicBezTo>
                      <a:pt x="13" y="23"/>
                      <a:pt x="12" y="23"/>
                      <a:pt x="12" y="23"/>
                    </a:cubicBezTo>
                    <a:close/>
                    <a:moveTo>
                      <a:pt x="12" y="9"/>
                    </a:moveTo>
                    <a:cubicBezTo>
                      <a:pt x="12" y="9"/>
                      <a:pt x="12" y="9"/>
                      <a:pt x="12" y="9"/>
                    </a:cubicBezTo>
                    <a:cubicBezTo>
                      <a:pt x="11" y="9"/>
                      <a:pt x="10" y="9"/>
                      <a:pt x="9" y="10"/>
                    </a:cubicBezTo>
                    <a:cubicBezTo>
                      <a:pt x="8" y="10"/>
                      <a:pt x="8" y="11"/>
                      <a:pt x="8" y="12"/>
                    </a:cubicBezTo>
                    <a:cubicBezTo>
                      <a:pt x="8" y="14"/>
                      <a:pt x="10" y="15"/>
                      <a:pt x="12" y="15"/>
                    </a:cubicBezTo>
                    <a:cubicBezTo>
                      <a:pt x="15" y="15"/>
                      <a:pt x="16" y="13"/>
                      <a:pt x="16" y="12"/>
                    </a:cubicBezTo>
                    <a:cubicBezTo>
                      <a:pt x="16" y="11"/>
                      <a:pt x="15" y="10"/>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7" name="Freeform 467"/>
              <p:cNvSpPr>
                <a:spLocks noEditPoints="1"/>
              </p:cNvSpPr>
              <p:nvPr/>
            </p:nvSpPr>
            <p:spPr bwMode="auto">
              <a:xfrm>
                <a:off x="-5051425" y="3130550"/>
                <a:ext cx="53975" cy="49213"/>
              </a:xfrm>
              <a:custGeom>
                <a:avLst/>
                <a:gdLst>
                  <a:gd name="T0" fmla="*/ 12 w 25"/>
                  <a:gd name="T1" fmla="*/ 23 h 23"/>
                  <a:gd name="T2" fmla="*/ 0 w 25"/>
                  <a:gd name="T3" fmla="*/ 12 h 23"/>
                  <a:gd name="T4" fmla="*/ 4 w 25"/>
                  <a:gd name="T5" fmla="*/ 3 h 23"/>
                  <a:gd name="T6" fmla="*/ 12 w 25"/>
                  <a:gd name="T7" fmla="*/ 0 h 23"/>
                  <a:gd name="T8" fmla="*/ 25 w 25"/>
                  <a:gd name="T9" fmla="*/ 11 h 23"/>
                  <a:gd name="T10" fmla="*/ 13 w 25"/>
                  <a:gd name="T11" fmla="*/ 23 h 23"/>
                  <a:gd name="T12" fmla="*/ 12 w 25"/>
                  <a:gd name="T13" fmla="*/ 23 h 23"/>
                  <a:gd name="T14" fmla="*/ 12 w 25"/>
                  <a:gd name="T15" fmla="*/ 8 h 23"/>
                  <a:gd name="T16" fmla="*/ 9 w 25"/>
                  <a:gd name="T17" fmla="*/ 9 h 23"/>
                  <a:gd name="T18" fmla="*/ 8 w 25"/>
                  <a:gd name="T19" fmla="*/ 11 h 23"/>
                  <a:gd name="T20" fmla="*/ 12 w 25"/>
                  <a:gd name="T21" fmla="*/ 15 h 23"/>
                  <a:gd name="T22" fmla="*/ 13 w 25"/>
                  <a:gd name="T23" fmla="*/ 14 h 23"/>
                  <a:gd name="T24" fmla="*/ 17 w 25"/>
                  <a:gd name="T25" fmla="*/ 11 h 23"/>
                  <a:gd name="T26" fmla="*/ 12 w 25"/>
                  <a:gd name="T2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3">
                    <a:moveTo>
                      <a:pt x="12" y="23"/>
                    </a:moveTo>
                    <a:cubicBezTo>
                      <a:pt x="6" y="23"/>
                      <a:pt x="1" y="18"/>
                      <a:pt x="0" y="12"/>
                    </a:cubicBezTo>
                    <a:cubicBezTo>
                      <a:pt x="0" y="9"/>
                      <a:pt x="1" y="6"/>
                      <a:pt x="4" y="3"/>
                    </a:cubicBezTo>
                    <a:cubicBezTo>
                      <a:pt x="6" y="1"/>
                      <a:pt x="9" y="0"/>
                      <a:pt x="12" y="0"/>
                    </a:cubicBezTo>
                    <a:cubicBezTo>
                      <a:pt x="19" y="0"/>
                      <a:pt x="25" y="5"/>
                      <a:pt x="25" y="11"/>
                    </a:cubicBezTo>
                    <a:cubicBezTo>
                      <a:pt x="25" y="17"/>
                      <a:pt x="20" y="22"/>
                      <a:pt x="13" y="23"/>
                    </a:cubicBezTo>
                    <a:lnTo>
                      <a:pt x="12" y="23"/>
                    </a:lnTo>
                    <a:close/>
                    <a:moveTo>
                      <a:pt x="12" y="8"/>
                    </a:moveTo>
                    <a:cubicBezTo>
                      <a:pt x="11" y="8"/>
                      <a:pt x="10" y="8"/>
                      <a:pt x="9" y="9"/>
                    </a:cubicBezTo>
                    <a:cubicBezTo>
                      <a:pt x="9" y="10"/>
                      <a:pt x="8" y="10"/>
                      <a:pt x="8" y="11"/>
                    </a:cubicBezTo>
                    <a:cubicBezTo>
                      <a:pt x="9" y="13"/>
                      <a:pt x="10" y="15"/>
                      <a:pt x="12" y="15"/>
                    </a:cubicBezTo>
                    <a:cubicBezTo>
                      <a:pt x="13" y="14"/>
                      <a:pt x="13" y="14"/>
                      <a:pt x="13" y="14"/>
                    </a:cubicBezTo>
                    <a:cubicBezTo>
                      <a:pt x="15" y="14"/>
                      <a:pt x="17" y="13"/>
                      <a:pt x="17" y="11"/>
                    </a:cubicBezTo>
                    <a:cubicBezTo>
                      <a:pt x="17" y="9"/>
                      <a:pt x="15"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8" name="Freeform 468"/>
              <p:cNvSpPr>
                <a:spLocks noEditPoints="1"/>
              </p:cNvSpPr>
              <p:nvPr/>
            </p:nvSpPr>
            <p:spPr bwMode="auto">
              <a:xfrm>
                <a:off x="-5051425" y="3097213"/>
                <a:ext cx="53975" cy="49213"/>
              </a:xfrm>
              <a:custGeom>
                <a:avLst/>
                <a:gdLst>
                  <a:gd name="T0" fmla="*/ 12 w 25"/>
                  <a:gd name="T1" fmla="*/ 23 h 23"/>
                  <a:gd name="T2" fmla="*/ 4 w 25"/>
                  <a:gd name="T3" fmla="*/ 19 h 23"/>
                  <a:gd name="T4" fmla="*/ 0 w 25"/>
                  <a:gd name="T5" fmla="*/ 11 h 23"/>
                  <a:gd name="T6" fmla="*/ 13 w 25"/>
                  <a:gd name="T7" fmla="*/ 0 h 23"/>
                  <a:gd name="T8" fmla="*/ 25 w 25"/>
                  <a:gd name="T9" fmla="*/ 12 h 23"/>
                  <a:gd name="T10" fmla="*/ 12 w 25"/>
                  <a:gd name="T11" fmla="*/ 23 h 23"/>
                  <a:gd name="T12" fmla="*/ 12 w 25"/>
                  <a:gd name="T13" fmla="*/ 8 h 23"/>
                  <a:gd name="T14" fmla="*/ 8 w 25"/>
                  <a:gd name="T15" fmla="*/ 12 h 23"/>
                  <a:gd name="T16" fmla="*/ 9 w 25"/>
                  <a:gd name="T17" fmla="*/ 14 h 23"/>
                  <a:gd name="T18" fmla="*/ 12 w 25"/>
                  <a:gd name="T19" fmla="*/ 15 h 23"/>
                  <a:gd name="T20" fmla="*/ 12 w 25"/>
                  <a:gd name="T21" fmla="*/ 19 h 23"/>
                  <a:gd name="T22" fmla="*/ 12 w 25"/>
                  <a:gd name="T23" fmla="*/ 15 h 23"/>
                  <a:gd name="T24" fmla="*/ 17 w 25"/>
                  <a:gd name="T25" fmla="*/ 12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9" y="23"/>
                      <a:pt x="6" y="22"/>
                      <a:pt x="4" y="19"/>
                    </a:cubicBezTo>
                    <a:cubicBezTo>
                      <a:pt x="1" y="17"/>
                      <a:pt x="0" y="14"/>
                      <a:pt x="0" y="11"/>
                    </a:cubicBezTo>
                    <a:cubicBezTo>
                      <a:pt x="1" y="5"/>
                      <a:pt x="6" y="0"/>
                      <a:pt x="13" y="0"/>
                    </a:cubicBezTo>
                    <a:cubicBezTo>
                      <a:pt x="20" y="1"/>
                      <a:pt x="25" y="6"/>
                      <a:pt x="25" y="12"/>
                    </a:cubicBezTo>
                    <a:cubicBezTo>
                      <a:pt x="25" y="18"/>
                      <a:pt x="19" y="23"/>
                      <a:pt x="12" y="23"/>
                    </a:cubicBezTo>
                    <a:close/>
                    <a:moveTo>
                      <a:pt x="12" y="8"/>
                    </a:moveTo>
                    <a:cubicBezTo>
                      <a:pt x="10" y="8"/>
                      <a:pt x="9" y="10"/>
                      <a:pt x="8" y="12"/>
                    </a:cubicBezTo>
                    <a:cubicBezTo>
                      <a:pt x="8" y="13"/>
                      <a:pt x="9" y="13"/>
                      <a:pt x="9" y="14"/>
                    </a:cubicBezTo>
                    <a:cubicBezTo>
                      <a:pt x="10" y="14"/>
                      <a:pt x="11" y="15"/>
                      <a:pt x="12" y="15"/>
                    </a:cubicBezTo>
                    <a:cubicBezTo>
                      <a:pt x="12" y="19"/>
                      <a:pt x="12" y="19"/>
                      <a:pt x="12" y="19"/>
                    </a:cubicBezTo>
                    <a:cubicBezTo>
                      <a:pt x="12" y="15"/>
                      <a:pt x="12" y="15"/>
                      <a:pt x="12" y="15"/>
                    </a:cubicBezTo>
                    <a:cubicBezTo>
                      <a:pt x="15" y="15"/>
                      <a:pt x="17" y="13"/>
                      <a:pt x="17" y="12"/>
                    </a:cubicBezTo>
                    <a:cubicBezTo>
                      <a:pt x="17" y="10"/>
                      <a:pt x="15"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9" name="Freeform 469"/>
              <p:cNvSpPr>
                <a:spLocks noEditPoints="1"/>
              </p:cNvSpPr>
              <p:nvPr/>
            </p:nvSpPr>
            <p:spPr bwMode="auto">
              <a:xfrm>
                <a:off x="-5049838" y="3065463"/>
                <a:ext cx="53975" cy="49213"/>
              </a:xfrm>
              <a:custGeom>
                <a:avLst/>
                <a:gdLst>
                  <a:gd name="T0" fmla="*/ 12 w 25"/>
                  <a:gd name="T1" fmla="*/ 23 h 23"/>
                  <a:gd name="T2" fmla="*/ 12 w 25"/>
                  <a:gd name="T3" fmla="*/ 23 h 23"/>
                  <a:gd name="T4" fmla="*/ 3 w 25"/>
                  <a:gd name="T5" fmla="*/ 20 h 23"/>
                  <a:gd name="T6" fmla="*/ 0 w 25"/>
                  <a:gd name="T7" fmla="*/ 11 h 23"/>
                  <a:gd name="T8" fmla="*/ 13 w 25"/>
                  <a:gd name="T9" fmla="*/ 1 h 23"/>
                  <a:gd name="T10" fmla="*/ 24 w 25"/>
                  <a:gd name="T11" fmla="*/ 13 h 23"/>
                  <a:gd name="T12" fmla="*/ 20 w 25"/>
                  <a:gd name="T13" fmla="*/ 21 h 23"/>
                  <a:gd name="T14" fmla="*/ 12 w 25"/>
                  <a:gd name="T15" fmla="*/ 23 h 23"/>
                  <a:gd name="T16" fmla="*/ 12 w 25"/>
                  <a:gd name="T17" fmla="*/ 9 h 23"/>
                  <a:gd name="T18" fmla="*/ 8 w 25"/>
                  <a:gd name="T19" fmla="*/ 12 h 23"/>
                  <a:gd name="T20" fmla="*/ 9 w 25"/>
                  <a:gd name="T21" fmla="*/ 14 h 23"/>
                  <a:gd name="T22" fmla="*/ 12 w 25"/>
                  <a:gd name="T23" fmla="*/ 15 h 23"/>
                  <a:gd name="T24" fmla="*/ 12 w 25"/>
                  <a:gd name="T25" fmla="*/ 15 h 23"/>
                  <a:gd name="T26" fmla="*/ 15 w 25"/>
                  <a:gd name="T27" fmla="*/ 14 h 23"/>
                  <a:gd name="T28" fmla="*/ 16 w 25"/>
                  <a:gd name="T29" fmla="*/ 12 h 23"/>
                  <a:gd name="T30" fmla="*/ 12 w 25"/>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2" y="23"/>
                    </a:moveTo>
                    <a:cubicBezTo>
                      <a:pt x="12" y="23"/>
                      <a:pt x="12" y="23"/>
                      <a:pt x="12" y="23"/>
                    </a:cubicBezTo>
                    <a:cubicBezTo>
                      <a:pt x="8" y="23"/>
                      <a:pt x="5" y="22"/>
                      <a:pt x="3" y="20"/>
                    </a:cubicBezTo>
                    <a:cubicBezTo>
                      <a:pt x="1" y="17"/>
                      <a:pt x="0" y="14"/>
                      <a:pt x="0" y="11"/>
                    </a:cubicBezTo>
                    <a:cubicBezTo>
                      <a:pt x="1" y="5"/>
                      <a:pt x="6" y="0"/>
                      <a:pt x="13" y="1"/>
                    </a:cubicBezTo>
                    <a:cubicBezTo>
                      <a:pt x="20" y="1"/>
                      <a:pt x="25" y="7"/>
                      <a:pt x="24" y="13"/>
                    </a:cubicBezTo>
                    <a:cubicBezTo>
                      <a:pt x="24" y="16"/>
                      <a:pt x="23" y="19"/>
                      <a:pt x="20" y="21"/>
                    </a:cubicBezTo>
                    <a:cubicBezTo>
                      <a:pt x="18" y="22"/>
                      <a:pt x="15" y="23"/>
                      <a:pt x="12" y="23"/>
                    </a:cubicBezTo>
                    <a:close/>
                    <a:moveTo>
                      <a:pt x="12" y="9"/>
                    </a:moveTo>
                    <a:cubicBezTo>
                      <a:pt x="10" y="9"/>
                      <a:pt x="8" y="10"/>
                      <a:pt x="8" y="12"/>
                    </a:cubicBezTo>
                    <a:cubicBezTo>
                      <a:pt x="8" y="13"/>
                      <a:pt x="8" y="13"/>
                      <a:pt x="9" y="14"/>
                    </a:cubicBezTo>
                    <a:cubicBezTo>
                      <a:pt x="10" y="15"/>
                      <a:pt x="11" y="15"/>
                      <a:pt x="12" y="15"/>
                    </a:cubicBezTo>
                    <a:cubicBezTo>
                      <a:pt x="12" y="15"/>
                      <a:pt x="12" y="15"/>
                      <a:pt x="12" y="15"/>
                    </a:cubicBezTo>
                    <a:cubicBezTo>
                      <a:pt x="13" y="15"/>
                      <a:pt x="14" y="15"/>
                      <a:pt x="15" y="14"/>
                    </a:cubicBezTo>
                    <a:cubicBezTo>
                      <a:pt x="15" y="14"/>
                      <a:pt x="16" y="13"/>
                      <a:pt x="16" y="12"/>
                    </a:cubicBezTo>
                    <a:cubicBezTo>
                      <a:pt x="16" y="11"/>
                      <a:pt x="15"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0" name="Freeform 470"/>
              <p:cNvSpPr>
                <a:spLocks noEditPoints="1"/>
              </p:cNvSpPr>
              <p:nvPr/>
            </p:nvSpPr>
            <p:spPr bwMode="auto">
              <a:xfrm>
                <a:off x="-5048250" y="3035300"/>
                <a:ext cx="53975" cy="49213"/>
              </a:xfrm>
              <a:custGeom>
                <a:avLst/>
                <a:gdLst>
                  <a:gd name="T0" fmla="*/ 13 w 25"/>
                  <a:gd name="T1" fmla="*/ 23 h 23"/>
                  <a:gd name="T2" fmla="*/ 11 w 25"/>
                  <a:gd name="T3" fmla="*/ 23 h 23"/>
                  <a:gd name="T4" fmla="*/ 3 w 25"/>
                  <a:gd name="T5" fmla="*/ 18 h 23"/>
                  <a:gd name="T6" fmla="*/ 0 w 25"/>
                  <a:gd name="T7" fmla="*/ 10 h 23"/>
                  <a:gd name="T8" fmla="*/ 12 w 25"/>
                  <a:gd name="T9" fmla="*/ 0 h 23"/>
                  <a:gd name="T10" fmla="*/ 14 w 25"/>
                  <a:gd name="T11" fmla="*/ 0 h 23"/>
                  <a:gd name="T12" fmla="*/ 25 w 25"/>
                  <a:gd name="T13" fmla="*/ 13 h 23"/>
                  <a:gd name="T14" fmla="*/ 13 w 25"/>
                  <a:gd name="T15" fmla="*/ 23 h 23"/>
                  <a:gd name="T16" fmla="*/ 12 w 25"/>
                  <a:gd name="T17" fmla="*/ 8 h 23"/>
                  <a:gd name="T18" fmla="*/ 8 w 25"/>
                  <a:gd name="T19" fmla="*/ 11 h 23"/>
                  <a:gd name="T20" fmla="*/ 9 w 25"/>
                  <a:gd name="T21" fmla="*/ 13 h 23"/>
                  <a:gd name="T22" fmla="*/ 12 w 25"/>
                  <a:gd name="T23" fmla="*/ 15 h 23"/>
                  <a:gd name="T24" fmla="*/ 17 w 25"/>
                  <a:gd name="T25" fmla="*/ 12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3" y="23"/>
                    </a:moveTo>
                    <a:cubicBezTo>
                      <a:pt x="12" y="23"/>
                      <a:pt x="12" y="23"/>
                      <a:pt x="11" y="23"/>
                    </a:cubicBezTo>
                    <a:cubicBezTo>
                      <a:pt x="8" y="22"/>
                      <a:pt x="5" y="21"/>
                      <a:pt x="3" y="18"/>
                    </a:cubicBezTo>
                    <a:cubicBezTo>
                      <a:pt x="1" y="16"/>
                      <a:pt x="0" y="13"/>
                      <a:pt x="0" y="10"/>
                    </a:cubicBezTo>
                    <a:cubicBezTo>
                      <a:pt x="1" y="4"/>
                      <a:pt x="6" y="0"/>
                      <a:pt x="12" y="0"/>
                    </a:cubicBezTo>
                    <a:cubicBezTo>
                      <a:pt x="13" y="0"/>
                      <a:pt x="13" y="0"/>
                      <a:pt x="14" y="0"/>
                    </a:cubicBezTo>
                    <a:cubicBezTo>
                      <a:pt x="21" y="1"/>
                      <a:pt x="25" y="7"/>
                      <a:pt x="25" y="13"/>
                    </a:cubicBezTo>
                    <a:cubicBezTo>
                      <a:pt x="24" y="19"/>
                      <a:pt x="19" y="23"/>
                      <a:pt x="13" y="23"/>
                    </a:cubicBezTo>
                    <a:close/>
                    <a:moveTo>
                      <a:pt x="12" y="8"/>
                    </a:moveTo>
                    <a:cubicBezTo>
                      <a:pt x="10" y="8"/>
                      <a:pt x="9" y="9"/>
                      <a:pt x="8" y="11"/>
                    </a:cubicBezTo>
                    <a:cubicBezTo>
                      <a:pt x="8" y="12"/>
                      <a:pt x="9" y="13"/>
                      <a:pt x="9" y="13"/>
                    </a:cubicBezTo>
                    <a:cubicBezTo>
                      <a:pt x="10" y="14"/>
                      <a:pt x="11" y="15"/>
                      <a:pt x="12" y="15"/>
                    </a:cubicBezTo>
                    <a:cubicBezTo>
                      <a:pt x="14" y="15"/>
                      <a:pt x="16" y="14"/>
                      <a:pt x="17" y="12"/>
                    </a:cubicBezTo>
                    <a:cubicBezTo>
                      <a:pt x="17" y="10"/>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1" name="Freeform 471"/>
              <p:cNvSpPr>
                <a:spLocks noEditPoints="1"/>
              </p:cNvSpPr>
              <p:nvPr/>
            </p:nvSpPr>
            <p:spPr bwMode="auto">
              <a:xfrm>
                <a:off x="-5084763" y="3182938"/>
                <a:ext cx="57150" cy="52388"/>
              </a:xfrm>
              <a:custGeom>
                <a:avLst/>
                <a:gdLst>
                  <a:gd name="T0" fmla="*/ 13 w 26"/>
                  <a:gd name="T1" fmla="*/ 24 h 24"/>
                  <a:gd name="T2" fmla="*/ 1 w 26"/>
                  <a:gd name="T3" fmla="*/ 14 h 24"/>
                  <a:gd name="T4" fmla="*/ 1 w 26"/>
                  <a:gd name="T5" fmla="*/ 14 h 24"/>
                  <a:gd name="T6" fmla="*/ 4 w 26"/>
                  <a:gd name="T7" fmla="*/ 5 h 24"/>
                  <a:gd name="T8" fmla="*/ 12 w 26"/>
                  <a:gd name="T9" fmla="*/ 1 h 24"/>
                  <a:gd name="T10" fmla="*/ 25 w 26"/>
                  <a:gd name="T11" fmla="*/ 11 h 24"/>
                  <a:gd name="T12" fmla="*/ 14 w 26"/>
                  <a:gd name="T13" fmla="*/ 24 h 24"/>
                  <a:gd name="T14" fmla="*/ 13 w 26"/>
                  <a:gd name="T15" fmla="*/ 24 h 24"/>
                  <a:gd name="T16" fmla="*/ 9 w 26"/>
                  <a:gd name="T17" fmla="*/ 13 h 24"/>
                  <a:gd name="T18" fmla="*/ 13 w 26"/>
                  <a:gd name="T19" fmla="*/ 16 h 24"/>
                  <a:gd name="T20" fmla="*/ 17 w 26"/>
                  <a:gd name="T21" fmla="*/ 12 h 24"/>
                  <a:gd name="T22" fmla="*/ 17 w 26"/>
                  <a:gd name="T23" fmla="*/ 12 h 24"/>
                  <a:gd name="T24" fmla="*/ 13 w 26"/>
                  <a:gd name="T25" fmla="*/ 9 h 24"/>
                  <a:gd name="T26" fmla="*/ 10 w 26"/>
                  <a:gd name="T27" fmla="*/ 10 h 24"/>
                  <a:gd name="T28" fmla="*/ 9 w 26"/>
                  <a:gd name="T29" fmla="*/ 1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7" y="24"/>
                      <a:pt x="1" y="20"/>
                      <a:pt x="1" y="14"/>
                    </a:cubicBezTo>
                    <a:cubicBezTo>
                      <a:pt x="1" y="14"/>
                      <a:pt x="1" y="14"/>
                      <a:pt x="1" y="14"/>
                    </a:cubicBezTo>
                    <a:cubicBezTo>
                      <a:pt x="0" y="10"/>
                      <a:pt x="1" y="7"/>
                      <a:pt x="4" y="5"/>
                    </a:cubicBezTo>
                    <a:cubicBezTo>
                      <a:pt x="6" y="3"/>
                      <a:pt x="9" y="1"/>
                      <a:pt x="12" y="1"/>
                    </a:cubicBezTo>
                    <a:cubicBezTo>
                      <a:pt x="19" y="0"/>
                      <a:pt x="24" y="5"/>
                      <a:pt x="25" y="11"/>
                    </a:cubicBezTo>
                    <a:cubicBezTo>
                      <a:pt x="26" y="18"/>
                      <a:pt x="21" y="23"/>
                      <a:pt x="14" y="24"/>
                    </a:cubicBezTo>
                    <a:cubicBezTo>
                      <a:pt x="14" y="24"/>
                      <a:pt x="13" y="24"/>
                      <a:pt x="13" y="24"/>
                    </a:cubicBezTo>
                    <a:close/>
                    <a:moveTo>
                      <a:pt x="9" y="13"/>
                    </a:moveTo>
                    <a:cubicBezTo>
                      <a:pt x="9" y="15"/>
                      <a:pt x="11" y="16"/>
                      <a:pt x="13" y="16"/>
                    </a:cubicBezTo>
                    <a:cubicBezTo>
                      <a:pt x="15" y="16"/>
                      <a:pt x="17" y="14"/>
                      <a:pt x="17" y="12"/>
                    </a:cubicBezTo>
                    <a:cubicBezTo>
                      <a:pt x="17" y="12"/>
                      <a:pt x="17" y="12"/>
                      <a:pt x="17" y="12"/>
                    </a:cubicBezTo>
                    <a:cubicBezTo>
                      <a:pt x="17" y="10"/>
                      <a:pt x="15" y="9"/>
                      <a:pt x="13" y="9"/>
                    </a:cubicBezTo>
                    <a:cubicBezTo>
                      <a:pt x="11" y="9"/>
                      <a:pt x="10" y="9"/>
                      <a:pt x="10" y="10"/>
                    </a:cubicBezTo>
                    <a:cubicBezTo>
                      <a:pt x="9" y="11"/>
                      <a:pt x="9" y="12"/>
                      <a:pt x="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2" name="Freeform 472"/>
              <p:cNvSpPr>
                <a:spLocks noEditPoints="1"/>
              </p:cNvSpPr>
              <p:nvPr/>
            </p:nvSpPr>
            <p:spPr bwMode="auto">
              <a:xfrm>
                <a:off x="-5086350" y="3151188"/>
                <a:ext cx="53975" cy="52388"/>
              </a:xfrm>
              <a:custGeom>
                <a:avLst/>
                <a:gdLst>
                  <a:gd name="T0" fmla="*/ 13 w 25"/>
                  <a:gd name="T1" fmla="*/ 24 h 24"/>
                  <a:gd name="T2" fmla="*/ 1 w 25"/>
                  <a:gd name="T3" fmla="*/ 13 h 24"/>
                  <a:gd name="T4" fmla="*/ 4 w 25"/>
                  <a:gd name="T5" fmla="*/ 4 h 24"/>
                  <a:gd name="T6" fmla="*/ 12 w 25"/>
                  <a:gd name="T7" fmla="*/ 0 h 24"/>
                  <a:gd name="T8" fmla="*/ 13 w 25"/>
                  <a:gd name="T9" fmla="*/ 0 h 24"/>
                  <a:gd name="T10" fmla="*/ 25 w 25"/>
                  <a:gd name="T11" fmla="*/ 12 h 24"/>
                  <a:gd name="T12" fmla="*/ 14 w 25"/>
                  <a:gd name="T13" fmla="*/ 24 h 24"/>
                  <a:gd name="T14" fmla="*/ 13 w 25"/>
                  <a:gd name="T15" fmla="*/ 24 h 24"/>
                  <a:gd name="T16" fmla="*/ 13 w 25"/>
                  <a:gd name="T17" fmla="*/ 9 h 24"/>
                  <a:gd name="T18" fmla="*/ 13 w 25"/>
                  <a:gd name="T19" fmla="*/ 9 h 24"/>
                  <a:gd name="T20" fmla="*/ 10 w 25"/>
                  <a:gd name="T21" fmla="*/ 10 h 24"/>
                  <a:gd name="T22" fmla="*/ 9 w 25"/>
                  <a:gd name="T23" fmla="*/ 12 h 24"/>
                  <a:gd name="T24" fmla="*/ 13 w 25"/>
                  <a:gd name="T25" fmla="*/ 16 h 24"/>
                  <a:gd name="T26" fmla="*/ 17 w 25"/>
                  <a:gd name="T27" fmla="*/ 12 h 24"/>
                  <a:gd name="T28" fmla="*/ 13 w 25"/>
                  <a:gd name="T2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6" y="24"/>
                      <a:pt x="1" y="19"/>
                      <a:pt x="1" y="13"/>
                    </a:cubicBezTo>
                    <a:cubicBezTo>
                      <a:pt x="0" y="10"/>
                      <a:pt x="1" y="7"/>
                      <a:pt x="4" y="4"/>
                    </a:cubicBezTo>
                    <a:cubicBezTo>
                      <a:pt x="6" y="2"/>
                      <a:pt x="9" y="1"/>
                      <a:pt x="12" y="0"/>
                    </a:cubicBezTo>
                    <a:cubicBezTo>
                      <a:pt x="13" y="0"/>
                      <a:pt x="13" y="0"/>
                      <a:pt x="13" y="0"/>
                    </a:cubicBezTo>
                    <a:cubicBezTo>
                      <a:pt x="19" y="0"/>
                      <a:pt x="24" y="5"/>
                      <a:pt x="25" y="12"/>
                    </a:cubicBezTo>
                    <a:cubicBezTo>
                      <a:pt x="25" y="18"/>
                      <a:pt x="20" y="23"/>
                      <a:pt x="14" y="24"/>
                    </a:cubicBezTo>
                    <a:lnTo>
                      <a:pt x="13" y="24"/>
                    </a:lnTo>
                    <a:close/>
                    <a:moveTo>
                      <a:pt x="13" y="9"/>
                    </a:moveTo>
                    <a:cubicBezTo>
                      <a:pt x="13" y="9"/>
                      <a:pt x="13" y="9"/>
                      <a:pt x="13" y="9"/>
                    </a:cubicBezTo>
                    <a:cubicBezTo>
                      <a:pt x="11" y="9"/>
                      <a:pt x="10" y="9"/>
                      <a:pt x="10" y="10"/>
                    </a:cubicBezTo>
                    <a:cubicBezTo>
                      <a:pt x="9" y="11"/>
                      <a:pt x="9" y="12"/>
                      <a:pt x="9" y="12"/>
                    </a:cubicBezTo>
                    <a:cubicBezTo>
                      <a:pt x="9" y="14"/>
                      <a:pt x="11" y="16"/>
                      <a:pt x="13" y="16"/>
                    </a:cubicBezTo>
                    <a:cubicBezTo>
                      <a:pt x="15" y="16"/>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3" name="Freeform 473"/>
              <p:cNvSpPr>
                <a:spLocks noEditPoints="1"/>
              </p:cNvSpPr>
              <p:nvPr/>
            </p:nvSpPr>
            <p:spPr bwMode="auto">
              <a:xfrm>
                <a:off x="-5086350" y="3119438"/>
                <a:ext cx="53975" cy="50800"/>
              </a:xfrm>
              <a:custGeom>
                <a:avLst/>
                <a:gdLst>
                  <a:gd name="T0" fmla="*/ 12 w 25"/>
                  <a:gd name="T1" fmla="*/ 24 h 24"/>
                  <a:gd name="T2" fmla="*/ 0 w 25"/>
                  <a:gd name="T3" fmla="*/ 12 h 24"/>
                  <a:gd name="T4" fmla="*/ 1 w 25"/>
                  <a:gd name="T5" fmla="*/ 7 h 24"/>
                  <a:gd name="T6" fmla="*/ 1 w 25"/>
                  <a:gd name="T7" fmla="*/ 7 h 24"/>
                  <a:gd name="T8" fmla="*/ 4 w 25"/>
                  <a:gd name="T9" fmla="*/ 3 h 24"/>
                  <a:gd name="T10" fmla="*/ 12 w 25"/>
                  <a:gd name="T11" fmla="*/ 0 h 24"/>
                  <a:gd name="T12" fmla="*/ 12 w 25"/>
                  <a:gd name="T13" fmla="*/ 0 h 24"/>
                  <a:gd name="T14" fmla="*/ 21 w 25"/>
                  <a:gd name="T15" fmla="*/ 4 h 24"/>
                  <a:gd name="T16" fmla="*/ 23 w 25"/>
                  <a:gd name="T17" fmla="*/ 7 h 24"/>
                  <a:gd name="T18" fmla="*/ 24 w 25"/>
                  <a:gd name="T19" fmla="*/ 12 h 24"/>
                  <a:gd name="T20" fmla="*/ 13 w 25"/>
                  <a:gd name="T21" fmla="*/ 24 h 24"/>
                  <a:gd name="T22" fmla="*/ 12 w 25"/>
                  <a:gd name="T23" fmla="*/ 24 h 24"/>
                  <a:gd name="T24" fmla="*/ 8 w 25"/>
                  <a:gd name="T25" fmla="*/ 10 h 24"/>
                  <a:gd name="T26" fmla="*/ 8 w 25"/>
                  <a:gd name="T27" fmla="*/ 12 h 24"/>
                  <a:gd name="T28" fmla="*/ 12 w 25"/>
                  <a:gd name="T29" fmla="*/ 15 h 24"/>
                  <a:gd name="T30" fmla="*/ 12 w 25"/>
                  <a:gd name="T31" fmla="*/ 15 h 24"/>
                  <a:gd name="T32" fmla="*/ 16 w 25"/>
                  <a:gd name="T33" fmla="*/ 12 h 24"/>
                  <a:gd name="T34" fmla="*/ 16 w 25"/>
                  <a:gd name="T35" fmla="*/ 11 h 24"/>
                  <a:gd name="T36" fmla="*/ 16 w 25"/>
                  <a:gd name="T37" fmla="*/ 10 h 24"/>
                  <a:gd name="T38" fmla="*/ 15 w 25"/>
                  <a:gd name="T39" fmla="*/ 9 h 24"/>
                  <a:gd name="T40" fmla="*/ 12 w 25"/>
                  <a:gd name="T41" fmla="*/ 8 h 24"/>
                  <a:gd name="T42" fmla="*/ 12 w 25"/>
                  <a:gd name="T43" fmla="*/ 8 h 24"/>
                  <a:gd name="T44" fmla="*/ 9 w 25"/>
                  <a:gd name="T45" fmla="*/ 9 h 24"/>
                  <a:gd name="T46" fmla="*/ 8 w 25"/>
                  <a:gd name="T4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 h="24">
                    <a:moveTo>
                      <a:pt x="12" y="24"/>
                    </a:moveTo>
                    <a:cubicBezTo>
                      <a:pt x="6" y="24"/>
                      <a:pt x="0" y="18"/>
                      <a:pt x="0" y="12"/>
                    </a:cubicBezTo>
                    <a:cubicBezTo>
                      <a:pt x="0" y="10"/>
                      <a:pt x="0" y="9"/>
                      <a:pt x="1" y="7"/>
                    </a:cubicBezTo>
                    <a:cubicBezTo>
                      <a:pt x="1" y="7"/>
                      <a:pt x="1" y="7"/>
                      <a:pt x="1" y="7"/>
                    </a:cubicBezTo>
                    <a:cubicBezTo>
                      <a:pt x="2" y="6"/>
                      <a:pt x="3" y="4"/>
                      <a:pt x="4" y="3"/>
                    </a:cubicBezTo>
                    <a:cubicBezTo>
                      <a:pt x="6" y="1"/>
                      <a:pt x="9" y="0"/>
                      <a:pt x="12" y="0"/>
                    </a:cubicBezTo>
                    <a:cubicBezTo>
                      <a:pt x="12" y="0"/>
                      <a:pt x="12" y="0"/>
                      <a:pt x="12" y="0"/>
                    </a:cubicBezTo>
                    <a:cubicBezTo>
                      <a:pt x="15" y="0"/>
                      <a:pt x="18" y="1"/>
                      <a:pt x="21" y="4"/>
                    </a:cubicBezTo>
                    <a:cubicBezTo>
                      <a:pt x="22" y="5"/>
                      <a:pt x="23" y="6"/>
                      <a:pt x="23" y="7"/>
                    </a:cubicBezTo>
                    <a:cubicBezTo>
                      <a:pt x="24" y="9"/>
                      <a:pt x="24" y="10"/>
                      <a:pt x="24" y="12"/>
                    </a:cubicBezTo>
                    <a:cubicBezTo>
                      <a:pt x="25" y="18"/>
                      <a:pt x="19" y="23"/>
                      <a:pt x="13" y="24"/>
                    </a:cubicBezTo>
                    <a:lnTo>
                      <a:pt x="12" y="24"/>
                    </a:lnTo>
                    <a:close/>
                    <a:moveTo>
                      <a:pt x="8" y="10"/>
                    </a:moveTo>
                    <a:cubicBezTo>
                      <a:pt x="8" y="11"/>
                      <a:pt x="8" y="11"/>
                      <a:pt x="8" y="12"/>
                    </a:cubicBezTo>
                    <a:cubicBezTo>
                      <a:pt x="8" y="14"/>
                      <a:pt x="10" y="15"/>
                      <a:pt x="12" y="15"/>
                    </a:cubicBezTo>
                    <a:cubicBezTo>
                      <a:pt x="12" y="15"/>
                      <a:pt x="12" y="15"/>
                      <a:pt x="12" y="15"/>
                    </a:cubicBezTo>
                    <a:cubicBezTo>
                      <a:pt x="14" y="15"/>
                      <a:pt x="16" y="14"/>
                      <a:pt x="16" y="12"/>
                    </a:cubicBezTo>
                    <a:cubicBezTo>
                      <a:pt x="16" y="11"/>
                      <a:pt x="16" y="11"/>
                      <a:pt x="16" y="11"/>
                    </a:cubicBezTo>
                    <a:cubicBezTo>
                      <a:pt x="16" y="10"/>
                      <a:pt x="16" y="10"/>
                      <a:pt x="16" y="10"/>
                    </a:cubicBezTo>
                    <a:cubicBezTo>
                      <a:pt x="16" y="10"/>
                      <a:pt x="15" y="10"/>
                      <a:pt x="15" y="9"/>
                    </a:cubicBezTo>
                    <a:cubicBezTo>
                      <a:pt x="14" y="9"/>
                      <a:pt x="13" y="8"/>
                      <a:pt x="12" y="8"/>
                    </a:cubicBezTo>
                    <a:cubicBezTo>
                      <a:pt x="12" y="8"/>
                      <a:pt x="12" y="8"/>
                      <a:pt x="12" y="8"/>
                    </a:cubicBezTo>
                    <a:cubicBezTo>
                      <a:pt x="11" y="8"/>
                      <a:pt x="10" y="9"/>
                      <a:pt x="9" y="9"/>
                    </a:cubicBezTo>
                    <a:cubicBezTo>
                      <a:pt x="9" y="10"/>
                      <a:pt x="9" y="10"/>
                      <a:pt x="8"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4" name="Freeform 474"/>
              <p:cNvSpPr>
                <a:spLocks noEditPoints="1"/>
              </p:cNvSpPr>
              <p:nvPr/>
            </p:nvSpPr>
            <p:spPr bwMode="auto">
              <a:xfrm>
                <a:off x="-5086350" y="3087688"/>
                <a:ext cx="53975" cy="49213"/>
              </a:xfrm>
              <a:custGeom>
                <a:avLst/>
                <a:gdLst>
                  <a:gd name="T0" fmla="*/ 12 w 25"/>
                  <a:gd name="T1" fmla="*/ 23 h 23"/>
                  <a:gd name="T2" fmla="*/ 12 w 25"/>
                  <a:gd name="T3" fmla="*/ 23 h 23"/>
                  <a:gd name="T4" fmla="*/ 4 w 25"/>
                  <a:gd name="T5" fmla="*/ 20 h 23"/>
                  <a:gd name="T6" fmla="*/ 0 w 25"/>
                  <a:gd name="T7" fmla="*/ 11 h 23"/>
                  <a:gd name="T8" fmla="*/ 4 w 25"/>
                  <a:gd name="T9" fmla="*/ 3 h 23"/>
                  <a:gd name="T10" fmla="*/ 13 w 25"/>
                  <a:gd name="T11" fmla="*/ 0 h 23"/>
                  <a:gd name="T12" fmla="*/ 21 w 25"/>
                  <a:gd name="T13" fmla="*/ 4 h 23"/>
                  <a:gd name="T14" fmla="*/ 25 w 25"/>
                  <a:gd name="T15" fmla="*/ 12 h 23"/>
                  <a:gd name="T16" fmla="*/ 12 w 25"/>
                  <a:gd name="T17" fmla="*/ 23 h 23"/>
                  <a:gd name="T18" fmla="*/ 12 w 25"/>
                  <a:gd name="T19" fmla="*/ 8 h 23"/>
                  <a:gd name="T20" fmla="*/ 10 w 25"/>
                  <a:gd name="T21" fmla="*/ 9 h 23"/>
                  <a:gd name="T22" fmla="*/ 8 w 25"/>
                  <a:gd name="T23" fmla="*/ 11 h 23"/>
                  <a:gd name="T24" fmla="*/ 9 w 25"/>
                  <a:gd name="T25" fmla="*/ 14 h 23"/>
                  <a:gd name="T26" fmla="*/ 12 w 25"/>
                  <a:gd name="T27" fmla="*/ 15 h 23"/>
                  <a:gd name="T28" fmla="*/ 12 w 25"/>
                  <a:gd name="T29" fmla="*/ 19 h 23"/>
                  <a:gd name="T30" fmla="*/ 12 w 25"/>
                  <a:gd name="T31" fmla="*/ 15 h 23"/>
                  <a:gd name="T32" fmla="*/ 16 w 25"/>
                  <a:gd name="T33" fmla="*/ 12 h 23"/>
                  <a:gd name="T34" fmla="*/ 15 w 25"/>
                  <a:gd name="T35" fmla="*/ 9 h 23"/>
                  <a:gd name="T36" fmla="*/ 13 w 25"/>
                  <a:gd name="T37" fmla="*/ 8 h 23"/>
                  <a:gd name="T38" fmla="*/ 12 w 25"/>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3">
                    <a:moveTo>
                      <a:pt x="12" y="23"/>
                    </a:moveTo>
                    <a:cubicBezTo>
                      <a:pt x="12" y="23"/>
                      <a:pt x="12" y="23"/>
                      <a:pt x="12" y="23"/>
                    </a:cubicBezTo>
                    <a:cubicBezTo>
                      <a:pt x="9" y="23"/>
                      <a:pt x="6" y="22"/>
                      <a:pt x="4" y="20"/>
                    </a:cubicBezTo>
                    <a:cubicBezTo>
                      <a:pt x="1" y="17"/>
                      <a:pt x="0" y="14"/>
                      <a:pt x="0" y="11"/>
                    </a:cubicBezTo>
                    <a:cubicBezTo>
                      <a:pt x="0" y="8"/>
                      <a:pt x="2" y="5"/>
                      <a:pt x="4" y="3"/>
                    </a:cubicBezTo>
                    <a:cubicBezTo>
                      <a:pt x="7" y="1"/>
                      <a:pt x="10" y="0"/>
                      <a:pt x="13" y="0"/>
                    </a:cubicBezTo>
                    <a:cubicBezTo>
                      <a:pt x="16" y="0"/>
                      <a:pt x="19" y="1"/>
                      <a:pt x="21" y="4"/>
                    </a:cubicBezTo>
                    <a:cubicBezTo>
                      <a:pt x="24" y="6"/>
                      <a:pt x="25" y="9"/>
                      <a:pt x="25" y="12"/>
                    </a:cubicBezTo>
                    <a:cubicBezTo>
                      <a:pt x="24" y="18"/>
                      <a:pt x="19" y="23"/>
                      <a:pt x="12" y="23"/>
                    </a:cubicBezTo>
                    <a:close/>
                    <a:moveTo>
                      <a:pt x="12" y="8"/>
                    </a:moveTo>
                    <a:cubicBezTo>
                      <a:pt x="11" y="8"/>
                      <a:pt x="10" y="8"/>
                      <a:pt x="10" y="9"/>
                    </a:cubicBezTo>
                    <a:cubicBezTo>
                      <a:pt x="9" y="10"/>
                      <a:pt x="8" y="11"/>
                      <a:pt x="8" y="11"/>
                    </a:cubicBezTo>
                    <a:cubicBezTo>
                      <a:pt x="8" y="12"/>
                      <a:pt x="9" y="13"/>
                      <a:pt x="9" y="14"/>
                    </a:cubicBezTo>
                    <a:cubicBezTo>
                      <a:pt x="10" y="15"/>
                      <a:pt x="11" y="15"/>
                      <a:pt x="12" y="15"/>
                    </a:cubicBezTo>
                    <a:cubicBezTo>
                      <a:pt x="12" y="19"/>
                      <a:pt x="12" y="19"/>
                      <a:pt x="12" y="19"/>
                    </a:cubicBezTo>
                    <a:cubicBezTo>
                      <a:pt x="12" y="15"/>
                      <a:pt x="12" y="15"/>
                      <a:pt x="12" y="15"/>
                    </a:cubicBezTo>
                    <a:cubicBezTo>
                      <a:pt x="15" y="15"/>
                      <a:pt x="16" y="14"/>
                      <a:pt x="16" y="12"/>
                    </a:cubicBezTo>
                    <a:cubicBezTo>
                      <a:pt x="17" y="11"/>
                      <a:pt x="16" y="10"/>
                      <a:pt x="15" y="9"/>
                    </a:cubicBezTo>
                    <a:cubicBezTo>
                      <a:pt x="15" y="8"/>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5" name="Freeform 475"/>
              <p:cNvSpPr>
                <a:spLocks noEditPoints="1"/>
              </p:cNvSpPr>
              <p:nvPr/>
            </p:nvSpPr>
            <p:spPr bwMode="auto">
              <a:xfrm>
                <a:off x="-5084763" y="3052763"/>
                <a:ext cx="53975" cy="50800"/>
              </a:xfrm>
              <a:custGeom>
                <a:avLst/>
                <a:gdLst>
                  <a:gd name="T0" fmla="*/ 12 w 25"/>
                  <a:gd name="T1" fmla="*/ 24 h 24"/>
                  <a:gd name="T2" fmla="*/ 12 w 25"/>
                  <a:gd name="T3" fmla="*/ 24 h 24"/>
                  <a:gd name="T4" fmla="*/ 3 w 25"/>
                  <a:gd name="T5" fmla="*/ 20 h 24"/>
                  <a:gd name="T6" fmla="*/ 0 w 25"/>
                  <a:gd name="T7" fmla="*/ 11 h 24"/>
                  <a:gd name="T8" fmla="*/ 5 w 25"/>
                  <a:gd name="T9" fmla="*/ 3 h 24"/>
                  <a:gd name="T10" fmla="*/ 13 w 25"/>
                  <a:gd name="T11" fmla="*/ 1 h 24"/>
                  <a:gd name="T12" fmla="*/ 21 w 25"/>
                  <a:gd name="T13" fmla="*/ 5 h 24"/>
                  <a:gd name="T14" fmla="*/ 24 w 25"/>
                  <a:gd name="T15" fmla="*/ 13 h 24"/>
                  <a:gd name="T16" fmla="*/ 12 w 25"/>
                  <a:gd name="T17" fmla="*/ 24 h 24"/>
                  <a:gd name="T18" fmla="*/ 12 w 25"/>
                  <a:gd name="T19" fmla="*/ 9 h 24"/>
                  <a:gd name="T20" fmla="*/ 10 w 25"/>
                  <a:gd name="T21" fmla="*/ 9 h 24"/>
                  <a:gd name="T22" fmla="*/ 8 w 25"/>
                  <a:gd name="T23" fmla="*/ 12 h 24"/>
                  <a:gd name="T24" fmla="*/ 9 w 25"/>
                  <a:gd name="T25" fmla="*/ 14 h 24"/>
                  <a:gd name="T26" fmla="*/ 12 w 25"/>
                  <a:gd name="T27" fmla="*/ 16 h 24"/>
                  <a:gd name="T28" fmla="*/ 16 w 25"/>
                  <a:gd name="T29" fmla="*/ 13 h 24"/>
                  <a:gd name="T30" fmla="*/ 15 w 25"/>
                  <a:gd name="T31" fmla="*/ 10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2" y="24"/>
                      <a:pt x="12" y="24"/>
                      <a:pt x="12" y="24"/>
                    </a:cubicBezTo>
                    <a:cubicBezTo>
                      <a:pt x="8" y="24"/>
                      <a:pt x="5" y="22"/>
                      <a:pt x="3" y="20"/>
                    </a:cubicBezTo>
                    <a:cubicBezTo>
                      <a:pt x="1" y="17"/>
                      <a:pt x="0" y="14"/>
                      <a:pt x="0" y="11"/>
                    </a:cubicBezTo>
                    <a:cubicBezTo>
                      <a:pt x="0" y="8"/>
                      <a:pt x="2" y="5"/>
                      <a:pt x="5" y="3"/>
                    </a:cubicBezTo>
                    <a:cubicBezTo>
                      <a:pt x="7" y="1"/>
                      <a:pt x="10" y="0"/>
                      <a:pt x="13" y="1"/>
                    </a:cubicBezTo>
                    <a:cubicBezTo>
                      <a:pt x="17" y="1"/>
                      <a:pt x="19" y="2"/>
                      <a:pt x="21" y="5"/>
                    </a:cubicBezTo>
                    <a:cubicBezTo>
                      <a:pt x="24" y="7"/>
                      <a:pt x="25" y="10"/>
                      <a:pt x="24" y="13"/>
                    </a:cubicBezTo>
                    <a:cubicBezTo>
                      <a:pt x="24" y="19"/>
                      <a:pt x="19" y="24"/>
                      <a:pt x="12" y="24"/>
                    </a:cubicBezTo>
                    <a:close/>
                    <a:moveTo>
                      <a:pt x="12" y="9"/>
                    </a:moveTo>
                    <a:cubicBezTo>
                      <a:pt x="11" y="9"/>
                      <a:pt x="10" y="9"/>
                      <a:pt x="10" y="9"/>
                    </a:cubicBezTo>
                    <a:cubicBezTo>
                      <a:pt x="9" y="10"/>
                      <a:pt x="8" y="11"/>
                      <a:pt x="8" y="12"/>
                    </a:cubicBezTo>
                    <a:cubicBezTo>
                      <a:pt x="8" y="13"/>
                      <a:pt x="9" y="14"/>
                      <a:pt x="9" y="14"/>
                    </a:cubicBezTo>
                    <a:cubicBezTo>
                      <a:pt x="10" y="15"/>
                      <a:pt x="11" y="16"/>
                      <a:pt x="12" y="16"/>
                    </a:cubicBezTo>
                    <a:cubicBezTo>
                      <a:pt x="14" y="16"/>
                      <a:pt x="16" y="14"/>
                      <a:pt x="16" y="13"/>
                    </a:cubicBezTo>
                    <a:cubicBezTo>
                      <a:pt x="16" y="11"/>
                      <a:pt x="16" y="10"/>
                      <a:pt x="15"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6" name="Freeform 476"/>
              <p:cNvSpPr>
                <a:spLocks noEditPoints="1"/>
              </p:cNvSpPr>
              <p:nvPr/>
            </p:nvSpPr>
            <p:spPr bwMode="auto">
              <a:xfrm>
                <a:off x="-5118100" y="3170238"/>
                <a:ext cx="53975" cy="52388"/>
              </a:xfrm>
              <a:custGeom>
                <a:avLst/>
                <a:gdLst>
                  <a:gd name="T0" fmla="*/ 12 w 25"/>
                  <a:gd name="T1" fmla="*/ 24 h 24"/>
                  <a:gd name="T2" fmla="*/ 0 w 25"/>
                  <a:gd name="T3" fmla="*/ 13 h 24"/>
                  <a:gd name="T4" fmla="*/ 3 w 25"/>
                  <a:gd name="T5" fmla="*/ 4 h 24"/>
                  <a:gd name="T6" fmla="*/ 11 w 25"/>
                  <a:gd name="T7" fmla="*/ 0 h 24"/>
                  <a:gd name="T8" fmla="*/ 24 w 25"/>
                  <a:gd name="T9" fmla="*/ 11 h 24"/>
                  <a:gd name="T10" fmla="*/ 13 w 25"/>
                  <a:gd name="T11" fmla="*/ 24 h 24"/>
                  <a:gd name="T12" fmla="*/ 12 w 25"/>
                  <a:gd name="T13" fmla="*/ 24 h 24"/>
                  <a:gd name="T14" fmla="*/ 12 w 25"/>
                  <a:gd name="T15" fmla="*/ 8 h 24"/>
                  <a:gd name="T16" fmla="*/ 12 w 25"/>
                  <a:gd name="T17" fmla="*/ 8 h 24"/>
                  <a:gd name="T18" fmla="*/ 9 w 25"/>
                  <a:gd name="T19" fmla="*/ 9 h 24"/>
                  <a:gd name="T20" fmla="*/ 8 w 25"/>
                  <a:gd name="T21" fmla="*/ 12 h 24"/>
                  <a:gd name="T22" fmla="*/ 12 w 25"/>
                  <a:gd name="T23" fmla="*/ 16 h 24"/>
                  <a:gd name="T24" fmla="*/ 16 w 25"/>
                  <a:gd name="T25" fmla="*/ 12 h 24"/>
                  <a:gd name="T26" fmla="*/ 12 w 25"/>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2" y="24"/>
                    </a:moveTo>
                    <a:cubicBezTo>
                      <a:pt x="6" y="24"/>
                      <a:pt x="0" y="19"/>
                      <a:pt x="0" y="13"/>
                    </a:cubicBezTo>
                    <a:cubicBezTo>
                      <a:pt x="0" y="10"/>
                      <a:pt x="1" y="6"/>
                      <a:pt x="3" y="4"/>
                    </a:cubicBezTo>
                    <a:cubicBezTo>
                      <a:pt x="5" y="2"/>
                      <a:pt x="8" y="0"/>
                      <a:pt x="11" y="0"/>
                    </a:cubicBezTo>
                    <a:cubicBezTo>
                      <a:pt x="18" y="0"/>
                      <a:pt x="24" y="5"/>
                      <a:pt x="24" y="11"/>
                    </a:cubicBezTo>
                    <a:cubicBezTo>
                      <a:pt x="25" y="18"/>
                      <a:pt x="20" y="23"/>
                      <a:pt x="13" y="24"/>
                    </a:cubicBezTo>
                    <a:cubicBezTo>
                      <a:pt x="13" y="24"/>
                      <a:pt x="12" y="24"/>
                      <a:pt x="12" y="24"/>
                    </a:cubicBezTo>
                    <a:close/>
                    <a:moveTo>
                      <a:pt x="12" y="8"/>
                    </a:moveTo>
                    <a:cubicBezTo>
                      <a:pt x="12" y="8"/>
                      <a:pt x="12" y="8"/>
                      <a:pt x="12" y="8"/>
                    </a:cubicBezTo>
                    <a:cubicBezTo>
                      <a:pt x="11" y="8"/>
                      <a:pt x="10" y="9"/>
                      <a:pt x="9" y="9"/>
                    </a:cubicBezTo>
                    <a:cubicBezTo>
                      <a:pt x="8" y="10"/>
                      <a:pt x="8" y="11"/>
                      <a:pt x="8" y="12"/>
                    </a:cubicBezTo>
                    <a:cubicBezTo>
                      <a:pt x="8" y="15"/>
                      <a:pt x="10" y="16"/>
                      <a:pt x="12" y="16"/>
                    </a:cubicBezTo>
                    <a:cubicBezTo>
                      <a:pt x="15"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7" name="Freeform 477"/>
              <p:cNvSpPr>
                <a:spLocks noEditPoints="1"/>
              </p:cNvSpPr>
              <p:nvPr/>
            </p:nvSpPr>
            <p:spPr bwMode="auto">
              <a:xfrm>
                <a:off x="-5121275" y="3136900"/>
                <a:ext cx="52388" cy="50800"/>
              </a:xfrm>
              <a:custGeom>
                <a:avLst/>
                <a:gdLst>
                  <a:gd name="T0" fmla="*/ 12 w 24"/>
                  <a:gd name="T1" fmla="*/ 24 h 24"/>
                  <a:gd name="T2" fmla="*/ 0 w 24"/>
                  <a:gd name="T3" fmla="*/ 12 h 24"/>
                  <a:gd name="T4" fmla="*/ 3 w 24"/>
                  <a:gd name="T5" fmla="*/ 4 h 24"/>
                  <a:gd name="T6" fmla="*/ 12 w 24"/>
                  <a:gd name="T7" fmla="*/ 0 h 24"/>
                  <a:gd name="T8" fmla="*/ 24 w 24"/>
                  <a:gd name="T9" fmla="*/ 12 h 24"/>
                  <a:gd name="T10" fmla="*/ 13 w 24"/>
                  <a:gd name="T11" fmla="*/ 24 h 24"/>
                  <a:gd name="T12" fmla="*/ 12 w 24"/>
                  <a:gd name="T13" fmla="*/ 24 h 24"/>
                  <a:gd name="T14" fmla="*/ 12 w 24"/>
                  <a:gd name="T15" fmla="*/ 8 h 24"/>
                  <a:gd name="T16" fmla="*/ 9 w 24"/>
                  <a:gd name="T17" fmla="*/ 9 h 24"/>
                  <a:gd name="T18" fmla="*/ 8 w 24"/>
                  <a:gd name="T19" fmla="*/ 12 h 24"/>
                  <a:gd name="T20" fmla="*/ 12 w 24"/>
                  <a:gd name="T21" fmla="*/ 16 h 24"/>
                  <a:gd name="T22" fmla="*/ 16 w 24"/>
                  <a:gd name="T23" fmla="*/ 12 h 24"/>
                  <a:gd name="T24" fmla="*/ 12 w 24"/>
                  <a:gd name="T2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24">
                    <a:moveTo>
                      <a:pt x="12" y="24"/>
                    </a:moveTo>
                    <a:cubicBezTo>
                      <a:pt x="5" y="24"/>
                      <a:pt x="0" y="19"/>
                      <a:pt x="0" y="12"/>
                    </a:cubicBezTo>
                    <a:cubicBezTo>
                      <a:pt x="0" y="9"/>
                      <a:pt x="1" y="6"/>
                      <a:pt x="3" y="4"/>
                    </a:cubicBezTo>
                    <a:cubicBezTo>
                      <a:pt x="6" y="1"/>
                      <a:pt x="9" y="0"/>
                      <a:pt x="12" y="0"/>
                    </a:cubicBezTo>
                    <a:cubicBezTo>
                      <a:pt x="19" y="0"/>
                      <a:pt x="24" y="5"/>
                      <a:pt x="24" y="12"/>
                    </a:cubicBezTo>
                    <a:cubicBezTo>
                      <a:pt x="24" y="18"/>
                      <a:pt x="19" y="24"/>
                      <a:pt x="13" y="24"/>
                    </a:cubicBezTo>
                    <a:lnTo>
                      <a:pt x="12" y="24"/>
                    </a:lnTo>
                    <a:close/>
                    <a:moveTo>
                      <a:pt x="12" y="8"/>
                    </a:moveTo>
                    <a:cubicBezTo>
                      <a:pt x="11" y="8"/>
                      <a:pt x="10" y="8"/>
                      <a:pt x="9" y="9"/>
                    </a:cubicBezTo>
                    <a:cubicBezTo>
                      <a:pt x="9" y="10"/>
                      <a:pt x="8" y="11"/>
                      <a:pt x="8" y="12"/>
                    </a:cubicBezTo>
                    <a:cubicBezTo>
                      <a:pt x="8" y="14"/>
                      <a:pt x="10" y="16"/>
                      <a:pt x="12" y="16"/>
                    </a:cubicBezTo>
                    <a:cubicBezTo>
                      <a:pt x="14"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8" name="Freeform 478"/>
              <p:cNvSpPr>
                <a:spLocks noEditPoints="1"/>
              </p:cNvSpPr>
              <p:nvPr/>
            </p:nvSpPr>
            <p:spPr bwMode="auto">
              <a:xfrm>
                <a:off x="-5121275" y="3101975"/>
                <a:ext cx="52388" cy="50800"/>
              </a:xfrm>
              <a:custGeom>
                <a:avLst/>
                <a:gdLst>
                  <a:gd name="T0" fmla="*/ 12 w 24"/>
                  <a:gd name="T1" fmla="*/ 24 h 24"/>
                  <a:gd name="T2" fmla="*/ 3 w 24"/>
                  <a:gd name="T3" fmla="*/ 21 h 24"/>
                  <a:gd name="T4" fmla="*/ 0 w 24"/>
                  <a:gd name="T5" fmla="*/ 12 h 24"/>
                  <a:gd name="T6" fmla="*/ 12 w 24"/>
                  <a:gd name="T7" fmla="*/ 0 h 24"/>
                  <a:gd name="T8" fmla="*/ 24 w 24"/>
                  <a:gd name="T9" fmla="*/ 12 h 24"/>
                  <a:gd name="T10" fmla="*/ 21 w 24"/>
                  <a:gd name="T11" fmla="*/ 20 h 24"/>
                  <a:gd name="T12" fmla="*/ 12 w 24"/>
                  <a:gd name="T13" fmla="*/ 24 h 24"/>
                  <a:gd name="T14" fmla="*/ 12 w 24"/>
                  <a:gd name="T15" fmla="*/ 8 h 24"/>
                  <a:gd name="T16" fmla="*/ 8 w 24"/>
                  <a:gd name="T17" fmla="*/ 12 h 24"/>
                  <a:gd name="T18" fmla="*/ 9 w 24"/>
                  <a:gd name="T19" fmla="*/ 15 h 24"/>
                  <a:gd name="T20" fmla="*/ 12 w 24"/>
                  <a:gd name="T21" fmla="*/ 16 h 24"/>
                  <a:gd name="T22" fmla="*/ 12 w 24"/>
                  <a:gd name="T23" fmla="*/ 20 h 24"/>
                  <a:gd name="T24" fmla="*/ 12 w 24"/>
                  <a:gd name="T25" fmla="*/ 16 h 24"/>
                  <a:gd name="T26" fmla="*/ 15 w 24"/>
                  <a:gd name="T27" fmla="*/ 15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9" y="24"/>
                      <a:pt x="6" y="23"/>
                      <a:pt x="3" y="21"/>
                    </a:cubicBezTo>
                    <a:cubicBezTo>
                      <a:pt x="1" y="18"/>
                      <a:pt x="0" y="15"/>
                      <a:pt x="0" y="12"/>
                    </a:cubicBezTo>
                    <a:cubicBezTo>
                      <a:pt x="0" y="5"/>
                      <a:pt x="6" y="0"/>
                      <a:pt x="12" y="0"/>
                    </a:cubicBezTo>
                    <a:cubicBezTo>
                      <a:pt x="19" y="0"/>
                      <a:pt x="24" y="6"/>
                      <a:pt x="24" y="12"/>
                    </a:cubicBezTo>
                    <a:cubicBezTo>
                      <a:pt x="24" y="15"/>
                      <a:pt x="23" y="18"/>
                      <a:pt x="21" y="20"/>
                    </a:cubicBezTo>
                    <a:cubicBezTo>
                      <a:pt x="18" y="23"/>
                      <a:pt x="15" y="24"/>
                      <a:pt x="12" y="24"/>
                    </a:cubicBezTo>
                    <a:close/>
                    <a:moveTo>
                      <a:pt x="12" y="8"/>
                    </a:moveTo>
                    <a:cubicBezTo>
                      <a:pt x="10" y="8"/>
                      <a:pt x="8" y="10"/>
                      <a:pt x="8" y="12"/>
                    </a:cubicBezTo>
                    <a:cubicBezTo>
                      <a:pt x="8" y="13"/>
                      <a:pt x="8" y="14"/>
                      <a:pt x="9" y="15"/>
                    </a:cubicBezTo>
                    <a:cubicBezTo>
                      <a:pt x="10" y="16"/>
                      <a:pt x="11" y="16"/>
                      <a:pt x="12" y="16"/>
                    </a:cubicBezTo>
                    <a:cubicBezTo>
                      <a:pt x="12" y="20"/>
                      <a:pt x="12" y="20"/>
                      <a:pt x="12" y="20"/>
                    </a:cubicBezTo>
                    <a:cubicBezTo>
                      <a:pt x="12" y="16"/>
                      <a:pt x="12" y="16"/>
                      <a:pt x="12" y="16"/>
                    </a:cubicBezTo>
                    <a:cubicBezTo>
                      <a:pt x="13" y="16"/>
                      <a:pt x="14" y="16"/>
                      <a:pt x="15" y="15"/>
                    </a:cubicBezTo>
                    <a:cubicBezTo>
                      <a:pt x="15" y="14"/>
                      <a:pt x="16" y="13"/>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9" name="Freeform 479"/>
              <p:cNvSpPr>
                <a:spLocks noEditPoints="1"/>
              </p:cNvSpPr>
              <p:nvPr/>
            </p:nvSpPr>
            <p:spPr bwMode="auto">
              <a:xfrm>
                <a:off x="-5121275" y="3065463"/>
                <a:ext cx="53975" cy="53975"/>
              </a:xfrm>
              <a:custGeom>
                <a:avLst/>
                <a:gdLst>
                  <a:gd name="T0" fmla="*/ 13 w 25"/>
                  <a:gd name="T1" fmla="*/ 25 h 25"/>
                  <a:gd name="T2" fmla="*/ 12 w 25"/>
                  <a:gd name="T3" fmla="*/ 25 h 25"/>
                  <a:gd name="T4" fmla="*/ 4 w 25"/>
                  <a:gd name="T5" fmla="*/ 21 h 25"/>
                  <a:gd name="T6" fmla="*/ 1 w 25"/>
                  <a:gd name="T7" fmla="*/ 17 h 25"/>
                  <a:gd name="T8" fmla="*/ 1 w 25"/>
                  <a:gd name="T9" fmla="*/ 17 h 25"/>
                  <a:gd name="T10" fmla="*/ 0 w 25"/>
                  <a:gd name="T11" fmla="*/ 12 h 25"/>
                  <a:gd name="T12" fmla="*/ 14 w 25"/>
                  <a:gd name="T13" fmla="*/ 1 h 25"/>
                  <a:gd name="T14" fmla="*/ 25 w 25"/>
                  <a:gd name="T15" fmla="*/ 14 h 25"/>
                  <a:gd name="T16" fmla="*/ 23 w 25"/>
                  <a:gd name="T17" fmla="*/ 18 h 25"/>
                  <a:gd name="T18" fmla="*/ 21 w 25"/>
                  <a:gd name="T19" fmla="*/ 22 h 25"/>
                  <a:gd name="T20" fmla="*/ 13 w 25"/>
                  <a:gd name="T21" fmla="*/ 25 h 25"/>
                  <a:gd name="T22" fmla="*/ 9 w 25"/>
                  <a:gd name="T23" fmla="*/ 14 h 25"/>
                  <a:gd name="T24" fmla="*/ 10 w 25"/>
                  <a:gd name="T25" fmla="*/ 16 h 25"/>
                  <a:gd name="T26" fmla="*/ 12 w 25"/>
                  <a:gd name="T27" fmla="*/ 17 h 25"/>
                  <a:gd name="T28" fmla="*/ 13 w 25"/>
                  <a:gd name="T29" fmla="*/ 17 h 25"/>
                  <a:gd name="T30" fmla="*/ 15 w 25"/>
                  <a:gd name="T31" fmla="*/ 16 h 25"/>
                  <a:gd name="T32" fmla="*/ 16 w 25"/>
                  <a:gd name="T33" fmla="*/ 15 h 25"/>
                  <a:gd name="T34" fmla="*/ 16 w 25"/>
                  <a:gd name="T35" fmla="*/ 15 h 25"/>
                  <a:gd name="T36" fmla="*/ 17 w 25"/>
                  <a:gd name="T37" fmla="*/ 13 h 25"/>
                  <a:gd name="T38" fmla="*/ 13 w 25"/>
                  <a:gd name="T39" fmla="*/ 9 h 25"/>
                  <a:gd name="T40" fmla="*/ 9 w 25"/>
                  <a:gd name="T41" fmla="*/ 13 h 25"/>
                  <a:gd name="T42" fmla="*/ 9 w 25"/>
                  <a:gd name="T43"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5">
                    <a:moveTo>
                      <a:pt x="13" y="25"/>
                    </a:moveTo>
                    <a:cubicBezTo>
                      <a:pt x="12" y="25"/>
                      <a:pt x="12" y="25"/>
                      <a:pt x="12" y="25"/>
                    </a:cubicBezTo>
                    <a:cubicBezTo>
                      <a:pt x="9" y="25"/>
                      <a:pt x="6" y="23"/>
                      <a:pt x="4" y="21"/>
                    </a:cubicBezTo>
                    <a:cubicBezTo>
                      <a:pt x="3" y="20"/>
                      <a:pt x="2" y="19"/>
                      <a:pt x="1" y="17"/>
                    </a:cubicBezTo>
                    <a:cubicBezTo>
                      <a:pt x="1" y="17"/>
                      <a:pt x="1" y="17"/>
                      <a:pt x="1" y="17"/>
                    </a:cubicBezTo>
                    <a:cubicBezTo>
                      <a:pt x="1" y="15"/>
                      <a:pt x="0" y="14"/>
                      <a:pt x="0" y="12"/>
                    </a:cubicBezTo>
                    <a:cubicBezTo>
                      <a:pt x="1" y="5"/>
                      <a:pt x="7" y="0"/>
                      <a:pt x="14" y="1"/>
                    </a:cubicBezTo>
                    <a:cubicBezTo>
                      <a:pt x="20" y="1"/>
                      <a:pt x="25" y="7"/>
                      <a:pt x="25" y="14"/>
                    </a:cubicBezTo>
                    <a:cubicBezTo>
                      <a:pt x="25" y="15"/>
                      <a:pt x="24" y="17"/>
                      <a:pt x="23" y="18"/>
                    </a:cubicBezTo>
                    <a:cubicBezTo>
                      <a:pt x="23" y="20"/>
                      <a:pt x="22" y="21"/>
                      <a:pt x="21" y="22"/>
                    </a:cubicBezTo>
                    <a:cubicBezTo>
                      <a:pt x="19" y="24"/>
                      <a:pt x="16" y="25"/>
                      <a:pt x="13" y="25"/>
                    </a:cubicBezTo>
                    <a:close/>
                    <a:moveTo>
                      <a:pt x="9" y="14"/>
                    </a:moveTo>
                    <a:cubicBezTo>
                      <a:pt x="9" y="15"/>
                      <a:pt x="9" y="15"/>
                      <a:pt x="10" y="16"/>
                    </a:cubicBezTo>
                    <a:cubicBezTo>
                      <a:pt x="10" y="16"/>
                      <a:pt x="11" y="17"/>
                      <a:pt x="12" y="17"/>
                    </a:cubicBezTo>
                    <a:cubicBezTo>
                      <a:pt x="13" y="17"/>
                      <a:pt x="13" y="17"/>
                      <a:pt x="13" y="17"/>
                    </a:cubicBezTo>
                    <a:cubicBezTo>
                      <a:pt x="14" y="17"/>
                      <a:pt x="15" y="16"/>
                      <a:pt x="15" y="16"/>
                    </a:cubicBezTo>
                    <a:cubicBezTo>
                      <a:pt x="16" y="15"/>
                      <a:pt x="16" y="15"/>
                      <a:pt x="16" y="15"/>
                    </a:cubicBezTo>
                    <a:cubicBezTo>
                      <a:pt x="16" y="15"/>
                      <a:pt x="16" y="15"/>
                      <a:pt x="16" y="15"/>
                    </a:cubicBezTo>
                    <a:cubicBezTo>
                      <a:pt x="16" y="14"/>
                      <a:pt x="17" y="14"/>
                      <a:pt x="17" y="13"/>
                    </a:cubicBezTo>
                    <a:cubicBezTo>
                      <a:pt x="17" y="11"/>
                      <a:pt x="15" y="9"/>
                      <a:pt x="13" y="9"/>
                    </a:cubicBezTo>
                    <a:cubicBezTo>
                      <a:pt x="11" y="9"/>
                      <a:pt x="9" y="10"/>
                      <a:pt x="9" y="13"/>
                    </a:cubicBezTo>
                    <a:cubicBezTo>
                      <a:pt x="9" y="13"/>
                      <a:pt x="9" y="14"/>
                      <a:pt x="9"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0" name="Freeform 480"/>
              <p:cNvSpPr>
                <a:spLocks noEditPoints="1"/>
              </p:cNvSpPr>
              <p:nvPr/>
            </p:nvSpPr>
            <p:spPr bwMode="auto">
              <a:xfrm>
                <a:off x="-5154613" y="3152775"/>
                <a:ext cx="53975" cy="53975"/>
              </a:xfrm>
              <a:custGeom>
                <a:avLst/>
                <a:gdLst>
                  <a:gd name="T0" fmla="*/ 12 w 25"/>
                  <a:gd name="T1" fmla="*/ 25 h 25"/>
                  <a:gd name="T2" fmla="*/ 0 w 25"/>
                  <a:gd name="T3" fmla="*/ 14 h 25"/>
                  <a:gd name="T4" fmla="*/ 3 w 25"/>
                  <a:gd name="T5" fmla="*/ 4 h 25"/>
                  <a:gd name="T6" fmla="*/ 12 w 25"/>
                  <a:gd name="T7" fmla="*/ 0 h 25"/>
                  <a:gd name="T8" fmla="*/ 12 w 25"/>
                  <a:gd name="T9" fmla="*/ 0 h 25"/>
                  <a:gd name="T10" fmla="*/ 24 w 25"/>
                  <a:gd name="T11" fmla="*/ 12 h 25"/>
                  <a:gd name="T12" fmla="*/ 13 w 25"/>
                  <a:gd name="T13" fmla="*/ 25 h 25"/>
                  <a:gd name="T14" fmla="*/ 12 w 25"/>
                  <a:gd name="T15" fmla="*/ 25 h 25"/>
                  <a:gd name="T16" fmla="*/ 12 w 25"/>
                  <a:gd name="T17" fmla="*/ 9 h 25"/>
                  <a:gd name="T18" fmla="*/ 9 w 25"/>
                  <a:gd name="T19" fmla="*/ 10 h 25"/>
                  <a:gd name="T20" fmla="*/ 8 w 25"/>
                  <a:gd name="T21" fmla="*/ 13 h 25"/>
                  <a:gd name="T22" fmla="*/ 13 w 25"/>
                  <a:gd name="T23" fmla="*/ 17 h 25"/>
                  <a:gd name="T24" fmla="*/ 16 w 25"/>
                  <a:gd name="T25" fmla="*/ 13 h 25"/>
                  <a:gd name="T26" fmla="*/ 12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6" y="25"/>
                      <a:pt x="1" y="20"/>
                      <a:pt x="0" y="14"/>
                    </a:cubicBezTo>
                    <a:cubicBezTo>
                      <a:pt x="0" y="10"/>
                      <a:pt x="1" y="7"/>
                      <a:pt x="3" y="4"/>
                    </a:cubicBezTo>
                    <a:cubicBezTo>
                      <a:pt x="6" y="2"/>
                      <a:pt x="9" y="1"/>
                      <a:pt x="12" y="0"/>
                    </a:cubicBezTo>
                    <a:cubicBezTo>
                      <a:pt x="12" y="0"/>
                      <a:pt x="12" y="0"/>
                      <a:pt x="12" y="0"/>
                    </a:cubicBezTo>
                    <a:cubicBezTo>
                      <a:pt x="19" y="0"/>
                      <a:pt x="24" y="6"/>
                      <a:pt x="24" y="12"/>
                    </a:cubicBezTo>
                    <a:cubicBezTo>
                      <a:pt x="25" y="19"/>
                      <a:pt x="20" y="25"/>
                      <a:pt x="13" y="25"/>
                    </a:cubicBezTo>
                    <a:lnTo>
                      <a:pt x="12" y="25"/>
                    </a:lnTo>
                    <a:close/>
                    <a:moveTo>
                      <a:pt x="12" y="9"/>
                    </a:moveTo>
                    <a:cubicBezTo>
                      <a:pt x="11" y="9"/>
                      <a:pt x="10" y="9"/>
                      <a:pt x="9" y="10"/>
                    </a:cubicBezTo>
                    <a:cubicBezTo>
                      <a:pt x="9" y="11"/>
                      <a:pt x="8" y="12"/>
                      <a:pt x="8" y="13"/>
                    </a:cubicBezTo>
                    <a:cubicBezTo>
                      <a:pt x="8" y="16"/>
                      <a:pt x="10" y="17"/>
                      <a:pt x="13" y="17"/>
                    </a:cubicBezTo>
                    <a:cubicBezTo>
                      <a:pt x="15" y="17"/>
                      <a:pt x="17" y="15"/>
                      <a:pt x="16" y="13"/>
                    </a:cubicBezTo>
                    <a:cubicBezTo>
                      <a:pt x="16"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1" name="Freeform 481"/>
              <p:cNvSpPr>
                <a:spLocks noEditPoints="1"/>
              </p:cNvSpPr>
              <p:nvPr/>
            </p:nvSpPr>
            <p:spPr bwMode="auto">
              <a:xfrm>
                <a:off x="-5219700" y="3101975"/>
                <a:ext cx="79375" cy="85725"/>
              </a:xfrm>
              <a:custGeom>
                <a:avLst/>
                <a:gdLst>
                  <a:gd name="T0" fmla="*/ 19 w 37"/>
                  <a:gd name="T1" fmla="*/ 40 h 40"/>
                  <a:gd name="T2" fmla="*/ 1 w 37"/>
                  <a:gd name="T3" fmla="*/ 21 h 40"/>
                  <a:gd name="T4" fmla="*/ 1 w 37"/>
                  <a:gd name="T5" fmla="*/ 17 h 40"/>
                  <a:gd name="T6" fmla="*/ 2 w 37"/>
                  <a:gd name="T7" fmla="*/ 13 h 40"/>
                  <a:gd name="T8" fmla="*/ 6 w 37"/>
                  <a:gd name="T9" fmla="*/ 6 h 40"/>
                  <a:gd name="T10" fmla="*/ 19 w 37"/>
                  <a:gd name="T11" fmla="*/ 1 h 40"/>
                  <a:gd name="T12" fmla="*/ 32 w 37"/>
                  <a:gd name="T13" fmla="*/ 7 h 40"/>
                  <a:gd name="T14" fmla="*/ 36 w 37"/>
                  <a:gd name="T15" fmla="*/ 13 h 40"/>
                  <a:gd name="T16" fmla="*/ 37 w 37"/>
                  <a:gd name="T17" fmla="*/ 16 h 40"/>
                  <a:gd name="T18" fmla="*/ 37 w 37"/>
                  <a:gd name="T19" fmla="*/ 20 h 40"/>
                  <a:gd name="T20" fmla="*/ 19 w 37"/>
                  <a:gd name="T21" fmla="*/ 40 h 40"/>
                  <a:gd name="T22" fmla="*/ 19 w 37"/>
                  <a:gd name="T23" fmla="*/ 9 h 40"/>
                  <a:gd name="T24" fmla="*/ 12 w 37"/>
                  <a:gd name="T25" fmla="*/ 12 h 40"/>
                  <a:gd name="T26" fmla="*/ 9 w 37"/>
                  <a:gd name="T27" fmla="*/ 16 h 40"/>
                  <a:gd name="T28" fmla="*/ 9 w 37"/>
                  <a:gd name="T29" fmla="*/ 18 h 40"/>
                  <a:gd name="T30" fmla="*/ 9 w 37"/>
                  <a:gd name="T31" fmla="*/ 20 h 40"/>
                  <a:gd name="T32" fmla="*/ 19 w 37"/>
                  <a:gd name="T33" fmla="*/ 32 h 40"/>
                  <a:gd name="T34" fmla="*/ 29 w 37"/>
                  <a:gd name="T35" fmla="*/ 20 h 40"/>
                  <a:gd name="T36" fmla="*/ 29 w 37"/>
                  <a:gd name="T37" fmla="*/ 18 h 40"/>
                  <a:gd name="T38" fmla="*/ 28 w 37"/>
                  <a:gd name="T39" fmla="*/ 16 h 40"/>
                  <a:gd name="T40" fmla="*/ 26 w 37"/>
                  <a:gd name="T41" fmla="*/ 12 h 40"/>
                  <a:gd name="T42" fmla="*/ 19 w 37"/>
                  <a:gd name="T43"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40">
                    <a:moveTo>
                      <a:pt x="19" y="40"/>
                    </a:moveTo>
                    <a:cubicBezTo>
                      <a:pt x="9" y="40"/>
                      <a:pt x="1" y="32"/>
                      <a:pt x="1" y="21"/>
                    </a:cubicBezTo>
                    <a:cubicBezTo>
                      <a:pt x="0" y="19"/>
                      <a:pt x="1" y="18"/>
                      <a:pt x="1" y="17"/>
                    </a:cubicBezTo>
                    <a:cubicBezTo>
                      <a:pt x="1" y="15"/>
                      <a:pt x="1" y="14"/>
                      <a:pt x="2" y="13"/>
                    </a:cubicBezTo>
                    <a:cubicBezTo>
                      <a:pt x="3" y="10"/>
                      <a:pt x="4" y="8"/>
                      <a:pt x="6" y="6"/>
                    </a:cubicBezTo>
                    <a:cubicBezTo>
                      <a:pt x="9" y="2"/>
                      <a:pt x="14" y="0"/>
                      <a:pt x="19" y="1"/>
                    </a:cubicBezTo>
                    <a:cubicBezTo>
                      <a:pt x="24" y="1"/>
                      <a:pt x="29" y="3"/>
                      <a:pt x="32" y="7"/>
                    </a:cubicBezTo>
                    <a:cubicBezTo>
                      <a:pt x="34" y="9"/>
                      <a:pt x="35" y="11"/>
                      <a:pt x="36" y="13"/>
                    </a:cubicBezTo>
                    <a:cubicBezTo>
                      <a:pt x="36" y="14"/>
                      <a:pt x="36" y="15"/>
                      <a:pt x="37" y="16"/>
                    </a:cubicBezTo>
                    <a:cubicBezTo>
                      <a:pt x="37" y="18"/>
                      <a:pt x="37" y="19"/>
                      <a:pt x="37" y="20"/>
                    </a:cubicBezTo>
                    <a:cubicBezTo>
                      <a:pt x="37" y="31"/>
                      <a:pt x="29" y="40"/>
                      <a:pt x="19" y="40"/>
                    </a:cubicBezTo>
                    <a:close/>
                    <a:moveTo>
                      <a:pt x="19" y="9"/>
                    </a:moveTo>
                    <a:cubicBezTo>
                      <a:pt x="16" y="9"/>
                      <a:pt x="14" y="10"/>
                      <a:pt x="12" y="12"/>
                    </a:cubicBezTo>
                    <a:cubicBezTo>
                      <a:pt x="11" y="13"/>
                      <a:pt x="10" y="14"/>
                      <a:pt x="9" y="16"/>
                    </a:cubicBezTo>
                    <a:cubicBezTo>
                      <a:pt x="9" y="16"/>
                      <a:pt x="9" y="17"/>
                      <a:pt x="9" y="18"/>
                    </a:cubicBezTo>
                    <a:cubicBezTo>
                      <a:pt x="9" y="19"/>
                      <a:pt x="9" y="19"/>
                      <a:pt x="9" y="20"/>
                    </a:cubicBezTo>
                    <a:cubicBezTo>
                      <a:pt x="9" y="27"/>
                      <a:pt x="13" y="32"/>
                      <a:pt x="19" y="32"/>
                    </a:cubicBezTo>
                    <a:cubicBezTo>
                      <a:pt x="25" y="32"/>
                      <a:pt x="29" y="26"/>
                      <a:pt x="29" y="20"/>
                    </a:cubicBezTo>
                    <a:cubicBezTo>
                      <a:pt x="29" y="20"/>
                      <a:pt x="29" y="19"/>
                      <a:pt x="29" y="18"/>
                    </a:cubicBezTo>
                    <a:cubicBezTo>
                      <a:pt x="29" y="17"/>
                      <a:pt x="28" y="16"/>
                      <a:pt x="28" y="16"/>
                    </a:cubicBezTo>
                    <a:cubicBezTo>
                      <a:pt x="28" y="14"/>
                      <a:pt x="27" y="13"/>
                      <a:pt x="26" y="12"/>
                    </a:cubicBezTo>
                    <a:cubicBezTo>
                      <a:pt x="24" y="10"/>
                      <a:pt x="22" y="9"/>
                      <a:pt x="1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2" name="Freeform 482"/>
              <p:cNvSpPr>
                <a:spLocks noEditPoints="1"/>
              </p:cNvSpPr>
              <p:nvPr/>
            </p:nvSpPr>
            <p:spPr bwMode="auto">
              <a:xfrm>
                <a:off x="-5154613" y="3119438"/>
                <a:ext cx="50800" cy="53975"/>
              </a:xfrm>
              <a:custGeom>
                <a:avLst/>
                <a:gdLst>
                  <a:gd name="T0" fmla="*/ 12 w 24"/>
                  <a:gd name="T1" fmla="*/ 25 h 25"/>
                  <a:gd name="T2" fmla="*/ 0 w 24"/>
                  <a:gd name="T3" fmla="*/ 12 h 25"/>
                  <a:gd name="T4" fmla="*/ 0 w 24"/>
                  <a:gd name="T5" fmla="*/ 7 h 25"/>
                  <a:gd name="T6" fmla="*/ 1 w 24"/>
                  <a:gd name="T7" fmla="*/ 7 h 25"/>
                  <a:gd name="T8" fmla="*/ 3 w 24"/>
                  <a:gd name="T9" fmla="*/ 3 h 25"/>
                  <a:gd name="T10" fmla="*/ 12 w 24"/>
                  <a:gd name="T11" fmla="*/ 0 h 25"/>
                  <a:gd name="T12" fmla="*/ 12 w 24"/>
                  <a:gd name="T13" fmla="*/ 0 h 25"/>
                  <a:gd name="T14" fmla="*/ 20 w 24"/>
                  <a:gd name="T15" fmla="*/ 3 h 25"/>
                  <a:gd name="T16" fmla="*/ 23 w 24"/>
                  <a:gd name="T17" fmla="*/ 7 h 25"/>
                  <a:gd name="T18" fmla="*/ 24 w 24"/>
                  <a:gd name="T19" fmla="*/ 12 h 25"/>
                  <a:gd name="T20" fmla="*/ 12 w 24"/>
                  <a:gd name="T21" fmla="*/ 25 h 25"/>
                  <a:gd name="T22" fmla="*/ 8 w 24"/>
                  <a:gd name="T23" fmla="*/ 10 h 25"/>
                  <a:gd name="T24" fmla="*/ 8 w 24"/>
                  <a:gd name="T25" fmla="*/ 12 h 25"/>
                  <a:gd name="T26" fmla="*/ 12 w 24"/>
                  <a:gd name="T27" fmla="*/ 16 h 25"/>
                  <a:gd name="T28" fmla="*/ 12 w 24"/>
                  <a:gd name="T29" fmla="*/ 16 h 25"/>
                  <a:gd name="T30" fmla="*/ 16 w 24"/>
                  <a:gd name="T31" fmla="*/ 12 h 25"/>
                  <a:gd name="T32" fmla="*/ 15 w 24"/>
                  <a:gd name="T33" fmla="*/ 10 h 25"/>
                  <a:gd name="T34" fmla="*/ 15 w 24"/>
                  <a:gd name="T35" fmla="*/ 10 h 25"/>
                  <a:gd name="T36" fmla="*/ 15 w 24"/>
                  <a:gd name="T37" fmla="*/ 9 h 25"/>
                  <a:gd name="T38" fmla="*/ 12 w 24"/>
                  <a:gd name="T39" fmla="*/ 8 h 25"/>
                  <a:gd name="T40" fmla="*/ 12 w 24"/>
                  <a:gd name="T41" fmla="*/ 8 h 25"/>
                  <a:gd name="T42" fmla="*/ 9 w 24"/>
                  <a:gd name="T43" fmla="*/ 9 h 25"/>
                  <a:gd name="T44" fmla="*/ 8 w 24"/>
                  <a:gd name="T45" fmla="*/ 1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5">
                    <a:moveTo>
                      <a:pt x="12" y="25"/>
                    </a:moveTo>
                    <a:cubicBezTo>
                      <a:pt x="5" y="25"/>
                      <a:pt x="0" y="19"/>
                      <a:pt x="0" y="12"/>
                    </a:cubicBezTo>
                    <a:cubicBezTo>
                      <a:pt x="0" y="11"/>
                      <a:pt x="0" y="9"/>
                      <a:pt x="0" y="7"/>
                    </a:cubicBezTo>
                    <a:cubicBezTo>
                      <a:pt x="1" y="7"/>
                      <a:pt x="1" y="7"/>
                      <a:pt x="1" y="7"/>
                    </a:cubicBezTo>
                    <a:cubicBezTo>
                      <a:pt x="1" y="6"/>
                      <a:pt x="2" y="4"/>
                      <a:pt x="3" y="3"/>
                    </a:cubicBezTo>
                    <a:cubicBezTo>
                      <a:pt x="5" y="1"/>
                      <a:pt x="8" y="0"/>
                      <a:pt x="12" y="0"/>
                    </a:cubicBezTo>
                    <a:cubicBezTo>
                      <a:pt x="12" y="0"/>
                      <a:pt x="12" y="0"/>
                      <a:pt x="12" y="0"/>
                    </a:cubicBezTo>
                    <a:cubicBezTo>
                      <a:pt x="15" y="0"/>
                      <a:pt x="18" y="1"/>
                      <a:pt x="20" y="3"/>
                    </a:cubicBezTo>
                    <a:cubicBezTo>
                      <a:pt x="22" y="5"/>
                      <a:pt x="22" y="6"/>
                      <a:pt x="23" y="7"/>
                    </a:cubicBezTo>
                    <a:cubicBezTo>
                      <a:pt x="24" y="9"/>
                      <a:pt x="24" y="10"/>
                      <a:pt x="24" y="12"/>
                    </a:cubicBezTo>
                    <a:cubicBezTo>
                      <a:pt x="24" y="19"/>
                      <a:pt x="19" y="24"/>
                      <a:pt x="12" y="25"/>
                    </a:cubicBezTo>
                    <a:close/>
                    <a:moveTo>
                      <a:pt x="8" y="10"/>
                    </a:moveTo>
                    <a:cubicBezTo>
                      <a:pt x="8" y="11"/>
                      <a:pt x="8" y="11"/>
                      <a:pt x="8" y="12"/>
                    </a:cubicBezTo>
                    <a:cubicBezTo>
                      <a:pt x="8" y="15"/>
                      <a:pt x="10" y="16"/>
                      <a:pt x="12" y="16"/>
                    </a:cubicBezTo>
                    <a:cubicBezTo>
                      <a:pt x="12" y="16"/>
                      <a:pt x="12" y="16"/>
                      <a:pt x="12" y="16"/>
                    </a:cubicBezTo>
                    <a:cubicBezTo>
                      <a:pt x="14" y="16"/>
                      <a:pt x="16" y="14"/>
                      <a:pt x="16" y="12"/>
                    </a:cubicBezTo>
                    <a:cubicBezTo>
                      <a:pt x="16" y="12"/>
                      <a:pt x="16" y="11"/>
                      <a:pt x="15" y="10"/>
                    </a:cubicBezTo>
                    <a:cubicBezTo>
                      <a:pt x="15" y="10"/>
                      <a:pt x="15" y="10"/>
                      <a:pt x="15" y="10"/>
                    </a:cubicBezTo>
                    <a:cubicBezTo>
                      <a:pt x="15" y="10"/>
                      <a:pt x="15" y="9"/>
                      <a:pt x="15" y="9"/>
                    </a:cubicBezTo>
                    <a:cubicBezTo>
                      <a:pt x="14" y="8"/>
                      <a:pt x="13" y="8"/>
                      <a:pt x="12" y="8"/>
                    </a:cubicBezTo>
                    <a:cubicBezTo>
                      <a:pt x="12" y="8"/>
                      <a:pt x="12" y="8"/>
                      <a:pt x="12" y="8"/>
                    </a:cubicBezTo>
                    <a:cubicBezTo>
                      <a:pt x="11" y="8"/>
                      <a:pt x="10" y="8"/>
                      <a:pt x="9" y="9"/>
                    </a:cubicBezTo>
                    <a:cubicBezTo>
                      <a:pt x="9" y="9"/>
                      <a:pt x="8" y="10"/>
                      <a:pt x="8"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3" name="Freeform 483"/>
              <p:cNvSpPr>
                <a:spLocks noEditPoints="1"/>
              </p:cNvSpPr>
              <p:nvPr/>
            </p:nvSpPr>
            <p:spPr bwMode="auto">
              <a:xfrm>
                <a:off x="-5154613" y="3082925"/>
                <a:ext cx="50800" cy="53975"/>
              </a:xfrm>
              <a:custGeom>
                <a:avLst/>
                <a:gdLst>
                  <a:gd name="T0" fmla="*/ 12 w 24"/>
                  <a:gd name="T1" fmla="*/ 25 h 25"/>
                  <a:gd name="T2" fmla="*/ 12 w 24"/>
                  <a:gd name="T3" fmla="*/ 25 h 25"/>
                  <a:gd name="T4" fmla="*/ 3 w 24"/>
                  <a:gd name="T5" fmla="*/ 21 h 25"/>
                  <a:gd name="T6" fmla="*/ 0 w 24"/>
                  <a:gd name="T7" fmla="*/ 12 h 25"/>
                  <a:gd name="T8" fmla="*/ 4 w 24"/>
                  <a:gd name="T9" fmla="*/ 3 h 25"/>
                  <a:gd name="T10" fmla="*/ 13 w 24"/>
                  <a:gd name="T11" fmla="*/ 0 h 25"/>
                  <a:gd name="T12" fmla="*/ 21 w 24"/>
                  <a:gd name="T13" fmla="*/ 4 h 25"/>
                  <a:gd name="T14" fmla="*/ 24 w 24"/>
                  <a:gd name="T15" fmla="*/ 13 h 25"/>
                  <a:gd name="T16" fmla="*/ 12 w 24"/>
                  <a:gd name="T17" fmla="*/ 25 h 25"/>
                  <a:gd name="T18" fmla="*/ 12 w 24"/>
                  <a:gd name="T19" fmla="*/ 8 h 25"/>
                  <a:gd name="T20" fmla="*/ 9 w 24"/>
                  <a:gd name="T21" fmla="*/ 9 h 25"/>
                  <a:gd name="T22" fmla="*/ 8 w 24"/>
                  <a:gd name="T23" fmla="*/ 12 h 25"/>
                  <a:gd name="T24" fmla="*/ 9 w 24"/>
                  <a:gd name="T25" fmla="*/ 16 h 25"/>
                  <a:gd name="T26" fmla="*/ 12 w 24"/>
                  <a:gd name="T27" fmla="*/ 17 h 25"/>
                  <a:gd name="T28" fmla="*/ 12 w 24"/>
                  <a:gd name="T29" fmla="*/ 21 h 25"/>
                  <a:gd name="T30" fmla="*/ 12 w 24"/>
                  <a:gd name="T31" fmla="*/ 17 h 25"/>
                  <a:gd name="T32" fmla="*/ 16 w 24"/>
                  <a:gd name="T33" fmla="*/ 13 h 25"/>
                  <a:gd name="T34" fmla="*/ 15 w 24"/>
                  <a:gd name="T35" fmla="*/ 9 h 25"/>
                  <a:gd name="T36" fmla="*/ 12 w 24"/>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2" y="25"/>
                      <a:pt x="12" y="25"/>
                      <a:pt x="12" y="25"/>
                    </a:cubicBezTo>
                    <a:cubicBezTo>
                      <a:pt x="9" y="25"/>
                      <a:pt x="6" y="23"/>
                      <a:pt x="3" y="21"/>
                    </a:cubicBezTo>
                    <a:cubicBezTo>
                      <a:pt x="1" y="19"/>
                      <a:pt x="0" y="15"/>
                      <a:pt x="0" y="12"/>
                    </a:cubicBezTo>
                    <a:cubicBezTo>
                      <a:pt x="0" y="8"/>
                      <a:pt x="1" y="5"/>
                      <a:pt x="4" y="3"/>
                    </a:cubicBezTo>
                    <a:cubicBezTo>
                      <a:pt x="6" y="1"/>
                      <a:pt x="9" y="0"/>
                      <a:pt x="13" y="0"/>
                    </a:cubicBezTo>
                    <a:cubicBezTo>
                      <a:pt x="16" y="0"/>
                      <a:pt x="19" y="2"/>
                      <a:pt x="21" y="4"/>
                    </a:cubicBezTo>
                    <a:cubicBezTo>
                      <a:pt x="23" y="7"/>
                      <a:pt x="24" y="10"/>
                      <a:pt x="24" y="13"/>
                    </a:cubicBezTo>
                    <a:cubicBezTo>
                      <a:pt x="24" y="19"/>
                      <a:pt x="19" y="25"/>
                      <a:pt x="12" y="25"/>
                    </a:cubicBezTo>
                    <a:close/>
                    <a:moveTo>
                      <a:pt x="12" y="8"/>
                    </a:moveTo>
                    <a:cubicBezTo>
                      <a:pt x="11" y="8"/>
                      <a:pt x="10" y="8"/>
                      <a:pt x="9" y="9"/>
                    </a:cubicBezTo>
                    <a:cubicBezTo>
                      <a:pt x="8" y="10"/>
                      <a:pt x="8" y="11"/>
                      <a:pt x="8" y="12"/>
                    </a:cubicBezTo>
                    <a:cubicBezTo>
                      <a:pt x="8" y="13"/>
                      <a:pt x="8" y="15"/>
                      <a:pt x="9" y="16"/>
                    </a:cubicBezTo>
                    <a:cubicBezTo>
                      <a:pt x="10" y="16"/>
                      <a:pt x="11" y="17"/>
                      <a:pt x="12" y="17"/>
                    </a:cubicBezTo>
                    <a:cubicBezTo>
                      <a:pt x="12" y="21"/>
                      <a:pt x="12" y="21"/>
                      <a:pt x="12" y="21"/>
                    </a:cubicBezTo>
                    <a:cubicBezTo>
                      <a:pt x="12" y="17"/>
                      <a:pt x="12" y="17"/>
                      <a:pt x="12" y="17"/>
                    </a:cubicBezTo>
                    <a:cubicBezTo>
                      <a:pt x="14" y="17"/>
                      <a:pt x="16" y="15"/>
                      <a:pt x="16" y="13"/>
                    </a:cubicBezTo>
                    <a:cubicBezTo>
                      <a:pt x="16" y="11"/>
                      <a:pt x="15"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4" name="Freeform 484"/>
              <p:cNvSpPr>
                <a:spLocks noEditPoints="1"/>
              </p:cNvSpPr>
              <p:nvPr/>
            </p:nvSpPr>
            <p:spPr bwMode="auto">
              <a:xfrm>
                <a:off x="-5040313" y="2987675"/>
                <a:ext cx="52388" cy="49213"/>
              </a:xfrm>
              <a:custGeom>
                <a:avLst/>
                <a:gdLst>
                  <a:gd name="T0" fmla="*/ 13 w 25"/>
                  <a:gd name="T1" fmla="*/ 23 h 23"/>
                  <a:gd name="T2" fmla="*/ 11 w 25"/>
                  <a:gd name="T3" fmla="*/ 23 h 23"/>
                  <a:gd name="T4" fmla="*/ 3 w 25"/>
                  <a:gd name="T5" fmla="*/ 18 h 23"/>
                  <a:gd name="T6" fmla="*/ 1 w 25"/>
                  <a:gd name="T7" fmla="*/ 10 h 23"/>
                  <a:gd name="T8" fmla="*/ 6 w 25"/>
                  <a:gd name="T9" fmla="*/ 2 h 23"/>
                  <a:gd name="T10" fmla="*/ 15 w 25"/>
                  <a:gd name="T11" fmla="*/ 1 h 23"/>
                  <a:gd name="T12" fmla="*/ 22 w 25"/>
                  <a:gd name="T13" fmla="*/ 5 h 23"/>
                  <a:gd name="T14" fmla="*/ 25 w 25"/>
                  <a:gd name="T15" fmla="*/ 14 h 23"/>
                  <a:gd name="T16" fmla="*/ 13 w 25"/>
                  <a:gd name="T17" fmla="*/ 23 h 23"/>
                  <a:gd name="T18" fmla="*/ 12 w 25"/>
                  <a:gd name="T19" fmla="*/ 9 h 23"/>
                  <a:gd name="T20" fmla="*/ 10 w 25"/>
                  <a:gd name="T21" fmla="*/ 9 h 23"/>
                  <a:gd name="T22" fmla="*/ 9 w 25"/>
                  <a:gd name="T23" fmla="*/ 11 h 23"/>
                  <a:gd name="T24" fmla="*/ 9 w 25"/>
                  <a:gd name="T25" fmla="*/ 13 h 23"/>
                  <a:gd name="T26" fmla="*/ 12 w 25"/>
                  <a:gd name="T27" fmla="*/ 15 h 23"/>
                  <a:gd name="T28" fmla="*/ 17 w 25"/>
                  <a:gd name="T29" fmla="*/ 13 h 23"/>
                  <a:gd name="T30" fmla="*/ 16 w 25"/>
                  <a:gd name="T31" fmla="*/ 10 h 23"/>
                  <a:gd name="T32" fmla="*/ 13 w 25"/>
                  <a:gd name="T33" fmla="*/ 9 h 23"/>
                  <a:gd name="T34" fmla="*/ 12 w 25"/>
                  <a:gd name="T35"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3" y="23"/>
                    </a:moveTo>
                    <a:cubicBezTo>
                      <a:pt x="12" y="23"/>
                      <a:pt x="12" y="23"/>
                      <a:pt x="11" y="23"/>
                    </a:cubicBezTo>
                    <a:cubicBezTo>
                      <a:pt x="8" y="23"/>
                      <a:pt x="5" y="21"/>
                      <a:pt x="3" y="18"/>
                    </a:cubicBezTo>
                    <a:cubicBezTo>
                      <a:pt x="1" y="16"/>
                      <a:pt x="0" y="13"/>
                      <a:pt x="1" y="10"/>
                    </a:cubicBezTo>
                    <a:cubicBezTo>
                      <a:pt x="1" y="7"/>
                      <a:pt x="3" y="4"/>
                      <a:pt x="6" y="2"/>
                    </a:cubicBezTo>
                    <a:cubicBezTo>
                      <a:pt x="8" y="1"/>
                      <a:pt x="12" y="0"/>
                      <a:pt x="15" y="1"/>
                    </a:cubicBezTo>
                    <a:cubicBezTo>
                      <a:pt x="18" y="1"/>
                      <a:pt x="21" y="3"/>
                      <a:pt x="22" y="5"/>
                    </a:cubicBezTo>
                    <a:cubicBezTo>
                      <a:pt x="24" y="8"/>
                      <a:pt x="25" y="11"/>
                      <a:pt x="25" y="14"/>
                    </a:cubicBezTo>
                    <a:cubicBezTo>
                      <a:pt x="24" y="19"/>
                      <a:pt x="19" y="23"/>
                      <a:pt x="13" y="23"/>
                    </a:cubicBezTo>
                    <a:close/>
                    <a:moveTo>
                      <a:pt x="12" y="9"/>
                    </a:moveTo>
                    <a:cubicBezTo>
                      <a:pt x="11" y="9"/>
                      <a:pt x="11" y="9"/>
                      <a:pt x="10" y="9"/>
                    </a:cubicBezTo>
                    <a:cubicBezTo>
                      <a:pt x="9" y="10"/>
                      <a:pt x="9" y="10"/>
                      <a:pt x="9" y="11"/>
                    </a:cubicBezTo>
                    <a:cubicBezTo>
                      <a:pt x="9" y="12"/>
                      <a:pt x="9" y="13"/>
                      <a:pt x="9" y="13"/>
                    </a:cubicBezTo>
                    <a:cubicBezTo>
                      <a:pt x="10" y="14"/>
                      <a:pt x="11" y="15"/>
                      <a:pt x="12" y="15"/>
                    </a:cubicBezTo>
                    <a:cubicBezTo>
                      <a:pt x="14" y="15"/>
                      <a:pt x="16" y="14"/>
                      <a:pt x="17" y="13"/>
                    </a:cubicBezTo>
                    <a:cubicBezTo>
                      <a:pt x="17" y="12"/>
                      <a:pt x="16" y="11"/>
                      <a:pt x="16" y="10"/>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5" name="Freeform 485"/>
              <p:cNvSpPr>
                <a:spLocks noEditPoints="1"/>
              </p:cNvSpPr>
              <p:nvPr/>
            </p:nvSpPr>
            <p:spPr bwMode="auto">
              <a:xfrm>
                <a:off x="-5033963" y="2957513"/>
                <a:ext cx="55563" cy="50800"/>
              </a:xfrm>
              <a:custGeom>
                <a:avLst/>
                <a:gdLst>
                  <a:gd name="T0" fmla="*/ 13 w 26"/>
                  <a:gd name="T1" fmla="*/ 23 h 23"/>
                  <a:gd name="T2" fmla="*/ 10 w 26"/>
                  <a:gd name="T3" fmla="*/ 23 h 23"/>
                  <a:gd name="T4" fmla="*/ 2 w 26"/>
                  <a:gd name="T5" fmla="*/ 17 h 23"/>
                  <a:gd name="T6" fmla="*/ 1 w 26"/>
                  <a:gd name="T7" fmla="*/ 9 h 23"/>
                  <a:gd name="T8" fmla="*/ 12 w 26"/>
                  <a:gd name="T9" fmla="*/ 0 h 23"/>
                  <a:gd name="T10" fmla="*/ 15 w 26"/>
                  <a:gd name="T11" fmla="*/ 1 h 23"/>
                  <a:gd name="T12" fmla="*/ 25 w 26"/>
                  <a:gd name="T13" fmla="*/ 14 h 23"/>
                  <a:gd name="T14" fmla="*/ 13 w 26"/>
                  <a:gd name="T15" fmla="*/ 23 h 23"/>
                  <a:gd name="T16" fmla="*/ 12 w 26"/>
                  <a:gd name="T17" fmla="*/ 8 h 23"/>
                  <a:gd name="T18" fmla="*/ 9 w 26"/>
                  <a:gd name="T19" fmla="*/ 11 h 23"/>
                  <a:gd name="T20" fmla="*/ 9 w 26"/>
                  <a:gd name="T21" fmla="*/ 13 h 23"/>
                  <a:gd name="T22" fmla="*/ 12 w 26"/>
                  <a:gd name="T23" fmla="*/ 15 h 23"/>
                  <a:gd name="T24" fmla="*/ 17 w 26"/>
                  <a:gd name="T25" fmla="*/ 13 h 23"/>
                  <a:gd name="T26" fmla="*/ 13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1" y="23"/>
                      <a:pt x="10" y="23"/>
                    </a:cubicBezTo>
                    <a:cubicBezTo>
                      <a:pt x="7" y="22"/>
                      <a:pt x="4" y="20"/>
                      <a:pt x="2" y="17"/>
                    </a:cubicBezTo>
                    <a:cubicBezTo>
                      <a:pt x="1" y="15"/>
                      <a:pt x="0" y="12"/>
                      <a:pt x="1" y="9"/>
                    </a:cubicBezTo>
                    <a:cubicBezTo>
                      <a:pt x="2" y="4"/>
                      <a:pt x="7" y="0"/>
                      <a:pt x="12" y="0"/>
                    </a:cubicBezTo>
                    <a:cubicBezTo>
                      <a:pt x="13" y="0"/>
                      <a:pt x="14" y="0"/>
                      <a:pt x="15" y="1"/>
                    </a:cubicBezTo>
                    <a:cubicBezTo>
                      <a:pt x="22" y="2"/>
                      <a:pt x="26" y="8"/>
                      <a:pt x="25" y="14"/>
                    </a:cubicBezTo>
                    <a:cubicBezTo>
                      <a:pt x="23" y="19"/>
                      <a:pt x="19" y="23"/>
                      <a:pt x="13" y="23"/>
                    </a:cubicBezTo>
                    <a:close/>
                    <a:moveTo>
                      <a:pt x="12" y="8"/>
                    </a:moveTo>
                    <a:cubicBezTo>
                      <a:pt x="10" y="8"/>
                      <a:pt x="9" y="9"/>
                      <a:pt x="9" y="11"/>
                    </a:cubicBezTo>
                    <a:cubicBezTo>
                      <a:pt x="9" y="12"/>
                      <a:pt x="9" y="13"/>
                      <a:pt x="9" y="13"/>
                    </a:cubicBezTo>
                    <a:cubicBezTo>
                      <a:pt x="10" y="14"/>
                      <a:pt x="11" y="15"/>
                      <a:pt x="12" y="15"/>
                    </a:cubicBezTo>
                    <a:cubicBezTo>
                      <a:pt x="14" y="15"/>
                      <a:pt x="16" y="14"/>
                      <a:pt x="17" y="13"/>
                    </a:cubicBezTo>
                    <a:cubicBezTo>
                      <a:pt x="17"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6" name="Freeform 486"/>
              <p:cNvSpPr>
                <a:spLocks noEditPoints="1"/>
              </p:cNvSpPr>
              <p:nvPr/>
            </p:nvSpPr>
            <p:spPr bwMode="auto">
              <a:xfrm>
                <a:off x="-5026025" y="2927350"/>
                <a:ext cx="55563" cy="50800"/>
              </a:xfrm>
              <a:custGeom>
                <a:avLst/>
                <a:gdLst>
                  <a:gd name="T0" fmla="*/ 13 w 26"/>
                  <a:gd name="T1" fmla="*/ 23 h 23"/>
                  <a:gd name="T2" fmla="*/ 9 w 26"/>
                  <a:gd name="T3" fmla="*/ 22 h 23"/>
                  <a:gd name="T4" fmla="*/ 2 w 26"/>
                  <a:gd name="T5" fmla="*/ 17 h 23"/>
                  <a:gd name="T6" fmla="*/ 1 w 26"/>
                  <a:gd name="T7" fmla="*/ 8 h 23"/>
                  <a:gd name="T8" fmla="*/ 12 w 26"/>
                  <a:gd name="T9" fmla="*/ 0 h 23"/>
                  <a:gd name="T10" fmla="*/ 16 w 26"/>
                  <a:gd name="T11" fmla="*/ 1 h 23"/>
                  <a:gd name="T12" fmla="*/ 24 w 26"/>
                  <a:gd name="T13" fmla="*/ 15 h 23"/>
                  <a:gd name="T14" fmla="*/ 13 w 26"/>
                  <a:gd name="T15" fmla="*/ 23 h 23"/>
                  <a:gd name="T16" fmla="*/ 12 w 26"/>
                  <a:gd name="T17" fmla="*/ 8 h 23"/>
                  <a:gd name="T18" fmla="*/ 8 w 26"/>
                  <a:gd name="T19" fmla="*/ 10 h 23"/>
                  <a:gd name="T20" fmla="*/ 9 w 26"/>
                  <a:gd name="T21" fmla="*/ 13 h 23"/>
                  <a:gd name="T22" fmla="*/ 11 w 26"/>
                  <a:gd name="T23" fmla="*/ 15 h 23"/>
                  <a:gd name="T24" fmla="*/ 16 w 26"/>
                  <a:gd name="T25" fmla="*/ 13 h 23"/>
                  <a:gd name="T26" fmla="*/ 13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0" y="23"/>
                      <a:pt x="9" y="22"/>
                    </a:cubicBezTo>
                    <a:cubicBezTo>
                      <a:pt x="6" y="22"/>
                      <a:pt x="3" y="20"/>
                      <a:pt x="2" y="17"/>
                    </a:cubicBezTo>
                    <a:cubicBezTo>
                      <a:pt x="0" y="14"/>
                      <a:pt x="0" y="11"/>
                      <a:pt x="1" y="8"/>
                    </a:cubicBezTo>
                    <a:cubicBezTo>
                      <a:pt x="2" y="3"/>
                      <a:pt x="7" y="0"/>
                      <a:pt x="12" y="0"/>
                    </a:cubicBezTo>
                    <a:cubicBezTo>
                      <a:pt x="13" y="0"/>
                      <a:pt x="14" y="0"/>
                      <a:pt x="16" y="1"/>
                    </a:cubicBezTo>
                    <a:cubicBezTo>
                      <a:pt x="22" y="3"/>
                      <a:pt x="26" y="9"/>
                      <a:pt x="24" y="15"/>
                    </a:cubicBezTo>
                    <a:cubicBezTo>
                      <a:pt x="23" y="20"/>
                      <a:pt x="18" y="23"/>
                      <a:pt x="13" y="23"/>
                    </a:cubicBezTo>
                    <a:close/>
                    <a:moveTo>
                      <a:pt x="12" y="8"/>
                    </a:moveTo>
                    <a:cubicBezTo>
                      <a:pt x="10" y="8"/>
                      <a:pt x="9" y="9"/>
                      <a:pt x="8" y="10"/>
                    </a:cubicBezTo>
                    <a:cubicBezTo>
                      <a:pt x="8" y="11"/>
                      <a:pt x="8" y="12"/>
                      <a:pt x="9" y="13"/>
                    </a:cubicBezTo>
                    <a:cubicBezTo>
                      <a:pt x="9" y="14"/>
                      <a:pt x="10" y="14"/>
                      <a:pt x="11" y="15"/>
                    </a:cubicBezTo>
                    <a:cubicBezTo>
                      <a:pt x="13" y="15"/>
                      <a:pt x="16" y="14"/>
                      <a:pt x="16" y="13"/>
                    </a:cubicBezTo>
                    <a:cubicBezTo>
                      <a:pt x="17" y="11"/>
                      <a:pt x="15"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7" name="Freeform 487"/>
              <p:cNvSpPr>
                <a:spLocks noEditPoints="1"/>
              </p:cNvSpPr>
              <p:nvPr/>
            </p:nvSpPr>
            <p:spPr bwMode="auto">
              <a:xfrm>
                <a:off x="-5018088" y="2898775"/>
                <a:ext cx="57150" cy="49213"/>
              </a:xfrm>
              <a:custGeom>
                <a:avLst/>
                <a:gdLst>
                  <a:gd name="T0" fmla="*/ 13 w 26"/>
                  <a:gd name="T1" fmla="*/ 23 h 23"/>
                  <a:gd name="T2" fmla="*/ 9 w 26"/>
                  <a:gd name="T3" fmla="*/ 22 h 23"/>
                  <a:gd name="T4" fmla="*/ 2 w 26"/>
                  <a:gd name="T5" fmla="*/ 16 h 23"/>
                  <a:gd name="T6" fmla="*/ 1 w 26"/>
                  <a:gd name="T7" fmla="*/ 8 h 23"/>
                  <a:gd name="T8" fmla="*/ 12 w 26"/>
                  <a:gd name="T9" fmla="*/ 0 h 23"/>
                  <a:gd name="T10" fmla="*/ 16 w 26"/>
                  <a:gd name="T11" fmla="*/ 1 h 23"/>
                  <a:gd name="T12" fmla="*/ 24 w 26"/>
                  <a:gd name="T13" fmla="*/ 15 h 23"/>
                  <a:gd name="T14" fmla="*/ 13 w 26"/>
                  <a:gd name="T15" fmla="*/ 23 h 23"/>
                  <a:gd name="T16" fmla="*/ 12 w 26"/>
                  <a:gd name="T17" fmla="*/ 8 h 23"/>
                  <a:gd name="T18" fmla="*/ 9 w 26"/>
                  <a:gd name="T19" fmla="*/ 10 h 23"/>
                  <a:gd name="T20" fmla="*/ 9 w 26"/>
                  <a:gd name="T21" fmla="*/ 13 h 23"/>
                  <a:gd name="T22" fmla="*/ 12 w 26"/>
                  <a:gd name="T23" fmla="*/ 15 h 23"/>
                  <a:gd name="T24" fmla="*/ 16 w 26"/>
                  <a:gd name="T25" fmla="*/ 13 h 23"/>
                  <a:gd name="T26" fmla="*/ 14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0" y="23"/>
                      <a:pt x="9" y="22"/>
                    </a:cubicBezTo>
                    <a:cubicBezTo>
                      <a:pt x="6" y="21"/>
                      <a:pt x="3" y="19"/>
                      <a:pt x="2" y="16"/>
                    </a:cubicBezTo>
                    <a:cubicBezTo>
                      <a:pt x="0" y="14"/>
                      <a:pt x="0" y="11"/>
                      <a:pt x="1" y="8"/>
                    </a:cubicBezTo>
                    <a:cubicBezTo>
                      <a:pt x="3" y="3"/>
                      <a:pt x="7" y="0"/>
                      <a:pt x="12" y="0"/>
                    </a:cubicBezTo>
                    <a:cubicBezTo>
                      <a:pt x="14" y="0"/>
                      <a:pt x="15" y="0"/>
                      <a:pt x="16" y="1"/>
                    </a:cubicBezTo>
                    <a:cubicBezTo>
                      <a:pt x="23" y="3"/>
                      <a:pt x="26" y="10"/>
                      <a:pt x="24" y="15"/>
                    </a:cubicBezTo>
                    <a:cubicBezTo>
                      <a:pt x="23" y="20"/>
                      <a:pt x="18" y="23"/>
                      <a:pt x="13" y="23"/>
                    </a:cubicBezTo>
                    <a:close/>
                    <a:moveTo>
                      <a:pt x="12" y="8"/>
                    </a:moveTo>
                    <a:cubicBezTo>
                      <a:pt x="10" y="8"/>
                      <a:pt x="9" y="9"/>
                      <a:pt x="9" y="10"/>
                    </a:cubicBezTo>
                    <a:cubicBezTo>
                      <a:pt x="8" y="11"/>
                      <a:pt x="9" y="12"/>
                      <a:pt x="9" y="13"/>
                    </a:cubicBezTo>
                    <a:cubicBezTo>
                      <a:pt x="9" y="14"/>
                      <a:pt x="10" y="14"/>
                      <a:pt x="12" y="15"/>
                    </a:cubicBezTo>
                    <a:cubicBezTo>
                      <a:pt x="14" y="15"/>
                      <a:pt x="16" y="14"/>
                      <a:pt x="16" y="13"/>
                    </a:cubicBezTo>
                    <a:cubicBezTo>
                      <a:pt x="17" y="11"/>
                      <a:pt x="16"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8" name="Freeform 488"/>
              <p:cNvSpPr>
                <a:spLocks noEditPoints="1"/>
              </p:cNvSpPr>
              <p:nvPr/>
            </p:nvSpPr>
            <p:spPr bwMode="auto">
              <a:xfrm>
                <a:off x="-5006975" y="2868613"/>
                <a:ext cx="55563" cy="49213"/>
              </a:xfrm>
              <a:custGeom>
                <a:avLst/>
                <a:gdLst>
                  <a:gd name="T0" fmla="*/ 13 w 26"/>
                  <a:gd name="T1" fmla="*/ 23 h 23"/>
                  <a:gd name="T2" fmla="*/ 9 w 26"/>
                  <a:gd name="T3" fmla="*/ 23 h 23"/>
                  <a:gd name="T4" fmla="*/ 2 w 26"/>
                  <a:gd name="T5" fmla="*/ 17 h 23"/>
                  <a:gd name="T6" fmla="*/ 1 w 26"/>
                  <a:gd name="T7" fmla="*/ 7 h 23"/>
                  <a:gd name="T8" fmla="*/ 12 w 26"/>
                  <a:gd name="T9" fmla="*/ 0 h 23"/>
                  <a:gd name="T10" fmla="*/ 17 w 26"/>
                  <a:gd name="T11" fmla="*/ 1 h 23"/>
                  <a:gd name="T12" fmla="*/ 24 w 26"/>
                  <a:gd name="T13" fmla="*/ 16 h 23"/>
                  <a:gd name="T14" fmla="*/ 17 w 26"/>
                  <a:gd name="T15" fmla="*/ 22 h 23"/>
                  <a:gd name="T16" fmla="*/ 13 w 26"/>
                  <a:gd name="T17" fmla="*/ 23 h 23"/>
                  <a:gd name="T18" fmla="*/ 12 w 26"/>
                  <a:gd name="T19" fmla="*/ 8 h 23"/>
                  <a:gd name="T20" fmla="*/ 9 w 26"/>
                  <a:gd name="T21" fmla="*/ 10 h 23"/>
                  <a:gd name="T22" fmla="*/ 9 w 26"/>
                  <a:gd name="T23" fmla="*/ 13 h 23"/>
                  <a:gd name="T24" fmla="*/ 11 w 26"/>
                  <a:gd name="T25" fmla="*/ 15 h 23"/>
                  <a:gd name="T26" fmla="*/ 15 w 26"/>
                  <a:gd name="T27" fmla="*/ 15 h 23"/>
                  <a:gd name="T28" fmla="*/ 16 w 26"/>
                  <a:gd name="T29" fmla="*/ 13 h 23"/>
                  <a:gd name="T30" fmla="*/ 14 w 26"/>
                  <a:gd name="T31" fmla="*/ 9 h 23"/>
                  <a:gd name="T32" fmla="*/ 12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10" y="23"/>
                      <a:pt x="9" y="23"/>
                    </a:cubicBezTo>
                    <a:cubicBezTo>
                      <a:pt x="6" y="21"/>
                      <a:pt x="3" y="19"/>
                      <a:pt x="2" y="17"/>
                    </a:cubicBezTo>
                    <a:cubicBezTo>
                      <a:pt x="0" y="14"/>
                      <a:pt x="0" y="10"/>
                      <a:pt x="1" y="7"/>
                    </a:cubicBezTo>
                    <a:cubicBezTo>
                      <a:pt x="3" y="3"/>
                      <a:pt x="7" y="0"/>
                      <a:pt x="12" y="0"/>
                    </a:cubicBezTo>
                    <a:cubicBezTo>
                      <a:pt x="14" y="0"/>
                      <a:pt x="15" y="1"/>
                      <a:pt x="17" y="1"/>
                    </a:cubicBezTo>
                    <a:cubicBezTo>
                      <a:pt x="23" y="4"/>
                      <a:pt x="26" y="11"/>
                      <a:pt x="24" y="16"/>
                    </a:cubicBezTo>
                    <a:cubicBezTo>
                      <a:pt x="23" y="19"/>
                      <a:pt x="20" y="21"/>
                      <a:pt x="17" y="22"/>
                    </a:cubicBezTo>
                    <a:cubicBezTo>
                      <a:pt x="16" y="23"/>
                      <a:pt x="15" y="23"/>
                      <a:pt x="13" y="23"/>
                    </a:cubicBezTo>
                    <a:close/>
                    <a:moveTo>
                      <a:pt x="12" y="8"/>
                    </a:moveTo>
                    <a:cubicBezTo>
                      <a:pt x="10" y="8"/>
                      <a:pt x="9" y="9"/>
                      <a:pt x="9" y="10"/>
                    </a:cubicBezTo>
                    <a:cubicBezTo>
                      <a:pt x="8" y="11"/>
                      <a:pt x="9" y="12"/>
                      <a:pt x="9" y="13"/>
                    </a:cubicBezTo>
                    <a:cubicBezTo>
                      <a:pt x="9" y="14"/>
                      <a:pt x="10" y="14"/>
                      <a:pt x="11" y="15"/>
                    </a:cubicBezTo>
                    <a:cubicBezTo>
                      <a:pt x="12" y="15"/>
                      <a:pt x="14" y="15"/>
                      <a:pt x="15" y="15"/>
                    </a:cubicBezTo>
                    <a:cubicBezTo>
                      <a:pt x="15" y="15"/>
                      <a:pt x="16" y="14"/>
                      <a:pt x="16" y="13"/>
                    </a:cubicBezTo>
                    <a:cubicBezTo>
                      <a:pt x="17" y="12"/>
                      <a:pt x="16" y="10"/>
                      <a:pt x="14" y="9"/>
                    </a:cubicBezTo>
                    <a:cubicBezTo>
                      <a:pt x="13"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9" name="Freeform 489"/>
              <p:cNvSpPr>
                <a:spLocks noEditPoints="1"/>
              </p:cNvSpPr>
              <p:nvPr/>
            </p:nvSpPr>
            <p:spPr bwMode="auto">
              <a:xfrm>
                <a:off x="-4994275" y="2840038"/>
                <a:ext cx="57150" cy="49213"/>
              </a:xfrm>
              <a:custGeom>
                <a:avLst/>
                <a:gdLst>
                  <a:gd name="T0" fmla="*/ 13 w 26"/>
                  <a:gd name="T1" fmla="*/ 23 h 23"/>
                  <a:gd name="T2" fmla="*/ 8 w 26"/>
                  <a:gd name="T3" fmla="*/ 22 h 23"/>
                  <a:gd name="T4" fmla="*/ 1 w 26"/>
                  <a:gd name="T5" fmla="*/ 16 h 23"/>
                  <a:gd name="T6" fmla="*/ 1 w 26"/>
                  <a:gd name="T7" fmla="*/ 7 h 23"/>
                  <a:gd name="T8" fmla="*/ 11 w 26"/>
                  <a:gd name="T9" fmla="*/ 0 h 23"/>
                  <a:gd name="T10" fmla="*/ 17 w 26"/>
                  <a:gd name="T11" fmla="*/ 1 h 23"/>
                  <a:gd name="T12" fmla="*/ 23 w 26"/>
                  <a:gd name="T13" fmla="*/ 16 h 23"/>
                  <a:gd name="T14" fmla="*/ 17 w 26"/>
                  <a:gd name="T15" fmla="*/ 22 h 23"/>
                  <a:gd name="T16" fmla="*/ 13 w 26"/>
                  <a:gd name="T17" fmla="*/ 23 h 23"/>
                  <a:gd name="T18" fmla="*/ 11 w 26"/>
                  <a:gd name="T19" fmla="*/ 8 h 23"/>
                  <a:gd name="T20" fmla="*/ 8 w 26"/>
                  <a:gd name="T21" fmla="*/ 10 h 23"/>
                  <a:gd name="T22" fmla="*/ 8 w 26"/>
                  <a:gd name="T23" fmla="*/ 12 h 23"/>
                  <a:gd name="T24" fmla="*/ 11 w 26"/>
                  <a:gd name="T25" fmla="*/ 14 h 23"/>
                  <a:gd name="T26" fmla="*/ 14 w 26"/>
                  <a:gd name="T27" fmla="*/ 15 h 23"/>
                  <a:gd name="T28" fmla="*/ 16 w 26"/>
                  <a:gd name="T29" fmla="*/ 13 h 23"/>
                  <a:gd name="T30" fmla="*/ 13 w 26"/>
                  <a:gd name="T31" fmla="*/ 8 h 23"/>
                  <a:gd name="T32" fmla="*/ 11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9" y="23"/>
                      <a:pt x="8" y="22"/>
                    </a:cubicBezTo>
                    <a:cubicBezTo>
                      <a:pt x="5" y="21"/>
                      <a:pt x="2" y="18"/>
                      <a:pt x="1" y="16"/>
                    </a:cubicBezTo>
                    <a:cubicBezTo>
                      <a:pt x="0" y="13"/>
                      <a:pt x="0" y="9"/>
                      <a:pt x="1" y="7"/>
                    </a:cubicBezTo>
                    <a:cubicBezTo>
                      <a:pt x="3" y="2"/>
                      <a:pt x="7" y="0"/>
                      <a:pt x="11" y="0"/>
                    </a:cubicBezTo>
                    <a:cubicBezTo>
                      <a:pt x="13" y="0"/>
                      <a:pt x="15" y="0"/>
                      <a:pt x="17" y="1"/>
                    </a:cubicBezTo>
                    <a:cubicBezTo>
                      <a:pt x="23" y="4"/>
                      <a:pt x="26" y="11"/>
                      <a:pt x="23" y="16"/>
                    </a:cubicBezTo>
                    <a:cubicBezTo>
                      <a:pt x="22" y="19"/>
                      <a:pt x="20" y="21"/>
                      <a:pt x="17" y="22"/>
                    </a:cubicBezTo>
                    <a:cubicBezTo>
                      <a:pt x="15" y="23"/>
                      <a:pt x="14" y="23"/>
                      <a:pt x="13" y="23"/>
                    </a:cubicBezTo>
                    <a:close/>
                    <a:moveTo>
                      <a:pt x="11" y="8"/>
                    </a:moveTo>
                    <a:cubicBezTo>
                      <a:pt x="10" y="8"/>
                      <a:pt x="9" y="9"/>
                      <a:pt x="8" y="10"/>
                    </a:cubicBezTo>
                    <a:cubicBezTo>
                      <a:pt x="8" y="11"/>
                      <a:pt x="8" y="11"/>
                      <a:pt x="8" y="12"/>
                    </a:cubicBezTo>
                    <a:cubicBezTo>
                      <a:pt x="9" y="13"/>
                      <a:pt x="10" y="14"/>
                      <a:pt x="11" y="14"/>
                    </a:cubicBezTo>
                    <a:cubicBezTo>
                      <a:pt x="12" y="15"/>
                      <a:pt x="13" y="15"/>
                      <a:pt x="14" y="15"/>
                    </a:cubicBezTo>
                    <a:cubicBezTo>
                      <a:pt x="15" y="14"/>
                      <a:pt x="16" y="14"/>
                      <a:pt x="16" y="13"/>
                    </a:cubicBezTo>
                    <a:cubicBezTo>
                      <a:pt x="17" y="11"/>
                      <a:pt x="15" y="9"/>
                      <a:pt x="13" y="8"/>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0" name="Freeform 490"/>
              <p:cNvSpPr>
                <a:spLocks noEditPoints="1"/>
              </p:cNvSpPr>
              <p:nvPr/>
            </p:nvSpPr>
            <p:spPr bwMode="auto">
              <a:xfrm>
                <a:off x="-5073650" y="2971800"/>
                <a:ext cx="53975" cy="50800"/>
              </a:xfrm>
              <a:custGeom>
                <a:avLst/>
                <a:gdLst>
                  <a:gd name="T0" fmla="*/ 13 w 25"/>
                  <a:gd name="T1" fmla="*/ 24 h 24"/>
                  <a:gd name="T2" fmla="*/ 11 w 25"/>
                  <a:gd name="T3" fmla="*/ 24 h 24"/>
                  <a:gd name="T4" fmla="*/ 3 w 25"/>
                  <a:gd name="T5" fmla="*/ 19 h 24"/>
                  <a:gd name="T6" fmla="*/ 1 w 25"/>
                  <a:gd name="T7" fmla="*/ 10 h 24"/>
                  <a:gd name="T8" fmla="*/ 6 w 25"/>
                  <a:gd name="T9" fmla="*/ 2 h 24"/>
                  <a:gd name="T10" fmla="*/ 15 w 25"/>
                  <a:gd name="T11" fmla="*/ 1 h 24"/>
                  <a:gd name="T12" fmla="*/ 23 w 25"/>
                  <a:gd name="T13" fmla="*/ 6 h 24"/>
                  <a:gd name="T14" fmla="*/ 25 w 25"/>
                  <a:gd name="T15" fmla="*/ 14 h 24"/>
                  <a:gd name="T16" fmla="*/ 13 w 25"/>
                  <a:gd name="T17" fmla="*/ 24 h 24"/>
                  <a:gd name="T18" fmla="*/ 12 w 25"/>
                  <a:gd name="T19" fmla="*/ 9 h 24"/>
                  <a:gd name="T20" fmla="*/ 10 w 25"/>
                  <a:gd name="T21" fmla="*/ 9 h 24"/>
                  <a:gd name="T22" fmla="*/ 9 w 25"/>
                  <a:gd name="T23" fmla="*/ 11 h 24"/>
                  <a:gd name="T24" fmla="*/ 9 w 25"/>
                  <a:gd name="T25" fmla="*/ 14 h 24"/>
                  <a:gd name="T26" fmla="*/ 12 w 25"/>
                  <a:gd name="T27" fmla="*/ 16 h 24"/>
                  <a:gd name="T28" fmla="*/ 17 w 25"/>
                  <a:gd name="T29" fmla="*/ 13 h 24"/>
                  <a:gd name="T30" fmla="*/ 16 w 25"/>
                  <a:gd name="T31" fmla="*/ 11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3" y="24"/>
                    </a:moveTo>
                    <a:cubicBezTo>
                      <a:pt x="12" y="24"/>
                      <a:pt x="11" y="24"/>
                      <a:pt x="11" y="24"/>
                    </a:cubicBezTo>
                    <a:cubicBezTo>
                      <a:pt x="7" y="23"/>
                      <a:pt x="5" y="21"/>
                      <a:pt x="3" y="19"/>
                    </a:cubicBezTo>
                    <a:cubicBezTo>
                      <a:pt x="1" y="16"/>
                      <a:pt x="0" y="13"/>
                      <a:pt x="1" y="10"/>
                    </a:cubicBezTo>
                    <a:cubicBezTo>
                      <a:pt x="1" y="7"/>
                      <a:pt x="3" y="4"/>
                      <a:pt x="6" y="2"/>
                    </a:cubicBezTo>
                    <a:cubicBezTo>
                      <a:pt x="9" y="1"/>
                      <a:pt x="12" y="0"/>
                      <a:pt x="15" y="1"/>
                    </a:cubicBezTo>
                    <a:cubicBezTo>
                      <a:pt x="18" y="2"/>
                      <a:pt x="21" y="3"/>
                      <a:pt x="23" y="6"/>
                    </a:cubicBezTo>
                    <a:cubicBezTo>
                      <a:pt x="24" y="8"/>
                      <a:pt x="25" y="11"/>
                      <a:pt x="25" y="14"/>
                    </a:cubicBezTo>
                    <a:cubicBezTo>
                      <a:pt x="24" y="20"/>
                      <a:pt x="19" y="24"/>
                      <a:pt x="13" y="24"/>
                    </a:cubicBezTo>
                    <a:close/>
                    <a:moveTo>
                      <a:pt x="12" y="9"/>
                    </a:moveTo>
                    <a:cubicBezTo>
                      <a:pt x="12" y="9"/>
                      <a:pt x="11" y="9"/>
                      <a:pt x="10" y="9"/>
                    </a:cubicBezTo>
                    <a:cubicBezTo>
                      <a:pt x="10" y="9"/>
                      <a:pt x="9" y="10"/>
                      <a:pt x="9" y="11"/>
                    </a:cubicBezTo>
                    <a:cubicBezTo>
                      <a:pt x="8" y="12"/>
                      <a:pt x="9" y="13"/>
                      <a:pt x="9" y="14"/>
                    </a:cubicBezTo>
                    <a:cubicBezTo>
                      <a:pt x="10" y="15"/>
                      <a:pt x="11" y="16"/>
                      <a:pt x="12" y="16"/>
                    </a:cubicBezTo>
                    <a:cubicBezTo>
                      <a:pt x="14" y="16"/>
                      <a:pt x="16" y="15"/>
                      <a:pt x="17" y="13"/>
                    </a:cubicBezTo>
                    <a:cubicBezTo>
                      <a:pt x="17" y="12"/>
                      <a:pt x="17" y="11"/>
                      <a:pt x="16" y="11"/>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1" name="Freeform 491"/>
              <p:cNvSpPr>
                <a:spLocks noEditPoints="1"/>
              </p:cNvSpPr>
              <p:nvPr/>
            </p:nvSpPr>
            <p:spPr bwMode="auto">
              <a:xfrm>
                <a:off x="-5067300" y="2938463"/>
                <a:ext cx="53975" cy="52388"/>
              </a:xfrm>
              <a:custGeom>
                <a:avLst/>
                <a:gdLst>
                  <a:gd name="T0" fmla="*/ 13 w 25"/>
                  <a:gd name="T1" fmla="*/ 24 h 24"/>
                  <a:gd name="T2" fmla="*/ 10 w 25"/>
                  <a:gd name="T3" fmla="*/ 24 h 24"/>
                  <a:gd name="T4" fmla="*/ 3 w 25"/>
                  <a:gd name="T5" fmla="*/ 18 h 24"/>
                  <a:gd name="T6" fmla="*/ 1 w 25"/>
                  <a:gd name="T7" fmla="*/ 9 h 24"/>
                  <a:gd name="T8" fmla="*/ 3 w 25"/>
                  <a:gd name="T9" fmla="*/ 5 h 24"/>
                  <a:gd name="T10" fmla="*/ 7 w 25"/>
                  <a:gd name="T11" fmla="*/ 2 h 24"/>
                  <a:gd name="T12" fmla="*/ 16 w 25"/>
                  <a:gd name="T13" fmla="*/ 1 h 24"/>
                  <a:gd name="T14" fmla="*/ 23 w 25"/>
                  <a:gd name="T15" fmla="*/ 6 h 24"/>
                  <a:gd name="T16" fmla="*/ 25 w 25"/>
                  <a:gd name="T17" fmla="*/ 11 h 24"/>
                  <a:gd name="T18" fmla="*/ 25 w 25"/>
                  <a:gd name="T19" fmla="*/ 15 h 24"/>
                  <a:gd name="T20" fmla="*/ 13 w 25"/>
                  <a:gd name="T21" fmla="*/ 24 h 24"/>
                  <a:gd name="T22" fmla="*/ 13 w 25"/>
                  <a:gd name="T23" fmla="*/ 9 h 24"/>
                  <a:gd name="T24" fmla="*/ 11 w 25"/>
                  <a:gd name="T25" fmla="*/ 9 h 24"/>
                  <a:gd name="T26" fmla="*/ 10 w 25"/>
                  <a:gd name="T27" fmla="*/ 10 h 24"/>
                  <a:gd name="T28" fmla="*/ 9 w 25"/>
                  <a:gd name="T29" fmla="*/ 11 h 24"/>
                  <a:gd name="T30" fmla="*/ 10 w 25"/>
                  <a:gd name="T31" fmla="*/ 14 h 24"/>
                  <a:gd name="T32" fmla="*/ 12 w 25"/>
                  <a:gd name="T33" fmla="*/ 16 h 24"/>
                  <a:gd name="T34" fmla="*/ 17 w 25"/>
                  <a:gd name="T35" fmla="*/ 13 h 24"/>
                  <a:gd name="T36" fmla="*/ 17 w 25"/>
                  <a:gd name="T37" fmla="*/ 12 h 24"/>
                  <a:gd name="T38" fmla="*/ 16 w 25"/>
                  <a:gd name="T39" fmla="*/ 11 h 24"/>
                  <a:gd name="T40" fmla="*/ 14 w 25"/>
                  <a:gd name="T41" fmla="*/ 9 h 24"/>
                  <a:gd name="T42" fmla="*/ 13 w 25"/>
                  <a:gd name="T4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4">
                    <a:moveTo>
                      <a:pt x="13" y="24"/>
                    </a:moveTo>
                    <a:cubicBezTo>
                      <a:pt x="12" y="24"/>
                      <a:pt x="11" y="24"/>
                      <a:pt x="10" y="24"/>
                    </a:cubicBezTo>
                    <a:cubicBezTo>
                      <a:pt x="7" y="23"/>
                      <a:pt x="4" y="21"/>
                      <a:pt x="3" y="18"/>
                    </a:cubicBezTo>
                    <a:cubicBezTo>
                      <a:pt x="1" y="16"/>
                      <a:pt x="0" y="13"/>
                      <a:pt x="1" y="9"/>
                    </a:cubicBezTo>
                    <a:cubicBezTo>
                      <a:pt x="2" y="8"/>
                      <a:pt x="2" y="6"/>
                      <a:pt x="3" y="5"/>
                    </a:cubicBezTo>
                    <a:cubicBezTo>
                      <a:pt x="4" y="4"/>
                      <a:pt x="6" y="3"/>
                      <a:pt x="7" y="2"/>
                    </a:cubicBezTo>
                    <a:cubicBezTo>
                      <a:pt x="10" y="1"/>
                      <a:pt x="13" y="0"/>
                      <a:pt x="16" y="1"/>
                    </a:cubicBezTo>
                    <a:cubicBezTo>
                      <a:pt x="19" y="2"/>
                      <a:pt x="22" y="4"/>
                      <a:pt x="23" y="6"/>
                    </a:cubicBezTo>
                    <a:cubicBezTo>
                      <a:pt x="24" y="8"/>
                      <a:pt x="25" y="9"/>
                      <a:pt x="25" y="11"/>
                    </a:cubicBezTo>
                    <a:cubicBezTo>
                      <a:pt x="25" y="12"/>
                      <a:pt x="25" y="14"/>
                      <a:pt x="25" y="15"/>
                    </a:cubicBezTo>
                    <a:cubicBezTo>
                      <a:pt x="24" y="20"/>
                      <a:pt x="19" y="24"/>
                      <a:pt x="13" y="24"/>
                    </a:cubicBezTo>
                    <a:close/>
                    <a:moveTo>
                      <a:pt x="13" y="9"/>
                    </a:moveTo>
                    <a:cubicBezTo>
                      <a:pt x="12" y="9"/>
                      <a:pt x="11" y="9"/>
                      <a:pt x="11" y="9"/>
                    </a:cubicBezTo>
                    <a:cubicBezTo>
                      <a:pt x="10" y="9"/>
                      <a:pt x="10" y="10"/>
                      <a:pt x="10" y="10"/>
                    </a:cubicBezTo>
                    <a:cubicBezTo>
                      <a:pt x="9" y="10"/>
                      <a:pt x="9" y="11"/>
                      <a:pt x="9" y="11"/>
                    </a:cubicBezTo>
                    <a:cubicBezTo>
                      <a:pt x="9" y="12"/>
                      <a:pt x="9" y="13"/>
                      <a:pt x="10" y="14"/>
                    </a:cubicBezTo>
                    <a:cubicBezTo>
                      <a:pt x="10" y="15"/>
                      <a:pt x="11" y="16"/>
                      <a:pt x="12" y="16"/>
                    </a:cubicBezTo>
                    <a:cubicBezTo>
                      <a:pt x="14" y="16"/>
                      <a:pt x="17" y="15"/>
                      <a:pt x="17" y="13"/>
                    </a:cubicBezTo>
                    <a:cubicBezTo>
                      <a:pt x="17" y="13"/>
                      <a:pt x="17" y="13"/>
                      <a:pt x="17" y="12"/>
                    </a:cubicBezTo>
                    <a:cubicBezTo>
                      <a:pt x="17" y="11"/>
                      <a:pt x="17" y="11"/>
                      <a:pt x="16" y="11"/>
                    </a:cubicBezTo>
                    <a:cubicBezTo>
                      <a:pt x="16" y="10"/>
                      <a:pt x="15" y="9"/>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2" name="Freeform 492"/>
              <p:cNvSpPr>
                <a:spLocks noEditPoints="1"/>
              </p:cNvSpPr>
              <p:nvPr/>
            </p:nvSpPr>
            <p:spPr bwMode="auto">
              <a:xfrm>
                <a:off x="-5056188" y="2908300"/>
                <a:ext cx="53975" cy="49213"/>
              </a:xfrm>
              <a:custGeom>
                <a:avLst/>
                <a:gdLst>
                  <a:gd name="T0" fmla="*/ 12 w 25"/>
                  <a:gd name="T1" fmla="*/ 23 h 23"/>
                  <a:gd name="T2" fmla="*/ 9 w 25"/>
                  <a:gd name="T3" fmla="*/ 23 h 23"/>
                  <a:gd name="T4" fmla="*/ 1 w 25"/>
                  <a:gd name="T5" fmla="*/ 17 h 23"/>
                  <a:gd name="T6" fmla="*/ 0 w 25"/>
                  <a:gd name="T7" fmla="*/ 8 h 23"/>
                  <a:gd name="T8" fmla="*/ 12 w 25"/>
                  <a:gd name="T9" fmla="*/ 0 h 23"/>
                  <a:gd name="T10" fmla="*/ 16 w 25"/>
                  <a:gd name="T11" fmla="*/ 0 h 23"/>
                  <a:gd name="T12" fmla="*/ 24 w 25"/>
                  <a:gd name="T13" fmla="*/ 15 h 23"/>
                  <a:gd name="T14" fmla="*/ 12 w 25"/>
                  <a:gd name="T15" fmla="*/ 23 h 23"/>
                  <a:gd name="T16" fmla="*/ 12 w 25"/>
                  <a:gd name="T17" fmla="*/ 8 h 23"/>
                  <a:gd name="T18" fmla="*/ 8 w 25"/>
                  <a:gd name="T19" fmla="*/ 10 h 23"/>
                  <a:gd name="T20" fmla="*/ 9 w 25"/>
                  <a:gd name="T21" fmla="*/ 13 h 23"/>
                  <a:gd name="T22" fmla="*/ 11 w 25"/>
                  <a:gd name="T23" fmla="*/ 15 h 23"/>
                  <a:gd name="T24" fmla="*/ 16 w 25"/>
                  <a:gd name="T25" fmla="*/ 13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11" y="23"/>
                      <a:pt x="10" y="23"/>
                      <a:pt x="9" y="23"/>
                    </a:cubicBezTo>
                    <a:cubicBezTo>
                      <a:pt x="6" y="22"/>
                      <a:pt x="3" y="20"/>
                      <a:pt x="1" y="17"/>
                    </a:cubicBezTo>
                    <a:cubicBezTo>
                      <a:pt x="0" y="14"/>
                      <a:pt x="0" y="11"/>
                      <a:pt x="0" y="8"/>
                    </a:cubicBezTo>
                    <a:cubicBezTo>
                      <a:pt x="2" y="3"/>
                      <a:pt x="6" y="0"/>
                      <a:pt x="12" y="0"/>
                    </a:cubicBezTo>
                    <a:cubicBezTo>
                      <a:pt x="13" y="0"/>
                      <a:pt x="14" y="0"/>
                      <a:pt x="16" y="0"/>
                    </a:cubicBezTo>
                    <a:cubicBezTo>
                      <a:pt x="22" y="2"/>
                      <a:pt x="25" y="9"/>
                      <a:pt x="24" y="15"/>
                    </a:cubicBezTo>
                    <a:cubicBezTo>
                      <a:pt x="22" y="20"/>
                      <a:pt x="18" y="23"/>
                      <a:pt x="12" y="23"/>
                    </a:cubicBezTo>
                    <a:close/>
                    <a:moveTo>
                      <a:pt x="12" y="8"/>
                    </a:moveTo>
                    <a:cubicBezTo>
                      <a:pt x="10" y="8"/>
                      <a:pt x="9" y="9"/>
                      <a:pt x="8" y="10"/>
                    </a:cubicBezTo>
                    <a:cubicBezTo>
                      <a:pt x="8" y="11"/>
                      <a:pt x="8" y="12"/>
                      <a:pt x="9" y="13"/>
                    </a:cubicBezTo>
                    <a:cubicBezTo>
                      <a:pt x="9" y="14"/>
                      <a:pt x="10" y="15"/>
                      <a:pt x="11" y="15"/>
                    </a:cubicBezTo>
                    <a:cubicBezTo>
                      <a:pt x="13" y="16"/>
                      <a:pt x="15" y="15"/>
                      <a:pt x="16" y="13"/>
                    </a:cubicBezTo>
                    <a:cubicBezTo>
                      <a:pt x="16" y="11"/>
                      <a:pt x="15"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3" name="Freeform 493"/>
              <p:cNvSpPr>
                <a:spLocks noEditPoints="1"/>
              </p:cNvSpPr>
              <p:nvPr/>
            </p:nvSpPr>
            <p:spPr bwMode="auto">
              <a:xfrm>
                <a:off x="-5048250" y="2876550"/>
                <a:ext cx="53975" cy="50800"/>
              </a:xfrm>
              <a:custGeom>
                <a:avLst/>
                <a:gdLst>
                  <a:gd name="T0" fmla="*/ 13 w 25"/>
                  <a:gd name="T1" fmla="*/ 24 h 24"/>
                  <a:gd name="T2" fmla="*/ 9 w 25"/>
                  <a:gd name="T3" fmla="*/ 23 h 24"/>
                  <a:gd name="T4" fmla="*/ 2 w 25"/>
                  <a:gd name="T5" fmla="*/ 17 h 24"/>
                  <a:gd name="T6" fmla="*/ 1 w 25"/>
                  <a:gd name="T7" fmla="*/ 8 h 24"/>
                  <a:gd name="T8" fmla="*/ 8 w 25"/>
                  <a:gd name="T9" fmla="*/ 1 h 24"/>
                  <a:gd name="T10" fmla="*/ 17 w 25"/>
                  <a:gd name="T11" fmla="*/ 1 h 24"/>
                  <a:gd name="T12" fmla="*/ 24 w 25"/>
                  <a:gd name="T13" fmla="*/ 7 h 24"/>
                  <a:gd name="T14" fmla="*/ 24 w 25"/>
                  <a:gd name="T15" fmla="*/ 16 h 24"/>
                  <a:gd name="T16" fmla="*/ 13 w 25"/>
                  <a:gd name="T17" fmla="*/ 24 h 24"/>
                  <a:gd name="T18" fmla="*/ 12 w 25"/>
                  <a:gd name="T19" fmla="*/ 8 h 24"/>
                  <a:gd name="T20" fmla="*/ 11 w 25"/>
                  <a:gd name="T21" fmla="*/ 9 h 24"/>
                  <a:gd name="T22" fmla="*/ 9 w 25"/>
                  <a:gd name="T23" fmla="*/ 11 h 24"/>
                  <a:gd name="T24" fmla="*/ 9 w 25"/>
                  <a:gd name="T25" fmla="*/ 13 h 24"/>
                  <a:gd name="T26" fmla="*/ 12 w 25"/>
                  <a:gd name="T27" fmla="*/ 15 h 24"/>
                  <a:gd name="T28" fmla="*/ 13 w 25"/>
                  <a:gd name="T29" fmla="*/ 16 h 24"/>
                  <a:gd name="T30" fmla="*/ 17 w 25"/>
                  <a:gd name="T31" fmla="*/ 13 h 24"/>
                  <a:gd name="T32" fmla="*/ 16 w 25"/>
                  <a:gd name="T33" fmla="*/ 11 h 24"/>
                  <a:gd name="T34" fmla="*/ 14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2" y="24"/>
                      <a:pt x="10" y="23"/>
                      <a:pt x="9" y="23"/>
                    </a:cubicBezTo>
                    <a:cubicBezTo>
                      <a:pt x="6" y="22"/>
                      <a:pt x="3" y="20"/>
                      <a:pt x="2" y="17"/>
                    </a:cubicBezTo>
                    <a:cubicBezTo>
                      <a:pt x="1" y="14"/>
                      <a:pt x="0" y="11"/>
                      <a:pt x="1" y="8"/>
                    </a:cubicBezTo>
                    <a:cubicBezTo>
                      <a:pt x="2" y="5"/>
                      <a:pt x="5" y="2"/>
                      <a:pt x="8" y="1"/>
                    </a:cubicBezTo>
                    <a:cubicBezTo>
                      <a:pt x="10" y="0"/>
                      <a:pt x="14" y="0"/>
                      <a:pt x="17" y="1"/>
                    </a:cubicBezTo>
                    <a:cubicBezTo>
                      <a:pt x="20" y="2"/>
                      <a:pt x="22" y="4"/>
                      <a:pt x="24" y="7"/>
                    </a:cubicBezTo>
                    <a:cubicBezTo>
                      <a:pt x="25" y="10"/>
                      <a:pt x="25" y="13"/>
                      <a:pt x="24" y="16"/>
                    </a:cubicBezTo>
                    <a:cubicBezTo>
                      <a:pt x="23" y="21"/>
                      <a:pt x="18" y="24"/>
                      <a:pt x="13" y="24"/>
                    </a:cubicBezTo>
                    <a:close/>
                    <a:moveTo>
                      <a:pt x="12" y="8"/>
                    </a:moveTo>
                    <a:cubicBezTo>
                      <a:pt x="12" y="8"/>
                      <a:pt x="11" y="8"/>
                      <a:pt x="11" y="9"/>
                    </a:cubicBezTo>
                    <a:cubicBezTo>
                      <a:pt x="10" y="9"/>
                      <a:pt x="9" y="10"/>
                      <a:pt x="9" y="11"/>
                    </a:cubicBezTo>
                    <a:cubicBezTo>
                      <a:pt x="9" y="12"/>
                      <a:pt x="9" y="13"/>
                      <a:pt x="9" y="13"/>
                    </a:cubicBezTo>
                    <a:cubicBezTo>
                      <a:pt x="10" y="14"/>
                      <a:pt x="11" y="15"/>
                      <a:pt x="12" y="15"/>
                    </a:cubicBezTo>
                    <a:cubicBezTo>
                      <a:pt x="12" y="16"/>
                      <a:pt x="13" y="16"/>
                      <a:pt x="13" y="16"/>
                    </a:cubicBezTo>
                    <a:cubicBezTo>
                      <a:pt x="15" y="16"/>
                      <a:pt x="16" y="15"/>
                      <a:pt x="17" y="13"/>
                    </a:cubicBezTo>
                    <a:cubicBezTo>
                      <a:pt x="17" y="12"/>
                      <a:pt x="17" y="11"/>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4" name="Freeform 494"/>
              <p:cNvSpPr>
                <a:spLocks noEditPoints="1"/>
              </p:cNvSpPr>
              <p:nvPr/>
            </p:nvSpPr>
            <p:spPr bwMode="auto">
              <a:xfrm>
                <a:off x="-5033963" y="2844800"/>
                <a:ext cx="52388" cy="50800"/>
              </a:xfrm>
              <a:custGeom>
                <a:avLst/>
                <a:gdLst>
                  <a:gd name="T0" fmla="*/ 12 w 25"/>
                  <a:gd name="T1" fmla="*/ 24 h 24"/>
                  <a:gd name="T2" fmla="*/ 8 w 25"/>
                  <a:gd name="T3" fmla="*/ 24 h 24"/>
                  <a:gd name="T4" fmla="*/ 1 w 25"/>
                  <a:gd name="T5" fmla="*/ 17 h 24"/>
                  <a:gd name="T6" fmla="*/ 1 w 25"/>
                  <a:gd name="T7" fmla="*/ 8 h 24"/>
                  <a:gd name="T8" fmla="*/ 7 w 25"/>
                  <a:gd name="T9" fmla="*/ 2 h 24"/>
                  <a:gd name="T10" fmla="*/ 17 w 25"/>
                  <a:gd name="T11" fmla="*/ 2 h 24"/>
                  <a:gd name="T12" fmla="*/ 23 w 25"/>
                  <a:gd name="T13" fmla="*/ 8 h 24"/>
                  <a:gd name="T14" fmla="*/ 23 w 25"/>
                  <a:gd name="T15" fmla="*/ 17 h 24"/>
                  <a:gd name="T16" fmla="*/ 12 w 25"/>
                  <a:gd name="T17" fmla="*/ 24 h 24"/>
                  <a:gd name="T18" fmla="*/ 12 w 25"/>
                  <a:gd name="T19" fmla="*/ 9 h 24"/>
                  <a:gd name="T20" fmla="*/ 10 w 25"/>
                  <a:gd name="T21" fmla="*/ 9 h 24"/>
                  <a:gd name="T22" fmla="*/ 8 w 25"/>
                  <a:gd name="T23" fmla="*/ 11 h 24"/>
                  <a:gd name="T24" fmla="*/ 9 w 25"/>
                  <a:gd name="T25" fmla="*/ 14 h 24"/>
                  <a:gd name="T26" fmla="*/ 11 w 25"/>
                  <a:gd name="T27" fmla="*/ 16 h 24"/>
                  <a:gd name="T28" fmla="*/ 16 w 25"/>
                  <a:gd name="T29" fmla="*/ 14 h 24"/>
                  <a:gd name="T30" fmla="*/ 16 w 25"/>
                  <a:gd name="T31" fmla="*/ 12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1" y="24"/>
                      <a:pt x="9" y="24"/>
                      <a:pt x="8" y="24"/>
                    </a:cubicBezTo>
                    <a:cubicBezTo>
                      <a:pt x="5" y="22"/>
                      <a:pt x="2" y="20"/>
                      <a:pt x="1" y="17"/>
                    </a:cubicBezTo>
                    <a:cubicBezTo>
                      <a:pt x="0" y="14"/>
                      <a:pt x="0" y="11"/>
                      <a:pt x="1" y="8"/>
                    </a:cubicBezTo>
                    <a:cubicBezTo>
                      <a:pt x="2" y="5"/>
                      <a:pt x="4" y="3"/>
                      <a:pt x="7" y="2"/>
                    </a:cubicBezTo>
                    <a:cubicBezTo>
                      <a:pt x="10" y="0"/>
                      <a:pt x="14" y="1"/>
                      <a:pt x="17" y="2"/>
                    </a:cubicBezTo>
                    <a:cubicBezTo>
                      <a:pt x="20" y="3"/>
                      <a:pt x="22" y="5"/>
                      <a:pt x="23" y="8"/>
                    </a:cubicBezTo>
                    <a:cubicBezTo>
                      <a:pt x="24" y="11"/>
                      <a:pt x="25" y="14"/>
                      <a:pt x="23" y="17"/>
                    </a:cubicBezTo>
                    <a:cubicBezTo>
                      <a:pt x="22" y="22"/>
                      <a:pt x="17" y="24"/>
                      <a:pt x="12" y="24"/>
                    </a:cubicBezTo>
                    <a:close/>
                    <a:moveTo>
                      <a:pt x="12" y="9"/>
                    </a:moveTo>
                    <a:cubicBezTo>
                      <a:pt x="11" y="9"/>
                      <a:pt x="11" y="9"/>
                      <a:pt x="10" y="9"/>
                    </a:cubicBezTo>
                    <a:cubicBezTo>
                      <a:pt x="9" y="9"/>
                      <a:pt x="9" y="10"/>
                      <a:pt x="8" y="11"/>
                    </a:cubicBezTo>
                    <a:cubicBezTo>
                      <a:pt x="8" y="12"/>
                      <a:pt x="8" y="13"/>
                      <a:pt x="9" y="14"/>
                    </a:cubicBezTo>
                    <a:cubicBezTo>
                      <a:pt x="9" y="15"/>
                      <a:pt x="10" y="16"/>
                      <a:pt x="11" y="16"/>
                    </a:cubicBezTo>
                    <a:cubicBezTo>
                      <a:pt x="13" y="17"/>
                      <a:pt x="15" y="16"/>
                      <a:pt x="16" y="14"/>
                    </a:cubicBezTo>
                    <a:cubicBezTo>
                      <a:pt x="16" y="13"/>
                      <a:pt x="16" y="12"/>
                      <a:pt x="16" y="12"/>
                    </a:cubicBezTo>
                    <a:cubicBezTo>
                      <a:pt x="15" y="11"/>
                      <a:pt x="15" y="10"/>
                      <a:pt x="13" y="9"/>
                    </a:cubicBezTo>
                    <a:cubicBezTo>
                      <a:pt x="13" y="9"/>
                      <a:pt x="12"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5" name="Freeform 495"/>
              <p:cNvSpPr>
                <a:spLocks noEditPoints="1"/>
              </p:cNvSpPr>
              <p:nvPr/>
            </p:nvSpPr>
            <p:spPr bwMode="auto">
              <a:xfrm>
                <a:off x="-5103813" y="2947988"/>
                <a:ext cx="55563" cy="50800"/>
              </a:xfrm>
              <a:custGeom>
                <a:avLst/>
                <a:gdLst>
                  <a:gd name="T0" fmla="*/ 12 w 26"/>
                  <a:gd name="T1" fmla="*/ 24 h 24"/>
                  <a:gd name="T2" fmla="*/ 10 w 26"/>
                  <a:gd name="T3" fmla="*/ 24 h 24"/>
                  <a:gd name="T4" fmla="*/ 2 w 26"/>
                  <a:gd name="T5" fmla="*/ 19 h 24"/>
                  <a:gd name="T6" fmla="*/ 1 w 26"/>
                  <a:gd name="T7" fmla="*/ 10 h 24"/>
                  <a:gd name="T8" fmla="*/ 12 w 26"/>
                  <a:gd name="T9" fmla="*/ 0 h 24"/>
                  <a:gd name="T10" fmla="*/ 15 w 26"/>
                  <a:gd name="T11" fmla="*/ 0 h 24"/>
                  <a:gd name="T12" fmla="*/ 24 w 26"/>
                  <a:gd name="T13" fmla="*/ 15 h 24"/>
                  <a:gd name="T14" fmla="*/ 19 w 26"/>
                  <a:gd name="T15" fmla="*/ 22 h 24"/>
                  <a:gd name="T16" fmla="*/ 12 w 26"/>
                  <a:gd name="T17" fmla="*/ 24 h 24"/>
                  <a:gd name="T18" fmla="*/ 12 w 26"/>
                  <a:gd name="T19" fmla="*/ 8 h 24"/>
                  <a:gd name="T20" fmla="*/ 9 w 26"/>
                  <a:gd name="T21" fmla="*/ 11 h 24"/>
                  <a:gd name="T22" fmla="*/ 9 w 26"/>
                  <a:gd name="T23" fmla="*/ 14 h 24"/>
                  <a:gd name="T24" fmla="*/ 12 w 26"/>
                  <a:gd name="T25" fmla="*/ 16 h 24"/>
                  <a:gd name="T26" fmla="*/ 15 w 26"/>
                  <a:gd name="T27" fmla="*/ 16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2" y="24"/>
                      <a:pt x="11" y="24"/>
                      <a:pt x="10" y="24"/>
                    </a:cubicBezTo>
                    <a:cubicBezTo>
                      <a:pt x="7" y="23"/>
                      <a:pt x="4" y="21"/>
                      <a:pt x="2" y="19"/>
                    </a:cubicBezTo>
                    <a:cubicBezTo>
                      <a:pt x="0" y="16"/>
                      <a:pt x="0" y="13"/>
                      <a:pt x="1" y="10"/>
                    </a:cubicBezTo>
                    <a:cubicBezTo>
                      <a:pt x="2" y="4"/>
                      <a:pt x="7" y="0"/>
                      <a:pt x="12" y="0"/>
                    </a:cubicBezTo>
                    <a:cubicBezTo>
                      <a:pt x="13" y="0"/>
                      <a:pt x="14" y="0"/>
                      <a:pt x="15" y="0"/>
                    </a:cubicBezTo>
                    <a:cubicBezTo>
                      <a:pt x="22" y="2"/>
                      <a:pt x="26" y="9"/>
                      <a:pt x="24" y="15"/>
                    </a:cubicBezTo>
                    <a:cubicBezTo>
                      <a:pt x="24" y="18"/>
                      <a:pt x="22" y="21"/>
                      <a:pt x="19" y="22"/>
                    </a:cubicBezTo>
                    <a:cubicBezTo>
                      <a:pt x="17" y="24"/>
                      <a:pt x="15" y="24"/>
                      <a:pt x="12" y="24"/>
                    </a:cubicBezTo>
                    <a:close/>
                    <a:moveTo>
                      <a:pt x="12" y="8"/>
                    </a:moveTo>
                    <a:cubicBezTo>
                      <a:pt x="11" y="8"/>
                      <a:pt x="9" y="10"/>
                      <a:pt x="9" y="11"/>
                    </a:cubicBezTo>
                    <a:cubicBezTo>
                      <a:pt x="8" y="12"/>
                      <a:pt x="8" y="14"/>
                      <a:pt x="9" y="14"/>
                    </a:cubicBezTo>
                    <a:cubicBezTo>
                      <a:pt x="10" y="15"/>
                      <a:pt x="10" y="16"/>
                      <a:pt x="12" y="16"/>
                    </a:cubicBezTo>
                    <a:cubicBezTo>
                      <a:pt x="13" y="16"/>
                      <a:pt x="14" y="16"/>
                      <a:pt x="15" y="16"/>
                    </a:cubicBezTo>
                    <a:cubicBezTo>
                      <a:pt x="16" y="15"/>
                      <a:pt x="16" y="14"/>
                      <a:pt x="16" y="13"/>
                    </a:cubicBezTo>
                    <a:cubicBezTo>
                      <a:pt x="17" y="11"/>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6" name="Freeform 496"/>
              <p:cNvSpPr>
                <a:spLocks noEditPoints="1"/>
              </p:cNvSpPr>
              <p:nvPr/>
            </p:nvSpPr>
            <p:spPr bwMode="auto">
              <a:xfrm>
                <a:off x="-5094288" y="2914650"/>
                <a:ext cx="55563" cy="52388"/>
              </a:xfrm>
              <a:custGeom>
                <a:avLst/>
                <a:gdLst>
                  <a:gd name="T0" fmla="*/ 12 w 26"/>
                  <a:gd name="T1" fmla="*/ 24 h 24"/>
                  <a:gd name="T2" fmla="*/ 9 w 26"/>
                  <a:gd name="T3" fmla="*/ 23 h 24"/>
                  <a:gd name="T4" fmla="*/ 2 w 26"/>
                  <a:gd name="T5" fmla="*/ 18 h 24"/>
                  <a:gd name="T6" fmla="*/ 1 w 26"/>
                  <a:gd name="T7" fmla="*/ 8 h 24"/>
                  <a:gd name="T8" fmla="*/ 12 w 26"/>
                  <a:gd name="T9" fmla="*/ 0 h 24"/>
                  <a:gd name="T10" fmla="*/ 16 w 26"/>
                  <a:gd name="T11" fmla="*/ 0 h 24"/>
                  <a:gd name="T12" fmla="*/ 24 w 26"/>
                  <a:gd name="T13" fmla="*/ 15 h 24"/>
                  <a:gd name="T14" fmla="*/ 18 w 26"/>
                  <a:gd name="T15" fmla="*/ 22 h 24"/>
                  <a:gd name="T16" fmla="*/ 12 w 26"/>
                  <a:gd name="T17" fmla="*/ 24 h 24"/>
                  <a:gd name="T18" fmla="*/ 12 w 26"/>
                  <a:gd name="T19" fmla="*/ 8 h 24"/>
                  <a:gd name="T20" fmla="*/ 8 w 26"/>
                  <a:gd name="T21" fmla="*/ 11 h 24"/>
                  <a:gd name="T22" fmla="*/ 9 w 26"/>
                  <a:gd name="T23" fmla="*/ 14 h 24"/>
                  <a:gd name="T24" fmla="*/ 11 w 26"/>
                  <a:gd name="T25" fmla="*/ 15 h 24"/>
                  <a:gd name="T26" fmla="*/ 14 w 26"/>
                  <a:gd name="T27" fmla="*/ 15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10" y="24"/>
                      <a:pt x="9" y="23"/>
                    </a:cubicBezTo>
                    <a:cubicBezTo>
                      <a:pt x="6" y="23"/>
                      <a:pt x="3" y="21"/>
                      <a:pt x="2" y="18"/>
                    </a:cubicBezTo>
                    <a:cubicBezTo>
                      <a:pt x="0" y="15"/>
                      <a:pt x="0" y="12"/>
                      <a:pt x="1" y="8"/>
                    </a:cubicBezTo>
                    <a:cubicBezTo>
                      <a:pt x="2" y="3"/>
                      <a:pt x="7" y="0"/>
                      <a:pt x="12" y="0"/>
                    </a:cubicBezTo>
                    <a:cubicBezTo>
                      <a:pt x="13" y="0"/>
                      <a:pt x="15" y="0"/>
                      <a:pt x="16" y="0"/>
                    </a:cubicBezTo>
                    <a:cubicBezTo>
                      <a:pt x="22" y="2"/>
                      <a:pt x="26" y="9"/>
                      <a:pt x="24" y="15"/>
                    </a:cubicBezTo>
                    <a:cubicBezTo>
                      <a:pt x="23" y="18"/>
                      <a:pt x="21" y="20"/>
                      <a:pt x="18" y="22"/>
                    </a:cubicBezTo>
                    <a:cubicBezTo>
                      <a:pt x="17" y="23"/>
                      <a:pt x="14" y="24"/>
                      <a:pt x="12" y="24"/>
                    </a:cubicBezTo>
                    <a:close/>
                    <a:moveTo>
                      <a:pt x="12" y="8"/>
                    </a:moveTo>
                    <a:cubicBezTo>
                      <a:pt x="10" y="8"/>
                      <a:pt x="9" y="9"/>
                      <a:pt x="8" y="11"/>
                    </a:cubicBezTo>
                    <a:cubicBezTo>
                      <a:pt x="8" y="12"/>
                      <a:pt x="8" y="13"/>
                      <a:pt x="9" y="14"/>
                    </a:cubicBezTo>
                    <a:cubicBezTo>
                      <a:pt x="9" y="15"/>
                      <a:pt x="10" y="15"/>
                      <a:pt x="11" y="15"/>
                    </a:cubicBezTo>
                    <a:cubicBezTo>
                      <a:pt x="12" y="16"/>
                      <a:pt x="13" y="16"/>
                      <a:pt x="14" y="15"/>
                    </a:cubicBezTo>
                    <a:cubicBezTo>
                      <a:pt x="15" y="15"/>
                      <a:pt x="16" y="14"/>
                      <a:pt x="16" y="13"/>
                    </a:cubicBezTo>
                    <a:cubicBezTo>
                      <a:pt x="17" y="11"/>
                      <a:pt x="16" y="8"/>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7" name="Freeform 497"/>
              <p:cNvSpPr>
                <a:spLocks noEditPoints="1"/>
              </p:cNvSpPr>
              <p:nvPr/>
            </p:nvSpPr>
            <p:spPr bwMode="auto">
              <a:xfrm>
                <a:off x="-5086350" y="2881313"/>
                <a:ext cx="58738" cy="50800"/>
              </a:xfrm>
              <a:custGeom>
                <a:avLst/>
                <a:gdLst>
                  <a:gd name="T0" fmla="*/ 13 w 27"/>
                  <a:gd name="T1" fmla="*/ 24 h 24"/>
                  <a:gd name="T2" fmla="*/ 9 w 27"/>
                  <a:gd name="T3" fmla="*/ 24 h 24"/>
                  <a:gd name="T4" fmla="*/ 2 w 27"/>
                  <a:gd name="T5" fmla="*/ 18 h 24"/>
                  <a:gd name="T6" fmla="*/ 1 w 27"/>
                  <a:gd name="T7" fmla="*/ 8 h 24"/>
                  <a:gd name="T8" fmla="*/ 13 w 27"/>
                  <a:gd name="T9" fmla="*/ 0 h 24"/>
                  <a:gd name="T10" fmla="*/ 17 w 27"/>
                  <a:gd name="T11" fmla="*/ 1 h 24"/>
                  <a:gd name="T12" fmla="*/ 24 w 27"/>
                  <a:gd name="T13" fmla="*/ 16 h 24"/>
                  <a:gd name="T14" fmla="*/ 13 w 27"/>
                  <a:gd name="T15" fmla="*/ 24 h 24"/>
                  <a:gd name="T16" fmla="*/ 13 w 27"/>
                  <a:gd name="T17" fmla="*/ 8 h 24"/>
                  <a:gd name="T18" fmla="*/ 9 w 27"/>
                  <a:gd name="T19" fmla="*/ 11 h 24"/>
                  <a:gd name="T20" fmla="*/ 9 w 27"/>
                  <a:gd name="T21" fmla="*/ 14 h 24"/>
                  <a:gd name="T22" fmla="*/ 12 w 27"/>
                  <a:gd name="T23" fmla="*/ 16 h 24"/>
                  <a:gd name="T24" fmla="*/ 17 w 27"/>
                  <a:gd name="T25" fmla="*/ 13 h 24"/>
                  <a:gd name="T26" fmla="*/ 14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2" y="24"/>
                      <a:pt x="11" y="24"/>
                      <a:pt x="9" y="24"/>
                    </a:cubicBezTo>
                    <a:cubicBezTo>
                      <a:pt x="6" y="23"/>
                      <a:pt x="4" y="21"/>
                      <a:pt x="2" y="18"/>
                    </a:cubicBezTo>
                    <a:cubicBezTo>
                      <a:pt x="1" y="15"/>
                      <a:pt x="0" y="11"/>
                      <a:pt x="1" y="8"/>
                    </a:cubicBezTo>
                    <a:cubicBezTo>
                      <a:pt x="3" y="3"/>
                      <a:pt x="8" y="0"/>
                      <a:pt x="13" y="0"/>
                    </a:cubicBezTo>
                    <a:cubicBezTo>
                      <a:pt x="14" y="0"/>
                      <a:pt x="16" y="0"/>
                      <a:pt x="17" y="1"/>
                    </a:cubicBezTo>
                    <a:cubicBezTo>
                      <a:pt x="23" y="3"/>
                      <a:pt x="27" y="10"/>
                      <a:pt x="24" y="16"/>
                    </a:cubicBezTo>
                    <a:cubicBezTo>
                      <a:pt x="23" y="21"/>
                      <a:pt x="18" y="24"/>
                      <a:pt x="13" y="24"/>
                    </a:cubicBezTo>
                    <a:close/>
                    <a:moveTo>
                      <a:pt x="13" y="8"/>
                    </a:moveTo>
                    <a:cubicBezTo>
                      <a:pt x="11" y="8"/>
                      <a:pt x="10" y="9"/>
                      <a:pt x="9" y="11"/>
                    </a:cubicBezTo>
                    <a:cubicBezTo>
                      <a:pt x="9" y="12"/>
                      <a:pt x="9" y="13"/>
                      <a:pt x="9" y="14"/>
                    </a:cubicBezTo>
                    <a:cubicBezTo>
                      <a:pt x="10" y="15"/>
                      <a:pt x="11" y="16"/>
                      <a:pt x="12" y="16"/>
                    </a:cubicBezTo>
                    <a:cubicBezTo>
                      <a:pt x="14" y="17"/>
                      <a:pt x="16" y="15"/>
                      <a:pt x="17" y="13"/>
                    </a:cubicBezTo>
                    <a:cubicBezTo>
                      <a:pt x="17" y="11"/>
                      <a:pt x="16"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8" name="Freeform 498"/>
              <p:cNvSpPr>
                <a:spLocks noEditPoints="1"/>
              </p:cNvSpPr>
              <p:nvPr/>
            </p:nvSpPr>
            <p:spPr bwMode="auto">
              <a:xfrm>
                <a:off x="-5073650" y="2847975"/>
                <a:ext cx="55563" cy="52388"/>
              </a:xfrm>
              <a:custGeom>
                <a:avLst/>
                <a:gdLst>
                  <a:gd name="T0" fmla="*/ 12 w 26"/>
                  <a:gd name="T1" fmla="*/ 24 h 24"/>
                  <a:gd name="T2" fmla="*/ 8 w 26"/>
                  <a:gd name="T3" fmla="*/ 23 h 24"/>
                  <a:gd name="T4" fmla="*/ 1 w 26"/>
                  <a:gd name="T5" fmla="*/ 17 h 24"/>
                  <a:gd name="T6" fmla="*/ 0 w 26"/>
                  <a:gd name="T7" fmla="*/ 13 h 24"/>
                  <a:gd name="T8" fmla="*/ 1 w 26"/>
                  <a:gd name="T9" fmla="*/ 8 h 24"/>
                  <a:gd name="T10" fmla="*/ 12 w 26"/>
                  <a:gd name="T11" fmla="*/ 0 h 24"/>
                  <a:gd name="T12" fmla="*/ 17 w 26"/>
                  <a:gd name="T13" fmla="*/ 1 h 24"/>
                  <a:gd name="T14" fmla="*/ 24 w 26"/>
                  <a:gd name="T15" fmla="*/ 16 h 24"/>
                  <a:gd name="T16" fmla="*/ 21 w 26"/>
                  <a:gd name="T17" fmla="*/ 20 h 24"/>
                  <a:gd name="T18" fmla="*/ 17 w 26"/>
                  <a:gd name="T19" fmla="*/ 23 h 24"/>
                  <a:gd name="T20" fmla="*/ 12 w 26"/>
                  <a:gd name="T21" fmla="*/ 24 h 24"/>
                  <a:gd name="T22" fmla="*/ 12 w 26"/>
                  <a:gd name="T23" fmla="*/ 8 h 24"/>
                  <a:gd name="T24" fmla="*/ 8 w 26"/>
                  <a:gd name="T25" fmla="*/ 11 h 24"/>
                  <a:gd name="T26" fmla="*/ 8 w 26"/>
                  <a:gd name="T27" fmla="*/ 12 h 24"/>
                  <a:gd name="T28" fmla="*/ 8 w 26"/>
                  <a:gd name="T29" fmla="*/ 14 h 24"/>
                  <a:gd name="T30" fmla="*/ 11 w 26"/>
                  <a:gd name="T31" fmla="*/ 16 h 24"/>
                  <a:gd name="T32" fmla="*/ 14 w 26"/>
                  <a:gd name="T33" fmla="*/ 16 h 24"/>
                  <a:gd name="T34" fmla="*/ 15 w 26"/>
                  <a:gd name="T35" fmla="*/ 15 h 24"/>
                  <a:gd name="T36" fmla="*/ 16 w 26"/>
                  <a:gd name="T37" fmla="*/ 13 h 24"/>
                  <a:gd name="T38" fmla="*/ 14 w 26"/>
                  <a:gd name="T39" fmla="*/ 8 h 24"/>
                  <a:gd name="T40" fmla="*/ 12 w 26"/>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4">
                    <a:moveTo>
                      <a:pt x="12" y="24"/>
                    </a:moveTo>
                    <a:cubicBezTo>
                      <a:pt x="11" y="24"/>
                      <a:pt x="9" y="24"/>
                      <a:pt x="8" y="23"/>
                    </a:cubicBezTo>
                    <a:cubicBezTo>
                      <a:pt x="5" y="22"/>
                      <a:pt x="3" y="20"/>
                      <a:pt x="1" y="17"/>
                    </a:cubicBezTo>
                    <a:cubicBezTo>
                      <a:pt x="1" y="16"/>
                      <a:pt x="0" y="14"/>
                      <a:pt x="0" y="13"/>
                    </a:cubicBezTo>
                    <a:cubicBezTo>
                      <a:pt x="0" y="11"/>
                      <a:pt x="0" y="9"/>
                      <a:pt x="1" y="8"/>
                    </a:cubicBezTo>
                    <a:cubicBezTo>
                      <a:pt x="3" y="3"/>
                      <a:pt x="7" y="0"/>
                      <a:pt x="12" y="0"/>
                    </a:cubicBezTo>
                    <a:cubicBezTo>
                      <a:pt x="14" y="0"/>
                      <a:pt x="15" y="0"/>
                      <a:pt x="17" y="1"/>
                    </a:cubicBezTo>
                    <a:cubicBezTo>
                      <a:pt x="23" y="3"/>
                      <a:pt x="26" y="10"/>
                      <a:pt x="24" y="16"/>
                    </a:cubicBezTo>
                    <a:cubicBezTo>
                      <a:pt x="23" y="18"/>
                      <a:pt x="22" y="19"/>
                      <a:pt x="21" y="20"/>
                    </a:cubicBezTo>
                    <a:cubicBezTo>
                      <a:pt x="20" y="21"/>
                      <a:pt x="19" y="22"/>
                      <a:pt x="17" y="23"/>
                    </a:cubicBezTo>
                    <a:cubicBezTo>
                      <a:pt x="16" y="24"/>
                      <a:pt x="14" y="24"/>
                      <a:pt x="12" y="24"/>
                    </a:cubicBezTo>
                    <a:close/>
                    <a:moveTo>
                      <a:pt x="12" y="8"/>
                    </a:moveTo>
                    <a:cubicBezTo>
                      <a:pt x="11" y="8"/>
                      <a:pt x="9" y="9"/>
                      <a:pt x="8" y="11"/>
                    </a:cubicBezTo>
                    <a:cubicBezTo>
                      <a:pt x="8" y="11"/>
                      <a:pt x="8" y="12"/>
                      <a:pt x="8" y="12"/>
                    </a:cubicBezTo>
                    <a:cubicBezTo>
                      <a:pt x="8" y="13"/>
                      <a:pt x="8" y="13"/>
                      <a:pt x="8" y="14"/>
                    </a:cubicBezTo>
                    <a:cubicBezTo>
                      <a:pt x="9" y="15"/>
                      <a:pt x="10" y="15"/>
                      <a:pt x="11" y="16"/>
                    </a:cubicBezTo>
                    <a:cubicBezTo>
                      <a:pt x="12" y="16"/>
                      <a:pt x="13" y="16"/>
                      <a:pt x="14" y="16"/>
                    </a:cubicBezTo>
                    <a:cubicBezTo>
                      <a:pt x="14" y="15"/>
                      <a:pt x="15" y="15"/>
                      <a:pt x="15" y="15"/>
                    </a:cubicBezTo>
                    <a:cubicBezTo>
                      <a:pt x="16" y="14"/>
                      <a:pt x="16" y="14"/>
                      <a:pt x="16" y="13"/>
                    </a:cubicBezTo>
                    <a:cubicBezTo>
                      <a:pt x="17" y="11"/>
                      <a:pt x="16"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9" name="Freeform 499"/>
              <p:cNvSpPr>
                <a:spLocks noEditPoints="1"/>
              </p:cNvSpPr>
              <p:nvPr/>
            </p:nvSpPr>
            <p:spPr bwMode="auto">
              <a:xfrm>
                <a:off x="-5133975" y="2921000"/>
                <a:ext cx="53975" cy="53975"/>
              </a:xfrm>
              <a:custGeom>
                <a:avLst/>
                <a:gdLst>
                  <a:gd name="T0" fmla="*/ 12 w 25"/>
                  <a:gd name="T1" fmla="*/ 25 h 25"/>
                  <a:gd name="T2" fmla="*/ 10 w 25"/>
                  <a:gd name="T3" fmla="*/ 25 h 25"/>
                  <a:gd name="T4" fmla="*/ 2 w 25"/>
                  <a:gd name="T5" fmla="*/ 19 h 25"/>
                  <a:gd name="T6" fmla="*/ 1 w 25"/>
                  <a:gd name="T7" fmla="*/ 10 h 25"/>
                  <a:gd name="T8" fmla="*/ 3 w 25"/>
                  <a:gd name="T9" fmla="*/ 5 h 25"/>
                  <a:gd name="T10" fmla="*/ 6 w 25"/>
                  <a:gd name="T11" fmla="*/ 2 h 25"/>
                  <a:gd name="T12" fmla="*/ 16 w 25"/>
                  <a:gd name="T13" fmla="*/ 0 h 25"/>
                  <a:gd name="T14" fmla="*/ 23 w 25"/>
                  <a:gd name="T15" fmla="*/ 6 h 25"/>
                  <a:gd name="T16" fmla="*/ 25 w 25"/>
                  <a:gd name="T17" fmla="*/ 11 h 25"/>
                  <a:gd name="T18" fmla="*/ 24 w 25"/>
                  <a:gd name="T19" fmla="*/ 15 h 25"/>
                  <a:gd name="T20" fmla="*/ 12 w 25"/>
                  <a:gd name="T21" fmla="*/ 25 h 25"/>
                  <a:gd name="T22" fmla="*/ 13 w 25"/>
                  <a:gd name="T23" fmla="*/ 8 h 25"/>
                  <a:gd name="T24" fmla="*/ 11 w 25"/>
                  <a:gd name="T25" fmla="*/ 9 h 25"/>
                  <a:gd name="T26" fmla="*/ 9 w 25"/>
                  <a:gd name="T27" fmla="*/ 10 h 25"/>
                  <a:gd name="T28" fmla="*/ 9 w 25"/>
                  <a:gd name="T29" fmla="*/ 11 h 25"/>
                  <a:gd name="T30" fmla="*/ 9 w 25"/>
                  <a:gd name="T31" fmla="*/ 15 h 25"/>
                  <a:gd name="T32" fmla="*/ 12 w 25"/>
                  <a:gd name="T33" fmla="*/ 17 h 25"/>
                  <a:gd name="T34" fmla="*/ 16 w 25"/>
                  <a:gd name="T35" fmla="*/ 14 h 25"/>
                  <a:gd name="T36" fmla="*/ 17 w 25"/>
                  <a:gd name="T37" fmla="*/ 12 h 25"/>
                  <a:gd name="T38" fmla="*/ 16 w 25"/>
                  <a:gd name="T39" fmla="*/ 10 h 25"/>
                  <a:gd name="T40" fmla="*/ 14 w 25"/>
                  <a:gd name="T41" fmla="*/ 8 h 25"/>
                  <a:gd name="T42" fmla="*/ 13 w 25"/>
                  <a:gd name="T4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5">
                    <a:moveTo>
                      <a:pt x="12" y="25"/>
                    </a:moveTo>
                    <a:cubicBezTo>
                      <a:pt x="12" y="25"/>
                      <a:pt x="11" y="25"/>
                      <a:pt x="10" y="25"/>
                    </a:cubicBezTo>
                    <a:cubicBezTo>
                      <a:pt x="7" y="24"/>
                      <a:pt x="4" y="22"/>
                      <a:pt x="2" y="19"/>
                    </a:cubicBezTo>
                    <a:cubicBezTo>
                      <a:pt x="1" y="17"/>
                      <a:pt x="0" y="13"/>
                      <a:pt x="1" y="10"/>
                    </a:cubicBezTo>
                    <a:cubicBezTo>
                      <a:pt x="1" y="8"/>
                      <a:pt x="2" y="6"/>
                      <a:pt x="3" y="5"/>
                    </a:cubicBezTo>
                    <a:cubicBezTo>
                      <a:pt x="4" y="4"/>
                      <a:pt x="5" y="3"/>
                      <a:pt x="6" y="2"/>
                    </a:cubicBezTo>
                    <a:cubicBezTo>
                      <a:pt x="9" y="0"/>
                      <a:pt x="13" y="0"/>
                      <a:pt x="16" y="0"/>
                    </a:cubicBezTo>
                    <a:cubicBezTo>
                      <a:pt x="19" y="1"/>
                      <a:pt x="22" y="3"/>
                      <a:pt x="23" y="6"/>
                    </a:cubicBezTo>
                    <a:cubicBezTo>
                      <a:pt x="24" y="8"/>
                      <a:pt x="24" y="9"/>
                      <a:pt x="25" y="11"/>
                    </a:cubicBezTo>
                    <a:cubicBezTo>
                      <a:pt x="25" y="12"/>
                      <a:pt x="25" y="14"/>
                      <a:pt x="24" y="15"/>
                    </a:cubicBezTo>
                    <a:cubicBezTo>
                      <a:pt x="23" y="21"/>
                      <a:pt x="18" y="25"/>
                      <a:pt x="12" y="25"/>
                    </a:cubicBezTo>
                    <a:close/>
                    <a:moveTo>
                      <a:pt x="13" y="8"/>
                    </a:moveTo>
                    <a:cubicBezTo>
                      <a:pt x="12" y="8"/>
                      <a:pt x="11" y="8"/>
                      <a:pt x="11" y="9"/>
                    </a:cubicBezTo>
                    <a:cubicBezTo>
                      <a:pt x="10" y="9"/>
                      <a:pt x="10" y="9"/>
                      <a:pt x="9" y="10"/>
                    </a:cubicBezTo>
                    <a:cubicBezTo>
                      <a:pt x="9" y="10"/>
                      <a:pt x="9" y="11"/>
                      <a:pt x="9" y="11"/>
                    </a:cubicBezTo>
                    <a:cubicBezTo>
                      <a:pt x="8" y="13"/>
                      <a:pt x="9" y="14"/>
                      <a:pt x="9" y="15"/>
                    </a:cubicBezTo>
                    <a:cubicBezTo>
                      <a:pt x="10" y="16"/>
                      <a:pt x="11" y="17"/>
                      <a:pt x="12" y="17"/>
                    </a:cubicBezTo>
                    <a:cubicBezTo>
                      <a:pt x="14" y="17"/>
                      <a:pt x="16" y="16"/>
                      <a:pt x="16" y="14"/>
                    </a:cubicBezTo>
                    <a:cubicBezTo>
                      <a:pt x="17" y="13"/>
                      <a:pt x="17" y="12"/>
                      <a:pt x="17" y="12"/>
                    </a:cubicBezTo>
                    <a:cubicBezTo>
                      <a:pt x="16" y="11"/>
                      <a:pt x="16" y="11"/>
                      <a:pt x="16"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0" name="Freeform 500"/>
              <p:cNvSpPr>
                <a:spLocks noEditPoints="1"/>
              </p:cNvSpPr>
              <p:nvPr/>
            </p:nvSpPr>
            <p:spPr bwMode="auto">
              <a:xfrm>
                <a:off x="-5184775" y="2855913"/>
                <a:ext cx="80963" cy="85725"/>
              </a:xfrm>
              <a:custGeom>
                <a:avLst/>
                <a:gdLst>
                  <a:gd name="T0" fmla="*/ 18 w 38"/>
                  <a:gd name="T1" fmla="*/ 40 h 40"/>
                  <a:gd name="T2" fmla="*/ 14 w 38"/>
                  <a:gd name="T3" fmla="*/ 40 h 40"/>
                  <a:gd name="T4" fmla="*/ 7 w 38"/>
                  <a:gd name="T5" fmla="*/ 36 h 40"/>
                  <a:gd name="T6" fmla="*/ 3 w 38"/>
                  <a:gd name="T7" fmla="*/ 31 h 40"/>
                  <a:gd name="T8" fmla="*/ 1 w 38"/>
                  <a:gd name="T9" fmla="*/ 16 h 40"/>
                  <a:gd name="T10" fmla="*/ 11 w 38"/>
                  <a:gd name="T11" fmla="*/ 3 h 40"/>
                  <a:gd name="T12" fmla="*/ 25 w 38"/>
                  <a:gd name="T13" fmla="*/ 2 h 40"/>
                  <a:gd name="T14" fmla="*/ 36 w 38"/>
                  <a:gd name="T15" fmla="*/ 12 h 40"/>
                  <a:gd name="T16" fmla="*/ 37 w 38"/>
                  <a:gd name="T17" fmla="*/ 26 h 40"/>
                  <a:gd name="T18" fmla="*/ 28 w 38"/>
                  <a:gd name="T19" fmla="*/ 37 h 40"/>
                  <a:gd name="T20" fmla="*/ 21 w 38"/>
                  <a:gd name="T21" fmla="*/ 40 h 40"/>
                  <a:gd name="T22" fmla="*/ 18 w 38"/>
                  <a:gd name="T23" fmla="*/ 40 h 40"/>
                  <a:gd name="T24" fmla="*/ 20 w 38"/>
                  <a:gd name="T25" fmla="*/ 9 h 40"/>
                  <a:gd name="T26" fmla="*/ 15 w 38"/>
                  <a:gd name="T27" fmla="*/ 10 h 40"/>
                  <a:gd name="T28" fmla="*/ 9 w 38"/>
                  <a:gd name="T29" fmla="*/ 18 h 40"/>
                  <a:gd name="T30" fmla="*/ 10 w 38"/>
                  <a:gd name="T31" fmla="*/ 27 h 40"/>
                  <a:gd name="T32" fmla="*/ 12 w 38"/>
                  <a:gd name="T33" fmla="*/ 30 h 40"/>
                  <a:gd name="T34" fmla="*/ 16 w 38"/>
                  <a:gd name="T35" fmla="*/ 32 h 40"/>
                  <a:gd name="T36" fmla="*/ 20 w 38"/>
                  <a:gd name="T37" fmla="*/ 32 h 40"/>
                  <a:gd name="T38" fmla="*/ 24 w 38"/>
                  <a:gd name="T39" fmla="*/ 31 h 40"/>
                  <a:gd name="T40" fmla="*/ 29 w 38"/>
                  <a:gd name="T41" fmla="*/ 24 h 40"/>
                  <a:gd name="T42" fmla="*/ 28 w 38"/>
                  <a:gd name="T43" fmla="*/ 15 h 40"/>
                  <a:gd name="T44" fmla="*/ 23 w 38"/>
                  <a:gd name="T45" fmla="*/ 10 h 40"/>
                  <a:gd name="T46" fmla="*/ 20 w 38"/>
                  <a:gd name="T47"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8" h="40">
                    <a:moveTo>
                      <a:pt x="18" y="40"/>
                    </a:moveTo>
                    <a:cubicBezTo>
                      <a:pt x="17" y="40"/>
                      <a:pt x="15" y="40"/>
                      <a:pt x="14" y="40"/>
                    </a:cubicBezTo>
                    <a:cubicBezTo>
                      <a:pt x="11" y="39"/>
                      <a:pt x="9" y="38"/>
                      <a:pt x="7" y="36"/>
                    </a:cubicBezTo>
                    <a:cubicBezTo>
                      <a:pt x="5" y="35"/>
                      <a:pt x="4" y="33"/>
                      <a:pt x="3" y="31"/>
                    </a:cubicBezTo>
                    <a:cubicBezTo>
                      <a:pt x="0" y="26"/>
                      <a:pt x="0" y="21"/>
                      <a:pt x="1" y="16"/>
                    </a:cubicBezTo>
                    <a:cubicBezTo>
                      <a:pt x="3" y="11"/>
                      <a:pt x="6" y="6"/>
                      <a:pt x="11" y="3"/>
                    </a:cubicBezTo>
                    <a:cubicBezTo>
                      <a:pt x="15" y="1"/>
                      <a:pt x="20" y="0"/>
                      <a:pt x="25" y="2"/>
                    </a:cubicBezTo>
                    <a:cubicBezTo>
                      <a:pt x="30" y="3"/>
                      <a:pt x="34" y="7"/>
                      <a:pt x="36" y="12"/>
                    </a:cubicBezTo>
                    <a:cubicBezTo>
                      <a:pt x="38" y="16"/>
                      <a:pt x="38" y="21"/>
                      <a:pt x="37" y="26"/>
                    </a:cubicBezTo>
                    <a:cubicBezTo>
                      <a:pt x="35" y="31"/>
                      <a:pt x="32" y="35"/>
                      <a:pt x="28" y="37"/>
                    </a:cubicBezTo>
                    <a:cubicBezTo>
                      <a:pt x="26" y="39"/>
                      <a:pt x="23" y="40"/>
                      <a:pt x="21" y="40"/>
                    </a:cubicBezTo>
                    <a:cubicBezTo>
                      <a:pt x="20" y="40"/>
                      <a:pt x="19" y="40"/>
                      <a:pt x="18" y="40"/>
                    </a:cubicBezTo>
                    <a:close/>
                    <a:moveTo>
                      <a:pt x="20" y="9"/>
                    </a:moveTo>
                    <a:cubicBezTo>
                      <a:pt x="18" y="9"/>
                      <a:pt x="16" y="10"/>
                      <a:pt x="15" y="10"/>
                    </a:cubicBezTo>
                    <a:cubicBezTo>
                      <a:pt x="12" y="12"/>
                      <a:pt x="10" y="15"/>
                      <a:pt x="9" y="18"/>
                    </a:cubicBezTo>
                    <a:cubicBezTo>
                      <a:pt x="8" y="21"/>
                      <a:pt x="9" y="24"/>
                      <a:pt x="10" y="27"/>
                    </a:cubicBezTo>
                    <a:cubicBezTo>
                      <a:pt x="10" y="28"/>
                      <a:pt x="11" y="29"/>
                      <a:pt x="12" y="30"/>
                    </a:cubicBezTo>
                    <a:cubicBezTo>
                      <a:pt x="13" y="31"/>
                      <a:pt x="14" y="32"/>
                      <a:pt x="16" y="32"/>
                    </a:cubicBezTo>
                    <a:cubicBezTo>
                      <a:pt x="17" y="32"/>
                      <a:pt x="18" y="32"/>
                      <a:pt x="20" y="32"/>
                    </a:cubicBezTo>
                    <a:cubicBezTo>
                      <a:pt x="21" y="32"/>
                      <a:pt x="22" y="31"/>
                      <a:pt x="24" y="31"/>
                    </a:cubicBezTo>
                    <a:cubicBezTo>
                      <a:pt x="26" y="29"/>
                      <a:pt x="28" y="27"/>
                      <a:pt x="29" y="24"/>
                    </a:cubicBezTo>
                    <a:cubicBezTo>
                      <a:pt x="30" y="21"/>
                      <a:pt x="29" y="18"/>
                      <a:pt x="28" y="15"/>
                    </a:cubicBezTo>
                    <a:cubicBezTo>
                      <a:pt x="27" y="12"/>
                      <a:pt x="25" y="10"/>
                      <a:pt x="23" y="10"/>
                    </a:cubicBezTo>
                    <a:cubicBezTo>
                      <a:pt x="22" y="9"/>
                      <a:pt x="21" y="9"/>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1" name="Freeform 501"/>
              <p:cNvSpPr>
                <a:spLocks noEditPoints="1"/>
              </p:cNvSpPr>
              <p:nvPr/>
            </p:nvSpPr>
            <p:spPr bwMode="auto">
              <a:xfrm>
                <a:off x="-5124450" y="2887663"/>
                <a:ext cx="55563" cy="53975"/>
              </a:xfrm>
              <a:custGeom>
                <a:avLst/>
                <a:gdLst>
                  <a:gd name="T0" fmla="*/ 13 w 26"/>
                  <a:gd name="T1" fmla="*/ 25 h 25"/>
                  <a:gd name="T2" fmla="*/ 10 w 26"/>
                  <a:gd name="T3" fmla="*/ 24 h 25"/>
                  <a:gd name="T4" fmla="*/ 2 w 26"/>
                  <a:gd name="T5" fmla="*/ 19 h 25"/>
                  <a:gd name="T6" fmla="*/ 1 w 26"/>
                  <a:gd name="T7" fmla="*/ 9 h 25"/>
                  <a:gd name="T8" fmla="*/ 13 w 26"/>
                  <a:gd name="T9" fmla="*/ 0 h 25"/>
                  <a:gd name="T10" fmla="*/ 17 w 26"/>
                  <a:gd name="T11" fmla="*/ 0 h 25"/>
                  <a:gd name="T12" fmla="*/ 25 w 26"/>
                  <a:gd name="T13" fmla="*/ 16 h 25"/>
                  <a:gd name="T14" fmla="*/ 13 w 26"/>
                  <a:gd name="T15" fmla="*/ 25 h 25"/>
                  <a:gd name="T16" fmla="*/ 13 w 26"/>
                  <a:gd name="T17" fmla="*/ 8 h 25"/>
                  <a:gd name="T18" fmla="*/ 9 w 26"/>
                  <a:gd name="T19" fmla="*/ 11 h 25"/>
                  <a:gd name="T20" fmla="*/ 10 w 26"/>
                  <a:gd name="T21" fmla="*/ 15 h 25"/>
                  <a:gd name="T22" fmla="*/ 12 w 26"/>
                  <a:gd name="T23" fmla="*/ 16 h 25"/>
                  <a:gd name="T24" fmla="*/ 17 w 26"/>
                  <a:gd name="T25" fmla="*/ 13 h 25"/>
                  <a:gd name="T26" fmla="*/ 14 w 26"/>
                  <a:gd name="T27" fmla="*/ 8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2" y="25"/>
                      <a:pt x="11" y="25"/>
                      <a:pt x="10" y="24"/>
                    </a:cubicBezTo>
                    <a:cubicBezTo>
                      <a:pt x="7" y="23"/>
                      <a:pt x="4" y="21"/>
                      <a:pt x="2" y="19"/>
                    </a:cubicBezTo>
                    <a:cubicBezTo>
                      <a:pt x="1" y="16"/>
                      <a:pt x="0" y="12"/>
                      <a:pt x="1" y="9"/>
                    </a:cubicBezTo>
                    <a:cubicBezTo>
                      <a:pt x="3" y="4"/>
                      <a:pt x="8" y="0"/>
                      <a:pt x="13" y="0"/>
                    </a:cubicBezTo>
                    <a:cubicBezTo>
                      <a:pt x="14" y="0"/>
                      <a:pt x="16" y="0"/>
                      <a:pt x="17" y="0"/>
                    </a:cubicBezTo>
                    <a:cubicBezTo>
                      <a:pt x="23" y="2"/>
                      <a:pt x="26" y="9"/>
                      <a:pt x="25" y="16"/>
                    </a:cubicBezTo>
                    <a:cubicBezTo>
                      <a:pt x="23" y="21"/>
                      <a:pt x="18" y="25"/>
                      <a:pt x="13" y="25"/>
                    </a:cubicBezTo>
                    <a:close/>
                    <a:moveTo>
                      <a:pt x="13" y="8"/>
                    </a:moveTo>
                    <a:cubicBezTo>
                      <a:pt x="12" y="8"/>
                      <a:pt x="10" y="9"/>
                      <a:pt x="9" y="11"/>
                    </a:cubicBezTo>
                    <a:cubicBezTo>
                      <a:pt x="9" y="12"/>
                      <a:pt x="9" y="14"/>
                      <a:pt x="10" y="15"/>
                    </a:cubicBezTo>
                    <a:cubicBezTo>
                      <a:pt x="10" y="15"/>
                      <a:pt x="11" y="16"/>
                      <a:pt x="12" y="16"/>
                    </a:cubicBezTo>
                    <a:cubicBezTo>
                      <a:pt x="14" y="17"/>
                      <a:pt x="16" y="16"/>
                      <a:pt x="17" y="13"/>
                    </a:cubicBezTo>
                    <a:cubicBezTo>
                      <a:pt x="17" y="11"/>
                      <a:pt x="16"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2" name="Freeform 502"/>
              <p:cNvSpPr>
                <a:spLocks noEditPoints="1"/>
              </p:cNvSpPr>
              <p:nvPr/>
            </p:nvSpPr>
            <p:spPr bwMode="auto">
              <a:xfrm>
                <a:off x="-5111750" y="2851150"/>
                <a:ext cx="53975" cy="55563"/>
              </a:xfrm>
              <a:custGeom>
                <a:avLst/>
                <a:gdLst>
                  <a:gd name="T0" fmla="*/ 12 w 25"/>
                  <a:gd name="T1" fmla="*/ 26 h 26"/>
                  <a:gd name="T2" fmla="*/ 8 w 25"/>
                  <a:gd name="T3" fmla="*/ 25 h 26"/>
                  <a:gd name="T4" fmla="*/ 1 w 25"/>
                  <a:gd name="T5" fmla="*/ 19 h 26"/>
                  <a:gd name="T6" fmla="*/ 1 w 25"/>
                  <a:gd name="T7" fmla="*/ 9 h 26"/>
                  <a:gd name="T8" fmla="*/ 7 w 25"/>
                  <a:gd name="T9" fmla="*/ 2 h 26"/>
                  <a:gd name="T10" fmla="*/ 16 w 25"/>
                  <a:gd name="T11" fmla="*/ 2 h 26"/>
                  <a:gd name="T12" fmla="*/ 23 w 25"/>
                  <a:gd name="T13" fmla="*/ 8 h 26"/>
                  <a:gd name="T14" fmla="*/ 24 w 25"/>
                  <a:gd name="T15" fmla="*/ 17 h 26"/>
                  <a:gd name="T16" fmla="*/ 12 w 25"/>
                  <a:gd name="T17" fmla="*/ 26 h 26"/>
                  <a:gd name="T18" fmla="*/ 12 w 25"/>
                  <a:gd name="T19" fmla="*/ 9 h 26"/>
                  <a:gd name="T20" fmla="*/ 11 w 25"/>
                  <a:gd name="T21" fmla="*/ 9 h 26"/>
                  <a:gd name="T22" fmla="*/ 8 w 25"/>
                  <a:gd name="T23" fmla="*/ 12 h 26"/>
                  <a:gd name="T24" fmla="*/ 9 w 25"/>
                  <a:gd name="T25" fmla="*/ 16 h 26"/>
                  <a:gd name="T26" fmla="*/ 11 w 25"/>
                  <a:gd name="T27" fmla="*/ 17 h 26"/>
                  <a:gd name="T28" fmla="*/ 16 w 25"/>
                  <a:gd name="T29" fmla="*/ 15 h 26"/>
                  <a:gd name="T30" fmla="*/ 16 w 25"/>
                  <a:gd name="T31" fmla="*/ 11 h 26"/>
                  <a:gd name="T32" fmla="*/ 14 w 25"/>
                  <a:gd name="T33" fmla="*/ 9 h 26"/>
                  <a:gd name="T34" fmla="*/ 12 w 25"/>
                  <a:gd name="T35"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6">
                    <a:moveTo>
                      <a:pt x="12" y="26"/>
                    </a:moveTo>
                    <a:cubicBezTo>
                      <a:pt x="11" y="26"/>
                      <a:pt x="9" y="25"/>
                      <a:pt x="8" y="25"/>
                    </a:cubicBezTo>
                    <a:cubicBezTo>
                      <a:pt x="5" y="24"/>
                      <a:pt x="3" y="22"/>
                      <a:pt x="1" y="19"/>
                    </a:cubicBezTo>
                    <a:cubicBezTo>
                      <a:pt x="0" y="16"/>
                      <a:pt x="0" y="13"/>
                      <a:pt x="1" y="9"/>
                    </a:cubicBezTo>
                    <a:cubicBezTo>
                      <a:pt x="2" y="6"/>
                      <a:pt x="4" y="3"/>
                      <a:pt x="7" y="2"/>
                    </a:cubicBezTo>
                    <a:cubicBezTo>
                      <a:pt x="10" y="1"/>
                      <a:pt x="13" y="0"/>
                      <a:pt x="16" y="2"/>
                    </a:cubicBezTo>
                    <a:cubicBezTo>
                      <a:pt x="20" y="3"/>
                      <a:pt x="22" y="5"/>
                      <a:pt x="23" y="8"/>
                    </a:cubicBezTo>
                    <a:cubicBezTo>
                      <a:pt x="25" y="11"/>
                      <a:pt x="25" y="14"/>
                      <a:pt x="24" y="17"/>
                    </a:cubicBezTo>
                    <a:cubicBezTo>
                      <a:pt x="22" y="22"/>
                      <a:pt x="17" y="26"/>
                      <a:pt x="12" y="26"/>
                    </a:cubicBezTo>
                    <a:close/>
                    <a:moveTo>
                      <a:pt x="12" y="9"/>
                    </a:moveTo>
                    <a:cubicBezTo>
                      <a:pt x="12" y="9"/>
                      <a:pt x="11" y="9"/>
                      <a:pt x="11" y="9"/>
                    </a:cubicBezTo>
                    <a:cubicBezTo>
                      <a:pt x="10" y="10"/>
                      <a:pt x="9" y="11"/>
                      <a:pt x="8" y="12"/>
                    </a:cubicBezTo>
                    <a:cubicBezTo>
                      <a:pt x="8" y="13"/>
                      <a:pt x="8" y="14"/>
                      <a:pt x="9" y="16"/>
                    </a:cubicBezTo>
                    <a:cubicBezTo>
                      <a:pt x="9" y="16"/>
                      <a:pt x="10" y="17"/>
                      <a:pt x="11" y="17"/>
                    </a:cubicBezTo>
                    <a:cubicBezTo>
                      <a:pt x="13" y="18"/>
                      <a:pt x="15" y="17"/>
                      <a:pt x="16" y="15"/>
                    </a:cubicBezTo>
                    <a:cubicBezTo>
                      <a:pt x="17" y="13"/>
                      <a:pt x="16" y="12"/>
                      <a:pt x="16" y="11"/>
                    </a:cubicBezTo>
                    <a:cubicBezTo>
                      <a:pt x="15" y="10"/>
                      <a:pt x="15"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3" name="Freeform 503"/>
              <p:cNvSpPr>
                <a:spLocks noEditPoints="1"/>
              </p:cNvSpPr>
              <p:nvPr/>
            </p:nvSpPr>
            <p:spPr bwMode="auto">
              <a:xfrm>
                <a:off x="-4973638" y="2797175"/>
                <a:ext cx="52388" cy="49213"/>
              </a:xfrm>
              <a:custGeom>
                <a:avLst/>
                <a:gdLst>
                  <a:gd name="T0" fmla="*/ 13 w 25"/>
                  <a:gd name="T1" fmla="*/ 23 h 23"/>
                  <a:gd name="T2" fmla="*/ 7 w 25"/>
                  <a:gd name="T3" fmla="*/ 22 h 23"/>
                  <a:gd name="T4" fmla="*/ 1 w 25"/>
                  <a:gd name="T5" fmla="*/ 15 h 23"/>
                  <a:gd name="T6" fmla="*/ 2 w 25"/>
                  <a:gd name="T7" fmla="*/ 6 h 23"/>
                  <a:gd name="T8" fmla="*/ 12 w 25"/>
                  <a:gd name="T9" fmla="*/ 0 h 23"/>
                  <a:gd name="T10" fmla="*/ 18 w 25"/>
                  <a:gd name="T11" fmla="*/ 2 h 23"/>
                  <a:gd name="T12" fmla="*/ 24 w 25"/>
                  <a:gd name="T13" fmla="*/ 9 h 23"/>
                  <a:gd name="T14" fmla="*/ 23 w 25"/>
                  <a:gd name="T15" fmla="*/ 17 h 23"/>
                  <a:gd name="T16" fmla="*/ 13 w 25"/>
                  <a:gd name="T17" fmla="*/ 23 h 23"/>
                  <a:gd name="T18" fmla="*/ 12 w 25"/>
                  <a:gd name="T19" fmla="*/ 8 h 23"/>
                  <a:gd name="T20" fmla="*/ 9 w 25"/>
                  <a:gd name="T21" fmla="*/ 10 h 23"/>
                  <a:gd name="T22" fmla="*/ 9 w 25"/>
                  <a:gd name="T23" fmla="*/ 12 h 23"/>
                  <a:gd name="T24" fmla="*/ 11 w 25"/>
                  <a:gd name="T25" fmla="*/ 15 h 23"/>
                  <a:gd name="T26" fmla="*/ 16 w 25"/>
                  <a:gd name="T27" fmla="*/ 14 h 23"/>
                  <a:gd name="T28" fmla="*/ 16 w 25"/>
                  <a:gd name="T29" fmla="*/ 11 h 23"/>
                  <a:gd name="T30" fmla="*/ 14 w 25"/>
                  <a:gd name="T31" fmla="*/ 9 h 23"/>
                  <a:gd name="T32" fmla="*/ 12 w 25"/>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3">
                    <a:moveTo>
                      <a:pt x="13" y="23"/>
                    </a:moveTo>
                    <a:cubicBezTo>
                      <a:pt x="11" y="23"/>
                      <a:pt x="9" y="23"/>
                      <a:pt x="7" y="22"/>
                    </a:cubicBezTo>
                    <a:cubicBezTo>
                      <a:pt x="5" y="20"/>
                      <a:pt x="2" y="18"/>
                      <a:pt x="1" y="15"/>
                    </a:cubicBezTo>
                    <a:cubicBezTo>
                      <a:pt x="0" y="12"/>
                      <a:pt x="0" y="9"/>
                      <a:pt x="2" y="6"/>
                    </a:cubicBezTo>
                    <a:cubicBezTo>
                      <a:pt x="4" y="2"/>
                      <a:pt x="7" y="0"/>
                      <a:pt x="12" y="0"/>
                    </a:cubicBezTo>
                    <a:cubicBezTo>
                      <a:pt x="14" y="0"/>
                      <a:pt x="16" y="1"/>
                      <a:pt x="18" y="2"/>
                    </a:cubicBezTo>
                    <a:cubicBezTo>
                      <a:pt x="21" y="3"/>
                      <a:pt x="23" y="6"/>
                      <a:pt x="24" y="9"/>
                    </a:cubicBezTo>
                    <a:cubicBezTo>
                      <a:pt x="25" y="12"/>
                      <a:pt x="25" y="15"/>
                      <a:pt x="23" y="17"/>
                    </a:cubicBezTo>
                    <a:cubicBezTo>
                      <a:pt x="22" y="21"/>
                      <a:pt x="18" y="23"/>
                      <a:pt x="13" y="23"/>
                    </a:cubicBezTo>
                    <a:close/>
                    <a:moveTo>
                      <a:pt x="12" y="8"/>
                    </a:moveTo>
                    <a:cubicBezTo>
                      <a:pt x="11" y="8"/>
                      <a:pt x="10" y="8"/>
                      <a:pt x="9" y="10"/>
                    </a:cubicBezTo>
                    <a:cubicBezTo>
                      <a:pt x="9" y="11"/>
                      <a:pt x="9" y="12"/>
                      <a:pt x="9" y="12"/>
                    </a:cubicBezTo>
                    <a:cubicBezTo>
                      <a:pt x="9" y="13"/>
                      <a:pt x="10" y="14"/>
                      <a:pt x="11" y="15"/>
                    </a:cubicBezTo>
                    <a:cubicBezTo>
                      <a:pt x="13" y="16"/>
                      <a:pt x="15" y="15"/>
                      <a:pt x="16" y="14"/>
                    </a:cubicBezTo>
                    <a:cubicBezTo>
                      <a:pt x="17" y="13"/>
                      <a:pt x="17" y="12"/>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4" name="Freeform 504"/>
              <p:cNvSpPr>
                <a:spLocks noEditPoints="1"/>
              </p:cNvSpPr>
              <p:nvPr/>
            </p:nvSpPr>
            <p:spPr bwMode="auto">
              <a:xfrm>
                <a:off x="-4959350" y="2768600"/>
                <a:ext cx="53975" cy="52388"/>
              </a:xfrm>
              <a:custGeom>
                <a:avLst/>
                <a:gdLst>
                  <a:gd name="T0" fmla="*/ 13 w 25"/>
                  <a:gd name="T1" fmla="*/ 24 h 24"/>
                  <a:gd name="T2" fmla="*/ 7 w 25"/>
                  <a:gd name="T3" fmla="*/ 22 h 24"/>
                  <a:gd name="T4" fmla="*/ 1 w 25"/>
                  <a:gd name="T5" fmla="*/ 14 h 24"/>
                  <a:gd name="T6" fmla="*/ 2 w 25"/>
                  <a:gd name="T7" fmla="*/ 6 h 24"/>
                  <a:gd name="T8" fmla="*/ 10 w 25"/>
                  <a:gd name="T9" fmla="*/ 1 h 24"/>
                  <a:gd name="T10" fmla="*/ 12 w 25"/>
                  <a:gd name="T11" fmla="*/ 0 h 24"/>
                  <a:gd name="T12" fmla="*/ 19 w 25"/>
                  <a:gd name="T13" fmla="*/ 2 h 24"/>
                  <a:gd name="T14" fmla="*/ 24 w 25"/>
                  <a:gd name="T15" fmla="*/ 9 h 24"/>
                  <a:gd name="T16" fmla="*/ 23 w 25"/>
                  <a:gd name="T17" fmla="*/ 18 h 24"/>
                  <a:gd name="T18" fmla="*/ 13 w 25"/>
                  <a:gd name="T19" fmla="*/ 24 h 24"/>
                  <a:gd name="T20" fmla="*/ 12 w 25"/>
                  <a:gd name="T21" fmla="*/ 8 h 24"/>
                  <a:gd name="T22" fmla="*/ 11 w 25"/>
                  <a:gd name="T23" fmla="*/ 9 h 24"/>
                  <a:gd name="T24" fmla="*/ 9 w 25"/>
                  <a:gd name="T25" fmla="*/ 10 h 24"/>
                  <a:gd name="T26" fmla="*/ 9 w 25"/>
                  <a:gd name="T27" fmla="*/ 12 h 24"/>
                  <a:gd name="T28" fmla="*/ 11 w 25"/>
                  <a:gd name="T29" fmla="*/ 15 h 24"/>
                  <a:gd name="T30" fmla="*/ 16 w 25"/>
                  <a:gd name="T31" fmla="*/ 14 h 24"/>
                  <a:gd name="T32" fmla="*/ 16 w 25"/>
                  <a:gd name="T33" fmla="*/ 12 h 24"/>
                  <a:gd name="T34" fmla="*/ 14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9" y="23"/>
                      <a:pt x="7" y="22"/>
                    </a:cubicBezTo>
                    <a:cubicBezTo>
                      <a:pt x="4" y="20"/>
                      <a:pt x="2" y="18"/>
                      <a:pt x="1" y="14"/>
                    </a:cubicBezTo>
                    <a:cubicBezTo>
                      <a:pt x="0" y="12"/>
                      <a:pt x="1" y="8"/>
                      <a:pt x="2" y="6"/>
                    </a:cubicBezTo>
                    <a:cubicBezTo>
                      <a:pt x="4" y="3"/>
                      <a:pt x="6" y="1"/>
                      <a:pt x="10" y="1"/>
                    </a:cubicBezTo>
                    <a:cubicBezTo>
                      <a:pt x="10" y="0"/>
                      <a:pt x="11" y="0"/>
                      <a:pt x="12" y="0"/>
                    </a:cubicBezTo>
                    <a:cubicBezTo>
                      <a:pt x="14" y="0"/>
                      <a:pt x="17" y="1"/>
                      <a:pt x="19" y="2"/>
                    </a:cubicBezTo>
                    <a:cubicBezTo>
                      <a:pt x="21" y="4"/>
                      <a:pt x="23" y="6"/>
                      <a:pt x="24" y="9"/>
                    </a:cubicBezTo>
                    <a:cubicBezTo>
                      <a:pt x="25" y="12"/>
                      <a:pt x="25" y="16"/>
                      <a:pt x="23" y="18"/>
                    </a:cubicBezTo>
                    <a:cubicBezTo>
                      <a:pt x="21" y="21"/>
                      <a:pt x="18" y="24"/>
                      <a:pt x="13" y="24"/>
                    </a:cubicBezTo>
                    <a:close/>
                    <a:moveTo>
                      <a:pt x="12" y="8"/>
                    </a:moveTo>
                    <a:cubicBezTo>
                      <a:pt x="11" y="9"/>
                      <a:pt x="11" y="9"/>
                      <a:pt x="11" y="9"/>
                    </a:cubicBezTo>
                    <a:cubicBezTo>
                      <a:pt x="11" y="9"/>
                      <a:pt x="10" y="9"/>
                      <a:pt x="9" y="10"/>
                    </a:cubicBezTo>
                    <a:cubicBezTo>
                      <a:pt x="9" y="11"/>
                      <a:pt x="9" y="12"/>
                      <a:pt x="9" y="12"/>
                    </a:cubicBezTo>
                    <a:cubicBezTo>
                      <a:pt x="9" y="13"/>
                      <a:pt x="10" y="14"/>
                      <a:pt x="11" y="15"/>
                    </a:cubicBezTo>
                    <a:cubicBezTo>
                      <a:pt x="13" y="16"/>
                      <a:pt x="15" y="15"/>
                      <a:pt x="16" y="14"/>
                    </a:cubicBezTo>
                    <a:cubicBezTo>
                      <a:pt x="17" y="13"/>
                      <a:pt x="16" y="12"/>
                      <a:pt x="16" y="12"/>
                    </a:cubicBezTo>
                    <a:cubicBezTo>
                      <a:pt x="16" y="11"/>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5" name="Freeform 505"/>
              <p:cNvSpPr>
                <a:spLocks noEditPoints="1"/>
              </p:cNvSpPr>
              <p:nvPr/>
            </p:nvSpPr>
            <p:spPr bwMode="auto">
              <a:xfrm>
                <a:off x="-4941888" y="2743200"/>
                <a:ext cx="53975" cy="49213"/>
              </a:xfrm>
              <a:custGeom>
                <a:avLst/>
                <a:gdLst>
                  <a:gd name="T0" fmla="*/ 13 w 25"/>
                  <a:gd name="T1" fmla="*/ 23 h 23"/>
                  <a:gd name="T2" fmla="*/ 6 w 25"/>
                  <a:gd name="T3" fmla="*/ 21 h 23"/>
                  <a:gd name="T4" fmla="*/ 1 w 25"/>
                  <a:gd name="T5" fmla="*/ 14 h 23"/>
                  <a:gd name="T6" fmla="*/ 2 w 25"/>
                  <a:gd name="T7" fmla="*/ 5 h 23"/>
                  <a:gd name="T8" fmla="*/ 10 w 25"/>
                  <a:gd name="T9" fmla="*/ 0 h 23"/>
                  <a:gd name="T10" fmla="*/ 19 w 25"/>
                  <a:gd name="T11" fmla="*/ 2 h 23"/>
                  <a:gd name="T12" fmla="*/ 24 w 25"/>
                  <a:gd name="T13" fmla="*/ 9 h 23"/>
                  <a:gd name="T14" fmla="*/ 23 w 25"/>
                  <a:gd name="T15" fmla="*/ 18 h 23"/>
                  <a:gd name="T16" fmla="*/ 13 w 25"/>
                  <a:gd name="T17" fmla="*/ 23 h 23"/>
                  <a:gd name="T18" fmla="*/ 12 w 25"/>
                  <a:gd name="T19" fmla="*/ 8 h 23"/>
                  <a:gd name="T20" fmla="*/ 11 w 25"/>
                  <a:gd name="T21" fmla="*/ 8 h 23"/>
                  <a:gd name="T22" fmla="*/ 9 w 25"/>
                  <a:gd name="T23" fmla="*/ 9 h 23"/>
                  <a:gd name="T24" fmla="*/ 9 w 25"/>
                  <a:gd name="T25" fmla="*/ 12 h 23"/>
                  <a:gd name="T26" fmla="*/ 11 w 25"/>
                  <a:gd name="T27" fmla="*/ 14 h 23"/>
                  <a:gd name="T28" fmla="*/ 16 w 25"/>
                  <a:gd name="T29" fmla="*/ 14 h 23"/>
                  <a:gd name="T30" fmla="*/ 16 w 25"/>
                  <a:gd name="T31" fmla="*/ 12 h 23"/>
                  <a:gd name="T32" fmla="*/ 14 w 25"/>
                  <a:gd name="T33" fmla="*/ 9 h 23"/>
                  <a:gd name="T34" fmla="*/ 12 w 25"/>
                  <a:gd name="T3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3" y="23"/>
                    </a:moveTo>
                    <a:cubicBezTo>
                      <a:pt x="11" y="23"/>
                      <a:pt x="8" y="22"/>
                      <a:pt x="6" y="21"/>
                    </a:cubicBezTo>
                    <a:cubicBezTo>
                      <a:pt x="3" y="19"/>
                      <a:pt x="1" y="17"/>
                      <a:pt x="1" y="14"/>
                    </a:cubicBezTo>
                    <a:cubicBezTo>
                      <a:pt x="0" y="11"/>
                      <a:pt x="1" y="8"/>
                      <a:pt x="2" y="5"/>
                    </a:cubicBezTo>
                    <a:cubicBezTo>
                      <a:pt x="4" y="2"/>
                      <a:pt x="7" y="1"/>
                      <a:pt x="10" y="0"/>
                    </a:cubicBezTo>
                    <a:cubicBezTo>
                      <a:pt x="13" y="0"/>
                      <a:pt x="16" y="0"/>
                      <a:pt x="19" y="2"/>
                    </a:cubicBezTo>
                    <a:cubicBezTo>
                      <a:pt x="21" y="4"/>
                      <a:pt x="23" y="6"/>
                      <a:pt x="24" y="9"/>
                    </a:cubicBezTo>
                    <a:cubicBezTo>
                      <a:pt x="25" y="13"/>
                      <a:pt x="24" y="16"/>
                      <a:pt x="23" y="18"/>
                    </a:cubicBezTo>
                    <a:cubicBezTo>
                      <a:pt x="21" y="21"/>
                      <a:pt x="17" y="23"/>
                      <a:pt x="13" y="23"/>
                    </a:cubicBezTo>
                    <a:close/>
                    <a:moveTo>
                      <a:pt x="12" y="8"/>
                    </a:moveTo>
                    <a:cubicBezTo>
                      <a:pt x="11" y="8"/>
                      <a:pt x="11" y="8"/>
                      <a:pt x="11" y="8"/>
                    </a:cubicBezTo>
                    <a:cubicBezTo>
                      <a:pt x="10" y="8"/>
                      <a:pt x="9" y="9"/>
                      <a:pt x="9" y="9"/>
                    </a:cubicBezTo>
                    <a:cubicBezTo>
                      <a:pt x="8" y="10"/>
                      <a:pt x="8" y="11"/>
                      <a:pt x="9" y="12"/>
                    </a:cubicBezTo>
                    <a:cubicBezTo>
                      <a:pt x="9" y="13"/>
                      <a:pt x="10" y="14"/>
                      <a:pt x="11" y="14"/>
                    </a:cubicBezTo>
                    <a:cubicBezTo>
                      <a:pt x="12" y="15"/>
                      <a:pt x="15" y="15"/>
                      <a:pt x="16" y="14"/>
                    </a:cubicBezTo>
                    <a:cubicBezTo>
                      <a:pt x="16" y="13"/>
                      <a:pt x="16" y="12"/>
                      <a:pt x="16" y="12"/>
                    </a:cubicBezTo>
                    <a:cubicBezTo>
                      <a:pt x="16" y="11"/>
                      <a:pt x="15" y="10"/>
                      <a:pt x="14" y="9"/>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6" name="Freeform 506"/>
              <p:cNvSpPr>
                <a:spLocks noEditPoints="1"/>
              </p:cNvSpPr>
              <p:nvPr/>
            </p:nvSpPr>
            <p:spPr bwMode="auto">
              <a:xfrm>
                <a:off x="-4924425" y="2717800"/>
                <a:ext cx="55563" cy="49213"/>
              </a:xfrm>
              <a:custGeom>
                <a:avLst/>
                <a:gdLst>
                  <a:gd name="T0" fmla="*/ 13 w 26"/>
                  <a:gd name="T1" fmla="*/ 23 h 23"/>
                  <a:gd name="T2" fmla="*/ 6 w 26"/>
                  <a:gd name="T3" fmla="*/ 21 h 23"/>
                  <a:gd name="T4" fmla="*/ 1 w 26"/>
                  <a:gd name="T5" fmla="*/ 13 h 23"/>
                  <a:gd name="T6" fmla="*/ 3 w 26"/>
                  <a:gd name="T7" fmla="*/ 4 h 23"/>
                  <a:gd name="T8" fmla="*/ 12 w 26"/>
                  <a:gd name="T9" fmla="*/ 0 h 23"/>
                  <a:gd name="T10" fmla="*/ 19 w 26"/>
                  <a:gd name="T11" fmla="*/ 2 h 23"/>
                  <a:gd name="T12" fmla="*/ 22 w 26"/>
                  <a:gd name="T13" fmla="*/ 19 h 23"/>
                  <a:gd name="T14" fmla="*/ 13 w 26"/>
                  <a:gd name="T15" fmla="*/ 23 h 23"/>
                  <a:gd name="T16" fmla="*/ 12 w 26"/>
                  <a:gd name="T17" fmla="*/ 8 h 23"/>
                  <a:gd name="T18" fmla="*/ 9 w 26"/>
                  <a:gd name="T19" fmla="*/ 9 h 23"/>
                  <a:gd name="T20" fmla="*/ 9 w 26"/>
                  <a:gd name="T21" fmla="*/ 11 h 23"/>
                  <a:gd name="T22" fmla="*/ 11 w 26"/>
                  <a:gd name="T23" fmla="*/ 14 h 23"/>
                  <a:gd name="T24" fmla="*/ 16 w 26"/>
                  <a:gd name="T25" fmla="*/ 14 h 23"/>
                  <a:gd name="T26" fmla="*/ 14 w 26"/>
                  <a:gd name="T27" fmla="*/ 9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1" y="23"/>
                      <a:pt x="8" y="22"/>
                      <a:pt x="6" y="21"/>
                    </a:cubicBezTo>
                    <a:cubicBezTo>
                      <a:pt x="3" y="19"/>
                      <a:pt x="1" y="16"/>
                      <a:pt x="1" y="13"/>
                    </a:cubicBezTo>
                    <a:cubicBezTo>
                      <a:pt x="0" y="10"/>
                      <a:pt x="1" y="7"/>
                      <a:pt x="3" y="4"/>
                    </a:cubicBezTo>
                    <a:cubicBezTo>
                      <a:pt x="5" y="2"/>
                      <a:pt x="8" y="0"/>
                      <a:pt x="12" y="0"/>
                    </a:cubicBezTo>
                    <a:cubicBezTo>
                      <a:pt x="14" y="0"/>
                      <a:pt x="17" y="1"/>
                      <a:pt x="19" y="2"/>
                    </a:cubicBezTo>
                    <a:cubicBezTo>
                      <a:pt x="25" y="6"/>
                      <a:pt x="26" y="14"/>
                      <a:pt x="22" y="19"/>
                    </a:cubicBezTo>
                    <a:cubicBezTo>
                      <a:pt x="20" y="21"/>
                      <a:pt x="17" y="23"/>
                      <a:pt x="13" y="23"/>
                    </a:cubicBezTo>
                    <a:close/>
                    <a:moveTo>
                      <a:pt x="12" y="8"/>
                    </a:moveTo>
                    <a:cubicBezTo>
                      <a:pt x="11" y="8"/>
                      <a:pt x="10" y="8"/>
                      <a:pt x="9" y="9"/>
                    </a:cubicBezTo>
                    <a:cubicBezTo>
                      <a:pt x="9" y="10"/>
                      <a:pt x="9" y="11"/>
                      <a:pt x="9" y="11"/>
                    </a:cubicBezTo>
                    <a:cubicBezTo>
                      <a:pt x="9" y="13"/>
                      <a:pt x="10" y="13"/>
                      <a:pt x="11" y="14"/>
                    </a:cubicBezTo>
                    <a:cubicBezTo>
                      <a:pt x="12" y="15"/>
                      <a:pt x="15" y="15"/>
                      <a:pt x="16" y="14"/>
                    </a:cubicBezTo>
                    <a:cubicBezTo>
                      <a:pt x="17"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7" name="Freeform 507"/>
              <p:cNvSpPr>
                <a:spLocks noEditPoints="1"/>
              </p:cNvSpPr>
              <p:nvPr/>
            </p:nvSpPr>
            <p:spPr bwMode="auto">
              <a:xfrm>
                <a:off x="-4905375" y="2692400"/>
                <a:ext cx="55563" cy="49213"/>
              </a:xfrm>
              <a:custGeom>
                <a:avLst/>
                <a:gdLst>
                  <a:gd name="T0" fmla="*/ 13 w 26"/>
                  <a:gd name="T1" fmla="*/ 23 h 23"/>
                  <a:gd name="T2" fmla="*/ 5 w 26"/>
                  <a:gd name="T3" fmla="*/ 21 h 23"/>
                  <a:gd name="T4" fmla="*/ 1 w 26"/>
                  <a:gd name="T5" fmla="*/ 13 h 23"/>
                  <a:gd name="T6" fmla="*/ 3 w 26"/>
                  <a:gd name="T7" fmla="*/ 4 h 23"/>
                  <a:gd name="T8" fmla="*/ 12 w 26"/>
                  <a:gd name="T9" fmla="*/ 0 h 23"/>
                  <a:gd name="T10" fmla="*/ 19 w 26"/>
                  <a:gd name="T11" fmla="*/ 3 h 23"/>
                  <a:gd name="T12" fmla="*/ 22 w 26"/>
                  <a:gd name="T13" fmla="*/ 19 h 23"/>
                  <a:gd name="T14" fmla="*/ 13 w 26"/>
                  <a:gd name="T15" fmla="*/ 23 h 23"/>
                  <a:gd name="T16" fmla="*/ 12 w 26"/>
                  <a:gd name="T17" fmla="*/ 8 h 23"/>
                  <a:gd name="T18" fmla="*/ 9 w 26"/>
                  <a:gd name="T19" fmla="*/ 9 h 23"/>
                  <a:gd name="T20" fmla="*/ 9 w 26"/>
                  <a:gd name="T21" fmla="*/ 12 h 23"/>
                  <a:gd name="T22" fmla="*/ 10 w 26"/>
                  <a:gd name="T23" fmla="*/ 14 h 23"/>
                  <a:gd name="T24" fmla="*/ 16 w 26"/>
                  <a:gd name="T25" fmla="*/ 14 h 23"/>
                  <a:gd name="T26" fmla="*/ 14 w 26"/>
                  <a:gd name="T27" fmla="*/ 9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0" y="23"/>
                      <a:pt x="8" y="23"/>
                      <a:pt x="5" y="21"/>
                    </a:cubicBezTo>
                    <a:cubicBezTo>
                      <a:pt x="3" y="19"/>
                      <a:pt x="1" y="16"/>
                      <a:pt x="1" y="13"/>
                    </a:cubicBezTo>
                    <a:cubicBezTo>
                      <a:pt x="0" y="10"/>
                      <a:pt x="1" y="7"/>
                      <a:pt x="3" y="4"/>
                    </a:cubicBezTo>
                    <a:cubicBezTo>
                      <a:pt x="5" y="2"/>
                      <a:pt x="8" y="0"/>
                      <a:pt x="12" y="0"/>
                    </a:cubicBezTo>
                    <a:cubicBezTo>
                      <a:pt x="14" y="0"/>
                      <a:pt x="17" y="1"/>
                      <a:pt x="19" y="3"/>
                    </a:cubicBezTo>
                    <a:cubicBezTo>
                      <a:pt x="25" y="7"/>
                      <a:pt x="26" y="15"/>
                      <a:pt x="22" y="19"/>
                    </a:cubicBezTo>
                    <a:cubicBezTo>
                      <a:pt x="20" y="22"/>
                      <a:pt x="17" y="23"/>
                      <a:pt x="13" y="23"/>
                    </a:cubicBezTo>
                    <a:close/>
                    <a:moveTo>
                      <a:pt x="12" y="8"/>
                    </a:moveTo>
                    <a:cubicBezTo>
                      <a:pt x="11" y="8"/>
                      <a:pt x="10" y="8"/>
                      <a:pt x="9" y="9"/>
                    </a:cubicBezTo>
                    <a:cubicBezTo>
                      <a:pt x="9" y="10"/>
                      <a:pt x="9" y="11"/>
                      <a:pt x="9" y="12"/>
                    </a:cubicBezTo>
                    <a:cubicBezTo>
                      <a:pt x="9" y="13"/>
                      <a:pt x="9" y="14"/>
                      <a:pt x="10" y="14"/>
                    </a:cubicBezTo>
                    <a:cubicBezTo>
                      <a:pt x="12" y="16"/>
                      <a:pt x="15" y="16"/>
                      <a:pt x="16" y="14"/>
                    </a:cubicBezTo>
                    <a:cubicBezTo>
                      <a:pt x="17" y="13"/>
                      <a:pt x="16" y="11"/>
                      <a:pt x="14" y="9"/>
                    </a:cubicBezTo>
                    <a:cubicBezTo>
                      <a:pt x="13"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8" name="Freeform 508"/>
              <p:cNvSpPr>
                <a:spLocks noEditPoints="1"/>
              </p:cNvSpPr>
              <p:nvPr/>
            </p:nvSpPr>
            <p:spPr bwMode="auto">
              <a:xfrm>
                <a:off x="-4883150" y="2668588"/>
                <a:ext cx="52388" cy="49213"/>
              </a:xfrm>
              <a:custGeom>
                <a:avLst/>
                <a:gdLst>
                  <a:gd name="T0" fmla="*/ 13 w 25"/>
                  <a:gd name="T1" fmla="*/ 23 h 23"/>
                  <a:gd name="T2" fmla="*/ 4 w 25"/>
                  <a:gd name="T3" fmla="*/ 20 h 23"/>
                  <a:gd name="T4" fmla="*/ 0 w 25"/>
                  <a:gd name="T5" fmla="*/ 12 h 23"/>
                  <a:gd name="T6" fmla="*/ 2 w 25"/>
                  <a:gd name="T7" fmla="*/ 4 h 23"/>
                  <a:gd name="T8" fmla="*/ 11 w 25"/>
                  <a:gd name="T9" fmla="*/ 0 h 23"/>
                  <a:gd name="T10" fmla="*/ 19 w 25"/>
                  <a:gd name="T11" fmla="*/ 3 h 23"/>
                  <a:gd name="T12" fmla="*/ 21 w 25"/>
                  <a:gd name="T13" fmla="*/ 20 h 23"/>
                  <a:gd name="T14" fmla="*/ 13 w 25"/>
                  <a:gd name="T15" fmla="*/ 23 h 23"/>
                  <a:gd name="T16" fmla="*/ 11 w 25"/>
                  <a:gd name="T17" fmla="*/ 8 h 23"/>
                  <a:gd name="T18" fmla="*/ 9 w 25"/>
                  <a:gd name="T19" fmla="*/ 9 h 23"/>
                  <a:gd name="T20" fmla="*/ 8 w 25"/>
                  <a:gd name="T21" fmla="*/ 11 h 23"/>
                  <a:gd name="T22" fmla="*/ 9 w 25"/>
                  <a:gd name="T23" fmla="*/ 14 h 23"/>
                  <a:gd name="T24" fmla="*/ 13 w 25"/>
                  <a:gd name="T25" fmla="*/ 15 h 23"/>
                  <a:gd name="T26" fmla="*/ 15 w 25"/>
                  <a:gd name="T27" fmla="*/ 14 h 23"/>
                  <a:gd name="T28" fmla="*/ 14 w 25"/>
                  <a:gd name="T29" fmla="*/ 9 h 23"/>
                  <a:gd name="T30" fmla="*/ 11 w 25"/>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3" y="23"/>
                    </a:moveTo>
                    <a:cubicBezTo>
                      <a:pt x="10" y="23"/>
                      <a:pt x="7" y="22"/>
                      <a:pt x="4" y="20"/>
                    </a:cubicBezTo>
                    <a:cubicBezTo>
                      <a:pt x="2" y="18"/>
                      <a:pt x="0" y="15"/>
                      <a:pt x="0" y="12"/>
                    </a:cubicBezTo>
                    <a:cubicBezTo>
                      <a:pt x="0" y="9"/>
                      <a:pt x="1" y="6"/>
                      <a:pt x="2" y="4"/>
                    </a:cubicBezTo>
                    <a:cubicBezTo>
                      <a:pt x="5" y="1"/>
                      <a:pt x="8" y="0"/>
                      <a:pt x="11" y="0"/>
                    </a:cubicBezTo>
                    <a:cubicBezTo>
                      <a:pt x="14" y="0"/>
                      <a:pt x="17" y="1"/>
                      <a:pt x="19" y="3"/>
                    </a:cubicBezTo>
                    <a:cubicBezTo>
                      <a:pt x="24" y="8"/>
                      <a:pt x="25" y="15"/>
                      <a:pt x="21" y="20"/>
                    </a:cubicBezTo>
                    <a:cubicBezTo>
                      <a:pt x="19" y="22"/>
                      <a:pt x="16" y="23"/>
                      <a:pt x="13" y="23"/>
                    </a:cubicBezTo>
                    <a:close/>
                    <a:moveTo>
                      <a:pt x="11" y="8"/>
                    </a:moveTo>
                    <a:cubicBezTo>
                      <a:pt x="10" y="8"/>
                      <a:pt x="9" y="8"/>
                      <a:pt x="9" y="9"/>
                    </a:cubicBezTo>
                    <a:cubicBezTo>
                      <a:pt x="8" y="10"/>
                      <a:pt x="8" y="11"/>
                      <a:pt x="8" y="11"/>
                    </a:cubicBezTo>
                    <a:cubicBezTo>
                      <a:pt x="8" y="12"/>
                      <a:pt x="9" y="13"/>
                      <a:pt x="9" y="14"/>
                    </a:cubicBezTo>
                    <a:cubicBezTo>
                      <a:pt x="10" y="15"/>
                      <a:pt x="11" y="15"/>
                      <a:pt x="13" y="15"/>
                    </a:cubicBezTo>
                    <a:cubicBezTo>
                      <a:pt x="13" y="15"/>
                      <a:pt x="14" y="15"/>
                      <a:pt x="15" y="14"/>
                    </a:cubicBezTo>
                    <a:cubicBezTo>
                      <a:pt x="16" y="13"/>
                      <a:pt x="15" y="11"/>
                      <a:pt x="14"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9" name="Freeform 509"/>
              <p:cNvSpPr>
                <a:spLocks noEditPoints="1"/>
              </p:cNvSpPr>
              <p:nvPr/>
            </p:nvSpPr>
            <p:spPr bwMode="auto">
              <a:xfrm>
                <a:off x="-5000625" y="2771775"/>
                <a:ext cx="57150" cy="50800"/>
              </a:xfrm>
              <a:custGeom>
                <a:avLst/>
                <a:gdLst>
                  <a:gd name="T0" fmla="*/ 13 w 26"/>
                  <a:gd name="T1" fmla="*/ 24 h 24"/>
                  <a:gd name="T2" fmla="*/ 7 w 26"/>
                  <a:gd name="T3" fmla="*/ 22 h 24"/>
                  <a:gd name="T4" fmla="*/ 1 w 26"/>
                  <a:gd name="T5" fmla="*/ 15 h 24"/>
                  <a:gd name="T6" fmla="*/ 2 w 26"/>
                  <a:gd name="T7" fmla="*/ 6 h 24"/>
                  <a:gd name="T8" fmla="*/ 2 w 26"/>
                  <a:gd name="T9" fmla="*/ 6 h 24"/>
                  <a:gd name="T10" fmla="*/ 12 w 26"/>
                  <a:gd name="T11" fmla="*/ 0 h 24"/>
                  <a:gd name="T12" fmla="*/ 18 w 26"/>
                  <a:gd name="T13" fmla="*/ 2 h 24"/>
                  <a:gd name="T14" fmla="*/ 23 w 26"/>
                  <a:gd name="T15" fmla="*/ 18 h 24"/>
                  <a:gd name="T16" fmla="*/ 13 w 26"/>
                  <a:gd name="T17" fmla="*/ 24 h 24"/>
                  <a:gd name="T18" fmla="*/ 9 w 26"/>
                  <a:gd name="T19" fmla="*/ 10 h 24"/>
                  <a:gd name="T20" fmla="*/ 9 w 26"/>
                  <a:gd name="T21" fmla="*/ 13 h 24"/>
                  <a:gd name="T22" fmla="*/ 11 w 26"/>
                  <a:gd name="T23" fmla="*/ 15 h 24"/>
                  <a:gd name="T24" fmla="*/ 16 w 26"/>
                  <a:gd name="T25" fmla="*/ 14 h 24"/>
                  <a:gd name="T26" fmla="*/ 16 w 26"/>
                  <a:gd name="T27" fmla="*/ 14 h 24"/>
                  <a:gd name="T28" fmla="*/ 14 w 26"/>
                  <a:gd name="T29" fmla="*/ 9 h 24"/>
                  <a:gd name="T30" fmla="*/ 12 w 26"/>
                  <a:gd name="T31" fmla="*/ 8 h 24"/>
                  <a:gd name="T32" fmla="*/ 9 w 26"/>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1" y="24"/>
                      <a:pt x="9" y="23"/>
                      <a:pt x="7" y="22"/>
                    </a:cubicBezTo>
                    <a:cubicBezTo>
                      <a:pt x="4" y="21"/>
                      <a:pt x="2" y="18"/>
                      <a:pt x="1" y="15"/>
                    </a:cubicBezTo>
                    <a:cubicBezTo>
                      <a:pt x="0" y="12"/>
                      <a:pt x="0" y="9"/>
                      <a:pt x="2" y="6"/>
                    </a:cubicBezTo>
                    <a:cubicBezTo>
                      <a:pt x="2" y="6"/>
                      <a:pt x="2" y="6"/>
                      <a:pt x="2" y="6"/>
                    </a:cubicBezTo>
                    <a:cubicBezTo>
                      <a:pt x="4" y="2"/>
                      <a:pt x="8" y="0"/>
                      <a:pt x="12" y="0"/>
                    </a:cubicBezTo>
                    <a:cubicBezTo>
                      <a:pt x="14" y="0"/>
                      <a:pt x="16" y="1"/>
                      <a:pt x="18" y="2"/>
                    </a:cubicBezTo>
                    <a:cubicBezTo>
                      <a:pt x="24" y="5"/>
                      <a:pt x="26" y="12"/>
                      <a:pt x="23" y="18"/>
                    </a:cubicBezTo>
                    <a:cubicBezTo>
                      <a:pt x="21" y="21"/>
                      <a:pt x="17" y="24"/>
                      <a:pt x="13" y="24"/>
                    </a:cubicBezTo>
                    <a:close/>
                    <a:moveTo>
                      <a:pt x="9" y="10"/>
                    </a:moveTo>
                    <a:cubicBezTo>
                      <a:pt x="8" y="11"/>
                      <a:pt x="8" y="12"/>
                      <a:pt x="9" y="13"/>
                    </a:cubicBezTo>
                    <a:cubicBezTo>
                      <a:pt x="9" y="14"/>
                      <a:pt x="10" y="15"/>
                      <a:pt x="11" y="15"/>
                    </a:cubicBezTo>
                    <a:cubicBezTo>
                      <a:pt x="13" y="16"/>
                      <a:pt x="15" y="16"/>
                      <a:pt x="16" y="14"/>
                    </a:cubicBezTo>
                    <a:cubicBezTo>
                      <a:pt x="16" y="14"/>
                      <a:pt x="16" y="14"/>
                      <a:pt x="16" y="14"/>
                    </a:cubicBezTo>
                    <a:cubicBezTo>
                      <a:pt x="17" y="12"/>
                      <a:pt x="16" y="10"/>
                      <a:pt x="14" y="9"/>
                    </a:cubicBezTo>
                    <a:cubicBezTo>
                      <a:pt x="14" y="8"/>
                      <a:pt x="13" y="8"/>
                      <a:pt x="12" y="8"/>
                    </a:cubicBezTo>
                    <a:cubicBezTo>
                      <a:pt x="11" y="8"/>
                      <a:pt x="10" y="9"/>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0" name="Freeform 510"/>
              <p:cNvSpPr>
                <a:spLocks noEditPoints="1"/>
              </p:cNvSpPr>
              <p:nvPr/>
            </p:nvSpPr>
            <p:spPr bwMode="auto">
              <a:xfrm>
                <a:off x="-4983163" y="2743200"/>
                <a:ext cx="55563" cy="52388"/>
              </a:xfrm>
              <a:custGeom>
                <a:avLst/>
                <a:gdLst>
                  <a:gd name="T0" fmla="*/ 13 w 26"/>
                  <a:gd name="T1" fmla="*/ 24 h 24"/>
                  <a:gd name="T2" fmla="*/ 6 w 26"/>
                  <a:gd name="T3" fmla="*/ 22 h 24"/>
                  <a:gd name="T4" fmla="*/ 0 w 26"/>
                  <a:gd name="T5" fmla="*/ 14 h 24"/>
                  <a:gd name="T6" fmla="*/ 2 w 26"/>
                  <a:gd name="T7" fmla="*/ 5 h 24"/>
                  <a:gd name="T8" fmla="*/ 2 w 26"/>
                  <a:gd name="T9" fmla="*/ 5 h 24"/>
                  <a:gd name="T10" fmla="*/ 12 w 26"/>
                  <a:gd name="T11" fmla="*/ 0 h 24"/>
                  <a:gd name="T12" fmla="*/ 18 w 26"/>
                  <a:gd name="T13" fmla="*/ 2 h 24"/>
                  <a:gd name="T14" fmla="*/ 22 w 26"/>
                  <a:gd name="T15" fmla="*/ 18 h 24"/>
                  <a:gd name="T16" fmla="*/ 13 w 26"/>
                  <a:gd name="T17" fmla="*/ 24 h 24"/>
                  <a:gd name="T18" fmla="*/ 9 w 26"/>
                  <a:gd name="T19" fmla="*/ 10 h 24"/>
                  <a:gd name="T20" fmla="*/ 8 w 26"/>
                  <a:gd name="T21" fmla="*/ 12 h 24"/>
                  <a:gd name="T22" fmla="*/ 10 w 26"/>
                  <a:gd name="T23" fmla="*/ 15 h 24"/>
                  <a:gd name="T24" fmla="*/ 13 w 26"/>
                  <a:gd name="T25" fmla="*/ 15 h 24"/>
                  <a:gd name="T26" fmla="*/ 15 w 26"/>
                  <a:gd name="T27" fmla="*/ 14 h 24"/>
                  <a:gd name="T28" fmla="*/ 16 w 26"/>
                  <a:gd name="T29" fmla="*/ 14 h 24"/>
                  <a:gd name="T30" fmla="*/ 14 w 26"/>
                  <a:gd name="T31" fmla="*/ 9 h 24"/>
                  <a:gd name="T32" fmla="*/ 9 w 26"/>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8" y="23"/>
                      <a:pt x="6" y="22"/>
                    </a:cubicBezTo>
                    <a:cubicBezTo>
                      <a:pt x="3" y="20"/>
                      <a:pt x="1" y="18"/>
                      <a:pt x="0" y="14"/>
                    </a:cubicBezTo>
                    <a:cubicBezTo>
                      <a:pt x="0" y="11"/>
                      <a:pt x="0" y="8"/>
                      <a:pt x="2" y="5"/>
                    </a:cubicBezTo>
                    <a:cubicBezTo>
                      <a:pt x="2" y="5"/>
                      <a:pt x="2" y="5"/>
                      <a:pt x="2" y="5"/>
                    </a:cubicBezTo>
                    <a:cubicBezTo>
                      <a:pt x="4" y="2"/>
                      <a:pt x="8" y="0"/>
                      <a:pt x="12" y="0"/>
                    </a:cubicBezTo>
                    <a:cubicBezTo>
                      <a:pt x="14" y="0"/>
                      <a:pt x="16" y="1"/>
                      <a:pt x="18" y="2"/>
                    </a:cubicBezTo>
                    <a:cubicBezTo>
                      <a:pt x="24" y="5"/>
                      <a:pt x="26" y="13"/>
                      <a:pt x="22" y="18"/>
                    </a:cubicBezTo>
                    <a:cubicBezTo>
                      <a:pt x="20" y="21"/>
                      <a:pt x="17" y="24"/>
                      <a:pt x="13" y="24"/>
                    </a:cubicBezTo>
                    <a:close/>
                    <a:moveTo>
                      <a:pt x="9" y="10"/>
                    </a:moveTo>
                    <a:cubicBezTo>
                      <a:pt x="8" y="10"/>
                      <a:pt x="8" y="11"/>
                      <a:pt x="8" y="12"/>
                    </a:cubicBezTo>
                    <a:cubicBezTo>
                      <a:pt x="9" y="13"/>
                      <a:pt x="9" y="14"/>
                      <a:pt x="10" y="15"/>
                    </a:cubicBezTo>
                    <a:cubicBezTo>
                      <a:pt x="11" y="15"/>
                      <a:pt x="12" y="15"/>
                      <a:pt x="13" y="15"/>
                    </a:cubicBezTo>
                    <a:cubicBezTo>
                      <a:pt x="14" y="15"/>
                      <a:pt x="15" y="15"/>
                      <a:pt x="15" y="14"/>
                    </a:cubicBezTo>
                    <a:cubicBezTo>
                      <a:pt x="16" y="14"/>
                      <a:pt x="16" y="14"/>
                      <a:pt x="16" y="14"/>
                    </a:cubicBezTo>
                    <a:cubicBezTo>
                      <a:pt x="17" y="12"/>
                      <a:pt x="16" y="10"/>
                      <a:pt x="14" y="9"/>
                    </a:cubicBezTo>
                    <a:cubicBezTo>
                      <a:pt x="12" y="7"/>
                      <a:pt x="10" y="8"/>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1" name="Freeform 511"/>
              <p:cNvSpPr>
                <a:spLocks noEditPoints="1"/>
              </p:cNvSpPr>
              <p:nvPr/>
            </p:nvSpPr>
            <p:spPr bwMode="auto">
              <a:xfrm>
                <a:off x="-4965700" y="2716213"/>
                <a:ext cx="55563" cy="50800"/>
              </a:xfrm>
              <a:custGeom>
                <a:avLst/>
                <a:gdLst>
                  <a:gd name="T0" fmla="*/ 13 w 26"/>
                  <a:gd name="T1" fmla="*/ 24 h 24"/>
                  <a:gd name="T2" fmla="*/ 6 w 26"/>
                  <a:gd name="T3" fmla="*/ 22 h 24"/>
                  <a:gd name="T4" fmla="*/ 1 w 26"/>
                  <a:gd name="T5" fmla="*/ 14 h 24"/>
                  <a:gd name="T6" fmla="*/ 2 w 26"/>
                  <a:gd name="T7" fmla="*/ 5 h 24"/>
                  <a:gd name="T8" fmla="*/ 12 w 26"/>
                  <a:gd name="T9" fmla="*/ 0 h 24"/>
                  <a:gd name="T10" fmla="*/ 19 w 26"/>
                  <a:gd name="T11" fmla="*/ 2 h 24"/>
                  <a:gd name="T12" fmla="*/ 22 w 26"/>
                  <a:gd name="T13" fmla="*/ 19 h 24"/>
                  <a:gd name="T14" fmla="*/ 13 w 26"/>
                  <a:gd name="T15" fmla="*/ 24 h 24"/>
                  <a:gd name="T16" fmla="*/ 12 w 26"/>
                  <a:gd name="T17" fmla="*/ 8 h 24"/>
                  <a:gd name="T18" fmla="*/ 9 w 26"/>
                  <a:gd name="T19" fmla="*/ 10 h 24"/>
                  <a:gd name="T20" fmla="*/ 9 w 26"/>
                  <a:gd name="T21" fmla="*/ 12 h 24"/>
                  <a:gd name="T22" fmla="*/ 10 w 26"/>
                  <a:gd name="T23" fmla="*/ 15 h 24"/>
                  <a:gd name="T24" fmla="*/ 16 w 26"/>
                  <a:gd name="T25" fmla="*/ 14 h 24"/>
                  <a:gd name="T26" fmla="*/ 14 w 26"/>
                  <a:gd name="T27" fmla="*/ 9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0" y="24"/>
                      <a:pt x="8" y="23"/>
                      <a:pt x="6" y="22"/>
                    </a:cubicBezTo>
                    <a:cubicBezTo>
                      <a:pt x="3" y="20"/>
                      <a:pt x="1" y="17"/>
                      <a:pt x="1" y="14"/>
                    </a:cubicBezTo>
                    <a:cubicBezTo>
                      <a:pt x="0" y="11"/>
                      <a:pt x="0" y="8"/>
                      <a:pt x="2" y="5"/>
                    </a:cubicBezTo>
                    <a:cubicBezTo>
                      <a:pt x="4" y="2"/>
                      <a:pt x="8" y="0"/>
                      <a:pt x="12" y="0"/>
                    </a:cubicBezTo>
                    <a:cubicBezTo>
                      <a:pt x="15" y="0"/>
                      <a:pt x="17" y="1"/>
                      <a:pt x="19" y="2"/>
                    </a:cubicBezTo>
                    <a:cubicBezTo>
                      <a:pt x="25" y="6"/>
                      <a:pt x="26" y="13"/>
                      <a:pt x="22" y="19"/>
                    </a:cubicBezTo>
                    <a:cubicBezTo>
                      <a:pt x="20" y="22"/>
                      <a:pt x="17" y="24"/>
                      <a:pt x="13" y="24"/>
                    </a:cubicBezTo>
                    <a:close/>
                    <a:moveTo>
                      <a:pt x="12" y="8"/>
                    </a:moveTo>
                    <a:cubicBezTo>
                      <a:pt x="11" y="8"/>
                      <a:pt x="10" y="9"/>
                      <a:pt x="9" y="10"/>
                    </a:cubicBezTo>
                    <a:cubicBezTo>
                      <a:pt x="8" y="10"/>
                      <a:pt x="8" y="11"/>
                      <a:pt x="9" y="12"/>
                    </a:cubicBezTo>
                    <a:cubicBezTo>
                      <a:pt x="9" y="13"/>
                      <a:pt x="9" y="14"/>
                      <a:pt x="10" y="15"/>
                    </a:cubicBezTo>
                    <a:cubicBezTo>
                      <a:pt x="12" y="16"/>
                      <a:pt x="15" y="16"/>
                      <a:pt x="16" y="14"/>
                    </a:cubicBezTo>
                    <a:cubicBezTo>
                      <a:pt x="17" y="12"/>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2" name="Freeform 512"/>
              <p:cNvSpPr>
                <a:spLocks noEditPoints="1"/>
              </p:cNvSpPr>
              <p:nvPr/>
            </p:nvSpPr>
            <p:spPr bwMode="auto">
              <a:xfrm>
                <a:off x="-4946650" y="2687638"/>
                <a:ext cx="52388" cy="52388"/>
              </a:xfrm>
              <a:custGeom>
                <a:avLst/>
                <a:gdLst>
                  <a:gd name="T0" fmla="*/ 13 w 24"/>
                  <a:gd name="T1" fmla="*/ 24 h 24"/>
                  <a:gd name="T2" fmla="*/ 5 w 24"/>
                  <a:gd name="T3" fmla="*/ 22 h 24"/>
                  <a:gd name="T4" fmla="*/ 0 w 24"/>
                  <a:gd name="T5" fmla="*/ 14 h 24"/>
                  <a:gd name="T6" fmla="*/ 2 w 24"/>
                  <a:gd name="T7" fmla="*/ 5 h 24"/>
                  <a:gd name="T8" fmla="*/ 10 w 24"/>
                  <a:gd name="T9" fmla="*/ 0 h 24"/>
                  <a:gd name="T10" fmla="*/ 12 w 24"/>
                  <a:gd name="T11" fmla="*/ 0 h 24"/>
                  <a:gd name="T12" fmla="*/ 19 w 24"/>
                  <a:gd name="T13" fmla="*/ 3 h 24"/>
                  <a:gd name="T14" fmla="*/ 24 w 24"/>
                  <a:gd name="T15" fmla="*/ 11 h 24"/>
                  <a:gd name="T16" fmla="*/ 22 w 24"/>
                  <a:gd name="T17" fmla="*/ 19 h 24"/>
                  <a:gd name="T18" fmla="*/ 13 w 24"/>
                  <a:gd name="T19" fmla="*/ 24 h 24"/>
                  <a:gd name="T20" fmla="*/ 12 w 24"/>
                  <a:gd name="T21" fmla="*/ 8 h 24"/>
                  <a:gd name="T22" fmla="*/ 11 w 24"/>
                  <a:gd name="T23" fmla="*/ 8 h 24"/>
                  <a:gd name="T24" fmla="*/ 9 w 24"/>
                  <a:gd name="T25" fmla="*/ 10 h 24"/>
                  <a:gd name="T26" fmla="*/ 8 w 24"/>
                  <a:gd name="T27" fmla="*/ 13 h 24"/>
                  <a:gd name="T28" fmla="*/ 10 w 24"/>
                  <a:gd name="T29" fmla="*/ 15 h 24"/>
                  <a:gd name="T30" fmla="*/ 15 w 24"/>
                  <a:gd name="T31" fmla="*/ 15 h 24"/>
                  <a:gd name="T32" fmla="*/ 16 w 24"/>
                  <a:gd name="T33" fmla="*/ 12 h 24"/>
                  <a:gd name="T34" fmla="*/ 14 w 24"/>
                  <a:gd name="T35" fmla="*/ 9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0" y="24"/>
                      <a:pt x="8" y="23"/>
                      <a:pt x="5" y="22"/>
                    </a:cubicBezTo>
                    <a:cubicBezTo>
                      <a:pt x="3" y="20"/>
                      <a:pt x="1" y="17"/>
                      <a:pt x="0" y="14"/>
                    </a:cubicBezTo>
                    <a:cubicBezTo>
                      <a:pt x="0" y="11"/>
                      <a:pt x="1" y="8"/>
                      <a:pt x="2" y="5"/>
                    </a:cubicBezTo>
                    <a:cubicBezTo>
                      <a:pt x="4" y="3"/>
                      <a:pt x="7" y="1"/>
                      <a:pt x="10" y="0"/>
                    </a:cubicBezTo>
                    <a:cubicBezTo>
                      <a:pt x="11" y="0"/>
                      <a:pt x="11" y="0"/>
                      <a:pt x="12" y="0"/>
                    </a:cubicBezTo>
                    <a:cubicBezTo>
                      <a:pt x="14" y="0"/>
                      <a:pt x="17" y="1"/>
                      <a:pt x="19" y="3"/>
                    </a:cubicBezTo>
                    <a:cubicBezTo>
                      <a:pt x="22" y="5"/>
                      <a:pt x="23" y="8"/>
                      <a:pt x="24" y="11"/>
                    </a:cubicBezTo>
                    <a:cubicBezTo>
                      <a:pt x="24" y="14"/>
                      <a:pt x="24" y="17"/>
                      <a:pt x="22" y="19"/>
                    </a:cubicBezTo>
                    <a:cubicBezTo>
                      <a:pt x="20" y="22"/>
                      <a:pt x="16" y="24"/>
                      <a:pt x="13" y="24"/>
                    </a:cubicBezTo>
                    <a:close/>
                    <a:moveTo>
                      <a:pt x="12" y="8"/>
                    </a:moveTo>
                    <a:cubicBezTo>
                      <a:pt x="11" y="8"/>
                      <a:pt x="11" y="8"/>
                      <a:pt x="11" y="8"/>
                    </a:cubicBezTo>
                    <a:cubicBezTo>
                      <a:pt x="11" y="9"/>
                      <a:pt x="10" y="9"/>
                      <a:pt x="9" y="10"/>
                    </a:cubicBezTo>
                    <a:cubicBezTo>
                      <a:pt x="8" y="11"/>
                      <a:pt x="8" y="12"/>
                      <a:pt x="8" y="13"/>
                    </a:cubicBezTo>
                    <a:cubicBezTo>
                      <a:pt x="9" y="14"/>
                      <a:pt x="9" y="15"/>
                      <a:pt x="10" y="15"/>
                    </a:cubicBezTo>
                    <a:cubicBezTo>
                      <a:pt x="12" y="16"/>
                      <a:pt x="14" y="16"/>
                      <a:pt x="15" y="15"/>
                    </a:cubicBezTo>
                    <a:cubicBezTo>
                      <a:pt x="16" y="14"/>
                      <a:pt x="16" y="13"/>
                      <a:pt x="16" y="12"/>
                    </a:cubicBezTo>
                    <a:cubicBezTo>
                      <a:pt x="16" y="11"/>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3" name="Freeform 513"/>
              <p:cNvSpPr>
                <a:spLocks noEditPoints="1"/>
              </p:cNvSpPr>
              <p:nvPr/>
            </p:nvSpPr>
            <p:spPr bwMode="auto">
              <a:xfrm>
                <a:off x="-4927600" y="2662238"/>
                <a:ext cx="53975" cy="50800"/>
              </a:xfrm>
              <a:custGeom>
                <a:avLst/>
                <a:gdLst>
                  <a:gd name="T0" fmla="*/ 13 w 25"/>
                  <a:gd name="T1" fmla="*/ 24 h 24"/>
                  <a:gd name="T2" fmla="*/ 5 w 25"/>
                  <a:gd name="T3" fmla="*/ 21 h 24"/>
                  <a:gd name="T4" fmla="*/ 1 w 25"/>
                  <a:gd name="T5" fmla="*/ 13 h 24"/>
                  <a:gd name="T6" fmla="*/ 3 w 25"/>
                  <a:gd name="T7" fmla="*/ 5 h 24"/>
                  <a:gd name="T8" fmla="*/ 11 w 25"/>
                  <a:gd name="T9" fmla="*/ 0 h 24"/>
                  <a:gd name="T10" fmla="*/ 12 w 25"/>
                  <a:gd name="T11" fmla="*/ 0 h 24"/>
                  <a:gd name="T12" fmla="*/ 20 w 25"/>
                  <a:gd name="T13" fmla="*/ 3 h 24"/>
                  <a:gd name="T14" fmla="*/ 24 w 25"/>
                  <a:gd name="T15" fmla="*/ 11 h 24"/>
                  <a:gd name="T16" fmla="*/ 22 w 25"/>
                  <a:gd name="T17" fmla="*/ 20 h 24"/>
                  <a:gd name="T18" fmla="*/ 13 w 25"/>
                  <a:gd name="T19" fmla="*/ 24 h 24"/>
                  <a:gd name="T20" fmla="*/ 12 w 25"/>
                  <a:gd name="T21" fmla="*/ 8 h 24"/>
                  <a:gd name="T22" fmla="*/ 12 w 25"/>
                  <a:gd name="T23" fmla="*/ 8 h 24"/>
                  <a:gd name="T24" fmla="*/ 10 w 25"/>
                  <a:gd name="T25" fmla="*/ 9 h 24"/>
                  <a:gd name="T26" fmla="*/ 9 w 25"/>
                  <a:gd name="T27" fmla="*/ 12 h 24"/>
                  <a:gd name="T28" fmla="*/ 10 w 25"/>
                  <a:gd name="T29" fmla="*/ 15 h 24"/>
                  <a:gd name="T30" fmla="*/ 16 w 25"/>
                  <a:gd name="T31" fmla="*/ 15 h 24"/>
                  <a:gd name="T32" fmla="*/ 16 w 25"/>
                  <a:gd name="T33" fmla="*/ 12 h 24"/>
                  <a:gd name="T34" fmla="*/ 15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0" y="24"/>
                      <a:pt x="8" y="23"/>
                      <a:pt x="5" y="21"/>
                    </a:cubicBezTo>
                    <a:cubicBezTo>
                      <a:pt x="3" y="19"/>
                      <a:pt x="1" y="16"/>
                      <a:pt x="1" y="13"/>
                    </a:cubicBezTo>
                    <a:cubicBezTo>
                      <a:pt x="0" y="10"/>
                      <a:pt x="1" y="7"/>
                      <a:pt x="3" y="5"/>
                    </a:cubicBezTo>
                    <a:cubicBezTo>
                      <a:pt x="5" y="2"/>
                      <a:pt x="8" y="0"/>
                      <a:pt x="11" y="0"/>
                    </a:cubicBezTo>
                    <a:cubicBezTo>
                      <a:pt x="12" y="0"/>
                      <a:pt x="12" y="0"/>
                      <a:pt x="12" y="0"/>
                    </a:cubicBezTo>
                    <a:cubicBezTo>
                      <a:pt x="15" y="0"/>
                      <a:pt x="18" y="1"/>
                      <a:pt x="20" y="3"/>
                    </a:cubicBezTo>
                    <a:cubicBezTo>
                      <a:pt x="23" y="5"/>
                      <a:pt x="24" y="8"/>
                      <a:pt x="24" y="11"/>
                    </a:cubicBezTo>
                    <a:cubicBezTo>
                      <a:pt x="25" y="14"/>
                      <a:pt x="24" y="17"/>
                      <a:pt x="22" y="20"/>
                    </a:cubicBezTo>
                    <a:cubicBezTo>
                      <a:pt x="20" y="22"/>
                      <a:pt x="17" y="24"/>
                      <a:pt x="13" y="24"/>
                    </a:cubicBezTo>
                    <a:close/>
                    <a:moveTo>
                      <a:pt x="12" y="8"/>
                    </a:moveTo>
                    <a:cubicBezTo>
                      <a:pt x="12" y="8"/>
                      <a:pt x="12" y="8"/>
                      <a:pt x="12" y="8"/>
                    </a:cubicBezTo>
                    <a:cubicBezTo>
                      <a:pt x="11" y="8"/>
                      <a:pt x="10" y="9"/>
                      <a:pt x="10" y="9"/>
                    </a:cubicBezTo>
                    <a:cubicBezTo>
                      <a:pt x="9" y="10"/>
                      <a:pt x="9" y="11"/>
                      <a:pt x="9" y="12"/>
                    </a:cubicBezTo>
                    <a:cubicBezTo>
                      <a:pt x="9" y="13"/>
                      <a:pt x="9" y="14"/>
                      <a:pt x="10" y="15"/>
                    </a:cubicBezTo>
                    <a:cubicBezTo>
                      <a:pt x="12" y="16"/>
                      <a:pt x="15" y="16"/>
                      <a:pt x="16" y="15"/>
                    </a:cubicBezTo>
                    <a:cubicBezTo>
                      <a:pt x="16" y="14"/>
                      <a:pt x="17" y="13"/>
                      <a:pt x="16"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4" name="Freeform 514"/>
              <p:cNvSpPr>
                <a:spLocks noEditPoints="1"/>
              </p:cNvSpPr>
              <p:nvPr/>
            </p:nvSpPr>
            <p:spPr bwMode="auto">
              <a:xfrm>
                <a:off x="-5021263" y="2740025"/>
                <a:ext cx="55563" cy="50800"/>
              </a:xfrm>
              <a:custGeom>
                <a:avLst/>
                <a:gdLst>
                  <a:gd name="T0" fmla="*/ 12 w 26"/>
                  <a:gd name="T1" fmla="*/ 24 h 24"/>
                  <a:gd name="T2" fmla="*/ 6 w 26"/>
                  <a:gd name="T3" fmla="*/ 23 h 24"/>
                  <a:gd name="T4" fmla="*/ 0 w 26"/>
                  <a:gd name="T5" fmla="*/ 16 h 24"/>
                  <a:gd name="T6" fmla="*/ 2 w 26"/>
                  <a:gd name="T7" fmla="*/ 6 h 24"/>
                  <a:gd name="T8" fmla="*/ 12 w 26"/>
                  <a:gd name="T9" fmla="*/ 0 h 24"/>
                  <a:gd name="T10" fmla="*/ 18 w 26"/>
                  <a:gd name="T11" fmla="*/ 2 h 24"/>
                  <a:gd name="T12" fmla="*/ 23 w 26"/>
                  <a:gd name="T13" fmla="*/ 18 h 24"/>
                  <a:gd name="T14" fmla="*/ 12 w 26"/>
                  <a:gd name="T15" fmla="*/ 24 h 24"/>
                  <a:gd name="T16" fmla="*/ 12 w 26"/>
                  <a:gd name="T17" fmla="*/ 8 h 24"/>
                  <a:gd name="T18" fmla="*/ 9 w 26"/>
                  <a:gd name="T19" fmla="*/ 10 h 24"/>
                  <a:gd name="T20" fmla="*/ 8 w 26"/>
                  <a:gd name="T21" fmla="*/ 13 h 24"/>
                  <a:gd name="T22" fmla="*/ 10 w 26"/>
                  <a:gd name="T23" fmla="*/ 16 h 24"/>
                  <a:gd name="T24" fmla="*/ 12 w 26"/>
                  <a:gd name="T25" fmla="*/ 16 h 24"/>
                  <a:gd name="T26" fmla="*/ 16 w 26"/>
                  <a:gd name="T27" fmla="*/ 14 h 24"/>
                  <a:gd name="T28" fmla="*/ 14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10" y="24"/>
                      <a:pt x="8" y="24"/>
                      <a:pt x="6" y="23"/>
                    </a:cubicBezTo>
                    <a:cubicBezTo>
                      <a:pt x="3" y="21"/>
                      <a:pt x="1" y="19"/>
                      <a:pt x="0" y="16"/>
                    </a:cubicBezTo>
                    <a:cubicBezTo>
                      <a:pt x="0" y="12"/>
                      <a:pt x="0" y="9"/>
                      <a:pt x="2" y="6"/>
                    </a:cubicBezTo>
                    <a:cubicBezTo>
                      <a:pt x="4" y="2"/>
                      <a:pt x="8" y="0"/>
                      <a:pt x="12" y="0"/>
                    </a:cubicBezTo>
                    <a:cubicBezTo>
                      <a:pt x="14" y="0"/>
                      <a:pt x="16" y="1"/>
                      <a:pt x="18" y="2"/>
                    </a:cubicBezTo>
                    <a:cubicBezTo>
                      <a:pt x="24" y="5"/>
                      <a:pt x="26" y="13"/>
                      <a:pt x="23" y="18"/>
                    </a:cubicBezTo>
                    <a:cubicBezTo>
                      <a:pt x="21" y="22"/>
                      <a:pt x="17" y="24"/>
                      <a:pt x="12" y="24"/>
                    </a:cubicBezTo>
                    <a:close/>
                    <a:moveTo>
                      <a:pt x="12" y="8"/>
                    </a:moveTo>
                    <a:cubicBezTo>
                      <a:pt x="11" y="8"/>
                      <a:pt x="9" y="9"/>
                      <a:pt x="9" y="10"/>
                    </a:cubicBezTo>
                    <a:cubicBezTo>
                      <a:pt x="8" y="11"/>
                      <a:pt x="8" y="12"/>
                      <a:pt x="8" y="13"/>
                    </a:cubicBezTo>
                    <a:cubicBezTo>
                      <a:pt x="9" y="14"/>
                      <a:pt x="9" y="15"/>
                      <a:pt x="10" y="16"/>
                    </a:cubicBezTo>
                    <a:cubicBezTo>
                      <a:pt x="11" y="16"/>
                      <a:pt x="11" y="16"/>
                      <a:pt x="12" y="16"/>
                    </a:cubicBezTo>
                    <a:cubicBezTo>
                      <a:pt x="14" y="16"/>
                      <a:pt x="15" y="15"/>
                      <a:pt x="16" y="14"/>
                    </a:cubicBezTo>
                    <a:cubicBezTo>
                      <a:pt x="17" y="12"/>
                      <a:pt x="16" y="10"/>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5" name="Freeform 515"/>
              <p:cNvSpPr>
                <a:spLocks noEditPoints="1"/>
              </p:cNvSpPr>
              <p:nvPr/>
            </p:nvSpPr>
            <p:spPr bwMode="auto">
              <a:xfrm>
                <a:off x="-5003800" y="2709863"/>
                <a:ext cx="55563" cy="52388"/>
              </a:xfrm>
              <a:custGeom>
                <a:avLst/>
                <a:gdLst>
                  <a:gd name="T0" fmla="*/ 13 w 26"/>
                  <a:gd name="T1" fmla="*/ 25 h 25"/>
                  <a:gd name="T2" fmla="*/ 6 w 26"/>
                  <a:gd name="T3" fmla="*/ 23 h 25"/>
                  <a:gd name="T4" fmla="*/ 1 w 26"/>
                  <a:gd name="T5" fmla="*/ 15 h 25"/>
                  <a:gd name="T6" fmla="*/ 2 w 26"/>
                  <a:gd name="T7" fmla="*/ 6 h 25"/>
                  <a:gd name="T8" fmla="*/ 12 w 26"/>
                  <a:gd name="T9" fmla="*/ 0 h 25"/>
                  <a:gd name="T10" fmla="*/ 19 w 26"/>
                  <a:gd name="T11" fmla="*/ 2 h 25"/>
                  <a:gd name="T12" fmla="*/ 23 w 26"/>
                  <a:gd name="T13" fmla="*/ 19 h 25"/>
                  <a:gd name="T14" fmla="*/ 13 w 26"/>
                  <a:gd name="T15" fmla="*/ 25 h 25"/>
                  <a:gd name="T16" fmla="*/ 12 w 26"/>
                  <a:gd name="T17" fmla="*/ 8 h 25"/>
                  <a:gd name="T18" fmla="*/ 9 w 26"/>
                  <a:gd name="T19" fmla="*/ 10 h 25"/>
                  <a:gd name="T20" fmla="*/ 9 w 26"/>
                  <a:gd name="T21" fmla="*/ 13 h 25"/>
                  <a:gd name="T22" fmla="*/ 10 w 26"/>
                  <a:gd name="T23" fmla="*/ 16 h 25"/>
                  <a:gd name="T24" fmla="*/ 13 w 26"/>
                  <a:gd name="T25" fmla="*/ 16 h 25"/>
                  <a:gd name="T26" fmla="*/ 16 w 26"/>
                  <a:gd name="T27" fmla="*/ 15 h 25"/>
                  <a:gd name="T28" fmla="*/ 15 w 26"/>
                  <a:gd name="T29" fmla="*/ 9 h 25"/>
                  <a:gd name="T30" fmla="*/ 12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10" y="25"/>
                      <a:pt x="8" y="24"/>
                      <a:pt x="6" y="23"/>
                    </a:cubicBezTo>
                    <a:cubicBezTo>
                      <a:pt x="3" y="21"/>
                      <a:pt x="1" y="18"/>
                      <a:pt x="1" y="15"/>
                    </a:cubicBezTo>
                    <a:cubicBezTo>
                      <a:pt x="0" y="12"/>
                      <a:pt x="0" y="9"/>
                      <a:pt x="2" y="6"/>
                    </a:cubicBezTo>
                    <a:cubicBezTo>
                      <a:pt x="5" y="2"/>
                      <a:pt x="8" y="0"/>
                      <a:pt x="12" y="0"/>
                    </a:cubicBezTo>
                    <a:cubicBezTo>
                      <a:pt x="15" y="0"/>
                      <a:pt x="17" y="1"/>
                      <a:pt x="19" y="2"/>
                    </a:cubicBezTo>
                    <a:cubicBezTo>
                      <a:pt x="25" y="6"/>
                      <a:pt x="26" y="14"/>
                      <a:pt x="23" y="19"/>
                    </a:cubicBezTo>
                    <a:cubicBezTo>
                      <a:pt x="21" y="22"/>
                      <a:pt x="17" y="25"/>
                      <a:pt x="13" y="25"/>
                    </a:cubicBezTo>
                    <a:close/>
                    <a:moveTo>
                      <a:pt x="12" y="8"/>
                    </a:moveTo>
                    <a:cubicBezTo>
                      <a:pt x="11" y="8"/>
                      <a:pt x="10" y="9"/>
                      <a:pt x="9" y="10"/>
                    </a:cubicBezTo>
                    <a:cubicBezTo>
                      <a:pt x="8" y="11"/>
                      <a:pt x="8" y="12"/>
                      <a:pt x="9" y="13"/>
                    </a:cubicBezTo>
                    <a:cubicBezTo>
                      <a:pt x="9" y="14"/>
                      <a:pt x="9" y="15"/>
                      <a:pt x="10" y="16"/>
                    </a:cubicBezTo>
                    <a:cubicBezTo>
                      <a:pt x="11" y="16"/>
                      <a:pt x="12" y="16"/>
                      <a:pt x="13" y="16"/>
                    </a:cubicBezTo>
                    <a:cubicBezTo>
                      <a:pt x="14" y="16"/>
                      <a:pt x="15" y="16"/>
                      <a:pt x="16" y="15"/>
                    </a:cubicBezTo>
                    <a:cubicBezTo>
                      <a:pt x="17" y="13"/>
                      <a:pt x="17"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6" name="Freeform 516"/>
              <p:cNvSpPr>
                <a:spLocks noEditPoints="1"/>
              </p:cNvSpPr>
              <p:nvPr/>
            </p:nvSpPr>
            <p:spPr bwMode="auto">
              <a:xfrm>
                <a:off x="-4984750" y="2681288"/>
                <a:ext cx="55563" cy="50800"/>
              </a:xfrm>
              <a:custGeom>
                <a:avLst/>
                <a:gdLst>
                  <a:gd name="T0" fmla="*/ 13 w 26"/>
                  <a:gd name="T1" fmla="*/ 24 h 24"/>
                  <a:gd name="T2" fmla="*/ 6 w 26"/>
                  <a:gd name="T3" fmla="*/ 22 h 24"/>
                  <a:gd name="T4" fmla="*/ 0 w 26"/>
                  <a:gd name="T5" fmla="*/ 14 h 24"/>
                  <a:gd name="T6" fmla="*/ 3 w 26"/>
                  <a:gd name="T7" fmla="*/ 5 h 24"/>
                  <a:gd name="T8" fmla="*/ 12 w 26"/>
                  <a:gd name="T9" fmla="*/ 0 h 24"/>
                  <a:gd name="T10" fmla="*/ 20 w 26"/>
                  <a:gd name="T11" fmla="*/ 2 h 24"/>
                  <a:gd name="T12" fmla="*/ 22 w 26"/>
                  <a:gd name="T13" fmla="*/ 19 h 24"/>
                  <a:gd name="T14" fmla="*/ 13 w 26"/>
                  <a:gd name="T15" fmla="*/ 24 h 24"/>
                  <a:gd name="T16" fmla="*/ 12 w 26"/>
                  <a:gd name="T17" fmla="*/ 8 h 24"/>
                  <a:gd name="T18" fmla="*/ 9 w 26"/>
                  <a:gd name="T19" fmla="*/ 10 h 24"/>
                  <a:gd name="T20" fmla="*/ 8 w 26"/>
                  <a:gd name="T21" fmla="*/ 13 h 24"/>
                  <a:gd name="T22" fmla="*/ 10 w 26"/>
                  <a:gd name="T23" fmla="*/ 15 h 24"/>
                  <a:gd name="T24" fmla="*/ 13 w 26"/>
                  <a:gd name="T25" fmla="*/ 16 h 24"/>
                  <a:gd name="T26" fmla="*/ 16 w 26"/>
                  <a:gd name="T27" fmla="*/ 14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8" y="23"/>
                      <a:pt x="6" y="22"/>
                    </a:cubicBezTo>
                    <a:cubicBezTo>
                      <a:pt x="3" y="20"/>
                      <a:pt x="1" y="18"/>
                      <a:pt x="0" y="14"/>
                    </a:cubicBezTo>
                    <a:cubicBezTo>
                      <a:pt x="0" y="11"/>
                      <a:pt x="1" y="8"/>
                      <a:pt x="3" y="5"/>
                    </a:cubicBezTo>
                    <a:cubicBezTo>
                      <a:pt x="5" y="2"/>
                      <a:pt x="9" y="0"/>
                      <a:pt x="12" y="0"/>
                    </a:cubicBezTo>
                    <a:cubicBezTo>
                      <a:pt x="15" y="0"/>
                      <a:pt x="17" y="1"/>
                      <a:pt x="20" y="2"/>
                    </a:cubicBezTo>
                    <a:cubicBezTo>
                      <a:pt x="25" y="6"/>
                      <a:pt x="26" y="14"/>
                      <a:pt x="22" y="19"/>
                    </a:cubicBezTo>
                    <a:cubicBezTo>
                      <a:pt x="20" y="22"/>
                      <a:pt x="16" y="24"/>
                      <a:pt x="13" y="24"/>
                    </a:cubicBezTo>
                    <a:close/>
                    <a:moveTo>
                      <a:pt x="12" y="8"/>
                    </a:moveTo>
                    <a:cubicBezTo>
                      <a:pt x="11" y="8"/>
                      <a:pt x="10" y="9"/>
                      <a:pt x="9" y="10"/>
                    </a:cubicBezTo>
                    <a:cubicBezTo>
                      <a:pt x="8" y="11"/>
                      <a:pt x="8" y="12"/>
                      <a:pt x="8" y="13"/>
                    </a:cubicBezTo>
                    <a:cubicBezTo>
                      <a:pt x="9" y="14"/>
                      <a:pt x="9" y="15"/>
                      <a:pt x="10" y="15"/>
                    </a:cubicBezTo>
                    <a:cubicBezTo>
                      <a:pt x="11" y="16"/>
                      <a:pt x="12" y="16"/>
                      <a:pt x="13" y="16"/>
                    </a:cubicBezTo>
                    <a:cubicBezTo>
                      <a:pt x="14" y="16"/>
                      <a:pt x="15" y="15"/>
                      <a:pt x="16" y="14"/>
                    </a:cubicBezTo>
                    <a:cubicBezTo>
                      <a:pt x="17" y="13"/>
                      <a:pt x="17"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7" name="Freeform 517"/>
              <p:cNvSpPr>
                <a:spLocks noEditPoints="1"/>
              </p:cNvSpPr>
              <p:nvPr/>
            </p:nvSpPr>
            <p:spPr bwMode="auto">
              <a:xfrm>
                <a:off x="-4964113" y="2652713"/>
                <a:ext cx="57150" cy="52388"/>
              </a:xfrm>
              <a:custGeom>
                <a:avLst/>
                <a:gdLst>
                  <a:gd name="T0" fmla="*/ 12 w 26"/>
                  <a:gd name="T1" fmla="*/ 24 h 24"/>
                  <a:gd name="T2" fmla="*/ 5 w 26"/>
                  <a:gd name="T3" fmla="*/ 22 h 24"/>
                  <a:gd name="T4" fmla="*/ 0 w 26"/>
                  <a:gd name="T5" fmla="*/ 14 h 24"/>
                  <a:gd name="T6" fmla="*/ 2 w 26"/>
                  <a:gd name="T7" fmla="*/ 5 h 24"/>
                  <a:gd name="T8" fmla="*/ 12 w 26"/>
                  <a:gd name="T9" fmla="*/ 0 h 24"/>
                  <a:gd name="T10" fmla="*/ 20 w 26"/>
                  <a:gd name="T11" fmla="*/ 3 h 24"/>
                  <a:gd name="T12" fmla="*/ 22 w 26"/>
                  <a:gd name="T13" fmla="*/ 20 h 24"/>
                  <a:gd name="T14" fmla="*/ 14 w 26"/>
                  <a:gd name="T15" fmla="*/ 24 h 24"/>
                  <a:gd name="T16" fmla="*/ 12 w 26"/>
                  <a:gd name="T17" fmla="*/ 24 h 24"/>
                  <a:gd name="T18" fmla="*/ 12 w 26"/>
                  <a:gd name="T19" fmla="*/ 8 h 24"/>
                  <a:gd name="T20" fmla="*/ 9 w 26"/>
                  <a:gd name="T21" fmla="*/ 10 h 24"/>
                  <a:gd name="T22" fmla="*/ 8 w 26"/>
                  <a:gd name="T23" fmla="*/ 13 h 24"/>
                  <a:gd name="T24" fmla="*/ 10 w 26"/>
                  <a:gd name="T25" fmla="*/ 15 h 24"/>
                  <a:gd name="T26" fmla="*/ 13 w 26"/>
                  <a:gd name="T27" fmla="*/ 16 h 24"/>
                  <a:gd name="T28" fmla="*/ 15 w 26"/>
                  <a:gd name="T29" fmla="*/ 15 h 24"/>
                  <a:gd name="T30" fmla="*/ 14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9" y="24"/>
                      <a:pt x="7" y="23"/>
                      <a:pt x="5" y="22"/>
                    </a:cubicBezTo>
                    <a:cubicBezTo>
                      <a:pt x="2" y="20"/>
                      <a:pt x="0" y="17"/>
                      <a:pt x="0" y="14"/>
                    </a:cubicBezTo>
                    <a:cubicBezTo>
                      <a:pt x="0" y="11"/>
                      <a:pt x="0" y="7"/>
                      <a:pt x="2" y="5"/>
                    </a:cubicBezTo>
                    <a:cubicBezTo>
                      <a:pt x="5" y="2"/>
                      <a:pt x="8" y="0"/>
                      <a:pt x="12" y="0"/>
                    </a:cubicBezTo>
                    <a:cubicBezTo>
                      <a:pt x="15" y="0"/>
                      <a:pt x="17" y="1"/>
                      <a:pt x="20" y="3"/>
                    </a:cubicBezTo>
                    <a:cubicBezTo>
                      <a:pt x="25" y="7"/>
                      <a:pt x="26" y="15"/>
                      <a:pt x="22" y="20"/>
                    </a:cubicBezTo>
                    <a:cubicBezTo>
                      <a:pt x="20" y="22"/>
                      <a:pt x="17" y="24"/>
                      <a:pt x="14" y="24"/>
                    </a:cubicBezTo>
                    <a:cubicBezTo>
                      <a:pt x="13" y="24"/>
                      <a:pt x="13" y="24"/>
                      <a:pt x="12" y="24"/>
                    </a:cubicBezTo>
                    <a:close/>
                    <a:moveTo>
                      <a:pt x="12" y="8"/>
                    </a:moveTo>
                    <a:cubicBezTo>
                      <a:pt x="11" y="8"/>
                      <a:pt x="10" y="9"/>
                      <a:pt x="9" y="10"/>
                    </a:cubicBezTo>
                    <a:cubicBezTo>
                      <a:pt x="8" y="11"/>
                      <a:pt x="8" y="12"/>
                      <a:pt x="8" y="13"/>
                    </a:cubicBezTo>
                    <a:cubicBezTo>
                      <a:pt x="8" y="14"/>
                      <a:pt x="9" y="15"/>
                      <a:pt x="10" y="15"/>
                    </a:cubicBezTo>
                    <a:cubicBezTo>
                      <a:pt x="10" y="16"/>
                      <a:pt x="11" y="16"/>
                      <a:pt x="13" y="16"/>
                    </a:cubicBezTo>
                    <a:cubicBezTo>
                      <a:pt x="14" y="16"/>
                      <a:pt x="15" y="15"/>
                      <a:pt x="15" y="15"/>
                    </a:cubicBezTo>
                    <a:cubicBezTo>
                      <a:pt x="17"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8" name="Freeform 518"/>
              <p:cNvSpPr>
                <a:spLocks noEditPoints="1"/>
              </p:cNvSpPr>
              <p:nvPr/>
            </p:nvSpPr>
            <p:spPr bwMode="auto">
              <a:xfrm>
                <a:off x="-5043488" y="2706688"/>
                <a:ext cx="55563" cy="52388"/>
              </a:xfrm>
              <a:custGeom>
                <a:avLst/>
                <a:gdLst>
                  <a:gd name="T0" fmla="*/ 12 w 26"/>
                  <a:gd name="T1" fmla="*/ 24 h 24"/>
                  <a:gd name="T2" fmla="*/ 6 w 26"/>
                  <a:gd name="T3" fmla="*/ 23 h 24"/>
                  <a:gd name="T4" fmla="*/ 1 w 26"/>
                  <a:gd name="T5" fmla="*/ 15 h 24"/>
                  <a:gd name="T6" fmla="*/ 2 w 26"/>
                  <a:gd name="T7" fmla="*/ 6 h 24"/>
                  <a:gd name="T8" fmla="*/ 2 w 26"/>
                  <a:gd name="T9" fmla="*/ 6 h 24"/>
                  <a:gd name="T10" fmla="*/ 13 w 26"/>
                  <a:gd name="T11" fmla="*/ 0 h 24"/>
                  <a:gd name="T12" fmla="*/ 19 w 26"/>
                  <a:gd name="T13" fmla="*/ 1 h 24"/>
                  <a:gd name="T14" fmla="*/ 23 w 26"/>
                  <a:gd name="T15" fmla="*/ 18 h 24"/>
                  <a:gd name="T16" fmla="*/ 12 w 26"/>
                  <a:gd name="T17" fmla="*/ 24 h 24"/>
                  <a:gd name="T18" fmla="*/ 9 w 26"/>
                  <a:gd name="T19" fmla="*/ 10 h 24"/>
                  <a:gd name="T20" fmla="*/ 8 w 26"/>
                  <a:gd name="T21" fmla="*/ 13 h 24"/>
                  <a:gd name="T22" fmla="*/ 10 w 26"/>
                  <a:gd name="T23" fmla="*/ 16 h 24"/>
                  <a:gd name="T24" fmla="*/ 16 w 26"/>
                  <a:gd name="T25" fmla="*/ 14 h 24"/>
                  <a:gd name="T26" fmla="*/ 16 w 26"/>
                  <a:gd name="T27" fmla="*/ 14 h 24"/>
                  <a:gd name="T28" fmla="*/ 15 w 26"/>
                  <a:gd name="T29" fmla="*/ 8 h 24"/>
                  <a:gd name="T30" fmla="*/ 9 w 26"/>
                  <a:gd name="T31"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10" y="24"/>
                      <a:pt x="8" y="24"/>
                      <a:pt x="6" y="23"/>
                    </a:cubicBezTo>
                    <a:cubicBezTo>
                      <a:pt x="3" y="21"/>
                      <a:pt x="1" y="19"/>
                      <a:pt x="1" y="15"/>
                    </a:cubicBezTo>
                    <a:cubicBezTo>
                      <a:pt x="0" y="12"/>
                      <a:pt x="0" y="9"/>
                      <a:pt x="2" y="6"/>
                    </a:cubicBezTo>
                    <a:cubicBezTo>
                      <a:pt x="2" y="6"/>
                      <a:pt x="2" y="6"/>
                      <a:pt x="2" y="6"/>
                    </a:cubicBezTo>
                    <a:cubicBezTo>
                      <a:pt x="4" y="2"/>
                      <a:pt x="8" y="0"/>
                      <a:pt x="13" y="0"/>
                    </a:cubicBezTo>
                    <a:cubicBezTo>
                      <a:pt x="15" y="0"/>
                      <a:pt x="17" y="0"/>
                      <a:pt x="19" y="1"/>
                    </a:cubicBezTo>
                    <a:cubicBezTo>
                      <a:pt x="25" y="5"/>
                      <a:pt x="26" y="12"/>
                      <a:pt x="23" y="18"/>
                    </a:cubicBezTo>
                    <a:cubicBezTo>
                      <a:pt x="21" y="22"/>
                      <a:pt x="16" y="24"/>
                      <a:pt x="12" y="24"/>
                    </a:cubicBezTo>
                    <a:close/>
                    <a:moveTo>
                      <a:pt x="9" y="10"/>
                    </a:moveTo>
                    <a:cubicBezTo>
                      <a:pt x="8" y="11"/>
                      <a:pt x="8" y="12"/>
                      <a:pt x="8" y="13"/>
                    </a:cubicBezTo>
                    <a:cubicBezTo>
                      <a:pt x="9" y="14"/>
                      <a:pt x="9" y="15"/>
                      <a:pt x="10" y="16"/>
                    </a:cubicBezTo>
                    <a:cubicBezTo>
                      <a:pt x="12" y="17"/>
                      <a:pt x="15" y="16"/>
                      <a:pt x="16" y="14"/>
                    </a:cubicBezTo>
                    <a:cubicBezTo>
                      <a:pt x="16" y="14"/>
                      <a:pt x="16" y="14"/>
                      <a:pt x="16" y="14"/>
                    </a:cubicBezTo>
                    <a:cubicBezTo>
                      <a:pt x="17" y="12"/>
                      <a:pt x="17" y="9"/>
                      <a:pt x="15" y="8"/>
                    </a:cubicBezTo>
                    <a:cubicBezTo>
                      <a:pt x="13" y="7"/>
                      <a:pt x="10" y="8"/>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9" name="Freeform 519"/>
              <p:cNvSpPr>
                <a:spLocks noEditPoints="1"/>
              </p:cNvSpPr>
              <p:nvPr/>
            </p:nvSpPr>
            <p:spPr bwMode="auto">
              <a:xfrm>
                <a:off x="-5080000" y="2632075"/>
                <a:ext cx="84138" cy="84138"/>
              </a:xfrm>
              <a:custGeom>
                <a:avLst/>
                <a:gdLst>
                  <a:gd name="T0" fmla="*/ 18 w 39"/>
                  <a:gd name="T1" fmla="*/ 39 h 39"/>
                  <a:gd name="T2" fmla="*/ 9 w 39"/>
                  <a:gd name="T3" fmla="*/ 37 h 39"/>
                  <a:gd name="T4" fmla="*/ 1 w 39"/>
                  <a:gd name="T5" fmla="*/ 26 h 39"/>
                  <a:gd name="T6" fmla="*/ 4 w 39"/>
                  <a:gd name="T7" fmla="*/ 10 h 39"/>
                  <a:gd name="T8" fmla="*/ 17 w 39"/>
                  <a:gd name="T9" fmla="*/ 1 h 39"/>
                  <a:gd name="T10" fmla="*/ 31 w 39"/>
                  <a:gd name="T11" fmla="*/ 4 h 39"/>
                  <a:gd name="T12" fmla="*/ 38 w 39"/>
                  <a:gd name="T13" fmla="*/ 16 h 39"/>
                  <a:gd name="T14" fmla="*/ 35 w 39"/>
                  <a:gd name="T15" fmla="*/ 30 h 39"/>
                  <a:gd name="T16" fmla="*/ 18 w 39"/>
                  <a:gd name="T17" fmla="*/ 39 h 39"/>
                  <a:gd name="T18" fmla="*/ 21 w 39"/>
                  <a:gd name="T19" fmla="*/ 9 h 39"/>
                  <a:gd name="T20" fmla="*/ 18 w 39"/>
                  <a:gd name="T21" fmla="*/ 9 h 39"/>
                  <a:gd name="T22" fmla="*/ 11 w 39"/>
                  <a:gd name="T23" fmla="*/ 14 h 39"/>
                  <a:gd name="T24" fmla="*/ 9 w 39"/>
                  <a:gd name="T25" fmla="*/ 24 h 39"/>
                  <a:gd name="T26" fmla="*/ 13 w 39"/>
                  <a:gd name="T27" fmla="*/ 30 h 39"/>
                  <a:gd name="T28" fmla="*/ 18 w 39"/>
                  <a:gd name="T29" fmla="*/ 31 h 39"/>
                  <a:gd name="T30" fmla="*/ 28 w 39"/>
                  <a:gd name="T31" fmla="*/ 26 h 39"/>
                  <a:gd name="T32" fmla="*/ 30 w 39"/>
                  <a:gd name="T33" fmla="*/ 17 h 39"/>
                  <a:gd name="T34" fmla="*/ 26 w 39"/>
                  <a:gd name="T35" fmla="*/ 10 h 39"/>
                  <a:gd name="T36" fmla="*/ 21 w 39"/>
                  <a:gd name="T37"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9" h="39">
                    <a:moveTo>
                      <a:pt x="18" y="39"/>
                    </a:moveTo>
                    <a:cubicBezTo>
                      <a:pt x="15" y="39"/>
                      <a:pt x="12" y="38"/>
                      <a:pt x="9" y="37"/>
                    </a:cubicBezTo>
                    <a:cubicBezTo>
                      <a:pt x="5" y="34"/>
                      <a:pt x="2" y="30"/>
                      <a:pt x="1" y="26"/>
                    </a:cubicBezTo>
                    <a:cubicBezTo>
                      <a:pt x="0" y="21"/>
                      <a:pt x="1" y="15"/>
                      <a:pt x="4" y="10"/>
                    </a:cubicBezTo>
                    <a:cubicBezTo>
                      <a:pt x="7" y="5"/>
                      <a:pt x="12" y="2"/>
                      <a:pt x="17" y="1"/>
                    </a:cubicBezTo>
                    <a:cubicBezTo>
                      <a:pt x="22" y="0"/>
                      <a:pt x="27" y="1"/>
                      <a:pt x="31" y="4"/>
                    </a:cubicBezTo>
                    <a:cubicBezTo>
                      <a:pt x="35" y="7"/>
                      <a:pt x="37" y="11"/>
                      <a:pt x="38" y="16"/>
                    </a:cubicBezTo>
                    <a:cubicBezTo>
                      <a:pt x="39" y="21"/>
                      <a:pt x="37" y="26"/>
                      <a:pt x="35" y="30"/>
                    </a:cubicBezTo>
                    <a:cubicBezTo>
                      <a:pt x="31" y="36"/>
                      <a:pt x="25" y="39"/>
                      <a:pt x="18" y="39"/>
                    </a:cubicBezTo>
                    <a:close/>
                    <a:moveTo>
                      <a:pt x="21" y="9"/>
                    </a:moveTo>
                    <a:cubicBezTo>
                      <a:pt x="20" y="9"/>
                      <a:pt x="19" y="9"/>
                      <a:pt x="18" y="9"/>
                    </a:cubicBezTo>
                    <a:cubicBezTo>
                      <a:pt x="15" y="10"/>
                      <a:pt x="13" y="12"/>
                      <a:pt x="11" y="14"/>
                    </a:cubicBezTo>
                    <a:cubicBezTo>
                      <a:pt x="9" y="17"/>
                      <a:pt x="8" y="21"/>
                      <a:pt x="9" y="24"/>
                    </a:cubicBezTo>
                    <a:cubicBezTo>
                      <a:pt x="9" y="26"/>
                      <a:pt x="10" y="28"/>
                      <a:pt x="13" y="30"/>
                    </a:cubicBezTo>
                    <a:cubicBezTo>
                      <a:pt x="14" y="31"/>
                      <a:pt x="16" y="31"/>
                      <a:pt x="18" y="31"/>
                    </a:cubicBezTo>
                    <a:cubicBezTo>
                      <a:pt x="22" y="31"/>
                      <a:pt x="26" y="29"/>
                      <a:pt x="28" y="26"/>
                    </a:cubicBezTo>
                    <a:cubicBezTo>
                      <a:pt x="30" y="23"/>
                      <a:pt x="30" y="20"/>
                      <a:pt x="30" y="17"/>
                    </a:cubicBezTo>
                    <a:cubicBezTo>
                      <a:pt x="30" y="14"/>
                      <a:pt x="28" y="12"/>
                      <a:pt x="26" y="10"/>
                    </a:cubicBezTo>
                    <a:cubicBezTo>
                      <a:pt x="25" y="9"/>
                      <a:pt x="23"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0" name="Freeform 520"/>
              <p:cNvSpPr>
                <a:spLocks noEditPoints="1"/>
              </p:cNvSpPr>
              <p:nvPr/>
            </p:nvSpPr>
            <p:spPr bwMode="auto">
              <a:xfrm>
                <a:off x="-5024438" y="2674938"/>
                <a:ext cx="57150" cy="53975"/>
              </a:xfrm>
              <a:custGeom>
                <a:avLst/>
                <a:gdLst>
                  <a:gd name="T0" fmla="*/ 12 w 26"/>
                  <a:gd name="T1" fmla="*/ 25 h 25"/>
                  <a:gd name="T2" fmla="*/ 6 w 26"/>
                  <a:gd name="T3" fmla="*/ 23 h 25"/>
                  <a:gd name="T4" fmla="*/ 0 w 26"/>
                  <a:gd name="T5" fmla="*/ 16 h 25"/>
                  <a:gd name="T6" fmla="*/ 2 w 26"/>
                  <a:gd name="T7" fmla="*/ 6 h 25"/>
                  <a:gd name="T8" fmla="*/ 13 w 26"/>
                  <a:gd name="T9" fmla="*/ 0 h 25"/>
                  <a:gd name="T10" fmla="*/ 20 w 26"/>
                  <a:gd name="T11" fmla="*/ 3 h 25"/>
                  <a:gd name="T12" fmla="*/ 22 w 26"/>
                  <a:gd name="T13" fmla="*/ 19 h 25"/>
                  <a:gd name="T14" fmla="*/ 12 w 26"/>
                  <a:gd name="T15" fmla="*/ 25 h 25"/>
                  <a:gd name="T16" fmla="*/ 13 w 26"/>
                  <a:gd name="T17" fmla="*/ 8 h 25"/>
                  <a:gd name="T18" fmla="*/ 9 w 26"/>
                  <a:gd name="T19" fmla="*/ 10 h 25"/>
                  <a:gd name="T20" fmla="*/ 8 w 26"/>
                  <a:gd name="T21" fmla="*/ 14 h 25"/>
                  <a:gd name="T22" fmla="*/ 10 w 26"/>
                  <a:gd name="T23" fmla="*/ 16 h 25"/>
                  <a:gd name="T24" fmla="*/ 12 w 26"/>
                  <a:gd name="T25" fmla="*/ 17 h 25"/>
                  <a:gd name="T26" fmla="*/ 16 w 26"/>
                  <a:gd name="T27" fmla="*/ 15 h 25"/>
                  <a:gd name="T28" fmla="*/ 15 w 26"/>
                  <a:gd name="T29" fmla="*/ 9 h 25"/>
                  <a:gd name="T30" fmla="*/ 13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2" y="25"/>
                    </a:moveTo>
                    <a:cubicBezTo>
                      <a:pt x="10" y="25"/>
                      <a:pt x="8" y="24"/>
                      <a:pt x="6" y="23"/>
                    </a:cubicBezTo>
                    <a:cubicBezTo>
                      <a:pt x="3" y="22"/>
                      <a:pt x="1" y="19"/>
                      <a:pt x="0" y="16"/>
                    </a:cubicBezTo>
                    <a:cubicBezTo>
                      <a:pt x="0" y="12"/>
                      <a:pt x="0" y="9"/>
                      <a:pt x="2" y="6"/>
                    </a:cubicBezTo>
                    <a:cubicBezTo>
                      <a:pt x="5" y="2"/>
                      <a:pt x="9" y="0"/>
                      <a:pt x="13" y="0"/>
                    </a:cubicBezTo>
                    <a:cubicBezTo>
                      <a:pt x="15" y="0"/>
                      <a:pt x="18" y="1"/>
                      <a:pt x="20" y="3"/>
                    </a:cubicBezTo>
                    <a:cubicBezTo>
                      <a:pt x="25" y="6"/>
                      <a:pt x="26" y="14"/>
                      <a:pt x="22" y="19"/>
                    </a:cubicBezTo>
                    <a:cubicBezTo>
                      <a:pt x="20" y="23"/>
                      <a:pt x="16" y="25"/>
                      <a:pt x="12" y="25"/>
                    </a:cubicBezTo>
                    <a:close/>
                    <a:moveTo>
                      <a:pt x="13" y="8"/>
                    </a:moveTo>
                    <a:cubicBezTo>
                      <a:pt x="11" y="8"/>
                      <a:pt x="10" y="9"/>
                      <a:pt x="9" y="10"/>
                    </a:cubicBezTo>
                    <a:cubicBezTo>
                      <a:pt x="8" y="11"/>
                      <a:pt x="8" y="13"/>
                      <a:pt x="8" y="14"/>
                    </a:cubicBezTo>
                    <a:cubicBezTo>
                      <a:pt x="9" y="15"/>
                      <a:pt x="9" y="16"/>
                      <a:pt x="10" y="16"/>
                    </a:cubicBezTo>
                    <a:cubicBezTo>
                      <a:pt x="11" y="17"/>
                      <a:pt x="11" y="17"/>
                      <a:pt x="12" y="17"/>
                    </a:cubicBezTo>
                    <a:cubicBezTo>
                      <a:pt x="14" y="17"/>
                      <a:pt x="15" y="16"/>
                      <a:pt x="16" y="15"/>
                    </a:cubicBezTo>
                    <a:cubicBezTo>
                      <a:pt x="17" y="13"/>
                      <a:pt x="17" y="10"/>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1" name="Freeform 521"/>
              <p:cNvSpPr>
                <a:spLocks noEditPoints="1"/>
              </p:cNvSpPr>
              <p:nvPr/>
            </p:nvSpPr>
            <p:spPr bwMode="auto">
              <a:xfrm>
                <a:off x="-5003800" y="2644775"/>
                <a:ext cx="55563" cy="53975"/>
              </a:xfrm>
              <a:custGeom>
                <a:avLst/>
                <a:gdLst>
                  <a:gd name="T0" fmla="*/ 13 w 26"/>
                  <a:gd name="T1" fmla="*/ 25 h 25"/>
                  <a:gd name="T2" fmla="*/ 6 w 26"/>
                  <a:gd name="T3" fmla="*/ 23 h 25"/>
                  <a:gd name="T4" fmla="*/ 1 w 26"/>
                  <a:gd name="T5" fmla="*/ 15 h 25"/>
                  <a:gd name="T6" fmla="*/ 3 w 26"/>
                  <a:gd name="T7" fmla="*/ 6 h 25"/>
                  <a:gd name="T8" fmla="*/ 12 w 26"/>
                  <a:gd name="T9" fmla="*/ 1 h 25"/>
                  <a:gd name="T10" fmla="*/ 21 w 26"/>
                  <a:gd name="T11" fmla="*/ 3 h 25"/>
                  <a:gd name="T12" fmla="*/ 25 w 26"/>
                  <a:gd name="T13" fmla="*/ 11 h 25"/>
                  <a:gd name="T14" fmla="*/ 23 w 26"/>
                  <a:gd name="T15" fmla="*/ 20 h 25"/>
                  <a:gd name="T16" fmla="*/ 13 w 26"/>
                  <a:gd name="T17" fmla="*/ 25 h 25"/>
                  <a:gd name="T18" fmla="*/ 13 w 26"/>
                  <a:gd name="T19" fmla="*/ 9 h 25"/>
                  <a:gd name="T20" fmla="*/ 13 w 26"/>
                  <a:gd name="T21" fmla="*/ 9 h 25"/>
                  <a:gd name="T22" fmla="*/ 10 w 26"/>
                  <a:gd name="T23" fmla="*/ 10 h 25"/>
                  <a:gd name="T24" fmla="*/ 9 w 26"/>
                  <a:gd name="T25" fmla="*/ 14 h 25"/>
                  <a:gd name="T26" fmla="*/ 11 w 26"/>
                  <a:gd name="T27" fmla="*/ 17 h 25"/>
                  <a:gd name="T28" fmla="*/ 13 w 26"/>
                  <a:gd name="T29" fmla="*/ 17 h 25"/>
                  <a:gd name="T30" fmla="*/ 16 w 26"/>
                  <a:gd name="T31" fmla="*/ 15 h 25"/>
                  <a:gd name="T32" fmla="*/ 17 w 26"/>
                  <a:gd name="T33" fmla="*/ 12 h 25"/>
                  <a:gd name="T34" fmla="*/ 16 w 26"/>
                  <a:gd name="T35" fmla="*/ 9 h 25"/>
                  <a:gd name="T36" fmla="*/ 13 w 26"/>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5">
                    <a:moveTo>
                      <a:pt x="13" y="25"/>
                    </a:moveTo>
                    <a:cubicBezTo>
                      <a:pt x="10" y="25"/>
                      <a:pt x="8" y="25"/>
                      <a:pt x="6" y="23"/>
                    </a:cubicBezTo>
                    <a:cubicBezTo>
                      <a:pt x="3" y="21"/>
                      <a:pt x="2" y="19"/>
                      <a:pt x="1" y="15"/>
                    </a:cubicBezTo>
                    <a:cubicBezTo>
                      <a:pt x="0" y="12"/>
                      <a:pt x="1" y="9"/>
                      <a:pt x="3" y="6"/>
                    </a:cubicBezTo>
                    <a:cubicBezTo>
                      <a:pt x="5" y="3"/>
                      <a:pt x="8" y="1"/>
                      <a:pt x="12" y="1"/>
                    </a:cubicBezTo>
                    <a:cubicBezTo>
                      <a:pt x="15" y="0"/>
                      <a:pt x="18" y="1"/>
                      <a:pt x="21" y="3"/>
                    </a:cubicBezTo>
                    <a:cubicBezTo>
                      <a:pt x="23" y="5"/>
                      <a:pt x="25" y="8"/>
                      <a:pt x="25" y="11"/>
                    </a:cubicBezTo>
                    <a:cubicBezTo>
                      <a:pt x="26" y="14"/>
                      <a:pt x="25" y="17"/>
                      <a:pt x="23" y="20"/>
                    </a:cubicBezTo>
                    <a:cubicBezTo>
                      <a:pt x="21" y="23"/>
                      <a:pt x="17" y="25"/>
                      <a:pt x="13" y="25"/>
                    </a:cubicBezTo>
                    <a:close/>
                    <a:moveTo>
                      <a:pt x="13" y="9"/>
                    </a:moveTo>
                    <a:cubicBezTo>
                      <a:pt x="13" y="9"/>
                      <a:pt x="13" y="9"/>
                      <a:pt x="13" y="9"/>
                    </a:cubicBezTo>
                    <a:cubicBezTo>
                      <a:pt x="12" y="9"/>
                      <a:pt x="11" y="9"/>
                      <a:pt x="10" y="10"/>
                    </a:cubicBezTo>
                    <a:cubicBezTo>
                      <a:pt x="9" y="12"/>
                      <a:pt x="9" y="13"/>
                      <a:pt x="9" y="14"/>
                    </a:cubicBezTo>
                    <a:cubicBezTo>
                      <a:pt x="9" y="15"/>
                      <a:pt x="10" y="16"/>
                      <a:pt x="11" y="17"/>
                    </a:cubicBezTo>
                    <a:cubicBezTo>
                      <a:pt x="11" y="17"/>
                      <a:pt x="12" y="17"/>
                      <a:pt x="13" y="17"/>
                    </a:cubicBezTo>
                    <a:cubicBezTo>
                      <a:pt x="14" y="17"/>
                      <a:pt x="16" y="17"/>
                      <a:pt x="16" y="15"/>
                    </a:cubicBezTo>
                    <a:cubicBezTo>
                      <a:pt x="17" y="15"/>
                      <a:pt x="17" y="14"/>
                      <a:pt x="17" y="12"/>
                    </a:cubicBezTo>
                    <a:cubicBezTo>
                      <a:pt x="17" y="11"/>
                      <a:pt x="17" y="10"/>
                      <a:pt x="16" y="9"/>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2" name="Freeform 522"/>
              <p:cNvSpPr>
                <a:spLocks noEditPoints="1"/>
              </p:cNvSpPr>
              <p:nvPr/>
            </p:nvSpPr>
            <p:spPr bwMode="auto">
              <a:xfrm>
                <a:off x="-4851400" y="2633663"/>
                <a:ext cx="50800" cy="49213"/>
              </a:xfrm>
              <a:custGeom>
                <a:avLst/>
                <a:gdLst>
                  <a:gd name="T0" fmla="*/ 12 w 24"/>
                  <a:gd name="T1" fmla="*/ 23 h 23"/>
                  <a:gd name="T2" fmla="*/ 4 w 24"/>
                  <a:gd name="T3" fmla="*/ 20 h 23"/>
                  <a:gd name="T4" fmla="*/ 0 w 24"/>
                  <a:gd name="T5" fmla="*/ 11 h 23"/>
                  <a:gd name="T6" fmla="*/ 3 w 24"/>
                  <a:gd name="T7" fmla="*/ 3 h 23"/>
                  <a:gd name="T8" fmla="*/ 11 w 24"/>
                  <a:gd name="T9" fmla="*/ 0 h 23"/>
                  <a:gd name="T10" fmla="*/ 20 w 24"/>
                  <a:gd name="T11" fmla="*/ 4 h 23"/>
                  <a:gd name="T12" fmla="*/ 20 w 24"/>
                  <a:gd name="T13" fmla="*/ 20 h 23"/>
                  <a:gd name="T14" fmla="*/ 12 w 24"/>
                  <a:gd name="T15" fmla="*/ 23 h 23"/>
                  <a:gd name="T16" fmla="*/ 11 w 24"/>
                  <a:gd name="T17" fmla="*/ 8 h 23"/>
                  <a:gd name="T18" fmla="*/ 9 w 24"/>
                  <a:gd name="T19" fmla="*/ 9 h 23"/>
                  <a:gd name="T20" fmla="*/ 8 w 24"/>
                  <a:gd name="T21" fmla="*/ 11 h 23"/>
                  <a:gd name="T22" fmla="*/ 9 w 24"/>
                  <a:gd name="T23" fmla="*/ 14 h 23"/>
                  <a:gd name="T24" fmla="*/ 12 w 24"/>
                  <a:gd name="T25" fmla="*/ 15 h 23"/>
                  <a:gd name="T26" fmla="*/ 14 w 24"/>
                  <a:gd name="T27" fmla="*/ 15 h 23"/>
                  <a:gd name="T28" fmla="*/ 14 w 24"/>
                  <a:gd name="T29" fmla="*/ 9 h 23"/>
                  <a:gd name="T30" fmla="*/ 11 w 24"/>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3">
                    <a:moveTo>
                      <a:pt x="12" y="23"/>
                    </a:moveTo>
                    <a:cubicBezTo>
                      <a:pt x="9" y="23"/>
                      <a:pt x="6" y="22"/>
                      <a:pt x="4" y="20"/>
                    </a:cubicBezTo>
                    <a:cubicBezTo>
                      <a:pt x="1" y="18"/>
                      <a:pt x="0" y="14"/>
                      <a:pt x="0" y="11"/>
                    </a:cubicBezTo>
                    <a:cubicBezTo>
                      <a:pt x="0" y="8"/>
                      <a:pt x="1" y="5"/>
                      <a:pt x="3" y="3"/>
                    </a:cubicBezTo>
                    <a:cubicBezTo>
                      <a:pt x="5" y="1"/>
                      <a:pt x="8" y="0"/>
                      <a:pt x="11" y="0"/>
                    </a:cubicBezTo>
                    <a:cubicBezTo>
                      <a:pt x="14" y="0"/>
                      <a:pt x="17" y="1"/>
                      <a:pt x="20" y="4"/>
                    </a:cubicBezTo>
                    <a:cubicBezTo>
                      <a:pt x="24" y="9"/>
                      <a:pt x="24" y="16"/>
                      <a:pt x="20" y="20"/>
                    </a:cubicBezTo>
                    <a:cubicBezTo>
                      <a:pt x="18" y="22"/>
                      <a:pt x="15" y="23"/>
                      <a:pt x="12" y="23"/>
                    </a:cubicBezTo>
                    <a:close/>
                    <a:moveTo>
                      <a:pt x="11" y="8"/>
                    </a:moveTo>
                    <a:cubicBezTo>
                      <a:pt x="10" y="8"/>
                      <a:pt x="9" y="8"/>
                      <a:pt x="9" y="9"/>
                    </a:cubicBezTo>
                    <a:cubicBezTo>
                      <a:pt x="8" y="9"/>
                      <a:pt x="8" y="10"/>
                      <a:pt x="8" y="11"/>
                    </a:cubicBezTo>
                    <a:cubicBezTo>
                      <a:pt x="8" y="12"/>
                      <a:pt x="8" y="13"/>
                      <a:pt x="9" y="14"/>
                    </a:cubicBezTo>
                    <a:cubicBezTo>
                      <a:pt x="10" y="15"/>
                      <a:pt x="11" y="15"/>
                      <a:pt x="12" y="15"/>
                    </a:cubicBezTo>
                    <a:cubicBezTo>
                      <a:pt x="13" y="15"/>
                      <a:pt x="14" y="15"/>
                      <a:pt x="14" y="15"/>
                    </a:cubicBezTo>
                    <a:cubicBezTo>
                      <a:pt x="16" y="13"/>
                      <a:pt x="15" y="11"/>
                      <a:pt x="14"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3" name="Freeform 523"/>
              <p:cNvSpPr>
                <a:spLocks noEditPoints="1"/>
              </p:cNvSpPr>
              <p:nvPr/>
            </p:nvSpPr>
            <p:spPr bwMode="auto">
              <a:xfrm>
                <a:off x="-4830763" y="2609850"/>
                <a:ext cx="52388" cy="52388"/>
              </a:xfrm>
              <a:custGeom>
                <a:avLst/>
                <a:gdLst>
                  <a:gd name="T0" fmla="*/ 13 w 24"/>
                  <a:gd name="T1" fmla="*/ 24 h 24"/>
                  <a:gd name="T2" fmla="*/ 4 w 24"/>
                  <a:gd name="T3" fmla="*/ 20 h 24"/>
                  <a:gd name="T4" fmla="*/ 0 w 24"/>
                  <a:gd name="T5" fmla="*/ 12 h 24"/>
                  <a:gd name="T6" fmla="*/ 4 w 24"/>
                  <a:gd name="T7" fmla="*/ 4 h 24"/>
                  <a:gd name="T8" fmla="*/ 12 w 24"/>
                  <a:gd name="T9" fmla="*/ 1 h 24"/>
                  <a:gd name="T10" fmla="*/ 21 w 24"/>
                  <a:gd name="T11" fmla="*/ 5 h 24"/>
                  <a:gd name="T12" fmla="*/ 24 w 24"/>
                  <a:gd name="T13" fmla="*/ 13 h 24"/>
                  <a:gd name="T14" fmla="*/ 20 w 24"/>
                  <a:gd name="T15" fmla="*/ 21 h 24"/>
                  <a:gd name="T16" fmla="*/ 13 w 24"/>
                  <a:gd name="T17" fmla="*/ 24 h 24"/>
                  <a:gd name="T18" fmla="*/ 11 w 24"/>
                  <a:gd name="T19" fmla="*/ 9 h 24"/>
                  <a:gd name="T20" fmla="*/ 9 w 24"/>
                  <a:gd name="T21" fmla="*/ 9 h 24"/>
                  <a:gd name="T22" fmla="*/ 8 w 24"/>
                  <a:gd name="T23" fmla="*/ 12 h 24"/>
                  <a:gd name="T24" fmla="*/ 10 w 24"/>
                  <a:gd name="T25" fmla="*/ 15 h 24"/>
                  <a:gd name="T26" fmla="*/ 13 w 24"/>
                  <a:gd name="T27" fmla="*/ 16 h 24"/>
                  <a:gd name="T28" fmla="*/ 15 w 24"/>
                  <a:gd name="T29" fmla="*/ 16 h 24"/>
                  <a:gd name="T30" fmla="*/ 16 w 24"/>
                  <a:gd name="T31" fmla="*/ 13 h 24"/>
                  <a:gd name="T32" fmla="*/ 14 w 24"/>
                  <a:gd name="T33" fmla="*/ 10 h 24"/>
                  <a:gd name="T34" fmla="*/ 12 w 24"/>
                  <a:gd name="T35" fmla="*/ 9 h 24"/>
                  <a:gd name="T36" fmla="*/ 11 w 24"/>
                  <a:gd name="T3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0" y="24"/>
                      <a:pt x="6" y="23"/>
                      <a:pt x="4" y="20"/>
                    </a:cubicBezTo>
                    <a:cubicBezTo>
                      <a:pt x="2" y="18"/>
                      <a:pt x="0" y="15"/>
                      <a:pt x="0" y="12"/>
                    </a:cubicBezTo>
                    <a:cubicBezTo>
                      <a:pt x="0" y="8"/>
                      <a:pt x="2" y="6"/>
                      <a:pt x="4" y="4"/>
                    </a:cubicBezTo>
                    <a:cubicBezTo>
                      <a:pt x="6" y="1"/>
                      <a:pt x="9" y="0"/>
                      <a:pt x="12" y="1"/>
                    </a:cubicBezTo>
                    <a:cubicBezTo>
                      <a:pt x="16" y="1"/>
                      <a:pt x="18" y="3"/>
                      <a:pt x="21" y="5"/>
                    </a:cubicBezTo>
                    <a:cubicBezTo>
                      <a:pt x="23" y="7"/>
                      <a:pt x="24" y="10"/>
                      <a:pt x="24" y="13"/>
                    </a:cubicBezTo>
                    <a:cubicBezTo>
                      <a:pt x="24" y="16"/>
                      <a:pt x="23" y="19"/>
                      <a:pt x="20" y="21"/>
                    </a:cubicBezTo>
                    <a:cubicBezTo>
                      <a:pt x="18" y="23"/>
                      <a:pt x="16" y="24"/>
                      <a:pt x="13" y="24"/>
                    </a:cubicBezTo>
                    <a:close/>
                    <a:moveTo>
                      <a:pt x="11" y="9"/>
                    </a:moveTo>
                    <a:cubicBezTo>
                      <a:pt x="11" y="9"/>
                      <a:pt x="10" y="9"/>
                      <a:pt x="9" y="9"/>
                    </a:cubicBezTo>
                    <a:cubicBezTo>
                      <a:pt x="9" y="10"/>
                      <a:pt x="8" y="11"/>
                      <a:pt x="8" y="12"/>
                    </a:cubicBezTo>
                    <a:cubicBezTo>
                      <a:pt x="8" y="13"/>
                      <a:pt x="9" y="14"/>
                      <a:pt x="10" y="15"/>
                    </a:cubicBezTo>
                    <a:cubicBezTo>
                      <a:pt x="11" y="16"/>
                      <a:pt x="12" y="16"/>
                      <a:pt x="13" y="16"/>
                    </a:cubicBezTo>
                    <a:cubicBezTo>
                      <a:pt x="13" y="16"/>
                      <a:pt x="14" y="16"/>
                      <a:pt x="15" y="16"/>
                    </a:cubicBezTo>
                    <a:cubicBezTo>
                      <a:pt x="15" y="15"/>
                      <a:pt x="16" y="14"/>
                      <a:pt x="16" y="13"/>
                    </a:cubicBezTo>
                    <a:cubicBezTo>
                      <a:pt x="16" y="12"/>
                      <a:pt x="15" y="11"/>
                      <a:pt x="14" y="10"/>
                    </a:cubicBezTo>
                    <a:cubicBezTo>
                      <a:pt x="14" y="9"/>
                      <a:pt x="13" y="9"/>
                      <a:pt x="12" y="9"/>
                    </a:cubicBezTo>
                    <a:lnTo>
                      <a:pt x="11"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4" name="Freeform 524"/>
              <p:cNvSpPr>
                <a:spLocks noEditPoints="1"/>
              </p:cNvSpPr>
              <p:nvPr/>
            </p:nvSpPr>
            <p:spPr bwMode="auto">
              <a:xfrm>
                <a:off x="-4806950" y="2590800"/>
                <a:ext cx="52388" cy="52388"/>
              </a:xfrm>
              <a:custGeom>
                <a:avLst/>
                <a:gdLst>
                  <a:gd name="T0" fmla="*/ 13 w 24"/>
                  <a:gd name="T1" fmla="*/ 24 h 24"/>
                  <a:gd name="T2" fmla="*/ 3 w 24"/>
                  <a:gd name="T3" fmla="*/ 19 h 24"/>
                  <a:gd name="T4" fmla="*/ 0 w 24"/>
                  <a:gd name="T5" fmla="*/ 10 h 24"/>
                  <a:gd name="T6" fmla="*/ 4 w 24"/>
                  <a:gd name="T7" fmla="*/ 3 h 24"/>
                  <a:gd name="T8" fmla="*/ 13 w 24"/>
                  <a:gd name="T9" fmla="*/ 0 h 24"/>
                  <a:gd name="T10" fmla="*/ 21 w 24"/>
                  <a:gd name="T11" fmla="*/ 5 h 24"/>
                  <a:gd name="T12" fmla="*/ 24 w 24"/>
                  <a:gd name="T13" fmla="*/ 13 h 24"/>
                  <a:gd name="T14" fmla="*/ 20 w 24"/>
                  <a:gd name="T15" fmla="*/ 21 h 24"/>
                  <a:gd name="T16" fmla="*/ 13 w 24"/>
                  <a:gd name="T17" fmla="*/ 24 h 24"/>
                  <a:gd name="T18" fmla="*/ 11 w 24"/>
                  <a:gd name="T19" fmla="*/ 8 h 24"/>
                  <a:gd name="T20" fmla="*/ 10 w 24"/>
                  <a:gd name="T21" fmla="*/ 9 h 24"/>
                  <a:gd name="T22" fmla="*/ 8 w 24"/>
                  <a:gd name="T23" fmla="*/ 11 h 24"/>
                  <a:gd name="T24" fmla="*/ 10 w 24"/>
                  <a:gd name="T25" fmla="*/ 14 h 24"/>
                  <a:gd name="T26" fmla="*/ 13 w 24"/>
                  <a:gd name="T27" fmla="*/ 16 h 24"/>
                  <a:gd name="T28" fmla="*/ 15 w 24"/>
                  <a:gd name="T29" fmla="*/ 15 h 24"/>
                  <a:gd name="T30" fmla="*/ 16 w 24"/>
                  <a:gd name="T31" fmla="*/ 13 h 24"/>
                  <a:gd name="T32" fmla="*/ 15 w 24"/>
                  <a:gd name="T33" fmla="*/ 10 h 24"/>
                  <a:gd name="T34" fmla="*/ 12 w 24"/>
                  <a:gd name="T35" fmla="*/ 8 h 24"/>
                  <a:gd name="T36" fmla="*/ 11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9" y="24"/>
                      <a:pt x="6" y="22"/>
                      <a:pt x="3" y="19"/>
                    </a:cubicBezTo>
                    <a:cubicBezTo>
                      <a:pt x="1" y="17"/>
                      <a:pt x="0" y="14"/>
                      <a:pt x="0" y="10"/>
                    </a:cubicBezTo>
                    <a:cubicBezTo>
                      <a:pt x="1" y="7"/>
                      <a:pt x="2" y="5"/>
                      <a:pt x="4" y="3"/>
                    </a:cubicBezTo>
                    <a:cubicBezTo>
                      <a:pt x="6" y="1"/>
                      <a:pt x="10" y="0"/>
                      <a:pt x="13" y="0"/>
                    </a:cubicBezTo>
                    <a:cubicBezTo>
                      <a:pt x="16" y="1"/>
                      <a:pt x="19" y="2"/>
                      <a:pt x="21" y="5"/>
                    </a:cubicBezTo>
                    <a:cubicBezTo>
                      <a:pt x="23" y="7"/>
                      <a:pt x="24" y="10"/>
                      <a:pt x="24" y="13"/>
                    </a:cubicBezTo>
                    <a:cubicBezTo>
                      <a:pt x="23" y="16"/>
                      <a:pt x="22" y="19"/>
                      <a:pt x="20" y="21"/>
                    </a:cubicBezTo>
                    <a:cubicBezTo>
                      <a:pt x="18" y="23"/>
                      <a:pt x="15" y="24"/>
                      <a:pt x="13" y="24"/>
                    </a:cubicBezTo>
                    <a:close/>
                    <a:moveTo>
                      <a:pt x="11" y="8"/>
                    </a:moveTo>
                    <a:cubicBezTo>
                      <a:pt x="11" y="8"/>
                      <a:pt x="10" y="8"/>
                      <a:pt x="10" y="9"/>
                    </a:cubicBezTo>
                    <a:cubicBezTo>
                      <a:pt x="9" y="9"/>
                      <a:pt x="8" y="10"/>
                      <a:pt x="8" y="11"/>
                    </a:cubicBezTo>
                    <a:cubicBezTo>
                      <a:pt x="8" y="12"/>
                      <a:pt x="9" y="13"/>
                      <a:pt x="10" y="14"/>
                    </a:cubicBezTo>
                    <a:cubicBezTo>
                      <a:pt x="10" y="15"/>
                      <a:pt x="12" y="16"/>
                      <a:pt x="13" y="16"/>
                    </a:cubicBezTo>
                    <a:cubicBezTo>
                      <a:pt x="13" y="16"/>
                      <a:pt x="14" y="16"/>
                      <a:pt x="15" y="15"/>
                    </a:cubicBezTo>
                    <a:cubicBezTo>
                      <a:pt x="15" y="14"/>
                      <a:pt x="16" y="14"/>
                      <a:pt x="16" y="13"/>
                    </a:cubicBezTo>
                    <a:cubicBezTo>
                      <a:pt x="16" y="12"/>
                      <a:pt x="15" y="11"/>
                      <a:pt x="15" y="10"/>
                    </a:cubicBezTo>
                    <a:cubicBezTo>
                      <a:pt x="14" y="9"/>
                      <a:pt x="13" y="8"/>
                      <a:pt x="12" y="8"/>
                    </a:cubicBezTo>
                    <a:lnTo>
                      <a:pt x="1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5" name="Freeform 525"/>
              <p:cNvSpPr>
                <a:spLocks noEditPoints="1"/>
              </p:cNvSpPr>
              <p:nvPr/>
            </p:nvSpPr>
            <p:spPr bwMode="auto">
              <a:xfrm>
                <a:off x="-4783138" y="2571750"/>
                <a:ext cx="52388" cy="50800"/>
              </a:xfrm>
              <a:custGeom>
                <a:avLst/>
                <a:gdLst>
                  <a:gd name="T0" fmla="*/ 13 w 24"/>
                  <a:gd name="T1" fmla="*/ 24 h 24"/>
                  <a:gd name="T2" fmla="*/ 4 w 24"/>
                  <a:gd name="T3" fmla="*/ 19 h 24"/>
                  <a:gd name="T4" fmla="*/ 1 w 24"/>
                  <a:gd name="T5" fmla="*/ 10 h 24"/>
                  <a:gd name="T6" fmla="*/ 5 w 24"/>
                  <a:gd name="T7" fmla="*/ 2 h 24"/>
                  <a:gd name="T8" fmla="*/ 9 w 24"/>
                  <a:gd name="T9" fmla="*/ 0 h 24"/>
                  <a:gd name="T10" fmla="*/ 9 w 24"/>
                  <a:gd name="T11" fmla="*/ 0 h 24"/>
                  <a:gd name="T12" fmla="*/ 14 w 24"/>
                  <a:gd name="T13" fmla="*/ 0 h 24"/>
                  <a:gd name="T14" fmla="*/ 22 w 24"/>
                  <a:gd name="T15" fmla="*/ 5 h 24"/>
                  <a:gd name="T16" fmla="*/ 24 w 24"/>
                  <a:gd name="T17" fmla="*/ 14 h 24"/>
                  <a:gd name="T18" fmla="*/ 23 w 24"/>
                  <a:gd name="T19" fmla="*/ 18 h 24"/>
                  <a:gd name="T20" fmla="*/ 20 w 24"/>
                  <a:gd name="T21" fmla="*/ 21 h 24"/>
                  <a:gd name="T22" fmla="*/ 13 w 24"/>
                  <a:gd name="T23" fmla="*/ 24 h 24"/>
                  <a:gd name="T24" fmla="*/ 11 w 24"/>
                  <a:gd name="T25" fmla="*/ 8 h 24"/>
                  <a:gd name="T26" fmla="*/ 10 w 24"/>
                  <a:gd name="T27" fmla="*/ 9 h 24"/>
                  <a:gd name="T28" fmla="*/ 9 w 24"/>
                  <a:gd name="T29" fmla="*/ 11 h 24"/>
                  <a:gd name="T30" fmla="*/ 10 w 24"/>
                  <a:gd name="T31" fmla="*/ 14 h 24"/>
                  <a:gd name="T32" fmla="*/ 13 w 24"/>
                  <a:gd name="T33" fmla="*/ 16 h 24"/>
                  <a:gd name="T34" fmla="*/ 15 w 24"/>
                  <a:gd name="T35" fmla="*/ 15 h 24"/>
                  <a:gd name="T36" fmla="*/ 15 w 24"/>
                  <a:gd name="T37" fmla="*/ 14 h 24"/>
                  <a:gd name="T38" fmla="*/ 16 w 24"/>
                  <a:gd name="T39" fmla="*/ 14 h 24"/>
                  <a:gd name="T40" fmla="*/ 16 w 24"/>
                  <a:gd name="T41" fmla="*/ 13 h 24"/>
                  <a:gd name="T42" fmla="*/ 15 w 24"/>
                  <a:gd name="T43" fmla="*/ 10 h 24"/>
                  <a:gd name="T44" fmla="*/ 12 w 24"/>
                  <a:gd name="T45" fmla="*/ 8 h 24"/>
                  <a:gd name="T46" fmla="*/ 11 w 24"/>
                  <a:gd name="T4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4">
                    <a:moveTo>
                      <a:pt x="13" y="24"/>
                    </a:moveTo>
                    <a:cubicBezTo>
                      <a:pt x="10" y="24"/>
                      <a:pt x="6" y="22"/>
                      <a:pt x="4" y="19"/>
                    </a:cubicBezTo>
                    <a:cubicBezTo>
                      <a:pt x="1" y="16"/>
                      <a:pt x="0" y="13"/>
                      <a:pt x="1" y="10"/>
                    </a:cubicBezTo>
                    <a:cubicBezTo>
                      <a:pt x="1" y="7"/>
                      <a:pt x="3" y="4"/>
                      <a:pt x="5" y="2"/>
                    </a:cubicBezTo>
                    <a:cubicBezTo>
                      <a:pt x="6" y="1"/>
                      <a:pt x="8" y="0"/>
                      <a:pt x="9" y="0"/>
                    </a:cubicBezTo>
                    <a:cubicBezTo>
                      <a:pt x="9" y="0"/>
                      <a:pt x="9" y="0"/>
                      <a:pt x="9" y="0"/>
                    </a:cubicBezTo>
                    <a:cubicBezTo>
                      <a:pt x="11" y="0"/>
                      <a:pt x="12" y="0"/>
                      <a:pt x="14" y="0"/>
                    </a:cubicBezTo>
                    <a:cubicBezTo>
                      <a:pt x="17" y="1"/>
                      <a:pt x="20" y="2"/>
                      <a:pt x="22" y="5"/>
                    </a:cubicBezTo>
                    <a:cubicBezTo>
                      <a:pt x="23" y="8"/>
                      <a:pt x="24" y="11"/>
                      <a:pt x="24" y="14"/>
                    </a:cubicBezTo>
                    <a:cubicBezTo>
                      <a:pt x="24" y="15"/>
                      <a:pt x="23" y="17"/>
                      <a:pt x="23" y="18"/>
                    </a:cubicBezTo>
                    <a:cubicBezTo>
                      <a:pt x="22" y="19"/>
                      <a:pt x="21" y="20"/>
                      <a:pt x="20" y="21"/>
                    </a:cubicBezTo>
                    <a:cubicBezTo>
                      <a:pt x="18" y="23"/>
                      <a:pt x="16" y="24"/>
                      <a:pt x="13" y="24"/>
                    </a:cubicBezTo>
                    <a:close/>
                    <a:moveTo>
                      <a:pt x="11" y="8"/>
                    </a:moveTo>
                    <a:cubicBezTo>
                      <a:pt x="10" y="9"/>
                      <a:pt x="10" y="9"/>
                      <a:pt x="10" y="9"/>
                    </a:cubicBezTo>
                    <a:cubicBezTo>
                      <a:pt x="9" y="9"/>
                      <a:pt x="9" y="10"/>
                      <a:pt x="9" y="11"/>
                    </a:cubicBezTo>
                    <a:cubicBezTo>
                      <a:pt x="9" y="12"/>
                      <a:pt x="9" y="13"/>
                      <a:pt x="10" y="14"/>
                    </a:cubicBezTo>
                    <a:cubicBezTo>
                      <a:pt x="11" y="15"/>
                      <a:pt x="12" y="16"/>
                      <a:pt x="13" y="16"/>
                    </a:cubicBezTo>
                    <a:cubicBezTo>
                      <a:pt x="14" y="16"/>
                      <a:pt x="14" y="15"/>
                      <a:pt x="15" y="15"/>
                    </a:cubicBezTo>
                    <a:cubicBezTo>
                      <a:pt x="15" y="14"/>
                      <a:pt x="15" y="14"/>
                      <a:pt x="15" y="14"/>
                    </a:cubicBezTo>
                    <a:cubicBezTo>
                      <a:pt x="16" y="14"/>
                      <a:pt x="16" y="14"/>
                      <a:pt x="16" y="14"/>
                    </a:cubicBezTo>
                    <a:cubicBezTo>
                      <a:pt x="16" y="14"/>
                      <a:pt x="16" y="13"/>
                      <a:pt x="16" y="13"/>
                    </a:cubicBezTo>
                    <a:cubicBezTo>
                      <a:pt x="16" y="12"/>
                      <a:pt x="16" y="11"/>
                      <a:pt x="15" y="10"/>
                    </a:cubicBezTo>
                    <a:cubicBezTo>
                      <a:pt x="14" y="9"/>
                      <a:pt x="13" y="8"/>
                      <a:pt x="12" y="8"/>
                    </a:cubicBezTo>
                    <a:cubicBezTo>
                      <a:pt x="12" y="8"/>
                      <a:pt x="11"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6" name="Freeform 526"/>
              <p:cNvSpPr>
                <a:spLocks noEditPoints="1"/>
              </p:cNvSpPr>
              <p:nvPr/>
            </p:nvSpPr>
            <p:spPr bwMode="auto">
              <a:xfrm>
                <a:off x="-4756150" y="2552700"/>
                <a:ext cx="52388" cy="50800"/>
              </a:xfrm>
              <a:custGeom>
                <a:avLst/>
                <a:gdLst>
                  <a:gd name="T0" fmla="*/ 13 w 25"/>
                  <a:gd name="T1" fmla="*/ 24 h 24"/>
                  <a:gd name="T2" fmla="*/ 3 w 25"/>
                  <a:gd name="T3" fmla="*/ 19 h 24"/>
                  <a:gd name="T4" fmla="*/ 1 w 25"/>
                  <a:gd name="T5" fmla="*/ 10 h 24"/>
                  <a:gd name="T6" fmla="*/ 5 w 25"/>
                  <a:gd name="T7" fmla="*/ 2 h 24"/>
                  <a:gd name="T8" fmla="*/ 11 w 25"/>
                  <a:gd name="T9" fmla="*/ 0 h 24"/>
                  <a:gd name="T10" fmla="*/ 22 w 25"/>
                  <a:gd name="T11" fmla="*/ 6 h 24"/>
                  <a:gd name="T12" fmla="*/ 19 w 25"/>
                  <a:gd name="T13" fmla="*/ 22 h 24"/>
                  <a:gd name="T14" fmla="*/ 13 w 25"/>
                  <a:gd name="T15" fmla="*/ 24 h 24"/>
                  <a:gd name="T16" fmla="*/ 11 w 25"/>
                  <a:gd name="T17" fmla="*/ 8 h 24"/>
                  <a:gd name="T18" fmla="*/ 10 w 25"/>
                  <a:gd name="T19" fmla="*/ 9 h 24"/>
                  <a:gd name="T20" fmla="*/ 9 w 25"/>
                  <a:gd name="T21" fmla="*/ 11 h 24"/>
                  <a:gd name="T22" fmla="*/ 10 w 25"/>
                  <a:gd name="T23" fmla="*/ 14 h 24"/>
                  <a:gd name="T24" fmla="*/ 13 w 25"/>
                  <a:gd name="T25" fmla="*/ 16 h 24"/>
                  <a:gd name="T26" fmla="*/ 14 w 25"/>
                  <a:gd name="T27" fmla="*/ 16 h 24"/>
                  <a:gd name="T28" fmla="*/ 15 w 25"/>
                  <a:gd name="T29" fmla="*/ 10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3" y="24"/>
                    </a:moveTo>
                    <a:cubicBezTo>
                      <a:pt x="9" y="24"/>
                      <a:pt x="5" y="22"/>
                      <a:pt x="3" y="19"/>
                    </a:cubicBezTo>
                    <a:cubicBezTo>
                      <a:pt x="1" y="16"/>
                      <a:pt x="0" y="13"/>
                      <a:pt x="1" y="10"/>
                    </a:cubicBezTo>
                    <a:cubicBezTo>
                      <a:pt x="1" y="7"/>
                      <a:pt x="3" y="4"/>
                      <a:pt x="5" y="2"/>
                    </a:cubicBezTo>
                    <a:cubicBezTo>
                      <a:pt x="7" y="1"/>
                      <a:pt x="9" y="0"/>
                      <a:pt x="11" y="0"/>
                    </a:cubicBezTo>
                    <a:cubicBezTo>
                      <a:pt x="15" y="0"/>
                      <a:pt x="19" y="2"/>
                      <a:pt x="22" y="6"/>
                    </a:cubicBezTo>
                    <a:cubicBezTo>
                      <a:pt x="25" y="11"/>
                      <a:pt x="24" y="18"/>
                      <a:pt x="19" y="22"/>
                    </a:cubicBezTo>
                    <a:cubicBezTo>
                      <a:pt x="17" y="23"/>
                      <a:pt x="15" y="24"/>
                      <a:pt x="13" y="24"/>
                    </a:cubicBezTo>
                    <a:close/>
                    <a:moveTo>
                      <a:pt x="11" y="8"/>
                    </a:moveTo>
                    <a:cubicBezTo>
                      <a:pt x="11" y="8"/>
                      <a:pt x="10" y="8"/>
                      <a:pt x="10" y="9"/>
                    </a:cubicBezTo>
                    <a:cubicBezTo>
                      <a:pt x="9" y="9"/>
                      <a:pt x="9" y="10"/>
                      <a:pt x="9" y="11"/>
                    </a:cubicBezTo>
                    <a:cubicBezTo>
                      <a:pt x="9" y="12"/>
                      <a:pt x="9" y="13"/>
                      <a:pt x="10" y="14"/>
                    </a:cubicBezTo>
                    <a:cubicBezTo>
                      <a:pt x="10" y="15"/>
                      <a:pt x="12" y="16"/>
                      <a:pt x="13" y="16"/>
                    </a:cubicBezTo>
                    <a:cubicBezTo>
                      <a:pt x="14" y="16"/>
                      <a:pt x="14" y="16"/>
                      <a:pt x="14" y="16"/>
                    </a:cubicBezTo>
                    <a:cubicBezTo>
                      <a:pt x="16" y="15"/>
                      <a:pt x="16" y="12"/>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7" name="Freeform 527"/>
              <p:cNvSpPr>
                <a:spLocks noEditPoints="1"/>
              </p:cNvSpPr>
              <p:nvPr/>
            </p:nvSpPr>
            <p:spPr bwMode="auto">
              <a:xfrm>
                <a:off x="-4730750" y="2535238"/>
                <a:ext cx="53975" cy="50800"/>
              </a:xfrm>
              <a:custGeom>
                <a:avLst/>
                <a:gdLst>
                  <a:gd name="T0" fmla="*/ 13 w 25"/>
                  <a:gd name="T1" fmla="*/ 24 h 24"/>
                  <a:gd name="T2" fmla="*/ 3 w 25"/>
                  <a:gd name="T3" fmla="*/ 18 h 24"/>
                  <a:gd name="T4" fmla="*/ 1 w 25"/>
                  <a:gd name="T5" fmla="*/ 9 h 24"/>
                  <a:gd name="T6" fmla="*/ 6 w 25"/>
                  <a:gd name="T7" fmla="*/ 2 h 24"/>
                  <a:gd name="T8" fmla="*/ 12 w 25"/>
                  <a:gd name="T9" fmla="*/ 0 h 24"/>
                  <a:gd name="T10" fmla="*/ 22 w 25"/>
                  <a:gd name="T11" fmla="*/ 6 h 24"/>
                  <a:gd name="T12" fmla="*/ 19 w 25"/>
                  <a:gd name="T13" fmla="*/ 22 h 24"/>
                  <a:gd name="T14" fmla="*/ 13 w 25"/>
                  <a:gd name="T15" fmla="*/ 24 h 24"/>
                  <a:gd name="T16" fmla="*/ 12 w 25"/>
                  <a:gd name="T17" fmla="*/ 8 h 24"/>
                  <a:gd name="T18" fmla="*/ 10 w 25"/>
                  <a:gd name="T19" fmla="*/ 9 h 24"/>
                  <a:gd name="T20" fmla="*/ 9 w 25"/>
                  <a:gd name="T21" fmla="*/ 11 h 24"/>
                  <a:gd name="T22" fmla="*/ 10 w 25"/>
                  <a:gd name="T23" fmla="*/ 14 h 24"/>
                  <a:gd name="T24" fmla="*/ 15 w 25"/>
                  <a:gd name="T25" fmla="*/ 16 h 24"/>
                  <a:gd name="T26" fmla="*/ 15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5" y="22"/>
                      <a:pt x="3" y="18"/>
                    </a:cubicBezTo>
                    <a:cubicBezTo>
                      <a:pt x="1" y="16"/>
                      <a:pt x="0" y="12"/>
                      <a:pt x="1" y="9"/>
                    </a:cubicBezTo>
                    <a:cubicBezTo>
                      <a:pt x="2" y="6"/>
                      <a:pt x="3" y="4"/>
                      <a:pt x="6" y="2"/>
                    </a:cubicBezTo>
                    <a:cubicBezTo>
                      <a:pt x="8" y="1"/>
                      <a:pt x="10" y="0"/>
                      <a:pt x="12" y="0"/>
                    </a:cubicBezTo>
                    <a:cubicBezTo>
                      <a:pt x="16" y="0"/>
                      <a:pt x="20" y="3"/>
                      <a:pt x="22" y="6"/>
                    </a:cubicBezTo>
                    <a:cubicBezTo>
                      <a:pt x="25" y="12"/>
                      <a:pt x="24" y="19"/>
                      <a:pt x="19" y="22"/>
                    </a:cubicBezTo>
                    <a:cubicBezTo>
                      <a:pt x="17" y="24"/>
                      <a:pt x="15" y="24"/>
                      <a:pt x="13" y="24"/>
                    </a:cubicBezTo>
                    <a:close/>
                    <a:moveTo>
                      <a:pt x="12" y="8"/>
                    </a:moveTo>
                    <a:cubicBezTo>
                      <a:pt x="11" y="8"/>
                      <a:pt x="11" y="8"/>
                      <a:pt x="10" y="9"/>
                    </a:cubicBezTo>
                    <a:cubicBezTo>
                      <a:pt x="9" y="9"/>
                      <a:pt x="9" y="10"/>
                      <a:pt x="9" y="11"/>
                    </a:cubicBezTo>
                    <a:cubicBezTo>
                      <a:pt x="9" y="12"/>
                      <a:pt x="9" y="13"/>
                      <a:pt x="10" y="14"/>
                    </a:cubicBezTo>
                    <a:cubicBezTo>
                      <a:pt x="11" y="16"/>
                      <a:pt x="13" y="17"/>
                      <a:pt x="15" y="16"/>
                    </a:cubicBezTo>
                    <a:cubicBezTo>
                      <a:pt x="16" y="15"/>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8" name="Freeform 528"/>
              <p:cNvSpPr>
                <a:spLocks noEditPoints="1"/>
              </p:cNvSpPr>
              <p:nvPr/>
            </p:nvSpPr>
            <p:spPr bwMode="auto">
              <a:xfrm>
                <a:off x="-4870450" y="2601913"/>
                <a:ext cx="53975" cy="50800"/>
              </a:xfrm>
              <a:custGeom>
                <a:avLst/>
                <a:gdLst>
                  <a:gd name="T0" fmla="*/ 13 w 25"/>
                  <a:gd name="T1" fmla="*/ 24 h 24"/>
                  <a:gd name="T2" fmla="*/ 4 w 25"/>
                  <a:gd name="T3" fmla="*/ 20 h 24"/>
                  <a:gd name="T4" fmla="*/ 0 w 25"/>
                  <a:gd name="T5" fmla="*/ 11 h 24"/>
                  <a:gd name="T6" fmla="*/ 4 w 25"/>
                  <a:gd name="T7" fmla="*/ 3 h 24"/>
                  <a:gd name="T8" fmla="*/ 12 w 25"/>
                  <a:gd name="T9" fmla="*/ 0 h 24"/>
                  <a:gd name="T10" fmla="*/ 21 w 25"/>
                  <a:gd name="T11" fmla="*/ 4 h 24"/>
                  <a:gd name="T12" fmla="*/ 21 w 25"/>
                  <a:gd name="T13" fmla="*/ 21 h 24"/>
                  <a:gd name="T14" fmla="*/ 13 w 25"/>
                  <a:gd name="T15" fmla="*/ 24 h 24"/>
                  <a:gd name="T16" fmla="*/ 12 w 25"/>
                  <a:gd name="T17" fmla="*/ 8 h 24"/>
                  <a:gd name="T18" fmla="*/ 10 w 25"/>
                  <a:gd name="T19" fmla="*/ 9 h 24"/>
                  <a:gd name="T20" fmla="*/ 9 w 25"/>
                  <a:gd name="T21" fmla="*/ 11 h 24"/>
                  <a:gd name="T22" fmla="*/ 10 w 25"/>
                  <a:gd name="T23" fmla="*/ 14 h 24"/>
                  <a:gd name="T24" fmla="*/ 15 w 25"/>
                  <a:gd name="T25" fmla="*/ 15 h 24"/>
                  <a:gd name="T26" fmla="*/ 15 w 25"/>
                  <a:gd name="T27" fmla="*/ 9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10" y="24"/>
                      <a:pt x="7" y="22"/>
                      <a:pt x="4" y="20"/>
                    </a:cubicBezTo>
                    <a:cubicBezTo>
                      <a:pt x="2" y="18"/>
                      <a:pt x="0" y="15"/>
                      <a:pt x="0" y="11"/>
                    </a:cubicBezTo>
                    <a:cubicBezTo>
                      <a:pt x="0" y="8"/>
                      <a:pt x="2" y="5"/>
                      <a:pt x="4" y="3"/>
                    </a:cubicBezTo>
                    <a:cubicBezTo>
                      <a:pt x="6" y="1"/>
                      <a:pt x="9" y="0"/>
                      <a:pt x="12" y="0"/>
                    </a:cubicBezTo>
                    <a:cubicBezTo>
                      <a:pt x="15" y="0"/>
                      <a:pt x="19" y="1"/>
                      <a:pt x="21" y="4"/>
                    </a:cubicBezTo>
                    <a:cubicBezTo>
                      <a:pt x="25" y="9"/>
                      <a:pt x="25" y="16"/>
                      <a:pt x="21" y="21"/>
                    </a:cubicBezTo>
                    <a:cubicBezTo>
                      <a:pt x="19" y="23"/>
                      <a:pt x="16" y="24"/>
                      <a:pt x="13" y="24"/>
                    </a:cubicBezTo>
                    <a:close/>
                    <a:moveTo>
                      <a:pt x="12" y="8"/>
                    </a:moveTo>
                    <a:cubicBezTo>
                      <a:pt x="11" y="8"/>
                      <a:pt x="10" y="8"/>
                      <a:pt x="10" y="9"/>
                    </a:cubicBezTo>
                    <a:cubicBezTo>
                      <a:pt x="9" y="10"/>
                      <a:pt x="9" y="11"/>
                      <a:pt x="9" y="11"/>
                    </a:cubicBezTo>
                    <a:cubicBezTo>
                      <a:pt x="8" y="12"/>
                      <a:pt x="9" y="14"/>
                      <a:pt x="10" y="14"/>
                    </a:cubicBezTo>
                    <a:cubicBezTo>
                      <a:pt x="11" y="16"/>
                      <a:pt x="14" y="16"/>
                      <a:pt x="15" y="15"/>
                    </a:cubicBezTo>
                    <a:cubicBezTo>
                      <a:pt x="17" y="13"/>
                      <a:pt x="17" y="11"/>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9" name="Freeform 529"/>
              <p:cNvSpPr>
                <a:spLocks noEditPoints="1"/>
              </p:cNvSpPr>
              <p:nvPr/>
            </p:nvSpPr>
            <p:spPr bwMode="auto">
              <a:xfrm>
                <a:off x="-4845050" y="2578100"/>
                <a:ext cx="53975" cy="52388"/>
              </a:xfrm>
              <a:custGeom>
                <a:avLst/>
                <a:gdLst>
                  <a:gd name="T0" fmla="*/ 12 w 25"/>
                  <a:gd name="T1" fmla="*/ 24 h 24"/>
                  <a:gd name="T2" fmla="*/ 11 w 25"/>
                  <a:gd name="T3" fmla="*/ 24 h 24"/>
                  <a:gd name="T4" fmla="*/ 3 w 25"/>
                  <a:gd name="T5" fmla="*/ 20 h 24"/>
                  <a:gd name="T6" fmla="*/ 0 w 25"/>
                  <a:gd name="T7" fmla="*/ 12 h 24"/>
                  <a:gd name="T8" fmla="*/ 1 w 25"/>
                  <a:gd name="T9" fmla="*/ 7 h 24"/>
                  <a:gd name="T10" fmla="*/ 4 w 25"/>
                  <a:gd name="T11" fmla="*/ 3 h 24"/>
                  <a:gd name="T12" fmla="*/ 11 w 25"/>
                  <a:gd name="T13" fmla="*/ 0 h 24"/>
                  <a:gd name="T14" fmla="*/ 20 w 25"/>
                  <a:gd name="T15" fmla="*/ 5 h 24"/>
                  <a:gd name="T16" fmla="*/ 20 w 25"/>
                  <a:gd name="T17" fmla="*/ 21 h 24"/>
                  <a:gd name="T18" fmla="*/ 16 w 25"/>
                  <a:gd name="T19" fmla="*/ 24 h 24"/>
                  <a:gd name="T20" fmla="*/ 12 w 25"/>
                  <a:gd name="T21" fmla="*/ 24 h 24"/>
                  <a:gd name="T22" fmla="*/ 11 w 25"/>
                  <a:gd name="T23" fmla="*/ 8 h 24"/>
                  <a:gd name="T24" fmla="*/ 9 w 25"/>
                  <a:gd name="T25" fmla="*/ 9 h 24"/>
                  <a:gd name="T26" fmla="*/ 8 w 25"/>
                  <a:gd name="T27" fmla="*/ 11 h 24"/>
                  <a:gd name="T28" fmla="*/ 8 w 25"/>
                  <a:gd name="T29" fmla="*/ 12 h 24"/>
                  <a:gd name="T30" fmla="*/ 9 w 25"/>
                  <a:gd name="T31" fmla="*/ 15 h 24"/>
                  <a:gd name="T32" fmla="*/ 12 w 25"/>
                  <a:gd name="T33" fmla="*/ 16 h 24"/>
                  <a:gd name="T34" fmla="*/ 13 w 25"/>
                  <a:gd name="T35" fmla="*/ 16 h 24"/>
                  <a:gd name="T36" fmla="*/ 14 w 25"/>
                  <a:gd name="T37" fmla="*/ 15 h 24"/>
                  <a:gd name="T38" fmla="*/ 14 w 25"/>
                  <a:gd name="T39" fmla="*/ 10 h 24"/>
                  <a:gd name="T40" fmla="*/ 11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2" y="24"/>
                    </a:moveTo>
                    <a:cubicBezTo>
                      <a:pt x="11" y="24"/>
                      <a:pt x="11" y="24"/>
                      <a:pt x="11" y="24"/>
                    </a:cubicBezTo>
                    <a:cubicBezTo>
                      <a:pt x="8" y="24"/>
                      <a:pt x="5" y="23"/>
                      <a:pt x="3" y="20"/>
                    </a:cubicBezTo>
                    <a:cubicBezTo>
                      <a:pt x="1" y="18"/>
                      <a:pt x="0" y="15"/>
                      <a:pt x="0" y="12"/>
                    </a:cubicBezTo>
                    <a:cubicBezTo>
                      <a:pt x="0" y="10"/>
                      <a:pt x="0" y="9"/>
                      <a:pt x="1" y="7"/>
                    </a:cubicBezTo>
                    <a:cubicBezTo>
                      <a:pt x="1" y="6"/>
                      <a:pt x="2" y="4"/>
                      <a:pt x="4" y="3"/>
                    </a:cubicBezTo>
                    <a:cubicBezTo>
                      <a:pt x="6" y="1"/>
                      <a:pt x="8" y="0"/>
                      <a:pt x="11" y="0"/>
                    </a:cubicBezTo>
                    <a:cubicBezTo>
                      <a:pt x="15" y="0"/>
                      <a:pt x="18" y="2"/>
                      <a:pt x="20" y="5"/>
                    </a:cubicBezTo>
                    <a:cubicBezTo>
                      <a:pt x="25" y="10"/>
                      <a:pt x="24" y="17"/>
                      <a:pt x="20" y="21"/>
                    </a:cubicBezTo>
                    <a:cubicBezTo>
                      <a:pt x="18" y="23"/>
                      <a:pt x="17" y="23"/>
                      <a:pt x="16" y="24"/>
                    </a:cubicBezTo>
                    <a:cubicBezTo>
                      <a:pt x="14" y="24"/>
                      <a:pt x="13" y="24"/>
                      <a:pt x="12" y="24"/>
                    </a:cubicBezTo>
                    <a:close/>
                    <a:moveTo>
                      <a:pt x="11" y="8"/>
                    </a:moveTo>
                    <a:cubicBezTo>
                      <a:pt x="11" y="8"/>
                      <a:pt x="10" y="9"/>
                      <a:pt x="9" y="9"/>
                    </a:cubicBezTo>
                    <a:cubicBezTo>
                      <a:pt x="8" y="10"/>
                      <a:pt x="8" y="10"/>
                      <a:pt x="8" y="11"/>
                    </a:cubicBezTo>
                    <a:cubicBezTo>
                      <a:pt x="8" y="11"/>
                      <a:pt x="8" y="11"/>
                      <a:pt x="8" y="12"/>
                    </a:cubicBezTo>
                    <a:cubicBezTo>
                      <a:pt x="8" y="13"/>
                      <a:pt x="8" y="14"/>
                      <a:pt x="9" y="15"/>
                    </a:cubicBezTo>
                    <a:cubicBezTo>
                      <a:pt x="10" y="16"/>
                      <a:pt x="11" y="16"/>
                      <a:pt x="12" y="16"/>
                    </a:cubicBezTo>
                    <a:cubicBezTo>
                      <a:pt x="12" y="16"/>
                      <a:pt x="13" y="16"/>
                      <a:pt x="13" y="16"/>
                    </a:cubicBezTo>
                    <a:cubicBezTo>
                      <a:pt x="14" y="16"/>
                      <a:pt x="14" y="16"/>
                      <a:pt x="14" y="15"/>
                    </a:cubicBezTo>
                    <a:cubicBezTo>
                      <a:pt x="16" y="14"/>
                      <a:pt x="16" y="12"/>
                      <a:pt x="14" y="10"/>
                    </a:cubicBezTo>
                    <a:cubicBezTo>
                      <a:pt x="14" y="9"/>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0" name="Freeform 530"/>
              <p:cNvSpPr>
                <a:spLocks noEditPoints="1"/>
              </p:cNvSpPr>
              <p:nvPr/>
            </p:nvSpPr>
            <p:spPr bwMode="auto">
              <a:xfrm>
                <a:off x="-4821238" y="2557463"/>
                <a:ext cx="55563" cy="50800"/>
              </a:xfrm>
              <a:custGeom>
                <a:avLst/>
                <a:gdLst>
                  <a:gd name="T0" fmla="*/ 13 w 26"/>
                  <a:gd name="T1" fmla="*/ 24 h 24"/>
                  <a:gd name="T2" fmla="*/ 11 w 26"/>
                  <a:gd name="T3" fmla="*/ 24 h 24"/>
                  <a:gd name="T4" fmla="*/ 3 w 26"/>
                  <a:gd name="T5" fmla="*/ 20 h 24"/>
                  <a:gd name="T6" fmla="*/ 0 w 26"/>
                  <a:gd name="T7" fmla="*/ 11 h 24"/>
                  <a:gd name="T8" fmla="*/ 5 w 26"/>
                  <a:gd name="T9" fmla="*/ 3 h 24"/>
                  <a:gd name="T10" fmla="*/ 12 w 26"/>
                  <a:gd name="T11" fmla="*/ 0 h 24"/>
                  <a:gd name="T12" fmla="*/ 22 w 26"/>
                  <a:gd name="T13" fmla="*/ 5 h 24"/>
                  <a:gd name="T14" fmla="*/ 20 w 26"/>
                  <a:gd name="T15" fmla="*/ 22 h 24"/>
                  <a:gd name="T16" fmla="*/ 13 w 26"/>
                  <a:gd name="T17" fmla="*/ 24 h 24"/>
                  <a:gd name="T18" fmla="*/ 12 w 26"/>
                  <a:gd name="T19" fmla="*/ 9 h 24"/>
                  <a:gd name="T20" fmla="*/ 10 w 26"/>
                  <a:gd name="T21" fmla="*/ 9 h 24"/>
                  <a:gd name="T22" fmla="*/ 8 w 26"/>
                  <a:gd name="T23" fmla="*/ 12 h 24"/>
                  <a:gd name="T24" fmla="*/ 9 w 26"/>
                  <a:gd name="T25" fmla="*/ 15 h 24"/>
                  <a:gd name="T26" fmla="*/ 12 w 26"/>
                  <a:gd name="T27" fmla="*/ 16 h 24"/>
                  <a:gd name="T28" fmla="*/ 15 w 26"/>
                  <a:gd name="T29" fmla="*/ 15 h 24"/>
                  <a:gd name="T30" fmla="*/ 15 w 26"/>
                  <a:gd name="T31" fmla="*/ 10 h 24"/>
                  <a:gd name="T32" fmla="*/ 12 w 26"/>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2" y="24"/>
                      <a:pt x="11" y="24"/>
                    </a:cubicBezTo>
                    <a:cubicBezTo>
                      <a:pt x="8" y="24"/>
                      <a:pt x="5" y="22"/>
                      <a:pt x="3" y="20"/>
                    </a:cubicBezTo>
                    <a:cubicBezTo>
                      <a:pt x="1" y="18"/>
                      <a:pt x="0" y="14"/>
                      <a:pt x="0" y="11"/>
                    </a:cubicBezTo>
                    <a:cubicBezTo>
                      <a:pt x="1" y="8"/>
                      <a:pt x="2" y="5"/>
                      <a:pt x="5" y="3"/>
                    </a:cubicBezTo>
                    <a:cubicBezTo>
                      <a:pt x="7" y="1"/>
                      <a:pt x="9" y="0"/>
                      <a:pt x="12" y="0"/>
                    </a:cubicBezTo>
                    <a:cubicBezTo>
                      <a:pt x="16" y="0"/>
                      <a:pt x="19" y="2"/>
                      <a:pt x="22" y="5"/>
                    </a:cubicBezTo>
                    <a:cubicBezTo>
                      <a:pt x="26" y="11"/>
                      <a:pt x="25" y="18"/>
                      <a:pt x="20" y="22"/>
                    </a:cubicBezTo>
                    <a:cubicBezTo>
                      <a:pt x="18" y="24"/>
                      <a:pt x="15" y="24"/>
                      <a:pt x="13" y="24"/>
                    </a:cubicBezTo>
                    <a:close/>
                    <a:moveTo>
                      <a:pt x="12" y="9"/>
                    </a:moveTo>
                    <a:cubicBezTo>
                      <a:pt x="11" y="9"/>
                      <a:pt x="10" y="9"/>
                      <a:pt x="10" y="9"/>
                    </a:cubicBezTo>
                    <a:cubicBezTo>
                      <a:pt x="9" y="10"/>
                      <a:pt x="8" y="11"/>
                      <a:pt x="8" y="12"/>
                    </a:cubicBezTo>
                    <a:cubicBezTo>
                      <a:pt x="8" y="13"/>
                      <a:pt x="9" y="14"/>
                      <a:pt x="9" y="15"/>
                    </a:cubicBezTo>
                    <a:cubicBezTo>
                      <a:pt x="10" y="16"/>
                      <a:pt x="11" y="16"/>
                      <a:pt x="12" y="16"/>
                    </a:cubicBezTo>
                    <a:cubicBezTo>
                      <a:pt x="13" y="16"/>
                      <a:pt x="14" y="16"/>
                      <a:pt x="15" y="15"/>
                    </a:cubicBezTo>
                    <a:cubicBezTo>
                      <a:pt x="16" y="14"/>
                      <a:pt x="16" y="12"/>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1" name="Freeform 531"/>
              <p:cNvSpPr>
                <a:spLocks noEditPoints="1"/>
              </p:cNvSpPr>
              <p:nvPr/>
            </p:nvSpPr>
            <p:spPr bwMode="auto">
              <a:xfrm>
                <a:off x="-4795838" y="2536825"/>
                <a:ext cx="55563" cy="52388"/>
              </a:xfrm>
              <a:custGeom>
                <a:avLst/>
                <a:gdLst>
                  <a:gd name="T0" fmla="*/ 13 w 26"/>
                  <a:gd name="T1" fmla="*/ 24 h 24"/>
                  <a:gd name="T2" fmla="*/ 11 w 26"/>
                  <a:gd name="T3" fmla="*/ 24 h 24"/>
                  <a:gd name="T4" fmla="*/ 3 w 26"/>
                  <a:gd name="T5" fmla="*/ 19 h 24"/>
                  <a:gd name="T6" fmla="*/ 1 w 26"/>
                  <a:gd name="T7" fmla="*/ 10 h 24"/>
                  <a:gd name="T8" fmla="*/ 5 w 26"/>
                  <a:gd name="T9" fmla="*/ 2 h 24"/>
                  <a:gd name="T10" fmla="*/ 12 w 26"/>
                  <a:gd name="T11" fmla="*/ 0 h 24"/>
                  <a:gd name="T12" fmla="*/ 22 w 26"/>
                  <a:gd name="T13" fmla="*/ 5 h 24"/>
                  <a:gd name="T14" fmla="*/ 20 w 26"/>
                  <a:gd name="T15" fmla="*/ 22 h 24"/>
                  <a:gd name="T16" fmla="*/ 13 w 26"/>
                  <a:gd name="T17" fmla="*/ 24 h 24"/>
                  <a:gd name="T18" fmla="*/ 12 w 26"/>
                  <a:gd name="T19" fmla="*/ 8 h 24"/>
                  <a:gd name="T20" fmla="*/ 10 w 26"/>
                  <a:gd name="T21" fmla="*/ 9 h 24"/>
                  <a:gd name="T22" fmla="*/ 9 w 26"/>
                  <a:gd name="T23" fmla="*/ 11 h 24"/>
                  <a:gd name="T24" fmla="*/ 9 w 26"/>
                  <a:gd name="T25" fmla="*/ 14 h 24"/>
                  <a:gd name="T26" fmla="*/ 12 w 26"/>
                  <a:gd name="T27" fmla="*/ 16 h 24"/>
                  <a:gd name="T28" fmla="*/ 13 w 26"/>
                  <a:gd name="T29" fmla="*/ 16 h 24"/>
                  <a:gd name="T30" fmla="*/ 15 w 26"/>
                  <a:gd name="T31" fmla="*/ 15 h 24"/>
                  <a:gd name="T32" fmla="*/ 15 w 26"/>
                  <a:gd name="T33" fmla="*/ 10 h 24"/>
                  <a:gd name="T34" fmla="*/ 12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3" y="24"/>
                    </a:moveTo>
                    <a:cubicBezTo>
                      <a:pt x="12" y="24"/>
                      <a:pt x="11" y="24"/>
                      <a:pt x="11" y="24"/>
                    </a:cubicBezTo>
                    <a:cubicBezTo>
                      <a:pt x="8" y="23"/>
                      <a:pt x="5" y="22"/>
                      <a:pt x="3" y="19"/>
                    </a:cubicBezTo>
                    <a:cubicBezTo>
                      <a:pt x="1" y="17"/>
                      <a:pt x="0" y="13"/>
                      <a:pt x="1" y="10"/>
                    </a:cubicBezTo>
                    <a:cubicBezTo>
                      <a:pt x="1" y="7"/>
                      <a:pt x="3" y="4"/>
                      <a:pt x="5" y="2"/>
                    </a:cubicBezTo>
                    <a:cubicBezTo>
                      <a:pt x="7" y="1"/>
                      <a:pt x="10" y="0"/>
                      <a:pt x="12" y="0"/>
                    </a:cubicBezTo>
                    <a:cubicBezTo>
                      <a:pt x="16" y="0"/>
                      <a:pt x="20" y="2"/>
                      <a:pt x="22" y="5"/>
                    </a:cubicBezTo>
                    <a:cubicBezTo>
                      <a:pt x="26" y="11"/>
                      <a:pt x="25" y="18"/>
                      <a:pt x="20" y="22"/>
                    </a:cubicBezTo>
                    <a:cubicBezTo>
                      <a:pt x="17" y="23"/>
                      <a:pt x="15" y="24"/>
                      <a:pt x="13" y="24"/>
                    </a:cubicBezTo>
                    <a:close/>
                    <a:moveTo>
                      <a:pt x="12" y="8"/>
                    </a:moveTo>
                    <a:cubicBezTo>
                      <a:pt x="11" y="8"/>
                      <a:pt x="11" y="8"/>
                      <a:pt x="10" y="9"/>
                    </a:cubicBezTo>
                    <a:cubicBezTo>
                      <a:pt x="9" y="9"/>
                      <a:pt x="9" y="11"/>
                      <a:pt x="9" y="11"/>
                    </a:cubicBezTo>
                    <a:cubicBezTo>
                      <a:pt x="8" y="12"/>
                      <a:pt x="9" y="13"/>
                      <a:pt x="9" y="14"/>
                    </a:cubicBezTo>
                    <a:cubicBezTo>
                      <a:pt x="10" y="15"/>
                      <a:pt x="11" y="16"/>
                      <a:pt x="12" y="16"/>
                    </a:cubicBezTo>
                    <a:cubicBezTo>
                      <a:pt x="13" y="16"/>
                      <a:pt x="13" y="16"/>
                      <a:pt x="13" y="16"/>
                    </a:cubicBezTo>
                    <a:cubicBezTo>
                      <a:pt x="13" y="16"/>
                      <a:pt x="14" y="16"/>
                      <a:pt x="15" y="15"/>
                    </a:cubicBezTo>
                    <a:cubicBezTo>
                      <a:pt x="16" y="14"/>
                      <a:pt x="17" y="12"/>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2" name="Freeform 532"/>
              <p:cNvSpPr>
                <a:spLocks noEditPoints="1"/>
              </p:cNvSpPr>
              <p:nvPr/>
            </p:nvSpPr>
            <p:spPr bwMode="auto">
              <a:xfrm>
                <a:off x="-4767263" y="2517775"/>
                <a:ext cx="53975" cy="52388"/>
              </a:xfrm>
              <a:custGeom>
                <a:avLst/>
                <a:gdLst>
                  <a:gd name="T0" fmla="*/ 12 w 25"/>
                  <a:gd name="T1" fmla="*/ 24 h 24"/>
                  <a:gd name="T2" fmla="*/ 2 w 25"/>
                  <a:gd name="T3" fmla="*/ 19 h 24"/>
                  <a:gd name="T4" fmla="*/ 0 w 25"/>
                  <a:gd name="T5" fmla="*/ 10 h 24"/>
                  <a:gd name="T6" fmla="*/ 5 w 25"/>
                  <a:gd name="T7" fmla="*/ 2 h 24"/>
                  <a:gd name="T8" fmla="*/ 12 w 25"/>
                  <a:gd name="T9" fmla="*/ 0 h 24"/>
                  <a:gd name="T10" fmla="*/ 22 w 25"/>
                  <a:gd name="T11" fmla="*/ 6 h 24"/>
                  <a:gd name="T12" fmla="*/ 19 w 25"/>
                  <a:gd name="T13" fmla="*/ 22 h 24"/>
                  <a:gd name="T14" fmla="*/ 12 w 25"/>
                  <a:gd name="T15" fmla="*/ 24 h 24"/>
                  <a:gd name="T16" fmla="*/ 12 w 25"/>
                  <a:gd name="T17" fmla="*/ 8 h 24"/>
                  <a:gd name="T18" fmla="*/ 10 w 25"/>
                  <a:gd name="T19" fmla="*/ 9 h 24"/>
                  <a:gd name="T20" fmla="*/ 8 w 25"/>
                  <a:gd name="T21" fmla="*/ 11 h 24"/>
                  <a:gd name="T22" fmla="*/ 9 w 25"/>
                  <a:gd name="T23" fmla="*/ 14 h 24"/>
                  <a:gd name="T24" fmla="*/ 12 w 25"/>
                  <a:gd name="T25" fmla="*/ 16 h 24"/>
                  <a:gd name="T26" fmla="*/ 14 w 25"/>
                  <a:gd name="T27" fmla="*/ 16 h 24"/>
                  <a:gd name="T28" fmla="*/ 15 w 25"/>
                  <a:gd name="T29" fmla="*/ 10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8" y="24"/>
                      <a:pt x="5" y="22"/>
                      <a:pt x="2" y="19"/>
                    </a:cubicBezTo>
                    <a:cubicBezTo>
                      <a:pt x="0" y="16"/>
                      <a:pt x="0" y="13"/>
                      <a:pt x="0" y="10"/>
                    </a:cubicBezTo>
                    <a:cubicBezTo>
                      <a:pt x="1" y="6"/>
                      <a:pt x="3" y="4"/>
                      <a:pt x="5" y="2"/>
                    </a:cubicBezTo>
                    <a:cubicBezTo>
                      <a:pt x="7" y="1"/>
                      <a:pt x="9" y="0"/>
                      <a:pt x="12" y="0"/>
                    </a:cubicBezTo>
                    <a:cubicBezTo>
                      <a:pt x="16" y="0"/>
                      <a:pt x="20" y="2"/>
                      <a:pt x="22" y="6"/>
                    </a:cubicBezTo>
                    <a:cubicBezTo>
                      <a:pt x="25" y="12"/>
                      <a:pt x="24" y="19"/>
                      <a:pt x="19" y="22"/>
                    </a:cubicBezTo>
                    <a:cubicBezTo>
                      <a:pt x="17" y="24"/>
                      <a:pt x="15" y="24"/>
                      <a:pt x="12" y="24"/>
                    </a:cubicBezTo>
                    <a:close/>
                    <a:moveTo>
                      <a:pt x="12" y="8"/>
                    </a:moveTo>
                    <a:cubicBezTo>
                      <a:pt x="11" y="8"/>
                      <a:pt x="10" y="8"/>
                      <a:pt x="10" y="9"/>
                    </a:cubicBezTo>
                    <a:cubicBezTo>
                      <a:pt x="9" y="9"/>
                      <a:pt x="8" y="10"/>
                      <a:pt x="8" y="11"/>
                    </a:cubicBezTo>
                    <a:cubicBezTo>
                      <a:pt x="8" y="12"/>
                      <a:pt x="8" y="13"/>
                      <a:pt x="9" y="14"/>
                    </a:cubicBezTo>
                    <a:cubicBezTo>
                      <a:pt x="10" y="15"/>
                      <a:pt x="11" y="16"/>
                      <a:pt x="12" y="16"/>
                    </a:cubicBezTo>
                    <a:cubicBezTo>
                      <a:pt x="13" y="16"/>
                      <a:pt x="14" y="16"/>
                      <a:pt x="14" y="16"/>
                    </a:cubicBezTo>
                    <a:cubicBezTo>
                      <a:pt x="16" y="14"/>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3" name="Freeform 533"/>
              <p:cNvSpPr>
                <a:spLocks noEditPoints="1"/>
              </p:cNvSpPr>
              <p:nvPr/>
            </p:nvSpPr>
            <p:spPr bwMode="auto">
              <a:xfrm>
                <a:off x="-4881563" y="2563813"/>
                <a:ext cx="50800" cy="52388"/>
              </a:xfrm>
              <a:custGeom>
                <a:avLst/>
                <a:gdLst>
                  <a:gd name="T0" fmla="*/ 12 w 24"/>
                  <a:gd name="T1" fmla="*/ 25 h 25"/>
                  <a:gd name="T2" fmla="*/ 3 w 24"/>
                  <a:gd name="T3" fmla="*/ 21 h 25"/>
                  <a:gd name="T4" fmla="*/ 0 w 24"/>
                  <a:gd name="T5" fmla="*/ 13 h 25"/>
                  <a:gd name="T6" fmla="*/ 4 w 24"/>
                  <a:gd name="T7" fmla="*/ 4 h 25"/>
                  <a:gd name="T8" fmla="*/ 12 w 24"/>
                  <a:gd name="T9" fmla="*/ 1 h 25"/>
                  <a:gd name="T10" fmla="*/ 21 w 24"/>
                  <a:gd name="T11" fmla="*/ 5 h 25"/>
                  <a:gd name="T12" fmla="*/ 24 w 24"/>
                  <a:gd name="T13" fmla="*/ 13 h 25"/>
                  <a:gd name="T14" fmla="*/ 20 w 24"/>
                  <a:gd name="T15" fmla="*/ 22 h 25"/>
                  <a:gd name="T16" fmla="*/ 12 w 24"/>
                  <a:gd name="T17" fmla="*/ 25 h 25"/>
                  <a:gd name="T18" fmla="*/ 12 w 24"/>
                  <a:gd name="T19" fmla="*/ 9 h 25"/>
                  <a:gd name="T20" fmla="*/ 9 w 24"/>
                  <a:gd name="T21" fmla="*/ 10 h 25"/>
                  <a:gd name="T22" fmla="*/ 8 w 24"/>
                  <a:gd name="T23" fmla="*/ 13 h 25"/>
                  <a:gd name="T24" fmla="*/ 9 w 24"/>
                  <a:gd name="T25" fmla="*/ 15 h 25"/>
                  <a:gd name="T26" fmla="*/ 15 w 24"/>
                  <a:gd name="T27" fmla="*/ 16 h 25"/>
                  <a:gd name="T28" fmla="*/ 16 w 24"/>
                  <a:gd name="T29" fmla="*/ 13 h 25"/>
                  <a:gd name="T30" fmla="*/ 15 w 24"/>
                  <a:gd name="T31" fmla="*/ 10 h 25"/>
                  <a:gd name="T32" fmla="*/ 12 w 24"/>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5">
                    <a:moveTo>
                      <a:pt x="12" y="25"/>
                    </a:moveTo>
                    <a:cubicBezTo>
                      <a:pt x="9" y="25"/>
                      <a:pt x="6" y="23"/>
                      <a:pt x="3" y="21"/>
                    </a:cubicBezTo>
                    <a:cubicBezTo>
                      <a:pt x="1" y="19"/>
                      <a:pt x="0" y="16"/>
                      <a:pt x="0" y="13"/>
                    </a:cubicBezTo>
                    <a:cubicBezTo>
                      <a:pt x="0" y="9"/>
                      <a:pt x="1" y="6"/>
                      <a:pt x="4" y="4"/>
                    </a:cubicBezTo>
                    <a:cubicBezTo>
                      <a:pt x="6" y="2"/>
                      <a:pt x="9" y="0"/>
                      <a:pt x="12" y="1"/>
                    </a:cubicBezTo>
                    <a:cubicBezTo>
                      <a:pt x="16" y="1"/>
                      <a:pt x="19" y="2"/>
                      <a:pt x="21" y="5"/>
                    </a:cubicBezTo>
                    <a:cubicBezTo>
                      <a:pt x="23" y="7"/>
                      <a:pt x="24" y="10"/>
                      <a:pt x="24" y="13"/>
                    </a:cubicBezTo>
                    <a:cubicBezTo>
                      <a:pt x="24" y="17"/>
                      <a:pt x="22" y="19"/>
                      <a:pt x="20" y="22"/>
                    </a:cubicBezTo>
                    <a:cubicBezTo>
                      <a:pt x="18" y="24"/>
                      <a:pt x="15" y="25"/>
                      <a:pt x="12" y="25"/>
                    </a:cubicBezTo>
                    <a:close/>
                    <a:moveTo>
                      <a:pt x="12" y="9"/>
                    </a:moveTo>
                    <a:cubicBezTo>
                      <a:pt x="11" y="9"/>
                      <a:pt x="10" y="9"/>
                      <a:pt x="9" y="10"/>
                    </a:cubicBezTo>
                    <a:cubicBezTo>
                      <a:pt x="8" y="10"/>
                      <a:pt x="8" y="12"/>
                      <a:pt x="8" y="13"/>
                    </a:cubicBezTo>
                    <a:cubicBezTo>
                      <a:pt x="8" y="14"/>
                      <a:pt x="8" y="15"/>
                      <a:pt x="9" y="15"/>
                    </a:cubicBezTo>
                    <a:cubicBezTo>
                      <a:pt x="10" y="17"/>
                      <a:pt x="13" y="17"/>
                      <a:pt x="15" y="16"/>
                    </a:cubicBezTo>
                    <a:cubicBezTo>
                      <a:pt x="15" y="15"/>
                      <a:pt x="16" y="14"/>
                      <a:pt x="16" y="13"/>
                    </a:cubicBezTo>
                    <a:cubicBezTo>
                      <a:pt x="16" y="12"/>
                      <a:pt x="16" y="11"/>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4" name="Freeform 534"/>
              <p:cNvSpPr>
                <a:spLocks noEditPoints="1"/>
              </p:cNvSpPr>
              <p:nvPr/>
            </p:nvSpPr>
            <p:spPr bwMode="auto">
              <a:xfrm>
                <a:off x="-4856163" y="2541588"/>
                <a:ext cx="52388" cy="52388"/>
              </a:xfrm>
              <a:custGeom>
                <a:avLst/>
                <a:gdLst>
                  <a:gd name="T0" fmla="*/ 12 w 24"/>
                  <a:gd name="T1" fmla="*/ 24 h 24"/>
                  <a:gd name="T2" fmla="*/ 3 w 24"/>
                  <a:gd name="T3" fmla="*/ 20 h 24"/>
                  <a:gd name="T4" fmla="*/ 0 w 24"/>
                  <a:gd name="T5" fmla="*/ 11 h 24"/>
                  <a:gd name="T6" fmla="*/ 4 w 24"/>
                  <a:gd name="T7" fmla="*/ 3 h 24"/>
                  <a:gd name="T8" fmla="*/ 13 w 24"/>
                  <a:gd name="T9" fmla="*/ 0 h 24"/>
                  <a:gd name="T10" fmla="*/ 21 w 24"/>
                  <a:gd name="T11" fmla="*/ 4 h 24"/>
                  <a:gd name="T12" fmla="*/ 24 w 24"/>
                  <a:gd name="T13" fmla="*/ 13 h 24"/>
                  <a:gd name="T14" fmla="*/ 20 w 24"/>
                  <a:gd name="T15" fmla="*/ 21 h 24"/>
                  <a:gd name="T16" fmla="*/ 12 w 24"/>
                  <a:gd name="T17" fmla="*/ 24 h 24"/>
                  <a:gd name="T18" fmla="*/ 12 w 24"/>
                  <a:gd name="T19" fmla="*/ 8 h 24"/>
                  <a:gd name="T20" fmla="*/ 9 w 24"/>
                  <a:gd name="T21" fmla="*/ 9 h 24"/>
                  <a:gd name="T22" fmla="*/ 8 w 24"/>
                  <a:gd name="T23" fmla="*/ 12 h 24"/>
                  <a:gd name="T24" fmla="*/ 9 w 24"/>
                  <a:gd name="T25" fmla="*/ 15 h 24"/>
                  <a:gd name="T26" fmla="*/ 12 w 24"/>
                  <a:gd name="T27" fmla="*/ 16 h 24"/>
                  <a:gd name="T28" fmla="*/ 14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9" y="24"/>
                      <a:pt x="5" y="23"/>
                      <a:pt x="3" y="20"/>
                    </a:cubicBezTo>
                    <a:cubicBezTo>
                      <a:pt x="1" y="18"/>
                      <a:pt x="0" y="14"/>
                      <a:pt x="0" y="11"/>
                    </a:cubicBezTo>
                    <a:cubicBezTo>
                      <a:pt x="0" y="8"/>
                      <a:pt x="1" y="5"/>
                      <a:pt x="4" y="3"/>
                    </a:cubicBezTo>
                    <a:cubicBezTo>
                      <a:pt x="6" y="1"/>
                      <a:pt x="10" y="0"/>
                      <a:pt x="13" y="0"/>
                    </a:cubicBezTo>
                    <a:cubicBezTo>
                      <a:pt x="16" y="0"/>
                      <a:pt x="19" y="2"/>
                      <a:pt x="21" y="4"/>
                    </a:cubicBezTo>
                    <a:cubicBezTo>
                      <a:pt x="23" y="7"/>
                      <a:pt x="24" y="10"/>
                      <a:pt x="24" y="13"/>
                    </a:cubicBezTo>
                    <a:cubicBezTo>
                      <a:pt x="24" y="16"/>
                      <a:pt x="22" y="19"/>
                      <a:pt x="20" y="21"/>
                    </a:cubicBezTo>
                    <a:cubicBezTo>
                      <a:pt x="18" y="23"/>
                      <a:pt x="15" y="24"/>
                      <a:pt x="12" y="24"/>
                    </a:cubicBezTo>
                    <a:close/>
                    <a:moveTo>
                      <a:pt x="12" y="8"/>
                    </a:moveTo>
                    <a:cubicBezTo>
                      <a:pt x="11" y="8"/>
                      <a:pt x="10" y="8"/>
                      <a:pt x="9" y="9"/>
                    </a:cubicBezTo>
                    <a:cubicBezTo>
                      <a:pt x="8" y="10"/>
                      <a:pt x="8" y="11"/>
                      <a:pt x="8" y="12"/>
                    </a:cubicBezTo>
                    <a:cubicBezTo>
                      <a:pt x="8" y="13"/>
                      <a:pt x="8" y="14"/>
                      <a:pt x="9" y="15"/>
                    </a:cubicBezTo>
                    <a:cubicBezTo>
                      <a:pt x="10" y="15"/>
                      <a:pt x="11" y="16"/>
                      <a:pt x="12" y="16"/>
                    </a:cubicBezTo>
                    <a:cubicBezTo>
                      <a:pt x="13" y="16"/>
                      <a:pt x="14" y="16"/>
                      <a:pt x="14" y="15"/>
                    </a:cubicBezTo>
                    <a:cubicBezTo>
                      <a:pt x="16" y="14"/>
                      <a:pt x="16" y="13"/>
                      <a:pt x="16"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5" name="Freeform 535"/>
              <p:cNvSpPr>
                <a:spLocks noEditPoints="1"/>
              </p:cNvSpPr>
              <p:nvPr/>
            </p:nvSpPr>
            <p:spPr bwMode="auto">
              <a:xfrm>
                <a:off x="-4830763" y="2517775"/>
                <a:ext cx="53975" cy="53975"/>
              </a:xfrm>
              <a:custGeom>
                <a:avLst/>
                <a:gdLst>
                  <a:gd name="T0" fmla="*/ 13 w 25"/>
                  <a:gd name="T1" fmla="*/ 25 h 25"/>
                  <a:gd name="T2" fmla="*/ 3 w 25"/>
                  <a:gd name="T3" fmla="*/ 20 h 25"/>
                  <a:gd name="T4" fmla="*/ 0 w 25"/>
                  <a:gd name="T5" fmla="*/ 12 h 25"/>
                  <a:gd name="T6" fmla="*/ 5 w 25"/>
                  <a:gd name="T7" fmla="*/ 3 h 25"/>
                  <a:gd name="T8" fmla="*/ 14 w 25"/>
                  <a:gd name="T9" fmla="*/ 1 h 25"/>
                  <a:gd name="T10" fmla="*/ 22 w 25"/>
                  <a:gd name="T11" fmla="*/ 6 h 25"/>
                  <a:gd name="T12" fmla="*/ 24 w 25"/>
                  <a:gd name="T13" fmla="*/ 14 h 25"/>
                  <a:gd name="T14" fmla="*/ 20 w 25"/>
                  <a:gd name="T15" fmla="*/ 22 h 25"/>
                  <a:gd name="T16" fmla="*/ 13 w 25"/>
                  <a:gd name="T17" fmla="*/ 25 h 25"/>
                  <a:gd name="T18" fmla="*/ 12 w 25"/>
                  <a:gd name="T19" fmla="*/ 9 h 25"/>
                  <a:gd name="T20" fmla="*/ 10 w 25"/>
                  <a:gd name="T21" fmla="*/ 10 h 25"/>
                  <a:gd name="T22" fmla="*/ 8 w 25"/>
                  <a:gd name="T23" fmla="*/ 12 h 25"/>
                  <a:gd name="T24" fmla="*/ 9 w 25"/>
                  <a:gd name="T25" fmla="*/ 15 h 25"/>
                  <a:gd name="T26" fmla="*/ 13 w 25"/>
                  <a:gd name="T27" fmla="*/ 17 h 25"/>
                  <a:gd name="T28" fmla="*/ 15 w 25"/>
                  <a:gd name="T29" fmla="*/ 16 h 25"/>
                  <a:gd name="T30" fmla="*/ 16 w 25"/>
                  <a:gd name="T31" fmla="*/ 13 h 25"/>
                  <a:gd name="T32" fmla="*/ 15 w 25"/>
                  <a:gd name="T33" fmla="*/ 10 h 25"/>
                  <a:gd name="T34" fmla="*/ 13 w 25"/>
                  <a:gd name="T35" fmla="*/ 9 h 25"/>
                  <a:gd name="T36" fmla="*/ 12 w 25"/>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9" y="25"/>
                      <a:pt x="5" y="23"/>
                      <a:pt x="3" y="20"/>
                    </a:cubicBezTo>
                    <a:cubicBezTo>
                      <a:pt x="1" y="18"/>
                      <a:pt x="0" y="15"/>
                      <a:pt x="0" y="12"/>
                    </a:cubicBezTo>
                    <a:cubicBezTo>
                      <a:pt x="1" y="8"/>
                      <a:pt x="2" y="5"/>
                      <a:pt x="5" y="3"/>
                    </a:cubicBezTo>
                    <a:cubicBezTo>
                      <a:pt x="7" y="1"/>
                      <a:pt x="11" y="0"/>
                      <a:pt x="14" y="1"/>
                    </a:cubicBezTo>
                    <a:cubicBezTo>
                      <a:pt x="17" y="1"/>
                      <a:pt x="20" y="3"/>
                      <a:pt x="22" y="6"/>
                    </a:cubicBezTo>
                    <a:cubicBezTo>
                      <a:pt x="24" y="8"/>
                      <a:pt x="25" y="11"/>
                      <a:pt x="24" y="14"/>
                    </a:cubicBezTo>
                    <a:cubicBezTo>
                      <a:pt x="24" y="18"/>
                      <a:pt x="22" y="20"/>
                      <a:pt x="20" y="22"/>
                    </a:cubicBezTo>
                    <a:cubicBezTo>
                      <a:pt x="18" y="24"/>
                      <a:pt x="15" y="25"/>
                      <a:pt x="13" y="25"/>
                    </a:cubicBezTo>
                    <a:close/>
                    <a:moveTo>
                      <a:pt x="12" y="9"/>
                    </a:moveTo>
                    <a:cubicBezTo>
                      <a:pt x="12" y="9"/>
                      <a:pt x="11" y="9"/>
                      <a:pt x="10" y="10"/>
                    </a:cubicBezTo>
                    <a:cubicBezTo>
                      <a:pt x="9" y="10"/>
                      <a:pt x="8" y="11"/>
                      <a:pt x="8" y="12"/>
                    </a:cubicBezTo>
                    <a:cubicBezTo>
                      <a:pt x="8" y="13"/>
                      <a:pt x="9" y="14"/>
                      <a:pt x="9" y="15"/>
                    </a:cubicBezTo>
                    <a:cubicBezTo>
                      <a:pt x="10" y="16"/>
                      <a:pt x="11" y="17"/>
                      <a:pt x="13" y="17"/>
                    </a:cubicBezTo>
                    <a:cubicBezTo>
                      <a:pt x="13" y="17"/>
                      <a:pt x="14" y="17"/>
                      <a:pt x="15" y="16"/>
                    </a:cubicBezTo>
                    <a:cubicBezTo>
                      <a:pt x="16" y="15"/>
                      <a:pt x="16" y="15"/>
                      <a:pt x="16" y="13"/>
                    </a:cubicBezTo>
                    <a:cubicBezTo>
                      <a:pt x="16" y="13"/>
                      <a:pt x="16" y="11"/>
                      <a:pt x="15" y="10"/>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6" name="Freeform 536"/>
              <p:cNvSpPr>
                <a:spLocks noEditPoints="1"/>
              </p:cNvSpPr>
              <p:nvPr/>
            </p:nvSpPr>
            <p:spPr bwMode="auto">
              <a:xfrm>
                <a:off x="-4802188" y="2498725"/>
                <a:ext cx="55563" cy="52388"/>
              </a:xfrm>
              <a:custGeom>
                <a:avLst/>
                <a:gdLst>
                  <a:gd name="T0" fmla="*/ 12 w 26"/>
                  <a:gd name="T1" fmla="*/ 24 h 24"/>
                  <a:gd name="T2" fmla="*/ 3 w 26"/>
                  <a:gd name="T3" fmla="*/ 19 h 24"/>
                  <a:gd name="T4" fmla="*/ 0 w 26"/>
                  <a:gd name="T5" fmla="*/ 10 h 24"/>
                  <a:gd name="T6" fmla="*/ 5 w 26"/>
                  <a:gd name="T7" fmla="*/ 2 h 24"/>
                  <a:gd name="T8" fmla="*/ 12 w 26"/>
                  <a:gd name="T9" fmla="*/ 0 h 24"/>
                  <a:gd name="T10" fmla="*/ 22 w 26"/>
                  <a:gd name="T11" fmla="*/ 5 h 24"/>
                  <a:gd name="T12" fmla="*/ 19 w 26"/>
                  <a:gd name="T13" fmla="*/ 22 h 24"/>
                  <a:gd name="T14" fmla="*/ 12 w 26"/>
                  <a:gd name="T15" fmla="*/ 24 h 24"/>
                  <a:gd name="T16" fmla="*/ 12 w 26"/>
                  <a:gd name="T17" fmla="*/ 8 h 24"/>
                  <a:gd name="T18" fmla="*/ 10 w 26"/>
                  <a:gd name="T19" fmla="*/ 9 h 24"/>
                  <a:gd name="T20" fmla="*/ 8 w 26"/>
                  <a:gd name="T21" fmla="*/ 12 h 24"/>
                  <a:gd name="T22" fmla="*/ 9 w 26"/>
                  <a:gd name="T23" fmla="*/ 15 h 24"/>
                  <a:gd name="T24" fmla="*/ 12 w 26"/>
                  <a:gd name="T25" fmla="*/ 16 h 24"/>
                  <a:gd name="T26" fmla="*/ 15 w 26"/>
                  <a:gd name="T27" fmla="*/ 16 h 24"/>
                  <a:gd name="T28" fmla="*/ 16 w 26"/>
                  <a:gd name="T29" fmla="*/ 10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5" y="23"/>
                      <a:pt x="3" y="19"/>
                    </a:cubicBezTo>
                    <a:cubicBezTo>
                      <a:pt x="1" y="17"/>
                      <a:pt x="0" y="14"/>
                      <a:pt x="0" y="10"/>
                    </a:cubicBezTo>
                    <a:cubicBezTo>
                      <a:pt x="1" y="7"/>
                      <a:pt x="3" y="4"/>
                      <a:pt x="5" y="2"/>
                    </a:cubicBezTo>
                    <a:cubicBezTo>
                      <a:pt x="7" y="1"/>
                      <a:pt x="10" y="0"/>
                      <a:pt x="12" y="0"/>
                    </a:cubicBezTo>
                    <a:cubicBezTo>
                      <a:pt x="16" y="0"/>
                      <a:pt x="20" y="2"/>
                      <a:pt x="22" y="5"/>
                    </a:cubicBezTo>
                    <a:cubicBezTo>
                      <a:pt x="26" y="11"/>
                      <a:pt x="25" y="18"/>
                      <a:pt x="19" y="22"/>
                    </a:cubicBezTo>
                    <a:cubicBezTo>
                      <a:pt x="17" y="24"/>
                      <a:pt x="15" y="24"/>
                      <a:pt x="12" y="24"/>
                    </a:cubicBezTo>
                    <a:close/>
                    <a:moveTo>
                      <a:pt x="12" y="8"/>
                    </a:moveTo>
                    <a:cubicBezTo>
                      <a:pt x="12" y="8"/>
                      <a:pt x="11" y="8"/>
                      <a:pt x="10" y="9"/>
                    </a:cubicBezTo>
                    <a:cubicBezTo>
                      <a:pt x="9" y="10"/>
                      <a:pt x="8" y="11"/>
                      <a:pt x="8" y="12"/>
                    </a:cubicBezTo>
                    <a:cubicBezTo>
                      <a:pt x="8" y="13"/>
                      <a:pt x="8" y="14"/>
                      <a:pt x="9" y="15"/>
                    </a:cubicBezTo>
                    <a:cubicBezTo>
                      <a:pt x="10" y="16"/>
                      <a:pt x="11" y="16"/>
                      <a:pt x="12" y="16"/>
                    </a:cubicBezTo>
                    <a:cubicBezTo>
                      <a:pt x="13" y="16"/>
                      <a:pt x="14" y="16"/>
                      <a:pt x="15" y="16"/>
                    </a:cubicBezTo>
                    <a:cubicBezTo>
                      <a:pt x="16" y="14"/>
                      <a:pt x="17" y="12"/>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7" name="Freeform 537"/>
              <p:cNvSpPr>
                <a:spLocks noEditPoints="1"/>
              </p:cNvSpPr>
              <p:nvPr/>
            </p:nvSpPr>
            <p:spPr bwMode="auto">
              <a:xfrm>
                <a:off x="-4894263" y="2527300"/>
                <a:ext cx="57150" cy="50800"/>
              </a:xfrm>
              <a:custGeom>
                <a:avLst/>
                <a:gdLst>
                  <a:gd name="T0" fmla="*/ 13 w 27"/>
                  <a:gd name="T1" fmla="*/ 24 h 24"/>
                  <a:gd name="T2" fmla="*/ 12 w 27"/>
                  <a:gd name="T3" fmla="*/ 24 h 24"/>
                  <a:gd name="T4" fmla="*/ 4 w 27"/>
                  <a:gd name="T5" fmla="*/ 21 h 24"/>
                  <a:gd name="T6" fmla="*/ 1 w 27"/>
                  <a:gd name="T7" fmla="*/ 12 h 24"/>
                  <a:gd name="T8" fmla="*/ 2 w 27"/>
                  <a:gd name="T9" fmla="*/ 7 h 24"/>
                  <a:gd name="T10" fmla="*/ 5 w 27"/>
                  <a:gd name="T11" fmla="*/ 3 h 24"/>
                  <a:gd name="T12" fmla="*/ 13 w 27"/>
                  <a:gd name="T13" fmla="*/ 0 h 24"/>
                  <a:gd name="T14" fmla="*/ 22 w 27"/>
                  <a:gd name="T15" fmla="*/ 4 h 24"/>
                  <a:gd name="T16" fmla="*/ 21 w 27"/>
                  <a:gd name="T17" fmla="*/ 21 h 24"/>
                  <a:gd name="T18" fmla="*/ 17 w 27"/>
                  <a:gd name="T19" fmla="*/ 24 h 24"/>
                  <a:gd name="T20" fmla="*/ 13 w 27"/>
                  <a:gd name="T21" fmla="*/ 24 h 24"/>
                  <a:gd name="T22" fmla="*/ 13 w 27"/>
                  <a:gd name="T23" fmla="*/ 8 h 24"/>
                  <a:gd name="T24" fmla="*/ 10 w 27"/>
                  <a:gd name="T25" fmla="*/ 9 h 24"/>
                  <a:gd name="T26" fmla="*/ 9 w 27"/>
                  <a:gd name="T27" fmla="*/ 11 h 24"/>
                  <a:gd name="T28" fmla="*/ 9 w 27"/>
                  <a:gd name="T29" fmla="*/ 12 h 24"/>
                  <a:gd name="T30" fmla="*/ 10 w 27"/>
                  <a:gd name="T31" fmla="*/ 15 h 24"/>
                  <a:gd name="T32" fmla="*/ 13 w 27"/>
                  <a:gd name="T33" fmla="*/ 16 h 24"/>
                  <a:gd name="T34" fmla="*/ 13 w 27"/>
                  <a:gd name="T35" fmla="*/ 16 h 24"/>
                  <a:gd name="T36" fmla="*/ 14 w 27"/>
                  <a:gd name="T37" fmla="*/ 16 h 24"/>
                  <a:gd name="T38" fmla="*/ 16 w 27"/>
                  <a:gd name="T39" fmla="*/ 15 h 24"/>
                  <a:gd name="T40" fmla="*/ 16 w 27"/>
                  <a:gd name="T41" fmla="*/ 9 h 24"/>
                  <a:gd name="T42" fmla="*/ 13 w 27"/>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 h="24">
                    <a:moveTo>
                      <a:pt x="13" y="24"/>
                    </a:moveTo>
                    <a:cubicBezTo>
                      <a:pt x="12" y="24"/>
                      <a:pt x="12" y="24"/>
                      <a:pt x="12" y="24"/>
                    </a:cubicBezTo>
                    <a:cubicBezTo>
                      <a:pt x="9" y="24"/>
                      <a:pt x="6" y="23"/>
                      <a:pt x="4" y="21"/>
                    </a:cubicBezTo>
                    <a:cubicBezTo>
                      <a:pt x="2" y="18"/>
                      <a:pt x="0" y="15"/>
                      <a:pt x="1" y="12"/>
                    </a:cubicBezTo>
                    <a:cubicBezTo>
                      <a:pt x="1" y="10"/>
                      <a:pt x="1" y="8"/>
                      <a:pt x="2" y="7"/>
                    </a:cubicBezTo>
                    <a:cubicBezTo>
                      <a:pt x="3" y="5"/>
                      <a:pt x="4" y="4"/>
                      <a:pt x="5" y="3"/>
                    </a:cubicBezTo>
                    <a:cubicBezTo>
                      <a:pt x="7" y="1"/>
                      <a:pt x="10" y="0"/>
                      <a:pt x="13" y="0"/>
                    </a:cubicBezTo>
                    <a:cubicBezTo>
                      <a:pt x="17" y="0"/>
                      <a:pt x="20" y="1"/>
                      <a:pt x="22" y="4"/>
                    </a:cubicBezTo>
                    <a:cubicBezTo>
                      <a:pt x="27" y="9"/>
                      <a:pt x="26" y="17"/>
                      <a:pt x="21" y="21"/>
                    </a:cubicBezTo>
                    <a:cubicBezTo>
                      <a:pt x="20" y="22"/>
                      <a:pt x="18" y="23"/>
                      <a:pt x="17" y="24"/>
                    </a:cubicBezTo>
                    <a:cubicBezTo>
                      <a:pt x="16" y="24"/>
                      <a:pt x="14" y="24"/>
                      <a:pt x="13" y="24"/>
                    </a:cubicBezTo>
                    <a:close/>
                    <a:moveTo>
                      <a:pt x="13" y="8"/>
                    </a:moveTo>
                    <a:cubicBezTo>
                      <a:pt x="12" y="8"/>
                      <a:pt x="11" y="8"/>
                      <a:pt x="10" y="9"/>
                    </a:cubicBezTo>
                    <a:cubicBezTo>
                      <a:pt x="10" y="10"/>
                      <a:pt x="9" y="10"/>
                      <a:pt x="9" y="11"/>
                    </a:cubicBezTo>
                    <a:cubicBezTo>
                      <a:pt x="9" y="11"/>
                      <a:pt x="9" y="12"/>
                      <a:pt x="9" y="12"/>
                    </a:cubicBezTo>
                    <a:cubicBezTo>
                      <a:pt x="9" y="13"/>
                      <a:pt x="9" y="14"/>
                      <a:pt x="10" y="15"/>
                    </a:cubicBezTo>
                    <a:cubicBezTo>
                      <a:pt x="11" y="16"/>
                      <a:pt x="12" y="16"/>
                      <a:pt x="13" y="16"/>
                    </a:cubicBezTo>
                    <a:cubicBezTo>
                      <a:pt x="13" y="16"/>
                      <a:pt x="13" y="16"/>
                      <a:pt x="13" y="16"/>
                    </a:cubicBezTo>
                    <a:cubicBezTo>
                      <a:pt x="13" y="16"/>
                      <a:pt x="14" y="16"/>
                      <a:pt x="14" y="16"/>
                    </a:cubicBezTo>
                    <a:cubicBezTo>
                      <a:pt x="15" y="16"/>
                      <a:pt x="15" y="16"/>
                      <a:pt x="16" y="15"/>
                    </a:cubicBezTo>
                    <a:cubicBezTo>
                      <a:pt x="18" y="14"/>
                      <a:pt x="18" y="11"/>
                      <a:pt x="16"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8" name="Freeform 538"/>
              <p:cNvSpPr>
                <a:spLocks noEditPoints="1"/>
              </p:cNvSpPr>
              <p:nvPr/>
            </p:nvSpPr>
            <p:spPr bwMode="auto">
              <a:xfrm>
                <a:off x="-4911725" y="2449513"/>
                <a:ext cx="87313" cy="80963"/>
              </a:xfrm>
              <a:custGeom>
                <a:avLst/>
                <a:gdLst>
                  <a:gd name="T0" fmla="*/ 18 w 41"/>
                  <a:gd name="T1" fmla="*/ 38 h 38"/>
                  <a:gd name="T2" fmla="*/ 17 w 41"/>
                  <a:gd name="T3" fmla="*/ 38 h 38"/>
                  <a:gd name="T4" fmla="*/ 4 w 41"/>
                  <a:gd name="T5" fmla="*/ 32 h 38"/>
                  <a:gd name="T6" fmla="*/ 0 w 41"/>
                  <a:gd name="T7" fmla="*/ 18 h 38"/>
                  <a:gd name="T8" fmla="*/ 3 w 41"/>
                  <a:gd name="T9" fmla="*/ 11 h 38"/>
                  <a:gd name="T10" fmla="*/ 5 w 41"/>
                  <a:gd name="T11" fmla="*/ 8 h 38"/>
                  <a:gd name="T12" fmla="*/ 8 w 41"/>
                  <a:gd name="T13" fmla="*/ 5 h 38"/>
                  <a:gd name="T14" fmla="*/ 21 w 41"/>
                  <a:gd name="T15" fmla="*/ 0 h 38"/>
                  <a:gd name="T16" fmla="*/ 35 w 41"/>
                  <a:gd name="T17" fmla="*/ 7 h 38"/>
                  <a:gd name="T18" fmla="*/ 31 w 41"/>
                  <a:gd name="T19" fmla="*/ 34 h 38"/>
                  <a:gd name="T20" fmla="*/ 28 w 41"/>
                  <a:gd name="T21" fmla="*/ 36 h 38"/>
                  <a:gd name="T22" fmla="*/ 24 w 41"/>
                  <a:gd name="T23" fmla="*/ 37 h 38"/>
                  <a:gd name="T24" fmla="*/ 18 w 41"/>
                  <a:gd name="T25" fmla="*/ 38 h 38"/>
                  <a:gd name="T26" fmla="*/ 21 w 41"/>
                  <a:gd name="T27" fmla="*/ 9 h 38"/>
                  <a:gd name="T28" fmla="*/ 13 w 41"/>
                  <a:gd name="T29" fmla="*/ 12 h 38"/>
                  <a:gd name="T30" fmla="*/ 11 w 41"/>
                  <a:gd name="T31" fmla="*/ 13 h 38"/>
                  <a:gd name="T32" fmla="*/ 10 w 41"/>
                  <a:gd name="T33" fmla="*/ 15 h 38"/>
                  <a:gd name="T34" fmla="*/ 8 w 41"/>
                  <a:gd name="T35" fmla="*/ 20 h 38"/>
                  <a:gd name="T36" fmla="*/ 10 w 41"/>
                  <a:gd name="T37" fmla="*/ 27 h 38"/>
                  <a:gd name="T38" fmla="*/ 18 w 41"/>
                  <a:gd name="T39" fmla="*/ 30 h 38"/>
                  <a:gd name="T40" fmla="*/ 22 w 41"/>
                  <a:gd name="T41" fmla="*/ 30 h 38"/>
                  <a:gd name="T42" fmla="*/ 24 w 41"/>
                  <a:gd name="T43" fmla="*/ 29 h 38"/>
                  <a:gd name="T44" fmla="*/ 26 w 41"/>
                  <a:gd name="T45" fmla="*/ 27 h 38"/>
                  <a:gd name="T46" fmla="*/ 28 w 41"/>
                  <a:gd name="T47" fmla="*/ 12 h 38"/>
                  <a:gd name="T48" fmla="*/ 21 w 41"/>
                  <a:gd name="T49" fmla="*/ 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38">
                    <a:moveTo>
                      <a:pt x="18" y="38"/>
                    </a:moveTo>
                    <a:cubicBezTo>
                      <a:pt x="17" y="38"/>
                      <a:pt x="17" y="38"/>
                      <a:pt x="17" y="38"/>
                    </a:cubicBezTo>
                    <a:cubicBezTo>
                      <a:pt x="12" y="38"/>
                      <a:pt x="8" y="36"/>
                      <a:pt x="4" y="32"/>
                    </a:cubicBezTo>
                    <a:cubicBezTo>
                      <a:pt x="1" y="29"/>
                      <a:pt x="0" y="24"/>
                      <a:pt x="0" y="18"/>
                    </a:cubicBezTo>
                    <a:cubicBezTo>
                      <a:pt x="1" y="16"/>
                      <a:pt x="1" y="14"/>
                      <a:pt x="3" y="11"/>
                    </a:cubicBezTo>
                    <a:cubicBezTo>
                      <a:pt x="3" y="10"/>
                      <a:pt x="4" y="9"/>
                      <a:pt x="5" y="8"/>
                    </a:cubicBezTo>
                    <a:cubicBezTo>
                      <a:pt x="6" y="7"/>
                      <a:pt x="7" y="6"/>
                      <a:pt x="8" y="5"/>
                    </a:cubicBezTo>
                    <a:cubicBezTo>
                      <a:pt x="12" y="2"/>
                      <a:pt x="16" y="0"/>
                      <a:pt x="21" y="0"/>
                    </a:cubicBezTo>
                    <a:cubicBezTo>
                      <a:pt x="27" y="0"/>
                      <a:pt x="32" y="3"/>
                      <a:pt x="35" y="7"/>
                    </a:cubicBezTo>
                    <a:cubicBezTo>
                      <a:pt x="41" y="15"/>
                      <a:pt x="39" y="27"/>
                      <a:pt x="31" y="34"/>
                    </a:cubicBezTo>
                    <a:cubicBezTo>
                      <a:pt x="30" y="34"/>
                      <a:pt x="29" y="35"/>
                      <a:pt x="28" y="36"/>
                    </a:cubicBezTo>
                    <a:cubicBezTo>
                      <a:pt x="27" y="36"/>
                      <a:pt x="26" y="37"/>
                      <a:pt x="24" y="37"/>
                    </a:cubicBezTo>
                    <a:cubicBezTo>
                      <a:pt x="22" y="38"/>
                      <a:pt x="20" y="38"/>
                      <a:pt x="18" y="38"/>
                    </a:cubicBezTo>
                    <a:close/>
                    <a:moveTo>
                      <a:pt x="21" y="9"/>
                    </a:moveTo>
                    <a:cubicBezTo>
                      <a:pt x="18" y="9"/>
                      <a:pt x="15" y="10"/>
                      <a:pt x="13" y="12"/>
                    </a:cubicBezTo>
                    <a:cubicBezTo>
                      <a:pt x="12" y="12"/>
                      <a:pt x="12" y="13"/>
                      <a:pt x="11" y="13"/>
                    </a:cubicBezTo>
                    <a:cubicBezTo>
                      <a:pt x="11" y="14"/>
                      <a:pt x="10" y="15"/>
                      <a:pt x="10" y="15"/>
                    </a:cubicBezTo>
                    <a:cubicBezTo>
                      <a:pt x="9" y="17"/>
                      <a:pt x="8" y="18"/>
                      <a:pt x="8" y="20"/>
                    </a:cubicBezTo>
                    <a:cubicBezTo>
                      <a:pt x="8" y="22"/>
                      <a:pt x="9" y="25"/>
                      <a:pt x="10" y="27"/>
                    </a:cubicBezTo>
                    <a:cubicBezTo>
                      <a:pt x="12" y="29"/>
                      <a:pt x="15" y="30"/>
                      <a:pt x="18" y="30"/>
                    </a:cubicBezTo>
                    <a:cubicBezTo>
                      <a:pt x="19" y="30"/>
                      <a:pt x="20" y="30"/>
                      <a:pt x="22" y="30"/>
                    </a:cubicBezTo>
                    <a:cubicBezTo>
                      <a:pt x="22" y="29"/>
                      <a:pt x="23" y="29"/>
                      <a:pt x="24" y="29"/>
                    </a:cubicBezTo>
                    <a:cubicBezTo>
                      <a:pt x="25" y="28"/>
                      <a:pt x="25" y="28"/>
                      <a:pt x="26" y="27"/>
                    </a:cubicBezTo>
                    <a:cubicBezTo>
                      <a:pt x="31" y="24"/>
                      <a:pt x="32" y="17"/>
                      <a:pt x="28" y="12"/>
                    </a:cubicBezTo>
                    <a:cubicBezTo>
                      <a:pt x="27" y="10"/>
                      <a:pt x="24"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9" name="Freeform 539"/>
              <p:cNvSpPr>
                <a:spLocks noEditPoints="1"/>
              </p:cNvSpPr>
              <p:nvPr/>
            </p:nvSpPr>
            <p:spPr bwMode="auto">
              <a:xfrm>
                <a:off x="-4867275" y="2503488"/>
                <a:ext cx="58738" cy="53975"/>
              </a:xfrm>
              <a:custGeom>
                <a:avLst/>
                <a:gdLst>
                  <a:gd name="T0" fmla="*/ 12 w 27"/>
                  <a:gd name="T1" fmla="*/ 25 h 25"/>
                  <a:gd name="T2" fmla="*/ 12 w 27"/>
                  <a:gd name="T3" fmla="*/ 24 h 25"/>
                  <a:gd name="T4" fmla="*/ 3 w 27"/>
                  <a:gd name="T5" fmla="*/ 20 h 25"/>
                  <a:gd name="T6" fmla="*/ 1 w 27"/>
                  <a:gd name="T7" fmla="*/ 11 h 25"/>
                  <a:gd name="T8" fmla="*/ 5 w 27"/>
                  <a:gd name="T9" fmla="*/ 3 h 25"/>
                  <a:gd name="T10" fmla="*/ 13 w 27"/>
                  <a:gd name="T11" fmla="*/ 0 h 25"/>
                  <a:gd name="T12" fmla="*/ 23 w 27"/>
                  <a:gd name="T13" fmla="*/ 5 h 25"/>
                  <a:gd name="T14" fmla="*/ 20 w 27"/>
                  <a:gd name="T15" fmla="*/ 22 h 25"/>
                  <a:gd name="T16" fmla="*/ 12 w 27"/>
                  <a:gd name="T17" fmla="*/ 25 h 25"/>
                  <a:gd name="T18" fmla="*/ 13 w 27"/>
                  <a:gd name="T19" fmla="*/ 8 h 25"/>
                  <a:gd name="T20" fmla="*/ 10 w 27"/>
                  <a:gd name="T21" fmla="*/ 9 h 25"/>
                  <a:gd name="T22" fmla="*/ 9 w 27"/>
                  <a:gd name="T23" fmla="*/ 12 h 25"/>
                  <a:gd name="T24" fmla="*/ 9 w 27"/>
                  <a:gd name="T25" fmla="*/ 15 h 25"/>
                  <a:gd name="T26" fmla="*/ 12 w 27"/>
                  <a:gd name="T27" fmla="*/ 16 h 25"/>
                  <a:gd name="T28" fmla="*/ 12 w 27"/>
                  <a:gd name="T29" fmla="*/ 16 h 25"/>
                  <a:gd name="T30" fmla="*/ 15 w 27"/>
                  <a:gd name="T31" fmla="*/ 15 h 25"/>
                  <a:gd name="T32" fmla="*/ 16 w 27"/>
                  <a:gd name="T33" fmla="*/ 10 h 25"/>
                  <a:gd name="T34" fmla="*/ 13 w 27"/>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5">
                    <a:moveTo>
                      <a:pt x="12" y="25"/>
                    </a:moveTo>
                    <a:cubicBezTo>
                      <a:pt x="12" y="24"/>
                      <a:pt x="12" y="24"/>
                      <a:pt x="12" y="24"/>
                    </a:cubicBezTo>
                    <a:cubicBezTo>
                      <a:pt x="8" y="24"/>
                      <a:pt x="5" y="23"/>
                      <a:pt x="3" y="20"/>
                    </a:cubicBezTo>
                    <a:cubicBezTo>
                      <a:pt x="1" y="18"/>
                      <a:pt x="0" y="15"/>
                      <a:pt x="1" y="11"/>
                    </a:cubicBezTo>
                    <a:cubicBezTo>
                      <a:pt x="1" y="8"/>
                      <a:pt x="3" y="5"/>
                      <a:pt x="5" y="3"/>
                    </a:cubicBezTo>
                    <a:cubicBezTo>
                      <a:pt x="8" y="1"/>
                      <a:pt x="10" y="0"/>
                      <a:pt x="13" y="0"/>
                    </a:cubicBezTo>
                    <a:cubicBezTo>
                      <a:pt x="17" y="0"/>
                      <a:pt x="20" y="2"/>
                      <a:pt x="23" y="5"/>
                    </a:cubicBezTo>
                    <a:cubicBezTo>
                      <a:pt x="27" y="10"/>
                      <a:pt x="26" y="18"/>
                      <a:pt x="20" y="22"/>
                    </a:cubicBezTo>
                    <a:cubicBezTo>
                      <a:pt x="18" y="24"/>
                      <a:pt x="15" y="25"/>
                      <a:pt x="12" y="25"/>
                    </a:cubicBezTo>
                    <a:close/>
                    <a:moveTo>
                      <a:pt x="13" y="8"/>
                    </a:moveTo>
                    <a:cubicBezTo>
                      <a:pt x="12" y="8"/>
                      <a:pt x="11" y="8"/>
                      <a:pt x="10" y="9"/>
                    </a:cubicBezTo>
                    <a:cubicBezTo>
                      <a:pt x="9" y="10"/>
                      <a:pt x="9" y="11"/>
                      <a:pt x="9" y="12"/>
                    </a:cubicBezTo>
                    <a:cubicBezTo>
                      <a:pt x="8" y="13"/>
                      <a:pt x="9" y="14"/>
                      <a:pt x="9" y="15"/>
                    </a:cubicBezTo>
                    <a:cubicBezTo>
                      <a:pt x="10" y="16"/>
                      <a:pt x="11" y="16"/>
                      <a:pt x="12" y="16"/>
                    </a:cubicBezTo>
                    <a:cubicBezTo>
                      <a:pt x="12" y="16"/>
                      <a:pt x="12" y="16"/>
                      <a:pt x="12" y="16"/>
                    </a:cubicBezTo>
                    <a:cubicBezTo>
                      <a:pt x="14" y="16"/>
                      <a:pt x="15" y="16"/>
                      <a:pt x="15" y="15"/>
                    </a:cubicBezTo>
                    <a:cubicBezTo>
                      <a:pt x="17" y="14"/>
                      <a:pt x="18" y="11"/>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0" name="Freeform 540"/>
              <p:cNvSpPr>
                <a:spLocks noEditPoints="1"/>
              </p:cNvSpPr>
              <p:nvPr/>
            </p:nvSpPr>
            <p:spPr bwMode="auto">
              <a:xfrm>
                <a:off x="-4838700" y="2481263"/>
                <a:ext cx="58738" cy="52388"/>
              </a:xfrm>
              <a:custGeom>
                <a:avLst/>
                <a:gdLst>
                  <a:gd name="T0" fmla="*/ 13 w 27"/>
                  <a:gd name="T1" fmla="*/ 24 h 24"/>
                  <a:gd name="T2" fmla="*/ 11 w 27"/>
                  <a:gd name="T3" fmla="*/ 24 h 24"/>
                  <a:gd name="T4" fmla="*/ 3 w 27"/>
                  <a:gd name="T5" fmla="*/ 20 h 24"/>
                  <a:gd name="T6" fmla="*/ 1 w 27"/>
                  <a:gd name="T7" fmla="*/ 10 h 24"/>
                  <a:gd name="T8" fmla="*/ 6 w 27"/>
                  <a:gd name="T9" fmla="*/ 2 h 24"/>
                  <a:gd name="T10" fmla="*/ 13 w 27"/>
                  <a:gd name="T11" fmla="*/ 0 h 24"/>
                  <a:gd name="T12" fmla="*/ 23 w 27"/>
                  <a:gd name="T13" fmla="*/ 5 h 24"/>
                  <a:gd name="T14" fmla="*/ 20 w 27"/>
                  <a:gd name="T15" fmla="*/ 22 h 24"/>
                  <a:gd name="T16" fmla="*/ 13 w 27"/>
                  <a:gd name="T17" fmla="*/ 24 h 24"/>
                  <a:gd name="T18" fmla="*/ 13 w 27"/>
                  <a:gd name="T19" fmla="*/ 8 h 24"/>
                  <a:gd name="T20" fmla="*/ 11 w 27"/>
                  <a:gd name="T21" fmla="*/ 9 h 24"/>
                  <a:gd name="T22" fmla="*/ 9 w 27"/>
                  <a:gd name="T23" fmla="*/ 12 h 24"/>
                  <a:gd name="T24" fmla="*/ 10 w 27"/>
                  <a:gd name="T25" fmla="*/ 15 h 24"/>
                  <a:gd name="T26" fmla="*/ 12 w 27"/>
                  <a:gd name="T27" fmla="*/ 16 h 24"/>
                  <a:gd name="T28" fmla="*/ 13 w 27"/>
                  <a:gd name="T29" fmla="*/ 16 h 24"/>
                  <a:gd name="T30" fmla="*/ 16 w 27"/>
                  <a:gd name="T31" fmla="*/ 15 h 24"/>
                  <a:gd name="T32" fmla="*/ 17 w 27"/>
                  <a:gd name="T33" fmla="*/ 9 h 24"/>
                  <a:gd name="T34" fmla="*/ 13 w 27"/>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4">
                    <a:moveTo>
                      <a:pt x="13" y="24"/>
                    </a:moveTo>
                    <a:cubicBezTo>
                      <a:pt x="12" y="24"/>
                      <a:pt x="12" y="24"/>
                      <a:pt x="11" y="24"/>
                    </a:cubicBezTo>
                    <a:cubicBezTo>
                      <a:pt x="8" y="24"/>
                      <a:pt x="5" y="22"/>
                      <a:pt x="3" y="20"/>
                    </a:cubicBezTo>
                    <a:cubicBezTo>
                      <a:pt x="1" y="17"/>
                      <a:pt x="0" y="14"/>
                      <a:pt x="1" y="10"/>
                    </a:cubicBezTo>
                    <a:cubicBezTo>
                      <a:pt x="1" y="7"/>
                      <a:pt x="3" y="4"/>
                      <a:pt x="6" y="2"/>
                    </a:cubicBezTo>
                    <a:cubicBezTo>
                      <a:pt x="8" y="1"/>
                      <a:pt x="11" y="0"/>
                      <a:pt x="13" y="0"/>
                    </a:cubicBezTo>
                    <a:cubicBezTo>
                      <a:pt x="17" y="0"/>
                      <a:pt x="21" y="2"/>
                      <a:pt x="23" y="5"/>
                    </a:cubicBezTo>
                    <a:cubicBezTo>
                      <a:pt x="27" y="10"/>
                      <a:pt x="26" y="18"/>
                      <a:pt x="20" y="22"/>
                    </a:cubicBezTo>
                    <a:cubicBezTo>
                      <a:pt x="18" y="23"/>
                      <a:pt x="15" y="24"/>
                      <a:pt x="13" y="24"/>
                    </a:cubicBezTo>
                    <a:close/>
                    <a:moveTo>
                      <a:pt x="13" y="8"/>
                    </a:moveTo>
                    <a:cubicBezTo>
                      <a:pt x="12" y="8"/>
                      <a:pt x="11" y="8"/>
                      <a:pt x="11" y="9"/>
                    </a:cubicBezTo>
                    <a:cubicBezTo>
                      <a:pt x="9" y="10"/>
                      <a:pt x="9" y="11"/>
                      <a:pt x="9" y="12"/>
                    </a:cubicBezTo>
                    <a:cubicBezTo>
                      <a:pt x="9" y="13"/>
                      <a:pt x="9" y="14"/>
                      <a:pt x="10" y="15"/>
                    </a:cubicBezTo>
                    <a:cubicBezTo>
                      <a:pt x="10" y="15"/>
                      <a:pt x="11" y="16"/>
                      <a:pt x="12" y="16"/>
                    </a:cubicBezTo>
                    <a:cubicBezTo>
                      <a:pt x="13" y="16"/>
                      <a:pt x="13" y="16"/>
                      <a:pt x="13" y="16"/>
                    </a:cubicBezTo>
                    <a:cubicBezTo>
                      <a:pt x="14" y="16"/>
                      <a:pt x="15" y="16"/>
                      <a:pt x="16" y="15"/>
                    </a:cubicBezTo>
                    <a:cubicBezTo>
                      <a:pt x="17" y="14"/>
                      <a:pt x="18" y="11"/>
                      <a:pt x="17"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1" name="Freeform 541"/>
              <p:cNvSpPr>
                <a:spLocks noEditPoints="1"/>
              </p:cNvSpPr>
              <p:nvPr/>
            </p:nvSpPr>
            <p:spPr bwMode="auto">
              <a:xfrm>
                <a:off x="-4689475" y="2511425"/>
                <a:ext cx="52388" cy="52388"/>
              </a:xfrm>
              <a:custGeom>
                <a:avLst/>
                <a:gdLst>
                  <a:gd name="T0" fmla="*/ 13 w 25"/>
                  <a:gd name="T1" fmla="*/ 24 h 24"/>
                  <a:gd name="T2" fmla="*/ 9 w 25"/>
                  <a:gd name="T3" fmla="*/ 24 h 24"/>
                  <a:gd name="T4" fmla="*/ 2 w 25"/>
                  <a:gd name="T5" fmla="*/ 18 h 24"/>
                  <a:gd name="T6" fmla="*/ 1 w 25"/>
                  <a:gd name="T7" fmla="*/ 9 h 24"/>
                  <a:gd name="T8" fmla="*/ 7 w 25"/>
                  <a:gd name="T9" fmla="*/ 1 h 24"/>
                  <a:gd name="T10" fmla="*/ 12 w 25"/>
                  <a:gd name="T11" fmla="*/ 0 h 24"/>
                  <a:gd name="T12" fmla="*/ 22 w 25"/>
                  <a:gd name="T13" fmla="*/ 7 h 24"/>
                  <a:gd name="T14" fmla="*/ 18 w 25"/>
                  <a:gd name="T15" fmla="*/ 23 h 24"/>
                  <a:gd name="T16" fmla="*/ 13 w 25"/>
                  <a:gd name="T17" fmla="*/ 24 h 24"/>
                  <a:gd name="T18" fmla="*/ 12 w 25"/>
                  <a:gd name="T19" fmla="*/ 8 h 24"/>
                  <a:gd name="T20" fmla="*/ 10 w 25"/>
                  <a:gd name="T21" fmla="*/ 9 h 24"/>
                  <a:gd name="T22" fmla="*/ 9 w 25"/>
                  <a:gd name="T23" fmla="*/ 11 h 24"/>
                  <a:gd name="T24" fmla="*/ 9 w 25"/>
                  <a:gd name="T25" fmla="*/ 14 h 24"/>
                  <a:gd name="T26" fmla="*/ 12 w 25"/>
                  <a:gd name="T27" fmla="*/ 16 h 24"/>
                  <a:gd name="T28" fmla="*/ 14 w 25"/>
                  <a:gd name="T29" fmla="*/ 16 h 24"/>
                  <a:gd name="T30" fmla="*/ 15 w 25"/>
                  <a:gd name="T31" fmla="*/ 11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2" y="24"/>
                      <a:pt x="10" y="24"/>
                      <a:pt x="9" y="24"/>
                    </a:cubicBezTo>
                    <a:cubicBezTo>
                      <a:pt x="6" y="23"/>
                      <a:pt x="4" y="20"/>
                      <a:pt x="2" y="18"/>
                    </a:cubicBezTo>
                    <a:cubicBezTo>
                      <a:pt x="1" y="15"/>
                      <a:pt x="0" y="12"/>
                      <a:pt x="1" y="9"/>
                    </a:cubicBezTo>
                    <a:cubicBezTo>
                      <a:pt x="2" y="6"/>
                      <a:pt x="4" y="3"/>
                      <a:pt x="7" y="1"/>
                    </a:cubicBezTo>
                    <a:cubicBezTo>
                      <a:pt x="8" y="1"/>
                      <a:pt x="10" y="0"/>
                      <a:pt x="12" y="0"/>
                    </a:cubicBezTo>
                    <a:cubicBezTo>
                      <a:pt x="16" y="0"/>
                      <a:pt x="20" y="3"/>
                      <a:pt x="22" y="7"/>
                    </a:cubicBezTo>
                    <a:cubicBezTo>
                      <a:pt x="25" y="13"/>
                      <a:pt x="23" y="20"/>
                      <a:pt x="18" y="23"/>
                    </a:cubicBezTo>
                    <a:cubicBezTo>
                      <a:pt x="16" y="24"/>
                      <a:pt x="15" y="24"/>
                      <a:pt x="13" y="24"/>
                    </a:cubicBezTo>
                    <a:close/>
                    <a:moveTo>
                      <a:pt x="12" y="8"/>
                    </a:moveTo>
                    <a:cubicBezTo>
                      <a:pt x="11" y="8"/>
                      <a:pt x="11" y="8"/>
                      <a:pt x="10" y="9"/>
                    </a:cubicBezTo>
                    <a:cubicBezTo>
                      <a:pt x="9" y="9"/>
                      <a:pt x="9" y="10"/>
                      <a:pt x="9" y="11"/>
                    </a:cubicBezTo>
                    <a:cubicBezTo>
                      <a:pt x="9" y="12"/>
                      <a:pt x="9" y="13"/>
                      <a:pt x="9" y="14"/>
                    </a:cubicBezTo>
                    <a:cubicBezTo>
                      <a:pt x="10" y="15"/>
                      <a:pt x="11" y="16"/>
                      <a:pt x="12" y="16"/>
                    </a:cubicBezTo>
                    <a:cubicBezTo>
                      <a:pt x="13" y="16"/>
                      <a:pt x="14" y="16"/>
                      <a:pt x="14" y="16"/>
                    </a:cubicBezTo>
                    <a:cubicBezTo>
                      <a:pt x="16" y="15"/>
                      <a:pt x="16" y="13"/>
                      <a:pt x="15" y="11"/>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2" name="Freeform 542"/>
              <p:cNvSpPr>
                <a:spLocks noEditPoints="1"/>
              </p:cNvSpPr>
              <p:nvPr/>
            </p:nvSpPr>
            <p:spPr bwMode="auto">
              <a:xfrm>
                <a:off x="-4662488" y="2498725"/>
                <a:ext cx="53975" cy="52388"/>
              </a:xfrm>
              <a:custGeom>
                <a:avLst/>
                <a:gdLst>
                  <a:gd name="T0" fmla="*/ 13 w 25"/>
                  <a:gd name="T1" fmla="*/ 24 h 24"/>
                  <a:gd name="T2" fmla="*/ 9 w 25"/>
                  <a:gd name="T3" fmla="*/ 23 h 24"/>
                  <a:gd name="T4" fmla="*/ 2 w 25"/>
                  <a:gd name="T5" fmla="*/ 17 h 24"/>
                  <a:gd name="T6" fmla="*/ 1 w 25"/>
                  <a:gd name="T7" fmla="*/ 8 h 24"/>
                  <a:gd name="T8" fmla="*/ 7 w 25"/>
                  <a:gd name="T9" fmla="*/ 1 h 24"/>
                  <a:gd name="T10" fmla="*/ 12 w 25"/>
                  <a:gd name="T11" fmla="*/ 0 h 24"/>
                  <a:gd name="T12" fmla="*/ 23 w 25"/>
                  <a:gd name="T13" fmla="*/ 7 h 24"/>
                  <a:gd name="T14" fmla="*/ 17 w 25"/>
                  <a:gd name="T15" fmla="*/ 23 h 24"/>
                  <a:gd name="T16" fmla="*/ 13 w 25"/>
                  <a:gd name="T17" fmla="*/ 24 h 24"/>
                  <a:gd name="T18" fmla="*/ 12 w 25"/>
                  <a:gd name="T19" fmla="*/ 8 h 24"/>
                  <a:gd name="T20" fmla="*/ 11 w 25"/>
                  <a:gd name="T21" fmla="*/ 8 h 24"/>
                  <a:gd name="T22" fmla="*/ 9 w 25"/>
                  <a:gd name="T23" fmla="*/ 10 h 24"/>
                  <a:gd name="T24" fmla="*/ 9 w 25"/>
                  <a:gd name="T25" fmla="*/ 13 h 24"/>
                  <a:gd name="T26" fmla="*/ 12 w 25"/>
                  <a:gd name="T27" fmla="*/ 15 h 24"/>
                  <a:gd name="T28" fmla="*/ 14 w 25"/>
                  <a:gd name="T29" fmla="*/ 15 h 24"/>
                  <a:gd name="T30" fmla="*/ 15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1" y="24"/>
                      <a:pt x="10" y="23"/>
                      <a:pt x="9" y="23"/>
                    </a:cubicBezTo>
                    <a:cubicBezTo>
                      <a:pt x="6" y="22"/>
                      <a:pt x="4" y="20"/>
                      <a:pt x="2" y="17"/>
                    </a:cubicBezTo>
                    <a:cubicBezTo>
                      <a:pt x="1" y="14"/>
                      <a:pt x="0" y="11"/>
                      <a:pt x="1" y="8"/>
                    </a:cubicBezTo>
                    <a:cubicBezTo>
                      <a:pt x="2" y="4"/>
                      <a:pt x="4" y="2"/>
                      <a:pt x="7" y="1"/>
                    </a:cubicBezTo>
                    <a:cubicBezTo>
                      <a:pt x="9" y="0"/>
                      <a:pt x="10" y="0"/>
                      <a:pt x="12" y="0"/>
                    </a:cubicBezTo>
                    <a:cubicBezTo>
                      <a:pt x="16" y="0"/>
                      <a:pt x="21" y="3"/>
                      <a:pt x="23" y="7"/>
                    </a:cubicBezTo>
                    <a:cubicBezTo>
                      <a:pt x="25" y="13"/>
                      <a:pt x="23" y="20"/>
                      <a:pt x="17" y="23"/>
                    </a:cubicBezTo>
                    <a:cubicBezTo>
                      <a:pt x="16" y="23"/>
                      <a:pt x="14" y="24"/>
                      <a:pt x="13" y="24"/>
                    </a:cubicBezTo>
                    <a:close/>
                    <a:moveTo>
                      <a:pt x="12" y="8"/>
                    </a:moveTo>
                    <a:cubicBezTo>
                      <a:pt x="11" y="8"/>
                      <a:pt x="11" y="8"/>
                      <a:pt x="11" y="8"/>
                    </a:cubicBezTo>
                    <a:cubicBezTo>
                      <a:pt x="10" y="8"/>
                      <a:pt x="9" y="9"/>
                      <a:pt x="9" y="10"/>
                    </a:cubicBezTo>
                    <a:cubicBezTo>
                      <a:pt x="9" y="11"/>
                      <a:pt x="9" y="12"/>
                      <a:pt x="9" y="13"/>
                    </a:cubicBezTo>
                    <a:cubicBezTo>
                      <a:pt x="10" y="14"/>
                      <a:pt x="11" y="15"/>
                      <a:pt x="12" y="15"/>
                    </a:cubicBezTo>
                    <a:cubicBezTo>
                      <a:pt x="13" y="16"/>
                      <a:pt x="13" y="16"/>
                      <a:pt x="14" y="15"/>
                    </a:cubicBezTo>
                    <a:cubicBezTo>
                      <a:pt x="16" y="15"/>
                      <a:pt x="16" y="12"/>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3" name="Freeform 543"/>
              <p:cNvSpPr>
                <a:spLocks noEditPoints="1"/>
              </p:cNvSpPr>
              <p:nvPr/>
            </p:nvSpPr>
            <p:spPr bwMode="auto">
              <a:xfrm>
                <a:off x="-4632325" y="2486025"/>
                <a:ext cx="53975" cy="50800"/>
              </a:xfrm>
              <a:custGeom>
                <a:avLst/>
                <a:gdLst>
                  <a:gd name="T0" fmla="*/ 12 w 25"/>
                  <a:gd name="T1" fmla="*/ 24 h 24"/>
                  <a:gd name="T2" fmla="*/ 1 w 25"/>
                  <a:gd name="T3" fmla="*/ 16 h 24"/>
                  <a:gd name="T4" fmla="*/ 1 w 25"/>
                  <a:gd name="T5" fmla="*/ 7 h 24"/>
                  <a:gd name="T6" fmla="*/ 7 w 25"/>
                  <a:gd name="T7" fmla="*/ 0 h 24"/>
                  <a:gd name="T8" fmla="*/ 11 w 25"/>
                  <a:gd name="T9" fmla="*/ 0 h 24"/>
                  <a:gd name="T10" fmla="*/ 22 w 25"/>
                  <a:gd name="T11" fmla="*/ 8 h 24"/>
                  <a:gd name="T12" fmla="*/ 16 w 25"/>
                  <a:gd name="T13" fmla="*/ 23 h 24"/>
                  <a:gd name="T14" fmla="*/ 12 w 25"/>
                  <a:gd name="T15" fmla="*/ 24 h 24"/>
                  <a:gd name="T16" fmla="*/ 11 w 25"/>
                  <a:gd name="T17" fmla="*/ 8 h 24"/>
                  <a:gd name="T18" fmla="*/ 10 w 25"/>
                  <a:gd name="T19" fmla="*/ 8 h 24"/>
                  <a:gd name="T20" fmla="*/ 9 w 25"/>
                  <a:gd name="T21" fmla="*/ 10 h 24"/>
                  <a:gd name="T22" fmla="*/ 9 w 25"/>
                  <a:gd name="T23" fmla="*/ 13 h 24"/>
                  <a:gd name="T24" fmla="*/ 12 w 25"/>
                  <a:gd name="T25" fmla="*/ 16 h 24"/>
                  <a:gd name="T26" fmla="*/ 13 w 25"/>
                  <a:gd name="T27" fmla="*/ 15 h 24"/>
                  <a:gd name="T28" fmla="*/ 15 w 25"/>
                  <a:gd name="T29" fmla="*/ 10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8" y="24"/>
                      <a:pt x="3" y="21"/>
                      <a:pt x="1" y="16"/>
                    </a:cubicBezTo>
                    <a:cubicBezTo>
                      <a:pt x="0" y="13"/>
                      <a:pt x="0" y="10"/>
                      <a:pt x="1" y="7"/>
                    </a:cubicBezTo>
                    <a:cubicBezTo>
                      <a:pt x="2" y="4"/>
                      <a:pt x="4" y="2"/>
                      <a:pt x="7" y="0"/>
                    </a:cubicBezTo>
                    <a:cubicBezTo>
                      <a:pt x="8" y="0"/>
                      <a:pt x="10" y="0"/>
                      <a:pt x="11" y="0"/>
                    </a:cubicBezTo>
                    <a:cubicBezTo>
                      <a:pt x="16" y="0"/>
                      <a:pt x="20" y="3"/>
                      <a:pt x="22" y="8"/>
                    </a:cubicBezTo>
                    <a:cubicBezTo>
                      <a:pt x="25" y="14"/>
                      <a:pt x="22" y="21"/>
                      <a:pt x="16" y="23"/>
                    </a:cubicBezTo>
                    <a:cubicBezTo>
                      <a:pt x="15" y="23"/>
                      <a:pt x="14" y="24"/>
                      <a:pt x="12" y="24"/>
                    </a:cubicBezTo>
                    <a:close/>
                    <a:moveTo>
                      <a:pt x="11" y="8"/>
                    </a:moveTo>
                    <a:cubicBezTo>
                      <a:pt x="11" y="8"/>
                      <a:pt x="10" y="8"/>
                      <a:pt x="10" y="8"/>
                    </a:cubicBezTo>
                    <a:cubicBezTo>
                      <a:pt x="9" y="8"/>
                      <a:pt x="9" y="9"/>
                      <a:pt x="9" y="10"/>
                    </a:cubicBezTo>
                    <a:cubicBezTo>
                      <a:pt x="8" y="11"/>
                      <a:pt x="8" y="12"/>
                      <a:pt x="9" y="13"/>
                    </a:cubicBezTo>
                    <a:cubicBezTo>
                      <a:pt x="9" y="15"/>
                      <a:pt x="11" y="16"/>
                      <a:pt x="12" y="16"/>
                    </a:cubicBezTo>
                    <a:cubicBezTo>
                      <a:pt x="13" y="15"/>
                      <a:pt x="13" y="15"/>
                      <a:pt x="13" y="15"/>
                    </a:cubicBezTo>
                    <a:cubicBezTo>
                      <a:pt x="15" y="15"/>
                      <a:pt x="15" y="13"/>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4" name="Freeform 544"/>
              <p:cNvSpPr>
                <a:spLocks noEditPoints="1"/>
              </p:cNvSpPr>
              <p:nvPr/>
            </p:nvSpPr>
            <p:spPr bwMode="auto">
              <a:xfrm>
                <a:off x="-4603750" y="2473325"/>
                <a:ext cx="50800" cy="50800"/>
              </a:xfrm>
              <a:custGeom>
                <a:avLst/>
                <a:gdLst>
                  <a:gd name="T0" fmla="*/ 13 w 24"/>
                  <a:gd name="T1" fmla="*/ 24 h 24"/>
                  <a:gd name="T2" fmla="*/ 2 w 24"/>
                  <a:gd name="T3" fmla="*/ 17 h 24"/>
                  <a:gd name="T4" fmla="*/ 2 w 24"/>
                  <a:gd name="T5" fmla="*/ 7 h 24"/>
                  <a:gd name="T6" fmla="*/ 8 w 24"/>
                  <a:gd name="T7" fmla="*/ 1 h 24"/>
                  <a:gd name="T8" fmla="*/ 8 w 24"/>
                  <a:gd name="T9" fmla="*/ 1 h 24"/>
                  <a:gd name="T10" fmla="*/ 12 w 24"/>
                  <a:gd name="T11" fmla="*/ 0 h 24"/>
                  <a:gd name="T12" fmla="*/ 23 w 24"/>
                  <a:gd name="T13" fmla="*/ 9 h 24"/>
                  <a:gd name="T14" fmla="*/ 23 w 24"/>
                  <a:gd name="T15" fmla="*/ 18 h 24"/>
                  <a:gd name="T16" fmla="*/ 16 w 24"/>
                  <a:gd name="T17" fmla="*/ 24 h 24"/>
                  <a:gd name="T18" fmla="*/ 13 w 24"/>
                  <a:gd name="T19" fmla="*/ 24 h 24"/>
                  <a:gd name="T20" fmla="*/ 11 w 24"/>
                  <a:gd name="T21" fmla="*/ 9 h 24"/>
                  <a:gd name="T22" fmla="*/ 9 w 24"/>
                  <a:gd name="T23" fmla="*/ 10 h 24"/>
                  <a:gd name="T24" fmla="*/ 9 w 24"/>
                  <a:gd name="T25" fmla="*/ 14 h 24"/>
                  <a:gd name="T26" fmla="*/ 13 w 24"/>
                  <a:gd name="T27" fmla="*/ 16 h 24"/>
                  <a:gd name="T28" fmla="*/ 13 w 24"/>
                  <a:gd name="T29" fmla="*/ 16 h 24"/>
                  <a:gd name="T30" fmla="*/ 14 w 24"/>
                  <a:gd name="T31" fmla="*/ 16 h 24"/>
                  <a:gd name="T32" fmla="*/ 15 w 24"/>
                  <a:gd name="T33" fmla="*/ 15 h 24"/>
                  <a:gd name="T34" fmla="*/ 15 w 24"/>
                  <a:gd name="T35" fmla="*/ 11 h 24"/>
                  <a:gd name="T36" fmla="*/ 11 w 24"/>
                  <a:gd name="T3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8" y="24"/>
                      <a:pt x="4" y="21"/>
                      <a:pt x="2" y="17"/>
                    </a:cubicBezTo>
                    <a:cubicBezTo>
                      <a:pt x="0" y="13"/>
                      <a:pt x="0" y="10"/>
                      <a:pt x="2" y="7"/>
                    </a:cubicBezTo>
                    <a:cubicBezTo>
                      <a:pt x="3" y="4"/>
                      <a:pt x="5" y="2"/>
                      <a:pt x="8" y="1"/>
                    </a:cubicBezTo>
                    <a:cubicBezTo>
                      <a:pt x="8" y="1"/>
                      <a:pt x="8" y="1"/>
                      <a:pt x="8" y="1"/>
                    </a:cubicBezTo>
                    <a:cubicBezTo>
                      <a:pt x="9" y="1"/>
                      <a:pt x="10" y="0"/>
                      <a:pt x="12" y="0"/>
                    </a:cubicBezTo>
                    <a:cubicBezTo>
                      <a:pt x="17" y="0"/>
                      <a:pt x="21" y="4"/>
                      <a:pt x="23" y="9"/>
                    </a:cubicBezTo>
                    <a:cubicBezTo>
                      <a:pt x="24" y="12"/>
                      <a:pt x="24" y="15"/>
                      <a:pt x="23" y="18"/>
                    </a:cubicBezTo>
                    <a:cubicBezTo>
                      <a:pt x="21" y="21"/>
                      <a:pt x="19" y="23"/>
                      <a:pt x="16" y="24"/>
                    </a:cubicBezTo>
                    <a:cubicBezTo>
                      <a:pt x="15" y="24"/>
                      <a:pt x="14" y="24"/>
                      <a:pt x="13" y="24"/>
                    </a:cubicBezTo>
                    <a:close/>
                    <a:moveTo>
                      <a:pt x="11" y="9"/>
                    </a:moveTo>
                    <a:cubicBezTo>
                      <a:pt x="10" y="9"/>
                      <a:pt x="9" y="10"/>
                      <a:pt x="9" y="10"/>
                    </a:cubicBezTo>
                    <a:cubicBezTo>
                      <a:pt x="9" y="11"/>
                      <a:pt x="9" y="12"/>
                      <a:pt x="9" y="14"/>
                    </a:cubicBezTo>
                    <a:cubicBezTo>
                      <a:pt x="10" y="15"/>
                      <a:pt x="12" y="16"/>
                      <a:pt x="13" y="16"/>
                    </a:cubicBezTo>
                    <a:cubicBezTo>
                      <a:pt x="13" y="16"/>
                      <a:pt x="13" y="16"/>
                      <a:pt x="13" y="16"/>
                    </a:cubicBezTo>
                    <a:cubicBezTo>
                      <a:pt x="14" y="16"/>
                      <a:pt x="14" y="16"/>
                      <a:pt x="14" y="16"/>
                    </a:cubicBezTo>
                    <a:cubicBezTo>
                      <a:pt x="15" y="16"/>
                      <a:pt x="15" y="15"/>
                      <a:pt x="15" y="15"/>
                    </a:cubicBezTo>
                    <a:cubicBezTo>
                      <a:pt x="16" y="14"/>
                      <a:pt x="16" y="12"/>
                      <a:pt x="15" y="11"/>
                    </a:cubicBezTo>
                    <a:cubicBezTo>
                      <a:pt x="15" y="9"/>
                      <a:pt x="13" y="8"/>
                      <a:pt x="1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5" name="Freeform 545"/>
              <p:cNvSpPr>
                <a:spLocks noEditPoints="1"/>
              </p:cNvSpPr>
              <p:nvPr/>
            </p:nvSpPr>
            <p:spPr bwMode="auto">
              <a:xfrm>
                <a:off x="-4573588" y="2463800"/>
                <a:ext cx="53975" cy="52388"/>
              </a:xfrm>
              <a:custGeom>
                <a:avLst/>
                <a:gdLst>
                  <a:gd name="T0" fmla="*/ 12 w 25"/>
                  <a:gd name="T1" fmla="*/ 24 h 24"/>
                  <a:gd name="T2" fmla="*/ 1 w 25"/>
                  <a:gd name="T3" fmla="*/ 15 h 24"/>
                  <a:gd name="T4" fmla="*/ 2 w 25"/>
                  <a:gd name="T5" fmla="*/ 6 h 24"/>
                  <a:gd name="T6" fmla="*/ 8 w 25"/>
                  <a:gd name="T7" fmla="*/ 0 h 24"/>
                  <a:gd name="T8" fmla="*/ 12 w 25"/>
                  <a:gd name="T9" fmla="*/ 0 h 24"/>
                  <a:gd name="T10" fmla="*/ 23 w 25"/>
                  <a:gd name="T11" fmla="*/ 9 h 24"/>
                  <a:gd name="T12" fmla="*/ 16 w 25"/>
                  <a:gd name="T13" fmla="*/ 23 h 24"/>
                  <a:gd name="T14" fmla="*/ 12 w 25"/>
                  <a:gd name="T15" fmla="*/ 24 h 24"/>
                  <a:gd name="T16" fmla="*/ 12 w 25"/>
                  <a:gd name="T17" fmla="*/ 8 h 24"/>
                  <a:gd name="T18" fmla="*/ 11 w 25"/>
                  <a:gd name="T19" fmla="*/ 8 h 24"/>
                  <a:gd name="T20" fmla="*/ 9 w 25"/>
                  <a:gd name="T21" fmla="*/ 9 h 24"/>
                  <a:gd name="T22" fmla="*/ 9 w 25"/>
                  <a:gd name="T23" fmla="*/ 13 h 24"/>
                  <a:gd name="T24" fmla="*/ 12 w 25"/>
                  <a:gd name="T25" fmla="*/ 16 h 24"/>
                  <a:gd name="T26" fmla="*/ 13 w 25"/>
                  <a:gd name="T27" fmla="*/ 16 h 24"/>
                  <a:gd name="T28" fmla="*/ 15 w 25"/>
                  <a:gd name="T29" fmla="*/ 11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7" y="24"/>
                      <a:pt x="3" y="20"/>
                      <a:pt x="1" y="15"/>
                    </a:cubicBezTo>
                    <a:cubicBezTo>
                      <a:pt x="0" y="12"/>
                      <a:pt x="0" y="9"/>
                      <a:pt x="2" y="6"/>
                    </a:cubicBezTo>
                    <a:cubicBezTo>
                      <a:pt x="3" y="3"/>
                      <a:pt x="5" y="1"/>
                      <a:pt x="8" y="0"/>
                    </a:cubicBezTo>
                    <a:cubicBezTo>
                      <a:pt x="9" y="0"/>
                      <a:pt x="10" y="0"/>
                      <a:pt x="12" y="0"/>
                    </a:cubicBezTo>
                    <a:cubicBezTo>
                      <a:pt x="17" y="0"/>
                      <a:pt x="21" y="3"/>
                      <a:pt x="23" y="9"/>
                    </a:cubicBezTo>
                    <a:cubicBezTo>
                      <a:pt x="25" y="15"/>
                      <a:pt x="22" y="21"/>
                      <a:pt x="16" y="23"/>
                    </a:cubicBezTo>
                    <a:cubicBezTo>
                      <a:pt x="15" y="24"/>
                      <a:pt x="14" y="24"/>
                      <a:pt x="12" y="24"/>
                    </a:cubicBezTo>
                    <a:close/>
                    <a:moveTo>
                      <a:pt x="12" y="8"/>
                    </a:moveTo>
                    <a:cubicBezTo>
                      <a:pt x="11" y="8"/>
                      <a:pt x="11" y="8"/>
                      <a:pt x="11" y="8"/>
                    </a:cubicBezTo>
                    <a:cubicBezTo>
                      <a:pt x="10" y="8"/>
                      <a:pt x="9" y="9"/>
                      <a:pt x="9" y="9"/>
                    </a:cubicBezTo>
                    <a:cubicBezTo>
                      <a:pt x="9" y="10"/>
                      <a:pt x="9" y="12"/>
                      <a:pt x="9" y="13"/>
                    </a:cubicBezTo>
                    <a:cubicBezTo>
                      <a:pt x="10" y="15"/>
                      <a:pt x="11" y="16"/>
                      <a:pt x="12" y="16"/>
                    </a:cubicBezTo>
                    <a:cubicBezTo>
                      <a:pt x="13" y="16"/>
                      <a:pt x="13" y="16"/>
                      <a:pt x="13" y="16"/>
                    </a:cubicBezTo>
                    <a:cubicBezTo>
                      <a:pt x="15" y="15"/>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6" name="Freeform 546"/>
              <p:cNvSpPr>
                <a:spLocks noEditPoints="1"/>
              </p:cNvSpPr>
              <p:nvPr/>
            </p:nvSpPr>
            <p:spPr bwMode="auto">
              <a:xfrm>
                <a:off x="-4543425" y="2455863"/>
                <a:ext cx="50800" cy="50800"/>
              </a:xfrm>
              <a:custGeom>
                <a:avLst/>
                <a:gdLst>
                  <a:gd name="T0" fmla="*/ 12 w 24"/>
                  <a:gd name="T1" fmla="*/ 24 h 24"/>
                  <a:gd name="T2" fmla="*/ 1 w 24"/>
                  <a:gd name="T3" fmla="*/ 15 h 24"/>
                  <a:gd name="T4" fmla="*/ 2 w 24"/>
                  <a:gd name="T5" fmla="*/ 5 h 24"/>
                  <a:gd name="T6" fmla="*/ 9 w 24"/>
                  <a:gd name="T7" fmla="*/ 0 h 24"/>
                  <a:gd name="T8" fmla="*/ 12 w 24"/>
                  <a:gd name="T9" fmla="*/ 0 h 24"/>
                  <a:gd name="T10" fmla="*/ 18 w 24"/>
                  <a:gd name="T11" fmla="*/ 1 h 24"/>
                  <a:gd name="T12" fmla="*/ 23 w 24"/>
                  <a:gd name="T13" fmla="*/ 9 h 24"/>
                  <a:gd name="T14" fmla="*/ 22 w 24"/>
                  <a:gd name="T15" fmla="*/ 18 h 24"/>
                  <a:gd name="T16" fmla="*/ 15 w 24"/>
                  <a:gd name="T17" fmla="*/ 23 h 24"/>
                  <a:gd name="T18" fmla="*/ 12 w 24"/>
                  <a:gd name="T19" fmla="*/ 24 h 24"/>
                  <a:gd name="T20" fmla="*/ 12 w 24"/>
                  <a:gd name="T21" fmla="*/ 8 h 24"/>
                  <a:gd name="T22" fmla="*/ 11 w 24"/>
                  <a:gd name="T23" fmla="*/ 8 h 24"/>
                  <a:gd name="T24" fmla="*/ 9 w 24"/>
                  <a:gd name="T25" fmla="*/ 9 h 24"/>
                  <a:gd name="T26" fmla="*/ 9 w 24"/>
                  <a:gd name="T27" fmla="*/ 13 h 24"/>
                  <a:gd name="T28" fmla="*/ 12 w 24"/>
                  <a:gd name="T29" fmla="*/ 16 h 24"/>
                  <a:gd name="T30" fmla="*/ 13 w 24"/>
                  <a:gd name="T31" fmla="*/ 16 h 24"/>
                  <a:gd name="T32" fmla="*/ 15 w 24"/>
                  <a:gd name="T33" fmla="*/ 14 h 24"/>
                  <a:gd name="T34" fmla="*/ 15 w 24"/>
                  <a:gd name="T35" fmla="*/ 11 h 24"/>
                  <a:gd name="T36" fmla="*/ 13 w 24"/>
                  <a:gd name="T37" fmla="*/ 8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7" y="24"/>
                      <a:pt x="3" y="20"/>
                      <a:pt x="1" y="15"/>
                    </a:cubicBezTo>
                    <a:cubicBezTo>
                      <a:pt x="0" y="12"/>
                      <a:pt x="1" y="8"/>
                      <a:pt x="2" y="5"/>
                    </a:cubicBezTo>
                    <a:cubicBezTo>
                      <a:pt x="4" y="3"/>
                      <a:pt x="6" y="1"/>
                      <a:pt x="9" y="0"/>
                    </a:cubicBezTo>
                    <a:cubicBezTo>
                      <a:pt x="10" y="0"/>
                      <a:pt x="11" y="0"/>
                      <a:pt x="12" y="0"/>
                    </a:cubicBezTo>
                    <a:cubicBezTo>
                      <a:pt x="14" y="0"/>
                      <a:pt x="16" y="0"/>
                      <a:pt x="18" y="1"/>
                    </a:cubicBezTo>
                    <a:cubicBezTo>
                      <a:pt x="20" y="3"/>
                      <a:pt x="22" y="6"/>
                      <a:pt x="23" y="9"/>
                    </a:cubicBezTo>
                    <a:cubicBezTo>
                      <a:pt x="24" y="12"/>
                      <a:pt x="23" y="15"/>
                      <a:pt x="22" y="18"/>
                    </a:cubicBezTo>
                    <a:cubicBezTo>
                      <a:pt x="21" y="20"/>
                      <a:pt x="18" y="22"/>
                      <a:pt x="15" y="23"/>
                    </a:cubicBezTo>
                    <a:cubicBezTo>
                      <a:pt x="14" y="24"/>
                      <a:pt x="13" y="24"/>
                      <a:pt x="12" y="24"/>
                    </a:cubicBezTo>
                    <a:close/>
                    <a:moveTo>
                      <a:pt x="12" y="8"/>
                    </a:moveTo>
                    <a:cubicBezTo>
                      <a:pt x="11" y="8"/>
                      <a:pt x="11" y="8"/>
                      <a:pt x="11" y="8"/>
                    </a:cubicBezTo>
                    <a:cubicBezTo>
                      <a:pt x="10" y="8"/>
                      <a:pt x="9" y="9"/>
                      <a:pt x="9" y="9"/>
                    </a:cubicBezTo>
                    <a:cubicBezTo>
                      <a:pt x="9" y="10"/>
                      <a:pt x="9" y="11"/>
                      <a:pt x="9" y="13"/>
                    </a:cubicBezTo>
                    <a:cubicBezTo>
                      <a:pt x="9" y="15"/>
                      <a:pt x="11" y="16"/>
                      <a:pt x="12" y="16"/>
                    </a:cubicBezTo>
                    <a:cubicBezTo>
                      <a:pt x="13" y="16"/>
                      <a:pt x="13" y="16"/>
                      <a:pt x="13" y="16"/>
                    </a:cubicBezTo>
                    <a:cubicBezTo>
                      <a:pt x="14" y="15"/>
                      <a:pt x="14" y="15"/>
                      <a:pt x="15" y="14"/>
                    </a:cubicBezTo>
                    <a:cubicBezTo>
                      <a:pt x="15" y="13"/>
                      <a:pt x="15" y="12"/>
                      <a:pt x="15" y="11"/>
                    </a:cubicBezTo>
                    <a:cubicBezTo>
                      <a:pt x="15" y="10"/>
                      <a:pt x="14"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7" name="Freeform 547"/>
              <p:cNvSpPr>
                <a:spLocks noEditPoints="1"/>
              </p:cNvSpPr>
              <p:nvPr/>
            </p:nvSpPr>
            <p:spPr bwMode="auto">
              <a:xfrm>
                <a:off x="-4697413" y="2478088"/>
                <a:ext cx="53975" cy="50800"/>
              </a:xfrm>
              <a:custGeom>
                <a:avLst/>
                <a:gdLst>
                  <a:gd name="T0" fmla="*/ 12 w 25"/>
                  <a:gd name="T1" fmla="*/ 24 h 24"/>
                  <a:gd name="T2" fmla="*/ 2 w 25"/>
                  <a:gd name="T3" fmla="*/ 17 h 24"/>
                  <a:gd name="T4" fmla="*/ 1 w 25"/>
                  <a:gd name="T5" fmla="*/ 8 h 24"/>
                  <a:gd name="T6" fmla="*/ 6 w 25"/>
                  <a:gd name="T7" fmla="*/ 1 h 24"/>
                  <a:gd name="T8" fmla="*/ 12 w 25"/>
                  <a:gd name="T9" fmla="*/ 0 h 24"/>
                  <a:gd name="T10" fmla="*/ 22 w 25"/>
                  <a:gd name="T11" fmla="*/ 7 h 24"/>
                  <a:gd name="T12" fmla="*/ 17 w 25"/>
                  <a:gd name="T13" fmla="*/ 23 h 24"/>
                  <a:gd name="T14" fmla="*/ 12 w 25"/>
                  <a:gd name="T15" fmla="*/ 24 h 24"/>
                  <a:gd name="T16" fmla="*/ 12 w 25"/>
                  <a:gd name="T17" fmla="*/ 8 h 24"/>
                  <a:gd name="T18" fmla="*/ 10 w 25"/>
                  <a:gd name="T19" fmla="*/ 8 h 24"/>
                  <a:gd name="T20" fmla="*/ 8 w 25"/>
                  <a:gd name="T21" fmla="*/ 10 h 24"/>
                  <a:gd name="T22" fmla="*/ 9 w 25"/>
                  <a:gd name="T23" fmla="*/ 13 h 24"/>
                  <a:gd name="T24" fmla="*/ 14 w 25"/>
                  <a:gd name="T25" fmla="*/ 15 h 24"/>
                  <a:gd name="T26" fmla="*/ 15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8" y="24"/>
                      <a:pt x="4" y="21"/>
                      <a:pt x="2" y="17"/>
                    </a:cubicBezTo>
                    <a:cubicBezTo>
                      <a:pt x="0" y="14"/>
                      <a:pt x="0" y="11"/>
                      <a:pt x="1" y="8"/>
                    </a:cubicBezTo>
                    <a:cubicBezTo>
                      <a:pt x="1" y="5"/>
                      <a:pt x="4" y="2"/>
                      <a:pt x="6" y="1"/>
                    </a:cubicBezTo>
                    <a:cubicBezTo>
                      <a:pt x="8" y="0"/>
                      <a:pt x="10" y="0"/>
                      <a:pt x="12" y="0"/>
                    </a:cubicBezTo>
                    <a:cubicBezTo>
                      <a:pt x="16" y="0"/>
                      <a:pt x="20" y="2"/>
                      <a:pt x="22" y="7"/>
                    </a:cubicBezTo>
                    <a:cubicBezTo>
                      <a:pt x="25" y="13"/>
                      <a:pt x="23" y="20"/>
                      <a:pt x="17" y="23"/>
                    </a:cubicBezTo>
                    <a:cubicBezTo>
                      <a:pt x="16" y="23"/>
                      <a:pt x="14" y="24"/>
                      <a:pt x="12" y="24"/>
                    </a:cubicBezTo>
                    <a:close/>
                    <a:moveTo>
                      <a:pt x="12" y="8"/>
                    </a:moveTo>
                    <a:cubicBezTo>
                      <a:pt x="11" y="8"/>
                      <a:pt x="11" y="8"/>
                      <a:pt x="10" y="8"/>
                    </a:cubicBezTo>
                    <a:cubicBezTo>
                      <a:pt x="9" y="9"/>
                      <a:pt x="9" y="9"/>
                      <a:pt x="8" y="10"/>
                    </a:cubicBezTo>
                    <a:cubicBezTo>
                      <a:pt x="8" y="11"/>
                      <a:pt x="8" y="12"/>
                      <a:pt x="9" y="13"/>
                    </a:cubicBezTo>
                    <a:cubicBezTo>
                      <a:pt x="10" y="15"/>
                      <a:pt x="12" y="16"/>
                      <a:pt x="14" y="15"/>
                    </a:cubicBezTo>
                    <a:cubicBezTo>
                      <a:pt x="15" y="15"/>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8" name="Freeform 548"/>
              <p:cNvSpPr>
                <a:spLocks noEditPoints="1"/>
              </p:cNvSpPr>
              <p:nvPr/>
            </p:nvSpPr>
            <p:spPr bwMode="auto">
              <a:xfrm>
                <a:off x="-4668838" y="2462213"/>
                <a:ext cx="55563" cy="52388"/>
              </a:xfrm>
              <a:custGeom>
                <a:avLst/>
                <a:gdLst>
                  <a:gd name="T0" fmla="*/ 13 w 26"/>
                  <a:gd name="T1" fmla="*/ 24 h 24"/>
                  <a:gd name="T2" fmla="*/ 2 w 26"/>
                  <a:gd name="T3" fmla="*/ 17 h 24"/>
                  <a:gd name="T4" fmla="*/ 2 w 26"/>
                  <a:gd name="T5" fmla="*/ 8 h 24"/>
                  <a:gd name="T6" fmla="*/ 8 w 26"/>
                  <a:gd name="T7" fmla="*/ 1 h 24"/>
                  <a:gd name="T8" fmla="*/ 12 w 26"/>
                  <a:gd name="T9" fmla="*/ 0 h 24"/>
                  <a:gd name="T10" fmla="*/ 23 w 26"/>
                  <a:gd name="T11" fmla="*/ 7 h 24"/>
                  <a:gd name="T12" fmla="*/ 18 w 26"/>
                  <a:gd name="T13" fmla="*/ 23 h 24"/>
                  <a:gd name="T14" fmla="*/ 13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0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9" y="24"/>
                      <a:pt x="4" y="21"/>
                      <a:pt x="2" y="17"/>
                    </a:cubicBezTo>
                    <a:cubicBezTo>
                      <a:pt x="1" y="14"/>
                      <a:pt x="0" y="11"/>
                      <a:pt x="2" y="8"/>
                    </a:cubicBezTo>
                    <a:cubicBezTo>
                      <a:pt x="3" y="5"/>
                      <a:pt x="5" y="2"/>
                      <a:pt x="8" y="1"/>
                    </a:cubicBezTo>
                    <a:cubicBezTo>
                      <a:pt x="9" y="0"/>
                      <a:pt x="11" y="0"/>
                      <a:pt x="12" y="0"/>
                    </a:cubicBezTo>
                    <a:cubicBezTo>
                      <a:pt x="17" y="0"/>
                      <a:pt x="22" y="3"/>
                      <a:pt x="23" y="7"/>
                    </a:cubicBezTo>
                    <a:cubicBezTo>
                      <a:pt x="26" y="13"/>
                      <a:pt x="23" y="21"/>
                      <a:pt x="18" y="23"/>
                    </a:cubicBezTo>
                    <a:cubicBezTo>
                      <a:pt x="16" y="24"/>
                      <a:pt x="15" y="24"/>
                      <a:pt x="13" y="24"/>
                    </a:cubicBezTo>
                    <a:close/>
                    <a:moveTo>
                      <a:pt x="12" y="8"/>
                    </a:moveTo>
                    <a:cubicBezTo>
                      <a:pt x="12" y="8"/>
                      <a:pt x="11" y="8"/>
                      <a:pt x="11" y="8"/>
                    </a:cubicBezTo>
                    <a:cubicBezTo>
                      <a:pt x="10" y="9"/>
                      <a:pt x="9" y="9"/>
                      <a:pt x="9" y="10"/>
                    </a:cubicBezTo>
                    <a:cubicBezTo>
                      <a:pt x="9" y="11"/>
                      <a:pt x="9" y="12"/>
                      <a:pt x="9" y="13"/>
                    </a:cubicBezTo>
                    <a:cubicBezTo>
                      <a:pt x="10" y="15"/>
                      <a:pt x="13" y="17"/>
                      <a:pt x="14" y="16"/>
                    </a:cubicBezTo>
                    <a:cubicBezTo>
                      <a:pt x="16" y="15"/>
                      <a:pt x="17" y="13"/>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9" name="Freeform 549"/>
              <p:cNvSpPr>
                <a:spLocks noEditPoints="1"/>
              </p:cNvSpPr>
              <p:nvPr/>
            </p:nvSpPr>
            <p:spPr bwMode="auto">
              <a:xfrm>
                <a:off x="-4637088" y="2449513"/>
                <a:ext cx="53975" cy="50800"/>
              </a:xfrm>
              <a:custGeom>
                <a:avLst/>
                <a:gdLst>
                  <a:gd name="T0" fmla="*/ 12 w 25"/>
                  <a:gd name="T1" fmla="*/ 24 h 24"/>
                  <a:gd name="T2" fmla="*/ 7 w 25"/>
                  <a:gd name="T3" fmla="*/ 23 h 24"/>
                  <a:gd name="T4" fmla="*/ 1 w 25"/>
                  <a:gd name="T5" fmla="*/ 17 h 24"/>
                  <a:gd name="T6" fmla="*/ 1 w 25"/>
                  <a:gd name="T7" fmla="*/ 7 h 24"/>
                  <a:gd name="T8" fmla="*/ 7 w 25"/>
                  <a:gd name="T9" fmla="*/ 1 h 24"/>
                  <a:gd name="T10" fmla="*/ 12 w 25"/>
                  <a:gd name="T11" fmla="*/ 0 h 24"/>
                  <a:gd name="T12" fmla="*/ 23 w 25"/>
                  <a:gd name="T13" fmla="*/ 8 h 24"/>
                  <a:gd name="T14" fmla="*/ 16 w 25"/>
                  <a:gd name="T15" fmla="*/ 23 h 24"/>
                  <a:gd name="T16" fmla="*/ 12 w 25"/>
                  <a:gd name="T17" fmla="*/ 24 h 24"/>
                  <a:gd name="T18" fmla="*/ 12 w 25"/>
                  <a:gd name="T19" fmla="*/ 8 h 24"/>
                  <a:gd name="T20" fmla="*/ 10 w 25"/>
                  <a:gd name="T21" fmla="*/ 8 h 24"/>
                  <a:gd name="T22" fmla="*/ 8 w 25"/>
                  <a:gd name="T23" fmla="*/ 10 h 24"/>
                  <a:gd name="T24" fmla="*/ 8 w 25"/>
                  <a:gd name="T25" fmla="*/ 13 h 24"/>
                  <a:gd name="T26" fmla="*/ 11 w 25"/>
                  <a:gd name="T27" fmla="*/ 16 h 24"/>
                  <a:gd name="T28" fmla="*/ 13 w 25"/>
                  <a:gd name="T29" fmla="*/ 16 h 24"/>
                  <a:gd name="T30" fmla="*/ 15 w 25"/>
                  <a:gd name="T31" fmla="*/ 11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1" y="24"/>
                      <a:pt x="9" y="24"/>
                      <a:pt x="7" y="23"/>
                    </a:cubicBezTo>
                    <a:cubicBezTo>
                      <a:pt x="4" y="22"/>
                      <a:pt x="2" y="19"/>
                      <a:pt x="1" y="17"/>
                    </a:cubicBezTo>
                    <a:cubicBezTo>
                      <a:pt x="0" y="14"/>
                      <a:pt x="0" y="10"/>
                      <a:pt x="1" y="7"/>
                    </a:cubicBezTo>
                    <a:cubicBezTo>
                      <a:pt x="2" y="4"/>
                      <a:pt x="4" y="2"/>
                      <a:pt x="7" y="1"/>
                    </a:cubicBezTo>
                    <a:cubicBezTo>
                      <a:pt x="9" y="0"/>
                      <a:pt x="10" y="0"/>
                      <a:pt x="12" y="0"/>
                    </a:cubicBezTo>
                    <a:cubicBezTo>
                      <a:pt x="16" y="0"/>
                      <a:pt x="21" y="3"/>
                      <a:pt x="23" y="8"/>
                    </a:cubicBezTo>
                    <a:cubicBezTo>
                      <a:pt x="25" y="14"/>
                      <a:pt x="22" y="21"/>
                      <a:pt x="16" y="23"/>
                    </a:cubicBezTo>
                    <a:cubicBezTo>
                      <a:pt x="15" y="24"/>
                      <a:pt x="14" y="24"/>
                      <a:pt x="12" y="24"/>
                    </a:cubicBezTo>
                    <a:close/>
                    <a:moveTo>
                      <a:pt x="12" y="8"/>
                    </a:moveTo>
                    <a:cubicBezTo>
                      <a:pt x="11" y="8"/>
                      <a:pt x="11" y="8"/>
                      <a:pt x="10" y="8"/>
                    </a:cubicBezTo>
                    <a:cubicBezTo>
                      <a:pt x="9" y="9"/>
                      <a:pt x="9" y="9"/>
                      <a:pt x="8" y="10"/>
                    </a:cubicBezTo>
                    <a:cubicBezTo>
                      <a:pt x="8" y="11"/>
                      <a:pt x="8" y="12"/>
                      <a:pt x="8" y="13"/>
                    </a:cubicBezTo>
                    <a:cubicBezTo>
                      <a:pt x="9" y="14"/>
                      <a:pt x="10" y="15"/>
                      <a:pt x="11" y="16"/>
                    </a:cubicBezTo>
                    <a:cubicBezTo>
                      <a:pt x="12" y="16"/>
                      <a:pt x="13" y="16"/>
                      <a:pt x="13" y="16"/>
                    </a:cubicBezTo>
                    <a:cubicBezTo>
                      <a:pt x="15" y="15"/>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0" name="Freeform 550"/>
              <p:cNvSpPr>
                <a:spLocks noEditPoints="1"/>
              </p:cNvSpPr>
              <p:nvPr/>
            </p:nvSpPr>
            <p:spPr bwMode="auto">
              <a:xfrm>
                <a:off x="-4606925" y="2438400"/>
                <a:ext cx="53975" cy="52388"/>
              </a:xfrm>
              <a:custGeom>
                <a:avLst/>
                <a:gdLst>
                  <a:gd name="T0" fmla="*/ 13 w 25"/>
                  <a:gd name="T1" fmla="*/ 24 h 24"/>
                  <a:gd name="T2" fmla="*/ 7 w 25"/>
                  <a:gd name="T3" fmla="*/ 22 h 24"/>
                  <a:gd name="T4" fmla="*/ 1 w 25"/>
                  <a:gd name="T5" fmla="*/ 16 h 24"/>
                  <a:gd name="T6" fmla="*/ 1 w 25"/>
                  <a:gd name="T7" fmla="*/ 6 h 24"/>
                  <a:gd name="T8" fmla="*/ 8 w 25"/>
                  <a:gd name="T9" fmla="*/ 0 h 24"/>
                  <a:gd name="T10" fmla="*/ 12 w 25"/>
                  <a:gd name="T11" fmla="*/ 0 h 24"/>
                  <a:gd name="T12" fmla="*/ 23 w 25"/>
                  <a:gd name="T13" fmla="*/ 8 h 24"/>
                  <a:gd name="T14" fmla="*/ 16 w 25"/>
                  <a:gd name="T15" fmla="*/ 23 h 24"/>
                  <a:gd name="T16" fmla="*/ 13 w 25"/>
                  <a:gd name="T17" fmla="*/ 24 h 24"/>
                  <a:gd name="T18" fmla="*/ 12 w 25"/>
                  <a:gd name="T19" fmla="*/ 8 h 24"/>
                  <a:gd name="T20" fmla="*/ 11 w 25"/>
                  <a:gd name="T21" fmla="*/ 8 h 24"/>
                  <a:gd name="T22" fmla="*/ 9 w 25"/>
                  <a:gd name="T23" fmla="*/ 10 h 24"/>
                  <a:gd name="T24" fmla="*/ 9 w 25"/>
                  <a:gd name="T25" fmla="*/ 13 h 24"/>
                  <a:gd name="T26" fmla="*/ 11 w 25"/>
                  <a:gd name="T27" fmla="*/ 15 h 24"/>
                  <a:gd name="T28" fmla="*/ 13 w 25"/>
                  <a:gd name="T29" fmla="*/ 15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1" y="24"/>
                      <a:pt x="9" y="23"/>
                      <a:pt x="7" y="22"/>
                    </a:cubicBezTo>
                    <a:cubicBezTo>
                      <a:pt x="4" y="21"/>
                      <a:pt x="2" y="19"/>
                      <a:pt x="1" y="16"/>
                    </a:cubicBezTo>
                    <a:cubicBezTo>
                      <a:pt x="0" y="13"/>
                      <a:pt x="0" y="9"/>
                      <a:pt x="1" y="6"/>
                    </a:cubicBezTo>
                    <a:cubicBezTo>
                      <a:pt x="3" y="3"/>
                      <a:pt x="5" y="1"/>
                      <a:pt x="8" y="0"/>
                    </a:cubicBezTo>
                    <a:cubicBezTo>
                      <a:pt x="9" y="0"/>
                      <a:pt x="11" y="0"/>
                      <a:pt x="12" y="0"/>
                    </a:cubicBezTo>
                    <a:cubicBezTo>
                      <a:pt x="17" y="0"/>
                      <a:pt x="22" y="3"/>
                      <a:pt x="23" y="8"/>
                    </a:cubicBezTo>
                    <a:cubicBezTo>
                      <a:pt x="25" y="14"/>
                      <a:pt x="22" y="21"/>
                      <a:pt x="16" y="23"/>
                    </a:cubicBezTo>
                    <a:cubicBezTo>
                      <a:pt x="15" y="23"/>
                      <a:pt x="14" y="24"/>
                      <a:pt x="13" y="24"/>
                    </a:cubicBezTo>
                    <a:close/>
                    <a:moveTo>
                      <a:pt x="12" y="8"/>
                    </a:moveTo>
                    <a:cubicBezTo>
                      <a:pt x="11" y="8"/>
                      <a:pt x="11" y="8"/>
                      <a:pt x="11" y="8"/>
                    </a:cubicBezTo>
                    <a:cubicBezTo>
                      <a:pt x="10" y="8"/>
                      <a:pt x="9" y="9"/>
                      <a:pt x="9" y="10"/>
                    </a:cubicBezTo>
                    <a:cubicBezTo>
                      <a:pt x="8" y="11"/>
                      <a:pt x="8" y="12"/>
                      <a:pt x="9" y="13"/>
                    </a:cubicBezTo>
                    <a:cubicBezTo>
                      <a:pt x="9" y="14"/>
                      <a:pt x="10" y="15"/>
                      <a:pt x="11" y="15"/>
                    </a:cubicBezTo>
                    <a:cubicBezTo>
                      <a:pt x="12" y="16"/>
                      <a:pt x="13" y="16"/>
                      <a:pt x="13" y="15"/>
                    </a:cubicBezTo>
                    <a:cubicBezTo>
                      <a:pt x="15" y="15"/>
                      <a:pt x="16" y="13"/>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1" name="Freeform 551"/>
              <p:cNvSpPr>
                <a:spLocks noEditPoints="1"/>
              </p:cNvSpPr>
              <p:nvPr/>
            </p:nvSpPr>
            <p:spPr bwMode="auto">
              <a:xfrm>
                <a:off x="-4576763" y="2427288"/>
                <a:ext cx="57150" cy="52388"/>
              </a:xfrm>
              <a:custGeom>
                <a:avLst/>
                <a:gdLst>
                  <a:gd name="T0" fmla="*/ 13 w 26"/>
                  <a:gd name="T1" fmla="*/ 24 h 24"/>
                  <a:gd name="T2" fmla="*/ 2 w 26"/>
                  <a:gd name="T3" fmla="*/ 15 h 24"/>
                  <a:gd name="T4" fmla="*/ 2 w 26"/>
                  <a:gd name="T5" fmla="*/ 6 h 24"/>
                  <a:gd name="T6" fmla="*/ 9 w 26"/>
                  <a:gd name="T7" fmla="*/ 0 h 24"/>
                  <a:gd name="T8" fmla="*/ 12 w 26"/>
                  <a:gd name="T9" fmla="*/ 0 h 24"/>
                  <a:gd name="T10" fmla="*/ 24 w 26"/>
                  <a:gd name="T11" fmla="*/ 9 h 24"/>
                  <a:gd name="T12" fmla="*/ 16 w 26"/>
                  <a:gd name="T13" fmla="*/ 24 h 24"/>
                  <a:gd name="T14" fmla="*/ 13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1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3" y="21"/>
                      <a:pt x="2" y="15"/>
                    </a:cubicBezTo>
                    <a:cubicBezTo>
                      <a:pt x="0" y="12"/>
                      <a:pt x="1" y="9"/>
                      <a:pt x="2" y="6"/>
                    </a:cubicBezTo>
                    <a:cubicBezTo>
                      <a:pt x="4" y="3"/>
                      <a:pt x="6" y="1"/>
                      <a:pt x="9" y="0"/>
                    </a:cubicBezTo>
                    <a:cubicBezTo>
                      <a:pt x="10" y="0"/>
                      <a:pt x="11" y="0"/>
                      <a:pt x="12" y="0"/>
                    </a:cubicBezTo>
                    <a:cubicBezTo>
                      <a:pt x="18" y="0"/>
                      <a:pt x="23" y="3"/>
                      <a:pt x="24" y="9"/>
                    </a:cubicBezTo>
                    <a:cubicBezTo>
                      <a:pt x="26" y="15"/>
                      <a:pt x="22" y="22"/>
                      <a:pt x="16" y="24"/>
                    </a:cubicBezTo>
                    <a:cubicBezTo>
                      <a:pt x="15" y="24"/>
                      <a:pt x="14" y="24"/>
                      <a:pt x="13" y="24"/>
                    </a:cubicBezTo>
                    <a:close/>
                    <a:moveTo>
                      <a:pt x="12" y="8"/>
                    </a:moveTo>
                    <a:cubicBezTo>
                      <a:pt x="11" y="8"/>
                      <a:pt x="11" y="8"/>
                      <a:pt x="11" y="8"/>
                    </a:cubicBezTo>
                    <a:cubicBezTo>
                      <a:pt x="10" y="8"/>
                      <a:pt x="10" y="9"/>
                      <a:pt x="9" y="10"/>
                    </a:cubicBezTo>
                    <a:cubicBezTo>
                      <a:pt x="9" y="11"/>
                      <a:pt x="9" y="12"/>
                      <a:pt x="9" y="13"/>
                    </a:cubicBezTo>
                    <a:cubicBezTo>
                      <a:pt x="10" y="15"/>
                      <a:pt x="12" y="16"/>
                      <a:pt x="14" y="16"/>
                    </a:cubicBezTo>
                    <a:cubicBezTo>
                      <a:pt x="16" y="15"/>
                      <a:pt x="17" y="13"/>
                      <a:pt x="16" y="11"/>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2" name="Freeform 552"/>
              <p:cNvSpPr>
                <a:spLocks noEditPoints="1"/>
              </p:cNvSpPr>
              <p:nvPr/>
            </p:nvSpPr>
            <p:spPr bwMode="auto">
              <a:xfrm>
                <a:off x="-4699000" y="2438400"/>
                <a:ext cx="55563" cy="52388"/>
              </a:xfrm>
              <a:custGeom>
                <a:avLst/>
                <a:gdLst>
                  <a:gd name="T0" fmla="*/ 13 w 26"/>
                  <a:gd name="T1" fmla="*/ 24 h 24"/>
                  <a:gd name="T2" fmla="*/ 2 w 26"/>
                  <a:gd name="T3" fmla="*/ 17 h 24"/>
                  <a:gd name="T4" fmla="*/ 1 w 26"/>
                  <a:gd name="T5" fmla="*/ 8 h 24"/>
                  <a:gd name="T6" fmla="*/ 7 w 26"/>
                  <a:gd name="T7" fmla="*/ 1 h 24"/>
                  <a:gd name="T8" fmla="*/ 13 w 26"/>
                  <a:gd name="T9" fmla="*/ 0 h 24"/>
                  <a:gd name="T10" fmla="*/ 24 w 26"/>
                  <a:gd name="T11" fmla="*/ 7 h 24"/>
                  <a:gd name="T12" fmla="*/ 18 w 26"/>
                  <a:gd name="T13" fmla="*/ 23 h 24"/>
                  <a:gd name="T14" fmla="*/ 13 w 26"/>
                  <a:gd name="T15" fmla="*/ 24 h 24"/>
                  <a:gd name="T16" fmla="*/ 13 w 26"/>
                  <a:gd name="T17" fmla="*/ 8 h 24"/>
                  <a:gd name="T18" fmla="*/ 11 w 26"/>
                  <a:gd name="T19" fmla="*/ 8 h 24"/>
                  <a:gd name="T20" fmla="*/ 9 w 26"/>
                  <a:gd name="T21" fmla="*/ 10 h 24"/>
                  <a:gd name="T22" fmla="*/ 9 w 26"/>
                  <a:gd name="T23" fmla="*/ 13 h 24"/>
                  <a:gd name="T24" fmla="*/ 14 w 26"/>
                  <a:gd name="T25" fmla="*/ 15 h 24"/>
                  <a:gd name="T26" fmla="*/ 16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4" y="21"/>
                      <a:pt x="2" y="17"/>
                    </a:cubicBezTo>
                    <a:cubicBezTo>
                      <a:pt x="0" y="14"/>
                      <a:pt x="0" y="11"/>
                      <a:pt x="1" y="8"/>
                    </a:cubicBezTo>
                    <a:cubicBezTo>
                      <a:pt x="2" y="5"/>
                      <a:pt x="4" y="2"/>
                      <a:pt x="7" y="1"/>
                    </a:cubicBezTo>
                    <a:cubicBezTo>
                      <a:pt x="9" y="0"/>
                      <a:pt x="11" y="0"/>
                      <a:pt x="13" y="0"/>
                    </a:cubicBezTo>
                    <a:cubicBezTo>
                      <a:pt x="17" y="0"/>
                      <a:pt x="22" y="2"/>
                      <a:pt x="24" y="7"/>
                    </a:cubicBezTo>
                    <a:cubicBezTo>
                      <a:pt x="26" y="13"/>
                      <a:pt x="24" y="20"/>
                      <a:pt x="18" y="23"/>
                    </a:cubicBezTo>
                    <a:cubicBezTo>
                      <a:pt x="16" y="23"/>
                      <a:pt x="15" y="24"/>
                      <a:pt x="13" y="24"/>
                    </a:cubicBezTo>
                    <a:close/>
                    <a:moveTo>
                      <a:pt x="13" y="8"/>
                    </a:moveTo>
                    <a:cubicBezTo>
                      <a:pt x="12" y="8"/>
                      <a:pt x="11" y="8"/>
                      <a:pt x="11" y="8"/>
                    </a:cubicBezTo>
                    <a:cubicBezTo>
                      <a:pt x="10" y="9"/>
                      <a:pt x="9" y="9"/>
                      <a:pt x="9" y="10"/>
                    </a:cubicBezTo>
                    <a:cubicBezTo>
                      <a:pt x="9" y="11"/>
                      <a:pt x="9" y="13"/>
                      <a:pt x="9" y="13"/>
                    </a:cubicBezTo>
                    <a:cubicBezTo>
                      <a:pt x="10" y="15"/>
                      <a:pt x="13" y="16"/>
                      <a:pt x="14" y="15"/>
                    </a:cubicBezTo>
                    <a:cubicBezTo>
                      <a:pt x="16" y="14"/>
                      <a:pt x="17" y="12"/>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3" name="Freeform 553"/>
              <p:cNvSpPr>
                <a:spLocks noEditPoints="1"/>
              </p:cNvSpPr>
              <p:nvPr/>
            </p:nvSpPr>
            <p:spPr bwMode="auto">
              <a:xfrm>
                <a:off x="-4667250" y="2424113"/>
                <a:ext cx="53975" cy="50800"/>
              </a:xfrm>
              <a:custGeom>
                <a:avLst/>
                <a:gdLst>
                  <a:gd name="T0" fmla="*/ 12 w 25"/>
                  <a:gd name="T1" fmla="*/ 24 h 24"/>
                  <a:gd name="T2" fmla="*/ 1 w 25"/>
                  <a:gd name="T3" fmla="*/ 17 h 24"/>
                  <a:gd name="T4" fmla="*/ 1 w 25"/>
                  <a:gd name="T5" fmla="*/ 8 h 24"/>
                  <a:gd name="T6" fmla="*/ 7 w 25"/>
                  <a:gd name="T7" fmla="*/ 1 h 24"/>
                  <a:gd name="T8" fmla="*/ 17 w 25"/>
                  <a:gd name="T9" fmla="*/ 1 h 24"/>
                  <a:gd name="T10" fmla="*/ 23 w 25"/>
                  <a:gd name="T11" fmla="*/ 7 h 24"/>
                  <a:gd name="T12" fmla="*/ 23 w 25"/>
                  <a:gd name="T13" fmla="*/ 17 h 24"/>
                  <a:gd name="T14" fmla="*/ 17 w 25"/>
                  <a:gd name="T15" fmla="*/ 23 h 24"/>
                  <a:gd name="T16" fmla="*/ 12 w 25"/>
                  <a:gd name="T17" fmla="*/ 24 h 24"/>
                  <a:gd name="T18" fmla="*/ 12 w 25"/>
                  <a:gd name="T19" fmla="*/ 8 h 24"/>
                  <a:gd name="T20" fmla="*/ 11 w 25"/>
                  <a:gd name="T21" fmla="*/ 8 h 24"/>
                  <a:gd name="T22" fmla="*/ 9 w 25"/>
                  <a:gd name="T23" fmla="*/ 11 h 24"/>
                  <a:gd name="T24" fmla="*/ 9 w 25"/>
                  <a:gd name="T25" fmla="*/ 14 h 24"/>
                  <a:gd name="T26" fmla="*/ 14 w 25"/>
                  <a:gd name="T27" fmla="*/ 16 h 24"/>
                  <a:gd name="T28" fmla="*/ 16 w 25"/>
                  <a:gd name="T29" fmla="*/ 14 h 24"/>
                  <a:gd name="T30" fmla="*/ 16 w 25"/>
                  <a:gd name="T31" fmla="*/ 10 h 24"/>
                  <a:gd name="T32" fmla="*/ 14 w 25"/>
                  <a:gd name="T33" fmla="*/ 8 h 24"/>
                  <a:gd name="T34" fmla="*/ 12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8" y="24"/>
                      <a:pt x="3" y="21"/>
                      <a:pt x="1" y="17"/>
                    </a:cubicBezTo>
                    <a:cubicBezTo>
                      <a:pt x="0" y="14"/>
                      <a:pt x="0" y="11"/>
                      <a:pt x="1" y="8"/>
                    </a:cubicBezTo>
                    <a:cubicBezTo>
                      <a:pt x="2" y="5"/>
                      <a:pt x="4" y="2"/>
                      <a:pt x="7" y="1"/>
                    </a:cubicBezTo>
                    <a:cubicBezTo>
                      <a:pt x="10" y="0"/>
                      <a:pt x="14" y="0"/>
                      <a:pt x="17" y="1"/>
                    </a:cubicBezTo>
                    <a:cubicBezTo>
                      <a:pt x="20" y="2"/>
                      <a:pt x="22" y="4"/>
                      <a:pt x="23" y="7"/>
                    </a:cubicBezTo>
                    <a:cubicBezTo>
                      <a:pt x="25" y="10"/>
                      <a:pt x="25" y="14"/>
                      <a:pt x="23" y="17"/>
                    </a:cubicBezTo>
                    <a:cubicBezTo>
                      <a:pt x="22" y="19"/>
                      <a:pt x="20" y="22"/>
                      <a:pt x="17" y="23"/>
                    </a:cubicBezTo>
                    <a:cubicBezTo>
                      <a:pt x="16" y="24"/>
                      <a:pt x="14" y="24"/>
                      <a:pt x="12" y="24"/>
                    </a:cubicBezTo>
                    <a:close/>
                    <a:moveTo>
                      <a:pt x="12" y="8"/>
                    </a:moveTo>
                    <a:cubicBezTo>
                      <a:pt x="12" y="8"/>
                      <a:pt x="11" y="8"/>
                      <a:pt x="11" y="8"/>
                    </a:cubicBezTo>
                    <a:cubicBezTo>
                      <a:pt x="10" y="9"/>
                      <a:pt x="9" y="10"/>
                      <a:pt x="9" y="11"/>
                    </a:cubicBezTo>
                    <a:cubicBezTo>
                      <a:pt x="8" y="12"/>
                      <a:pt x="8" y="13"/>
                      <a:pt x="9" y="14"/>
                    </a:cubicBezTo>
                    <a:cubicBezTo>
                      <a:pt x="10" y="16"/>
                      <a:pt x="12" y="17"/>
                      <a:pt x="14" y="16"/>
                    </a:cubicBezTo>
                    <a:cubicBezTo>
                      <a:pt x="14" y="15"/>
                      <a:pt x="15" y="15"/>
                      <a:pt x="16" y="14"/>
                    </a:cubicBezTo>
                    <a:cubicBezTo>
                      <a:pt x="16" y="13"/>
                      <a:pt x="16" y="12"/>
                      <a:pt x="16" y="10"/>
                    </a:cubicBezTo>
                    <a:cubicBezTo>
                      <a:pt x="16" y="9"/>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4" name="Freeform 554"/>
              <p:cNvSpPr>
                <a:spLocks noEditPoints="1"/>
              </p:cNvSpPr>
              <p:nvPr/>
            </p:nvSpPr>
            <p:spPr bwMode="auto">
              <a:xfrm>
                <a:off x="-4633913" y="2411413"/>
                <a:ext cx="53975" cy="50800"/>
              </a:xfrm>
              <a:custGeom>
                <a:avLst/>
                <a:gdLst>
                  <a:gd name="T0" fmla="*/ 12 w 25"/>
                  <a:gd name="T1" fmla="*/ 24 h 24"/>
                  <a:gd name="T2" fmla="*/ 1 w 25"/>
                  <a:gd name="T3" fmla="*/ 17 h 24"/>
                  <a:gd name="T4" fmla="*/ 1 w 25"/>
                  <a:gd name="T5" fmla="*/ 7 h 24"/>
                  <a:gd name="T6" fmla="*/ 8 w 25"/>
                  <a:gd name="T7" fmla="*/ 1 h 24"/>
                  <a:gd name="T8" fmla="*/ 12 w 25"/>
                  <a:gd name="T9" fmla="*/ 0 h 24"/>
                  <a:gd name="T10" fmla="*/ 13 w 25"/>
                  <a:gd name="T11" fmla="*/ 0 h 24"/>
                  <a:gd name="T12" fmla="*/ 17 w 25"/>
                  <a:gd name="T13" fmla="*/ 1 h 24"/>
                  <a:gd name="T14" fmla="*/ 24 w 25"/>
                  <a:gd name="T15" fmla="*/ 8 h 24"/>
                  <a:gd name="T16" fmla="*/ 23 w 25"/>
                  <a:gd name="T17" fmla="*/ 17 h 24"/>
                  <a:gd name="T18" fmla="*/ 20 w 25"/>
                  <a:gd name="T19" fmla="*/ 21 h 24"/>
                  <a:gd name="T20" fmla="*/ 17 w 25"/>
                  <a:gd name="T21" fmla="*/ 23 h 24"/>
                  <a:gd name="T22" fmla="*/ 12 w 25"/>
                  <a:gd name="T23" fmla="*/ 24 h 24"/>
                  <a:gd name="T24" fmla="*/ 12 w 25"/>
                  <a:gd name="T25" fmla="*/ 8 h 24"/>
                  <a:gd name="T26" fmla="*/ 11 w 25"/>
                  <a:gd name="T27" fmla="*/ 8 h 24"/>
                  <a:gd name="T28" fmla="*/ 8 w 25"/>
                  <a:gd name="T29" fmla="*/ 10 h 24"/>
                  <a:gd name="T30" fmla="*/ 8 w 25"/>
                  <a:gd name="T31" fmla="*/ 13 h 24"/>
                  <a:gd name="T32" fmla="*/ 14 w 25"/>
                  <a:gd name="T33" fmla="*/ 16 h 24"/>
                  <a:gd name="T34" fmla="*/ 15 w 25"/>
                  <a:gd name="T35" fmla="*/ 15 h 24"/>
                  <a:gd name="T36" fmla="*/ 15 w 25"/>
                  <a:gd name="T37" fmla="*/ 15 h 24"/>
                  <a:gd name="T38" fmla="*/ 16 w 25"/>
                  <a:gd name="T39" fmla="*/ 14 h 24"/>
                  <a:gd name="T40" fmla="*/ 16 w 25"/>
                  <a:gd name="T41" fmla="*/ 11 h 24"/>
                  <a:gd name="T42" fmla="*/ 14 w 25"/>
                  <a:gd name="T43" fmla="*/ 8 h 24"/>
                  <a:gd name="T44" fmla="*/ 12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2" y="24"/>
                    </a:moveTo>
                    <a:cubicBezTo>
                      <a:pt x="7" y="24"/>
                      <a:pt x="3" y="21"/>
                      <a:pt x="1" y="17"/>
                    </a:cubicBezTo>
                    <a:cubicBezTo>
                      <a:pt x="0" y="14"/>
                      <a:pt x="0" y="10"/>
                      <a:pt x="1" y="7"/>
                    </a:cubicBezTo>
                    <a:cubicBezTo>
                      <a:pt x="2" y="4"/>
                      <a:pt x="5" y="2"/>
                      <a:pt x="8" y="1"/>
                    </a:cubicBezTo>
                    <a:cubicBezTo>
                      <a:pt x="9" y="0"/>
                      <a:pt x="11" y="0"/>
                      <a:pt x="12" y="0"/>
                    </a:cubicBezTo>
                    <a:cubicBezTo>
                      <a:pt x="13" y="0"/>
                      <a:pt x="13" y="0"/>
                      <a:pt x="13" y="0"/>
                    </a:cubicBezTo>
                    <a:cubicBezTo>
                      <a:pt x="14" y="0"/>
                      <a:pt x="16" y="0"/>
                      <a:pt x="17" y="1"/>
                    </a:cubicBezTo>
                    <a:cubicBezTo>
                      <a:pt x="20" y="2"/>
                      <a:pt x="22" y="5"/>
                      <a:pt x="24" y="8"/>
                    </a:cubicBezTo>
                    <a:cubicBezTo>
                      <a:pt x="25" y="11"/>
                      <a:pt x="24" y="14"/>
                      <a:pt x="23" y="17"/>
                    </a:cubicBezTo>
                    <a:cubicBezTo>
                      <a:pt x="22" y="19"/>
                      <a:pt x="22" y="20"/>
                      <a:pt x="20" y="21"/>
                    </a:cubicBezTo>
                    <a:cubicBezTo>
                      <a:pt x="19" y="22"/>
                      <a:pt x="18" y="23"/>
                      <a:pt x="17" y="23"/>
                    </a:cubicBezTo>
                    <a:cubicBezTo>
                      <a:pt x="15" y="24"/>
                      <a:pt x="14" y="24"/>
                      <a:pt x="12" y="24"/>
                    </a:cubicBezTo>
                    <a:close/>
                    <a:moveTo>
                      <a:pt x="12" y="8"/>
                    </a:moveTo>
                    <a:cubicBezTo>
                      <a:pt x="12" y="8"/>
                      <a:pt x="11" y="8"/>
                      <a:pt x="11" y="8"/>
                    </a:cubicBezTo>
                    <a:cubicBezTo>
                      <a:pt x="10" y="9"/>
                      <a:pt x="9" y="9"/>
                      <a:pt x="8" y="10"/>
                    </a:cubicBezTo>
                    <a:cubicBezTo>
                      <a:pt x="8" y="11"/>
                      <a:pt x="8" y="12"/>
                      <a:pt x="8" y="13"/>
                    </a:cubicBezTo>
                    <a:cubicBezTo>
                      <a:pt x="9" y="15"/>
                      <a:pt x="12" y="17"/>
                      <a:pt x="14" y="16"/>
                    </a:cubicBezTo>
                    <a:cubicBezTo>
                      <a:pt x="14" y="16"/>
                      <a:pt x="14" y="15"/>
                      <a:pt x="15" y="15"/>
                    </a:cubicBezTo>
                    <a:cubicBezTo>
                      <a:pt x="15" y="15"/>
                      <a:pt x="15" y="15"/>
                      <a:pt x="15" y="15"/>
                    </a:cubicBezTo>
                    <a:cubicBezTo>
                      <a:pt x="15" y="15"/>
                      <a:pt x="16" y="14"/>
                      <a:pt x="16" y="14"/>
                    </a:cubicBezTo>
                    <a:cubicBezTo>
                      <a:pt x="16" y="13"/>
                      <a:pt x="16" y="12"/>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5" name="Freeform 555"/>
              <p:cNvSpPr>
                <a:spLocks noEditPoints="1"/>
              </p:cNvSpPr>
              <p:nvPr/>
            </p:nvSpPr>
            <p:spPr bwMode="auto">
              <a:xfrm>
                <a:off x="-4602163" y="2400300"/>
                <a:ext cx="55563" cy="50800"/>
              </a:xfrm>
              <a:custGeom>
                <a:avLst/>
                <a:gdLst>
                  <a:gd name="T0" fmla="*/ 12 w 26"/>
                  <a:gd name="T1" fmla="*/ 24 h 24"/>
                  <a:gd name="T2" fmla="*/ 1 w 26"/>
                  <a:gd name="T3" fmla="*/ 16 h 24"/>
                  <a:gd name="T4" fmla="*/ 1 w 26"/>
                  <a:gd name="T5" fmla="*/ 6 h 24"/>
                  <a:gd name="T6" fmla="*/ 9 w 26"/>
                  <a:gd name="T7" fmla="*/ 0 h 24"/>
                  <a:gd name="T8" fmla="*/ 12 w 26"/>
                  <a:gd name="T9" fmla="*/ 0 h 24"/>
                  <a:gd name="T10" fmla="*/ 24 w 26"/>
                  <a:gd name="T11" fmla="*/ 8 h 24"/>
                  <a:gd name="T12" fmla="*/ 16 w 26"/>
                  <a:gd name="T13" fmla="*/ 23 h 24"/>
                  <a:gd name="T14" fmla="*/ 12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0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2" y="24"/>
                    </a:moveTo>
                    <a:cubicBezTo>
                      <a:pt x="7" y="24"/>
                      <a:pt x="3" y="21"/>
                      <a:pt x="1" y="16"/>
                    </a:cubicBezTo>
                    <a:cubicBezTo>
                      <a:pt x="0" y="13"/>
                      <a:pt x="0" y="9"/>
                      <a:pt x="1" y="6"/>
                    </a:cubicBezTo>
                    <a:cubicBezTo>
                      <a:pt x="3" y="3"/>
                      <a:pt x="5" y="1"/>
                      <a:pt x="9" y="0"/>
                    </a:cubicBezTo>
                    <a:cubicBezTo>
                      <a:pt x="10" y="0"/>
                      <a:pt x="11" y="0"/>
                      <a:pt x="12" y="0"/>
                    </a:cubicBezTo>
                    <a:cubicBezTo>
                      <a:pt x="18" y="0"/>
                      <a:pt x="22" y="3"/>
                      <a:pt x="24" y="8"/>
                    </a:cubicBezTo>
                    <a:cubicBezTo>
                      <a:pt x="26" y="14"/>
                      <a:pt x="22" y="21"/>
                      <a:pt x="16" y="23"/>
                    </a:cubicBezTo>
                    <a:cubicBezTo>
                      <a:pt x="15" y="24"/>
                      <a:pt x="14" y="24"/>
                      <a:pt x="12" y="24"/>
                    </a:cubicBezTo>
                    <a:close/>
                    <a:moveTo>
                      <a:pt x="12" y="8"/>
                    </a:moveTo>
                    <a:cubicBezTo>
                      <a:pt x="12" y="8"/>
                      <a:pt x="12" y="8"/>
                      <a:pt x="11" y="8"/>
                    </a:cubicBezTo>
                    <a:cubicBezTo>
                      <a:pt x="10" y="8"/>
                      <a:pt x="9" y="9"/>
                      <a:pt x="9" y="10"/>
                    </a:cubicBezTo>
                    <a:cubicBezTo>
                      <a:pt x="8" y="11"/>
                      <a:pt x="8" y="12"/>
                      <a:pt x="9" y="13"/>
                    </a:cubicBezTo>
                    <a:cubicBezTo>
                      <a:pt x="9" y="15"/>
                      <a:pt x="12" y="16"/>
                      <a:pt x="14" y="16"/>
                    </a:cubicBezTo>
                    <a:cubicBezTo>
                      <a:pt x="16" y="15"/>
                      <a:pt x="17" y="13"/>
                      <a:pt x="16" y="10"/>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6" name="Freeform 556"/>
              <p:cNvSpPr>
                <a:spLocks noEditPoints="1"/>
              </p:cNvSpPr>
              <p:nvPr/>
            </p:nvSpPr>
            <p:spPr bwMode="auto">
              <a:xfrm>
                <a:off x="-4699000" y="2398713"/>
                <a:ext cx="58738" cy="52388"/>
              </a:xfrm>
              <a:custGeom>
                <a:avLst/>
                <a:gdLst>
                  <a:gd name="T0" fmla="*/ 13 w 27"/>
                  <a:gd name="T1" fmla="*/ 25 h 25"/>
                  <a:gd name="T2" fmla="*/ 2 w 27"/>
                  <a:gd name="T3" fmla="*/ 18 h 25"/>
                  <a:gd name="T4" fmla="*/ 1 w 27"/>
                  <a:gd name="T5" fmla="*/ 9 h 25"/>
                  <a:gd name="T6" fmla="*/ 8 w 27"/>
                  <a:gd name="T7" fmla="*/ 2 h 25"/>
                  <a:gd name="T8" fmla="*/ 14 w 27"/>
                  <a:gd name="T9" fmla="*/ 0 h 25"/>
                  <a:gd name="T10" fmla="*/ 25 w 27"/>
                  <a:gd name="T11" fmla="*/ 8 h 25"/>
                  <a:gd name="T12" fmla="*/ 18 w 27"/>
                  <a:gd name="T13" fmla="*/ 24 h 25"/>
                  <a:gd name="T14" fmla="*/ 13 w 27"/>
                  <a:gd name="T15" fmla="*/ 25 h 25"/>
                  <a:gd name="T16" fmla="*/ 14 w 27"/>
                  <a:gd name="T17" fmla="*/ 8 h 25"/>
                  <a:gd name="T18" fmla="*/ 11 w 27"/>
                  <a:gd name="T19" fmla="*/ 9 h 25"/>
                  <a:gd name="T20" fmla="*/ 9 w 27"/>
                  <a:gd name="T21" fmla="*/ 11 h 25"/>
                  <a:gd name="T22" fmla="*/ 9 w 27"/>
                  <a:gd name="T23" fmla="*/ 14 h 25"/>
                  <a:gd name="T24" fmla="*/ 13 w 27"/>
                  <a:gd name="T25" fmla="*/ 17 h 25"/>
                  <a:gd name="T26" fmla="*/ 15 w 27"/>
                  <a:gd name="T27" fmla="*/ 16 h 25"/>
                  <a:gd name="T28" fmla="*/ 17 w 27"/>
                  <a:gd name="T29" fmla="*/ 11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8" y="25"/>
                      <a:pt x="4" y="22"/>
                      <a:pt x="2" y="18"/>
                    </a:cubicBezTo>
                    <a:cubicBezTo>
                      <a:pt x="1" y="15"/>
                      <a:pt x="0" y="12"/>
                      <a:pt x="1" y="9"/>
                    </a:cubicBezTo>
                    <a:cubicBezTo>
                      <a:pt x="3" y="6"/>
                      <a:pt x="5" y="3"/>
                      <a:pt x="8" y="2"/>
                    </a:cubicBezTo>
                    <a:cubicBezTo>
                      <a:pt x="10" y="1"/>
                      <a:pt x="12" y="0"/>
                      <a:pt x="14" y="0"/>
                    </a:cubicBezTo>
                    <a:cubicBezTo>
                      <a:pt x="18" y="0"/>
                      <a:pt x="23" y="3"/>
                      <a:pt x="25" y="8"/>
                    </a:cubicBezTo>
                    <a:cubicBezTo>
                      <a:pt x="27" y="14"/>
                      <a:pt x="24" y="21"/>
                      <a:pt x="18" y="24"/>
                    </a:cubicBezTo>
                    <a:cubicBezTo>
                      <a:pt x="17" y="24"/>
                      <a:pt x="15" y="25"/>
                      <a:pt x="13" y="25"/>
                    </a:cubicBezTo>
                    <a:close/>
                    <a:moveTo>
                      <a:pt x="14" y="8"/>
                    </a:moveTo>
                    <a:cubicBezTo>
                      <a:pt x="13" y="8"/>
                      <a:pt x="12" y="9"/>
                      <a:pt x="11" y="9"/>
                    </a:cubicBezTo>
                    <a:cubicBezTo>
                      <a:pt x="10" y="9"/>
                      <a:pt x="9" y="10"/>
                      <a:pt x="9" y="11"/>
                    </a:cubicBezTo>
                    <a:cubicBezTo>
                      <a:pt x="9" y="12"/>
                      <a:pt x="9" y="13"/>
                      <a:pt x="9" y="14"/>
                    </a:cubicBezTo>
                    <a:cubicBezTo>
                      <a:pt x="10" y="16"/>
                      <a:pt x="11" y="17"/>
                      <a:pt x="13" y="17"/>
                    </a:cubicBezTo>
                    <a:cubicBezTo>
                      <a:pt x="14" y="17"/>
                      <a:pt x="14" y="17"/>
                      <a:pt x="15" y="16"/>
                    </a:cubicBezTo>
                    <a:cubicBezTo>
                      <a:pt x="17" y="15"/>
                      <a:pt x="18" y="13"/>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7" name="Freeform 557"/>
              <p:cNvSpPr>
                <a:spLocks noEditPoints="1"/>
              </p:cNvSpPr>
              <p:nvPr/>
            </p:nvSpPr>
            <p:spPr bwMode="auto">
              <a:xfrm>
                <a:off x="-4699000" y="2325688"/>
                <a:ext cx="85725" cy="79375"/>
              </a:xfrm>
              <a:custGeom>
                <a:avLst/>
                <a:gdLst>
                  <a:gd name="T0" fmla="*/ 19 w 40"/>
                  <a:gd name="T1" fmla="*/ 37 h 37"/>
                  <a:gd name="T2" fmla="*/ 13 w 40"/>
                  <a:gd name="T3" fmla="*/ 36 h 37"/>
                  <a:gd name="T4" fmla="*/ 2 w 40"/>
                  <a:gd name="T5" fmla="*/ 27 h 37"/>
                  <a:gd name="T6" fmla="*/ 2 w 40"/>
                  <a:gd name="T7" fmla="*/ 12 h 37"/>
                  <a:gd name="T8" fmla="*/ 6 w 40"/>
                  <a:gd name="T9" fmla="*/ 6 h 37"/>
                  <a:gd name="T10" fmla="*/ 13 w 40"/>
                  <a:gd name="T11" fmla="*/ 2 h 37"/>
                  <a:gd name="T12" fmla="*/ 28 w 40"/>
                  <a:gd name="T13" fmla="*/ 1 h 37"/>
                  <a:gd name="T14" fmla="*/ 39 w 40"/>
                  <a:gd name="T15" fmla="*/ 12 h 37"/>
                  <a:gd name="T16" fmla="*/ 38 w 40"/>
                  <a:gd name="T17" fmla="*/ 26 h 37"/>
                  <a:gd name="T18" fmla="*/ 27 w 40"/>
                  <a:gd name="T19" fmla="*/ 36 h 37"/>
                  <a:gd name="T20" fmla="*/ 19 w 40"/>
                  <a:gd name="T21" fmla="*/ 37 h 37"/>
                  <a:gd name="T22" fmla="*/ 21 w 40"/>
                  <a:gd name="T23" fmla="*/ 8 h 37"/>
                  <a:gd name="T24" fmla="*/ 16 w 40"/>
                  <a:gd name="T25" fmla="*/ 9 h 37"/>
                  <a:gd name="T26" fmla="*/ 12 w 40"/>
                  <a:gd name="T27" fmla="*/ 12 h 37"/>
                  <a:gd name="T28" fmla="*/ 9 w 40"/>
                  <a:gd name="T29" fmla="*/ 15 h 37"/>
                  <a:gd name="T30" fmla="*/ 9 w 40"/>
                  <a:gd name="T31" fmla="*/ 23 h 37"/>
                  <a:gd name="T32" fmla="*/ 15 w 40"/>
                  <a:gd name="T33" fmla="*/ 28 h 37"/>
                  <a:gd name="T34" fmla="*/ 19 w 40"/>
                  <a:gd name="T35" fmla="*/ 29 h 37"/>
                  <a:gd name="T36" fmla="*/ 19 w 40"/>
                  <a:gd name="T37" fmla="*/ 29 h 37"/>
                  <a:gd name="T38" fmla="*/ 24 w 40"/>
                  <a:gd name="T39" fmla="*/ 28 h 37"/>
                  <a:gd name="T40" fmla="*/ 30 w 40"/>
                  <a:gd name="T41" fmla="*/ 22 h 37"/>
                  <a:gd name="T42" fmla="*/ 31 w 40"/>
                  <a:gd name="T43" fmla="*/ 14 h 37"/>
                  <a:gd name="T44" fmla="*/ 26 w 40"/>
                  <a:gd name="T45" fmla="*/ 9 h 37"/>
                  <a:gd name="T46" fmla="*/ 21 w 40"/>
                  <a:gd name="T4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37">
                    <a:moveTo>
                      <a:pt x="19" y="37"/>
                    </a:moveTo>
                    <a:cubicBezTo>
                      <a:pt x="17" y="37"/>
                      <a:pt x="15" y="37"/>
                      <a:pt x="13" y="36"/>
                    </a:cubicBezTo>
                    <a:cubicBezTo>
                      <a:pt x="8" y="34"/>
                      <a:pt x="4" y="31"/>
                      <a:pt x="2" y="27"/>
                    </a:cubicBezTo>
                    <a:cubicBezTo>
                      <a:pt x="0" y="22"/>
                      <a:pt x="0" y="17"/>
                      <a:pt x="2" y="12"/>
                    </a:cubicBezTo>
                    <a:cubicBezTo>
                      <a:pt x="3" y="10"/>
                      <a:pt x="5" y="8"/>
                      <a:pt x="6" y="6"/>
                    </a:cubicBezTo>
                    <a:cubicBezTo>
                      <a:pt x="8" y="4"/>
                      <a:pt x="11" y="3"/>
                      <a:pt x="13" y="2"/>
                    </a:cubicBezTo>
                    <a:cubicBezTo>
                      <a:pt x="18" y="0"/>
                      <a:pt x="24" y="0"/>
                      <a:pt x="28" y="1"/>
                    </a:cubicBezTo>
                    <a:cubicBezTo>
                      <a:pt x="33" y="3"/>
                      <a:pt x="37" y="7"/>
                      <a:pt x="39" y="12"/>
                    </a:cubicBezTo>
                    <a:cubicBezTo>
                      <a:pt x="40" y="16"/>
                      <a:pt x="40" y="21"/>
                      <a:pt x="38" y="26"/>
                    </a:cubicBezTo>
                    <a:cubicBezTo>
                      <a:pt x="35" y="30"/>
                      <a:pt x="32" y="34"/>
                      <a:pt x="27" y="36"/>
                    </a:cubicBezTo>
                    <a:cubicBezTo>
                      <a:pt x="25" y="37"/>
                      <a:pt x="22" y="37"/>
                      <a:pt x="19" y="37"/>
                    </a:cubicBezTo>
                    <a:close/>
                    <a:moveTo>
                      <a:pt x="21" y="8"/>
                    </a:moveTo>
                    <a:cubicBezTo>
                      <a:pt x="20" y="8"/>
                      <a:pt x="18" y="9"/>
                      <a:pt x="16" y="9"/>
                    </a:cubicBezTo>
                    <a:cubicBezTo>
                      <a:pt x="15" y="10"/>
                      <a:pt x="13" y="11"/>
                      <a:pt x="12" y="12"/>
                    </a:cubicBezTo>
                    <a:cubicBezTo>
                      <a:pt x="11" y="13"/>
                      <a:pt x="10" y="14"/>
                      <a:pt x="9" y="15"/>
                    </a:cubicBezTo>
                    <a:cubicBezTo>
                      <a:pt x="8" y="18"/>
                      <a:pt x="8" y="21"/>
                      <a:pt x="9" y="23"/>
                    </a:cubicBezTo>
                    <a:cubicBezTo>
                      <a:pt x="10" y="26"/>
                      <a:pt x="12" y="27"/>
                      <a:pt x="15" y="28"/>
                    </a:cubicBezTo>
                    <a:cubicBezTo>
                      <a:pt x="16" y="29"/>
                      <a:pt x="18" y="29"/>
                      <a:pt x="19" y="29"/>
                    </a:cubicBezTo>
                    <a:cubicBezTo>
                      <a:pt x="19" y="29"/>
                      <a:pt x="19" y="29"/>
                      <a:pt x="19" y="29"/>
                    </a:cubicBezTo>
                    <a:cubicBezTo>
                      <a:pt x="21" y="29"/>
                      <a:pt x="23" y="29"/>
                      <a:pt x="24" y="28"/>
                    </a:cubicBezTo>
                    <a:cubicBezTo>
                      <a:pt x="27" y="27"/>
                      <a:pt x="29" y="25"/>
                      <a:pt x="30" y="22"/>
                    </a:cubicBezTo>
                    <a:cubicBezTo>
                      <a:pt x="31" y="20"/>
                      <a:pt x="32" y="18"/>
                      <a:pt x="31" y="14"/>
                    </a:cubicBezTo>
                    <a:cubicBezTo>
                      <a:pt x="30" y="12"/>
                      <a:pt x="28" y="10"/>
                      <a:pt x="26" y="9"/>
                    </a:cubicBezTo>
                    <a:cubicBezTo>
                      <a:pt x="24" y="8"/>
                      <a:pt x="23" y="8"/>
                      <a:pt x="2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8" name="Freeform 558"/>
              <p:cNvSpPr>
                <a:spLocks noEditPoints="1"/>
              </p:cNvSpPr>
              <p:nvPr/>
            </p:nvSpPr>
            <p:spPr bwMode="auto">
              <a:xfrm>
                <a:off x="-4664075" y="2384425"/>
                <a:ext cx="57150" cy="52388"/>
              </a:xfrm>
              <a:custGeom>
                <a:avLst/>
                <a:gdLst>
                  <a:gd name="T0" fmla="*/ 13 w 27"/>
                  <a:gd name="T1" fmla="*/ 24 h 24"/>
                  <a:gd name="T2" fmla="*/ 8 w 27"/>
                  <a:gd name="T3" fmla="*/ 23 h 24"/>
                  <a:gd name="T4" fmla="*/ 1 w 27"/>
                  <a:gd name="T5" fmla="*/ 17 h 24"/>
                  <a:gd name="T6" fmla="*/ 1 w 27"/>
                  <a:gd name="T7" fmla="*/ 7 h 24"/>
                  <a:gd name="T8" fmla="*/ 8 w 27"/>
                  <a:gd name="T9" fmla="*/ 1 h 24"/>
                  <a:gd name="T10" fmla="*/ 13 w 27"/>
                  <a:gd name="T11" fmla="*/ 0 h 24"/>
                  <a:gd name="T12" fmla="*/ 24 w 27"/>
                  <a:gd name="T13" fmla="*/ 7 h 24"/>
                  <a:gd name="T14" fmla="*/ 17 w 27"/>
                  <a:gd name="T15" fmla="*/ 23 h 24"/>
                  <a:gd name="T16" fmla="*/ 13 w 27"/>
                  <a:gd name="T17" fmla="*/ 24 h 24"/>
                  <a:gd name="T18" fmla="*/ 13 w 27"/>
                  <a:gd name="T19" fmla="*/ 8 h 24"/>
                  <a:gd name="T20" fmla="*/ 11 w 27"/>
                  <a:gd name="T21" fmla="*/ 8 h 24"/>
                  <a:gd name="T22" fmla="*/ 9 w 27"/>
                  <a:gd name="T23" fmla="*/ 11 h 24"/>
                  <a:gd name="T24" fmla="*/ 9 w 27"/>
                  <a:gd name="T25" fmla="*/ 14 h 24"/>
                  <a:gd name="T26" fmla="*/ 11 w 27"/>
                  <a:gd name="T27" fmla="*/ 16 h 24"/>
                  <a:gd name="T28" fmla="*/ 14 w 27"/>
                  <a:gd name="T29" fmla="*/ 16 h 24"/>
                  <a:gd name="T30" fmla="*/ 17 w 27"/>
                  <a:gd name="T31" fmla="*/ 10 h 24"/>
                  <a:gd name="T32" fmla="*/ 13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3" y="24"/>
                    </a:moveTo>
                    <a:cubicBezTo>
                      <a:pt x="11" y="24"/>
                      <a:pt x="9" y="24"/>
                      <a:pt x="8" y="23"/>
                    </a:cubicBezTo>
                    <a:cubicBezTo>
                      <a:pt x="5" y="22"/>
                      <a:pt x="2" y="20"/>
                      <a:pt x="1" y="17"/>
                    </a:cubicBezTo>
                    <a:cubicBezTo>
                      <a:pt x="0" y="14"/>
                      <a:pt x="0" y="10"/>
                      <a:pt x="1" y="7"/>
                    </a:cubicBezTo>
                    <a:cubicBezTo>
                      <a:pt x="3" y="4"/>
                      <a:pt x="5" y="2"/>
                      <a:pt x="8" y="1"/>
                    </a:cubicBezTo>
                    <a:cubicBezTo>
                      <a:pt x="10" y="0"/>
                      <a:pt x="11" y="0"/>
                      <a:pt x="13" y="0"/>
                    </a:cubicBezTo>
                    <a:cubicBezTo>
                      <a:pt x="18" y="0"/>
                      <a:pt x="23" y="3"/>
                      <a:pt x="24" y="7"/>
                    </a:cubicBezTo>
                    <a:cubicBezTo>
                      <a:pt x="27" y="14"/>
                      <a:pt x="23" y="21"/>
                      <a:pt x="17" y="23"/>
                    </a:cubicBezTo>
                    <a:cubicBezTo>
                      <a:pt x="16" y="24"/>
                      <a:pt x="14" y="24"/>
                      <a:pt x="13" y="24"/>
                    </a:cubicBezTo>
                    <a:close/>
                    <a:moveTo>
                      <a:pt x="13" y="8"/>
                    </a:moveTo>
                    <a:cubicBezTo>
                      <a:pt x="12" y="8"/>
                      <a:pt x="12" y="8"/>
                      <a:pt x="11" y="8"/>
                    </a:cubicBezTo>
                    <a:cubicBezTo>
                      <a:pt x="10" y="9"/>
                      <a:pt x="9" y="9"/>
                      <a:pt x="9" y="11"/>
                    </a:cubicBezTo>
                    <a:cubicBezTo>
                      <a:pt x="8" y="11"/>
                      <a:pt x="8" y="13"/>
                      <a:pt x="9" y="14"/>
                    </a:cubicBezTo>
                    <a:cubicBezTo>
                      <a:pt x="9" y="15"/>
                      <a:pt x="10" y="15"/>
                      <a:pt x="11" y="16"/>
                    </a:cubicBezTo>
                    <a:cubicBezTo>
                      <a:pt x="12" y="16"/>
                      <a:pt x="13" y="16"/>
                      <a:pt x="14" y="16"/>
                    </a:cubicBezTo>
                    <a:cubicBezTo>
                      <a:pt x="16" y="15"/>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9" name="Freeform 559"/>
              <p:cNvSpPr>
                <a:spLocks noEditPoints="1"/>
              </p:cNvSpPr>
              <p:nvPr/>
            </p:nvSpPr>
            <p:spPr bwMode="auto">
              <a:xfrm>
                <a:off x="-4629150" y="2371725"/>
                <a:ext cx="55563" cy="52388"/>
              </a:xfrm>
              <a:custGeom>
                <a:avLst/>
                <a:gdLst>
                  <a:gd name="T0" fmla="*/ 12 w 26"/>
                  <a:gd name="T1" fmla="*/ 24 h 24"/>
                  <a:gd name="T2" fmla="*/ 7 w 26"/>
                  <a:gd name="T3" fmla="*/ 23 h 24"/>
                  <a:gd name="T4" fmla="*/ 1 w 26"/>
                  <a:gd name="T5" fmla="*/ 16 h 24"/>
                  <a:gd name="T6" fmla="*/ 1 w 26"/>
                  <a:gd name="T7" fmla="*/ 7 h 24"/>
                  <a:gd name="T8" fmla="*/ 8 w 26"/>
                  <a:gd name="T9" fmla="*/ 1 h 24"/>
                  <a:gd name="T10" fmla="*/ 13 w 26"/>
                  <a:gd name="T11" fmla="*/ 0 h 24"/>
                  <a:gd name="T12" fmla="*/ 24 w 26"/>
                  <a:gd name="T13" fmla="*/ 8 h 24"/>
                  <a:gd name="T14" fmla="*/ 16 w 26"/>
                  <a:gd name="T15" fmla="*/ 23 h 24"/>
                  <a:gd name="T16" fmla="*/ 12 w 26"/>
                  <a:gd name="T17" fmla="*/ 24 h 24"/>
                  <a:gd name="T18" fmla="*/ 13 w 26"/>
                  <a:gd name="T19" fmla="*/ 8 h 24"/>
                  <a:gd name="T20" fmla="*/ 11 w 26"/>
                  <a:gd name="T21" fmla="*/ 8 h 24"/>
                  <a:gd name="T22" fmla="*/ 8 w 26"/>
                  <a:gd name="T23" fmla="*/ 10 h 24"/>
                  <a:gd name="T24" fmla="*/ 8 w 26"/>
                  <a:gd name="T25" fmla="*/ 13 h 24"/>
                  <a:gd name="T26" fmla="*/ 10 w 26"/>
                  <a:gd name="T27" fmla="*/ 16 h 24"/>
                  <a:gd name="T28" fmla="*/ 14 w 26"/>
                  <a:gd name="T29" fmla="*/ 16 h 24"/>
                  <a:gd name="T30" fmla="*/ 17 w 26"/>
                  <a:gd name="T31" fmla="*/ 11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9" y="24"/>
                      <a:pt x="7" y="23"/>
                    </a:cubicBezTo>
                    <a:cubicBezTo>
                      <a:pt x="4" y="22"/>
                      <a:pt x="2" y="19"/>
                      <a:pt x="1" y="16"/>
                    </a:cubicBezTo>
                    <a:cubicBezTo>
                      <a:pt x="0" y="13"/>
                      <a:pt x="0" y="10"/>
                      <a:pt x="1" y="7"/>
                    </a:cubicBezTo>
                    <a:cubicBezTo>
                      <a:pt x="3" y="4"/>
                      <a:pt x="5" y="2"/>
                      <a:pt x="8" y="1"/>
                    </a:cubicBezTo>
                    <a:cubicBezTo>
                      <a:pt x="10" y="0"/>
                      <a:pt x="11" y="0"/>
                      <a:pt x="13" y="0"/>
                    </a:cubicBezTo>
                    <a:cubicBezTo>
                      <a:pt x="18" y="0"/>
                      <a:pt x="23" y="3"/>
                      <a:pt x="24" y="8"/>
                    </a:cubicBezTo>
                    <a:cubicBezTo>
                      <a:pt x="26" y="14"/>
                      <a:pt x="23" y="21"/>
                      <a:pt x="16" y="23"/>
                    </a:cubicBezTo>
                    <a:cubicBezTo>
                      <a:pt x="15" y="24"/>
                      <a:pt x="14" y="24"/>
                      <a:pt x="12" y="24"/>
                    </a:cubicBezTo>
                    <a:close/>
                    <a:moveTo>
                      <a:pt x="13" y="8"/>
                    </a:moveTo>
                    <a:cubicBezTo>
                      <a:pt x="12" y="8"/>
                      <a:pt x="12" y="8"/>
                      <a:pt x="11" y="8"/>
                    </a:cubicBezTo>
                    <a:cubicBezTo>
                      <a:pt x="10" y="9"/>
                      <a:pt x="9" y="9"/>
                      <a:pt x="8" y="10"/>
                    </a:cubicBezTo>
                    <a:cubicBezTo>
                      <a:pt x="8" y="11"/>
                      <a:pt x="8" y="12"/>
                      <a:pt x="8" y="13"/>
                    </a:cubicBezTo>
                    <a:cubicBezTo>
                      <a:pt x="9" y="14"/>
                      <a:pt x="9" y="15"/>
                      <a:pt x="10" y="16"/>
                    </a:cubicBezTo>
                    <a:cubicBezTo>
                      <a:pt x="11" y="16"/>
                      <a:pt x="13" y="16"/>
                      <a:pt x="14" y="16"/>
                    </a:cubicBezTo>
                    <a:cubicBezTo>
                      <a:pt x="16" y="15"/>
                      <a:pt x="17" y="13"/>
                      <a:pt x="17"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0" name="Freeform 560"/>
              <p:cNvSpPr>
                <a:spLocks noEditPoints="1"/>
              </p:cNvSpPr>
              <p:nvPr/>
            </p:nvSpPr>
            <p:spPr bwMode="auto">
              <a:xfrm>
                <a:off x="-4498975" y="2444750"/>
                <a:ext cx="53975" cy="52388"/>
              </a:xfrm>
              <a:custGeom>
                <a:avLst/>
                <a:gdLst>
                  <a:gd name="T0" fmla="*/ 13 w 25"/>
                  <a:gd name="T1" fmla="*/ 24 h 24"/>
                  <a:gd name="T2" fmla="*/ 1 w 25"/>
                  <a:gd name="T3" fmla="*/ 14 h 24"/>
                  <a:gd name="T4" fmla="*/ 3 w 25"/>
                  <a:gd name="T5" fmla="*/ 4 h 24"/>
                  <a:gd name="T6" fmla="*/ 10 w 25"/>
                  <a:gd name="T7" fmla="*/ 0 h 24"/>
                  <a:gd name="T8" fmla="*/ 12 w 25"/>
                  <a:gd name="T9" fmla="*/ 0 h 24"/>
                  <a:gd name="T10" fmla="*/ 23 w 25"/>
                  <a:gd name="T11" fmla="*/ 10 h 24"/>
                  <a:gd name="T12" fmla="*/ 15 w 25"/>
                  <a:gd name="T13" fmla="*/ 24 h 24"/>
                  <a:gd name="T14" fmla="*/ 13 w 25"/>
                  <a:gd name="T15" fmla="*/ 24 h 24"/>
                  <a:gd name="T16" fmla="*/ 12 w 25"/>
                  <a:gd name="T17" fmla="*/ 8 h 24"/>
                  <a:gd name="T18" fmla="*/ 11 w 25"/>
                  <a:gd name="T19" fmla="*/ 8 h 24"/>
                  <a:gd name="T20" fmla="*/ 10 w 25"/>
                  <a:gd name="T21" fmla="*/ 9 h 24"/>
                  <a:gd name="T22" fmla="*/ 9 w 25"/>
                  <a:gd name="T23" fmla="*/ 12 h 24"/>
                  <a:gd name="T24" fmla="*/ 13 w 25"/>
                  <a:gd name="T25" fmla="*/ 16 h 24"/>
                  <a:gd name="T26" fmla="*/ 15 w 25"/>
                  <a:gd name="T27" fmla="*/ 11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7" y="24"/>
                      <a:pt x="2" y="20"/>
                      <a:pt x="1" y="14"/>
                    </a:cubicBezTo>
                    <a:cubicBezTo>
                      <a:pt x="0" y="11"/>
                      <a:pt x="1" y="7"/>
                      <a:pt x="3" y="4"/>
                    </a:cubicBezTo>
                    <a:cubicBezTo>
                      <a:pt x="5" y="2"/>
                      <a:pt x="7" y="0"/>
                      <a:pt x="10" y="0"/>
                    </a:cubicBezTo>
                    <a:cubicBezTo>
                      <a:pt x="11" y="0"/>
                      <a:pt x="11" y="0"/>
                      <a:pt x="12" y="0"/>
                    </a:cubicBezTo>
                    <a:cubicBezTo>
                      <a:pt x="18" y="0"/>
                      <a:pt x="23" y="4"/>
                      <a:pt x="23" y="10"/>
                    </a:cubicBezTo>
                    <a:cubicBezTo>
                      <a:pt x="25" y="16"/>
                      <a:pt x="21" y="23"/>
                      <a:pt x="15" y="24"/>
                    </a:cubicBezTo>
                    <a:cubicBezTo>
                      <a:pt x="14" y="24"/>
                      <a:pt x="13" y="24"/>
                      <a:pt x="13" y="24"/>
                    </a:cubicBezTo>
                    <a:close/>
                    <a:moveTo>
                      <a:pt x="12" y="8"/>
                    </a:moveTo>
                    <a:cubicBezTo>
                      <a:pt x="11" y="8"/>
                      <a:pt x="11" y="8"/>
                      <a:pt x="11" y="8"/>
                    </a:cubicBezTo>
                    <a:cubicBezTo>
                      <a:pt x="11" y="8"/>
                      <a:pt x="10" y="9"/>
                      <a:pt x="10" y="9"/>
                    </a:cubicBezTo>
                    <a:cubicBezTo>
                      <a:pt x="9" y="10"/>
                      <a:pt x="9" y="11"/>
                      <a:pt x="9" y="12"/>
                    </a:cubicBezTo>
                    <a:cubicBezTo>
                      <a:pt x="10" y="15"/>
                      <a:pt x="11" y="16"/>
                      <a:pt x="13" y="16"/>
                    </a:cubicBezTo>
                    <a:cubicBezTo>
                      <a:pt x="15" y="16"/>
                      <a:pt x="16" y="13"/>
                      <a:pt x="15"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1" name="Freeform 561"/>
              <p:cNvSpPr>
                <a:spLocks noEditPoints="1"/>
              </p:cNvSpPr>
              <p:nvPr/>
            </p:nvSpPr>
            <p:spPr bwMode="auto">
              <a:xfrm>
                <a:off x="-4465638" y="2438400"/>
                <a:ext cx="50800" cy="53975"/>
              </a:xfrm>
              <a:custGeom>
                <a:avLst/>
                <a:gdLst>
                  <a:gd name="T0" fmla="*/ 12 w 24"/>
                  <a:gd name="T1" fmla="*/ 25 h 25"/>
                  <a:gd name="T2" fmla="*/ 9 w 24"/>
                  <a:gd name="T3" fmla="*/ 24 h 25"/>
                  <a:gd name="T4" fmla="*/ 5 w 24"/>
                  <a:gd name="T5" fmla="*/ 22 h 25"/>
                  <a:gd name="T6" fmla="*/ 0 w 24"/>
                  <a:gd name="T7" fmla="*/ 14 h 25"/>
                  <a:gd name="T8" fmla="*/ 2 w 24"/>
                  <a:gd name="T9" fmla="*/ 5 h 25"/>
                  <a:gd name="T10" fmla="*/ 5 w 24"/>
                  <a:gd name="T11" fmla="*/ 2 h 25"/>
                  <a:gd name="T12" fmla="*/ 6 w 24"/>
                  <a:gd name="T13" fmla="*/ 2 h 25"/>
                  <a:gd name="T14" fmla="*/ 10 w 24"/>
                  <a:gd name="T15" fmla="*/ 0 h 25"/>
                  <a:gd name="T16" fmla="*/ 23 w 24"/>
                  <a:gd name="T17" fmla="*/ 11 h 25"/>
                  <a:gd name="T18" fmla="*/ 13 w 24"/>
                  <a:gd name="T19" fmla="*/ 24 h 25"/>
                  <a:gd name="T20" fmla="*/ 12 w 24"/>
                  <a:gd name="T21" fmla="*/ 25 h 25"/>
                  <a:gd name="T22" fmla="*/ 10 w 24"/>
                  <a:gd name="T23" fmla="*/ 9 h 25"/>
                  <a:gd name="T24" fmla="*/ 9 w 24"/>
                  <a:gd name="T25" fmla="*/ 10 h 25"/>
                  <a:gd name="T26" fmla="*/ 8 w 24"/>
                  <a:gd name="T27" fmla="*/ 13 h 25"/>
                  <a:gd name="T28" fmla="*/ 10 w 24"/>
                  <a:gd name="T29" fmla="*/ 16 h 25"/>
                  <a:gd name="T30" fmla="*/ 11 w 24"/>
                  <a:gd name="T31" fmla="*/ 16 h 25"/>
                  <a:gd name="T32" fmla="*/ 11 w 24"/>
                  <a:gd name="T33" fmla="*/ 16 h 25"/>
                  <a:gd name="T34" fmla="*/ 12 w 24"/>
                  <a:gd name="T35" fmla="*/ 16 h 25"/>
                  <a:gd name="T36" fmla="*/ 15 w 24"/>
                  <a:gd name="T37" fmla="*/ 12 h 25"/>
                  <a:gd name="T38" fmla="*/ 11 w 24"/>
                  <a:gd name="T39" fmla="*/ 8 h 25"/>
                  <a:gd name="T40" fmla="*/ 10 w 24"/>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2" y="25"/>
                    </a:moveTo>
                    <a:cubicBezTo>
                      <a:pt x="11" y="25"/>
                      <a:pt x="10" y="24"/>
                      <a:pt x="9" y="24"/>
                    </a:cubicBezTo>
                    <a:cubicBezTo>
                      <a:pt x="7" y="24"/>
                      <a:pt x="6" y="23"/>
                      <a:pt x="5" y="22"/>
                    </a:cubicBezTo>
                    <a:cubicBezTo>
                      <a:pt x="3" y="20"/>
                      <a:pt x="1" y="17"/>
                      <a:pt x="0" y="14"/>
                    </a:cubicBezTo>
                    <a:cubicBezTo>
                      <a:pt x="0" y="11"/>
                      <a:pt x="1" y="8"/>
                      <a:pt x="2" y="5"/>
                    </a:cubicBezTo>
                    <a:cubicBezTo>
                      <a:pt x="3" y="4"/>
                      <a:pt x="4" y="3"/>
                      <a:pt x="5" y="2"/>
                    </a:cubicBezTo>
                    <a:cubicBezTo>
                      <a:pt x="6" y="2"/>
                      <a:pt x="6" y="2"/>
                      <a:pt x="6" y="2"/>
                    </a:cubicBezTo>
                    <a:cubicBezTo>
                      <a:pt x="7" y="1"/>
                      <a:pt x="8" y="1"/>
                      <a:pt x="10" y="0"/>
                    </a:cubicBezTo>
                    <a:cubicBezTo>
                      <a:pt x="16" y="0"/>
                      <a:pt x="22" y="4"/>
                      <a:pt x="23" y="11"/>
                    </a:cubicBezTo>
                    <a:cubicBezTo>
                      <a:pt x="24" y="18"/>
                      <a:pt x="19" y="24"/>
                      <a:pt x="13" y="24"/>
                    </a:cubicBezTo>
                    <a:cubicBezTo>
                      <a:pt x="13" y="25"/>
                      <a:pt x="12" y="25"/>
                      <a:pt x="12" y="25"/>
                    </a:cubicBezTo>
                    <a:close/>
                    <a:moveTo>
                      <a:pt x="10" y="9"/>
                    </a:moveTo>
                    <a:cubicBezTo>
                      <a:pt x="10" y="9"/>
                      <a:pt x="9" y="9"/>
                      <a:pt x="9" y="10"/>
                    </a:cubicBezTo>
                    <a:cubicBezTo>
                      <a:pt x="8" y="11"/>
                      <a:pt x="8" y="12"/>
                      <a:pt x="8" y="13"/>
                    </a:cubicBezTo>
                    <a:cubicBezTo>
                      <a:pt x="9" y="14"/>
                      <a:pt x="9" y="15"/>
                      <a:pt x="10" y="16"/>
                    </a:cubicBezTo>
                    <a:cubicBezTo>
                      <a:pt x="10" y="16"/>
                      <a:pt x="11" y="16"/>
                      <a:pt x="11" y="16"/>
                    </a:cubicBezTo>
                    <a:cubicBezTo>
                      <a:pt x="11" y="16"/>
                      <a:pt x="11" y="16"/>
                      <a:pt x="11" y="16"/>
                    </a:cubicBezTo>
                    <a:cubicBezTo>
                      <a:pt x="12" y="16"/>
                      <a:pt x="12" y="16"/>
                      <a:pt x="12" y="16"/>
                    </a:cubicBezTo>
                    <a:cubicBezTo>
                      <a:pt x="14" y="16"/>
                      <a:pt x="15" y="14"/>
                      <a:pt x="15" y="12"/>
                    </a:cubicBezTo>
                    <a:cubicBezTo>
                      <a:pt x="15" y="10"/>
                      <a:pt x="13" y="8"/>
                      <a:pt x="11" y="8"/>
                    </a:cubicBezTo>
                    <a:cubicBezTo>
                      <a:pt x="11" y="8"/>
                      <a:pt x="10" y="9"/>
                      <a:pt x="1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2" name="Freeform 562"/>
              <p:cNvSpPr>
                <a:spLocks noEditPoints="1"/>
              </p:cNvSpPr>
              <p:nvPr/>
            </p:nvSpPr>
            <p:spPr bwMode="auto">
              <a:xfrm>
                <a:off x="-4433888" y="2436813"/>
                <a:ext cx="49213" cy="50800"/>
              </a:xfrm>
              <a:custGeom>
                <a:avLst/>
                <a:gdLst>
                  <a:gd name="T0" fmla="*/ 11 w 23"/>
                  <a:gd name="T1" fmla="*/ 24 h 24"/>
                  <a:gd name="T2" fmla="*/ 8 w 23"/>
                  <a:gd name="T3" fmla="*/ 23 h 24"/>
                  <a:gd name="T4" fmla="*/ 4 w 23"/>
                  <a:gd name="T5" fmla="*/ 21 h 24"/>
                  <a:gd name="T6" fmla="*/ 0 w 23"/>
                  <a:gd name="T7" fmla="*/ 13 h 24"/>
                  <a:gd name="T8" fmla="*/ 2 w 23"/>
                  <a:gd name="T9" fmla="*/ 4 h 24"/>
                  <a:gd name="T10" fmla="*/ 5 w 23"/>
                  <a:gd name="T11" fmla="*/ 1 h 24"/>
                  <a:gd name="T12" fmla="*/ 10 w 23"/>
                  <a:gd name="T13" fmla="*/ 0 h 24"/>
                  <a:gd name="T14" fmla="*/ 11 w 23"/>
                  <a:gd name="T15" fmla="*/ 0 h 24"/>
                  <a:gd name="T16" fmla="*/ 22 w 23"/>
                  <a:gd name="T17" fmla="*/ 11 h 24"/>
                  <a:gd name="T18" fmla="*/ 12 w 23"/>
                  <a:gd name="T19" fmla="*/ 24 h 24"/>
                  <a:gd name="T20" fmla="*/ 11 w 23"/>
                  <a:gd name="T21" fmla="*/ 24 h 24"/>
                  <a:gd name="T22" fmla="*/ 11 w 23"/>
                  <a:gd name="T23" fmla="*/ 8 h 24"/>
                  <a:gd name="T24" fmla="*/ 11 w 23"/>
                  <a:gd name="T25" fmla="*/ 8 h 24"/>
                  <a:gd name="T26" fmla="*/ 10 w 23"/>
                  <a:gd name="T27" fmla="*/ 8 h 24"/>
                  <a:gd name="T28" fmla="*/ 9 w 23"/>
                  <a:gd name="T29" fmla="*/ 9 h 24"/>
                  <a:gd name="T30" fmla="*/ 8 w 23"/>
                  <a:gd name="T31" fmla="*/ 12 h 24"/>
                  <a:gd name="T32" fmla="*/ 9 w 23"/>
                  <a:gd name="T33" fmla="*/ 15 h 24"/>
                  <a:gd name="T34" fmla="*/ 10 w 23"/>
                  <a:gd name="T35" fmla="*/ 16 h 24"/>
                  <a:gd name="T36" fmla="*/ 11 w 23"/>
                  <a:gd name="T37" fmla="*/ 16 h 24"/>
                  <a:gd name="T38" fmla="*/ 12 w 23"/>
                  <a:gd name="T39" fmla="*/ 16 h 24"/>
                  <a:gd name="T40" fmla="*/ 14 w 23"/>
                  <a:gd name="T41" fmla="*/ 11 h 24"/>
                  <a:gd name="T42" fmla="*/ 11 w 23"/>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24">
                    <a:moveTo>
                      <a:pt x="11" y="24"/>
                    </a:moveTo>
                    <a:cubicBezTo>
                      <a:pt x="10" y="24"/>
                      <a:pt x="9" y="24"/>
                      <a:pt x="8" y="23"/>
                    </a:cubicBezTo>
                    <a:cubicBezTo>
                      <a:pt x="6" y="23"/>
                      <a:pt x="5" y="22"/>
                      <a:pt x="4" y="21"/>
                    </a:cubicBezTo>
                    <a:cubicBezTo>
                      <a:pt x="2" y="19"/>
                      <a:pt x="0" y="16"/>
                      <a:pt x="0" y="13"/>
                    </a:cubicBezTo>
                    <a:cubicBezTo>
                      <a:pt x="0" y="10"/>
                      <a:pt x="0" y="7"/>
                      <a:pt x="2" y="4"/>
                    </a:cubicBezTo>
                    <a:cubicBezTo>
                      <a:pt x="3" y="3"/>
                      <a:pt x="4" y="2"/>
                      <a:pt x="5" y="1"/>
                    </a:cubicBezTo>
                    <a:cubicBezTo>
                      <a:pt x="7" y="0"/>
                      <a:pt x="8" y="0"/>
                      <a:pt x="10" y="0"/>
                    </a:cubicBezTo>
                    <a:cubicBezTo>
                      <a:pt x="11" y="0"/>
                      <a:pt x="11" y="0"/>
                      <a:pt x="11" y="0"/>
                    </a:cubicBezTo>
                    <a:cubicBezTo>
                      <a:pt x="17" y="0"/>
                      <a:pt x="22" y="4"/>
                      <a:pt x="22" y="11"/>
                    </a:cubicBezTo>
                    <a:cubicBezTo>
                      <a:pt x="23" y="18"/>
                      <a:pt x="18" y="23"/>
                      <a:pt x="12" y="24"/>
                    </a:cubicBezTo>
                    <a:lnTo>
                      <a:pt x="11" y="24"/>
                    </a:lnTo>
                    <a:close/>
                    <a:moveTo>
                      <a:pt x="11" y="8"/>
                    </a:moveTo>
                    <a:cubicBezTo>
                      <a:pt x="11" y="8"/>
                      <a:pt x="11" y="8"/>
                      <a:pt x="11" y="8"/>
                    </a:cubicBezTo>
                    <a:cubicBezTo>
                      <a:pt x="10" y="8"/>
                      <a:pt x="10" y="8"/>
                      <a:pt x="10" y="8"/>
                    </a:cubicBezTo>
                    <a:cubicBezTo>
                      <a:pt x="9" y="8"/>
                      <a:pt x="9" y="9"/>
                      <a:pt x="9" y="9"/>
                    </a:cubicBezTo>
                    <a:cubicBezTo>
                      <a:pt x="8" y="10"/>
                      <a:pt x="8" y="11"/>
                      <a:pt x="8" y="12"/>
                    </a:cubicBezTo>
                    <a:cubicBezTo>
                      <a:pt x="8" y="13"/>
                      <a:pt x="9" y="14"/>
                      <a:pt x="9" y="15"/>
                    </a:cubicBezTo>
                    <a:cubicBezTo>
                      <a:pt x="10" y="15"/>
                      <a:pt x="10" y="15"/>
                      <a:pt x="10" y="16"/>
                    </a:cubicBezTo>
                    <a:cubicBezTo>
                      <a:pt x="11" y="16"/>
                      <a:pt x="11" y="16"/>
                      <a:pt x="11" y="16"/>
                    </a:cubicBezTo>
                    <a:cubicBezTo>
                      <a:pt x="12" y="16"/>
                      <a:pt x="12" y="16"/>
                      <a:pt x="12" y="16"/>
                    </a:cubicBezTo>
                    <a:cubicBezTo>
                      <a:pt x="13" y="16"/>
                      <a:pt x="15" y="14"/>
                      <a:pt x="14" y="11"/>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3" name="Freeform 563"/>
              <p:cNvSpPr>
                <a:spLocks noEditPoints="1"/>
              </p:cNvSpPr>
              <p:nvPr/>
            </p:nvSpPr>
            <p:spPr bwMode="auto">
              <a:xfrm>
                <a:off x="-4403725" y="2432050"/>
                <a:ext cx="49213" cy="53975"/>
              </a:xfrm>
              <a:custGeom>
                <a:avLst/>
                <a:gdLst>
                  <a:gd name="T0" fmla="*/ 12 w 23"/>
                  <a:gd name="T1" fmla="*/ 25 h 25"/>
                  <a:gd name="T2" fmla="*/ 0 w 23"/>
                  <a:gd name="T3" fmla="*/ 13 h 25"/>
                  <a:gd name="T4" fmla="*/ 11 w 23"/>
                  <a:gd name="T5" fmla="*/ 0 h 25"/>
                  <a:gd name="T6" fmla="*/ 11 w 23"/>
                  <a:gd name="T7" fmla="*/ 0 h 25"/>
                  <a:gd name="T8" fmla="*/ 23 w 23"/>
                  <a:gd name="T9" fmla="*/ 12 h 25"/>
                  <a:gd name="T10" fmla="*/ 20 w 23"/>
                  <a:gd name="T11" fmla="*/ 21 h 25"/>
                  <a:gd name="T12" fmla="*/ 12 w 23"/>
                  <a:gd name="T13" fmla="*/ 25 h 25"/>
                  <a:gd name="T14" fmla="*/ 11 w 23"/>
                  <a:gd name="T15" fmla="*/ 8 h 25"/>
                  <a:gd name="T16" fmla="*/ 8 w 23"/>
                  <a:gd name="T17" fmla="*/ 13 h 25"/>
                  <a:gd name="T18" fmla="*/ 12 w 23"/>
                  <a:gd name="T19" fmla="*/ 17 h 25"/>
                  <a:gd name="T20" fmla="*/ 12 w 23"/>
                  <a:gd name="T21" fmla="*/ 17 h 25"/>
                  <a:gd name="T22" fmla="*/ 14 w 23"/>
                  <a:gd name="T23" fmla="*/ 16 h 25"/>
                  <a:gd name="T24" fmla="*/ 15 w 23"/>
                  <a:gd name="T25" fmla="*/ 12 h 25"/>
                  <a:gd name="T26" fmla="*/ 11 w 23"/>
                  <a:gd name="T2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5">
                    <a:moveTo>
                      <a:pt x="12" y="25"/>
                    </a:moveTo>
                    <a:cubicBezTo>
                      <a:pt x="6" y="25"/>
                      <a:pt x="1" y="20"/>
                      <a:pt x="0" y="13"/>
                    </a:cubicBezTo>
                    <a:cubicBezTo>
                      <a:pt x="0" y="7"/>
                      <a:pt x="5" y="1"/>
                      <a:pt x="11" y="0"/>
                    </a:cubicBezTo>
                    <a:cubicBezTo>
                      <a:pt x="11" y="0"/>
                      <a:pt x="11" y="0"/>
                      <a:pt x="11" y="0"/>
                    </a:cubicBezTo>
                    <a:cubicBezTo>
                      <a:pt x="18" y="0"/>
                      <a:pt x="23" y="6"/>
                      <a:pt x="23" y="12"/>
                    </a:cubicBezTo>
                    <a:cubicBezTo>
                      <a:pt x="23" y="15"/>
                      <a:pt x="22" y="18"/>
                      <a:pt x="20" y="21"/>
                    </a:cubicBezTo>
                    <a:cubicBezTo>
                      <a:pt x="18" y="23"/>
                      <a:pt x="15" y="25"/>
                      <a:pt x="12" y="25"/>
                    </a:cubicBezTo>
                    <a:close/>
                    <a:moveTo>
                      <a:pt x="11" y="8"/>
                    </a:moveTo>
                    <a:cubicBezTo>
                      <a:pt x="10" y="9"/>
                      <a:pt x="8" y="11"/>
                      <a:pt x="8" y="13"/>
                    </a:cubicBezTo>
                    <a:cubicBezTo>
                      <a:pt x="9" y="15"/>
                      <a:pt x="10" y="17"/>
                      <a:pt x="12" y="17"/>
                    </a:cubicBezTo>
                    <a:cubicBezTo>
                      <a:pt x="12" y="17"/>
                      <a:pt x="12" y="17"/>
                      <a:pt x="12" y="17"/>
                    </a:cubicBezTo>
                    <a:cubicBezTo>
                      <a:pt x="13" y="17"/>
                      <a:pt x="14" y="16"/>
                      <a:pt x="14" y="16"/>
                    </a:cubicBezTo>
                    <a:cubicBezTo>
                      <a:pt x="15" y="15"/>
                      <a:pt x="15" y="14"/>
                      <a:pt x="15" y="12"/>
                    </a:cubicBezTo>
                    <a:cubicBezTo>
                      <a:pt x="15" y="10"/>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4" name="Freeform 564"/>
              <p:cNvSpPr>
                <a:spLocks noEditPoints="1"/>
              </p:cNvSpPr>
              <p:nvPr/>
            </p:nvSpPr>
            <p:spPr bwMode="auto">
              <a:xfrm>
                <a:off x="-4371975" y="2432050"/>
                <a:ext cx="49213" cy="52388"/>
              </a:xfrm>
              <a:custGeom>
                <a:avLst/>
                <a:gdLst>
                  <a:gd name="T0" fmla="*/ 11 w 23"/>
                  <a:gd name="T1" fmla="*/ 24 h 24"/>
                  <a:gd name="T2" fmla="*/ 0 w 23"/>
                  <a:gd name="T3" fmla="*/ 12 h 24"/>
                  <a:gd name="T4" fmla="*/ 3 w 23"/>
                  <a:gd name="T5" fmla="*/ 4 h 24"/>
                  <a:gd name="T6" fmla="*/ 11 w 23"/>
                  <a:gd name="T7" fmla="*/ 0 h 24"/>
                  <a:gd name="T8" fmla="*/ 12 w 23"/>
                  <a:gd name="T9" fmla="*/ 0 h 24"/>
                  <a:gd name="T10" fmla="*/ 20 w 23"/>
                  <a:gd name="T11" fmla="*/ 4 h 24"/>
                  <a:gd name="T12" fmla="*/ 23 w 23"/>
                  <a:gd name="T13" fmla="*/ 12 h 24"/>
                  <a:gd name="T14" fmla="*/ 19 w 23"/>
                  <a:gd name="T15" fmla="*/ 21 h 24"/>
                  <a:gd name="T16" fmla="*/ 12 w 23"/>
                  <a:gd name="T17" fmla="*/ 24 h 24"/>
                  <a:gd name="T18" fmla="*/ 11 w 23"/>
                  <a:gd name="T19" fmla="*/ 24 h 24"/>
                  <a:gd name="T20" fmla="*/ 12 w 23"/>
                  <a:gd name="T21" fmla="*/ 8 h 24"/>
                  <a:gd name="T22" fmla="*/ 11 w 23"/>
                  <a:gd name="T23" fmla="*/ 8 h 24"/>
                  <a:gd name="T24" fmla="*/ 9 w 23"/>
                  <a:gd name="T25" fmla="*/ 9 h 24"/>
                  <a:gd name="T26" fmla="*/ 8 w 23"/>
                  <a:gd name="T27" fmla="*/ 12 h 24"/>
                  <a:gd name="T28" fmla="*/ 11 w 23"/>
                  <a:gd name="T29" fmla="*/ 16 h 24"/>
                  <a:gd name="T30" fmla="*/ 11 w 23"/>
                  <a:gd name="T31" fmla="*/ 16 h 24"/>
                  <a:gd name="T32" fmla="*/ 13 w 23"/>
                  <a:gd name="T33" fmla="*/ 15 h 24"/>
                  <a:gd name="T34" fmla="*/ 15 w 23"/>
                  <a:gd name="T35" fmla="*/ 12 h 24"/>
                  <a:gd name="T36" fmla="*/ 14 w 23"/>
                  <a:gd name="T37" fmla="*/ 9 h 24"/>
                  <a:gd name="T38" fmla="*/ 12 w 23"/>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24">
                    <a:moveTo>
                      <a:pt x="11" y="24"/>
                    </a:moveTo>
                    <a:cubicBezTo>
                      <a:pt x="5" y="24"/>
                      <a:pt x="0" y="19"/>
                      <a:pt x="0" y="12"/>
                    </a:cubicBezTo>
                    <a:cubicBezTo>
                      <a:pt x="0" y="9"/>
                      <a:pt x="1" y="6"/>
                      <a:pt x="3" y="4"/>
                    </a:cubicBezTo>
                    <a:cubicBezTo>
                      <a:pt x="5" y="1"/>
                      <a:pt x="8" y="0"/>
                      <a:pt x="11" y="0"/>
                    </a:cubicBezTo>
                    <a:cubicBezTo>
                      <a:pt x="12" y="0"/>
                      <a:pt x="12" y="0"/>
                      <a:pt x="12" y="0"/>
                    </a:cubicBezTo>
                    <a:cubicBezTo>
                      <a:pt x="14" y="0"/>
                      <a:pt x="17" y="1"/>
                      <a:pt x="20" y="4"/>
                    </a:cubicBezTo>
                    <a:cubicBezTo>
                      <a:pt x="22" y="6"/>
                      <a:pt x="23" y="9"/>
                      <a:pt x="23" y="12"/>
                    </a:cubicBezTo>
                    <a:cubicBezTo>
                      <a:pt x="23" y="15"/>
                      <a:pt x="21" y="18"/>
                      <a:pt x="19" y="21"/>
                    </a:cubicBezTo>
                    <a:cubicBezTo>
                      <a:pt x="17" y="23"/>
                      <a:pt x="15" y="24"/>
                      <a:pt x="12" y="24"/>
                    </a:cubicBezTo>
                    <a:lnTo>
                      <a:pt x="11" y="24"/>
                    </a:lnTo>
                    <a:close/>
                    <a:moveTo>
                      <a:pt x="12" y="8"/>
                    </a:moveTo>
                    <a:cubicBezTo>
                      <a:pt x="11" y="8"/>
                      <a:pt x="11" y="8"/>
                      <a:pt x="11" y="8"/>
                    </a:cubicBezTo>
                    <a:cubicBezTo>
                      <a:pt x="10" y="8"/>
                      <a:pt x="10" y="9"/>
                      <a:pt x="9" y="9"/>
                    </a:cubicBezTo>
                    <a:cubicBezTo>
                      <a:pt x="8" y="10"/>
                      <a:pt x="8" y="11"/>
                      <a:pt x="8" y="12"/>
                    </a:cubicBezTo>
                    <a:cubicBezTo>
                      <a:pt x="8" y="14"/>
                      <a:pt x="10" y="16"/>
                      <a:pt x="11" y="16"/>
                    </a:cubicBezTo>
                    <a:cubicBezTo>
                      <a:pt x="11" y="16"/>
                      <a:pt x="11" y="16"/>
                      <a:pt x="11" y="16"/>
                    </a:cubicBezTo>
                    <a:cubicBezTo>
                      <a:pt x="12" y="16"/>
                      <a:pt x="13" y="16"/>
                      <a:pt x="13" y="15"/>
                    </a:cubicBezTo>
                    <a:cubicBezTo>
                      <a:pt x="14" y="14"/>
                      <a:pt x="15" y="13"/>
                      <a:pt x="15" y="12"/>
                    </a:cubicBezTo>
                    <a:cubicBezTo>
                      <a:pt x="15" y="11"/>
                      <a:pt x="14" y="10"/>
                      <a:pt x="14" y="9"/>
                    </a:cubicBezTo>
                    <a:cubicBezTo>
                      <a:pt x="13" y="9"/>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5" name="Freeform 565"/>
              <p:cNvSpPr>
                <a:spLocks noEditPoints="1"/>
              </p:cNvSpPr>
              <p:nvPr/>
            </p:nvSpPr>
            <p:spPr bwMode="auto">
              <a:xfrm>
                <a:off x="-4341813" y="2432050"/>
                <a:ext cx="49213" cy="53975"/>
              </a:xfrm>
              <a:custGeom>
                <a:avLst/>
                <a:gdLst>
                  <a:gd name="T0" fmla="*/ 12 w 23"/>
                  <a:gd name="T1" fmla="*/ 25 h 25"/>
                  <a:gd name="T2" fmla="*/ 12 w 23"/>
                  <a:gd name="T3" fmla="*/ 25 h 25"/>
                  <a:gd name="T4" fmla="*/ 1 w 23"/>
                  <a:gd name="T5" fmla="*/ 12 h 25"/>
                  <a:gd name="T6" fmla="*/ 12 w 23"/>
                  <a:gd name="T7" fmla="*/ 0 h 25"/>
                  <a:gd name="T8" fmla="*/ 12 w 23"/>
                  <a:gd name="T9" fmla="*/ 0 h 25"/>
                  <a:gd name="T10" fmla="*/ 20 w 23"/>
                  <a:gd name="T11" fmla="*/ 4 h 25"/>
                  <a:gd name="T12" fmla="*/ 23 w 23"/>
                  <a:gd name="T13" fmla="*/ 13 h 25"/>
                  <a:gd name="T14" fmla="*/ 12 w 23"/>
                  <a:gd name="T15" fmla="*/ 25 h 25"/>
                  <a:gd name="T16" fmla="*/ 12 w 23"/>
                  <a:gd name="T17" fmla="*/ 4 h 25"/>
                  <a:gd name="T18" fmla="*/ 12 w 23"/>
                  <a:gd name="T19" fmla="*/ 8 h 25"/>
                  <a:gd name="T20" fmla="*/ 9 w 23"/>
                  <a:gd name="T21" fmla="*/ 12 h 25"/>
                  <a:gd name="T22" fmla="*/ 12 w 23"/>
                  <a:gd name="T23" fmla="*/ 16 h 25"/>
                  <a:gd name="T24" fmla="*/ 15 w 23"/>
                  <a:gd name="T25" fmla="*/ 13 h 25"/>
                  <a:gd name="T26" fmla="*/ 14 w 23"/>
                  <a:gd name="T27" fmla="*/ 9 h 25"/>
                  <a:gd name="T28" fmla="*/ 12 w 23"/>
                  <a:gd name="T29" fmla="*/ 8 h 25"/>
                  <a:gd name="T30" fmla="*/ 12 w 23"/>
                  <a:gd name="T31"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25">
                    <a:moveTo>
                      <a:pt x="12" y="25"/>
                    </a:moveTo>
                    <a:cubicBezTo>
                      <a:pt x="12" y="25"/>
                      <a:pt x="12" y="25"/>
                      <a:pt x="12" y="25"/>
                    </a:cubicBezTo>
                    <a:cubicBezTo>
                      <a:pt x="5" y="24"/>
                      <a:pt x="0" y="19"/>
                      <a:pt x="1" y="12"/>
                    </a:cubicBezTo>
                    <a:cubicBezTo>
                      <a:pt x="1" y="6"/>
                      <a:pt x="6" y="0"/>
                      <a:pt x="12" y="0"/>
                    </a:cubicBezTo>
                    <a:cubicBezTo>
                      <a:pt x="12" y="0"/>
                      <a:pt x="12" y="0"/>
                      <a:pt x="12" y="0"/>
                    </a:cubicBezTo>
                    <a:cubicBezTo>
                      <a:pt x="15" y="0"/>
                      <a:pt x="18" y="2"/>
                      <a:pt x="20" y="4"/>
                    </a:cubicBezTo>
                    <a:cubicBezTo>
                      <a:pt x="22" y="6"/>
                      <a:pt x="23" y="10"/>
                      <a:pt x="23" y="13"/>
                    </a:cubicBezTo>
                    <a:cubicBezTo>
                      <a:pt x="23" y="20"/>
                      <a:pt x="18" y="25"/>
                      <a:pt x="12" y="25"/>
                    </a:cubicBezTo>
                    <a:close/>
                    <a:moveTo>
                      <a:pt x="12" y="4"/>
                    </a:moveTo>
                    <a:cubicBezTo>
                      <a:pt x="12" y="8"/>
                      <a:pt x="12" y="8"/>
                      <a:pt x="12" y="8"/>
                    </a:cubicBezTo>
                    <a:cubicBezTo>
                      <a:pt x="10" y="8"/>
                      <a:pt x="9" y="10"/>
                      <a:pt x="9" y="12"/>
                    </a:cubicBezTo>
                    <a:cubicBezTo>
                      <a:pt x="9" y="15"/>
                      <a:pt x="10" y="16"/>
                      <a:pt x="12" y="16"/>
                    </a:cubicBezTo>
                    <a:cubicBezTo>
                      <a:pt x="14" y="16"/>
                      <a:pt x="15" y="15"/>
                      <a:pt x="15" y="13"/>
                    </a:cubicBezTo>
                    <a:cubicBezTo>
                      <a:pt x="15" y="11"/>
                      <a:pt x="15" y="10"/>
                      <a:pt x="14" y="9"/>
                    </a:cubicBezTo>
                    <a:cubicBezTo>
                      <a:pt x="14" y="9"/>
                      <a:pt x="13" y="8"/>
                      <a:pt x="12" y="8"/>
                    </a:cubicBezTo>
                    <a:lnTo>
                      <a:pt x="12"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6" name="Freeform 566"/>
              <p:cNvSpPr>
                <a:spLocks noEditPoints="1"/>
              </p:cNvSpPr>
              <p:nvPr/>
            </p:nvSpPr>
            <p:spPr bwMode="auto">
              <a:xfrm>
                <a:off x="-4494213" y="2408238"/>
                <a:ext cx="50800" cy="52388"/>
              </a:xfrm>
              <a:custGeom>
                <a:avLst/>
                <a:gdLst>
                  <a:gd name="T0" fmla="*/ 12 w 24"/>
                  <a:gd name="T1" fmla="*/ 24 h 24"/>
                  <a:gd name="T2" fmla="*/ 0 w 24"/>
                  <a:gd name="T3" fmla="*/ 14 h 24"/>
                  <a:gd name="T4" fmla="*/ 2 w 24"/>
                  <a:gd name="T5" fmla="*/ 5 h 24"/>
                  <a:gd name="T6" fmla="*/ 10 w 24"/>
                  <a:gd name="T7" fmla="*/ 0 h 24"/>
                  <a:gd name="T8" fmla="*/ 12 w 24"/>
                  <a:gd name="T9" fmla="*/ 0 h 24"/>
                  <a:gd name="T10" fmla="*/ 23 w 24"/>
                  <a:gd name="T11" fmla="*/ 10 h 24"/>
                  <a:gd name="T12" fmla="*/ 14 w 24"/>
                  <a:gd name="T13" fmla="*/ 24 h 24"/>
                  <a:gd name="T14" fmla="*/ 12 w 24"/>
                  <a:gd name="T15" fmla="*/ 24 h 24"/>
                  <a:gd name="T16" fmla="*/ 12 w 24"/>
                  <a:gd name="T17" fmla="*/ 8 h 24"/>
                  <a:gd name="T18" fmla="*/ 11 w 24"/>
                  <a:gd name="T19" fmla="*/ 8 h 24"/>
                  <a:gd name="T20" fmla="*/ 9 w 24"/>
                  <a:gd name="T21" fmla="*/ 10 h 24"/>
                  <a:gd name="T22" fmla="*/ 8 w 24"/>
                  <a:gd name="T23" fmla="*/ 13 h 24"/>
                  <a:gd name="T24" fmla="*/ 13 w 24"/>
                  <a:gd name="T25" fmla="*/ 16 h 24"/>
                  <a:gd name="T26" fmla="*/ 15 w 24"/>
                  <a:gd name="T27" fmla="*/ 11 h 24"/>
                  <a:gd name="T28" fmla="*/ 12 w 24"/>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12" y="24"/>
                    </a:moveTo>
                    <a:cubicBezTo>
                      <a:pt x="7" y="24"/>
                      <a:pt x="2" y="20"/>
                      <a:pt x="0" y="14"/>
                    </a:cubicBezTo>
                    <a:cubicBezTo>
                      <a:pt x="0" y="11"/>
                      <a:pt x="0" y="8"/>
                      <a:pt x="2" y="5"/>
                    </a:cubicBezTo>
                    <a:cubicBezTo>
                      <a:pt x="4" y="2"/>
                      <a:pt x="7" y="1"/>
                      <a:pt x="10" y="0"/>
                    </a:cubicBezTo>
                    <a:cubicBezTo>
                      <a:pt x="10" y="0"/>
                      <a:pt x="11" y="0"/>
                      <a:pt x="12" y="0"/>
                    </a:cubicBezTo>
                    <a:cubicBezTo>
                      <a:pt x="18" y="0"/>
                      <a:pt x="23" y="4"/>
                      <a:pt x="23" y="10"/>
                    </a:cubicBezTo>
                    <a:cubicBezTo>
                      <a:pt x="24" y="17"/>
                      <a:pt x="20" y="23"/>
                      <a:pt x="14" y="24"/>
                    </a:cubicBezTo>
                    <a:cubicBezTo>
                      <a:pt x="13" y="24"/>
                      <a:pt x="13" y="24"/>
                      <a:pt x="12" y="24"/>
                    </a:cubicBezTo>
                    <a:close/>
                    <a:moveTo>
                      <a:pt x="12" y="8"/>
                    </a:moveTo>
                    <a:cubicBezTo>
                      <a:pt x="11" y="8"/>
                      <a:pt x="11" y="8"/>
                      <a:pt x="11" y="8"/>
                    </a:cubicBezTo>
                    <a:cubicBezTo>
                      <a:pt x="10" y="8"/>
                      <a:pt x="9" y="9"/>
                      <a:pt x="9" y="10"/>
                    </a:cubicBezTo>
                    <a:cubicBezTo>
                      <a:pt x="8" y="10"/>
                      <a:pt x="8" y="12"/>
                      <a:pt x="8" y="13"/>
                    </a:cubicBezTo>
                    <a:cubicBezTo>
                      <a:pt x="9" y="15"/>
                      <a:pt x="11" y="16"/>
                      <a:pt x="13" y="16"/>
                    </a:cubicBezTo>
                    <a:cubicBezTo>
                      <a:pt x="14" y="16"/>
                      <a:pt x="16" y="14"/>
                      <a:pt x="15"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7" name="Freeform 567"/>
              <p:cNvSpPr>
                <a:spLocks noEditPoints="1"/>
              </p:cNvSpPr>
              <p:nvPr/>
            </p:nvSpPr>
            <p:spPr bwMode="auto">
              <a:xfrm>
                <a:off x="-4462463" y="2405063"/>
                <a:ext cx="52388" cy="50800"/>
              </a:xfrm>
              <a:custGeom>
                <a:avLst/>
                <a:gdLst>
                  <a:gd name="T0" fmla="*/ 12 w 24"/>
                  <a:gd name="T1" fmla="*/ 24 h 24"/>
                  <a:gd name="T2" fmla="*/ 0 w 24"/>
                  <a:gd name="T3" fmla="*/ 13 h 24"/>
                  <a:gd name="T4" fmla="*/ 3 w 24"/>
                  <a:gd name="T5" fmla="*/ 4 h 24"/>
                  <a:gd name="T6" fmla="*/ 11 w 24"/>
                  <a:gd name="T7" fmla="*/ 0 h 24"/>
                  <a:gd name="T8" fmla="*/ 12 w 24"/>
                  <a:gd name="T9" fmla="*/ 0 h 24"/>
                  <a:gd name="T10" fmla="*/ 24 w 24"/>
                  <a:gd name="T11" fmla="*/ 10 h 24"/>
                  <a:gd name="T12" fmla="*/ 14 w 24"/>
                  <a:gd name="T13" fmla="*/ 24 h 24"/>
                  <a:gd name="T14" fmla="*/ 12 w 24"/>
                  <a:gd name="T15" fmla="*/ 24 h 24"/>
                  <a:gd name="T16" fmla="*/ 12 w 24"/>
                  <a:gd name="T17" fmla="*/ 8 h 24"/>
                  <a:gd name="T18" fmla="*/ 12 w 24"/>
                  <a:gd name="T19" fmla="*/ 8 h 24"/>
                  <a:gd name="T20" fmla="*/ 9 w 24"/>
                  <a:gd name="T21" fmla="*/ 9 h 24"/>
                  <a:gd name="T22" fmla="*/ 8 w 24"/>
                  <a:gd name="T23" fmla="*/ 12 h 24"/>
                  <a:gd name="T24" fmla="*/ 13 w 24"/>
                  <a:gd name="T25" fmla="*/ 16 h 24"/>
                  <a:gd name="T26" fmla="*/ 16 w 24"/>
                  <a:gd name="T27" fmla="*/ 11 h 24"/>
                  <a:gd name="T28" fmla="*/ 12 w 24"/>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12" y="24"/>
                    </a:moveTo>
                    <a:cubicBezTo>
                      <a:pt x="6" y="24"/>
                      <a:pt x="1" y="19"/>
                      <a:pt x="0" y="13"/>
                    </a:cubicBezTo>
                    <a:cubicBezTo>
                      <a:pt x="0" y="10"/>
                      <a:pt x="1" y="7"/>
                      <a:pt x="3" y="4"/>
                    </a:cubicBezTo>
                    <a:cubicBezTo>
                      <a:pt x="5" y="2"/>
                      <a:pt x="7" y="0"/>
                      <a:pt x="11" y="0"/>
                    </a:cubicBezTo>
                    <a:cubicBezTo>
                      <a:pt x="11" y="0"/>
                      <a:pt x="12" y="0"/>
                      <a:pt x="12" y="0"/>
                    </a:cubicBezTo>
                    <a:cubicBezTo>
                      <a:pt x="18" y="0"/>
                      <a:pt x="23" y="4"/>
                      <a:pt x="24" y="10"/>
                    </a:cubicBezTo>
                    <a:cubicBezTo>
                      <a:pt x="24" y="17"/>
                      <a:pt x="20" y="23"/>
                      <a:pt x="14" y="24"/>
                    </a:cubicBezTo>
                    <a:cubicBezTo>
                      <a:pt x="13" y="24"/>
                      <a:pt x="13" y="24"/>
                      <a:pt x="12" y="24"/>
                    </a:cubicBezTo>
                    <a:close/>
                    <a:moveTo>
                      <a:pt x="12" y="8"/>
                    </a:moveTo>
                    <a:cubicBezTo>
                      <a:pt x="12" y="8"/>
                      <a:pt x="12" y="8"/>
                      <a:pt x="12" y="8"/>
                    </a:cubicBezTo>
                    <a:cubicBezTo>
                      <a:pt x="11" y="8"/>
                      <a:pt x="10" y="8"/>
                      <a:pt x="9" y="9"/>
                    </a:cubicBezTo>
                    <a:cubicBezTo>
                      <a:pt x="9" y="10"/>
                      <a:pt x="8" y="11"/>
                      <a:pt x="8" y="12"/>
                    </a:cubicBezTo>
                    <a:cubicBezTo>
                      <a:pt x="9" y="14"/>
                      <a:pt x="11" y="16"/>
                      <a:pt x="13" y="16"/>
                    </a:cubicBezTo>
                    <a:cubicBezTo>
                      <a:pt x="14" y="16"/>
                      <a:pt x="16" y="13"/>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8" name="Freeform 568"/>
              <p:cNvSpPr>
                <a:spLocks noEditPoints="1"/>
              </p:cNvSpPr>
              <p:nvPr/>
            </p:nvSpPr>
            <p:spPr bwMode="auto">
              <a:xfrm>
                <a:off x="-4429125" y="2400300"/>
                <a:ext cx="50800" cy="50800"/>
              </a:xfrm>
              <a:custGeom>
                <a:avLst/>
                <a:gdLst>
                  <a:gd name="T0" fmla="*/ 12 w 24"/>
                  <a:gd name="T1" fmla="*/ 24 h 24"/>
                  <a:gd name="T2" fmla="*/ 5 w 24"/>
                  <a:gd name="T3" fmla="*/ 21 h 24"/>
                  <a:gd name="T4" fmla="*/ 1 w 24"/>
                  <a:gd name="T5" fmla="*/ 13 h 24"/>
                  <a:gd name="T6" fmla="*/ 3 w 24"/>
                  <a:gd name="T7" fmla="*/ 4 h 24"/>
                  <a:gd name="T8" fmla="*/ 11 w 24"/>
                  <a:gd name="T9" fmla="*/ 0 h 24"/>
                  <a:gd name="T10" fmla="*/ 24 w 24"/>
                  <a:gd name="T11" fmla="*/ 11 h 24"/>
                  <a:gd name="T12" fmla="*/ 13 w 24"/>
                  <a:gd name="T13" fmla="*/ 24 h 24"/>
                  <a:gd name="T14" fmla="*/ 12 w 24"/>
                  <a:gd name="T15" fmla="*/ 24 h 24"/>
                  <a:gd name="T16" fmla="*/ 12 w 24"/>
                  <a:gd name="T17" fmla="*/ 8 h 24"/>
                  <a:gd name="T18" fmla="*/ 12 w 24"/>
                  <a:gd name="T19" fmla="*/ 8 h 24"/>
                  <a:gd name="T20" fmla="*/ 9 w 24"/>
                  <a:gd name="T21" fmla="*/ 9 h 24"/>
                  <a:gd name="T22" fmla="*/ 9 w 24"/>
                  <a:gd name="T23" fmla="*/ 12 h 24"/>
                  <a:gd name="T24" fmla="*/ 10 w 24"/>
                  <a:gd name="T25" fmla="*/ 15 h 24"/>
                  <a:gd name="T26" fmla="*/ 13 w 24"/>
                  <a:gd name="T27" fmla="*/ 16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10" y="24"/>
                      <a:pt x="7" y="23"/>
                      <a:pt x="5" y="21"/>
                    </a:cubicBezTo>
                    <a:cubicBezTo>
                      <a:pt x="2" y="19"/>
                      <a:pt x="1" y="16"/>
                      <a:pt x="1" y="13"/>
                    </a:cubicBezTo>
                    <a:cubicBezTo>
                      <a:pt x="0" y="10"/>
                      <a:pt x="1" y="7"/>
                      <a:pt x="3" y="4"/>
                    </a:cubicBezTo>
                    <a:cubicBezTo>
                      <a:pt x="5" y="2"/>
                      <a:pt x="8" y="0"/>
                      <a:pt x="11" y="0"/>
                    </a:cubicBezTo>
                    <a:cubicBezTo>
                      <a:pt x="18" y="0"/>
                      <a:pt x="24" y="5"/>
                      <a:pt x="24" y="11"/>
                    </a:cubicBezTo>
                    <a:cubicBezTo>
                      <a:pt x="24" y="18"/>
                      <a:pt x="20" y="24"/>
                      <a:pt x="13" y="24"/>
                    </a:cubicBezTo>
                    <a:lnTo>
                      <a:pt x="12" y="24"/>
                    </a:lnTo>
                    <a:close/>
                    <a:moveTo>
                      <a:pt x="12" y="8"/>
                    </a:moveTo>
                    <a:cubicBezTo>
                      <a:pt x="12" y="8"/>
                      <a:pt x="12" y="8"/>
                      <a:pt x="12" y="8"/>
                    </a:cubicBezTo>
                    <a:cubicBezTo>
                      <a:pt x="11" y="8"/>
                      <a:pt x="10" y="9"/>
                      <a:pt x="9" y="9"/>
                    </a:cubicBezTo>
                    <a:cubicBezTo>
                      <a:pt x="9" y="10"/>
                      <a:pt x="9" y="11"/>
                      <a:pt x="9" y="12"/>
                    </a:cubicBezTo>
                    <a:cubicBezTo>
                      <a:pt x="9" y="14"/>
                      <a:pt x="9" y="14"/>
                      <a:pt x="10" y="15"/>
                    </a:cubicBezTo>
                    <a:cubicBezTo>
                      <a:pt x="11" y="16"/>
                      <a:pt x="12" y="16"/>
                      <a:pt x="13" y="16"/>
                    </a:cubicBezTo>
                    <a:cubicBezTo>
                      <a:pt x="15"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9" name="Freeform 569"/>
              <p:cNvSpPr>
                <a:spLocks noEditPoints="1"/>
              </p:cNvSpPr>
              <p:nvPr/>
            </p:nvSpPr>
            <p:spPr bwMode="auto">
              <a:xfrm>
                <a:off x="-4395788" y="2398713"/>
                <a:ext cx="49213" cy="50800"/>
              </a:xfrm>
              <a:custGeom>
                <a:avLst/>
                <a:gdLst>
                  <a:gd name="T0" fmla="*/ 12 w 23"/>
                  <a:gd name="T1" fmla="*/ 24 h 24"/>
                  <a:gd name="T2" fmla="*/ 4 w 23"/>
                  <a:gd name="T3" fmla="*/ 21 h 24"/>
                  <a:gd name="T4" fmla="*/ 0 w 23"/>
                  <a:gd name="T5" fmla="*/ 13 h 24"/>
                  <a:gd name="T6" fmla="*/ 3 w 23"/>
                  <a:gd name="T7" fmla="*/ 4 h 24"/>
                  <a:gd name="T8" fmla="*/ 11 w 23"/>
                  <a:gd name="T9" fmla="*/ 0 h 24"/>
                  <a:gd name="T10" fmla="*/ 12 w 23"/>
                  <a:gd name="T11" fmla="*/ 0 h 24"/>
                  <a:gd name="T12" fmla="*/ 23 w 23"/>
                  <a:gd name="T13" fmla="*/ 12 h 24"/>
                  <a:gd name="T14" fmla="*/ 12 w 23"/>
                  <a:gd name="T15" fmla="*/ 24 h 24"/>
                  <a:gd name="T16" fmla="*/ 12 w 23"/>
                  <a:gd name="T17" fmla="*/ 8 h 24"/>
                  <a:gd name="T18" fmla="*/ 9 w 23"/>
                  <a:gd name="T19" fmla="*/ 9 h 24"/>
                  <a:gd name="T20" fmla="*/ 8 w 23"/>
                  <a:gd name="T21" fmla="*/ 12 h 24"/>
                  <a:gd name="T22" fmla="*/ 9 w 23"/>
                  <a:gd name="T23" fmla="*/ 15 h 24"/>
                  <a:gd name="T24" fmla="*/ 12 w 23"/>
                  <a:gd name="T25" fmla="*/ 16 h 24"/>
                  <a:gd name="T26" fmla="*/ 12 w 23"/>
                  <a:gd name="T27" fmla="*/ 16 h 24"/>
                  <a:gd name="T28" fmla="*/ 15 w 23"/>
                  <a:gd name="T29" fmla="*/ 12 h 24"/>
                  <a:gd name="T30" fmla="*/ 12 w 23"/>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24">
                    <a:moveTo>
                      <a:pt x="12" y="24"/>
                    </a:moveTo>
                    <a:cubicBezTo>
                      <a:pt x="9" y="24"/>
                      <a:pt x="6" y="23"/>
                      <a:pt x="4" y="21"/>
                    </a:cubicBezTo>
                    <a:cubicBezTo>
                      <a:pt x="1" y="19"/>
                      <a:pt x="0" y="16"/>
                      <a:pt x="0" y="13"/>
                    </a:cubicBezTo>
                    <a:cubicBezTo>
                      <a:pt x="0" y="10"/>
                      <a:pt x="1" y="6"/>
                      <a:pt x="3" y="4"/>
                    </a:cubicBezTo>
                    <a:cubicBezTo>
                      <a:pt x="5" y="2"/>
                      <a:pt x="8" y="0"/>
                      <a:pt x="11" y="0"/>
                    </a:cubicBezTo>
                    <a:cubicBezTo>
                      <a:pt x="12" y="0"/>
                      <a:pt x="12" y="0"/>
                      <a:pt x="12" y="0"/>
                    </a:cubicBezTo>
                    <a:cubicBezTo>
                      <a:pt x="18" y="0"/>
                      <a:pt x="23" y="5"/>
                      <a:pt x="23" y="12"/>
                    </a:cubicBezTo>
                    <a:cubicBezTo>
                      <a:pt x="23" y="19"/>
                      <a:pt x="18" y="24"/>
                      <a:pt x="12" y="24"/>
                    </a:cubicBezTo>
                    <a:close/>
                    <a:moveTo>
                      <a:pt x="12" y="8"/>
                    </a:moveTo>
                    <a:cubicBezTo>
                      <a:pt x="11" y="8"/>
                      <a:pt x="10" y="8"/>
                      <a:pt x="9" y="9"/>
                    </a:cubicBezTo>
                    <a:cubicBezTo>
                      <a:pt x="8" y="10"/>
                      <a:pt x="8" y="11"/>
                      <a:pt x="8" y="12"/>
                    </a:cubicBezTo>
                    <a:cubicBezTo>
                      <a:pt x="8" y="13"/>
                      <a:pt x="9" y="14"/>
                      <a:pt x="9" y="15"/>
                    </a:cubicBezTo>
                    <a:cubicBezTo>
                      <a:pt x="10" y="16"/>
                      <a:pt x="11" y="16"/>
                      <a:pt x="12" y="16"/>
                    </a:cubicBezTo>
                    <a:cubicBezTo>
                      <a:pt x="12" y="16"/>
                      <a:pt x="12" y="16"/>
                      <a:pt x="12" y="16"/>
                    </a:cubicBezTo>
                    <a:cubicBezTo>
                      <a:pt x="14" y="16"/>
                      <a:pt x="15" y="14"/>
                      <a:pt x="15" y="12"/>
                    </a:cubicBezTo>
                    <a:cubicBezTo>
                      <a:pt x="15"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0" name="Freeform 570"/>
              <p:cNvSpPr>
                <a:spLocks noEditPoints="1"/>
              </p:cNvSpPr>
              <p:nvPr/>
            </p:nvSpPr>
            <p:spPr bwMode="auto">
              <a:xfrm>
                <a:off x="-4362450" y="2398713"/>
                <a:ext cx="50800" cy="50800"/>
              </a:xfrm>
              <a:custGeom>
                <a:avLst/>
                <a:gdLst>
                  <a:gd name="T0" fmla="*/ 12 w 24"/>
                  <a:gd name="T1" fmla="*/ 24 h 24"/>
                  <a:gd name="T2" fmla="*/ 12 w 24"/>
                  <a:gd name="T3" fmla="*/ 24 h 24"/>
                  <a:gd name="T4" fmla="*/ 7 w 24"/>
                  <a:gd name="T5" fmla="*/ 23 h 24"/>
                  <a:gd name="T6" fmla="*/ 4 w 24"/>
                  <a:gd name="T7" fmla="*/ 21 h 24"/>
                  <a:gd name="T8" fmla="*/ 0 w 24"/>
                  <a:gd name="T9" fmla="*/ 12 h 24"/>
                  <a:gd name="T10" fmla="*/ 4 w 24"/>
                  <a:gd name="T11" fmla="*/ 3 h 24"/>
                  <a:gd name="T12" fmla="*/ 7 w 24"/>
                  <a:gd name="T13" fmla="*/ 1 h 24"/>
                  <a:gd name="T14" fmla="*/ 12 w 24"/>
                  <a:gd name="T15" fmla="*/ 0 h 24"/>
                  <a:gd name="T16" fmla="*/ 12 w 24"/>
                  <a:gd name="T17" fmla="*/ 0 h 24"/>
                  <a:gd name="T18" fmla="*/ 20 w 24"/>
                  <a:gd name="T19" fmla="*/ 4 h 24"/>
                  <a:gd name="T20" fmla="*/ 24 w 24"/>
                  <a:gd name="T21" fmla="*/ 12 h 24"/>
                  <a:gd name="T22" fmla="*/ 12 w 24"/>
                  <a:gd name="T23" fmla="*/ 24 h 24"/>
                  <a:gd name="T24" fmla="*/ 12 w 24"/>
                  <a:gd name="T25" fmla="*/ 8 h 24"/>
                  <a:gd name="T26" fmla="*/ 11 w 24"/>
                  <a:gd name="T27" fmla="*/ 8 h 24"/>
                  <a:gd name="T28" fmla="*/ 9 w 24"/>
                  <a:gd name="T29" fmla="*/ 9 h 24"/>
                  <a:gd name="T30" fmla="*/ 8 w 24"/>
                  <a:gd name="T31" fmla="*/ 12 h 24"/>
                  <a:gd name="T32" fmla="*/ 10 w 24"/>
                  <a:gd name="T33" fmla="*/ 15 h 24"/>
                  <a:gd name="T34" fmla="*/ 11 w 24"/>
                  <a:gd name="T35" fmla="*/ 16 h 24"/>
                  <a:gd name="T36" fmla="*/ 12 w 24"/>
                  <a:gd name="T37" fmla="*/ 16 h 24"/>
                  <a:gd name="T38" fmla="*/ 12 w 24"/>
                  <a:gd name="T39" fmla="*/ 16 h 24"/>
                  <a:gd name="T40" fmla="*/ 16 w 24"/>
                  <a:gd name="T41" fmla="*/ 12 h 24"/>
                  <a:gd name="T42" fmla="*/ 15 w 24"/>
                  <a:gd name="T43" fmla="*/ 9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2" y="24"/>
                    </a:moveTo>
                    <a:cubicBezTo>
                      <a:pt x="12" y="24"/>
                      <a:pt x="12" y="24"/>
                      <a:pt x="12" y="24"/>
                    </a:cubicBezTo>
                    <a:cubicBezTo>
                      <a:pt x="10" y="24"/>
                      <a:pt x="9" y="24"/>
                      <a:pt x="7" y="23"/>
                    </a:cubicBezTo>
                    <a:cubicBezTo>
                      <a:pt x="6" y="22"/>
                      <a:pt x="5" y="22"/>
                      <a:pt x="4" y="21"/>
                    </a:cubicBezTo>
                    <a:cubicBezTo>
                      <a:pt x="2" y="18"/>
                      <a:pt x="0" y="15"/>
                      <a:pt x="0" y="12"/>
                    </a:cubicBezTo>
                    <a:cubicBezTo>
                      <a:pt x="0" y="9"/>
                      <a:pt x="1" y="6"/>
                      <a:pt x="4" y="3"/>
                    </a:cubicBezTo>
                    <a:cubicBezTo>
                      <a:pt x="5" y="2"/>
                      <a:pt x="6" y="1"/>
                      <a:pt x="7" y="1"/>
                    </a:cubicBezTo>
                    <a:cubicBezTo>
                      <a:pt x="9" y="0"/>
                      <a:pt x="10" y="0"/>
                      <a:pt x="12" y="0"/>
                    </a:cubicBezTo>
                    <a:cubicBezTo>
                      <a:pt x="12" y="0"/>
                      <a:pt x="12" y="0"/>
                      <a:pt x="12" y="0"/>
                    </a:cubicBezTo>
                    <a:cubicBezTo>
                      <a:pt x="15" y="0"/>
                      <a:pt x="18" y="1"/>
                      <a:pt x="20" y="4"/>
                    </a:cubicBezTo>
                    <a:cubicBezTo>
                      <a:pt x="23" y="6"/>
                      <a:pt x="24" y="9"/>
                      <a:pt x="24" y="12"/>
                    </a:cubicBezTo>
                    <a:cubicBezTo>
                      <a:pt x="23" y="19"/>
                      <a:pt x="18" y="24"/>
                      <a:pt x="12" y="24"/>
                    </a:cubicBezTo>
                    <a:close/>
                    <a:moveTo>
                      <a:pt x="12" y="8"/>
                    </a:moveTo>
                    <a:cubicBezTo>
                      <a:pt x="11" y="8"/>
                      <a:pt x="11" y="8"/>
                      <a:pt x="11" y="8"/>
                    </a:cubicBezTo>
                    <a:cubicBezTo>
                      <a:pt x="10" y="8"/>
                      <a:pt x="10" y="9"/>
                      <a:pt x="9" y="9"/>
                    </a:cubicBezTo>
                    <a:cubicBezTo>
                      <a:pt x="9" y="10"/>
                      <a:pt x="8" y="11"/>
                      <a:pt x="8" y="12"/>
                    </a:cubicBezTo>
                    <a:cubicBezTo>
                      <a:pt x="8" y="13"/>
                      <a:pt x="9" y="14"/>
                      <a:pt x="10" y="15"/>
                    </a:cubicBezTo>
                    <a:cubicBezTo>
                      <a:pt x="10" y="15"/>
                      <a:pt x="10" y="15"/>
                      <a:pt x="11" y="16"/>
                    </a:cubicBezTo>
                    <a:cubicBezTo>
                      <a:pt x="11" y="16"/>
                      <a:pt x="12" y="16"/>
                      <a:pt x="12" y="16"/>
                    </a:cubicBezTo>
                    <a:cubicBezTo>
                      <a:pt x="12" y="16"/>
                      <a:pt x="12" y="16"/>
                      <a:pt x="12" y="16"/>
                    </a:cubicBezTo>
                    <a:cubicBezTo>
                      <a:pt x="14" y="16"/>
                      <a:pt x="16" y="14"/>
                      <a:pt x="16" y="12"/>
                    </a:cubicBezTo>
                    <a:cubicBezTo>
                      <a:pt x="16"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1" name="Freeform 571"/>
              <p:cNvSpPr>
                <a:spLocks noEditPoints="1"/>
              </p:cNvSpPr>
              <p:nvPr/>
            </p:nvSpPr>
            <p:spPr bwMode="auto">
              <a:xfrm>
                <a:off x="-4483100" y="2371725"/>
                <a:ext cx="53975" cy="52388"/>
              </a:xfrm>
              <a:custGeom>
                <a:avLst/>
                <a:gdLst>
                  <a:gd name="T0" fmla="*/ 12 w 25"/>
                  <a:gd name="T1" fmla="*/ 24 h 24"/>
                  <a:gd name="T2" fmla="*/ 0 w 25"/>
                  <a:gd name="T3" fmla="*/ 14 h 24"/>
                  <a:gd name="T4" fmla="*/ 2 w 25"/>
                  <a:gd name="T5" fmla="*/ 5 h 24"/>
                  <a:gd name="T6" fmla="*/ 10 w 25"/>
                  <a:gd name="T7" fmla="*/ 0 h 24"/>
                  <a:gd name="T8" fmla="*/ 10 w 25"/>
                  <a:gd name="T9" fmla="*/ 0 h 24"/>
                  <a:gd name="T10" fmla="*/ 12 w 25"/>
                  <a:gd name="T11" fmla="*/ 0 h 24"/>
                  <a:gd name="T12" fmla="*/ 24 w 25"/>
                  <a:gd name="T13" fmla="*/ 10 h 24"/>
                  <a:gd name="T14" fmla="*/ 14 w 25"/>
                  <a:gd name="T15" fmla="*/ 24 h 24"/>
                  <a:gd name="T16" fmla="*/ 12 w 25"/>
                  <a:gd name="T17" fmla="*/ 24 h 24"/>
                  <a:gd name="T18" fmla="*/ 11 w 25"/>
                  <a:gd name="T19" fmla="*/ 8 h 24"/>
                  <a:gd name="T20" fmla="*/ 9 w 25"/>
                  <a:gd name="T21" fmla="*/ 9 h 24"/>
                  <a:gd name="T22" fmla="*/ 8 w 25"/>
                  <a:gd name="T23" fmla="*/ 12 h 24"/>
                  <a:gd name="T24" fmla="*/ 13 w 25"/>
                  <a:gd name="T25" fmla="*/ 16 h 24"/>
                  <a:gd name="T26" fmla="*/ 13 w 25"/>
                  <a:gd name="T27" fmla="*/ 16 h 24"/>
                  <a:gd name="T28" fmla="*/ 16 w 25"/>
                  <a:gd name="T29" fmla="*/ 11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6" y="24"/>
                      <a:pt x="1" y="20"/>
                      <a:pt x="0" y="14"/>
                    </a:cubicBezTo>
                    <a:cubicBezTo>
                      <a:pt x="0" y="11"/>
                      <a:pt x="0" y="7"/>
                      <a:pt x="2" y="5"/>
                    </a:cubicBezTo>
                    <a:cubicBezTo>
                      <a:pt x="4" y="2"/>
                      <a:pt x="7" y="0"/>
                      <a:pt x="10" y="0"/>
                    </a:cubicBezTo>
                    <a:cubicBezTo>
                      <a:pt x="10" y="0"/>
                      <a:pt x="10" y="0"/>
                      <a:pt x="10" y="0"/>
                    </a:cubicBezTo>
                    <a:cubicBezTo>
                      <a:pt x="11" y="0"/>
                      <a:pt x="11" y="0"/>
                      <a:pt x="12" y="0"/>
                    </a:cubicBezTo>
                    <a:cubicBezTo>
                      <a:pt x="18" y="0"/>
                      <a:pt x="23" y="4"/>
                      <a:pt x="24" y="10"/>
                    </a:cubicBezTo>
                    <a:cubicBezTo>
                      <a:pt x="25" y="17"/>
                      <a:pt x="20" y="23"/>
                      <a:pt x="14" y="24"/>
                    </a:cubicBezTo>
                    <a:cubicBezTo>
                      <a:pt x="13" y="24"/>
                      <a:pt x="13" y="24"/>
                      <a:pt x="12" y="24"/>
                    </a:cubicBezTo>
                    <a:close/>
                    <a:moveTo>
                      <a:pt x="11" y="8"/>
                    </a:moveTo>
                    <a:cubicBezTo>
                      <a:pt x="10" y="8"/>
                      <a:pt x="9" y="9"/>
                      <a:pt x="9" y="9"/>
                    </a:cubicBezTo>
                    <a:cubicBezTo>
                      <a:pt x="8" y="10"/>
                      <a:pt x="8" y="11"/>
                      <a:pt x="8" y="12"/>
                    </a:cubicBezTo>
                    <a:cubicBezTo>
                      <a:pt x="8" y="15"/>
                      <a:pt x="10" y="16"/>
                      <a:pt x="13" y="16"/>
                    </a:cubicBezTo>
                    <a:cubicBezTo>
                      <a:pt x="13" y="16"/>
                      <a:pt x="13" y="16"/>
                      <a:pt x="13" y="16"/>
                    </a:cubicBezTo>
                    <a:cubicBezTo>
                      <a:pt x="15" y="15"/>
                      <a:pt x="16" y="13"/>
                      <a:pt x="16" y="11"/>
                    </a:cubicBezTo>
                    <a:cubicBezTo>
                      <a:pt x="16" y="9"/>
                      <a:pt x="14" y="7"/>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2" name="Freeform 572"/>
              <p:cNvSpPr>
                <a:spLocks noEditPoints="1"/>
              </p:cNvSpPr>
              <p:nvPr/>
            </p:nvSpPr>
            <p:spPr bwMode="auto">
              <a:xfrm>
                <a:off x="-4449763" y="2368550"/>
                <a:ext cx="53975" cy="50800"/>
              </a:xfrm>
              <a:custGeom>
                <a:avLst/>
                <a:gdLst>
                  <a:gd name="T0" fmla="*/ 12 w 25"/>
                  <a:gd name="T1" fmla="*/ 24 h 24"/>
                  <a:gd name="T2" fmla="*/ 0 w 25"/>
                  <a:gd name="T3" fmla="*/ 13 h 24"/>
                  <a:gd name="T4" fmla="*/ 2 w 25"/>
                  <a:gd name="T5" fmla="*/ 4 h 24"/>
                  <a:gd name="T6" fmla="*/ 11 w 25"/>
                  <a:gd name="T7" fmla="*/ 0 h 24"/>
                  <a:gd name="T8" fmla="*/ 12 w 25"/>
                  <a:gd name="T9" fmla="*/ 0 h 24"/>
                  <a:gd name="T10" fmla="*/ 24 w 25"/>
                  <a:gd name="T11" fmla="*/ 11 h 24"/>
                  <a:gd name="T12" fmla="*/ 13 w 25"/>
                  <a:gd name="T13" fmla="*/ 24 h 24"/>
                  <a:gd name="T14" fmla="*/ 12 w 25"/>
                  <a:gd name="T15" fmla="*/ 24 h 24"/>
                  <a:gd name="T16" fmla="*/ 12 w 25"/>
                  <a:gd name="T17" fmla="*/ 8 h 24"/>
                  <a:gd name="T18" fmla="*/ 12 w 25"/>
                  <a:gd name="T19" fmla="*/ 8 h 24"/>
                  <a:gd name="T20" fmla="*/ 9 w 25"/>
                  <a:gd name="T21" fmla="*/ 9 h 24"/>
                  <a:gd name="T22" fmla="*/ 8 w 25"/>
                  <a:gd name="T23" fmla="*/ 12 h 24"/>
                  <a:gd name="T24" fmla="*/ 12 w 25"/>
                  <a:gd name="T25" fmla="*/ 16 h 24"/>
                  <a:gd name="T26" fmla="*/ 16 w 25"/>
                  <a:gd name="T27" fmla="*/ 11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6" y="24"/>
                      <a:pt x="1" y="19"/>
                      <a:pt x="0" y="13"/>
                    </a:cubicBezTo>
                    <a:cubicBezTo>
                      <a:pt x="0" y="10"/>
                      <a:pt x="0" y="7"/>
                      <a:pt x="2" y="4"/>
                    </a:cubicBezTo>
                    <a:cubicBezTo>
                      <a:pt x="4" y="2"/>
                      <a:pt x="7" y="0"/>
                      <a:pt x="11" y="0"/>
                    </a:cubicBezTo>
                    <a:cubicBezTo>
                      <a:pt x="11" y="0"/>
                      <a:pt x="12" y="0"/>
                      <a:pt x="12" y="0"/>
                    </a:cubicBezTo>
                    <a:cubicBezTo>
                      <a:pt x="18" y="0"/>
                      <a:pt x="24" y="4"/>
                      <a:pt x="24" y="11"/>
                    </a:cubicBezTo>
                    <a:cubicBezTo>
                      <a:pt x="25" y="17"/>
                      <a:pt x="20" y="23"/>
                      <a:pt x="13" y="24"/>
                    </a:cubicBezTo>
                    <a:cubicBezTo>
                      <a:pt x="13" y="24"/>
                      <a:pt x="12" y="24"/>
                      <a:pt x="12" y="24"/>
                    </a:cubicBezTo>
                    <a:close/>
                    <a:moveTo>
                      <a:pt x="12" y="8"/>
                    </a:moveTo>
                    <a:cubicBezTo>
                      <a:pt x="12" y="8"/>
                      <a:pt x="12" y="8"/>
                      <a:pt x="12" y="8"/>
                    </a:cubicBezTo>
                    <a:cubicBezTo>
                      <a:pt x="10" y="8"/>
                      <a:pt x="9" y="8"/>
                      <a:pt x="9" y="9"/>
                    </a:cubicBezTo>
                    <a:cubicBezTo>
                      <a:pt x="8" y="10"/>
                      <a:pt x="8" y="11"/>
                      <a:pt x="8" y="12"/>
                    </a:cubicBezTo>
                    <a:cubicBezTo>
                      <a:pt x="8" y="14"/>
                      <a:pt x="10" y="16"/>
                      <a:pt x="12" y="16"/>
                    </a:cubicBezTo>
                    <a:cubicBezTo>
                      <a:pt x="15" y="15"/>
                      <a:pt x="16" y="14"/>
                      <a:pt x="16" y="11"/>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3" name="Freeform 573"/>
              <p:cNvSpPr>
                <a:spLocks noEditPoints="1"/>
              </p:cNvSpPr>
              <p:nvPr/>
            </p:nvSpPr>
            <p:spPr bwMode="auto">
              <a:xfrm>
                <a:off x="-4414838" y="2363788"/>
                <a:ext cx="52388" cy="53975"/>
              </a:xfrm>
              <a:custGeom>
                <a:avLst/>
                <a:gdLst>
                  <a:gd name="T0" fmla="*/ 12 w 24"/>
                  <a:gd name="T1" fmla="*/ 25 h 25"/>
                  <a:gd name="T2" fmla="*/ 0 w 24"/>
                  <a:gd name="T3" fmla="*/ 13 h 25"/>
                  <a:gd name="T4" fmla="*/ 3 w 24"/>
                  <a:gd name="T5" fmla="*/ 5 h 25"/>
                  <a:gd name="T6" fmla="*/ 11 w 24"/>
                  <a:gd name="T7" fmla="*/ 0 h 25"/>
                  <a:gd name="T8" fmla="*/ 16 w 24"/>
                  <a:gd name="T9" fmla="*/ 1 h 25"/>
                  <a:gd name="T10" fmla="*/ 16 w 24"/>
                  <a:gd name="T11" fmla="*/ 1 h 25"/>
                  <a:gd name="T12" fmla="*/ 20 w 24"/>
                  <a:gd name="T13" fmla="*/ 3 h 25"/>
                  <a:gd name="T14" fmla="*/ 24 w 24"/>
                  <a:gd name="T15" fmla="*/ 12 h 25"/>
                  <a:gd name="T16" fmla="*/ 21 w 24"/>
                  <a:gd name="T17" fmla="*/ 21 h 25"/>
                  <a:gd name="T18" fmla="*/ 17 w 24"/>
                  <a:gd name="T19" fmla="*/ 23 h 25"/>
                  <a:gd name="T20" fmla="*/ 13 w 24"/>
                  <a:gd name="T21" fmla="*/ 25 h 25"/>
                  <a:gd name="T22" fmla="*/ 12 w 24"/>
                  <a:gd name="T23" fmla="*/ 25 h 25"/>
                  <a:gd name="T24" fmla="*/ 12 w 24"/>
                  <a:gd name="T25" fmla="*/ 8 h 25"/>
                  <a:gd name="T26" fmla="*/ 12 w 24"/>
                  <a:gd name="T27" fmla="*/ 8 h 25"/>
                  <a:gd name="T28" fmla="*/ 9 w 24"/>
                  <a:gd name="T29" fmla="*/ 10 h 25"/>
                  <a:gd name="T30" fmla="*/ 8 w 24"/>
                  <a:gd name="T31" fmla="*/ 13 h 25"/>
                  <a:gd name="T32" fmla="*/ 12 w 24"/>
                  <a:gd name="T33" fmla="*/ 16 h 25"/>
                  <a:gd name="T34" fmla="*/ 14 w 24"/>
                  <a:gd name="T35" fmla="*/ 16 h 25"/>
                  <a:gd name="T36" fmla="*/ 14 w 24"/>
                  <a:gd name="T37" fmla="*/ 16 h 25"/>
                  <a:gd name="T38" fmla="*/ 15 w 24"/>
                  <a:gd name="T39" fmla="*/ 15 h 25"/>
                  <a:gd name="T40" fmla="*/ 16 w 24"/>
                  <a:gd name="T41" fmla="*/ 12 h 25"/>
                  <a:gd name="T42" fmla="*/ 15 w 24"/>
                  <a:gd name="T43" fmla="*/ 9 h 25"/>
                  <a:gd name="T44" fmla="*/ 13 w 24"/>
                  <a:gd name="T45" fmla="*/ 9 h 25"/>
                  <a:gd name="T46" fmla="*/ 12 w 24"/>
                  <a:gd name="T4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5">
                    <a:moveTo>
                      <a:pt x="12" y="25"/>
                    </a:moveTo>
                    <a:cubicBezTo>
                      <a:pt x="6" y="25"/>
                      <a:pt x="0" y="20"/>
                      <a:pt x="0" y="13"/>
                    </a:cubicBezTo>
                    <a:cubicBezTo>
                      <a:pt x="0" y="10"/>
                      <a:pt x="1" y="7"/>
                      <a:pt x="3" y="5"/>
                    </a:cubicBezTo>
                    <a:cubicBezTo>
                      <a:pt x="5" y="2"/>
                      <a:pt x="8" y="1"/>
                      <a:pt x="11" y="0"/>
                    </a:cubicBezTo>
                    <a:cubicBezTo>
                      <a:pt x="13" y="0"/>
                      <a:pt x="14" y="0"/>
                      <a:pt x="16" y="1"/>
                    </a:cubicBezTo>
                    <a:cubicBezTo>
                      <a:pt x="16" y="1"/>
                      <a:pt x="16" y="1"/>
                      <a:pt x="16" y="1"/>
                    </a:cubicBezTo>
                    <a:cubicBezTo>
                      <a:pt x="18" y="1"/>
                      <a:pt x="19" y="2"/>
                      <a:pt x="20" y="3"/>
                    </a:cubicBezTo>
                    <a:cubicBezTo>
                      <a:pt x="23" y="6"/>
                      <a:pt x="24" y="9"/>
                      <a:pt x="24" y="12"/>
                    </a:cubicBezTo>
                    <a:cubicBezTo>
                      <a:pt x="24" y="15"/>
                      <a:pt x="23" y="18"/>
                      <a:pt x="21" y="21"/>
                    </a:cubicBezTo>
                    <a:cubicBezTo>
                      <a:pt x="20" y="22"/>
                      <a:pt x="19" y="23"/>
                      <a:pt x="17" y="23"/>
                    </a:cubicBezTo>
                    <a:cubicBezTo>
                      <a:pt x="16" y="24"/>
                      <a:pt x="14" y="24"/>
                      <a:pt x="13" y="25"/>
                    </a:cubicBezTo>
                    <a:lnTo>
                      <a:pt x="12" y="25"/>
                    </a:lnTo>
                    <a:close/>
                    <a:moveTo>
                      <a:pt x="12" y="8"/>
                    </a:moveTo>
                    <a:cubicBezTo>
                      <a:pt x="12" y="8"/>
                      <a:pt x="12" y="8"/>
                      <a:pt x="12" y="8"/>
                    </a:cubicBezTo>
                    <a:cubicBezTo>
                      <a:pt x="11" y="8"/>
                      <a:pt x="10" y="9"/>
                      <a:pt x="9" y="10"/>
                    </a:cubicBezTo>
                    <a:cubicBezTo>
                      <a:pt x="8" y="11"/>
                      <a:pt x="8" y="12"/>
                      <a:pt x="8" y="13"/>
                    </a:cubicBezTo>
                    <a:cubicBezTo>
                      <a:pt x="8" y="15"/>
                      <a:pt x="10" y="17"/>
                      <a:pt x="12" y="16"/>
                    </a:cubicBezTo>
                    <a:cubicBezTo>
                      <a:pt x="13" y="16"/>
                      <a:pt x="13" y="16"/>
                      <a:pt x="14" y="16"/>
                    </a:cubicBezTo>
                    <a:cubicBezTo>
                      <a:pt x="14" y="16"/>
                      <a:pt x="14" y="16"/>
                      <a:pt x="14" y="16"/>
                    </a:cubicBezTo>
                    <a:cubicBezTo>
                      <a:pt x="14" y="16"/>
                      <a:pt x="15" y="15"/>
                      <a:pt x="15" y="15"/>
                    </a:cubicBezTo>
                    <a:cubicBezTo>
                      <a:pt x="16" y="14"/>
                      <a:pt x="16" y="13"/>
                      <a:pt x="16" y="12"/>
                    </a:cubicBezTo>
                    <a:cubicBezTo>
                      <a:pt x="16" y="11"/>
                      <a:pt x="15" y="10"/>
                      <a:pt x="15" y="9"/>
                    </a:cubicBezTo>
                    <a:cubicBezTo>
                      <a:pt x="14" y="9"/>
                      <a:pt x="14" y="9"/>
                      <a:pt x="13"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4" name="Freeform 574"/>
              <p:cNvSpPr>
                <a:spLocks noEditPoints="1"/>
              </p:cNvSpPr>
              <p:nvPr/>
            </p:nvSpPr>
            <p:spPr bwMode="auto">
              <a:xfrm>
                <a:off x="-4379913" y="2363788"/>
                <a:ext cx="50800" cy="50800"/>
              </a:xfrm>
              <a:custGeom>
                <a:avLst/>
                <a:gdLst>
                  <a:gd name="T0" fmla="*/ 12 w 24"/>
                  <a:gd name="T1" fmla="*/ 24 h 24"/>
                  <a:gd name="T2" fmla="*/ 0 w 24"/>
                  <a:gd name="T3" fmla="*/ 12 h 24"/>
                  <a:gd name="T4" fmla="*/ 3 w 24"/>
                  <a:gd name="T5" fmla="*/ 4 h 24"/>
                  <a:gd name="T6" fmla="*/ 12 w 24"/>
                  <a:gd name="T7" fmla="*/ 0 h 24"/>
                  <a:gd name="T8" fmla="*/ 12 w 24"/>
                  <a:gd name="T9" fmla="*/ 0 h 24"/>
                  <a:gd name="T10" fmla="*/ 21 w 24"/>
                  <a:gd name="T11" fmla="*/ 3 h 24"/>
                  <a:gd name="T12" fmla="*/ 24 w 24"/>
                  <a:gd name="T13" fmla="*/ 12 h 24"/>
                  <a:gd name="T14" fmla="*/ 21 w 24"/>
                  <a:gd name="T15" fmla="*/ 20 h 24"/>
                  <a:gd name="T16" fmla="*/ 12 w 24"/>
                  <a:gd name="T17" fmla="*/ 24 h 24"/>
                  <a:gd name="T18" fmla="*/ 12 w 24"/>
                  <a:gd name="T19" fmla="*/ 8 h 24"/>
                  <a:gd name="T20" fmla="*/ 9 w 24"/>
                  <a:gd name="T21" fmla="*/ 9 h 24"/>
                  <a:gd name="T22" fmla="*/ 8 w 24"/>
                  <a:gd name="T23" fmla="*/ 12 h 24"/>
                  <a:gd name="T24" fmla="*/ 12 w 24"/>
                  <a:gd name="T25" fmla="*/ 16 h 24"/>
                  <a:gd name="T26" fmla="*/ 12 w 24"/>
                  <a:gd name="T27" fmla="*/ 16 h 24"/>
                  <a:gd name="T28" fmla="*/ 15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6" y="24"/>
                      <a:pt x="0" y="19"/>
                      <a:pt x="0" y="12"/>
                    </a:cubicBezTo>
                    <a:cubicBezTo>
                      <a:pt x="0" y="9"/>
                      <a:pt x="1" y="6"/>
                      <a:pt x="3" y="4"/>
                    </a:cubicBezTo>
                    <a:cubicBezTo>
                      <a:pt x="5" y="1"/>
                      <a:pt x="9" y="0"/>
                      <a:pt x="12" y="0"/>
                    </a:cubicBezTo>
                    <a:cubicBezTo>
                      <a:pt x="12" y="0"/>
                      <a:pt x="12" y="0"/>
                      <a:pt x="12" y="0"/>
                    </a:cubicBezTo>
                    <a:cubicBezTo>
                      <a:pt x="15" y="0"/>
                      <a:pt x="18" y="1"/>
                      <a:pt x="21" y="3"/>
                    </a:cubicBezTo>
                    <a:cubicBezTo>
                      <a:pt x="23" y="5"/>
                      <a:pt x="24" y="9"/>
                      <a:pt x="24" y="12"/>
                    </a:cubicBezTo>
                    <a:cubicBezTo>
                      <a:pt x="24" y="15"/>
                      <a:pt x="23" y="18"/>
                      <a:pt x="21" y="20"/>
                    </a:cubicBezTo>
                    <a:cubicBezTo>
                      <a:pt x="18" y="23"/>
                      <a:pt x="15" y="24"/>
                      <a:pt x="12" y="24"/>
                    </a:cubicBezTo>
                    <a:close/>
                    <a:moveTo>
                      <a:pt x="12" y="8"/>
                    </a:moveTo>
                    <a:cubicBezTo>
                      <a:pt x="11" y="8"/>
                      <a:pt x="10" y="8"/>
                      <a:pt x="9" y="9"/>
                    </a:cubicBezTo>
                    <a:cubicBezTo>
                      <a:pt x="8" y="10"/>
                      <a:pt x="8" y="11"/>
                      <a:pt x="8" y="12"/>
                    </a:cubicBezTo>
                    <a:cubicBezTo>
                      <a:pt x="8" y="14"/>
                      <a:pt x="10" y="16"/>
                      <a:pt x="12" y="16"/>
                    </a:cubicBezTo>
                    <a:cubicBezTo>
                      <a:pt x="12" y="16"/>
                      <a:pt x="12" y="16"/>
                      <a:pt x="12" y="16"/>
                    </a:cubicBezTo>
                    <a:cubicBezTo>
                      <a:pt x="13" y="16"/>
                      <a:pt x="14" y="15"/>
                      <a:pt x="15" y="15"/>
                    </a:cubicBezTo>
                    <a:cubicBezTo>
                      <a:pt x="16" y="14"/>
                      <a:pt x="16" y="13"/>
                      <a:pt x="16" y="12"/>
                    </a:cubicBezTo>
                    <a:cubicBezTo>
                      <a:pt x="16" y="11"/>
                      <a:pt x="16"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5" name="Freeform 575"/>
              <p:cNvSpPr>
                <a:spLocks noEditPoints="1"/>
              </p:cNvSpPr>
              <p:nvPr/>
            </p:nvSpPr>
            <p:spPr bwMode="auto">
              <a:xfrm>
                <a:off x="-4473575" y="2333625"/>
                <a:ext cx="57150" cy="53975"/>
              </a:xfrm>
              <a:custGeom>
                <a:avLst/>
                <a:gdLst>
                  <a:gd name="T0" fmla="*/ 13 w 26"/>
                  <a:gd name="T1" fmla="*/ 25 h 25"/>
                  <a:gd name="T2" fmla="*/ 1 w 26"/>
                  <a:gd name="T3" fmla="*/ 14 h 25"/>
                  <a:gd name="T4" fmla="*/ 3 w 26"/>
                  <a:gd name="T5" fmla="*/ 5 h 25"/>
                  <a:gd name="T6" fmla="*/ 11 w 26"/>
                  <a:gd name="T7" fmla="*/ 1 h 25"/>
                  <a:gd name="T8" fmla="*/ 13 w 26"/>
                  <a:gd name="T9" fmla="*/ 0 h 25"/>
                  <a:gd name="T10" fmla="*/ 25 w 26"/>
                  <a:gd name="T11" fmla="*/ 11 h 25"/>
                  <a:gd name="T12" fmla="*/ 14 w 26"/>
                  <a:gd name="T13" fmla="*/ 25 h 25"/>
                  <a:gd name="T14" fmla="*/ 13 w 26"/>
                  <a:gd name="T15" fmla="*/ 25 h 25"/>
                  <a:gd name="T16" fmla="*/ 13 w 26"/>
                  <a:gd name="T17" fmla="*/ 9 h 25"/>
                  <a:gd name="T18" fmla="*/ 12 w 26"/>
                  <a:gd name="T19" fmla="*/ 9 h 25"/>
                  <a:gd name="T20" fmla="*/ 9 w 26"/>
                  <a:gd name="T21" fmla="*/ 10 h 25"/>
                  <a:gd name="T22" fmla="*/ 9 w 26"/>
                  <a:gd name="T23" fmla="*/ 13 h 25"/>
                  <a:gd name="T24" fmla="*/ 13 w 26"/>
                  <a:gd name="T25" fmla="*/ 17 h 25"/>
                  <a:gd name="T26" fmla="*/ 17 w 26"/>
                  <a:gd name="T27" fmla="*/ 12 h 25"/>
                  <a:gd name="T28" fmla="*/ 13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2" y="20"/>
                      <a:pt x="1" y="14"/>
                    </a:cubicBezTo>
                    <a:cubicBezTo>
                      <a:pt x="0" y="11"/>
                      <a:pt x="1" y="8"/>
                      <a:pt x="3" y="5"/>
                    </a:cubicBezTo>
                    <a:cubicBezTo>
                      <a:pt x="5" y="3"/>
                      <a:pt x="8" y="1"/>
                      <a:pt x="11" y="1"/>
                    </a:cubicBezTo>
                    <a:cubicBezTo>
                      <a:pt x="12" y="1"/>
                      <a:pt x="12" y="0"/>
                      <a:pt x="13" y="0"/>
                    </a:cubicBezTo>
                    <a:cubicBezTo>
                      <a:pt x="19" y="0"/>
                      <a:pt x="25" y="5"/>
                      <a:pt x="25" y="11"/>
                    </a:cubicBezTo>
                    <a:cubicBezTo>
                      <a:pt x="26" y="18"/>
                      <a:pt x="21" y="24"/>
                      <a:pt x="14" y="25"/>
                    </a:cubicBezTo>
                    <a:cubicBezTo>
                      <a:pt x="14" y="25"/>
                      <a:pt x="13" y="25"/>
                      <a:pt x="13" y="25"/>
                    </a:cubicBezTo>
                    <a:close/>
                    <a:moveTo>
                      <a:pt x="13" y="9"/>
                    </a:moveTo>
                    <a:cubicBezTo>
                      <a:pt x="12" y="9"/>
                      <a:pt x="12" y="9"/>
                      <a:pt x="12" y="9"/>
                    </a:cubicBezTo>
                    <a:cubicBezTo>
                      <a:pt x="11" y="9"/>
                      <a:pt x="10" y="9"/>
                      <a:pt x="9" y="10"/>
                    </a:cubicBezTo>
                    <a:cubicBezTo>
                      <a:pt x="9" y="11"/>
                      <a:pt x="8" y="12"/>
                      <a:pt x="9" y="13"/>
                    </a:cubicBezTo>
                    <a:cubicBezTo>
                      <a:pt x="9" y="15"/>
                      <a:pt x="11" y="17"/>
                      <a:pt x="13" y="17"/>
                    </a:cubicBezTo>
                    <a:cubicBezTo>
                      <a:pt x="16" y="16"/>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6" name="Freeform 576"/>
              <p:cNvSpPr>
                <a:spLocks noEditPoints="1"/>
              </p:cNvSpPr>
              <p:nvPr/>
            </p:nvSpPr>
            <p:spPr bwMode="auto">
              <a:xfrm>
                <a:off x="-4457700" y="2266950"/>
                <a:ext cx="88900" cy="79375"/>
              </a:xfrm>
              <a:custGeom>
                <a:avLst/>
                <a:gdLst>
                  <a:gd name="T0" fmla="*/ 21 w 41"/>
                  <a:gd name="T1" fmla="*/ 37 h 37"/>
                  <a:gd name="T2" fmla="*/ 15 w 41"/>
                  <a:gd name="T3" fmla="*/ 36 h 37"/>
                  <a:gd name="T4" fmla="*/ 8 w 41"/>
                  <a:gd name="T5" fmla="*/ 33 h 37"/>
                  <a:gd name="T6" fmla="*/ 1 w 41"/>
                  <a:gd name="T7" fmla="*/ 21 h 37"/>
                  <a:gd name="T8" fmla="*/ 6 w 41"/>
                  <a:gd name="T9" fmla="*/ 7 h 37"/>
                  <a:gd name="T10" fmla="*/ 12 w 41"/>
                  <a:gd name="T11" fmla="*/ 3 h 37"/>
                  <a:gd name="T12" fmla="*/ 19 w 41"/>
                  <a:gd name="T13" fmla="*/ 1 h 37"/>
                  <a:gd name="T14" fmla="*/ 34 w 41"/>
                  <a:gd name="T15" fmla="*/ 5 h 37"/>
                  <a:gd name="T16" fmla="*/ 41 w 41"/>
                  <a:gd name="T17" fmla="*/ 18 h 37"/>
                  <a:gd name="T18" fmla="*/ 35 w 41"/>
                  <a:gd name="T19" fmla="*/ 31 h 37"/>
                  <a:gd name="T20" fmla="*/ 22 w 41"/>
                  <a:gd name="T21" fmla="*/ 37 h 37"/>
                  <a:gd name="T22" fmla="*/ 21 w 41"/>
                  <a:gd name="T23" fmla="*/ 37 h 37"/>
                  <a:gd name="T24" fmla="*/ 21 w 41"/>
                  <a:gd name="T25" fmla="*/ 9 h 37"/>
                  <a:gd name="T26" fmla="*/ 20 w 41"/>
                  <a:gd name="T27" fmla="*/ 9 h 37"/>
                  <a:gd name="T28" fmla="*/ 15 w 41"/>
                  <a:gd name="T29" fmla="*/ 10 h 37"/>
                  <a:gd name="T30" fmla="*/ 12 w 41"/>
                  <a:gd name="T31" fmla="*/ 13 h 37"/>
                  <a:gd name="T32" fmla="*/ 9 w 41"/>
                  <a:gd name="T33" fmla="*/ 20 h 37"/>
                  <a:gd name="T34" fmla="*/ 13 w 41"/>
                  <a:gd name="T35" fmla="*/ 27 h 37"/>
                  <a:gd name="T36" fmla="*/ 17 w 41"/>
                  <a:gd name="T37" fmla="*/ 29 h 37"/>
                  <a:gd name="T38" fmla="*/ 22 w 41"/>
                  <a:gd name="T39" fmla="*/ 29 h 37"/>
                  <a:gd name="T40" fmla="*/ 29 w 41"/>
                  <a:gd name="T41" fmla="*/ 25 h 37"/>
                  <a:gd name="T42" fmla="*/ 32 w 41"/>
                  <a:gd name="T43" fmla="*/ 18 h 37"/>
                  <a:gd name="T44" fmla="*/ 29 w 41"/>
                  <a:gd name="T45" fmla="*/ 11 h 37"/>
                  <a:gd name="T46" fmla="*/ 21 w 41"/>
                  <a:gd name="T47" fmla="*/ 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7">
                    <a:moveTo>
                      <a:pt x="21" y="37"/>
                    </a:moveTo>
                    <a:cubicBezTo>
                      <a:pt x="19" y="37"/>
                      <a:pt x="17" y="37"/>
                      <a:pt x="15" y="36"/>
                    </a:cubicBezTo>
                    <a:cubicBezTo>
                      <a:pt x="12" y="36"/>
                      <a:pt x="10" y="35"/>
                      <a:pt x="8" y="33"/>
                    </a:cubicBezTo>
                    <a:cubicBezTo>
                      <a:pt x="4" y="30"/>
                      <a:pt x="2" y="26"/>
                      <a:pt x="1" y="21"/>
                    </a:cubicBezTo>
                    <a:cubicBezTo>
                      <a:pt x="0" y="16"/>
                      <a:pt x="2" y="11"/>
                      <a:pt x="6" y="7"/>
                    </a:cubicBezTo>
                    <a:cubicBezTo>
                      <a:pt x="7" y="5"/>
                      <a:pt x="9" y="4"/>
                      <a:pt x="12" y="3"/>
                    </a:cubicBezTo>
                    <a:cubicBezTo>
                      <a:pt x="14" y="2"/>
                      <a:pt x="17" y="1"/>
                      <a:pt x="19" y="1"/>
                    </a:cubicBezTo>
                    <a:cubicBezTo>
                      <a:pt x="25" y="0"/>
                      <a:pt x="30" y="2"/>
                      <a:pt x="34" y="5"/>
                    </a:cubicBezTo>
                    <a:cubicBezTo>
                      <a:pt x="38" y="8"/>
                      <a:pt x="40" y="13"/>
                      <a:pt x="41" y="18"/>
                    </a:cubicBezTo>
                    <a:cubicBezTo>
                      <a:pt x="41" y="23"/>
                      <a:pt x="39" y="27"/>
                      <a:pt x="35" y="31"/>
                    </a:cubicBezTo>
                    <a:cubicBezTo>
                      <a:pt x="32" y="35"/>
                      <a:pt x="27" y="37"/>
                      <a:pt x="22" y="37"/>
                    </a:cubicBezTo>
                    <a:cubicBezTo>
                      <a:pt x="22" y="37"/>
                      <a:pt x="21" y="37"/>
                      <a:pt x="21" y="37"/>
                    </a:cubicBezTo>
                    <a:close/>
                    <a:moveTo>
                      <a:pt x="21" y="9"/>
                    </a:moveTo>
                    <a:cubicBezTo>
                      <a:pt x="21" y="9"/>
                      <a:pt x="20" y="9"/>
                      <a:pt x="20" y="9"/>
                    </a:cubicBezTo>
                    <a:cubicBezTo>
                      <a:pt x="18" y="9"/>
                      <a:pt x="17" y="9"/>
                      <a:pt x="15" y="10"/>
                    </a:cubicBezTo>
                    <a:cubicBezTo>
                      <a:pt x="14" y="11"/>
                      <a:pt x="13" y="12"/>
                      <a:pt x="12" y="13"/>
                    </a:cubicBezTo>
                    <a:cubicBezTo>
                      <a:pt x="10" y="15"/>
                      <a:pt x="9" y="17"/>
                      <a:pt x="9" y="20"/>
                    </a:cubicBezTo>
                    <a:cubicBezTo>
                      <a:pt x="9" y="23"/>
                      <a:pt x="11" y="25"/>
                      <a:pt x="13" y="27"/>
                    </a:cubicBezTo>
                    <a:cubicBezTo>
                      <a:pt x="14" y="28"/>
                      <a:pt x="15" y="28"/>
                      <a:pt x="17" y="29"/>
                    </a:cubicBezTo>
                    <a:cubicBezTo>
                      <a:pt x="19" y="29"/>
                      <a:pt x="20" y="29"/>
                      <a:pt x="22" y="29"/>
                    </a:cubicBezTo>
                    <a:cubicBezTo>
                      <a:pt x="25" y="29"/>
                      <a:pt x="27" y="28"/>
                      <a:pt x="29" y="25"/>
                    </a:cubicBezTo>
                    <a:cubicBezTo>
                      <a:pt x="31" y="24"/>
                      <a:pt x="33" y="21"/>
                      <a:pt x="32" y="18"/>
                    </a:cubicBezTo>
                    <a:cubicBezTo>
                      <a:pt x="32" y="15"/>
                      <a:pt x="31" y="13"/>
                      <a:pt x="29" y="11"/>
                    </a:cubicBezTo>
                    <a:cubicBezTo>
                      <a:pt x="27" y="10"/>
                      <a:pt x="24"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7" name="Freeform 577"/>
              <p:cNvSpPr>
                <a:spLocks noEditPoints="1"/>
              </p:cNvSpPr>
              <p:nvPr/>
            </p:nvSpPr>
            <p:spPr bwMode="auto">
              <a:xfrm>
                <a:off x="-4435475" y="2328863"/>
                <a:ext cx="52388" cy="53975"/>
              </a:xfrm>
              <a:custGeom>
                <a:avLst/>
                <a:gdLst>
                  <a:gd name="T0" fmla="*/ 13 w 25"/>
                  <a:gd name="T1" fmla="*/ 25 h 25"/>
                  <a:gd name="T2" fmla="*/ 5 w 25"/>
                  <a:gd name="T3" fmla="*/ 22 h 25"/>
                  <a:gd name="T4" fmla="*/ 0 w 25"/>
                  <a:gd name="T5" fmla="*/ 14 h 25"/>
                  <a:gd name="T6" fmla="*/ 3 w 25"/>
                  <a:gd name="T7" fmla="*/ 5 h 25"/>
                  <a:gd name="T8" fmla="*/ 12 w 25"/>
                  <a:gd name="T9" fmla="*/ 1 h 25"/>
                  <a:gd name="T10" fmla="*/ 25 w 25"/>
                  <a:gd name="T11" fmla="*/ 12 h 25"/>
                  <a:gd name="T12" fmla="*/ 14 w 25"/>
                  <a:gd name="T13" fmla="*/ 25 h 25"/>
                  <a:gd name="T14" fmla="*/ 13 w 25"/>
                  <a:gd name="T15" fmla="*/ 25 h 25"/>
                  <a:gd name="T16" fmla="*/ 13 w 25"/>
                  <a:gd name="T17" fmla="*/ 9 h 25"/>
                  <a:gd name="T18" fmla="*/ 12 w 25"/>
                  <a:gd name="T19" fmla="*/ 9 h 25"/>
                  <a:gd name="T20" fmla="*/ 9 w 25"/>
                  <a:gd name="T21" fmla="*/ 10 h 25"/>
                  <a:gd name="T22" fmla="*/ 8 w 25"/>
                  <a:gd name="T23" fmla="*/ 13 h 25"/>
                  <a:gd name="T24" fmla="*/ 10 w 25"/>
                  <a:gd name="T25" fmla="*/ 16 h 25"/>
                  <a:gd name="T26" fmla="*/ 13 w 25"/>
                  <a:gd name="T27" fmla="*/ 17 h 25"/>
                  <a:gd name="T28" fmla="*/ 17 w 25"/>
                  <a:gd name="T29" fmla="*/ 12 h 25"/>
                  <a:gd name="T30" fmla="*/ 13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3" y="25"/>
                    </a:moveTo>
                    <a:cubicBezTo>
                      <a:pt x="10" y="25"/>
                      <a:pt x="7" y="24"/>
                      <a:pt x="5" y="22"/>
                    </a:cubicBezTo>
                    <a:cubicBezTo>
                      <a:pt x="2" y="20"/>
                      <a:pt x="1" y="17"/>
                      <a:pt x="0" y="14"/>
                    </a:cubicBezTo>
                    <a:cubicBezTo>
                      <a:pt x="0" y="11"/>
                      <a:pt x="1" y="7"/>
                      <a:pt x="3" y="5"/>
                    </a:cubicBezTo>
                    <a:cubicBezTo>
                      <a:pt x="5" y="2"/>
                      <a:pt x="8" y="1"/>
                      <a:pt x="12" y="1"/>
                    </a:cubicBezTo>
                    <a:cubicBezTo>
                      <a:pt x="19" y="0"/>
                      <a:pt x="25" y="5"/>
                      <a:pt x="25" y="12"/>
                    </a:cubicBezTo>
                    <a:cubicBezTo>
                      <a:pt x="25" y="19"/>
                      <a:pt x="20" y="24"/>
                      <a:pt x="14" y="25"/>
                    </a:cubicBezTo>
                    <a:lnTo>
                      <a:pt x="13" y="25"/>
                    </a:lnTo>
                    <a:close/>
                    <a:moveTo>
                      <a:pt x="13" y="9"/>
                    </a:moveTo>
                    <a:cubicBezTo>
                      <a:pt x="12" y="9"/>
                      <a:pt x="12" y="9"/>
                      <a:pt x="12" y="9"/>
                    </a:cubicBezTo>
                    <a:cubicBezTo>
                      <a:pt x="11" y="9"/>
                      <a:pt x="10" y="9"/>
                      <a:pt x="9" y="10"/>
                    </a:cubicBezTo>
                    <a:cubicBezTo>
                      <a:pt x="9" y="11"/>
                      <a:pt x="8" y="12"/>
                      <a:pt x="8" y="13"/>
                    </a:cubicBezTo>
                    <a:cubicBezTo>
                      <a:pt x="8" y="14"/>
                      <a:pt x="9" y="15"/>
                      <a:pt x="10" y="16"/>
                    </a:cubicBezTo>
                    <a:cubicBezTo>
                      <a:pt x="11" y="17"/>
                      <a:pt x="12" y="17"/>
                      <a:pt x="13" y="17"/>
                    </a:cubicBezTo>
                    <a:cubicBezTo>
                      <a:pt x="15" y="17"/>
                      <a:pt x="17" y="15"/>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8" name="Freeform 578"/>
              <p:cNvSpPr>
                <a:spLocks noEditPoints="1"/>
              </p:cNvSpPr>
              <p:nvPr/>
            </p:nvSpPr>
            <p:spPr bwMode="auto">
              <a:xfrm>
                <a:off x="-4398963" y="2328863"/>
                <a:ext cx="52388" cy="52388"/>
              </a:xfrm>
              <a:custGeom>
                <a:avLst/>
                <a:gdLst>
                  <a:gd name="T0" fmla="*/ 12 w 25"/>
                  <a:gd name="T1" fmla="*/ 24 h 24"/>
                  <a:gd name="T2" fmla="*/ 4 w 25"/>
                  <a:gd name="T3" fmla="*/ 21 h 24"/>
                  <a:gd name="T4" fmla="*/ 0 w 25"/>
                  <a:gd name="T5" fmla="*/ 12 h 24"/>
                  <a:gd name="T6" fmla="*/ 3 w 25"/>
                  <a:gd name="T7" fmla="*/ 4 h 24"/>
                  <a:gd name="T8" fmla="*/ 12 w 25"/>
                  <a:gd name="T9" fmla="*/ 0 h 24"/>
                  <a:gd name="T10" fmla="*/ 12 w 25"/>
                  <a:gd name="T11" fmla="*/ 0 h 24"/>
                  <a:gd name="T12" fmla="*/ 25 w 25"/>
                  <a:gd name="T13" fmla="*/ 12 h 24"/>
                  <a:gd name="T14" fmla="*/ 13 w 25"/>
                  <a:gd name="T15" fmla="*/ 24 h 24"/>
                  <a:gd name="T16" fmla="*/ 12 w 25"/>
                  <a:gd name="T17" fmla="*/ 24 h 24"/>
                  <a:gd name="T18" fmla="*/ 12 w 25"/>
                  <a:gd name="T19" fmla="*/ 8 h 24"/>
                  <a:gd name="T20" fmla="*/ 12 w 25"/>
                  <a:gd name="T21" fmla="*/ 8 h 24"/>
                  <a:gd name="T22" fmla="*/ 9 w 25"/>
                  <a:gd name="T23" fmla="*/ 9 h 24"/>
                  <a:gd name="T24" fmla="*/ 8 w 25"/>
                  <a:gd name="T25" fmla="*/ 12 h 24"/>
                  <a:gd name="T26" fmla="*/ 9 w 25"/>
                  <a:gd name="T27" fmla="*/ 15 h 24"/>
                  <a:gd name="T28" fmla="*/ 12 w 25"/>
                  <a:gd name="T29" fmla="*/ 16 h 24"/>
                  <a:gd name="T30" fmla="*/ 13 w 25"/>
                  <a:gd name="T31" fmla="*/ 16 h 24"/>
                  <a:gd name="T32" fmla="*/ 17 w 25"/>
                  <a:gd name="T33" fmla="*/ 12 h 24"/>
                  <a:gd name="T34" fmla="*/ 12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0" y="24"/>
                      <a:pt x="7" y="23"/>
                      <a:pt x="4" y="21"/>
                    </a:cubicBezTo>
                    <a:cubicBezTo>
                      <a:pt x="2" y="19"/>
                      <a:pt x="0" y="16"/>
                      <a:pt x="0" y="12"/>
                    </a:cubicBezTo>
                    <a:cubicBezTo>
                      <a:pt x="0" y="9"/>
                      <a:pt x="1" y="6"/>
                      <a:pt x="3" y="4"/>
                    </a:cubicBezTo>
                    <a:cubicBezTo>
                      <a:pt x="5" y="1"/>
                      <a:pt x="9" y="0"/>
                      <a:pt x="12" y="0"/>
                    </a:cubicBezTo>
                    <a:cubicBezTo>
                      <a:pt x="12" y="0"/>
                      <a:pt x="12" y="0"/>
                      <a:pt x="12" y="0"/>
                    </a:cubicBezTo>
                    <a:cubicBezTo>
                      <a:pt x="19" y="0"/>
                      <a:pt x="25" y="5"/>
                      <a:pt x="25" y="12"/>
                    </a:cubicBezTo>
                    <a:cubicBezTo>
                      <a:pt x="25" y="18"/>
                      <a:pt x="20" y="24"/>
                      <a:pt x="13" y="24"/>
                    </a:cubicBezTo>
                    <a:lnTo>
                      <a:pt x="12" y="24"/>
                    </a:lnTo>
                    <a:close/>
                    <a:moveTo>
                      <a:pt x="12" y="8"/>
                    </a:moveTo>
                    <a:cubicBezTo>
                      <a:pt x="12" y="8"/>
                      <a:pt x="12" y="8"/>
                      <a:pt x="12" y="8"/>
                    </a:cubicBezTo>
                    <a:cubicBezTo>
                      <a:pt x="11" y="8"/>
                      <a:pt x="10" y="8"/>
                      <a:pt x="9" y="9"/>
                    </a:cubicBezTo>
                    <a:cubicBezTo>
                      <a:pt x="8" y="10"/>
                      <a:pt x="8" y="11"/>
                      <a:pt x="8" y="12"/>
                    </a:cubicBezTo>
                    <a:cubicBezTo>
                      <a:pt x="8" y="13"/>
                      <a:pt x="9" y="14"/>
                      <a:pt x="9" y="15"/>
                    </a:cubicBezTo>
                    <a:cubicBezTo>
                      <a:pt x="10" y="15"/>
                      <a:pt x="11" y="16"/>
                      <a:pt x="12" y="16"/>
                    </a:cubicBezTo>
                    <a:cubicBezTo>
                      <a:pt x="13" y="16"/>
                      <a:pt x="13" y="16"/>
                      <a:pt x="13" y="16"/>
                    </a:cubicBezTo>
                    <a:cubicBezTo>
                      <a:pt x="15" y="16"/>
                      <a:pt x="17" y="14"/>
                      <a:pt x="17" y="12"/>
                    </a:cubicBezTo>
                    <a:cubicBezTo>
                      <a:pt x="17" y="9"/>
                      <a:pt x="15"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9" name="Freeform 579"/>
              <p:cNvSpPr>
                <a:spLocks noEditPoints="1"/>
              </p:cNvSpPr>
              <p:nvPr/>
            </p:nvSpPr>
            <p:spPr bwMode="auto">
              <a:xfrm>
                <a:off x="-4294188" y="2436813"/>
                <a:ext cx="49213" cy="50800"/>
              </a:xfrm>
              <a:custGeom>
                <a:avLst/>
                <a:gdLst>
                  <a:gd name="T0" fmla="*/ 12 w 23"/>
                  <a:gd name="T1" fmla="*/ 24 h 24"/>
                  <a:gd name="T2" fmla="*/ 10 w 23"/>
                  <a:gd name="T3" fmla="*/ 24 h 24"/>
                  <a:gd name="T4" fmla="*/ 3 w 23"/>
                  <a:gd name="T5" fmla="*/ 20 h 24"/>
                  <a:gd name="T6" fmla="*/ 0 w 23"/>
                  <a:gd name="T7" fmla="*/ 11 h 24"/>
                  <a:gd name="T8" fmla="*/ 4 w 23"/>
                  <a:gd name="T9" fmla="*/ 3 h 24"/>
                  <a:gd name="T10" fmla="*/ 13 w 23"/>
                  <a:gd name="T11" fmla="*/ 0 h 24"/>
                  <a:gd name="T12" fmla="*/ 21 w 23"/>
                  <a:gd name="T13" fmla="*/ 4 h 24"/>
                  <a:gd name="T14" fmla="*/ 23 w 23"/>
                  <a:gd name="T15" fmla="*/ 14 h 24"/>
                  <a:gd name="T16" fmla="*/ 12 w 23"/>
                  <a:gd name="T17" fmla="*/ 24 h 24"/>
                  <a:gd name="T18" fmla="*/ 11 w 23"/>
                  <a:gd name="T19" fmla="*/ 16 h 24"/>
                  <a:gd name="T20" fmla="*/ 12 w 23"/>
                  <a:gd name="T21" fmla="*/ 16 h 24"/>
                  <a:gd name="T22" fmla="*/ 15 w 23"/>
                  <a:gd name="T23" fmla="*/ 12 h 24"/>
                  <a:gd name="T24" fmla="*/ 14 w 23"/>
                  <a:gd name="T25" fmla="*/ 9 h 24"/>
                  <a:gd name="T26" fmla="*/ 12 w 23"/>
                  <a:gd name="T27" fmla="*/ 8 h 24"/>
                  <a:gd name="T28" fmla="*/ 12 w 23"/>
                  <a:gd name="T29" fmla="*/ 8 h 24"/>
                  <a:gd name="T30" fmla="*/ 10 w 23"/>
                  <a:gd name="T31" fmla="*/ 9 h 24"/>
                  <a:gd name="T32" fmla="*/ 9 w 23"/>
                  <a:gd name="T33" fmla="*/ 12 h 24"/>
                  <a:gd name="T34" fmla="*/ 9 w 23"/>
                  <a:gd name="T35" fmla="*/ 15 h 24"/>
                  <a:gd name="T36" fmla="*/ 11 w 23"/>
                  <a:gd name="T3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11" y="24"/>
                      <a:pt x="11" y="24"/>
                      <a:pt x="10" y="24"/>
                    </a:cubicBezTo>
                    <a:cubicBezTo>
                      <a:pt x="7" y="24"/>
                      <a:pt x="5" y="22"/>
                      <a:pt x="3" y="20"/>
                    </a:cubicBezTo>
                    <a:cubicBezTo>
                      <a:pt x="1" y="17"/>
                      <a:pt x="0" y="14"/>
                      <a:pt x="0" y="11"/>
                    </a:cubicBezTo>
                    <a:cubicBezTo>
                      <a:pt x="1" y="8"/>
                      <a:pt x="2" y="5"/>
                      <a:pt x="4" y="3"/>
                    </a:cubicBezTo>
                    <a:cubicBezTo>
                      <a:pt x="7" y="1"/>
                      <a:pt x="10" y="0"/>
                      <a:pt x="13" y="0"/>
                    </a:cubicBezTo>
                    <a:cubicBezTo>
                      <a:pt x="16" y="0"/>
                      <a:pt x="19" y="2"/>
                      <a:pt x="21" y="4"/>
                    </a:cubicBezTo>
                    <a:cubicBezTo>
                      <a:pt x="23" y="7"/>
                      <a:pt x="23" y="10"/>
                      <a:pt x="23" y="14"/>
                    </a:cubicBezTo>
                    <a:cubicBezTo>
                      <a:pt x="22" y="20"/>
                      <a:pt x="17" y="24"/>
                      <a:pt x="12" y="24"/>
                    </a:cubicBezTo>
                    <a:close/>
                    <a:moveTo>
                      <a:pt x="11" y="16"/>
                    </a:moveTo>
                    <a:cubicBezTo>
                      <a:pt x="12" y="16"/>
                      <a:pt x="12" y="16"/>
                      <a:pt x="12" y="16"/>
                    </a:cubicBezTo>
                    <a:cubicBezTo>
                      <a:pt x="13" y="16"/>
                      <a:pt x="15" y="14"/>
                      <a:pt x="15" y="12"/>
                    </a:cubicBezTo>
                    <a:cubicBezTo>
                      <a:pt x="15" y="11"/>
                      <a:pt x="15" y="10"/>
                      <a:pt x="14" y="9"/>
                    </a:cubicBezTo>
                    <a:cubicBezTo>
                      <a:pt x="14" y="9"/>
                      <a:pt x="13" y="8"/>
                      <a:pt x="12" y="8"/>
                    </a:cubicBezTo>
                    <a:cubicBezTo>
                      <a:pt x="12" y="8"/>
                      <a:pt x="12" y="8"/>
                      <a:pt x="12" y="8"/>
                    </a:cubicBezTo>
                    <a:cubicBezTo>
                      <a:pt x="11" y="8"/>
                      <a:pt x="10" y="8"/>
                      <a:pt x="10" y="9"/>
                    </a:cubicBezTo>
                    <a:cubicBezTo>
                      <a:pt x="9" y="10"/>
                      <a:pt x="9" y="11"/>
                      <a:pt x="9" y="12"/>
                    </a:cubicBezTo>
                    <a:cubicBezTo>
                      <a:pt x="8" y="13"/>
                      <a:pt x="9" y="14"/>
                      <a:pt x="9" y="15"/>
                    </a:cubicBezTo>
                    <a:cubicBezTo>
                      <a:pt x="10" y="16"/>
                      <a:pt x="11"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0" name="Freeform 580"/>
              <p:cNvSpPr>
                <a:spLocks noEditPoints="1"/>
              </p:cNvSpPr>
              <p:nvPr/>
            </p:nvSpPr>
            <p:spPr bwMode="auto">
              <a:xfrm>
                <a:off x="-4264025" y="2441575"/>
                <a:ext cx="52388" cy="50800"/>
              </a:xfrm>
              <a:custGeom>
                <a:avLst/>
                <a:gdLst>
                  <a:gd name="T0" fmla="*/ 12 w 24"/>
                  <a:gd name="T1" fmla="*/ 24 h 24"/>
                  <a:gd name="T2" fmla="*/ 10 w 24"/>
                  <a:gd name="T3" fmla="*/ 24 h 24"/>
                  <a:gd name="T4" fmla="*/ 1 w 24"/>
                  <a:gd name="T5" fmla="*/ 10 h 24"/>
                  <a:gd name="T6" fmla="*/ 12 w 24"/>
                  <a:gd name="T7" fmla="*/ 0 h 24"/>
                  <a:gd name="T8" fmla="*/ 14 w 24"/>
                  <a:gd name="T9" fmla="*/ 0 h 24"/>
                  <a:gd name="T10" fmla="*/ 14 w 24"/>
                  <a:gd name="T11" fmla="*/ 0 h 24"/>
                  <a:gd name="T12" fmla="*/ 21 w 24"/>
                  <a:gd name="T13" fmla="*/ 5 h 24"/>
                  <a:gd name="T14" fmla="*/ 23 w 24"/>
                  <a:gd name="T15" fmla="*/ 14 h 24"/>
                  <a:gd name="T16" fmla="*/ 12 w 24"/>
                  <a:gd name="T17" fmla="*/ 24 h 24"/>
                  <a:gd name="T18" fmla="*/ 12 w 24"/>
                  <a:gd name="T19" fmla="*/ 8 h 24"/>
                  <a:gd name="T20" fmla="*/ 9 w 24"/>
                  <a:gd name="T21" fmla="*/ 11 h 24"/>
                  <a:gd name="T22" fmla="*/ 12 w 24"/>
                  <a:gd name="T23" fmla="*/ 16 h 24"/>
                  <a:gd name="T24" fmla="*/ 12 w 24"/>
                  <a:gd name="T25" fmla="*/ 16 h 24"/>
                  <a:gd name="T26" fmla="*/ 15 w 24"/>
                  <a:gd name="T27" fmla="*/ 12 h 24"/>
                  <a:gd name="T28" fmla="*/ 15 w 24"/>
                  <a:gd name="T29" fmla="*/ 9 h 24"/>
                  <a:gd name="T30" fmla="*/ 13 w 24"/>
                  <a:gd name="T31" fmla="*/ 8 h 24"/>
                  <a:gd name="T32" fmla="*/ 12 w 24"/>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4">
                    <a:moveTo>
                      <a:pt x="12" y="24"/>
                    </a:moveTo>
                    <a:cubicBezTo>
                      <a:pt x="11" y="24"/>
                      <a:pt x="11" y="24"/>
                      <a:pt x="10" y="24"/>
                    </a:cubicBezTo>
                    <a:cubicBezTo>
                      <a:pt x="4" y="23"/>
                      <a:pt x="0" y="17"/>
                      <a:pt x="1" y="10"/>
                    </a:cubicBezTo>
                    <a:cubicBezTo>
                      <a:pt x="2" y="4"/>
                      <a:pt x="7" y="0"/>
                      <a:pt x="12" y="0"/>
                    </a:cubicBezTo>
                    <a:cubicBezTo>
                      <a:pt x="13" y="0"/>
                      <a:pt x="14" y="0"/>
                      <a:pt x="14" y="0"/>
                    </a:cubicBezTo>
                    <a:cubicBezTo>
                      <a:pt x="14" y="0"/>
                      <a:pt x="14" y="0"/>
                      <a:pt x="14" y="0"/>
                    </a:cubicBezTo>
                    <a:cubicBezTo>
                      <a:pt x="17" y="0"/>
                      <a:pt x="20" y="2"/>
                      <a:pt x="21" y="5"/>
                    </a:cubicBezTo>
                    <a:cubicBezTo>
                      <a:pt x="23" y="7"/>
                      <a:pt x="24" y="11"/>
                      <a:pt x="23" y="14"/>
                    </a:cubicBezTo>
                    <a:cubicBezTo>
                      <a:pt x="22" y="20"/>
                      <a:pt x="18" y="24"/>
                      <a:pt x="12" y="24"/>
                    </a:cubicBezTo>
                    <a:close/>
                    <a:moveTo>
                      <a:pt x="12" y="8"/>
                    </a:moveTo>
                    <a:cubicBezTo>
                      <a:pt x="11" y="8"/>
                      <a:pt x="9" y="9"/>
                      <a:pt x="9" y="11"/>
                    </a:cubicBezTo>
                    <a:cubicBezTo>
                      <a:pt x="9" y="14"/>
                      <a:pt x="10" y="16"/>
                      <a:pt x="12" y="16"/>
                    </a:cubicBezTo>
                    <a:cubicBezTo>
                      <a:pt x="12" y="16"/>
                      <a:pt x="12" y="16"/>
                      <a:pt x="12" y="16"/>
                    </a:cubicBezTo>
                    <a:cubicBezTo>
                      <a:pt x="13" y="16"/>
                      <a:pt x="15" y="15"/>
                      <a:pt x="15" y="12"/>
                    </a:cubicBezTo>
                    <a:cubicBezTo>
                      <a:pt x="16" y="11"/>
                      <a:pt x="15" y="10"/>
                      <a:pt x="15" y="9"/>
                    </a:cubicBezTo>
                    <a:cubicBezTo>
                      <a:pt x="14" y="9"/>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1" name="Freeform 581"/>
              <p:cNvSpPr>
                <a:spLocks noEditPoints="1"/>
              </p:cNvSpPr>
              <p:nvPr/>
            </p:nvSpPr>
            <p:spPr bwMode="auto">
              <a:xfrm>
                <a:off x="-4232275" y="2444750"/>
                <a:ext cx="50800" cy="53975"/>
              </a:xfrm>
              <a:custGeom>
                <a:avLst/>
                <a:gdLst>
                  <a:gd name="T0" fmla="*/ 11 w 23"/>
                  <a:gd name="T1" fmla="*/ 25 h 25"/>
                  <a:gd name="T2" fmla="*/ 9 w 23"/>
                  <a:gd name="T3" fmla="*/ 24 h 25"/>
                  <a:gd name="T4" fmla="*/ 2 w 23"/>
                  <a:gd name="T5" fmla="*/ 19 h 25"/>
                  <a:gd name="T6" fmla="*/ 0 w 23"/>
                  <a:gd name="T7" fmla="*/ 11 h 25"/>
                  <a:gd name="T8" fmla="*/ 12 w 23"/>
                  <a:gd name="T9" fmla="*/ 0 h 25"/>
                  <a:gd name="T10" fmla="*/ 14 w 23"/>
                  <a:gd name="T11" fmla="*/ 1 h 25"/>
                  <a:gd name="T12" fmla="*/ 14 w 23"/>
                  <a:gd name="T13" fmla="*/ 1 h 25"/>
                  <a:gd name="T14" fmla="*/ 21 w 23"/>
                  <a:gd name="T15" fmla="*/ 6 h 25"/>
                  <a:gd name="T16" fmla="*/ 23 w 23"/>
                  <a:gd name="T17" fmla="*/ 15 h 25"/>
                  <a:gd name="T18" fmla="*/ 11 w 23"/>
                  <a:gd name="T19" fmla="*/ 25 h 25"/>
                  <a:gd name="T20" fmla="*/ 12 w 23"/>
                  <a:gd name="T21" fmla="*/ 8 h 25"/>
                  <a:gd name="T22" fmla="*/ 8 w 23"/>
                  <a:gd name="T23" fmla="*/ 12 h 25"/>
                  <a:gd name="T24" fmla="*/ 9 w 23"/>
                  <a:gd name="T25" fmla="*/ 15 h 25"/>
                  <a:gd name="T26" fmla="*/ 11 w 23"/>
                  <a:gd name="T27" fmla="*/ 16 h 25"/>
                  <a:gd name="T28" fmla="*/ 11 w 23"/>
                  <a:gd name="T29" fmla="*/ 16 h 25"/>
                  <a:gd name="T30" fmla="*/ 15 w 23"/>
                  <a:gd name="T31" fmla="*/ 13 h 25"/>
                  <a:gd name="T32" fmla="*/ 14 w 23"/>
                  <a:gd name="T33" fmla="*/ 10 h 25"/>
                  <a:gd name="T34" fmla="*/ 12 w 23"/>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5">
                    <a:moveTo>
                      <a:pt x="11" y="25"/>
                    </a:moveTo>
                    <a:cubicBezTo>
                      <a:pt x="11" y="25"/>
                      <a:pt x="10" y="25"/>
                      <a:pt x="9" y="24"/>
                    </a:cubicBezTo>
                    <a:cubicBezTo>
                      <a:pt x="6" y="24"/>
                      <a:pt x="4" y="22"/>
                      <a:pt x="2" y="19"/>
                    </a:cubicBezTo>
                    <a:cubicBezTo>
                      <a:pt x="0" y="17"/>
                      <a:pt x="0" y="14"/>
                      <a:pt x="0" y="11"/>
                    </a:cubicBezTo>
                    <a:cubicBezTo>
                      <a:pt x="1" y="5"/>
                      <a:pt x="6" y="0"/>
                      <a:pt x="12" y="0"/>
                    </a:cubicBezTo>
                    <a:cubicBezTo>
                      <a:pt x="13" y="0"/>
                      <a:pt x="13" y="0"/>
                      <a:pt x="14" y="1"/>
                    </a:cubicBezTo>
                    <a:cubicBezTo>
                      <a:pt x="14" y="1"/>
                      <a:pt x="14" y="1"/>
                      <a:pt x="14" y="1"/>
                    </a:cubicBezTo>
                    <a:cubicBezTo>
                      <a:pt x="17" y="1"/>
                      <a:pt x="19" y="3"/>
                      <a:pt x="21" y="6"/>
                    </a:cubicBezTo>
                    <a:cubicBezTo>
                      <a:pt x="23" y="8"/>
                      <a:pt x="23" y="12"/>
                      <a:pt x="23" y="15"/>
                    </a:cubicBezTo>
                    <a:cubicBezTo>
                      <a:pt x="21" y="21"/>
                      <a:pt x="17" y="25"/>
                      <a:pt x="11" y="25"/>
                    </a:cubicBezTo>
                    <a:close/>
                    <a:moveTo>
                      <a:pt x="12" y="8"/>
                    </a:moveTo>
                    <a:cubicBezTo>
                      <a:pt x="10" y="8"/>
                      <a:pt x="9" y="10"/>
                      <a:pt x="8" y="12"/>
                    </a:cubicBezTo>
                    <a:cubicBezTo>
                      <a:pt x="8" y="13"/>
                      <a:pt x="8" y="14"/>
                      <a:pt x="9" y="15"/>
                    </a:cubicBezTo>
                    <a:cubicBezTo>
                      <a:pt x="9" y="16"/>
                      <a:pt x="10" y="16"/>
                      <a:pt x="11" y="16"/>
                    </a:cubicBezTo>
                    <a:cubicBezTo>
                      <a:pt x="11" y="16"/>
                      <a:pt x="11" y="16"/>
                      <a:pt x="11" y="16"/>
                    </a:cubicBezTo>
                    <a:cubicBezTo>
                      <a:pt x="12" y="17"/>
                      <a:pt x="14" y="15"/>
                      <a:pt x="15" y="13"/>
                    </a:cubicBezTo>
                    <a:cubicBezTo>
                      <a:pt x="15" y="12"/>
                      <a:pt x="15" y="11"/>
                      <a:pt x="14" y="10"/>
                    </a:cubicBezTo>
                    <a:cubicBezTo>
                      <a:pt x="14" y="9"/>
                      <a:pt x="13" y="9"/>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2" name="Freeform 582"/>
              <p:cNvSpPr>
                <a:spLocks noEditPoints="1"/>
              </p:cNvSpPr>
              <p:nvPr/>
            </p:nvSpPr>
            <p:spPr bwMode="auto">
              <a:xfrm>
                <a:off x="-4203700" y="2454275"/>
                <a:ext cx="53975" cy="50800"/>
              </a:xfrm>
              <a:custGeom>
                <a:avLst/>
                <a:gdLst>
                  <a:gd name="T0" fmla="*/ 12 w 25"/>
                  <a:gd name="T1" fmla="*/ 24 h 24"/>
                  <a:gd name="T2" fmla="*/ 10 w 25"/>
                  <a:gd name="T3" fmla="*/ 24 h 24"/>
                  <a:gd name="T4" fmla="*/ 2 w 25"/>
                  <a:gd name="T5" fmla="*/ 9 h 24"/>
                  <a:gd name="T6" fmla="*/ 13 w 25"/>
                  <a:gd name="T7" fmla="*/ 0 h 24"/>
                  <a:gd name="T8" fmla="*/ 16 w 25"/>
                  <a:gd name="T9" fmla="*/ 0 h 24"/>
                  <a:gd name="T10" fmla="*/ 23 w 25"/>
                  <a:gd name="T11" fmla="*/ 6 h 24"/>
                  <a:gd name="T12" fmla="*/ 24 w 25"/>
                  <a:gd name="T13" fmla="*/ 15 h 24"/>
                  <a:gd name="T14" fmla="*/ 18 w 25"/>
                  <a:gd name="T15" fmla="*/ 22 h 24"/>
                  <a:gd name="T16" fmla="*/ 12 w 25"/>
                  <a:gd name="T17" fmla="*/ 24 h 24"/>
                  <a:gd name="T18" fmla="*/ 13 w 25"/>
                  <a:gd name="T19" fmla="*/ 8 h 24"/>
                  <a:gd name="T20" fmla="*/ 10 w 25"/>
                  <a:gd name="T21" fmla="*/ 11 h 24"/>
                  <a:gd name="T22" fmla="*/ 12 w 25"/>
                  <a:gd name="T23" fmla="*/ 16 h 24"/>
                  <a:gd name="T24" fmla="*/ 12 w 25"/>
                  <a:gd name="T25" fmla="*/ 16 h 24"/>
                  <a:gd name="T26" fmla="*/ 14 w 25"/>
                  <a:gd name="T27" fmla="*/ 15 h 24"/>
                  <a:gd name="T28" fmla="*/ 16 w 25"/>
                  <a:gd name="T29" fmla="*/ 13 h 24"/>
                  <a:gd name="T30" fmla="*/ 16 w 25"/>
                  <a:gd name="T31" fmla="*/ 9 h 24"/>
                  <a:gd name="T32" fmla="*/ 14 w 25"/>
                  <a:gd name="T33" fmla="*/ 8 h 24"/>
                  <a:gd name="T34" fmla="*/ 13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2" y="24"/>
                      <a:pt x="11" y="24"/>
                      <a:pt x="10" y="24"/>
                    </a:cubicBezTo>
                    <a:cubicBezTo>
                      <a:pt x="4" y="22"/>
                      <a:pt x="0" y="16"/>
                      <a:pt x="2" y="9"/>
                    </a:cubicBezTo>
                    <a:cubicBezTo>
                      <a:pt x="3" y="4"/>
                      <a:pt x="8" y="0"/>
                      <a:pt x="13" y="0"/>
                    </a:cubicBezTo>
                    <a:cubicBezTo>
                      <a:pt x="14" y="0"/>
                      <a:pt x="15" y="0"/>
                      <a:pt x="16" y="0"/>
                    </a:cubicBezTo>
                    <a:cubicBezTo>
                      <a:pt x="19" y="1"/>
                      <a:pt x="21" y="3"/>
                      <a:pt x="23" y="6"/>
                    </a:cubicBezTo>
                    <a:cubicBezTo>
                      <a:pt x="24" y="8"/>
                      <a:pt x="25" y="12"/>
                      <a:pt x="24" y="15"/>
                    </a:cubicBezTo>
                    <a:cubicBezTo>
                      <a:pt x="23" y="18"/>
                      <a:pt x="21" y="20"/>
                      <a:pt x="18" y="22"/>
                    </a:cubicBezTo>
                    <a:cubicBezTo>
                      <a:pt x="17" y="23"/>
                      <a:pt x="15" y="24"/>
                      <a:pt x="12" y="24"/>
                    </a:cubicBezTo>
                    <a:close/>
                    <a:moveTo>
                      <a:pt x="13" y="8"/>
                    </a:moveTo>
                    <a:cubicBezTo>
                      <a:pt x="12" y="8"/>
                      <a:pt x="10" y="9"/>
                      <a:pt x="10" y="11"/>
                    </a:cubicBezTo>
                    <a:cubicBezTo>
                      <a:pt x="9" y="13"/>
                      <a:pt x="10" y="15"/>
                      <a:pt x="12" y="16"/>
                    </a:cubicBezTo>
                    <a:cubicBezTo>
                      <a:pt x="12" y="16"/>
                      <a:pt x="12" y="16"/>
                      <a:pt x="12" y="16"/>
                    </a:cubicBezTo>
                    <a:cubicBezTo>
                      <a:pt x="13" y="16"/>
                      <a:pt x="14" y="16"/>
                      <a:pt x="14" y="15"/>
                    </a:cubicBezTo>
                    <a:cubicBezTo>
                      <a:pt x="15" y="15"/>
                      <a:pt x="16" y="14"/>
                      <a:pt x="16" y="13"/>
                    </a:cubicBezTo>
                    <a:cubicBezTo>
                      <a:pt x="16" y="11"/>
                      <a:pt x="16" y="10"/>
                      <a:pt x="16" y="9"/>
                    </a:cubicBezTo>
                    <a:cubicBezTo>
                      <a:pt x="15"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3" name="Freeform 583"/>
              <p:cNvSpPr>
                <a:spLocks noEditPoints="1"/>
              </p:cNvSpPr>
              <p:nvPr/>
            </p:nvSpPr>
            <p:spPr bwMode="auto">
              <a:xfrm>
                <a:off x="-4173538" y="2462213"/>
                <a:ext cx="53975" cy="52388"/>
              </a:xfrm>
              <a:custGeom>
                <a:avLst/>
                <a:gdLst>
                  <a:gd name="T0" fmla="*/ 12 w 25"/>
                  <a:gd name="T1" fmla="*/ 24 h 24"/>
                  <a:gd name="T2" fmla="*/ 9 w 25"/>
                  <a:gd name="T3" fmla="*/ 23 h 24"/>
                  <a:gd name="T4" fmla="*/ 2 w 25"/>
                  <a:gd name="T5" fmla="*/ 9 h 24"/>
                  <a:gd name="T6" fmla="*/ 13 w 25"/>
                  <a:gd name="T7" fmla="*/ 0 h 24"/>
                  <a:gd name="T8" fmla="*/ 16 w 25"/>
                  <a:gd name="T9" fmla="*/ 0 h 24"/>
                  <a:gd name="T10" fmla="*/ 20 w 25"/>
                  <a:gd name="T11" fmla="*/ 2 h 24"/>
                  <a:gd name="T12" fmla="*/ 23 w 25"/>
                  <a:gd name="T13" fmla="*/ 6 h 24"/>
                  <a:gd name="T14" fmla="*/ 24 w 25"/>
                  <a:gd name="T15" fmla="*/ 15 h 24"/>
                  <a:gd name="T16" fmla="*/ 18 w 25"/>
                  <a:gd name="T17" fmla="*/ 22 h 24"/>
                  <a:gd name="T18" fmla="*/ 14 w 25"/>
                  <a:gd name="T19" fmla="*/ 24 h 24"/>
                  <a:gd name="T20" fmla="*/ 12 w 25"/>
                  <a:gd name="T21" fmla="*/ 24 h 24"/>
                  <a:gd name="T22" fmla="*/ 13 w 25"/>
                  <a:gd name="T23" fmla="*/ 8 h 24"/>
                  <a:gd name="T24" fmla="*/ 10 w 25"/>
                  <a:gd name="T25" fmla="*/ 11 h 24"/>
                  <a:gd name="T26" fmla="*/ 12 w 25"/>
                  <a:gd name="T27" fmla="*/ 15 h 24"/>
                  <a:gd name="T28" fmla="*/ 13 w 25"/>
                  <a:gd name="T29" fmla="*/ 16 h 24"/>
                  <a:gd name="T30" fmla="*/ 14 w 25"/>
                  <a:gd name="T31" fmla="*/ 15 h 24"/>
                  <a:gd name="T32" fmla="*/ 16 w 25"/>
                  <a:gd name="T33" fmla="*/ 13 h 24"/>
                  <a:gd name="T34" fmla="*/ 16 w 25"/>
                  <a:gd name="T35" fmla="*/ 9 h 24"/>
                  <a:gd name="T36" fmla="*/ 15 w 25"/>
                  <a:gd name="T37" fmla="*/ 8 h 24"/>
                  <a:gd name="T38" fmla="*/ 14 w 25"/>
                  <a:gd name="T39" fmla="*/ 8 h 24"/>
                  <a:gd name="T40" fmla="*/ 13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2" y="24"/>
                    </a:moveTo>
                    <a:cubicBezTo>
                      <a:pt x="11" y="24"/>
                      <a:pt x="10" y="24"/>
                      <a:pt x="9" y="23"/>
                    </a:cubicBezTo>
                    <a:cubicBezTo>
                      <a:pt x="3" y="22"/>
                      <a:pt x="0" y="15"/>
                      <a:pt x="2" y="9"/>
                    </a:cubicBezTo>
                    <a:cubicBezTo>
                      <a:pt x="3" y="3"/>
                      <a:pt x="8" y="0"/>
                      <a:pt x="13" y="0"/>
                    </a:cubicBezTo>
                    <a:cubicBezTo>
                      <a:pt x="14" y="0"/>
                      <a:pt x="15" y="0"/>
                      <a:pt x="16" y="0"/>
                    </a:cubicBezTo>
                    <a:cubicBezTo>
                      <a:pt x="18" y="0"/>
                      <a:pt x="19" y="1"/>
                      <a:pt x="20" y="2"/>
                    </a:cubicBezTo>
                    <a:cubicBezTo>
                      <a:pt x="22" y="3"/>
                      <a:pt x="23" y="5"/>
                      <a:pt x="23" y="6"/>
                    </a:cubicBezTo>
                    <a:cubicBezTo>
                      <a:pt x="24" y="9"/>
                      <a:pt x="25" y="12"/>
                      <a:pt x="24" y="15"/>
                    </a:cubicBezTo>
                    <a:cubicBezTo>
                      <a:pt x="23" y="18"/>
                      <a:pt x="21" y="21"/>
                      <a:pt x="18" y="22"/>
                    </a:cubicBezTo>
                    <a:cubicBezTo>
                      <a:pt x="17" y="23"/>
                      <a:pt x="15" y="23"/>
                      <a:pt x="14" y="24"/>
                    </a:cubicBezTo>
                    <a:cubicBezTo>
                      <a:pt x="13" y="24"/>
                      <a:pt x="13" y="24"/>
                      <a:pt x="12" y="24"/>
                    </a:cubicBezTo>
                    <a:close/>
                    <a:moveTo>
                      <a:pt x="13" y="8"/>
                    </a:moveTo>
                    <a:cubicBezTo>
                      <a:pt x="12" y="8"/>
                      <a:pt x="10" y="9"/>
                      <a:pt x="10" y="11"/>
                    </a:cubicBezTo>
                    <a:cubicBezTo>
                      <a:pt x="9" y="13"/>
                      <a:pt x="10" y="15"/>
                      <a:pt x="12" y="15"/>
                    </a:cubicBezTo>
                    <a:cubicBezTo>
                      <a:pt x="12" y="16"/>
                      <a:pt x="12" y="16"/>
                      <a:pt x="13" y="16"/>
                    </a:cubicBezTo>
                    <a:cubicBezTo>
                      <a:pt x="13" y="15"/>
                      <a:pt x="14" y="15"/>
                      <a:pt x="14" y="15"/>
                    </a:cubicBezTo>
                    <a:cubicBezTo>
                      <a:pt x="15" y="15"/>
                      <a:pt x="16" y="14"/>
                      <a:pt x="16" y="13"/>
                    </a:cubicBezTo>
                    <a:cubicBezTo>
                      <a:pt x="16" y="11"/>
                      <a:pt x="16" y="10"/>
                      <a:pt x="16" y="9"/>
                    </a:cubicBezTo>
                    <a:cubicBezTo>
                      <a:pt x="16" y="9"/>
                      <a:pt x="15" y="9"/>
                      <a:pt x="15" y="8"/>
                    </a:cubicBezTo>
                    <a:cubicBezTo>
                      <a:pt x="15" y="8"/>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4" name="Freeform 584"/>
              <p:cNvSpPr>
                <a:spLocks noEditPoints="1"/>
              </p:cNvSpPr>
              <p:nvPr/>
            </p:nvSpPr>
            <p:spPr bwMode="auto">
              <a:xfrm>
                <a:off x="-4143375" y="2470150"/>
                <a:ext cx="53975" cy="52388"/>
              </a:xfrm>
              <a:custGeom>
                <a:avLst/>
                <a:gdLst>
                  <a:gd name="T0" fmla="*/ 12 w 25"/>
                  <a:gd name="T1" fmla="*/ 24 h 24"/>
                  <a:gd name="T2" fmla="*/ 9 w 25"/>
                  <a:gd name="T3" fmla="*/ 24 h 24"/>
                  <a:gd name="T4" fmla="*/ 2 w 25"/>
                  <a:gd name="T5" fmla="*/ 9 h 24"/>
                  <a:gd name="T6" fmla="*/ 13 w 25"/>
                  <a:gd name="T7" fmla="*/ 0 h 24"/>
                  <a:gd name="T8" fmla="*/ 17 w 25"/>
                  <a:gd name="T9" fmla="*/ 1 h 24"/>
                  <a:gd name="T10" fmla="*/ 23 w 25"/>
                  <a:gd name="T11" fmla="*/ 6 h 24"/>
                  <a:gd name="T12" fmla="*/ 23 w 25"/>
                  <a:gd name="T13" fmla="*/ 16 h 24"/>
                  <a:gd name="T14" fmla="*/ 12 w 25"/>
                  <a:gd name="T15" fmla="*/ 24 h 24"/>
                  <a:gd name="T16" fmla="*/ 13 w 25"/>
                  <a:gd name="T17" fmla="*/ 8 h 24"/>
                  <a:gd name="T18" fmla="*/ 10 w 25"/>
                  <a:gd name="T19" fmla="*/ 11 h 24"/>
                  <a:gd name="T20" fmla="*/ 11 w 25"/>
                  <a:gd name="T21" fmla="*/ 16 h 24"/>
                  <a:gd name="T22" fmla="*/ 12 w 25"/>
                  <a:gd name="T23" fmla="*/ 16 h 24"/>
                  <a:gd name="T24" fmla="*/ 16 w 25"/>
                  <a:gd name="T25" fmla="*/ 13 h 24"/>
                  <a:gd name="T26" fmla="*/ 16 w 25"/>
                  <a:gd name="T27" fmla="*/ 10 h 24"/>
                  <a:gd name="T28" fmla="*/ 14 w 25"/>
                  <a:gd name="T29" fmla="*/ 8 h 24"/>
                  <a:gd name="T30" fmla="*/ 13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1" y="24"/>
                      <a:pt x="10" y="24"/>
                      <a:pt x="9" y="24"/>
                    </a:cubicBezTo>
                    <a:cubicBezTo>
                      <a:pt x="3" y="22"/>
                      <a:pt x="0" y="15"/>
                      <a:pt x="2" y="9"/>
                    </a:cubicBezTo>
                    <a:cubicBezTo>
                      <a:pt x="4" y="4"/>
                      <a:pt x="8" y="0"/>
                      <a:pt x="13" y="0"/>
                    </a:cubicBezTo>
                    <a:cubicBezTo>
                      <a:pt x="14" y="0"/>
                      <a:pt x="15" y="0"/>
                      <a:pt x="17" y="1"/>
                    </a:cubicBezTo>
                    <a:cubicBezTo>
                      <a:pt x="19" y="2"/>
                      <a:pt x="22" y="4"/>
                      <a:pt x="23" y="6"/>
                    </a:cubicBezTo>
                    <a:cubicBezTo>
                      <a:pt x="24" y="9"/>
                      <a:pt x="25" y="13"/>
                      <a:pt x="23" y="16"/>
                    </a:cubicBezTo>
                    <a:cubicBezTo>
                      <a:pt x="21" y="21"/>
                      <a:pt x="17" y="24"/>
                      <a:pt x="12" y="24"/>
                    </a:cubicBezTo>
                    <a:close/>
                    <a:moveTo>
                      <a:pt x="13" y="8"/>
                    </a:moveTo>
                    <a:cubicBezTo>
                      <a:pt x="12" y="8"/>
                      <a:pt x="10" y="9"/>
                      <a:pt x="10" y="11"/>
                    </a:cubicBezTo>
                    <a:cubicBezTo>
                      <a:pt x="9" y="13"/>
                      <a:pt x="10" y="15"/>
                      <a:pt x="11" y="16"/>
                    </a:cubicBezTo>
                    <a:cubicBezTo>
                      <a:pt x="12" y="16"/>
                      <a:pt x="12" y="16"/>
                      <a:pt x="12" y="16"/>
                    </a:cubicBezTo>
                    <a:cubicBezTo>
                      <a:pt x="14" y="16"/>
                      <a:pt x="15" y="15"/>
                      <a:pt x="16" y="13"/>
                    </a:cubicBezTo>
                    <a:cubicBezTo>
                      <a:pt x="16" y="12"/>
                      <a:pt x="16" y="11"/>
                      <a:pt x="16" y="10"/>
                    </a:cubicBezTo>
                    <a:cubicBezTo>
                      <a:pt x="15"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5" name="Freeform 585"/>
              <p:cNvSpPr>
                <a:spLocks noEditPoints="1"/>
              </p:cNvSpPr>
              <p:nvPr/>
            </p:nvSpPr>
            <p:spPr bwMode="auto">
              <a:xfrm>
                <a:off x="-4281488" y="2401888"/>
                <a:ext cx="52388" cy="53975"/>
              </a:xfrm>
              <a:custGeom>
                <a:avLst/>
                <a:gdLst>
                  <a:gd name="T0" fmla="*/ 12 w 24"/>
                  <a:gd name="T1" fmla="*/ 25 h 25"/>
                  <a:gd name="T2" fmla="*/ 11 w 24"/>
                  <a:gd name="T3" fmla="*/ 25 h 25"/>
                  <a:gd name="T4" fmla="*/ 1 w 24"/>
                  <a:gd name="T5" fmla="*/ 11 h 25"/>
                  <a:gd name="T6" fmla="*/ 12 w 24"/>
                  <a:gd name="T7" fmla="*/ 0 h 25"/>
                  <a:gd name="T8" fmla="*/ 14 w 24"/>
                  <a:gd name="T9" fmla="*/ 0 h 25"/>
                  <a:gd name="T10" fmla="*/ 22 w 24"/>
                  <a:gd name="T11" fmla="*/ 5 h 25"/>
                  <a:gd name="T12" fmla="*/ 24 w 24"/>
                  <a:gd name="T13" fmla="*/ 14 h 25"/>
                  <a:gd name="T14" fmla="*/ 12 w 24"/>
                  <a:gd name="T15" fmla="*/ 25 h 25"/>
                  <a:gd name="T16" fmla="*/ 12 w 24"/>
                  <a:gd name="T17" fmla="*/ 8 h 25"/>
                  <a:gd name="T18" fmla="*/ 9 w 24"/>
                  <a:gd name="T19" fmla="*/ 12 h 25"/>
                  <a:gd name="T20" fmla="*/ 12 w 24"/>
                  <a:gd name="T21" fmla="*/ 17 h 25"/>
                  <a:gd name="T22" fmla="*/ 12 w 24"/>
                  <a:gd name="T23" fmla="*/ 17 h 25"/>
                  <a:gd name="T24" fmla="*/ 16 w 24"/>
                  <a:gd name="T25" fmla="*/ 13 h 25"/>
                  <a:gd name="T26" fmla="*/ 15 w 24"/>
                  <a:gd name="T27" fmla="*/ 10 h 25"/>
                  <a:gd name="T28" fmla="*/ 13 w 24"/>
                  <a:gd name="T29" fmla="*/ 8 h 25"/>
                  <a:gd name="T30" fmla="*/ 12 w 24"/>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5">
                    <a:moveTo>
                      <a:pt x="12" y="25"/>
                    </a:moveTo>
                    <a:cubicBezTo>
                      <a:pt x="12" y="25"/>
                      <a:pt x="11" y="25"/>
                      <a:pt x="11" y="25"/>
                    </a:cubicBezTo>
                    <a:cubicBezTo>
                      <a:pt x="4" y="24"/>
                      <a:pt x="0" y="18"/>
                      <a:pt x="1" y="11"/>
                    </a:cubicBezTo>
                    <a:cubicBezTo>
                      <a:pt x="1" y="5"/>
                      <a:pt x="6" y="0"/>
                      <a:pt x="12" y="0"/>
                    </a:cubicBezTo>
                    <a:cubicBezTo>
                      <a:pt x="13" y="0"/>
                      <a:pt x="13" y="0"/>
                      <a:pt x="14" y="0"/>
                    </a:cubicBezTo>
                    <a:cubicBezTo>
                      <a:pt x="17" y="1"/>
                      <a:pt x="20" y="2"/>
                      <a:pt x="22" y="5"/>
                    </a:cubicBezTo>
                    <a:cubicBezTo>
                      <a:pt x="23" y="8"/>
                      <a:pt x="24" y="11"/>
                      <a:pt x="24" y="14"/>
                    </a:cubicBezTo>
                    <a:cubicBezTo>
                      <a:pt x="23" y="20"/>
                      <a:pt x="18" y="25"/>
                      <a:pt x="12" y="25"/>
                    </a:cubicBezTo>
                    <a:close/>
                    <a:moveTo>
                      <a:pt x="12" y="8"/>
                    </a:moveTo>
                    <a:cubicBezTo>
                      <a:pt x="10" y="8"/>
                      <a:pt x="9" y="10"/>
                      <a:pt x="9" y="12"/>
                    </a:cubicBezTo>
                    <a:cubicBezTo>
                      <a:pt x="8" y="14"/>
                      <a:pt x="10" y="16"/>
                      <a:pt x="12" y="17"/>
                    </a:cubicBezTo>
                    <a:cubicBezTo>
                      <a:pt x="12" y="17"/>
                      <a:pt x="12" y="17"/>
                      <a:pt x="12" y="17"/>
                    </a:cubicBezTo>
                    <a:cubicBezTo>
                      <a:pt x="14" y="17"/>
                      <a:pt x="15" y="15"/>
                      <a:pt x="16" y="13"/>
                    </a:cubicBezTo>
                    <a:cubicBezTo>
                      <a:pt x="16" y="12"/>
                      <a:pt x="16" y="11"/>
                      <a:pt x="15" y="10"/>
                    </a:cubicBezTo>
                    <a:cubicBezTo>
                      <a:pt x="14"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6" name="Freeform 586"/>
              <p:cNvSpPr>
                <a:spLocks noEditPoints="1"/>
              </p:cNvSpPr>
              <p:nvPr/>
            </p:nvSpPr>
            <p:spPr bwMode="auto">
              <a:xfrm>
                <a:off x="-4248150" y="2406650"/>
                <a:ext cx="52388" cy="53975"/>
              </a:xfrm>
              <a:custGeom>
                <a:avLst/>
                <a:gdLst>
                  <a:gd name="T0" fmla="*/ 12 w 25"/>
                  <a:gd name="T1" fmla="*/ 25 h 25"/>
                  <a:gd name="T2" fmla="*/ 10 w 25"/>
                  <a:gd name="T3" fmla="*/ 25 h 25"/>
                  <a:gd name="T4" fmla="*/ 3 w 25"/>
                  <a:gd name="T5" fmla="*/ 20 h 25"/>
                  <a:gd name="T6" fmla="*/ 1 w 25"/>
                  <a:gd name="T7" fmla="*/ 11 h 25"/>
                  <a:gd name="T8" fmla="*/ 5 w 25"/>
                  <a:gd name="T9" fmla="*/ 3 h 25"/>
                  <a:gd name="T10" fmla="*/ 14 w 25"/>
                  <a:gd name="T11" fmla="*/ 1 h 25"/>
                  <a:gd name="T12" fmla="*/ 22 w 25"/>
                  <a:gd name="T13" fmla="*/ 6 h 25"/>
                  <a:gd name="T14" fmla="*/ 24 w 25"/>
                  <a:gd name="T15" fmla="*/ 15 h 25"/>
                  <a:gd name="T16" fmla="*/ 12 w 25"/>
                  <a:gd name="T17" fmla="*/ 25 h 25"/>
                  <a:gd name="T18" fmla="*/ 12 w 25"/>
                  <a:gd name="T19" fmla="*/ 9 h 25"/>
                  <a:gd name="T20" fmla="*/ 10 w 25"/>
                  <a:gd name="T21" fmla="*/ 9 h 25"/>
                  <a:gd name="T22" fmla="*/ 9 w 25"/>
                  <a:gd name="T23" fmla="*/ 12 h 25"/>
                  <a:gd name="T24" fmla="*/ 9 w 25"/>
                  <a:gd name="T25" fmla="*/ 15 h 25"/>
                  <a:gd name="T26" fmla="*/ 12 w 25"/>
                  <a:gd name="T27" fmla="*/ 17 h 25"/>
                  <a:gd name="T28" fmla="*/ 16 w 25"/>
                  <a:gd name="T29" fmla="*/ 13 h 25"/>
                  <a:gd name="T30" fmla="*/ 15 w 25"/>
                  <a:gd name="T31" fmla="*/ 10 h 25"/>
                  <a:gd name="T32" fmla="*/ 13 w 25"/>
                  <a:gd name="T33" fmla="*/ 9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12" y="25"/>
                      <a:pt x="11" y="25"/>
                      <a:pt x="10" y="25"/>
                    </a:cubicBezTo>
                    <a:cubicBezTo>
                      <a:pt x="7" y="24"/>
                      <a:pt x="5" y="22"/>
                      <a:pt x="3" y="20"/>
                    </a:cubicBezTo>
                    <a:cubicBezTo>
                      <a:pt x="1" y="17"/>
                      <a:pt x="0" y="14"/>
                      <a:pt x="1" y="11"/>
                    </a:cubicBezTo>
                    <a:cubicBezTo>
                      <a:pt x="1" y="8"/>
                      <a:pt x="3" y="5"/>
                      <a:pt x="5" y="3"/>
                    </a:cubicBezTo>
                    <a:cubicBezTo>
                      <a:pt x="8" y="1"/>
                      <a:pt x="11" y="0"/>
                      <a:pt x="14" y="1"/>
                    </a:cubicBezTo>
                    <a:cubicBezTo>
                      <a:pt x="18" y="1"/>
                      <a:pt x="20" y="3"/>
                      <a:pt x="22" y="6"/>
                    </a:cubicBezTo>
                    <a:cubicBezTo>
                      <a:pt x="24" y="8"/>
                      <a:pt x="25" y="12"/>
                      <a:pt x="24" y="15"/>
                    </a:cubicBezTo>
                    <a:cubicBezTo>
                      <a:pt x="23" y="21"/>
                      <a:pt x="18" y="25"/>
                      <a:pt x="12" y="25"/>
                    </a:cubicBezTo>
                    <a:close/>
                    <a:moveTo>
                      <a:pt x="12" y="9"/>
                    </a:moveTo>
                    <a:cubicBezTo>
                      <a:pt x="12" y="9"/>
                      <a:pt x="11" y="9"/>
                      <a:pt x="10" y="9"/>
                    </a:cubicBezTo>
                    <a:cubicBezTo>
                      <a:pt x="10" y="10"/>
                      <a:pt x="9" y="11"/>
                      <a:pt x="9" y="12"/>
                    </a:cubicBezTo>
                    <a:cubicBezTo>
                      <a:pt x="9" y="13"/>
                      <a:pt x="9" y="14"/>
                      <a:pt x="9" y="15"/>
                    </a:cubicBezTo>
                    <a:cubicBezTo>
                      <a:pt x="10" y="16"/>
                      <a:pt x="11" y="17"/>
                      <a:pt x="12" y="17"/>
                    </a:cubicBezTo>
                    <a:cubicBezTo>
                      <a:pt x="14" y="17"/>
                      <a:pt x="16" y="15"/>
                      <a:pt x="16" y="13"/>
                    </a:cubicBezTo>
                    <a:cubicBezTo>
                      <a:pt x="16" y="12"/>
                      <a:pt x="16" y="11"/>
                      <a:pt x="15"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7" name="Freeform 587"/>
              <p:cNvSpPr>
                <a:spLocks noEditPoints="1"/>
              </p:cNvSpPr>
              <p:nvPr/>
            </p:nvSpPr>
            <p:spPr bwMode="auto">
              <a:xfrm>
                <a:off x="-4216400" y="2413000"/>
                <a:ext cx="53975" cy="53975"/>
              </a:xfrm>
              <a:custGeom>
                <a:avLst/>
                <a:gdLst>
                  <a:gd name="T0" fmla="*/ 12 w 25"/>
                  <a:gd name="T1" fmla="*/ 25 h 25"/>
                  <a:gd name="T2" fmla="*/ 10 w 25"/>
                  <a:gd name="T3" fmla="*/ 24 h 25"/>
                  <a:gd name="T4" fmla="*/ 1 w 25"/>
                  <a:gd name="T5" fmla="*/ 10 h 25"/>
                  <a:gd name="T6" fmla="*/ 12 w 25"/>
                  <a:gd name="T7" fmla="*/ 0 h 25"/>
                  <a:gd name="T8" fmla="*/ 15 w 25"/>
                  <a:gd name="T9" fmla="*/ 1 h 25"/>
                  <a:gd name="T10" fmla="*/ 22 w 25"/>
                  <a:gd name="T11" fmla="*/ 6 h 25"/>
                  <a:gd name="T12" fmla="*/ 24 w 25"/>
                  <a:gd name="T13" fmla="*/ 15 h 25"/>
                  <a:gd name="T14" fmla="*/ 12 w 25"/>
                  <a:gd name="T15" fmla="*/ 25 h 25"/>
                  <a:gd name="T16" fmla="*/ 12 w 25"/>
                  <a:gd name="T17" fmla="*/ 9 h 25"/>
                  <a:gd name="T18" fmla="*/ 9 w 25"/>
                  <a:gd name="T19" fmla="*/ 12 h 25"/>
                  <a:gd name="T20" fmla="*/ 12 w 25"/>
                  <a:gd name="T21" fmla="*/ 17 h 25"/>
                  <a:gd name="T22" fmla="*/ 12 w 25"/>
                  <a:gd name="T23" fmla="*/ 17 h 25"/>
                  <a:gd name="T24" fmla="*/ 16 w 25"/>
                  <a:gd name="T25" fmla="*/ 13 h 25"/>
                  <a:gd name="T26" fmla="*/ 16 w 25"/>
                  <a:gd name="T27" fmla="*/ 10 h 25"/>
                  <a:gd name="T28" fmla="*/ 13 w 25"/>
                  <a:gd name="T29" fmla="*/ 9 h 25"/>
                  <a:gd name="T30" fmla="*/ 12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2" y="25"/>
                    </a:moveTo>
                    <a:cubicBezTo>
                      <a:pt x="11" y="25"/>
                      <a:pt x="11" y="25"/>
                      <a:pt x="10" y="24"/>
                    </a:cubicBezTo>
                    <a:cubicBezTo>
                      <a:pt x="4" y="23"/>
                      <a:pt x="0" y="17"/>
                      <a:pt x="1" y="10"/>
                    </a:cubicBezTo>
                    <a:cubicBezTo>
                      <a:pt x="2" y="5"/>
                      <a:pt x="7" y="0"/>
                      <a:pt x="12" y="0"/>
                    </a:cubicBezTo>
                    <a:cubicBezTo>
                      <a:pt x="13" y="0"/>
                      <a:pt x="14" y="1"/>
                      <a:pt x="15" y="1"/>
                    </a:cubicBezTo>
                    <a:cubicBezTo>
                      <a:pt x="18" y="1"/>
                      <a:pt x="21" y="3"/>
                      <a:pt x="22" y="6"/>
                    </a:cubicBezTo>
                    <a:cubicBezTo>
                      <a:pt x="24" y="9"/>
                      <a:pt x="25" y="12"/>
                      <a:pt x="24" y="15"/>
                    </a:cubicBezTo>
                    <a:cubicBezTo>
                      <a:pt x="22" y="21"/>
                      <a:pt x="18" y="25"/>
                      <a:pt x="12" y="25"/>
                    </a:cubicBezTo>
                    <a:close/>
                    <a:moveTo>
                      <a:pt x="12" y="9"/>
                    </a:moveTo>
                    <a:cubicBezTo>
                      <a:pt x="11" y="9"/>
                      <a:pt x="9" y="10"/>
                      <a:pt x="9" y="12"/>
                    </a:cubicBezTo>
                    <a:cubicBezTo>
                      <a:pt x="8" y="14"/>
                      <a:pt x="10" y="16"/>
                      <a:pt x="12" y="17"/>
                    </a:cubicBezTo>
                    <a:cubicBezTo>
                      <a:pt x="12" y="17"/>
                      <a:pt x="12" y="17"/>
                      <a:pt x="12" y="17"/>
                    </a:cubicBezTo>
                    <a:cubicBezTo>
                      <a:pt x="14" y="17"/>
                      <a:pt x="15" y="15"/>
                      <a:pt x="16" y="13"/>
                    </a:cubicBezTo>
                    <a:cubicBezTo>
                      <a:pt x="16" y="12"/>
                      <a:pt x="16" y="11"/>
                      <a:pt x="16"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8" name="Freeform 588"/>
              <p:cNvSpPr>
                <a:spLocks noEditPoints="1"/>
              </p:cNvSpPr>
              <p:nvPr/>
            </p:nvSpPr>
            <p:spPr bwMode="auto">
              <a:xfrm>
                <a:off x="-4184650" y="2420938"/>
                <a:ext cx="52388" cy="52388"/>
              </a:xfrm>
              <a:custGeom>
                <a:avLst/>
                <a:gdLst>
                  <a:gd name="T0" fmla="*/ 12 w 24"/>
                  <a:gd name="T1" fmla="*/ 24 h 24"/>
                  <a:gd name="T2" fmla="*/ 9 w 24"/>
                  <a:gd name="T3" fmla="*/ 24 h 24"/>
                  <a:gd name="T4" fmla="*/ 5 w 24"/>
                  <a:gd name="T5" fmla="*/ 22 h 24"/>
                  <a:gd name="T6" fmla="*/ 2 w 24"/>
                  <a:gd name="T7" fmla="*/ 18 h 24"/>
                  <a:gd name="T8" fmla="*/ 1 w 24"/>
                  <a:gd name="T9" fmla="*/ 9 h 24"/>
                  <a:gd name="T10" fmla="*/ 6 w 24"/>
                  <a:gd name="T11" fmla="*/ 2 h 24"/>
                  <a:gd name="T12" fmla="*/ 11 w 24"/>
                  <a:gd name="T13" fmla="*/ 0 h 24"/>
                  <a:gd name="T14" fmla="*/ 11 w 24"/>
                  <a:gd name="T15" fmla="*/ 0 h 24"/>
                  <a:gd name="T16" fmla="*/ 16 w 24"/>
                  <a:gd name="T17" fmla="*/ 1 h 24"/>
                  <a:gd name="T18" fmla="*/ 23 w 24"/>
                  <a:gd name="T19" fmla="*/ 6 h 24"/>
                  <a:gd name="T20" fmla="*/ 24 w 24"/>
                  <a:gd name="T21" fmla="*/ 15 h 24"/>
                  <a:gd name="T22" fmla="*/ 12 w 24"/>
                  <a:gd name="T23" fmla="*/ 24 h 24"/>
                  <a:gd name="T24" fmla="*/ 12 w 24"/>
                  <a:gd name="T25" fmla="*/ 8 h 24"/>
                  <a:gd name="T26" fmla="*/ 11 w 24"/>
                  <a:gd name="T27" fmla="*/ 9 h 24"/>
                  <a:gd name="T28" fmla="*/ 9 w 24"/>
                  <a:gd name="T29" fmla="*/ 11 h 24"/>
                  <a:gd name="T30" fmla="*/ 9 w 24"/>
                  <a:gd name="T31" fmla="*/ 14 h 24"/>
                  <a:gd name="T32" fmla="*/ 10 w 24"/>
                  <a:gd name="T33" fmla="*/ 15 h 24"/>
                  <a:gd name="T34" fmla="*/ 10 w 24"/>
                  <a:gd name="T35" fmla="*/ 16 h 24"/>
                  <a:gd name="T36" fmla="*/ 11 w 24"/>
                  <a:gd name="T37" fmla="*/ 16 h 24"/>
                  <a:gd name="T38" fmla="*/ 16 w 24"/>
                  <a:gd name="T39" fmla="*/ 13 h 24"/>
                  <a:gd name="T40" fmla="*/ 15 w 24"/>
                  <a:gd name="T41" fmla="*/ 10 h 24"/>
                  <a:gd name="T42" fmla="*/ 13 w 24"/>
                  <a:gd name="T43" fmla="*/ 8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2" y="24"/>
                    </a:moveTo>
                    <a:cubicBezTo>
                      <a:pt x="11" y="24"/>
                      <a:pt x="10" y="24"/>
                      <a:pt x="9" y="24"/>
                    </a:cubicBezTo>
                    <a:cubicBezTo>
                      <a:pt x="8" y="24"/>
                      <a:pt x="6" y="23"/>
                      <a:pt x="5" y="22"/>
                    </a:cubicBezTo>
                    <a:cubicBezTo>
                      <a:pt x="4" y="21"/>
                      <a:pt x="3" y="20"/>
                      <a:pt x="2" y="18"/>
                    </a:cubicBezTo>
                    <a:cubicBezTo>
                      <a:pt x="1" y="16"/>
                      <a:pt x="0" y="12"/>
                      <a:pt x="1" y="9"/>
                    </a:cubicBezTo>
                    <a:cubicBezTo>
                      <a:pt x="2" y="6"/>
                      <a:pt x="4" y="4"/>
                      <a:pt x="6" y="2"/>
                    </a:cubicBezTo>
                    <a:cubicBezTo>
                      <a:pt x="8" y="1"/>
                      <a:pt x="9" y="0"/>
                      <a:pt x="11" y="0"/>
                    </a:cubicBezTo>
                    <a:cubicBezTo>
                      <a:pt x="11" y="0"/>
                      <a:pt x="11" y="0"/>
                      <a:pt x="11" y="0"/>
                    </a:cubicBezTo>
                    <a:cubicBezTo>
                      <a:pt x="12" y="0"/>
                      <a:pt x="14" y="0"/>
                      <a:pt x="16" y="1"/>
                    </a:cubicBezTo>
                    <a:cubicBezTo>
                      <a:pt x="19" y="1"/>
                      <a:pt x="21" y="3"/>
                      <a:pt x="23" y="6"/>
                    </a:cubicBezTo>
                    <a:cubicBezTo>
                      <a:pt x="24" y="9"/>
                      <a:pt x="24" y="12"/>
                      <a:pt x="24" y="15"/>
                    </a:cubicBezTo>
                    <a:cubicBezTo>
                      <a:pt x="22" y="21"/>
                      <a:pt x="17" y="24"/>
                      <a:pt x="12" y="24"/>
                    </a:cubicBezTo>
                    <a:close/>
                    <a:moveTo>
                      <a:pt x="12" y="8"/>
                    </a:moveTo>
                    <a:cubicBezTo>
                      <a:pt x="11" y="8"/>
                      <a:pt x="11" y="8"/>
                      <a:pt x="11" y="9"/>
                    </a:cubicBezTo>
                    <a:cubicBezTo>
                      <a:pt x="10" y="9"/>
                      <a:pt x="9" y="10"/>
                      <a:pt x="9" y="11"/>
                    </a:cubicBezTo>
                    <a:cubicBezTo>
                      <a:pt x="9" y="12"/>
                      <a:pt x="9" y="14"/>
                      <a:pt x="9" y="14"/>
                    </a:cubicBezTo>
                    <a:cubicBezTo>
                      <a:pt x="9" y="15"/>
                      <a:pt x="10" y="15"/>
                      <a:pt x="10" y="15"/>
                    </a:cubicBezTo>
                    <a:cubicBezTo>
                      <a:pt x="10" y="16"/>
                      <a:pt x="10" y="16"/>
                      <a:pt x="10" y="16"/>
                    </a:cubicBezTo>
                    <a:cubicBezTo>
                      <a:pt x="11" y="16"/>
                      <a:pt x="11" y="16"/>
                      <a:pt x="11" y="16"/>
                    </a:cubicBezTo>
                    <a:cubicBezTo>
                      <a:pt x="13" y="17"/>
                      <a:pt x="15" y="15"/>
                      <a:pt x="16" y="13"/>
                    </a:cubicBezTo>
                    <a:cubicBezTo>
                      <a:pt x="16" y="12"/>
                      <a:pt x="16" y="11"/>
                      <a:pt x="15" y="10"/>
                    </a:cubicBezTo>
                    <a:cubicBezTo>
                      <a:pt x="15" y="9"/>
                      <a:pt x="14"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9" name="Freeform 589"/>
              <p:cNvSpPr>
                <a:spLocks noEditPoints="1"/>
              </p:cNvSpPr>
              <p:nvPr/>
            </p:nvSpPr>
            <p:spPr bwMode="auto">
              <a:xfrm>
                <a:off x="-4151313" y="2430463"/>
                <a:ext cx="50800" cy="53975"/>
              </a:xfrm>
              <a:custGeom>
                <a:avLst/>
                <a:gdLst>
                  <a:gd name="T0" fmla="*/ 12 w 24"/>
                  <a:gd name="T1" fmla="*/ 25 h 25"/>
                  <a:gd name="T2" fmla="*/ 8 w 24"/>
                  <a:gd name="T3" fmla="*/ 24 h 25"/>
                  <a:gd name="T4" fmla="*/ 2 w 24"/>
                  <a:gd name="T5" fmla="*/ 18 h 25"/>
                  <a:gd name="T6" fmla="*/ 1 w 24"/>
                  <a:gd name="T7" fmla="*/ 9 h 25"/>
                  <a:gd name="T8" fmla="*/ 6 w 24"/>
                  <a:gd name="T9" fmla="*/ 2 h 25"/>
                  <a:gd name="T10" fmla="*/ 16 w 24"/>
                  <a:gd name="T11" fmla="*/ 1 h 25"/>
                  <a:gd name="T12" fmla="*/ 23 w 24"/>
                  <a:gd name="T13" fmla="*/ 7 h 25"/>
                  <a:gd name="T14" fmla="*/ 23 w 24"/>
                  <a:gd name="T15" fmla="*/ 16 h 25"/>
                  <a:gd name="T16" fmla="*/ 12 w 24"/>
                  <a:gd name="T17" fmla="*/ 25 h 25"/>
                  <a:gd name="T18" fmla="*/ 12 w 24"/>
                  <a:gd name="T19" fmla="*/ 8 h 25"/>
                  <a:gd name="T20" fmla="*/ 10 w 24"/>
                  <a:gd name="T21" fmla="*/ 9 h 25"/>
                  <a:gd name="T22" fmla="*/ 9 w 24"/>
                  <a:gd name="T23" fmla="*/ 11 h 25"/>
                  <a:gd name="T24" fmla="*/ 9 w 24"/>
                  <a:gd name="T25" fmla="*/ 15 h 25"/>
                  <a:gd name="T26" fmla="*/ 11 w 24"/>
                  <a:gd name="T27" fmla="*/ 16 h 25"/>
                  <a:gd name="T28" fmla="*/ 12 w 24"/>
                  <a:gd name="T29" fmla="*/ 17 h 25"/>
                  <a:gd name="T30" fmla="*/ 15 w 24"/>
                  <a:gd name="T31" fmla="*/ 14 h 25"/>
                  <a:gd name="T32" fmla="*/ 15 w 24"/>
                  <a:gd name="T33" fmla="*/ 10 h 25"/>
                  <a:gd name="T34" fmla="*/ 13 w 24"/>
                  <a:gd name="T35" fmla="*/ 9 h 25"/>
                  <a:gd name="T36" fmla="*/ 12 w 24"/>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1" y="25"/>
                      <a:pt x="9" y="24"/>
                      <a:pt x="8" y="24"/>
                    </a:cubicBezTo>
                    <a:cubicBezTo>
                      <a:pt x="5" y="23"/>
                      <a:pt x="3" y="21"/>
                      <a:pt x="2" y="18"/>
                    </a:cubicBezTo>
                    <a:cubicBezTo>
                      <a:pt x="0" y="15"/>
                      <a:pt x="0" y="12"/>
                      <a:pt x="1" y="9"/>
                    </a:cubicBezTo>
                    <a:cubicBezTo>
                      <a:pt x="2" y="6"/>
                      <a:pt x="4" y="4"/>
                      <a:pt x="6" y="2"/>
                    </a:cubicBezTo>
                    <a:cubicBezTo>
                      <a:pt x="9" y="0"/>
                      <a:pt x="13" y="0"/>
                      <a:pt x="16" y="1"/>
                    </a:cubicBezTo>
                    <a:cubicBezTo>
                      <a:pt x="19" y="2"/>
                      <a:pt x="21" y="4"/>
                      <a:pt x="23" y="7"/>
                    </a:cubicBezTo>
                    <a:cubicBezTo>
                      <a:pt x="24" y="10"/>
                      <a:pt x="24" y="13"/>
                      <a:pt x="23" y="16"/>
                    </a:cubicBezTo>
                    <a:cubicBezTo>
                      <a:pt x="21" y="21"/>
                      <a:pt x="17" y="25"/>
                      <a:pt x="12" y="25"/>
                    </a:cubicBezTo>
                    <a:close/>
                    <a:moveTo>
                      <a:pt x="12" y="8"/>
                    </a:moveTo>
                    <a:cubicBezTo>
                      <a:pt x="12" y="8"/>
                      <a:pt x="11" y="9"/>
                      <a:pt x="10" y="9"/>
                    </a:cubicBezTo>
                    <a:cubicBezTo>
                      <a:pt x="10" y="9"/>
                      <a:pt x="9" y="10"/>
                      <a:pt x="9" y="11"/>
                    </a:cubicBezTo>
                    <a:cubicBezTo>
                      <a:pt x="8" y="13"/>
                      <a:pt x="8" y="14"/>
                      <a:pt x="9" y="15"/>
                    </a:cubicBezTo>
                    <a:cubicBezTo>
                      <a:pt x="9" y="15"/>
                      <a:pt x="10" y="16"/>
                      <a:pt x="11" y="16"/>
                    </a:cubicBezTo>
                    <a:cubicBezTo>
                      <a:pt x="12" y="17"/>
                      <a:pt x="12" y="17"/>
                      <a:pt x="12" y="17"/>
                    </a:cubicBezTo>
                    <a:cubicBezTo>
                      <a:pt x="13" y="17"/>
                      <a:pt x="15" y="15"/>
                      <a:pt x="15" y="14"/>
                    </a:cubicBezTo>
                    <a:cubicBezTo>
                      <a:pt x="16" y="13"/>
                      <a:pt x="16" y="11"/>
                      <a:pt x="15" y="10"/>
                    </a:cubicBezTo>
                    <a:cubicBezTo>
                      <a:pt x="15" y="10"/>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0" name="Freeform 590"/>
              <p:cNvSpPr>
                <a:spLocks noEditPoints="1"/>
              </p:cNvSpPr>
              <p:nvPr/>
            </p:nvSpPr>
            <p:spPr bwMode="auto">
              <a:xfrm>
                <a:off x="-4262438" y="2370138"/>
                <a:ext cx="57150" cy="53975"/>
              </a:xfrm>
              <a:custGeom>
                <a:avLst/>
                <a:gdLst>
                  <a:gd name="T0" fmla="*/ 13 w 26"/>
                  <a:gd name="T1" fmla="*/ 25 h 25"/>
                  <a:gd name="T2" fmla="*/ 12 w 26"/>
                  <a:gd name="T3" fmla="*/ 24 h 25"/>
                  <a:gd name="T4" fmla="*/ 1 w 26"/>
                  <a:gd name="T5" fmla="*/ 11 h 25"/>
                  <a:gd name="T6" fmla="*/ 13 w 26"/>
                  <a:gd name="T7" fmla="*/ 0 h 25"/>
                  <a:gd name="T8" fmla="*/ 15 w 26"/>
                  <a:gd name="T9" fmla="*/ 0 h 25"/>
                  <a:gd name="T10" fmla="*/ 23 w 26"/>
                  <a:gd name="T11" fmla="*/ 5 h 25"/>
                  <a:gd name="T12" fmla="*/ 25 w 26"/>
                  <a:gd name="T13" fmla="*/ 14 h 25"/>
                  <a:gd name="T14" fmla="*/ 20 w 26"/>
                  <a:gd name="T15" fmla="*/ 22 h 25"/>
                  <a:gd name="T16" fmla="*/ 13 w 26"/>
                  <a:gd name="T17" fmla="*/ 25 h 25"/>
                  <a:gd name="T18" fmla="*/ 13 w 26"/>
                  <a:gd name="T19" fmla="*/ 8 h 25"/>
                  <a:gd name="T20" fmla="*/ 9 w 26"/>
                  <a:gd name="T21" fmla="*/ 12 h 25"/>
                  <a:gd name="T22" fmla="*/ 12 w 26"/>
                  <a:gd name="T23" fmla="*/ 16 h 25"/>
                  <a:gd name="T24" fmla="*/ 13 w 26"/>
                  <a:gd name="T25" fmla="*/ 16 h 25"/>
                  <a:gd name="T26" fmla="*/ 15 w 26"/>
                  <a:gd name="T27" fmla="*/ 16 h 25"/>
                  <a:gd name="T28" fmla="*/ 17 w 26"/>
                  <a:gd name="T29" fmla="*/ 13 h 25"/>
                  <a:gd name="T30" fmla="*/ 16 w 26"/>
                  <a:gd name="T31" fmla="*/ 10 h 25"/>
                  <a:gd name="T32" fmla="*/ 14 w 26"/>
                  <a:gd name="T33" fmla="*/ 8 h 25"/>
                  <a:gd name="T34" fmla="*/ 13 w 26"/>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5">
                    <a:moveTo>
                      <a:pt x="13" y="25"/>
                    </a:moveTo>
                    <a:cubicBezTo>
                      <a:pt x="13" y="25"/>
                      <a:pt x="12" y="25"/>
                      <a:pt x="12" y="24"/>
                    </a:cubicBezTo>
                    <a:cubicBezTo>
                      <a:pt x="5" y="24"/>
                      <a:pt x="0" y="18"/>
                      <a:pt x="1" y="11"/>
                    </a:cubicBezTo>
                    <a:cubicBezTo>
                      <a:pt x="2" y="5"/>
                      <a:pt x="7" y="0"/>
                      <a:pt x="13" y="0"/>
                    </a:cubicBezTo>
                    <a:cubicBezTo>
                      <a:pt x="14" y="0"/>
                      <a:pt x="14" y="0"/>
                      <a:pt x="15" y="0"/>
                    </a:cubicBezTo>
                    <a:cubicBezTo>
                      <a:pt x="18" y="1"/>
                      <a:pt x="21" y="3"/>
                      <a:pt x="23" y="5"/>
                    </a:cubicBezTo>
                    <a:cubicBezTo>
                      <a:pt x="25" y="8"/>
                      <a:pt x="26" y="11"/>
                      <a:pt x="25" y="14"/>
                    </a:cubicBezTo>
                    <a:cubicBezTo>
                      <a:pt x="25" y="18"/>
                      <a:pt x="23" y="20"/>
                      <a:pt x="20" y="22"/>
                    </a:cubicBezTo>
                    <a:cubicBezTo>
                      <a:pt x="18" y="24"/>
                      <a:pt x="16" y="25"/>
                      <a:pt x="13" y="25"/>
                    </a:cubicBezTo>
                    <a:close/>
                    <a:moveTo>
                      <a:pt x="13" y="8"/>
                    </a:moveTo>
                    <a:cubicBezTo>
                      <a:pt x="11" y="8"/>
                      <a:pt x="9" y="10"/>
                      <a:pt x="9" y="12"/>
                    </a:cubicBezTo>
                    <a:cubicBezTo>
                      <a:pt x="9" y="14"/>
                      <a:pt x="10" y="16"/>
                      <a:pt x="12" y="16"/>
                    </a:cubicBezTo>
                    <a:cubicBezTo>
                      <a:pt x="13" y="16"/>
                      <a:pt x="13" y="16"/>
                      <a:pt x="13" y="16"/>
                    </a:cubicBezTo>
                    <a:cubicBezTo>
                      <a:pt x="14" y="16"/>
                      <a:pt x="15" y="16"/>
                      <a:pt x="15" y="16"/>
                    </a:cubicBezTo>
                    <a:cubicBezTo>
                      <a:pt x="16" y="15"/>
                      <a:pt x="17" y="14"/>
                      <a:pt x="17" y="13"/>
                    </a:cubicBezTo>
                    <a:cubicBezTo>
                      <a:pt x="17" y="12"/>
                      <a:pt x="17" y="11"/>
                      <a:pt x="16" y="10"/>
                    </a:cubicBezTo>
                    <a:cubicBezTo>
                      <a:pt x="16" y="10"/>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1" name="Freeform 591"/>
              <p:cNvSpPr>
                <a:spLocks noEditPoints="1"/>
              </p:cNvSpPr>
              <p:nvPr/>
            </p:nvSpPr>
            <p:spPr bwMode="auto">
              <a:xfrm>
                <a:off x="-4227513" y="2376488"/>
                <a:ext cx="55563" cy="50800"/>
              </a:xfrm>
              <a:custGeom>
                <a:avLst/>
                <a:gdLst>
                  <a:gd name="T0" fmla="*/ 13 w 26"/>
                  <a:gd name="T1" fmla="*/ 24 h 24"/>
                  <a:gd name="T2" fmla="*/ 11 w 26"/>
                  <a:gd name="T3" fmla="*/ 24 h 24"/>
                  <a:gd name="T4" fmla="*/ 1 w 26"/>
                  <a:gd name="T5" fmla="*/ 10 h 24"/>
                  <a:gd name="T6" fmla="*/ 13 w 26"/>
                  <a:gd name="T7" fmla="*/ 0 h 24"/>
                  <a:gd name="T8" fmla="*/ 15 w 26"/>
                  <a:gd name="T9" fmla="*/ 0 h 24"/>
                  <a:gd name="T10" fmla="*/ 23 w 26"/>
                  <a:gd name="T11" fmla="*/ 6 h 24"/>
                  <a:gd name="T12" fmla="*/ 25 w 26"/>
                  <a:gd name="T13" fmla="*/ 15 h 24"/>
                  <a:gd name="T14" fmla="*/ 20 w 26"/>
                  <a:gd name="T15" fmla="*/ 22 h 24"/>
                  <a:gd name="T16" fmla="*/ 13 w 26"/>
                  <a:gd name="T17" fmla="*/ 24 h 24"/>
                  <a:gd name="T18" fmla="*/ 13 w 26"/>
                  <a:gd name="T19" fmla="*/ 8 h 24"/>
                  <a:gd name="T20" fmla="*/ 9 w 26"/>
                  <a:gd name="T21" fmla="*/ 11 h 24"/>
                  <a:gd name="T22" fmla="*/ 12 w 26"/>
                  <a:gd name="T23" fmla="*/ 16 h 24"/>
                  <a:gd name="T24" fmla="*/ 15 w 26"/>
                  <a:gd name="T25" fmla="*/ 15 h 24"/>
                  <a:gd name="T26" fmla="*/ 17 w 26"/>
                  <a:gd name="T27" fmla="*/ 13 h 24"/>
                  <a:gd name="T28" fmla="*/ 16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1" y="24"/>
                    </a:cubicBezTo>
                    <a:cubicBezTo>
                      <a:pt x="4" y="23"/>
                      <a:pt x="0" y="17"/>
                      <a:pt x="1" y="10"/>
                    </a:cubicBezTo>
                    <a:cubicBezTo>
                      <a:pt x="2" y="4"/>
                      <a:pt x="7" y="0"/>
                      <a:pt x="13" y="0"/>
                    </a:cubicBezTo>
                    <a:cubicBezTo>
                      <a:pt x="14" y="0"/>
                      <a:pt x="15" y="0"/>
                      <a:pt x="15" y="0"/>
                    </a:cubicBezTo>
                    <a:cubicBezTo>
                      <a:pt x="19" y="1"/>
                      <a:pt x="21" y="3"/>
                      <a:pt x="23" y="6"/>
                    </a:cubicBezTo>
                    <a:cubicBezTo>
                      <a:pt x="25" y="8"/>
                      <a:pt x="26" y="11"/>
                      <a:pt x="25" y="15"/>
                    </a:cubicBezTo>
                    <a:cubicBezTo>
                      <a:pt x="24" y="18"/>
                      <a:pt x="22" y="21"/>
                      <a:pt x="20" y="22"/>
                    </a:cubicBezTo>
                    <a:cubicBezTo>
                      <a:pt x="18" y="24"/>
                      <a:pt x="15" y="24"/>
                      <a:pt x="13" y="24"/>
                    </a:cubicBezTo>
                    <a:close/>
                    <a:moveTo>
                      <a:pt x="13" y="8"/>
                    </a:moveTo>
                    <a:cubicBezTo>
                      <a:pt x="11" y="8"/>
                      <a:pt x="9" y="10"/>
                      <a:pt x="9" y="11"/>
                    </a:cubicBezTo>
                    <a:cubicBezTo>
                      <a:pt x="9" y="14"/>
                      <a:pt x="10" y="16"/>
                      <a:pt x="12" y="16"/>
                    </a:cubicBezTo>
                    <a:cubicBezTo>
                      <a:pt x="13" y="16"/>
                      <a:pt x="14" y="16"/>
                      <a:pt x="15" y="15"/>
                    </a:cubicBezTo>
                    <a:cubicBezTo>
                      <a:pt x="16" y="15"/>
                      <a:pt x="17" y="14"/>
                      <a:pt x="17" y="13"/>
                    </a:cubicBezTo>
                    <a:cubicBezTo>
                      <a:pt x="17" y="12"/>
                      <a:pt x="17" y="11"/>
                      <a:pt x="16"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2" name="Freeform 592"/>
              <p:cNvSpPr>
                <a:spLocks noEditPoints="1"/>
              </p:cNvSpPr>
              <p:nvPr/>
            </p:nvSpPr>
            <p:spPr bwMode="auto">
              <a:xfrm>
                <a:off x="-4192588" y="2382838"/>
                <a:ext cx="53975" cy="53975"/>
              </a:xfrm>
              <a:custGeom>
                <a:avLst/>
                <a:gdLst>
                  <a:gd name="T0" fmla="*/ 12 w 25"/>
                  <a:gd name="T1" fmla="*/ 25 h 25"/>
                  <a:gd name="T2" fmla="*/ 10 w 25"/>
                  <a:gd name="T3" fmla="*/ 24 h 25"/>
                  <a:gd name="T4" fmla="*/ 1 w 25"/>
                  <a:gd name="T5" fmla="*/ 10 h 25"/>
                  <a:gd name="T6" fmla="*/ 13 w 25"/>
                  <a:gd name="T7" fmla="*/ 0 h 25"/>
                  <a:gd name="T8" fmla="*/ 16 w 25"/>
                  <a:gd name="T9" fmla="*/ 1 h 25"/>
                  <a:gd name="T10" fmla="*/ 23 w 25"/>
                  <a:gd name="T11" fmla="*/ 6 h 25"/>
                  <a:gd name="T12" fmla="*/ 24 w 25"/>
                  <a:gd name="T13" fmla="*/ 16 h 25"/>
                  <a:gd name="T14" fmla="*/ 19 w 25"/>
                  <a:gd name="T15" fmla="*/ 23 h 25"/>
                  <a:gd name="T16" fmla="*/ 12 w 25"/>
                  <a:gd name="T17" fmla="*/ 25 h 25"/>
                  <a:gd name="T18" fmla="*/ 13 w 25"/>
                  <a:gd name="T19" fmla="*/ 9 h 25"/>
                  <a:gd name="T20" fmla="*/ 9 w 25"/>
                  <a:gd name="T21" fmla="*/ 12 h 25"/>
                  <a:gd name="T22" fmla="*/ 12 w 25"/>
                  <a:gd name="T23" fmla="*/ 17 h 25"/>
                  <a:gd name="T24" fmla="*/ 15 w 25"/>
                  <a:gd name="T25" fmla="*/ 16 h 25"/>
                  <a:gd name="T26" fmla="*/ 17 w 25"/>
                  <a:gd name="T27" fmla="*/ 14 h 25"/>
                  <a:gd name="T28" fmla="*/ 16 w 25"/>
                  <a:gd name="T29" fmla="*/ 10 h 25"/>
                  <a:gd name="T30" fmla="*/ 14 w 25"/>
                  <a:gd name="T31" fmla="*/ 9 h 25"/>
                  <a:gd name="T32" fmla="*/ 13 w 25"/>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5">
                    <a:moveTo>
                      <a:pt x="12" y="25"/>
                    </a:moveTo>
                    <a:cubicBezTo>
                      <a:pt x="12" y="25"/>
                      <a:pt x="11" y="25"/>
                      <a:pt x="10" y="24"/>
                    </a:cubicBezTo>
                    <a:cubicBezTo>
                      <a:pt x="4" y="23"/>
                      <a:pt x="0" y="16"/>
                      <a:pt x="1" y="10"/>
                    </a:cubicBezTo>
                    <a:cubicBezTo>
                      <a:pt x="2" y="4"/>
                      <a:pt x="7" y="0"/>
                      <a:pt x="13" y="0"/>
                    </a:cubicBezTo>
                    <a:cubicBezTo>
                      <a:pt x="14" y="0"/>
                      <a:pt x="15" y="1"/>
                      <a:pt x="16" y="1"/>
                    </a:cubicBezTo>
                    <a:cubicBezTo>
                      <a:pt x="19" y="2"/>
                      <a:pt x="22" y="4"/>
                      <a:pt x="23" y="6"/>
                    </a:cubicBezTo>
                    <a:cubicBezTo>
                      <a:pt x="25" y="9"/>
                      <a:pt x="25" y="12"/>
                      <a:pt x="24" y="16"/>
                    </a:cubicBezTo>
                    <a:cubicBezTo>
                      <a:pt x="24" y="19"/>
                      <a:pt x="22" y="21"/>
                      <a:pt x="19" y="23"/>
                    </a:cubicBezTo>
                    <a:cubicBezTo>
                      <a:pt x="17" y="24"/>
                      <a:pt x="15" y="25"/>
                      <a:pt x="12" y="25"/>
                    </a:cubicBezTo>
                    <a:close/>
                    <a:moveTo>
                      <a:pt x="13" y="9"/>
                    </a:moveTo>
                    <a:cubicBezTo>
                      <a:pt x="11" y="9"/>
                      <a:pt x="9" y="10"/>
                      <a:pt x="9" y="12"/>
                    </a:cubicBezTo>
                    <a:cubicBezTo>
                      <a:pt x="8" y="14"/>
                      <a:pt x="10" y="16"/>
                      <a:pt x="12" y="17"/>
                    </a:cubicBezTo>
                    <a:cubicBezTo>
                      <a:pt x="13" y="17"/>
                      <a:pt x="14" y="17"/>
                      <a:pt x="15" y="16"/>
                    </a:cubicBezTo>
                    <a:cubicBezTo>
                      <a:pt x="16" y="15"/>
                      <a:pt x="16" y="15"/>
                      <a:pt x="17" y="14"/>
                    </a:cubicBezTo>
                    <a:cubicBezTo>
                      <a:pt x="17" y="12"/>
                      <a:pt x="17" y="11"/>
                      <a:pt x="16" y="10"/>
                    </a:cubicBezTo>
                    <a:cubicBezTo>
                      <a:pt x="16" y="9"/>
                      <a:pt x="14"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3" name="Freeform 593"/>
              <p:cNvSpPr>
                <a:spLocks noEditPoints="1"/>
              </p:cNvSpPr>
              <p:nvPr/>
            </p:nvSpPr>
            <p:spPr bwMode="auto">
              <a:xfrm>
                <a:off x="-4160838" y="2393950"/>
                <a:ext cx="55563" cy="50800"/>
              </a:xfrm>
              <a:custGeom>
                <a:avLst/>
                <a:gdLst>
                  <a:gd name="T0" fmla="*/ 13 w 26"/>
                  <a:gd name="T1" fmla="*/ 24 h 24"/>
                  <a:gd name="T2" fmla="*/ 10 w 26"/>
                  <a:gd name="T3" fmla="*/ 23 h 24"/>
                  <a:gd name="T4" fmla="*/ 2 w 26"/>
                  <a:gd name="T5" fmla="*/ 9 h 24"/>
                  <a:gd name="T6" fmla="*/ 13 w 26"/>
                  <a:gd name="T7" fmla="*/ 0 h 24"/>
                  <a:gd name="T8" fmla="*/ 17 w 26"/>
                  <a:gd name="T9" fmla="*/ 0 h 24"/>
                  <a:gd name="T10" fmla="*/ 24 w 26"/>
                  <a:gd name="T11" fmla="*/ 6 h 24"/>
                  <a:gd name="T12" fmla="*/ 25 w 26"/>
                  <a:gd name="T13" fmla="*/ 15 h 24"/>
                  <a:gd name="T14" fmla="*/ 19 w 26"/>
                  <a:gd name="T15" fmla="*/ 22 h 24"/>
                  <a:gd name="T16" fmla="*/ 13 w 26"/>
                  <a:gd name="T17" fmla="*/ 24 h 24"/>
                  <a:gd name="T18" fmla="*/ 13 w 26"/>
                  <a:gd name="T19" fmla="*/ 8 h 24"/>
                  <a:gd name="T20" fmla="*/ 9 w 26"/>
                  <a:gd name="T21" fmla="*/ 11 h 24"/>
                  <a:gd name="T22" fmla="*/ 12 w 26"/>
                  <a:gd name="T23" fmla="*/ 16 h 24"/>
                  <a:gd name="T24" fmla="*/ 15 w 26"/>
                  <a:gd name="T25" fmla="*/ 15 h 24"/>
                  <a:gd name="T26" fmla="*/ 17 w 26"/>
                  <a:gd name="T27" fmla="*/ 13 h 24"/>
                  <a:gd name="T28" fmla="*/ 17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0" y="23"/>
                    </a:cubicBezTo>
                    <a:cubicBezTo>
                      <a:pt x="4" y="22"/>
                      <a:pt x="0" y="15"/>
                      <a:pt x="2" y="9"/>
                    </a:cubicBezTo>
                    <a:cubicBezTo>
                      <a:pt x="3" y="3"/>
                      <a:pt x="8" y="0"/>
                      <a:pt x="13" y="0"/>
                    </a:cubicBezTo>
                    <a:cubicBezTo>
                      <a:pt x="14" y="0"/>
                      <a:pt x="15" y="0"/>
                      <a:pt x="17" y="0"/>
                    </a:cubicBezTo>
                    <a:cubicBezTo>
                      <a:pt x="20" y="1"/>
                      <a:pt x="22" y="3"/>
                      <a:pt x="24" y="6"/>
                    </a:cubicBezTo>
                    <a:cubicBezTo>
                      <a:pt x="25" y="9"/>
                      <a:pt x="26" y="12"/>
                      <a:pt x="25" y="15"/>
                    </a:cubicBezTo>
                    <a:cubicBezTo>
                      <a:pt x="24" y="18"/>
                      <a:pt x="22" y="21"/>
                      <a:pt x="19" y="22"/>
                    </a:cubicBezTo>
                    <a:cubicBezTo>
                      <a:pt x="17" y="23"/>
                      <a:pt x="15" y="24"/>
                      <a:pt x="13" y="24"/>
                    </a:cubicBezTo>
                    <a:close/>
                    <a:moveTo>
                      <a:pt x="13" y="8"/>
                    </a:moveTo>
                    <a:cubicBezTo>
                      <a:pt x="11" y="8"/>
                      <a:pt x="10" y="9"/>
                      <a:pt x="9" y="11"/>
                    </a:cubicBezTo>
                    <a:cubicBezTo>
                      <a:pt x="9" y="13"/>
                      <a:pt x="10" y="15"/>
                      <a:pt x="12" y="16"/>
                    </a:cubicBezTo>
                    <a:cubicBezTo>
                      <a:pt x="13" y="16"/>
                      <a:pt x="14" y="16"/>
                      <a:pt x="15" y="15"/>
                    </a:cubicBezTo>
                    <a:cubicBezTo>
                      <a:pt x="16" y="15"/>
                      <a:pt x="17" y="14"/>
                      <a:pt x="17" y="13"/>
                    </a:cubicBezTo>
                    <a:cubicBezTo>
                      <a:pt x="17" y="12"/>
                      <a:pt x="17" y="11"/>
                      <a:pt x="17" y="10"/>
                    </a:cubicBezTo>
                    <a:cubicBezTo>
                      <a:pt x="16" y="9"/>
                      <a:pt x="15" y="8"/>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4" name="Freeform 594"/>
              <p:cNvSpPr>
                <a:spLocks noEditPoints="1"/>
              </p:cNvSpPr>
              <p:nvPr/>
            </p:nvSpPr>
            <p:spPr bwMode="auto">
              <a:xfrm>
                <a:off x="-4238625" y="2338388"/>
                <a:ext cx="57150" cy="52388"/>
              </a:xfrm>
              <a:custGeom>
                <a:avLst/>
                <a:gdLst>
                  <a:gd name="T0" fmla="*/ 13 w 26"/>
                  <a:gd name="T1" fmla="*/ 25 h 25"/>
                  <a:gd name="T2" fmla="*/ 11 w 26"/>
                  <a:gd name="T3" fmla="*/ 25 h 25"/>
                  <a:gd name="T4" fmla="*/ 3 w 26"/>
                  <a:gd name="T5" fmla="*/ 20 h 25"/>
                  <a:gd name="T6" fmla="*/ 1 w 26"/>
                  <a:gd name="T7" fmla="*/ 11 h 25"/>
                  <a:gd name="T8" fmla="*/ 5 w 26"/>
                  <a:gd name="T9" fmla="*/ 3 h 25"/>
                  <a:gd name="T10" fmla="*/ 15 w 26"/>
                  <a:gd name="T11" fmla="*/ 1 h 25"/>
                  <a:gd name="T12" fmla="*/ 23 w 26"/>
                  <a:gd name="T13" fmla="*/ 6 h 25"/>
                  <a:gd name="T14" fmla="*/ 25 w 26"/>
                  <a:gd name="T15" fmla="*/ 15 h 25"/>
                  <a:gd name="T16" fmla="*/ 13 w 26"/>
                  <a:gd name="T17" fmla="*/ 25 h 25"/>
                  <a:gd name="T18" fmla="*/ 13 w 26"/>
                  <a:gd name="T19" fmla="*/ 9 h 25"/>
                  <a:gd name="T20" fmla="*/ 10 w 26"/>
                  <a:gd name="T21" fmla="*/ 9 h 25"/>
                  <a:gd name="T22" fmla="*/ 9 w 26"/>
                  <a:gd name="T23" fmla="*/ 12 h 25"/>
                  <a:gd name="T24" fmla="*/ 9 w 26"/>
                  <a:gd name="T25" fmla="*/ 15 h 25"/>
                  <a:gd name="T26" fmla="*/ 12 w 26"/>
                  <a:gd name="T27" fmla="*/ 17 h 25"/>
                  <a:gd name="T28" fmla="*/ 17 w 26"/>
                  <a:gd name="T29" fmla="*/ 13 h 25"/>
                  <a:gd name="T30" fmla="*/ 17 w 26"/>
                  <a:gd name="T31" fmla="*/ 11 h 25"/>
                  <a:gd name="T32" fmla="*/ 13 w 26"/>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2" y="25"/>
                      <a:pt x="11" y="25"/>
                      <a:pt x="11" y="25"/>
                    </a:cubicBezTo>
                    <a:cubicBezTo>
                      <a:pt x="8" y="24"/>
                      <a:pt x="5" y="22"/>
                      <a:pt x="3" y="20"/>
                    </a:cubicBezTo>
                    <a:cubicBezTo>
                      <a:pt x="1" y="17"/>
                      <a:pt x="0" y="14"/>
                      <a:pt x="1" y="11"/>
                    </a:cubicBezTo>
                    <a:cubicBezTo>
                      <a:pt x="1" y="8"/>
                      <a:pt x="3" y="5"/>
                      <a:pt x="5" y="3"/>
                    </a:cubicBezTo>
                    <a:cubicBezTo>
                      <a:pt x="8" y="1"/>
                      <a:pt x="12" y="0"/>
                      <a:pt x="15" y="1"/>
                    </a:cubicBezTo>
                    <a:cubicBezTo>
                      <a:pt x="18" y="1"/>
                      <a:pt x="21" y="3"/>
                      <a:pt x="23" y="6"/>
                    </a:cubicBezTo>
                    <a:cubicBezTo>
                      <a:pt x="25" y="9"/>
                      <a:pt x="26" y="12"/>
                      <a:pt x="25" y="15"/>
                    </a:cubicBezTo>
                    <a:cubicBezTo>
                      <a:pt x="24" y="21"/>
                      <a:pt x="19" y="25"/>
                      <a:pt x="13" y="25"/>
                    </a:cubicBezTo>
                    <a:close/>
                    <a:moveTo>
                      <a:pt x="13" y="9"/>
                    </a:moveTo>
                    <a:cubicBezTo>
                      <a:pt x="12" y="9"/>
                      <a:pt x="11" y="9"/>
                      <a:pt x="10" y="9"/>
                    </a:cubicBezTo>
                    <a:cubicBezTo>
                      <a:pt x="9" y="10"/>
                      <a:pt x="9" y="11"/>
                      <a:pt x="9" y="12"/>
                    </a:cubicBezTo>
                    <a:cubicBezTo>
                      <a:pt x="8" y="13"/>
                      <a:pt x="9" y="14"/>
                      <a:pt x="9" y="15"/>
                    </a:cubicBezTo>
                    <a:cubicBezTo>
                      <a:pt x="10" y="16"/>
                      <a:pt x="11" y="17"/>
                      <a:pt x="12" y="17"/>
                    </a:cubicBezTo>
                    <a:cubicBezTo>
                      <a:pt x="14" y="17"/>
                      <a:pt x="17" y="16"/>
                      <a:pt x="17" y="13"/>
                    </a:cubicBezTo>
                    <a:cubicBezTo>
                      <a:pt x="17" y="12"/>
                      <a:pt x="17" y="11"/>
                      <a:pt x="17" y="11"/>
                    </a:cubicBezTo>
                    <a:cubicBezTo>
                      <a:pt x="16"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5" name="Freeform 595"/>
              <p:cNvSpPr>
                <a:spLocks noEditPoints="1"/>
              </p:cNvSpPr>
              <p:nvPr/>
            </p:nvSpPr>
            <p:spPr bwMode="auto">
              <a:xfrm>
                <a:off x="-4208463" y="2284413"/>
                <a:ext cx="87313" cy="79375"/>
              </a:xfrm>
              <a:custGeom>
                <a:avLst/>
                <a:gdLst>
                  <a:gd name="T0" fmla="*/ 21 w 40"/>
                  <a:gd name="T1" fmla="*/ 37 h 37"/>
                  <a:gd name="T2" fmla="*/ 16 w 40"/>
                  <a:gd name="T3" fmla="*/ 36 h 37"/>
                  <a:gd name="T4" fmla="*/ 10 w 40"/>
                  <a:gd name="T5" fmla="*/ 34 h 37"/>
                  <a:gd name="T6" fmla="*/ 4 w 40"/>
                  <a:gd name="T7" fmla="*/ 29 h 37"/>
                  <a:gd name="T8" fmla="*/ 1 w 40"/>
                  <a:gd name="T9" fmla="*/ 15 h 37"/>
                  <a:gd name="T10" fmla="*/ 9 w 40"/>
                  <a:gd name="T11" fmla="*/ 3 h 37"/>
                  <a:gd name="T12" fmla="*/ 16 w 40"/>
                  <a:gd name="T13" fmla="*/ 0 h 37"/>
                  <a:gd name="T14" fmla="*/ 24 w 40"/>
                  <a:gd name="T15" fmla="*/ 1 h 37"/>
                  <a:gd name="T16" fmla="*/ 37 w 40"/>
                  <a:gd name="T17" fmla="*/ 9 h 37"/>
                  <a:gd name="T18" fmla="*/ 40 w 40"/>
                  <a:gd name="T19" fmla="*/ 16 h 37"/>
                  <a:gd name="T20" fmla="*/ 39 w 40"/>
                  <a:gd name="T21" fmla="*/ 23 h 37"/>
                  <a:gd name="T22" fmla="*/ 21 w 40"/>
                  <a:gd name="T23" fmla="*/ 37 h 37"/>
                  <a:gd name="T24" fmla="*/ 19 w 40"/>
                  <a:gd name="T25" fmla="*/ 8 h 37"/>
                  <a:gd name="T26" fmla="*/ 18 w 40"/>
                  <a:gd name="T27" fmla="*/ 8 h 37"/>
                  <a:gd name="T28" fmla="*/ 13 w 40"/>
                  <a:gd name="T29" fmla="*/ 10 h 37"/>
                  <a:gd name="T30" fmla="*/ 9 w 40"/>
                  <a:gd name="T31" fmla="*/ 16 h 37"/>
                  <a:gd name="T32" fmla="*/ 11 w 40"/>
                  <a:gd name="T33" fmla="*/ 24 h 37"/>
                  <a:gd name="T34" fmla="*/ 14 w 40"/>
                  <a:gd name="T35" fmla="*/ 27 h 37"/>
                  <a:gd name="T36" fmla="*/ 18 w 40"/>
                  <a:gd name="T37" fmla="*/ 29 h 37"/>
                  <a:gd name="T38" fmla="*/ 21 w 40"/>
                  <a:gd name="T39" fmla="*/ 29 h 37"/>
                  <a:gd name="T40" fmla="*/ 32 w 40"/>
                  <a:gd name="T41" fmla="*/ 21 h 37"/>
                  <a:gd name="T42" fmla="*/ 32 w 40"/>
                  <a:gd name="T43" fmla="*/ 17 h 37"/>
                  <a:gd name="T44" fmla="*/ 30 w 40"/>
                  <a:gd name="T45" fmla="*/ 14 h 37"/>
                  <a:gd name="T46" fmla="*/ 22 w 40"/>
                  <a:gd name="T47" fmla="*/ 9 h 37"/>
                  <a:gd name="T48" fmla="*/ 19 w 40"/>
                  <a:gd name="T49"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 h="37">
                    <a:moveTo>
                      <a:pt x="21" y="37"/>
                    </a:moveTo>
                    <a:cubicBezTo>
                      <a:pt x="19" y="37"/>
                      <a:pt x="18" y="37"/>
                      <a:pt x="16" y="36"/>
                    </a:cubicBezTo>
                    <a:cubicBezTo>
                      <a:pt x="14" y="36"/>
                      <a:pt x="12" y="35"/>
                      <a:pt x="10" y="34"/>
                    </a:cubicBezTo>
                    <a:cubicBezTo>
                      <a:pt x="7" y="32"/>
                      <a:pt x="6" y="31"/>
                      <a:pt x="4" y="29"/>
                    </a:cubicBezTo>
                    <a:cubicBezTo>
                      <a:pt x="1" y="25"/>
                      <a:pt x="0" y="20"/>
                      <a:pt x="1" y="15"/>
                    </a:cubicBezTo>
                    <a:cubicBezTo>
                      <a:pt x="2" y="10"/>
                      <a:pt x="5" y="6"/>
                      <a:pt x="9" y="3"/>
                    </a:cubicBezTo>
                    <a:cubicBezTo>
                      <a:pt x="11" y="2"/>
                      <a:pt x="14" y="1"/>
                      <a:pt x="16" y="0"/>
                    </a:cubicBezTo>
                    <a:cubicBezTo>
                      <a:pt x="18" y="0"/>
                      <a:pt x="21" y="0"/>
                      <a:pt x="24" y="1"/>
                    </a:cubicBezTo>
                    <a:cubicBezTo>
                      <a:pt x="29" y="2"/>
                      <a:pt x="34" y="5"/>
                      <a:pt x="37" y="9"/>
                    </a:cubicBezTo>
                    <a:cubicBezTo>
                      <a:pt x="38" y="11"/>
                      <a:pt x="39" y="13"/>
                      <a:pt x="40" y="16"/>
                    </a:cubicBezTo>
                    <a:cubicBezTo>
                      <a:pt x="40" y="18"/>
                      <a:pt x="40" y="21"/>
                      <a:pt x="39" y="23"/>
                    </a:cubicBezTo>
                    <a:cubicBezTo>
                      <a:pt x="37" y="31"/>
                      <a:pt x="30" y="37"/>
                      <a:pt x="21" y="37"/>
                    </a:cubicBezTo>
                    <a:close/>
                    <a:moveTo>
                      <a:pt x="19" y="8"/>
                    </a:moveTo>
                    <a:cubicBezTo>
                      <a:pt x="19" y="8"/>
                      <a:pt x="18" y="8"/>
                      <a:pt x="18" y="8"/>
                    </a:cubicBezTo>
                    <a:cubicBezTo>
                      <a:pt x="16" y="9"/>
                      <a:pt x="15" y="9"/>
                      <a:pt x="13" y="10"/>
                    </a:cubicBezTo>
                    <a:cubicBezTo>
                      <a:pt x="11" y="11"/>
                      <a:pt x="9" y="14"/>
                      <a:pt x="9" y="16"/>
                    </a:cubicBezTo>
                    <a:cubicBezTo>
                      <a:pt x="8" y="19"/>
                      <a:pt x="9" y="22"/>
                      <a:pt x="11" y="24"/>
                    </a:cubicBezTo>
                    <a:cubicBezTo>
                      <a:pt x="12" y="25"/>
                      <a:pt x="13" y="26"/>
                      <a:pt x="14" y="27"/>
                    </a:cubicBezTo>
                    <a:cubicBezTo>
                      <a:pt x="15" y="28"/>
                      <a:pt x="17" y="28"/>
                      <a:pt x="18" y="29"/>
                    </a:cubicBezTo>
                    <a:cubicBezTo>
                      <a:pt x="19" y="29"/>
                      <a:pt x="20" y="29"/>
                      <a:pt x="21" y="29"/>
                    </a:cubicBezTo>
                    <a:cubicBezTo>
                      <a:pt x="26" y="29"/>
                      <a:pt x="30" y="26"/>
                      <a:pt x="32" y="21"/>
                    </a:cubicBezTo>
                    <a:cubicBezTo>
                      <a:pt x="32" y="20"/>
                      <a:pt x="32" y="19"/>
                      <a:pt x="32" y="17"/>
                    </a:cubicBezTo>
                    <a:cubicBezTo>
                      <a:pt x="32" y="16"/>
                      <a:pt x="31" y="15"/>
                      <a:pt x="30" y="14"/>
                    </a:cubicBezTo>
                    <a:cubicBezTo>
                      <a:pt x="28" y="11"/>
                      <a:pt x="26" y="9"/>
                      <a:pt x="22" y="9"/>
                    </a:cubicBezTo>
                    <a:cubicBezTo>
                      <a:pt x="21" y="8"/>
                      <a:pt x="20"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6" name="Freeform 596"/>
              <p:cNvSpPr>
                <a:spLocks noEditPoints="1"/>
              </p:cNvSpPr>
              <p:nvPr/>
            </p:nvSpPr>
            <p:spPr bwMode="auto">
              <a:xfrm>
                <a:off x="-4203700" y="2346325"/>
                <a:ext cx="55563" cy="52388"/>
              </a:xfrm>
              <a:custGeom>
                <a:avLst/>
                <a:gdLst>
                  <a:gd name="T0" fmla="*/ 13 w 26"/>
                  <a:gd name="T1" fmla="*/ 24 h 24"/>
                  <a:gd name="T2" fmla="*/ 11 w 26"/>
                  <a:gd name="T3" fmla="*/ 24 h 24"/>
                  <a:gd name="T4" fmla="*/ 1 w 26"/>
                  <a:gd name="T5" fmla="*/ 10 h 24"/>
                  <a:gd name="T6" fmla="*/ 13 w 26"/>
                  <a:gd name="T7" fmla="*/ 0 h 24"/>
                  <a:gd name="T8" fmla="*/ 16 w 26"/>
                  <a:gd name="T9" fmla="*/ 0 h 24"/>
                  <a:gd name="T10" fmla="*/ 24 w 26"/>
                  <a:gd name="T11" fmla="*/ 6 h 24"/>
                  <a:gd name="T12" fmla="*/ 25 w 26"/>
                  <a:gd name="T13" fmla="*/ 15 h 24"/>
                  <a:gd name="T14" fmla="*/ 13 w 26"/>
                  <a:gd name="T15" fmla="*/ 24 h 24"/>
                  <a:gd name="T16" fmla="*/ 13 w 26"/>
                  <a:gd name="T17" fmla="*/ 8 h 24"/>
                  <a:gd name="T18" fmla="*/ 9 w 26"/>
                  <a:gd name="T19" fmla="*/ 11 h 24"/>
                  <a:gd name="T20" fmla="*/ 13 w 26"/>
                  <a:gd name="T21" fmla="*/ 16 h 24"/>
                  <a:gd name="T22" fmla="*/ 13 w 26"/>
                  <a:gd name="T23" fmla="*/ 16 h 24"/>
                  <a:gd name="T24" fmla="*/ 18 w 26"/>
                  <a:gd name="T25" fmla="*/ 13 h 24"/>
                  <a:gd name="T26" fmla="*/ 17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3" y="24"/>
                      <a:pt x="12" y="24"/>
                      <a:pt x="11" y="24"/>
                    </a:cubicBezTo>
                    <a:cubicBezTo>
                      <a:pt x="4" y="22"/>
                      <a:pt x="0" y="16"/>
                      <a:pt x="1" y="10"/>
                    </a:cubicBezTo>
                    <a:cubicBezTo>
                      <a:pt x="2" y="4"/>
                      <a:pt x="7" y="0"/>
                      <a:pt x="13" y="0"/>
                    </a:cubicBezTo>
                    <a:cubicBezTo>
                      <a:pt x="14" y="0"/>
                      <a:pt x="15" y="0"/>
                      <a:pt x="16" y="0"/>
                    </a:cubicBezTo>
                    <a:cubicBezTo>
                      <a:pt x="19" y="1"/>
                      <a:pt x="22" y="3"/>
                      <a:pt x="24" y="6"/>
                    </a:cubicBezTo>
                    <a:cubicBezTo>
                      <a:pt x="26" y="9"/>
                      <a:pt x="26" y="12"/>
                      <a:pt x="25" y="15"/>
                    </a:cubicBezTo>
                    <a:cubicBezTo>
                      <a:pt x="24" y="20"/>
                      <a:pt x="19" y="24"/>
                      <a:pt x="13" y="24"/>
                    </a:cubicBezTo>
                    <a:close/>
                    <a:moveTo>
                      <a:pt x="13" y="8"/>
                    </a:moveTo>
                    <a:cubicBezTo>
                      <a:pt x="11" y="8"/>
                      <a:pt x="9" y="9"/>
                      <a:pt x="9" y="11"/>
                    </a:cubicBezTo>
                    <a:cubicBezTo>
                      <a:pt x="9" y="13"/>
                      <a:pt x="10" y="15"/>
                      <a:pt x="13" y="16"/>
                    </a:cubicBezTo>
                    <a:cubicBezTo>
                      <a:pt x="13" y="16"/>
                      <a:pt x="13" y="16"/>
                      <a:pt x="13" y="16"/>
                    </a:cubicBezTo>
                    <a:cubicBezTo>
                      <a:pt x="15" y="16"/>
                      <a:pt x="17" y="15"/>
                      <a:pt x="18" y="13"/>
                    </a:cubicBezTo>
                    <a:cubicBezTo>
                      <a:pt x="18" y="12"/>
                      <a:pt x="18" y="11"/>
                      <a:pt x="17" y="10"/>
                    </a:cubicBezTo>
                    <a:cubicBezTo>
                      <a:pt x="16" y="9"/>
                      <a:pt x="15" y="8"/>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7" name="Freeform 597"/>
              <p:cNvSpPr>
                <a:spLocks noEditPoints="1"/>
              </p:cNvSpPr>
              <p:nvPr/>
            </p:nvSpPr>
            <p:spPr bwMode="auto">
              <a:xfrm>
                <a:off x="-4167188" y="2354263"/>
                <a:ext cx="55563" cy="52388"/>
              </a:xfrm>
              <a:custGeom>
                <a:avLst/>
                <a:gdLst>
                  <a:gd name="T0" fmla="*/ 13 w 26"/>
                  <a:gd name="T1" fmla="*/ 24 h 24"/>
                  <a:gd name="T2" fmla="*/ 9 w 26"/>
                  <a:gd name="T3" fmla="*/ 24 h 24"/>
                  <a:gd name="T4" fmla="*/ 5 w 26"/>
                  <a:gd name="T5" fmla="*/ 21 h 24"/>
                  <a:gd name="T6" fmla="*/ 2 w 26"/>
                  <a:gd name="T7" fmla="*/ 18 h 24"/>
                  <a:gd name="T8" fmla="*/ 1 w 26"/>
                  <a:gd name="T9" fmla="*/ 9 h 24"/>
                  <a:gd name="T10" fmla="*/ 6 w 26"/>
                  <a:gd name="T11" fmla="*/ 1 h 24"/>
                  <a:gd name="T12" fmla="*/ 11 w 26"/>
                  <a:gd name="T13" fmla="*/ 0 h 24"/>
                  <a:gd name="T14" fmla="*/ 11 w 26"/>
                  <a:gd name="T15" fmla="*/ 0 h 24"/>
                  <a:gd name="T16" fmla="*/ 16 w 26"/>
                  <a:gd name="T17" fmla="*/ 0 h 24"/>
                  <a:gd name="T18" fmla="*/ 24 w 26"/>
                  <a:gd name="T19" fmla="*/ 6 h 24"/>
                  <a:gd name="T20" fmla="*/ 25 w 26"/>
                  <a:gd name="T21" fmla="*/ 15 h 24"/>
                  <a:gd name="T22" fmla="*/ 13 w 26"/>
                  <a:gd name="T23" fmla="*/ 24 h 24"/>
                  <a:gd name="T24" fmla="*/ 12 w 26"/>
                  <a:gd name="T25" fmla="*/ 8 h 24"/>
                  <a:gd name="T26" fmla="*/ 10 w 26"/>
                  <a:gd name="T27" fmla="*/ 8 h 24"/>
                  <a:gd name="T28" fmla="*/ 8 w 26"/>
                  <a:gd name="T29" fmla="*/ 11 h 24"/>
                  <a:gd name="T30" fmla="*/ 9 w 26"/>
                  <a:gd name="T31" fmla="*/ 14 h 24"/>
                  <a:gd name="T32" fmla="*/ 10 w 26"/>
                  <a:gd name="T33" fmla="*/ 15 h 24"/>
                  <a:gd name="T34" fmla="*/ 10 w 26"/>
                  <a:gd name="T35" fmla="*/ 15 h 24"/>
                  <a:gd name="T36" fmla="*/ 12 w 26"/>
                  <a:gd name="T37" fmla="*/ 16 h 24"/>
                  <a:gd name="T38" fmla="*/ 17 w 26"/>
                  <a:gd name="T39" fmla="*/ 13 h 24"/>
                  <a:gd name="T40" fmla="*/ 17 w 26"/>
                  <a:gd name="T41" fmla="*/ 10 h 24"/>
                  <a:gd name="T42" fmla="*/ 14 w 26"/>
                  <a:gd name="T43" fmla="*/ 8 h 24"/>
                  <a:gd name="T44" fmla="*/ 12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3" y="24"/>
                    </a:moveTo>
                    <a:cubicBezTo>
                      <a:pt x="12" y="24"/>
                      <a:pt x="11" y="24"/>
                      <a:pt x="9" y="24"/>
                    </a:cubicBezTo>
                    <a:cubicBezTo>
                      <a:pt x="8" y="23"/>
                      <a:pt x="6" y="22"/>
                      <a:pt x="5" y="21"/>
                    </a:cubicBezTo>
                    <a:cubicBezTo>
                      <a:pt x="4" y="21"/>
                      <a:pt x="3" y="19"/>
                      <a:pt x="2" y="18"/>
                    </a:cubicBezTo>
                    <a:cubicBezTo>
                      <a:pt x="0" y="15"/>
                      <a:pt x="0" y="12"/>
                      <a:pt x="1" y="9"/>
                    </a:cubicBezTo>
                    <a:cubicBezTo>
                      <a:pt x="1" y="6"/>
                      <a:pt x="3" y="3"/>
                      <a:pt x="6" y="1"/>
                    </a:cubicBezTo>
                    <a:cubicBezTo>
                      <a:pt x="8" y="1"/>
                      <a:pt x="9" y="0"/>
                      <a:pt x="11" y="0"/>
                    </a:cubicBezTo>
                    <a:cubicBezTo>
                      <a:pt x="11" y="0"/>
                      <a:pt x="11" y="0"/>
                      <a:pt x="11" y="0"/>
                    </a:cubicBezTo>
                    <a:cubicBezTo>
                      <a:pt x="13" y="0"/>
                      <a:pt x="14" y="0"/>
                      <a:pt x="16" y="0"/>
                    </a:cubicBezTo>
                    <a:cubicBezTo>
                      <a:pt x="19" y="1"/>
                      <a:pt x="22" y="3"/>
                      <a:pt x="24" y="6"/>
                    </a:cubicBezTo>
                    <a:cubicBezTo>
                      <a:pt x="25" y="9"/>
                      <a:pt x="26" y="12"/>
                      <a:pt x="25" y="15"/>
                    </a:cubicBezTo>
                    <a:cubicBezTo>
                      <a:pt x="23" y="21"/>
                      <a:pt x="18" y="24"/>
                      <a:pt x="13" y="24"/>
                    </a:cubicBezTo>
                    <a:close/>
                    <a:moveTo>
                      <a:pt x="12" y="8"/>
                    </a:moveTo>
                    <a:cubicBezTo>
                      <a:pt x="11" y="8"/>
                      <a:pt x="11" y="8"/>
                      <a:pt x="10" y="8"/>
                    </a:cubicBezTo>
                    <a:cubicBezTo>
                      <a:pt x="9" y="9"/>
                      <a:pt x="9" y="10"/>
                      <a:pt x="8" y="11"/>
                    </a:cubicBezTo>
                    <a:cubicBezTo>
                      <a:pt x="8" y="12"/>
                      <a:pt x="8" y="13"/>
                      <a:pt x="9" y="14"/>
                    </a:cubicBezTo>
                    <a:cubicBezTo>
                      <a:pt x="9" y="14"/>
                      <a:pt x="10" y="15"/>
                      <a:pt x="10" y="15"/>
                    </a:cubicBezTo>
                    <a:cubicBezTo>
                      <a:pt x="10" y="15"/>
                      <a:pt x="10" y="15"/>
                      <a:pt x="10" y="15"/>
                    </a:cubicBezTo>
                    <a:cubicBezTo>
                      <a:pt x="11" y="15"/>
                      <a:pt x="11" y="16"/>
                      <a:pt x="12" y="16"/>
                    </a:cubicBezTo>
                    <a:cubicBezTo>
                      <a:pt x="14" y="16"/>
                      <a:pt x="16" y="15"/>
                      <a:pt x="17" y="13"/>
                    </a:cubicBezTo>
                    <a:cubicBezTo>
                      <a:pt x="17" y="12"/>
                      <a:pt x="17" y="11"/>
                      <a:pt x="17" y="10"/>
                    </a:cubicBezTo>
                    <a:cubicBezTo>
                      <a:pt x="16" y="9"/>
                      <a:pt x="15" y="8"/>
                      <a:pt x="14"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8" name="Freeform 598"/>
              <p:cNvSpPr>
                <a:spLocks noEditPoints="1"/>
              </p:cNvSpPr>
              <p:nvPr/>
            </p:nvSpPr>
            <p:spPr bwMode="auto">
              <a:xfrm>
                <a:off x="-4098925" y="2487613"/>
                <a:ext cx="52388" cy="52388"/>
              </a:xfrm>
              <a:custGeom>
                <a:avLst/>
                <a:gdLst>
                  <a:gd name="T0" fmla="*/ 11 w 24"/>
                  <a:gd name="T1" fmla="*/ 24 h 24"/>
                  <a:gd name="T2" fmla="*/ 7 w 24"/>
                  <a:gd name="T3" fmla="*/ 23 h 24"/>
                  <a:gd name="T4" fmla="*/ 3 w 24"/>
                  <a:gd name="T5" fmla="*/ 21 h 24"/>
                  <a:gd name="T6" fmla="*/ 1 w 24"/>
                  <a:gd name="T7" fmla="*/ 17 h 24"/>
                  <a:gd name="T8" fmla="*/ 2 w 24"/>
                  <a:gd name="T9" fmla="*/ 8 h 24"/>
                  <a:gd name="T10" fmla="*/ 8 w 24"/>
                  <a:gd name="T11" fmla="*/ 1 h 24"/>
                  <a:gd name="T12" fmla="*/ 12 w 24"/>
                  <a:gd name="T13" fmla="*/ 0 h 24"/>
                  <a:gd name="T14" fmla="*/ 12 w 24"/>
                  <a:gd name="T15" fmla="*/ 0 h 24"/>
                  <a:gd name="T16" fmla="*/ 17 w 24"/>
                  <a:gd name="T17" fmla="*/ 1 h 24"/>
                  <a:gd name="T18" fmla="*/ 23 w 24"/>
                  <a:gd name="T19" fmla="*/ 7 h 24"/>
                  <a:gd name="T20" fmla="*/ 22 w 24"/>
                  <a:gd name="T21" fmla="*/ 17 h 24"/>
                  <a:gd name="T22" fmla="*/ 11 w 24"/>
                  <a:gd name="T23" fmla="*/ 24 h 24"/>
                  <a:gd name="T24" fmla="*/ 12 w 24"/>
                  <a:gd name="T25" fmla="*/ 8 h 24"/>
                  <a:gd name="T26" fmla="*/ 11 w 24"/>
                  <a:gd name="T27" fmla="*/ 8 h 24"/>
                  <a:gd name="T28" fmla="*/ 9 w 24"/>
                  <a:gd name="T29" fmla="*/ 11 h 24"/>
                  <a:gd name="T30" fmla="*/ 9 w 24"/>
                  <a:gd name="T31" fmla="*/ 14 h 24"/>
                  <a:gd name="T32" fmla="*/ 9 w 24"/>
                  <a:gd name="T33" fmla="*/ 15 h 24"/>
                  <a:gd name="T34" fmla="*/ 10 w 24"/>
                  <a:gd name="T35" fmla="*/ 15 h 24"/>
                  <a:gd name="T36" fmla="*/ 10 w 24"/>
                  <a:gd name="T37" fmla="*/ 16 h 24"/>
                  <a:gd name="T38" fmla="*/ 15 w 24"/>
                  <a:gd name="T39" fmla="*/ 13 h 24"/>
                  <a:gd name="T40" fmla="*/ 15 w 24"/>
                  <a:gd name="T41" fmla="*/ 10 h 24"/>
                  <a:gd name="T42" fmla="*/ 14 w 24"/>
                  <a:gd name="T43" fmla="*/ 8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1" y="24"/>
                    </a:moveTo>
                    <a:cubicBezTo>
                      <a:pt x="10" y="24"/>
                      <a:pt x="8" y="24"/>
                      <a:pt x="7" y="23"/>
                    </a:cubicBezTo>
                    <a:cubicBezTo>
                      <a:pt x="6" y="23"/>
                      <a:pt x="4" y="22"/>
                      <a:pt x="3" y="21"/>
                    </a:cubicBezTo>
                    <a:cubicBezTo>
                      <a:pt x="2" y="19"/>
                      <a:pt x="2" y="18"/>
                      <a:pt x="1" y="17"/>
                    </a:cubicBezTo>
                    <a:cubicBezTo>
                      <a:pt x="0" y="14"/>
                      <a:pt x="0" y="11"/>
                      <a:pt x="2" y="8"/>
                    </a:cubicBezTo>
                    <a:cubicBezTo>
                      <a:pt x="3" y="5"/>
                      <a:pt x="5" y="3"/>
                      <a:pt x="8" y="1"/>
                    </a:cubicBezTo>
                    <a:cubicBezTo>
                      <a:pt x="9" y="1"/>
                      <a:pt x="11" y="0"/>
                      <a:pt x="12" y="0"/>
                    </a:cubicBezTo>
                    <a:cubicBezTo>
                      <a:pt x="12" y="0"/>
                      <a:pt x="12" y="0"/>
                      <a:pt x="12" y="0"/>
                    </a:cubicBezTo>
                    <a:cubicBezTo>
                      <a:pt x="14" y="0"/>
                      <a:pt x="15" y="0"/>
                      <a:pt x="17" y="1"/>
                    </a:cubicBezTo>
                    <a:cubicBezTo>
                      <a:pt x="20" y="2"/>
                      <a:pt x="22" y="5"/>
                      <a:pt x="23" y="7"/>
                    </a:cubicBezTo>
                    <a:cubicBezTo>
                      <a:pt x="24" y="10"/>
                      <a:pt x="24" y="14"/>
                      <a:pt x="22" y="17"/>
                    </a:cubicBezTo>
                    <a:cubicBezTo>
                      <a:pt x="20" y="21"/>
                      <a:pt x="16" y="24"/>
                      <a:pt x="11" y="24"/>
                    </a:cubicBezTo>
                    <a:close/>
                    <a:moveTo>
                      <a:pt x="12" y="8"/>
                    </a:moveTo>
                    <a:cubicBezTo>
                      <a:pt x="12" y="8"/>
                      <a:pt x="12" y="8"/>
                      <a:pt x="11" y="8"/>
                    </a:cubicBezTo>
                    <a:cubicBezTo>
                      <a:pt x="10" y="9"/>
                      <a:pt x="9" y="10"/>
                      <a:pt x="9" y="11"/>
                    </a:cubicBezTo>
                    <a:cubicBezTo>
                      <a:pt x="9" y="12"/>
                      <a:pt x="9" y="13"/>
                      <a:pt x="9" y="14"/>
                    </a:cubicBezTo>
                    <a:cubicBezTo>
                      <a:pt x="9" y="14"/>
                      <a:pt x="9" y="15"/>
                      <a:pt x="9" y="15"/>
                    </a:cubicBezTo>
                    <a:cubicBezTo>
                      <a:pt x="10" y="15"/>
                      <a:pt x="10" y="15"/>
                      <a:pt x="10" y="15"/>
                    </a:cubicBezTo>
                    <a:cubicBezTo>
                      <a:pt x="10" y="16"/>
                      <a:pt x="10" y="16"/>
                      <a:pt x="10" y="16"/>
                    </a:cubicBezTo>
                    <a:cubicBezTo>
                      <a:pt x="12" y="17"/>
                      <a:pt x="14" y="15"/>
                      <a:pt x="15" y="13"/>
                    </a:cubicBezTo>
                    <a:cubicBezTo>
                      <a:pt x="15" y="12"/>
                      <a:pt x="16" y="11"/>
                      <a:pt x="15" y="10"/>
                    </a:cubicBezTo>
                    <a:cubicBezTo>
                      <a:pt x="15" y="10"/>
                      <a:pt x="14"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9" name="Freeform 599"/>
              <p:cNvSpPr>
                <a:spLocks noEditPoints="1"/>
              </p:cNvSpPr>
              <p:nvPr/>
            </p:nvSpPr>
            <p:spPr bwMode="auto">
              <a:xfrm>
                <a:off x="-4070350" y="2500313"/>
                <a:ext cx="52388" cy="52388"/>
              </a:xfrm>
              <a:custGeom>
                <a:avLst/>
                <a:gdLst>
                  <a:gd name="T0" fmla="*/ 12 w 24"/>
                  <a:gd name="T1" fmla="*/ 24 h 24"/>
                  <a:gd name="T2" fmla="*/ 7 w 24"/>
                  <a:gd name="T3" fmla="*/ 23 h 24"/>
                  <a:gd name="T4" fmla="*/ 1 w 24"/>
                  <a:gd name="T5" fmla="*/ 16 h 24"/>
                  <a:gd name="T6" fmla="*/ 2 w 24"/>
                  <a:gd name="T7" fmla="*/ 7 h 24"/>
                  <a:gd name="T8" fmla="*/ 8 w 24"/>
                  <a:gd name="T9" fmla="*/ 1 h 24"/>
                  <a:gd name="T10" fmla="*/ 18 w 24"/>
                  <a:gd name="T11" fmla="*/ 1 h 24"/>
                  <a:gd name="T12" fmla="*/ 23 w 24"/>
                  <a:gd name="T13" fmla="*/ 8 h 24"/>
                  <a:gd name="T14" fmla="*/ 22 w 24"/>
                  <a:gd name="T15" fmla="*/ 17 h 24"/>
                  <a:gd name="T16" fmla="*/ 12 w 24"/>
                  <a:gd name="T17" fmla="*/ 24 h 24"/>
                  <a:gd name="T18" fmla="*/ 13 w 24"/>
                  <a:gd name="T19" fmla="*/ 8 h 24"/>
                  <a:gd name="T20" fmla="*/ 12 w 24"/>
                  <a:gd name="T21" fmla="*/ 9 h 24"/>
                  <a:gd name="T22" fmla="*/ 9 w 24"/>
                  <a:gd name="T23" fmla="*/ 11 h 24"/>
                  <a:gd name="T24" fmla="*/ 9 w 24"/>
                  <a:gd name="T25" fmla="*/ 14 h 24"/>
                  <a:gd name="T26" fmla="*/ 11 w 24"/>
                  <a:gd name="T27" fmla="*/ 16 h 24"/>
                  <a:gd name="T28" fmla="*/ 12 w 24"/>
                  <a:gd name="T29" fmla="*/ 16 h 24"/>
                  <a:gd name="T30" fmla="*/ 15 w 24"/>
                  <a:gd name="T31" fmla="*/ 14 h 24"/>
                  <a:gd name="T32" fmla="*/ 15 w 24"/>
                  <a:gd name="T33" fmla="*/ 10 h 24"/>
                  <a:gd name="T34" fmla="*/ 14 w 24"/>
                  <a:gd name="T35" fmla="*/ 9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0" y="24"/>
                      <a:pt x="8" y="24"/>
                      <a:pt x="7" y="23"/>
                    </a:cubicBezTo>
                    <a:cubicBezTo>
                      <a:pt x="4" y="22"/>
                      <a:pt x="2" y="19"/>
                      <a:pt x="1" y="16"/>
                    </a:cubicBezTo>
                    <a:cubicBezTo>
                      <a:pt x="0" y="13"/>
                      <a:pt x="1" y="10"/>
                      <a:pt x="2" y="7"/>
                    </a:cubicBezTo>
                    <a:cubicBezTo>
                      <a:pt x="3" y="5"/>
                      <a:pt x="6" y="2"/>
                      <a:pt x="8" y="1"/>
                    </a:cubicBezTo>
                    <a:cubicBezTo>
                      <a:pt x="12" y="0"/>
                      <a:pt x="15" y="0"/>
                      <a:pt x="18" y="1"/>
                    </a:cubicBezTo>
                    <a:cubicBezTo>
                      <a:pt x="20" y="3"/>
                      <a:pt x="22" y="5"/>
                      <a:pt x="23" y="8"/>
                    </a:cubicBezTo>
                    <a:cubicBezTo>
                      <a:pt x="24" y="11"/>
                      <a:pt x="24" y="15"/>
                      <a:pt x="22" y="17"/>
                    </a:cubicBezTo>
                    <a:cubicBezTo>
                      <a:pt x="20" y="22"/>
                      <a:pt x="16" y="24"/>
                      <a:pt x="12" y="24"/>
                    </a:cubicBezTo>
                    <a:close/>
                    <a:moveTo>
                      <a:pt x="13" y="8"/>
                    </a:moveTo>
                    <a:cubicBezTo>
                      <a:pt x="12" y="8"/>
                      <a:pt x="12" y="8"/>
                      <a:pt x="12" y="9"/>
                    </a:cubicBezTo>
                    <a:cubicBezTo>
                      <a:pt x="11" y="9"/>
                      <a:pt x="10" y="10"/>
                      <a:pt x="9" y="11"/>
                    </a:cubicBezTo>
                    <a:cubicBezTo>
                      <a:pt x="9" y="12"/>
                      <a:pt x="9" y="13"/>
                      <a:pt x="9" y="14"/>
                    </a:cubicBezTo>
                    <a:cubicBezTo>
                      <a:pt x="9" y="15"/>
                      <a:pt x="10" y="16"/>
                      <a:pt x="11" y="16"/>
                    </a:cubicBezTo>
                    <a:cubicBezTo>
                      <a:pt x="11" y="16"/>
                      <a:pt x="11" y="16"/>
                      <a:pt x="12" y="16"/>
                    </a:cubicBezTo>
                    <a:cubicBezTo>
                      <a:pt x="13" y="16"/>
                      <a:pt x="14" y="15"/>
                      <a:pt x="15" y="14"/>
                    </a:cubicBezTo>
                    <a:cubicBezTo>
                      <a:pt x="16" y="13"/>
                      <a:pt x="16" y="11"/>
                      <a:pt x="15" y="10"/>
                    </a:cubicBezTo>
                    <a:cubicBezTo>
                      <a:pt x="15"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0" name="Freeform 600"/>
              <p:cNvSpPr>
                <a:spLocks noEditPoints="1"/>
              </p:cNvSpPr>
              <p:nvPr/>
            </p:nvSpPr>
            <p:spPr bwMode="auto">
              <a:xfrm>
                <a:off x="-4044950" y="2516188"/>
                <a:ext cx="53975" cy="50800"/>
              </a:xfrm>
              <a:custGeom>
                <a:avLst/>
                <a:gdLst>
                  <a:gd name="T0" fmla="*/ 12 w 25"/>
                  <a:gd name="T1" fmla="*/ 24 h 24"/>
                  <a:gd name="T2" fmla="*/ 7 w 25"/>
                  <a:gd name="T3" fmla="*/ 23 h 24"/>
                  <a:gd name="T4" fmla="*/ 3 w 25"/>
                  <a:gd name="T5" fmla="*/ 7 h 24"/>
                  <a:gd name="T6" fmla="*/ 14 w 25"/>
                  <a:gd name="T7" fmla="*/ 0 h 24"/>
                  <a:gd name="T8" fmla="*/ 19 w 25"/>
                  <a:gd name="T9" fmla="*/ 1 h 24"/>
                  <a:gd name="T10" fmla="*/ 24 w 25"/>
                  <a:gd name="T11" fmla="*/ 8 h 24"/>
                  <a:gd name="T12" fmla="*/ 23 w 25"/>
                  <a:gd name="T13" fmla="*/ 18 h 24"/>
                  <a:gd name="T14" fmla="*/ 12 w 25"/>
                  <a:gd name="T15" fmla="*/ 24 h 24"/>
                  <a:gd name="T16" fmla="*/ 14 w 25"/>
                  <a:gd name="T17" fmla="*/ 8 h 24"/>
                  <a:gd name="T18" fmla="*/ 10 w 25"/>
                  <a:gd name="T19" fmla="*/ 10 h 24"/>
                  <a:gd name="T20" fmla="*/ 11 w 25"/>
                  <a:gd name="T21" fmla="*/ 15 h 24"/>
                  <a:gd name="T22" fmla="*/ 12 w 25"/>
                  <a:gd name="T23" fmla="*/ 16 h 24"/>
                  <a:gd name="T24" fmla="*/ 16 w 25"/>
                  <a:gd name="T25" fmla="*/ 14 h 24"/>
                  <a:gd name="T26" fmla="*/ 16 w 25"/>
                  <a:gd name="T27" fmla="*/ 10 h 24"/>
                  <a:gd name="T28" fmla="*/ 15 w 25"/>
                  <a:gd name="T29" fmla="*/ 8 h 24"/>
                  <a:gd name="T30" fmla="*/ 14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1" y="24"/>
                      <a:pt x="9" y="23"/>
                      <a:pt x="7" y="23"/>
                    </a:cubicBezTo>
                    <a:cubicBezTo>
                      <a:pt x="2" y="20"/>
                      <a:pt x="0" y="13"/>
                      <a:pt x="3" y="7"/>
                    </a:cubicBezTo>
                    <a:cubicBezTo>
                      <a:pt x="5" y="3"/>
                      <a:pt x="9" y="0"/>
                      <a:pt x="14" y="0"/>
                    </a:cubicBezTo>
                    <a:cubicBezTo>
                      <a:pt x="16" y="0"/>
                      <a:pt x="17" y="0"/>
                      <a:pt x="19" y="1"/>
                    </a:cubicBezTo>
                    <a:cubicBezTo>
                      <a:pt x="22" y="3"/>
                      <a:pt x="24" y="5"/>
                      <a:pt x="24" y="8"/>
                    </a:cubicBezTo>
                    <a:cubicBezTo>
                      <a:pt x="25" y="11"/>
                      <a:pt x="25" y="15"/>
                      <a:pt x="23" y="18"/>
                    </a:cubicBezTo>
                    <a:cubicBezTo>
                      <a:pt x="21" y="22"/>
                      <a:pt x="17" y="24"/>
                      <a:pt x="12" y="24"/>
                    </a:cubicBezTo>
                    <a:close/>
                    <a:moveTo>
                      <a:pt x="14" y="8"/>
                    </a:moveTo>
                    <a:cubicBezTo>
                      <a:pt x="12" y="8"/>
                      <a:pt x="11" y="9"/>
                      <a:pt x="10" y="10"/>
                    </a:cubicBezTo>
                    <a:cubicBezTo>
                      <a:pt x="9" y="12"/>
                      <a:pt x="10" y="15"/>
                      <a:pt x="11" y="15"/>
                    </a:cubicBezTo>
                    <a:cubicBezTo>
                      <a:pt x="12" y="16"/>
                      <a:pt x="12" y="16"/>
                      <a:pt x="12" y="16"/>
                    </a:cubicBezTo>
                    <a:cubicBezTo>
                      <a:pt x="14" y="16"/>
                      <a:pt x="15" y="15"/>
                      <a:pt x="16" y="14"/>
                    </a:cubicBezTo>
                    <a:cubicBezTo>
                      <a:pt x="17" y="13"/>
                      <a:pt x="17" y="11"/>
                      <a:pt x="16" y="10"/>
                    </a:cubicBezTo>
                    <a:cubicBezTo>
                      <a:pt x="16" y="10"/>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1" name="Freeform 601"/>
              <p:cNvSpPr>
                <a:spLocks noEditPoints="1"/>
              </p:cNvSpPr>
              <p:nvPr/>
            </p:nvSpPr>
            <p:spPr bwMode="auto">
              <a:xfrm>
                <a:off x="-4016375" y="2530475"/>
                <a:ext cx="53975" cy="52388"/>
              </a:xfrm>
              <a:custGeom>
                <a:avLst/>
                <a:gdLst>
                  <a:gd name="T0" fmla="*/ 12 w 25"/>
                  <a:gd name="T1" fmla="*/ 24 h 24"/>
                  <a:gd name="T2" fmla="*/ 6 w 25"/>
                  <a:gd name="T3" fmla="*/ 23 h 24"/>
                  <a:gd name="T4" fmla="*/ 3 w 25"/>
                  <a:gd name="T5" fmla="*/ 7 h 24"/>
                  <a:gd name="T6" fmla="*/ 13 w 25"/>
                  <a:gd name="T7" fmla="*/ 0 h 24"/>
                  <a:gd name="T8" fmla="*/ 19 w 25"/>
                  <a:gd name="T9" fmla="*/ 2 h 24"/>
                  <a:gd name="T10" fmla="*/ 19 w 25"/>
                  <a:gd name="T11" fmla="*/ 2 h 24"/>
                  <a:gd name="T12" fmla="*/ 24 w 25"/>
                  <a:gd name="T13" fmla="*/ 9 h 24"/>
                  <a:gd name="T14" fmla="*/ 22 w 25"/>
                  <a:gd name="T15" fmla="*/ 18 h 24"/>
                  <a:gd name="T16" fmla="*/ 12 w 25"/>
                  <a:gd name="T17" fmla="*/ 24 h 24"/>
                  <a:gd name="T18" fmla="*/ 13 w 25"/>
                  <a:gd name="T19" fmla="*/ 8 h 24"/>
                  <a:gd name="T20" fmla="*/ 10 w 25"/>
                  <a:gd name="T21" fmla="*/ 11 h 24"/>
                  <a:gd name="T22" fmla="*/ 11 w 25"/>
                  <a:gd name="T23" fmla="*/ 16 h 24"/>
                  <a:gd name="T24" fmla="*/ 11 w 25"/>
                  <a:gd name="T25" fmla="*/ 16 h 24"/>
                  <a:gd name="T26" fmla="*/ 16 w 25"/>
                  <a:gd name="T27" fmla="*/ 14 h 24"/>
                  <a:gd name="T28" fmla="*/ 16 w 25"/>
                  <a:gd name="T29" fmla="*/ 11 h 24"/>
                  <a:gd name="T30" fmla="*/ 15 w 25"/>
                  <a:gd name="T31" fmla="*/ 9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8" y="24"/>
                      <a:pt x="6" y="23"/>
                    </a:cubicBezTo>
                    <a:cubicBezTo>
                      <a:pt x="1" y="19"/>
                      <a:pt x="0" y="12"/>
                      <a:pt x="3" y="7"/>
                    </a:cubicBezTo>
                    <a:cubicBezTo>
                      <a:pt x="5" y="3"/>
                      <a:pt x="9" y="0"/>
                      <a:pt x="13" y="0"/>
                    </a:cubicBezTo>
                    <a:cubicBezTo>
                      <a:pt x="15" y="0"/>
                      <a:pt x="17" y="1"/>
                      <a:pt x="19" y="2"/>
                    </a:cubicBezTo>
                    <a:cubicBezTo>
                      <a:pt x="19" y="2"/>
                      <a:pt x="19" y="2"/>
                      <a:pt x="19" y="2"/>
                    </a:cubicBezTo>
                    <a:cubicBezTo>
                      <a:pt x="22" y="4"/>
                      <a:pt x="23" y="6"/>
                      <a:pt x="24" y="9"/>
                    </a:cubicBezTo>
                    <a:cubicBezTo>
                      <a:pt x="25" y="12"/>
                      <a:pt x="24" y="16"/>
                      <a:pt x="22" y="18"/>
                    </a:cubicBezTo>
                    <a:cubicBezTo>
                      <a:pt x="20" y="22"/>
                      <a:pt x="16" y="24"/>
                      <a:pt x="12" y="24"/>
                    </a:cubicBezTo>
                    <a:close/>
                    <a:moveTo>
                      <a:pt x="13" y="8"/>
                    </a:moveTo>
                    <a:cubicBezTo>
                      <a:pt x="12" y="8"/>
                      <a:pt x="11" y="9"/>
                      <a:pt x="10" y="11"/>
                    </a:cubicBezTo>
                    <a:cubicBezTo>
                      <a:pt x="9" y="13"/>
                      <a:pt x="9" y="15"/>
                      <a:pt x="11" y="16"/>
                    </a:cubicBezTo>
                    <a:cubicBezTo>
                      <a:pt x="11" y="16"/>
                      <a:pt x="11" y="16"/>
                      <a:pt x="11" y="16"/>
                    </a:cubicBezTo>
                    <a:cubicBezTo>
                      <a:pt x="12" y="17"/>
                      <a:pt x="14" y="16"/>
                      <a:pt x="16" y="14"/>
                    </a:cubicBezTo>
                    <a:cubicBezTo>
                      <a:pt x="16" y="13"/>
                      <a:pt x="16" y="12"/>
                      <a:pt x="16" y="11"/>
                    </a:cubicBezTo>
                    <a:cubicBezTo>
                      <a:pt x="16"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2" name="Freeform 602"/>
              <p:cNvSpPr>
                <a:spLocks noEditPoints="1"/>
              </p:cNvSpPr>
              <p:nvPr/>
            </p:nvSpPr>
            <p:spPr bwMode="auto">
              <a:xfrm>
                <a:off x="-3990975" y="2547938"/>
                <a:ext cx="53975" cy="52388"/>
              </a:xfrm>
              <a:custGeom>
                <a:avLst/>
                <a:gdLst>
                  <a:gd name="T0" fmla="*/ 12 w 25"/>
                  <a:gd name="T1" fmla="*/ 24 h 24"/>
                  <a:gd name="T2" fmla="*/ 6 w 25"/>
                  <a:gd name="T3" fmla="*/ 22 h 24"/>
                  <a:gd name="T4" fmla="*/ 4 w 25"/>
                  <a:gd name="T5" fmla="*/ 6 h 24"/>
                  <a:gd name="T6" fmla="*/ 14 w 25"/>
                  <a:gd name="T7" fmla="*/ 0 h 24"/>
                  <a:gd name="T8" fmla="*/ 20 w 25"/>
                  <a:gd name="T9" fmla="*/ 2 h 24"/>
                  <a:gd name="T10" fmla="*/ 20 w 25"/>
                  <a:gd name="T11" fmla="*/ 2 h 24"/>
                  <a:gd name="T12" fmla="*/ 25 w 25"/>
                  <a:gd name="T13" fmla="*/ 9 h 24"/>
                  <a:gd name="T14" fmla="*/ 22 w 25"/>
                  <a:gd name="T15" fmla="*/ 19 h 24"/>
                  <a:gd name="T16" fmla="*/ 12 w 25"/>
                  <a:gd name="T17" fmla="*/ 24 h 24"/>
                  <a:gd name="T18" fmla="*/ 14 w 25"/>
                  <a:gd name="T19" fmla="*/ 8 h 24"/>
                  <a:gd name="T20" fmla="*/ 10 w 25"/>
                  <a:gd name="T21" fmla="*/ 10 h 24"/>
                  <a:gd name="T22" fmla="*/ 11 w 25"/>
                  <a:gd name="T23" fmla="*/ 15 h 24"/>
                  <a:gd name="T24" fmla="*/ 11 w 25"/>
                  <a:gd name="T25" fmla="*/ 16 h 24"/>
                  <a:gd name="T26" fmla="*/ 16 w 25"/>
                  <a:gd name="T27" fmla="*/ 14 h 24"/>
                  <a:gd name="T28" fmla="*/ 17 w 25"/>
                  <a:gd name="T29" fmla="*/ 11 h 24"/>
                  <a:gd name="T30" fmla="*/ 15 w 25"/>
                  <a:gd name="T31" fmla="*/ 9 h 24"/>
                  <a:gd name="T32" fmla="*/ 14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8" y="23"/>
                      <a:pt x="6" y="22"/>
                    </a:cubicBezTo>
                    <a:cubicBezTo>
                      <a:pt x="1" y="19"/>
                      <a:pt x="0" y="12"/>
                      <a:pt x="4" y="6"/>
                    </a:cubicBezTo>
                    <a:cubicBezTo>
                      <a:pt x="6" y="2"/>
                      <a:pt x="10" y="0"/>
                      <a:pt x="14" y="0"/>
                    </a:cubicBezTo>
                    <a:cubicBezTo>
                      <a:pt x="16" y="0"/>
                      <a:pt x="18" y="1"/>
                      <a:pt x="20" y="2"/>
                    </a:cubicBezTo>
                    <a:cubicBezTo>
                      <a:pt x="20" y="2"/>
                      <a:pt x="20" y="2"/>
                      <a:pt x="20" y="2"/>
                    </a:cubicBezTo>
                    <a:cubicBezTo>
                      <a:pt x="22" y="4"/>
                      <a:pt x="24" y="6"/>
                      <a:pt x="25" y="9"/>
                    </a:cubicBezTo>
                    <a:cubicBezTo>
                      <a:pt x="25" y="13"/>
                      <a:pt x="24" y="16"/>
                      <a:pt x="22" y="19"/>
                    </a:cubicBezTo>
                    <a:cubicBezTo>
                      <a:pt x="20" y="22"/>
                      <a:pt x="16" y="24"/>
                      <a:pt x="12" y="24"/>
                    </a:cubicBezTo>
                    <a:close/>
                    <a:moveTo>
                      <a:pt x="14" y="8"/>
                    </a:moveTo>
                    <a:cubicBezTo>
                      <a:pt x="12" y="8"/>
                      <a:pt x="11" y="9"/>
                      <a:pt x="10" y="10"/>
                    </a:cubicBezTo>
                    <a:cubicBezTo>
                      <a:pt x="9" y="12"/>
                      <a:pt x="9" y="15"/>
                      <a:pt x="11" y="15"/>
                    </a:cubicBezTo>
                    <a:cubicBezTo>
                      <a:pt x="11" y="16"/>
                      <a:pt x="11" y="16"/>
                      <a:pt x="11" y="16"/>
                    </a:cubicBezTo>
                    <a:cubicBezTo>
                      <a:pt x="12" y="16"/>
                      <a:pt x="14" y="16"/>
                      <a:pt x="16" y="14"/>
                    </a:cubicBezTo>
                    <a:cubicBezTo>
                      <a:pt x="16" y="13"/>
                      <a:pt x="17" y="12"/>
                      <a:pt x="17" y="11"/>
                    </a:cubicBezTo>
                    <a:cubicBezTo>
                      <a:pt x="16" y="10"/>
                      <a:pt x="16" y="9"/>
                      <a:pt x="15"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3" name="Freeform 603"/>
              <p:cNvSpPr>
                <a:spLocks noEditPoints="1"/>
              </p:cNvSpPr>
              <p:nvPr/>
            </p:nvSpPr>
            <p:spPr bwMode="auto">
              <a:xfrm>
                <a:off x="-3963988" y="2566988"/>
                <a:ext cx="52388" cy="49213"/>
              </a:xfrm>
              <a:custGeom>
                <a:avLst/>
                <a:gdLst>
                  <a:gd name="T0" fmla="*/ 12 w 25"/>
                  <a:gd name="T1" fmla="*/ 23 h 23"/>
                  <a:gd name="T2" fmla="*/ 6 w 25"/>
                  <a:gd name="T3" fmla="*/ 21 h 23"/>
                  <a:gd name="T4" fmla="*/ 4 w 25"/>
                  <a:gd name="T5" fmla="*/ 5 h 23"/>
                  <a:gd name="T6" fmla="*/ 14 w 25"/>
                  <a:gd name="T7" fmla="*/ 0 h 23"/>
                  <a:gd name="T8" fmla="*/ 20 w 25"/>
                  <a:gd name="T9" fmla="*/ 2 h 23"/>
                  <a:gd name="T10" fmla="*/ 25 w 25"/>
                  <a:gd name="T11" fmla="*/ 9 h 23"/>
                  <a:gd name="T12" fmla="*/ 22 w 25"/>
                  <a:gd name="T13" fmla="*/ 19 h 23"/>
                  <a:gd name="T14" fmla="*/ 12 w 25"/>
                  <a:gd name="T15" fmla="*/ 23 h 23"/>
                  <a:gd name="T16" fmla="*/ 14 w 25"/>
                  <a:gd name="T17" fmla="*/ 8 h 23"/>
                  <a:gd name="T18" fmla="*/ 10 w 25"/>
                  <a:gd name="T19" fmla="*/ 10 h 23"/>
                  <a:gd name="T20" fmla="*/ 10 w 25"/>
                  <a:gd name="T21" fmla="*/ 15 h 23"/>
                  <a:gd name="T22" fmla="*/ 16 w 25"/>
                  <a:gd name="T23" fmla="*/ 14 h 23"/>
                  <a:gd name="T24" fmla="*/ 16 w 25"/>
                  <a:gd name="T25" fmla="*/ 10 h 23"/>
                  <a:gd name="T26" fmla="*/ 15 w 25"/>
                  <a:gd name="T27" fmla="*/ 8 h 23"/>
                  <a:gd name="T28" fmla="*/ 14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10" y="23"/>
                      <a:pt x="8" y="23"/>
                      <a:pt x="6" y="21"/>
                    </a:cubicBezTo>
                    <a:cubicBezTo>
                      <a:pt x="1" y="18"/>
                      <a:pt x="0" y="10"/>
                      <a:pt x="4" y="5"/>
                    </a:cubicBezTo>
                    <a:cubicBezTo>
                      <a:pt x="6" y="2"/>
                      <a:pt x="10" y="0"/>
                      <a:pt x="14" y="0"/>
                    </a:cubicBezTo>
                    <a:cubicBezTo>
                      <a:pt x="16" y="0"/>
                      <a:pt x="18" y="0"/>
                      <a:pt x="20" y="2"/>
                    </a:cubicBezTo>
                    <a:cubicBezTo>
                      <a:pt x="23" y="4"/>
                      <a:pt x="24" y="6"/>
                      <a:pt x="25" y="9"/>
                    </a:cubicBezTo>
                    <a:cubicBezTo>
                      <a:pt x="25" y="13"/>
                      <a:pt x="24" y="16"/>
                      <a:pt x="22" y="19"/>
                    </a:cubicBezTo>
                    <a:cubicBezTo>
                      <a:pt x="20" y="22"/>
                      <a:pt x="16" y="23"/>
                      <a:pt x="12" y="23"/>
                    </a:cubicBezTo>
                    <a:close/>
                    <a:moveTo>
                      <a:pt x="14" y="8"/>
                    </a:moveTo>
                    <a:cubicBezTo>
                      <a:pt x="12" y="8"/>
                      <a:pt x="11" y="8"/>
                      <a:pt x="10" y="10"/>
                    </a:cubicBezTo>
                    <a:cubicBezTo>
                      <a:pt x="9" y="11"/>
                      <a:pt x="9" y="14"/>
                      <a:pt x="10" y="15"/>
                    </a:cubicBezTo>
                    <a:cubicBezTo>
                      <a:pt x="12" y="16"/>
                      <a:pt x="14" y="15"/>
                      <a:pt x="16" y="14"/>
                    </a:cubicBezTo>
                    <a:cubicBezTo>
                      <a:pt x="16" y="13"/>
                      <a:pt x="17" y="11"/>
                      <a:pt x="16" y="10"/>
                    </a:cubicBezTo>
                    <a:cubicBezTo>
                      <a:pt x="16" y="10"/>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4" name="Freeform 604"/>
              <p:cNvSpPr>
                <a:spLocks noEditPoints="1"/>
              </p:cNvSpPr>
              <p:nvPr/>
            </p:nvSpPr>
            <p:spPr bwMode="auto">
              <a:xfrm>
                <a:off x="-4078288" y="2460625"/>
                <a:ext cx="55563" cy="50800"/>
              </a:xfrm>
              <a:custGeom>
                <a:avLst/>
                <a:gdLst>
                  <a:gd name="T0" fmla="*/ 13 w 26"/>
                  <a:gd name="T1" fmla="*/ 24 h 24"/>
                  <a:gd name="T2" fmla="*/ 9 w 26"/>
                  <a:gd name="T3" fmla="*/ 23 h 24"/>
                  <a:gd name="T4" fmla="*/ 3 w 26"/>
                  <a:gd name="T5" fmla="*/ 8 h 24"/>
                  <a:gd name="T6" fmla="*/ 14 w 26"/>
                  <a:gd name="T7" fmla="*/ 0 h 24"/>
                  <a:gd name="T8" fmla="*/ 19 w 26"/>
                  <a:gd name="T9" fmla="*/ 1 h 24"/>
                  <a:gd name="T10" fmla="*/ 25 w 26"/>
                  <a:gd name="T11" fmla="*/ 8 h 24"/>
                  <a:gd name="T12" fmla="*/ 24 w 26"/>
                  <a:gd name="T13" fmla="*/ 17 h 24"/>
                  <a:gd name="T14" fmla="*/ 13 w 26"/>
                  <a:gd name="T15" fmla="*/ 24 h 24"/>
                  <a:gd name="T16" fmla="*/ 14 w 26"/>
                  <a:gd name="T17" fmla="*/ 8 h 24"/>
                  <a:gd name="T18" fmla="*/ 10 w 26"/>
                  <a:gd name="T19" fmla="*/ 11 h 24"/>
                  <a:gd name="T20" fmla="*/ 12 w 26"/>
                  <a:gd name="T21" fmla="*/ 16 h 24"/>
                  <a:gd name="T22" fmla="*/ 17 w 26"/>
                  <a:gd name="T23" fmla="*/ 14 h 24"/>
                  <a:gd name="T24" fmla="*/ 17 w 26"/>
                  <a:gd name="T25" fmla="*/ 11 h 24"/>
                  <a:gd name="T26" fmla="*/ 15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2" y="24"/>
                      <a:pt x="10" y="24"/>
                      <a:pt x="9" y="23"/>
                    </a:cubicBezTo>
                    <a:cubicBezTo>
                      <a:pt x="3" y="21"/>
                      <a:pt x="0" y="14"/>
                      <a:pt x="3" y="8"/>
                    </a:cubicBezTo>
                    <a:cubicBezTo>
                      <a:pt x="5" y="3"/>
                      <a:pt x="9" y="0"/>
                      <a:pt x="14" y="0"/>
                    </a:cubicBezTo>
                    <a:cubicBezTo>
                      <a:pt x="16" y="0"/>
                      <a:pt x="17" y="0"/>
                      <a:pt x="19" y="1"/>
                    </a:cubicBezTo>
                    <a:cubicBezTo>
                      <a:pt x="22" y="2"/>
                      <a:pt x="24" y="5"/>
                      <a:pt x="25" y="8"/>
                    </a:cubicBezTo>
                    <a:cubicBezTo>
                      <a:pt x="26" y="11"/>
                      <a:pt x="26" y="14"/>
                      <a:pt x="24" y="17"/>
                    </a:cubicBezTo>
                    <a:cubicBezTo>
                      <a:pt x="22" y="21"/>
                      <a:pt x="18" y="24"/>
                      <a:pt x="13" y="24"/>
                    </a:cubicBezTo>
                    <a:close/>
                    <a:moveTo>
                      <a:pt x="14" y="8"/>
                    </a:moveTo>
                    <a:cubicBezTo>
                      <a:pt x="12" y="8"/>
                      <a:pt x="11" y="9"/>
                      <a:pt x="10" y="11"/>
                    </a:cubicBezTo>
                    <a:cubicBezTo>
                      <a:pt x="10" y="13"/>
                      <a:pt x="10" y="15"/>
                      <a:pt x="12" y="16"/>
                    </a:cubicBezTo>
                    <a:cubicBezTo>
                      <a:pt x="14" y="17"/>
                      <a:pt x="16" y="16"/>
                      <a:pt x="17" y="14"/>
                    </a:cubicBezTo>
                    <a:cubicBezTo>
                      <a:pt x="18" y="13"/>
                      <a:pt x="18" y="12"/>
                      <a:pt x="17" y="11"/>
                    </a:cubicBezTo>
                    <a:cubicBezTo>
                      <a:pt x="17" y="10"/>
                      <a:pt x="16" y="9"/>
                      <a:pt x="15"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5" name="Freeform 605"/>
              <p:cNvSpPr>
                <a:spLocks noEditPoints="1"/>
              </p:cNvSpPr>
              <p:nvPr/>
            </p:nvSpPr>
            <p:spPr bwMode="auto">
              <a:xfrm>
                <a:off x="-4048125" y="2474913"/>
                <a:ext cx="55563" cy="52388"/>
              </a:xfrm>
              <a:custGeom>
                <a:avLst/>
                <a:gdLst>
                  <a:gd name="T0" fmla="*/ 13 w 26"/>
                  <a:gd name="T1" fmla="*/ 24 h 24"/>
                  <a:gd name="T2" fmla="*/ 8 w 26"/>
                  <a:gd name="T3" fmla="*/ 23 h 24"/>
                  <a:gd name="T4" fmla="*/ 3 w 26"/>
                  <a:gd name="T5" fmla="*/ 7 h 24"/>
                  <a:gd name="T6" fmla="*/ 14 w 26"/>
                  <a:gd name="T7" fmla="*/ 0 h 24"/>
                  <a:gd name="T8" fmla="*/ 19 w 26"/>
                  <a:gd name="T9" fmla="*/ 1 h 24"/>
                  <a:gd name="T10" fmla="*/ 25 w 26"/>
                  <a:gd name="T11" fmla="*/ 8 h 24"/>
                  <a:gd name="T12" fmla="*/ 24 w 26"/>
                  <a:gd name="T13" fmla="*/ 17 h 24"/>
                  <a:gd name="T14" fmla="*/ 13 w 26"/>
                  <a:gd name="T15" fmla="*/ 24 h 24"/>
                  <a:gd name="T16" fmla="*/ 14 w 26"/>
                  <a:gd name="T17" fmla="*/ 8 h 24"/>
                  <a:gd name="T18" fmla="*/ 10 w 26"/>
                  <a:gd name="T19" fmla="*/ 10 h 24"/>
                  <a:gd name="T20" fmla="*/ 12 w 26"/>
                  <a:gd name="T21" fmla="*/ 15 h 24"/>
                  <a:gd name="T22" fmla="*/ 17 w 26"/>
                  <a:gd name="T23" fmla="*/ 13 h 24"/>
                  <a:gd name="T24" fmla="*/ 17 w 26"/>
                  <a:gd name="T25" fmla="*/ 10 h 24"/>
                  <a:gd name="T26" fmla="*/ 15 w 26"/>
                  <a:gd name="T27" fmla="*/ 8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1" y="24"/>
                      <a:pt x="10" y="23"/>
                      <a:pt x="8" y="23"/>
                    </a:cubicBezTo>
                    <a:cubicBezTo>
                      <a:pt x="2" y="20"/>
                      <a:pt x="0" y="13"/>
                      <a:pt x="3" y="7"/>
                    </a:cubicBezTo>
                    <a:cubicBezTo>
                      <a:pt x="5" y="2"/>
                      <a:pt x="9" y="0"/>
                      <a:pt x="14" y="0"/>
                    </a:cubicBezTo>
                    <a:cubicBezTo>
                      <a:pt x="16" y="0"/>
                      <a:pt x="17" y="0"/>
                      <a:pt x="19" y="1"/>
                    </a:cubicBezTo>
                    <a:cubicBezTo>
                      <a:pt x="22" y="2"/>
                      <a:pt x="24" y="5"/>
                      <a:pt x="25" y="8"/>
                    </a:cubicBezTo>
                    <a:cubicBezTo>
                      <a:pt x="26" y="11"/>
                      <a:pt x="26" y="14"/>
                      <a:pt x="24" y="17"/>
                    </a:cubicBezTo>
                    <a:cubicBezTo>
                      <a:pt x="22" y="21"/>
                      <a:pt x="18" y="24"/>
                      <a:pt x="13" y="24"/>
                    </a:cubicBezTo>
                    <a:close/>
                    <a:moveTo>
                      <a:pt x="14" y="8"/>
                    </a:moveTo>
                    <a:cubicBezTo>
                      <a:pt x="12" y="8"/>
                      <a:pt x="11" y="9"/>
                      <a:pt x="10" y="10"/>
                    </a:cubicBezTo>
                    <a:cubicBezTo>
                      <a:pt x="9" y="12"/>
                      <a:pt x="10" y="15"/>
                      <a:pt x="12" y="15"/>
                    </a:cubicBezTo>
                    <a:cubicBezTo>
                      <a:pt x="13" y="16"/>
                      <a:pt x="16" y="15"/>
                      <a:pt x="17" y="13"/>
                    </a:cubicBezTo>
                    <a:cubicBezTo>
                      <a:pt x="17" y="12"/>
                      <a:pt x="17" y="11"/>
                      <a:pt x="17" y="10"/>
                    </a:cubicBezTo>
                    <a:cubicBezTo>
                      <a:pt x="17" y="9"/>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6" name="Freeform 606"/>
              <p:cNvSpPr>
                <a:spLocks noEditPoints="1"/>
              </p:cNvSpPr>
              <p:nvPr/>
            </p:nvSpPr>
            <p:spPr bwMode="auto">
              <a:xfrm>
                <a:off x="-4016375" y="2490788"/>
                <a:ext cx="52388" cy="50800"/>
              </a:xfrm>
              <a:custGeom>
                <a:avLst/>
                <a:gdLst>
                  <a:gd name="T0" fmla="*/ 12 w 24"/>
                  <a:gd name="T1" fmla="*/ 24 h 24"/>
                  <a:gd name="T2" fmla="*/ 6 w 24"/>
                  <a:gd name="T3" fmla="*/ 23 h 24"/>
                  <a:gd name="T4" fmla="*/ 1 w 24"/>
                  <a:gd name="T5" fmla="*/ 15 h 24"/>
                  <a:gd name="T6" fmla="*/ 2 w 24"/>
                  <a:gd name="T7" fmla="*/ 6 h 24"/>
                  <a:gd name="T8" fmla="*/ 9 w 24"/>
                  <a:gd name="T9" fmla="*/ 0 h 24"/>
                  <a:gd name="T10" fmla="*/ 18 w 24"/>
                  <a:gd name="T11" fmla="*/ 2 h 24"/>
                  <a:gd name="T12" fmla="*/ 24 w 24"/>
                  <a:gd name="T13" fmla="*/ 9 h 24"/>
                  <a:gd name="T14" fmla="*/ 22 w 24"/>
                  <a:gd name="T15" fmla="*/ 18 h 24"/>
                  <a:gd name="T16" fmla="*/ 12 w 24"/>
                  <a:gd name="T17" fmla="*/ 24 h 24"/>
                  <a:gd name="T18" fmla="*/ 12 w 24"/>
                  <a:gd name="T19" fmla="*/ 8 h 24"/>
                  <a:gd name="T20" fmla="*/ 11 w 24"/>
                  <a:gd name="T21" fmla="*/ 8 h 24"/>
                  <a:gd name="T22" fmla="*/ 9 w 24"/>
                  <a:gd name="T23" fmla="*/ 10 h 24"/>
                  <a:gd name="T24" fmla="*/ 9 w 24"/>
                  <a:gd name="T25" fmla="*/ 13 h 24"/>
                  <a:gd name="T26" fmla="*/ 10 w 24"/>
                  <a:gd name="T27" fmla="*/ 16 h 24"/>
                  <a:gd name="T28" fmla="*/ 15 w 24"/>
                  <a:gd name="T29" fmla="*/ 14 h 24"/>
                  <a:gd name="T30" fmla="*/ 16 w 24"/>
                  <a:gd name="T31" fmla="*/ 11 h 24"/>
                  <a:gd name="T32" fmla="*/ 14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10" y="24"/>
                      <a:pt x="8" y="24"/>
                      <a:pt x="6" y="23"/>
                    </a:cubicBezTo>
                    <a:cubicBezTo>
                      <a:pt x="3" y="21"/>
                      <a:pt x="1" y="19"/>
                      <a:pt x="1" y="15"/>
                    </a:cubicBezTo>
                    <a:cubicBezTo>
                      <a:pt x="0" y="12"/>
                      <a:pt x="0" y="9"/>
                      <a:pt x="2" y="6"/>
                    </a:cubicBezTo>
                    <a:cubicBezTo>
                      <a:pt x="3" y="4"/>
                      <a:pt x="6" y="1"/>
                      <a:pt x="9" y="0"/>
                    </a:cubicBezTo>
                    <a:cubicBezTo>
                      <a:pt x="12" y="0"/>
                      <a:pt x="15" y="0"/>
                      <a:pt x="18" y="2"/>
                    </a:cubicBezTo>
                    <a:cubicBezTo>
                      <a:pt x="21" y="3"/>
                      <a:pt x="23" y="6"/>
                      <a:pt x="24" y="9"/>
                    </a:cubicBezTo>
                    <a:cubicBezTo>
                      <a:pt x="24" y="12"/>
                      <a:pt x="24" y="15"/>
                      <a:pt x="22" y="18"/>
                    </a:cubicBezTo>
                    <a:cubicBezTo>
                      <a:pt x="20" y="22"/>
                      <a:pt x="16" y="24"/>
                      <a:pt x="12" y="24"/>
                    </a:cubicBezTo>
                    <a:close/>
                    <a:moveTo>
                      <a:pt x="12" y="8"/>
                    </a:moveTo>
                    <a:cubicBezTo>
                      <a:pt x="11" y="8"/>
                      <a:pt x="11" y="8"/>
                      <a:pt x="11" y="8"/>
                    </a:cubicBezTo>
                    <a:cubicBezTo>
                      <a:pt x="10" y="9"/>
                      <a:pt x="9" y="9"/>
                      <a:pt x="9" y="10"/>
                    </a:cubicBezTo>
                    <a:cubicBezTo>
                      <a:pt x="8" y="12"/>
                      <a:pt x="8" y="13"/>
                      <a:pt x="9" y="13"/>
                    </a:cubicBezTo>
                    <a:cubicBezTo>
                      <a:pt x="9" y="14"/>
                      <a:pt x="9" y="15"/>
                      <a:pt x="10" y="16"/>
                    </a:cubicBezTo>
                    <a:cubicBezTo>
                      <a:pt x="12" y="17"/>
                      <a:pt x="14" y="16"/>
                      <a:pt x="15" y="14"/>
                    </a:cubicBezTo>
                    <a:cubicBezTo>
                      <a:pt x="16" y="13"/>
                      <a:pt x="16" y="12"/>
                      <a:pt x="16" y="11"/>
                    </a:cubicBezTo>
                    <a:cubicBezTo>
                      <a:pt x="15" y="10"/>
                      <a:pt x="15"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7" name="Freeform 608"/>
              <p:cNvSpPr>
                <a:spLocks noEditPoints="1"/>
              </p:cNvSpPr>
              <p:nvPr/>
            </p:nvSpPr>
            <p:spPr bwMode="auto">
              <a:xfrm>
                <a:off x="-3987800" y="2505076"/>
                <a:ext cx="52388" cy="53975"/>
              </a:xfrm>
              <a:custGeom>
                <a:avLst/>
                <a:gdLst>
                  <a:gd name="T0" fmla="*/ 12 w 25"/>
                  <a:gd name="T1" fmla="*/ 25 h 25"/>
                  <a:gd name="T2" fmla="*/ 6 w 25"/>
                  <a:gd name="T3" fmla="*/ 23 h 25"/>
                  <a:gd name="T4" fmla="*/ 1 w 25"/>
                  <a:gd name="T5" fmla="*/ 16 h 25"/>
                  <a:gd name="T6" fmla="*/ 2 w 25"/>
                  <a:gd name="T7" fmla="*/ 7 h 25"/>
                  <a:gd name="T8" fmla="*/ 10 w 25"/>
                  <a:gd name="T9" fmla="*/ 1 h 25"/>
                  <a:gd name="T10" fmla="*/ 19 w 25"/>
                  <a:gd name="T11" fmla="*/ 3 h 25"/>
                  <a:gd name="T12" fmla="*/ 24 w 25"/>
                  <a:gd name="T13" fmla="*/ 10 h 25"/>
                  <a:gd name="T14" fmla="*/ 22 w 25"/>
                  <a:gd name="T15" fmla="*/ 19 h 25"/>
                  <a:gd name="T16" fmla="*/ 12 w 25"/>
                  <a:gd name="T17" fmla="*/ 25 h 25"/>
                  <a:gd name="T18" fmla="*/ 12 w 25"/>
                  <a:gd name="T19" fmla="*/ 9 h 25"/>
                  <a:gd name="T20" fmla="*/ 12 w 25"/>
                  <a:gd name="T21" fmla="*/ 9 h 25"/>
                  <a:gd name="T22" fmla="*/ 9 w 25"/>
                  <a:gd name="T23" fmla="*/ 11 h 25"/>
                  <a:gd name="T24" fmla="*/ 9 w 25"/>
                  <a:gd name="T25" fmla="*/ 14 h 25"/>
                  <a:gd name="T26" fmla="*/ 10 w 25"/>
                  <a:gd name="T27" fmla="*/ 16 h 25"/>
                  <a:gd name="T28" fmla="*/ 15 w 25"/>
                  <a:gd name="T29" fmla="*/ 15 h 25"/>
                  <a:gd name="T30" fmla="*/ 16 w 25"/>
                  <a:gd name="T31" fmla="*/ 12 h 25"/>
                  <a:gd name="T32" fmla="*/ 14 w 25"/>
                  <a:gd name="T33" fmla="*/ 10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10" y="25"/>
                      <a:pt x="8" y="24"/>
                      <a:pt x="6" y="23"/>
                    </a:cubicBezTo>
                    <a:cubicBezTo>
                      <a:pt x="3" y="22"/>
                      <a:pt x="1" y="19"/>
                      <a:pt x="1" y="16"/>
                    </a:cubicBezTo>
                    <a:cubicBezTo>
                      <a:pt x="0" y="13"/>
                      <a:pt x="1" y="10"/>
                      <a:pt x="2" y="7"/>
                    </a:cubicBezTo>
                    <a:cubicBezTo>
                      <a:pt x="4" y="4"/>
                      <a:pt x="6" y="2"/>
                      <a:pt x="10" y="1"/>
                    </a:cubicBezTo>
                    <a:cubicBezTo>
                      <a:pt x="13" y="0"/>
                      <a:pt x="16" y="1"/>
                      <a:pt x="19" y="3"/>
                    </a:cubicBezTo>
                    <a:cubicBezTo>
                      <a:pt x="21" y="4"/>
                      <a:pt x="23" y="7"/>
                      <a:pt x="24" y="10"/>
                    </a:cubicBezTo>
                    <a:cubicBezTo>
                      <a:pt x="25" y="13"/>
                      <a:pt x="24" y="17"/>
                      <a:pt x="22" y="19"/>
                    </a:cubicBezTo>
                    <a:cubicBezTo>
                      <a:pt x="20" y="23"/>
                      <a:pt x="16" y="25"/>
                      <a:pt x="12" y="25"/>
                    </a:cubicBezTo>
                    <a:close/>
                    <a:moveTo>
                      <a:pt x="12" y="9"/>
                    </a:moveTo>
                    <a:cubicBezTo>
                      <a:pt x="12" y="9"/>
                      <a:pt x="12" y="9"/>
                      <a:pt x="12" y="9"/>
                    </a:cubicBezTo>
                    <a:cubicBezTo>
                      <a:pt x="11" y="9"/>
                      <a:pt x="10" y="10"/>
                      <a:pt x="9" y="11"/>
                    </a:cubicBezTo>
                    <a:cubicBezTo>
                      <a:pt x="9" y="12"/>
                      <a:pt x="8" y="13"/>
                      <a:pt x="9" y="14"/>
                    </a:cubicBezTo>
                    <a:cubicBezTo>
                      <a:pt x="9" y="15"/>
                      <a:pt x="9" y="16"/>
                      <a:pt x="10" y="16"/>
                    </a:cubicBezTo>
                    <a:cubicBezTo>
                      <a:pt x="12" y="17"/>
                      <a:pt x="14" y="17"/>
                      <a:pt x="15" y="15"/>
                    </a:cubicBezTo>
                    <a:cubicBezTo>
                      <a:pt x="16" y="14"/>
                      <a:pt x="16" y="13"/>
                      <a:pt x="16" y="12"/>
                    </a:cubicBezTo>
                    <a:cubicBezTo>
                      <a:pt x="16" y="11"/>
                      <a:pt x="15" y="10"/>
                      <a:pt x="14"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8" name="Freeform 609"/>
              <p:cNvSpPr>
                <a:spLocks noEditPoints="1"/>
              </p:cNvSpPr>
              <p:nvPr/>
            </p:nvSpPr>
            <p:spPr bwMode="auto">
              <a:xfrm>
                <a:off x="-3960812" y="2524126"/>
                <a:ext cx="52388" cy="52388"/>
              </a:xfrm>
              <a:custGeom>
                <a:avLst/>
                <a:gdLst>
                  <a:gd name="T0" fmla="*/ 12 w 24"/>
                  <a:gd name="T1" fmla="*/ 24 h 24"/>
                  <a:gd name="T2" fmla="*/ 5 w 24"/>
                  <a:gd name="T3" fmla="*/ 22 h 24"/>
                  <a:gd name="T4" fmla="*/ 0 w 24"/>
                  <a:gd name="T5" fmla="*/ 15 h 24"/>
                  <a:gd name="T6" fmla="*/ 2 w 24"/>
                  <a:gd name="T7" fmla="*/ 6 h 24"/>
                  <a:gd name="T8" fmla="*/ 10 w 24"/>
                  <a:gd name="T9" fmla="*/ 1 h 24"/>
                  <a:gd name="T10" fmla="*/ 19 w 24"/>
                  <a:gd name="T11" fmla="*/ 2 h 24"/>
                  <a:gd name="T12" fmla="*/ 24 w 24"/>
                  <a:gd name="T13" fmla="*/ 10 h 24"/>
                  <a:gd name="T14" fmla="*/ 22 w 24"/>
                  <a:gd name="T15" fmla="*/ 19 h 24"/>
                  <a:gd name="T16" fmla="*/ 12 w 24"/>
                  <a:gd name="T17" fmla="*/ 24 h 24"/>
                  <a:gd name="T18" fmla="*/ 12 w 24"/>
                  <a:gd name="T19" fmla="*/ 8 h 24"/>
                  <a:gd name="T20" fmla="*/ 12 w 24"/>
                  <a:gd name="T21" fmla="*/ 8 h 24"/>
                  <a:gd name="T22" fmla="*/ 9 w 24"/>
                  <a:gd name="T23" fmla="*/ 10 h 24"/>
                  <a:gd name="T24" fmla="*/ 8 w 24"/>
                  <a:gd name="T25" fmla="*/ 13 h 24"/>
                  <a:gd name="T26" fmla="*/ 10 w 24"/>
                  <a:gd name="T27" fmla="*/ 16 h 24"/>
                  <a:gd name="T28" fmla="*/ 15 w 24"/>
                  <a:gd name="T29" fmla="*/ 14 h 24"/>
                  <a:gd name="T30" fmla="*/ 16 w 24"/>
                  <a:gd name="T31" fmla="*/ 11 h 24"/>
                  <a:gd name="T32" fmla="*/ 14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9" y="24"/>
                      <a:pt x="7" y="24"/>
                      <a:pt x="5" y="22"/>
                    </a:cubicBezTo>
                    <a:cubicBezTo>
                      <a:pt x="3" y="21"/>
                      <a:pt x="1" y="18"/>
                      <a:pt x="0" y="15"/>
                    </a:cubicBezTo>
                    <a:cubicBezTo>
                      <a:pt x="0" y="12"/>
                      <a:pt x="1" y="9"/>
                      <a:pt x="2" y="6"/>
                    </a:cubicBezTo>
                    <a:cubicBezTo>
                      <a:pt x="4" y="3"/>
                      <a:pt x="7" y="1"/>
                      <a:pt x="10" y="1"/>
                    </a:cubicBezTo>
                    <a:cubicBezTo>
                      <a:pt x="13" y="0"/>
                      <a:pt x="16" y="1"/>
                      <a:pt x="19" y="2"/>
                    </a:cubicBezTo>
                    <a:cubicBezTo>
                      <a:pt x="22" y="4"/>
                      <a:pt x="23" y="7"/>
                      <a:pt x="24" y="10"/>
                    </a:cubicBezTo>
                    <a:cubicBezTo>
                      <a:pt x="24" y="13"/>
                      <a:pt x="23" y="17"/>
                      <a:pt x="22" y="19"/>
                    </a:cubicBezTo>
                    <a:cubicBezTo>
                      <a:pt x="19" y="22"/>
                      <a:pt x="15" y="24"/>
                      <a:pt x="12" y="24"/>
                    </a:cubicBezTo>
                    <a:close/>
                    <a:moveTo>
                      <a:pt x="12" y="8"/>
                    </a:moveTo>
                    <a:cubicBezTo>
                      <a:pt x="12" y="8"/>
                      <a:pt x="12" y="8"/>
                      <a:pt x="12" y="8"/>
                    </a:cubicBezTo>
                    <a:cubicBezTo>
                      <a:pt x="11" y="9"/>
                      <a:pt x="10" y="9"/>
                      <a:pt x="9" y="10"/>
                    </a:cubicBezTo>
                    <a:cubicBezTo>
                      <a:pt x="8" y="11"/>
                      <a:pt x="8" y="12"/>
                      <a:pt x="8" y="13"/>
                    </a:cubicBezTo>
                    <a:cubicBezTo>
                      <a:pt x="9" y="14"/>
                      <a:pt x="9" y="15"/>
                      <a:pt x="10" y="16"/>
                    </a:cubicBezTo>
                    <a:cubicBezTo>
                      <a:pt x="11" y="17"/>
                      <a:pt x="14" y="16"/>
                      <a:pt x="15" y="14"/>
                    </a:cubicBezTo>
                    <a:cubicBezTo>
                      <a:pt x="16" y="14"/>
                      <a:pt x="16" y="12"/>
                      <a:pt x="16" y="11"/>
                    </a:cubicBezTo>
                    <a:cubicBezTo>
                      <a:pt x="16" y="10"/>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9" name="Freeform 610"/>
              <p:cNvSpPr>
                <a:spLocks noEditPoints="1"/>
              </p:cNvSpPr>
              <p:nvPr/>
            </p:nvSpPr>
            <p:spPr bwMode="auto">
              <a:xfrm>
                <a:off x="-4048125" y="2436813"/>
                <a:ext cx="55563" cy="50800"/>
              </a:xfrm>
              <a:custGeom>
                <a:avLst/>
                <a:gdLst>
                  <a:gd name="T0" fmla="*/ 14 w 26"/>
                  <a:gd name="T1" fmla="*/ 24 h 24"/>
                  <a:gd name="T2" fmla="*/ 8 w 26"/>
                  <a:gd name="T3" fmla="*/ 23 h 24"/>
                  <a:gd name="T4" fmla="*/ 3 w 26"/>
                  <a:gd name="T5" fmla="*/ 7 h 24"/>
                  <a:gd name="T6" fmla="*/ 14 w 26"/>
                  <a:gd name="T7" fmla="*/ 0 h 24"/>
                  <a:gd name="T8" fmla="*/ 19 w 26"/>
                  <a:gd name="T9" fmla="*/ 1 h 24"/>
                  <a:gd name="T10" fmla="*/ 25 w 26"/>
                  <a:gd name="T11" fmla="*/ 8 h 24"/>
                  <a:gd name="T12" fmla="*/ 24 w 26"/>
                  <a:gd name="T13" fmla="*/ 17 h 24"/>
                  <a:gd name="T14" fmla="*/ 14 w 26"/>
                  <a:gd name="T15" fmla="*/ 24 h 24"/>
                  <a:gd name="T16" fmla="*/ 14 w 26"/>
                  <a:gd name="T17" fmla="*/ 8 h 24"/>
                  <a:gd name="T18" fmla="*/ 10 w 26"/>
                  <a:gd name="T19" fmla="*/ 10 h 24"/>
                  <a:gd name="T20" fmla="*/ 12 w 26"/>
                  <a:gd name="T21" fmla="*/ 15 h 24"/>
                  <a:gd name="T22" fmla="*/ 14 w 26"/>
                  <a:gd name="T23" fmla="*/ 16 h 24"/>
                  <a:gd name="T24" fmla="*/ 17 w 26"/>
                  <a:gd name="T25" fmla="*/ 14 h 24"/>
                  <a:gd name="T26" fmla="*/ 18 w 26"/>
                  <a:gd name="T27" fmla="*/ 10 h 24"/>
                  <a:gd name="T28" fmla="*/ 15 w 26"/>
                  <a:gd name="T29" fmla="*/ 8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2" y="24"/>
                      <a:pt x="10" y="24"/>
                      <a:pt x="8" y="23"/>
                    </a:cubicBezTo>
                    <a:cubicBezTo>
                      <a:pt x="3" y="20"/>
                      <a:pt x="0" y="13"/>
                      <a:pt x="3" y="7"/>
                    </a:cubicBezTo>
                    <a:cubicBezTo>
                      <a:pt x="5" y="2"/>
                      <a:pt x="9" y="0"/>
                      <a:pt x="14" y="0"/>
                    </a:cubicBezTo>
                    <a:cubicBezTo>
                      <a:pt x="16" y="0"/>
                      <a:pt x="17" y="0"/>
                      <a:pt x="19" y="1"/>
                    </a:cubicBezTo>
                    <a:cubicBezTo>
                      <a:pt x="22" y="2"/>
                      <a:pt x="24" y="5"/>
                      <a:pt x="25" y="8"/>
                    </a:cubicBezTo>
                    <a:cubicBezTo>
                      <a:pt x="26" y="11"/>
                      <a:pt x="26" y="14"/>
                      <a:pt x="24" y="17"/>
                    </a:cubicBezTo>
                    <a:cubicBezTo>
                      <a:pt x="22" y="21"/>
                      <a:pt x="18" y="24"/>
                      <a:pt x="14" y="24"/>
                    </a:cubicBezTo>
                    <a:close/>
                    <a:moveTo>
                      <a:pt x="14" y="8"/>
                    </a:moveTo>
                    <a:cubicBezTo>
                      <a:pt x="12" y="8"/>
                      <a:pt x="11" y="9"/>
                      <a:pt x="10" y="10"/>
                    </a:cubicBezTo>
                    <a:cubicBezTo>
                      <a:pt x="9" y="12"/>
                      <a:pt x="10" y="15"/>
                      <a:pt x="12" y="15"/>
                    </a:cubicBezTo>
                    <a:cubicBezTo>
                      <a:pt x="13" y="16"/>
                      <a:pt x="13" y="16"/>
                      <a:pt x="14" y="16"/>
                    </a:cubicBezTo>
                    <a:cubicBezTo>
                      <a:pt x="15" y="16"/>
                      <a:pt x="17" y="15"/>
                      <a:pt x="17" y="14"/>
                    </a:cubicBezTo>
                    <a:cubicBezTo>
                      <a:pt x="18" y="13"/>
                      <a:pt x="18" y="12"/>
                      <a:pt x="18" y="10"/>
                    </a:cubicBezTo>
                    <a:cubicBezTo>
                      <a:pt x="17" y="9"/>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0" name="Freeform 611"/>
              <p:cNvSpPr>
                <a:spLocks noEditPoints="1"/>
              </p:cNvSpPr>
              <p:nvPr/>
            </p:nvSpPr>
            <p:spPr bwMode="auto">
              <a:xfrm>
                <a:off x="-4017962" y="2451101"/>
                <a:ext cx="57150" cy="52388"/>
              </a:xfrm>
              <a:custGeom>
                <a:avLst/>
                <a:gdLst>
                  <a:gd name="T0" fmla="*/ 14 w 27"/>
                  <a:gd name="T1" fmla="*/ 24 h 24"/>
                  <a:gd name="T2" fmla="*/ 8 w 27"/>
                  <a:gd name="T3" fmla="*/ 23 h 24"/>
                  <a:gd name="T4" fmla="*/ 3 w 27"/>
                  <a:gd name="T5" fmla="*/ 7 h 24"/>
                  <a:gd name="T6" fmla="*/ 14 w 27"/>
                  <a:gd name="T7" fmla="*/ 0 h 24"/>
                  <a:gd name="T8" fmla="*/ 20 w 27"/>
                  <a:gd name="T9" fmla="*/ 1 h 24"/>
                  <a:gd name="T10" fmla="*/ 26 w 27"/>
                  <a:gd name="T11" fmla="*/ 9 h 24"/>
                  <a:gd name="T12" fmla="*/ 25 w 27"/>
                  <a:gd name="T13" fmla="*/ 18 h 24"/>
                  <a:gd name="T14" fmla="*/ 17 w 27"/>
                  <a:gd name="T15" fmla="*/ 24 h 24"/>
                  <a:gd name="T16" fmla="*/ 14 w 27"/>
                  <a:gd name="T17" fmla="*/ 24 h 24"/>
                  <a:gd name="T18" fmla="*/ 14 w 27"/>
                  <a:gd name="T19" fmla="*/ 8 h 24"/>
                  <a:gd name="T20" fmla="*/ 11 w 27"/>
                  <a:gd name="T21" fmla="*/ 10 h 24"/>
                  <a:gd name="T22" fmla="*/ 12 w 27"/>
                  <a:gd name="T23" fmla="*/ 16 h 24"/>
                  <a:gd name="T24" fmla="*/ 15 w 27"/>
                  <a:gd name="T25" fmla="*/ 16 h 24"/>
                  <a:gd name="T26" fmla="*/ 18 w 27"/>
                  <a:gd name="T27" fmla="*/ 14 h 24"/>
                  <a:gd name="T28" fmla="*/ 18 w 27"/>
                  <a:gd name="T29" fmla="*/ 11 h 24"/>
                  <a:gd name="T30" fmla="*/ 16 w 27"/>
                  <a:gd name="T31" fmla="*/ 9 h 24"/>
                  <a:gd name="T32" fmla="*/ 14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4" y="24"/>
                    </a:moveTo>
                    <a:cubicBezTo>
                      <a:pt x="12" y="24"/>
                      <a:pt x="10" y="24"/>
                      <a:pt x="8" y="23"/>
                    </a:cubicBezTo>
                    <a:cubicBezTo>
                      <a:pt x="3" y="20"/>
                      <a:pt x="0" y="13"/>
                      <a:pt x="3" y="7"/>
                    </a:cubicBezTo>
                    <a:cubicBezTo>
                      <a:pt x="5" y="2"/>
                      <a:pt x="9" y="0"/>
                      <a:pt x="14" y="0"/>
                    </a:cubicBezTo>
                    <a:cubicBezTo>
                      <a:pt x="16" y="0"/>
                      <a:pt x="18" y="0"/>
                      <a:pt x="20" y="1"/>
                    </a:cubicBezTo>
                    <a:cubicBezTo>
                      <a:pt x="23" y="3"/>
                      <a:pt x="25" y="5"/>
                      <a:pt x="26" y="9"/>
                    </a:cubicBezTo>
                    <a:cubicBezTo>
                      <a:pt x="27" y="12"/>
                      <a:pt x="26" y="15"/>
                      <a:pt x="25" y="18"/>
                    </a:cubicBezTo>
                    <a:cubicBezTo>
                      <a:pt x="23" y="21"/>
                      <a:pt x="20" y="23"/>
                      <a:pt x="17" y="24"/>
                    </a:cubicBezTo>
                    <a:cubicBezTo>
                      <a:pt x="16" y="24"/>
                      <a:pt x="15" y="24"/>
                      <a:pt x="14" y="24"/>
                    </a:cubicBezTo>
                    <a:close/>
                    <a:moveTo>
                      <a:pt x="14" y="8"/>
                    </a:moveTo>
                    <a:cubicBezTo>
                      <a:pt x="13" y="8"/>
                      <a:pt x="11" y="9"/>
                      <a:pt x="11" y="10"/>
                    </a:cubicBezTo>
                    <a:cubicBezTo>
                      <a:pt x="10" y="12"/>
                      <a:pt x="10" y="15"/>
                      <a:pt x="12" y="16"/>
                    </a:cubicBezTo>
                    <a:cubicBezTo>
                      <a:pt x="13" y="16"/>
                      <a:pt x="14" y="16"/>
                      <a:pt x="15" y="16"/>
                    </a:cubicBezTo>
                    <a:cubicBezTo>
                      <a:pt x="16" y="16"/>
                      <a:pt x="17" y="15"/>
                      <a:pt x="18" y="14"/>
                    </a:cubicBezTo>
                    <a:cubicBezTo>
                      <a:pt x="18" y="13"/>
                      <a:pt x="18" y="12"/>
                      <a:pt x="18" y="11"/>
                    </a:cubicBezTo>
                    <a:cubicBezTo>
                      <a:pt x="18" y="10"/>
                      <a:pt x="17" y="9"/>
                      <a:pt x="16" y="9"/>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1" name="Freeform 612"/>
              <p:cNvSpPr>
                <a:spLocks noEditPoints="1"/>
              </p:cNvSpPr>
              <p:nvPr/>
            </p:nvSpPr>
            <p:spPr bwMode="auto">
              <a:xfrm>
                <a:off x="-3987800" y="2468563"/>
                <a:ext cx="57150" cy="52388"/>
              </a:xfrm>
              <a:custGeom>
                <a:avLst/>
                <a:gdLst>
                  <a:gd name="T0" fmla="*/ 14 w 27"/>
                  <a:gd name="T1" fmla="*/ 24 h 24"/>
                  <a:gd name="T2" fmla="*/ 8 w 27"/>
                  <a:gd name="T3" fmla="*/ 23 h 24"/>
                  <a:gd name="T4" fmla="*/ 4 w 27"/>
                  <a:gd name="T5" fmla="*/ 6 h 24"/>
                  <a:gd name="T6" fmla="*/ 14 w 27"/>
                  <a:gd name="T7" fmla="*/ 0 h 24"/>
                  <a:gd name="T8" fmla="*/ 20 w 27"/>
                  <a:gd name="T9" fmla="*/ 2 h 24"/>
                  <a:gd name="T10" fmla="*/ 26 w 27"/>
                  <a:gd name="T11" fmla="*/ 9 h 24"/>
                  <a:gd name="T12" fmla="*/ 24 w 27"/>
                  <a:gd name="T13" fmla="*/ 18 h 24"/>
                  <a:gd name="T14" fmla="*/ 17 w 27"/>
                  <a:gd name="T15" fmla="*/ 24 h 24"/>
                  <a:gd name="T16" fmla="*/ 14 w 27"/>
                  <a:gd name="T17" fmla="*/ 24 h 24"/>
                  <a:gd name="T18" fmla="*/ 14 w 27"/>
                  <a:gd name="T19" fmla="*/ 8 h 24"/>
                  <a:gd name="T20" fmla="*/ 11 w 27"/>
                  <a:gd name="T21" fmla="*/ 10 h 24"/>
                  <a:gd name="T22" fmla="*/ 12 w 27"/>
                  <a:gd name="T23" fmla="*/ 15 h 24"/>
                  <a:gd name="T24" fmla="*/ 15 w 27"/>
                  <a:gd name="T25" fmla="*/ 16 h 24"/>
                  <a:gd name="T26" fmla="*/ 17 w 27"/>
                  <a:gd name="T27" fmla="*/ 14 h 24"/>
                  <a:gd name="T28" fmla="*/ 18 w 27"/>
                  <a:gd name="T29" fmla="*/ 11 h 24"/>
                  <a:gd name="T30" fmla="*/ 16 w 27"/>
                  <a:gd name="T31" fmla="*/ 9 h 24"/>
                  <a:gd name="T32" fmla="*/ 14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4" y="24"/>
                    </a:moveTo>
                    <a:cubicBezTo>
                      <a:pt x="12" y="24"/>
                      <a:pt x="10" y="24"/>
                      <a:pt x="8" y="23"/>
                    </a:cubicBezTo>
                    <a:cubicBezTo>
                      <a:pt x="2" y="19"/>
                      <a:pt x="0" y="12"/>
                      <a:pt x="4" y="6"/>
                    </a:cubicBezTo>
                    <a:cubicBezTo>
                      <a:pt x="6" y="2"/>
                      <a:pt x="10" y="0"/>
                      <a:pt x="14" y="0"/>
                    </a:cubicBezTo>
                    <a:cubicBezTo>
                      <a:pt x="16" y="0"/>
                      <a:pt x="18" y="0"/>
                      <a:pt x="20" y="2"/>
                    </a:cubicBezTo>
                    <a:cubicBezTo>
                      <a:pt x="23" y="3"/>
                      <a:pt x="25" y="6"/>
                      <a:pt x="26" y="9"/>
                    </a:cubicBezTo>
                    <a:cubicBezTo>
                      <a:pt x="27" y="12"/>
                      <a:pt x="26" y="16"/>
                      <a:pt x="24" y="18"/>
                    </a:cubicBezTo>
                    <a:cubicBezTo>
                      <a:pt x="23" y="21"/>
                      <a:pt x="20" y="23"/>
                      <a:pt x="17" y="24"/>
                    </a:cubicBezTo>
                    <a:cubicBezTo>
                      <a:pt x="16" y="24"/>
                      <a:pt x="15" y="24"/>
                      <a:pt x="14" y="24"/>
                    </a:cubicBezTo>
                    <a:close/>
                    <a:moveTo>
                      <a:pt x="14" y="8"/>
                    </a:moveTo>
                    <a:cubicBezTo>
                      <a:pt x="13" y="8"/>
                      <a:pt x="11" y="9"/>
                      <a:pt x="11" y="10"/>
                    </a:cubicBezTo>
                    <a:cubicBezTo>
                      <a:pt x="9" y="12"/>
                      <a:pt x="10" y="14"/>
                      <a:pt x="12" y="15"/>
                    </a:cubicBezTo>
                    <a:cubicBezTo>
                      <a:pt x="13" y="16"/>
                      <a:pt x="14" y="16"/>
                      <a:pt x="15" y="16"/>
                    </a:cubicBezTo>
                    <a:cubicBezTo>
                      <a:pt x="16" y="16"/>
                      <a:pt x="17" y="15"/>
                      <a:pt x="17" y="14"/>
                    </a:cubicBezTo>
                    <a:cubicBezTo>
                      <a:pt x="18" y="13"/>
                      <a:pt x="18"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2" name="Freeform 613"/>
              <p:cNvSpPr>
                <a:spLocks noEditPoints="1"/>
              </p:cNvSpPr>
              <p:nvPr/>
            </p:nvSpPr>
            <p:spPr bwMode="auto">
              <a:xfrm>
                <a:off x="-3957637" y="2486026"/>
                <a:ext cx="55563" cy="53975"/>
              </a:xfrm>
              <a:custGeom>
                <a:avLst/>
                <a:gdLst>
                  <a:gd name="T0" fmla="*/ 14 w 26"/>
                  <a:gd name="T1" fmla="*/ 25 h 25"/>
                  <a:gd name="T2" fmla="*/ 11 w 26"/>
                  <a:gd name="T3" fmla="*/ 24 h 25"/>
                  <a:gd name="T4" fmla="*/ 7 w 26"/>
                  <a:gd name="T5" fmla="*/ 23 h 25"/>
                  <a:gd name="T6" fmla="*/ 3 w 26"/>
                  <a:gd name="T7" fmla="*/ 6 h 25"/>
                  <a:gd name="T8" fmla="*/ 14 w 26"/>
                  <a:gd name="T9" fmla="*/ 0 h 25"/>
                  <a:gd name="T10" fmla="*/ 20 w 26"/>
                  <a:gd name="T11" fmla="*/ 2 h 25"/>
                  <a:gd name="T12" fmla="*/ 24 w 26"/>
                  <a:gd name="T13" fmla="*/ 6 h 25"/>
                  <a:gd name="T14" fmla="*/ 26 w 26"/>
                  <a:gd name="T15" fmla="*/ 10 h 25"/>
                  <a:gd name="T16" fmla="*/ 24 w 26"/>
                  <a:gd name="T17" fmla="*/ 19 h 25"/>
                  <a:gd name="T18" fmla="*/ 16 w 26"/>
                  <a:gd name="T19" fmla="*/ 24 h 25"/>
                  <a:gd name="T20" fmla="*/ 14 w 26"/>
                  <a:gd name="T21" fmla="*/ 25 h 25"/>
                  <a:gd name="T22" fmla="*/ 14 w 26"/>
                  <a:gd name="T23" fmla="*/ 9 h 25"/>
                  <a:gd name="T24" fmla="*/ 10 w 26"/>
                  <a:gd name="T25" fmla="*/ 10 h 25"/>
                  <a:gd name="T26" fmla="*/ 11 w 26"/>
                  <a:gd name="T27" fmla="*/ 16 h 25"/>
                  <a:gd name="T28" fmla="*/ 13 w 26"/>
                  <a:gd name="T29" fmla="*/ 16 h 25"/>
                  <a:gd name="T30" fmla="*/ 14 w 26"/>
                  <a:gd name="T31" fmla="*/ 16 h 25"/>
                  <a:gd name="T32" fmla="*/ 17 w 26"/>
                  <a:gd name="T33" fmla="*/ 15 h 25"/>
                  <a:gd name="T34" fmla="*/ 18 w 26"/>
                  <a:gd name="T35" fmla="*/ 12 h 25"/>
                  <a:gd name="T36" fmla="*/ 17 w 26"/>
                  <a:gd name="T37" fmla="*/ 10 h 25"/>
                  <a:gd name="T38" fmla="*/ 16 w 26"/>
                  <a:gd name="T39" fmla="*/ 9 h 25"/>
                  <a:gd name="T40" fmla="*/ 14 w 26"/>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5">
                    <a:moveTo>
                      <a:pt x="14" y="25"/>
                    </a:moveTo>
                    <a:cubicBezTo>
                      <a:pt x="13" y="25"/>
                      <a:pt x="12" y="25"/>
                      <a:pt x="11" y="24"/>
                    </a:cubicBezTo>
                    <a:cubicBezTo>
                      <a:pt x="10" y="24"/>
                      <a:pt x="8" y="24"/>
                      <a:pt x="7" y="23"/>
                    </a:cubicBezTo>
                    <a:cubicBezTo>
                      <a:pt x="1" y="19"/>
                      <a:pt x="0" y="12"/>
                      <a:pt x="3" y="6"/>
                    </a:cubicBezTo>
                    <a:cubicBezTo>
                      <a:pt x="6" y="3"/>
                      <a:pt x="9" y="0"/>
                      <a:pt x="14" y="0"/>
                    </a:cubicBezTo>
                    <a:cubicBezTo>
                      <a:pt x="16" y="0"/>
                      <a:pt x="18" y="1"/>
                      <a:pt x="20" y="2"/>
                    </a:cubicBezTo>
                    <a:cubicBezTo>
                      <a:pt x="22" y="3"/>
                      <a:pt x="23" y="4"/>
                      <a:pt x="24" y="6"/>
                    </a:cubicBezTo>
                    <a:cubicBezTo>
                      <a:pt x="25" y="7"/>
                      <a:pt x="25" y="9"/>
                      <a:pt x="26" y="10"/>
                    </a:cubicBezTo>
                    <a:cubicBezTo>
                      <a:pt x="26" y="13"/>
                      <a:pt x="25" y="17"/>
                      <a:pt x="24" y="19"/>
                    </a:cubicBezTo>
                    <a:cubicBezTo>
                      <a:pt x="22" y="22"/>
                      <a:pt x="19" y="24"/>
                      <a:pt x="16" y="24"/>
                    </a:cubicBezTo>
                    <a:cubicBezTo>
                      <a:pt x="15" y="25"/>
                      <a:pt x="14" y="25"/>
                      <a:pt x="14" y="25"/>
                    </a:cubicBezTo>
                    <a:close/>
                    <a:moveTo>
                      <a:pt x="14" y="9"/>
                    </a:moveTo>
                    <a:cubicBezTo>
                      <a:pt x="12" y="9"/>
                      <a:pt x="11" y="9"/>
                      <a:pt x="10" y="10"/>
                    </a:cubicBezTo>
                    <a:cubicBezTo>
                      <a:pt x="9" y="12"/>
                      <a:pt x="10" y="15"/>
                      <a:pt x="11" y="16"/>
                    </a:cubicBezTo>
                    <a:cubicBezTo>
                      <a:pt x="12" y="16"/>
                      <a:pt x="12" y="16"/>
                      <a:pt x="13" y="16"/>
                    </a:cubicBezTo>
                    <a:cubicBezTo>
                      <a:pt x="13" y="17"/>
                      <a:pt x="14" y="17"/>
                      <a:pt x="14" y="16"/>
                    </a:cubicBezTo>
                    <a:cubicBezTo>
                      <a:pt x="15" y="16"/>
                      <a:pt x="16" y="16"/>
                      <a:pt x="17" y="15"/>
                    </a:cubicBezTo>
                    <a:cubicBezTo>
                      <a:pt x="18" y="14"/>
                      <a:pt x="18" y="13"/>
                      <a:pt x="18" y="12"/>
                    </a:cubicBezTo>
                    <a:cubicBezTo>
                      <a:pt x="18" y="11"/>
                      <a:pt x="17" y="11"/>
                      <a:pt x="17" y="10"/>
                    </a:cubicBezTo>
                    <a:cubicBezTo>
                      <a:pt x="17" y="10"/>
                      <a:pt x="16" y="10"/>
                      <a:pt x="16"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3" name="Freeform 614"/>
              <p:cNvSpPr>
                <a:spLocks noEditPoints="1"/>
              </p:cNvSpPr>
              <p:nvPr/>
            </p:nvSpPr>
            <p:spPr bwMode="auto">
              <a:xfrm>
                <a:off x="-4017962" y="2413001"/>
                <a:ext cx="57150" cy="50800"/>
              </a:xfrm>
              <a:custGeom>
                <a:avLst/>
                <a:gdLst>
                  <a:gd name="T0" fmla="*/ 14 w 27"/>
                  <a:gd name="T1" fmla="*/ 24 h 24"/>
                  <a:gd name="T2" fmla="*/ 9 w 27"/>
                  <a:gd name="T3" fmla="*/ 23 h 24"/>
                  <a:gd name="T4" fmla="*/ 3 w 27"/>
                  <a:gd name="T5" fmla="*/ 6 h 24"/>
                  <a:gd name="T6" fmla="*/ 14 w 27"/>
                  <a:gd name="T7" fmla="*/ 0 h 24"/>
                  <a:gd name="T8" fmla="*/ 20 w 27"/>
                  <a:gd name="T9" fmla="*/ 1 h 24"/>
                  <a:gd name="T10" fmla="*/ 26 w 27"/>
                  <a:gd name="T11" fmla="*/ 9 h 24"/>
                  <a:gd name="T12" fmla="*/ 25 w 27"/>
                  <a:gd name="T13" fmla="*/ 18 h 24"/>
                  <a:gd name="T14" fmla="*/ 14 w 27"/>
                  <a:gd name="T15" fmla="*/ 24 h 24"/>
                  <a:gd name="T16" fmla="*/ 14 w 27"/>
                  <a:gd name="T17" fmla="*/ 8 h 24"/>
                  <a:gd name="T18" fmla="*/ 10 w 27"/>
                  <a:gd name="T19" fmla="*/ 10 h 24"/>
                  <a:gd name="T20" fmla="*/ 12 w 27"/>
                  <a:gd name="T21" fmla="*/ 16 h 24"/>
                  <a:gd name="T22" fmla="*/ 14 w 27"/>
                  <a:gd name="T23" fmla="*/ 16 h 24"/>
                  <a:gd name="T24" fmla="*/ 18 w 27"/>
                  <a:gd name="T25" fmla="*/ 14 h 24"/>
                  <a:gd name="T26" fmla="*/ 18 w 27"/>
                  <a:gd name="T27" fmla="*/ 11 h 24"/>
                  <a:gd name="T28" fmla="*/ 16 w 27"/>
                  <a:gd name="T29" fmla="*/ 8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12" y="24"/>
                      <a:pt x="10" y="24"/>
                      <a:pt x="9" y="23"/>
                    </a:cubicBezTo>
                    <a:cubicBezTo>
                      <a:pt x="3" y="20"/>
                      <a:pt x="0" y="12"/>
                      <a:pt x="3" y="6"/>
                    </a:cubicBezTo>
                    <a:cubicBezTo>
                      <a:pt x="5" y="2"/>
                      <a:pt x="9" y="0"/>
                      <a:pt x="14" y="0"/>
                    </a:cubicBezTo>
                    <a:cubicBezTo>
                      <a:pt x="16" y="0"/>
                      <a:pt x="18" y="0"/>
                      <a:pt x="20" y="1"/>
                    </a:cubicBezTo>
                    <a:cubicBezTo>
                      <a:pt x="23" y="3"/>
                      <a:pt x="25" y="5"/>
                      <a:pt x="26" y="9"/>
                    </a:cubicBezTo>
                    <a:cubicBezTo>
                      <a:pt x="27" y="12"/>
                      <a:pt x="27" y="15"/>
                      <a:pt x="25" y="18"/>
                    </a:cubicBezTo>
                    <a:cubicBezTo>
                      <a:pt x="23" y="22"/>
                      <a:pt x="19" y="24"/>
                      <a:pt x="14" y="24"/>
                    </a:cubicBezTo>
                    <a:close/>
                    <a:moveTo>
                      <a:pt x="14" y="8"/>
                    </a:moveTo>
                    <a:cubicBezTo>
                      <a:pt x="12" y="8"/>
                      <a:pt x="11" y="9"/>
                      <a:pt x="10" y="10"/>
                    </a:cubicBezTo>
                    <a:cubicBezTo>
                      <a:pt x="9" y="12"/>
                      <a:pt x="10" y="15"/>
                      <a:pt x="12" y="16"/>
                    </a:cubicBezTo>
                    <a:cubicBezTo>
                      <a:pt x="13" y="16"/>
                      <a:pt x="14" y="16"/>
                      <a:pt x="14" y="16"/>
                    </a:cubicBezTo>
                    <a:cubicBezTo>
                      <a:pt x="16" y="16"/>
                      <a:pt x="17" y="15"/>
                      <a:pt x="18" y="14"/>
                    </a:cubicBezTo>
                    <a:cubicBezTo>
                      <a:pt x="19" y="13"/>
                      <a:pt x="19" y="12"/>
                      <a:pt x="18" y="11"/>
                    </a:cubicBezTo>
                    <a:cubicBezTo>
                      <a:pt x="18" y="10"/>
                      <a:pt x="17" y="9"/>
                      <a:pt x="16" y="8"/>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4" name="Freeform 615"/>
              <p:cNvSpPr>
                <a:spLocks noEditPoints="1"/>
              </p:cNvSpPr>
              <p:nvPr/>
            </p:nvSpPr>
            <p:spPr bwMode="auto">
              <a:xfrm>
                <a:off x="-3975100" y="2371726"/>
                <a:ext cx="87313" cy="82550"/>
              </a:xfrm>
              <a:custGeom>
                <a:avLst/>
                <a:gdLst>
                  <a:gd name="T0" fmla="*/ 21 w 41"/>
                  <a:gd name="T1" fmla="*/ 38 h 38"/>
                  <a:gd name="T2" fmla="*/ 11 w 41"/>
                  <a:gd name="T3" fmla="*/ 35 h 38"/>
                  <a:gd name="T4" fmla="*/ 6 w 41"/>
                  <a:gd name="T5" fmla="*/ 30 h 38"/>
                  <a:gd name="T6" fmla="*/ 2 w 41"/>
                  <a:gd name="T7" fmla="*/ 24 h 38"/>
                  <a:gd name="T8" fmla="*/ 3 w 41"/>
                  <a:gd name="T9" fmla="*/ 10 h 38"/>
                  <a:gd name="T10" fmla="*/ 14 w 41"/>
                  <a:gd name="T11" fmla="*/ 1 h 38"/>
                  <a:gd name="T12" fmla="*/ 22 w 41"/>
                  <a:gd name="T13" fmla="*/ 0 h 38"/>
                  <a:gd name="T14" fmla="*/ 29 w 41"/>
                  <a:gd name="T15" fmla="*/ 3 h 38"/>
                  <a:gd name="T16" fmla="*/ 39 w 41"/>
                  <a:gd name="T17" fmla="*/ 15 h 38"/>
                  <a:gd name="T18" fmla="*/ 37 w 41"/>
                  <a:gd name="T19" fmla="*/ 29 h 38"/>
                  <a:gd name="T20" fmla="*/ 26 w 41"/>
                  <a:gd name="T21" fmla="*/ 37 h 38"/>
                  <a:gd name="T22" fmla="*/ 21 w 41"/>
                  <a:gd name="T23" fmla="*/ 38 h 38"/>
                  <a:gd name="T24" fmla="*/ 19 w 41"/>
                  <a:gd name="T25" fmla="*/ 8 h 38"/>
                  <a:gd name="T26" fmla="*/ 16 w 41"/>
                  <a:gd name="T27" fmla="*/ 9 h 38"/>
                  <a:gd name="T28" fmla="*/ 10 w 41"/>
                  <a:gd name="T29" fmla="*/ 13 h 38"/>
                  <a:gd name="T30" fmla="*/ 10 w 41"/>
                  <a:gd name="T31" fmla="*/ 21 h 38"/>
                  <a:gd name="T32" fmla="*/ 12 w 41"/>
                  <a:gd name="T33" fmla="*/ 25 h 38"/>
                  <a:gd name="T34" fmla="*/ 15 w 41"/>
                  <a:gd name="T35" fmla="*/ 28 h 38"/>
                  <a:gd name="T36" fmla="*/ 24 w 41"/>
                  <a:gd name="T37" fmla="*/ 29 h 38"/>
                  <a:gd name="T38" fmla="*/ 30 w 41"/>
                  <a:gd name="T39" fmla="*/ 25 h 38"/>
                  <a:gd name="T40" fmla="*/ 31 w 41"/>
                  <a:gd name="T41" fmla="*/ 17 h 38"/>
                  <a:gd name="T42" fmla="*/ 25 w 41"/>
                  <a:gd name="T43" fmla="*/ 10 h 38"/>
                  <a:gd name="T44" fmla="*/ 21 w 41"/>
                  <a:gd name="T45" fmla="*/ 8 h 38"/>
                  <a:gd name="T46" fmla="*/ 19 w 41"/>
                  <a:gd name="T47"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8">
                    <a:moveTo>
                      <a:pt x="21" y="38"/>
                    </a:moveTo>
                    <a:cubicBezTo>
                      <a:pt x="18" y="38"/>
                      <a:pt x="14" y="37"/>
                      <a:pt x="11" y="35"/>
                    </a:cubicBezTo>
                    <a:cubicBezTo>
                      <a:pt x="9" y="34"/>
                      <a:pt x="7" y="32"/>
                      <a:pt x="6" y="30"/>
                    </a:cubicBezTo>
                    <a:cubicBezTo>
                      <a:pt x="4" y="28"/>
                      <a:pt x="3" y="26"/>
                      <a:pt x="2" y="24"/>
                    </a:cubicBezTo>
                    <a:cubicBezTo>
                      <a:pt x="0" y="19"/>
                      <a:pt x="1" y="14"/>
                      <a:pt x="3" y="10"/>
                    </a:cubicBezTo>
                    <a:cubicBezTo>
                      <a:pt x="5" y="5"/>
                      <a:pt x="9" y="2"/>
                      <a:pt x="14" y="1"/>
                    </a:cubicBezTo>
                    <a:cubicBezTo>
                      <a:pt x="17" y="0"/>
                      <a:pt x="20" y="0"/>
                      <a:pt x="22" y="0"/>
                    </a:cubicBezTo>
                    <a:cubicBezTo>
                      <a:pt x="25" y="1"/>
                      <a:pt x="27" y="2"/>
                      <a:pt x="29" y="3"/>
                    </a:cubicBezTo>
                    <a:cubicBezTo>
                      <a:pt x="34" y="6"/>
                      <a:pt x="38" y="10"/>
                      <a:pt x="39" y="15"/>
                    </a:cubicBezTo>
                    <a:cubicBezTo>
                      <a:pt x="41" y="20"/>
                      <a:pt x="40" y="25"/>
                      <a:pt x="37" y="29"/>
                    </a:cubicBezTo>
                    <a:cubicBezTo>
                      <a:pt x="35" y="33"/>
                      <a:pt x="31" y="36"/>
                      <a:pt x="26" y="37"/>
                    </a:cubicBezTo>
                    <a:cubicBezTo>
                      <a:pt x="24" y="37"/>
                      <a:pt x="23" y="38"/>
                      <a:pt x="21" y="38"/>
                    </a:cubicBezTo>
                    <a:close/>
                    <a:moveTo>
                      <a:pt x="19" y="8"/>
                    </a:moveTo>
                    <a:cubicBezTo>
                      <a:pt x="18" y="8"/>
                      <a:pt x="17" y="8"/>
                      <a:pt x="16" y="9"/>
                    </a:cubicBezTo>
                    <a:cubicBezTo>
                      <a:pt x="14" y="9"/>
                      <a:pt x="11" y="11"/>
                      <a:pt x="10" y="13"/>
                    </a:cubicBezTo>
                    <a:cubicBezTo>
                      <a:pt x="9" y="16"/>
                      <a:pt x="9" y="18"/>
                      <a:pt x="10" y="21"/>
                    </a:cubicBezTo>
                    <a:cubicBezTo>
                      <a:pt x="10" y="22"/>
                      <a:pt x="11" y="24"/>
                      <a:pt x="12" y="25"/>
                    </a:cubicBezTo>
                    <a:cubicBezTo>
                      <a:pt x="13" y="26"/>
                      <a:pt x="14" y="27"/>
                      <a:pt x="15" y="28"/>
                    </a:cubicBezTo>
                    <a:cubicBezTo>
                      <a:pt x="18" y="29"/>
                      <a:pt x="21" y="30"/>
                      <a:pt x="24" y="29"/>
                    </a:cubicBezTo>
                    <a:cubicBezTo>
                      <a:pt x="27" y="29"/>
                      <a:pt x="29" y="27"/>
                      <a:pt x="30" y="25"/>
                    </a:cubicBezTo>
                    <a:cubicBezTo>
                      <a:pt x="32" y="23"/>
                      <a:pt x="32" y="20"/>
                      <a:pt x="31" y="17"/>
                    </a:cubicBezTo>
                    <a:cubicBezTo>
                      <a:pt x="30" y="14"/>
                      <a:pt x="28" y="12"/>
                      <a:pt x="25" y="10"/>
                    </a:cubicBezTo>
                    <a:cubicBezTo>
                      <a:pt x="24" y="9"/>
                      <a:pt x="22" y="9"/>
                      <a:pt x="21" y="8"/>
                    </a:cubicBezTo>
                    <a:cubicBezTo>
                      <a:pt x="20" y="8"/>
                      <a:pt x="20"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5" name="Freeform 616"/>
              <p:cNvSpPr>
                <a:spLocks noEditPoints="1"/>
              </p:cNvSpPr>
              <p:nvPr/>
            </p:nvSpPr>
            <p:spPr bwMode="auto">
              <a:xfrm>
                <a:off x="-3984625" y="2427288"/>
                <a:ext cx="57150" cy="53975"/>
              </a:xfrm>
              <a:custGeom>
                <a:avLst/>
                <a:gdLst>
                  <a:gd name="T0" fmla="*/ 13 w 26"/>
                  <a:gd name="T1" fmla="*/ 25 h 25"/>
                  <a:gd name="T2" fmla="*/ 7 w 26"/>
                  <a:gd name="T3" fmla="*/ 23 h 25"/>
                  <a:gd name="T4" fmla="*/ 1 w 26"/>
                  <a:gd name="T5" fmla="*/ 16 h 25"/>
                  <a:gd name="T6" fmla="*/ 2 w 26"/>
                  <a:gd name="T7" fmla="*/ 7 h 25"/>
                  <a:gd name="T8" fmla="*/ 10 w 26"/>
                  <a:gd name="T9" fmla="*/ 1 h 25"/>
                  <a:gd name="T10" fmla="*/ 19 w 26"/>
                  <a:gd name="T11" fmla="*/ 2 h 25"/>
                  <a:gd name="T12" fmla="*/ 25 w 26"/>
                  <a:gd name="T13" fmla="*/ 10 h 25"/>
                  <a:gd name="T14" fmla="*/ 24 w 26"/>
                  <a:gd name="T15" fmla="*/ 19 h 25"/>
                  <a:gd name="T16" fmla="*/ 13 w 26"/>
                  <a:gd name="T17" fmla="*/ 25 h 25"/>
                  <a:gd name="T18" fmla="*/ 13 w 26"/>
                  <a:gd name="T19" fmla="*/ 9 h 25"/>
                  <a:gd name="T20" fmla="*/ 12 w 26"/>
                  <a:gd name="T21" fmla="*/ 9 h 25"/>
                  <a:gd name="T22" fmla="*/ 9 w 26"/>
                  <a:gd name="T23" fmla="*/ 11 h 25"/>
                  <a:gd name="T24" fmla="*/ 9 w 26"/>
                  <a:gd name="T25" fmla="*/ 14 h 25"/>
                  <a:gd name="T26" fmla="*/ 11 w 26"/>
                  <a:gd name="T27" fmla="*/ 16 h 25"/>
                  <a:gd name="T28" fmla="*/ 13 w 26"/>
                  <a:gd name="T29" fmla="*/ 17 h 25"/>
                  <a:gd name="T30" fmla="*/ 17 w 26"/>
                  <a:gd name="T31" fmla="*/ 15 h 25"/>
                  <a:gd name="T32" fmla="*/ 17 w 26"/>
                  <a:gd name="T33" fmla="*/ 12 h 25"/>
                  <a:gd name="T34" fmla="*/ 15 w 26"/>
                  <a:gd name="T35" fmla="*/ 9 h 25"/>
                  <a:gd name="T36" fmla="*/ 13 w 26"/>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5">
                    <a:moveTo>
                      <a:pt x="13" y="25"/>
                    </a:moveTo>
                    <a:cubicBezTo>
                      <a:pt x="11" y="25"/>
                      <a:pt x="9" y="25"/>
                      <a:pt x="7" y="23"/>
                    </a:cubicBezTo>
                    <a:cubicBezTo>
                      <a:pt x="4" y="22"/>
                      <a:pt x="2" y="19"/>
                      <a:pt x="1" y="16"/>
                    </a:cubicBezTo>
                    <a:cubicBezTo>
                      <a:pt x="0" y="13"/>
                      <a:pt x="1" y="10"/>
                      <a:pt x="2" y="7"/>
                    </a:cubicBezTo>
                    <a:cubicBezTo>
                      <a:pt x="4" y="4"/>
                      <a:pt x="6" y="2"/>
                      <a:pt x="10" y="1"/>
                    </a:cubicBezTo>
                    <a:cubicBezTo>
                      <a:pt x="13" y="0"/>
                      <a:pt x="16" y="1"/>
                      <a:pt x="19" y="2"/>
                    </a:cubicBezTo>
                    <a:cubicBezTo>
                      <a:pt x="22" y="4"/>
                      <a:pt x="24" y="7"/>
                      <a:pt x="25" y="10"/>
                    </a:cubicBezTo>
                    <a:cubicBezTo>
                      <a:pt x="26" y="13"/>
                      <a:pt x="25" y="16"/>
                      <a:pt x="24" y="19"/>
                    </a:cubicBezTo>
                    <a:cubicBezTo>
                      <a:pt x="22" y="23"/>
                      <a:pt x="18" y="25"/>
                      <a:pt x="13" y="25"/>
                    </a:cubicBezTo>
                    <a:close/>
                    <a:moveTo>
                      <a:pt x="13" y="9"/>
                    </a:moveTo>
                    <a:cubicBezTo>
                      <a:pt x="12" y="9"/>
                      <a:pt x="12" y="9"/>
                      <a:pt x="12" y="9"/>
                    </a:cubicBezTo>
                    <a:cubicBezTo>
                      <a:pt x="11" y="9"/>
                      <a:pt x="10" y="10"/>
                      <a:pt x="9" y="11"/>
                    </a:cubicBezTo>
                    <a:cubicBezTo>
                      <a:pt x="9" y="12"/>
                      <a:pt x="9" y="13"/>
                      <a:pt x="9" y="14"/>
                    </a:cubicBezTo>
                    <a:cubicBezTo>
                      <a:pt x="9" y="15"/>
                      <a:pt x="10" y="16"/>
                      <a:pt x="11" y="16"/>
                    </a:cubicBezTo>
                    <a:cubicBezTo>
                      <a:pt x="12" y="17"/>
                      <a:pt x="12" y="17"/>
                      <a:pt x="13" y="17"/>
                    </a:cubicBezTo>
                    <a:cubicBezTo>
                      <a:pt x="15" y="17"/>
                      <a:pt x="16" y="16"/>
                      <a:pt x="17" y="15"/>
                    </a:cubicBezTo>
                    <a:cubicBezTo>
                      <a:pt x="18" y="14"/>
                      <a:pt x="17" y="13"/>
                      <a:pt x="17" y="12"/>
                    </a:cubicBezTo>
                    <a:cubicBezTo>
                      <a:pt x="17" y="11"/>
                      <a:pt x="16" y="10"/>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6" name="Freeform 617"/>
              <p:cNvSpPr>
                <a:spLocks noEditPoints="1"/>
              </p:cNvSpPr>
              <p:nvPr/>
            </p:nvSpPr>
            <p:spPr bwMode="auto">
              <a:xfrm>
                <a:off x="-3951287" y="2447926"/>
                <a:ext cx="53975" cy="52388"/>
              </a:xfrm>
              <a:custGeom>
                <a:avLst/>
                <a:gdLst>
                  <a:gd name="T0" fmla="*/ 13 w 25"/>
                  <a:gd name="T1" fmla="*/ 25 h 25"/>
                  <a:gd name="T2" fmla="*/ 6 w 25"/>
                  <a:gd name="T3" fmla="*/ 23 h 25"/>
                  <a:gd name="T4" fmla="*/ 1 w 25"/>
                  <a:gd name="T5" fmla="*/ 15 h 25"/>
                  <a:gd name="T6" fmla="*/ 2 w 25"/>
                  <a:gd name="T7" fmla="*/ 6 h 25"/>
                  <a:gd name="T8" fmla="*/ 10 w 25"/>
                  <a:gd name="T9" fmla="*/ 0 h 25"/>
                  <a:gd name="T10" fmla="*/ 12 w 25"/>
                  <a:gd name="T11" fmla="*/ 0 h 25"/>
                  <a:gd name="T12" fmla="*/ 19 w 25"/>
                  <a:gd name="T13" fmla="*/ 2 h 25"/>
                  <a:gd name="T14" fmla="*/ 25 w 25"/>
                  <a:gd name="T15" fmla="*/ 10 h 25"/>
                  <a:gd name="T16" fmla="*/ 23 w 25"/>
                  <a:gd name="T17" fmla="*/ 19 h 25"/>
                  <a:gd name="T18" fmla="*/ 13 w 25"/>
                  <a:gd name="T19" fmla="*/ 25 h 25"/>
                  <a:gd name="T20" fmla="*/ 12 w 25"/>
                  <a:gd name="T21" fmla="*/ 8 h 25"/>
                  <a:gd name="T22" fmla="*/ 11 w 25"/>
                  <a:gd name="T23" fmla="*/ 8 h 25"/>
                  <a:gd name="T24" fmla="*/ 9 w 25"/>
                  <a:gd name="T25" fmla="*/ 10 h 25"/>
                  <a:gd name="T26" fmla="*/ 8 w 25"/>
                  <a:gd name="T27" fmla="*/ 13 h 25"/>
                  <a:gd name="T28" fmla="*/ 10 w 25"/>
                  <a:gd name="T29" fmla="*/ 16 h 25"/>
                  <a:gd name="T30" fmla="*/ 13 w 25"/>
                  <a:gd name="T31" fmla="*/ 17 h 25"/>
                  <a:gd name="T32" fmla="*/ 16 w 25"/>
                  <a:gd name="T33" fmla="*/ 15 h 25"/>
                  <a:gd name="T34" fmla="*/ 17 w 25"/>
                  <a:gd name="T35" fmla="*/ 12 h 25"/>
                  <a:gd name="T36" fmla="*/ 15 w 25"/>
                  <a:gd name="T37" fmla="*/ 9 h 25"/>
                  <a:gd name="T38" fmla="*/ 12 w 25"/>
                  <a:gd name="T3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5">
                    <a:moveTo>
                      <a:pt x="13" y="25"/>
                    </a:moveTo>
                    <a:cubicBezTo>
                      <a:pt x="10" y="25"/>
                      <a:pt x="8" y="24"/>
                      <a:pt x="6" y="23"/>
                    </a:cubicBezTo>
                    <a:cubicBezTo>
                      <a:pt x="3" y="21"/>
                      <a:pt x="1" y="18"/>
                      <a:pt x="1" y="15"/>
                    </a:cubicBezTo>
                    <a:cubicBezTo>
                      <a:pt x="0" y="12"/>
                      <a:pt x="0" y="9"/>
                      <a:pt x="2" y="6"/>
                    </a:cubicBezTo>
                    <a:cubicBezTo>
                      <a:pt x="4" y="3"/>
                      <a:pt x="6" y="1"/>
                      <a:pt x="10" y="0"/>
                    </a:cubicBezTo>
                    <a:cubicBezTo>
                      <a:pt x="10" y="0"/>
                      <a:pt x="11" y="0"/>
                      <a:pt x="12" y="0"/>
                    </a:cubicBezTo>
                    <a:cubicBezTo>
                      <a:pt x="15" y="0"/>
                      <a:pt x="17" y="1"/>
                      <a:pt x="19" y="2"/>
                    </a:cubicBezTo>
                    <a:cubicBezTo>
                      <a:pt x="22" y="4"/>
                      <a:pt x="24" y="7"/>
                      <a:pt x="25" y="10"/>
                    </a:cubicBezTo>
                    <a:cubicBezTo>
                      <a:pt x="25" y="14"/>
                      <a:pt x="25" y="17"/>
                      <a:pt x="23" y="19"/>
                    </a:cubicBezTo>
                    <a:cubicBezTo>
                      <a:pt x="21" y="23"/>
                      <a:pt x="17" y="25"/>
                      <a:pt x="13" y="25"/>
                    </a:cubicBezTo>
                    <a:close/>
                    <a:moveTo>
                      <a:pt x="12" y="8"/>
                    </a:moveTo>
                    <a:cubicBezTo>
                      <a:pt x="11" y="8"/>
                      <a:pt x="11" y="8"/>
                      <a:pt x="11" y="8"/>
                    </a:cubicBezTo>
                    <a:cubicBezTo>
                      <a:pt x="10" y="9"/>
                      <a:pt x="9" y="9"/>
                      <a:pt x="9" y="10"/>
                    </a:cubicBezTo>
                    <a:cubicBezTo>
                      <a:pt x="8" y="11"/>
                      <a:pt x="8" y="12"/>
                      <a:pt x="8" y="13"/>
                    </a:cubicBezTo>
                    <a:cubicBezTo>
                      <a:pt x="9" y="14"/>
                      <a:pt x="9" y="15"/>
                      <a:pt x="10" y="16"/>
                    </a:cubicBezTo>
                    <a:cubicBezTo>
                      <a:pt x="11" y="16"/>
                      <a:pt x="12" y="17"/>
                      <a:pt x="13" y="17"/>
                    </a:cubicBezTo>
                    <a:cubicBezTo>
                      <a:pt x="14" y="17"/>
                      <a:pt x="15" y="16"/>
                      <a:pt x="16" y="15"/>
                    </a:cubicBezTo>
                    <a:cubicBezTo>
                      <a:pt x="17" y="14"/>
                      <a:pt x="17" y="13"/>
                      <a:pt x="17"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7" name="Freeform 618"/>
              <p:cNvSpPr>
                <a:spLocks noEditPoints="1"/>
              </p:cNvSpPr>
              <p:nvPr/>
            </p:nvSpPr>
            <p:spPr bwMode="auto">
              <a:xfrm>
                <a:off x="-3925887" y="2595563"/>
                <a:ext cx="50800" cy="50800"/>
              </a:xfrm>
              <a:custGeom>
                <a:avLst/>
                <a:gdLst>
                  <a:gd name="T0" fmla="*/ 11 w 24"/>
                  <a:gd name="T1" fmla="*/ 24 h 24"/>
                  <a:gd name="T2" fmla="*/ 4 w 24"/>
                  <a:gd name="T3" fmla="*/ 21 h 24"/>
                  <a:gd name="T4" fmla="*/ 0 w 24"/>
                  <a:gd name="T5" fmla="*/ 13 h 24"/>
                  <a:gd name="T6" fmla="*/ 3 w 24"/>
                  <a:gd name="T7" fmla="*/ 5 h 24"/>
                  <a:gd name="T8" fmla="*/ 11 w 24"/>
                  <a:gd name="T9" fmla="*/ 0 h 24"/>
                  <a:gd name="T10" fmla="*/ 20 w 24"/>
                  <a:gd name="T11" fmla="*/ 3 h 24"/>
                  <a:gd name="T12" fmla="*/ 24 w 24"/>
                  <a:gd name="T13" fmla="*/ 11 h 24"/>
                  <a:gd name="T14" fmla="*/ 21 w 24"/>
                  <a:gd name="T15" fmla="*/ 20 h 24"/>
                  <a:gd name="T16" fmla="*/ 11 w 24"/>
                  <a:gd name="T17" fmla="*/ 24 h 24"/>
                  <a:gd name="T18" fmla="*/ 13 w 24"/>
                  <a:gd name="T19" fmla="*/ 8 h 24"/>
                  <a:gd name="T20" fmla="*/ 12 w 24"/>
                  <a:gd name="T21" fmla="*/ 8 h 24"/>
                  <a:gd name="T22" fmla="*/ 10 w 24"/>
                  <a:gd name="T23" fmla="*/ 10 h 24"/>
                  <a:gd name="T24" fmla="*/ 9 w 24"/>
                  <a:gd name="T25" fmla="*/ 13 h 24"/>
                  <a:gd name="T26" fmla="*/ 9 w 24"/>
                  <a:gd name="T27" fmla="*/ 15 h 24"/>
                  <a:gd name="T28" fmla="*/ 11 w 24"/>
                  <a:gd name="T29" fmla="*/ 16 h 24"/>
                  <a:gd name="T30" fmla="*/ 15 w 24"/>
                  <a:gd name="T31" fmla="*/ 14 h 24"/>
                  <a:gd name="T32" fmla="*/ 16 w 24"/>
                  <a:gd name="T33" fmla="*/ 11 h 24"/>
                  <a:gd name="T34" fmla="*/ 15 w 24"/>
                  <a:gd name="T35" fmla="*/ 9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1" y="24"/>
                    </a:moveTo>
                    <a:cubicBezTo>
                      <a:pt x="9" y="24"/>
                      <a:pt x="6" y="23"/>
                      <a:pt x="4" y="21"/>
                    </a:cubicBezTo>
                    <a:cubicBezTo>
                      <a:pt x="2" y="19"/>
                      <a:pt x="0" y="17"/>
                      <a:pt x="0" y="13"/>
                    </a:cubicBezTo>
                    <a:cubicBezTo>
                      <a:pt x="0" y="10"/>
                      <a:pt x="1" y="7"/>
                      <a:pt x="3" y="5"/>
                    </a:cubicBezTo>
                    <a:cubicBezTo>
                      <a:pt x="5" y="2"/>
                      <a:pt x="8" y="1"/>
                      <a:pt x="11" y="0"/>
                    </a:cubicBezTo>
                    <a:cubicBezTo>
                      <a:pt x="14" y="0"/>
                      <a:pt x="18" y="1"/>
                      <a:pt x="20" y="3"/>
                    </a:cubicBezTo>
                    <a:cubicBezTo>
                      <a:pt x="22" y="5"/>
                      <a:pt x="24" y="8"/>
                      <a:pt x="24" y="11"/>
                    </a:cubicBezTo>
                    <a:cubicBezTo>
                      <a:pt x="24" y="14"/>
                      <a:pt x="23" y="17"/>
                      <a:pt x="21" y="20"/>
                    </a:cubicBezTo>
                    <a:cubicBezTo>
                      <a:pt x="18" y="22"/>
                      <a:pt x="15" y="24"/>
                      <a:pt x="11" y="24"/>
                    </a:cubicBezTo>
                    <a:close/>
                    <a:moveTo>
                      <a:pt x="13" y="8"/>
                    </a:moveTo>
                    <a:cubicBezTo>
                      <a:pt x="12" y="8"/>
                      <a:pt x="12" y="8"/>
                      <a:pt x="12" y="8"/>
                    </a:cubicBezTo>
                    <a:cubicBezTo>
                      <a:pt x="11" y="9"/>
                      <a:pt x="10" y="9"/>
                      <a:pt x="10" y="10"/>
                    </a:cubicBezTo>
                    <a:cubicBezTo>
                      <a:pt x="9" y="11"/>
                      <a:pt x="8" y="12"/>
                      <a:pt x="9" y="13"/>
                    </a:cubicBezTo>
                    <a:cubicBezTo>
                      <a:pt x="9" y="14"/>
                      <a:pt x="9" y="15"/>
                      <a:pt x="9" y="15"/>
                    </a:cubicBezTo>
                    <a:cubicBezTo>
                      <a:pt x="10" y="16"/>
                      <a:pt x="11" y="16"/>
                      <a:pt x="11" y="16"/>
                    </a:cubicBezTo>
                    <a:cubicBezTo>
                      <a:pt x="12" y="16"/>
                      <a:pt x="14" y="15"/>
                      <a:pt x="15" y="14"/>
                    </a:cubicBezTo>
                    <a:cubicBezTo>
                      <a:pt x="15" y="13"/>
                      <a:pt x="16" y="12"/>
                      <a:pt x="16" y="11"/>
                    </a:cubicBezTo>
                    <a:cubicBezTo>
                      <a:pt x="16" y="11"/>
                      <a:pt x="15"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8" name="Freeform 619"/>
              <p:cNvSpPr>
                <a:spLocks noEditPoints="1"/>
              </p:cNvSpPr>
              <p:nvPr/>
            </p:nvSpPr>
            <p:spPr bwMode="auto">
              <a:xfrm>
                <a:off x="-3902075" y="2616201"/>
                <a:ext cx="50800" cy="52388"/>
              </a:xfrm>
              <a:custGeom>
                <a:avLst/>
                <a:gdLst>
                  <a:gd name="T0" fmla="*/ 11 w 24"/>
                  <a:gd name="T1" fmla="*/ 24 h 24"/>
                  <a:gd name="T2" fmla="*/ 4 w 24"/>
                  <a:gd name="T3" fmla="*/ 21 h 24"/>
                  <a:gd name="T4" fmla="*/ 0 w 24"/>
                  <a:gd name="T5" fmla="*/ 13 h 24"/>
                  <a:gd name="T6" fmla="*/ 4 w 24"/>
                  <a:gd name="T7" fmla="*/ 4 h 24"/>
                  <a:gd name="T8" fmla="*/ 12 w 24"/>
                  <a:gd name="T9" fmla="*/ 0 h 24"/>
                  <a:gd name="T10" fmla="*/ 13 w 24"/>
                  <a:gd name="T11" fmla="*/ 0 h 24"/>
                  <a:gd name="T12" fmla="*/ 20 w 24"/>
                  <a:gd name="T13" fmla="*/ 3 h 24"/>
                  <a:gd name="T14" fmla="*/ 24 w 24"/>
                  <a:gd name="T15" fmla="*/ 11 h 24"/>
                  <a:gd name="T16" fmla="*/ 20 w 24"/>
                  <a:gd name="T17" fmla="*/ 20 h 24"/>
                  <a:gd name="T18" fmla="*/ 11 w 24"/>
                  <a:gd name="T19" fmla="*/ 24 h 24"/>
                  <a:gd name="T20" fmla="*/ 13 w 24"/>
                  <a:gd name="T21" fmla="*/ 8 h 24"/>
                  <a:gd name="T22" fmla="*/ 12 w 24"/>
                  <a:gd name="T23" fmla="*/ 8 h 24"/>
                  <a:gd name="T24" fmla="*/ 10 w 24"/>
                  <a:gd name="T25" fmla="*/ 10 h 24"/>
                  <a:gd name="T26" fmla="*/ 8 w 24"/>
                  <a:gd name="T27" fmla="*/ 13 h 24"/>
                  <a:gd name="T28" fmla="*/ 9 w 24"/>
                  <a:gd name="T29" fmla="*/ 15 h 24"/>
                  <a:gd name="T30" fmla="*/ 11 w 24"/>
                  <a:gd name="T31" fmla="*/ 16 h 24"/>
                  <a:gd name="T32" fmla="*/ 14 w 24"/>
                  <a:gd name="T33" fmla="*/ 14 h 24"/>
                  <a:gd name="T34" fmla="*/ 16 w 24"/>
                  <a:gd name="T35" fmla="*/ 11 h 24"/>
                  <a:gd name="T36" fmla="*/ 15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1" y="19"/>
                      <a:pt x="0" y="16"/>
                      <a:pt x="0" y="13"/>
                    </a:cubicBezTo>
                    <a:cubicBezTo>
                      <a:pt x="0" y="10"/>
                      <a:pt x="1" y="7"/>
                      <a:pt x="4" y="4"/>
                    </a:cubicBezTo>
                    <a:cubicBezTo>
                      <a:pt x="6" y="2"/>
                      <a:pt x="9" y="0"/>
                      <a:pt x="12" y="0"/>
                    </a:cubicBezTo>
                    <a:cubicBezTo>
                      <a:pt x="12" y="0"/>
                      <a:pt x="12" y="0"/>
                      <a:pt x="13" y="0"/>
                    </a:cubicBezTo>
                    <a:cubicBezTo>
                      <a:pt x="15" y="0"/>
                      <a:pt x="18" y="1"/>
                      <a:pt x="20" y="3"/>
                    </a:cubicBezTo>
                    <a:cubicBezTo>
                      <a:pt x="22" y="5"/>
                      <a:pt x="24" y="8"/>
                      <a:pt x="24" y="11"/>
                    </a:cubicBezTo>
                    <a:cubicBezTo>
                      <a:pt x="24" y="14"/>
                      <a:pt x="22" y="18"/>
                      <a:pt x="20" y="20"/>
                    </a:cubicBezTo>
                    <a:cubicBezTo>
                      <a:pt x="18" y="22"/>
                      <a:pt x="14" y="24"/>
                      <a:pt x="11" y="24"/>
                    </a:cubicBezTo>
                    <a:close/>
                    <a:moveTo>
                      <a:pt x="13" y="8"/>
                    </a:moveTo>
                    <a:cubicBezTo>
                      <a:pt x="12" y="8"/>
                      <a:pt x="12" y="8"/>
                      <a:pt x="12" y="8"/>
                    </a:cubicBezTo>
                    <a:cubicBezTo>
                      <a:pt x="11" y="8"/>
                      <a:pt x="10" y="9"/>
                      <a:pt x="10" y="10"/>
                    </a:cubicBezTo>
                    <a:cubicBezTo>
                      <a:pt x="9" y="11"/>
                      <a:pt x="8" y="12"/>
                      <a:pt x="8" y="13"/>
                    </a:cubicBezTo>
                    <a:cubicBezTo>
                      <a:pt x="8" y="13"/>
                      <a:pt x="8" y="14"/>
                      <a:pt x="9" y="15"/>
                    </a:cubicBezTo>
                    <a:cubicBezTo>
                      <a:pt x="10" y="16"/>
                      <a:pt x="10" y="16"/>
                      <a:pt x="11" y="16"/>
                    </a:cubicBezTo>
                    <a:cubicBezTo>
                      <a:pt x="12" y="16"/>
                      <a:pt x="13" y="15"/>
                      <a:pt x="14" y="14"/>
                    </a:cubicBezTo>
                    <a:cubicBezTo>
                      <a:pt x="15" y="13"/>
                      <a:pt x="16" y="12"/>
                      <a:pt x="16" y="11"/>
                    </a:cubicBezTo>
                    <a:cubicBezTo>
                      <a:pt x="16" y="11"/>
                      <a:pt x="15"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9" name="Freeform 620"/>
              <p:cNvSpPr>
                <a:spLocks noEditPoints="1"/>
              </p:cNvSpPr>
              <p:nvPr/>
            </p:nvSpPr>
            <p:spPr bwMode="auto">
              <a:xfrm>
                <a:off x="-3881437" y="2638426"/>
                <a:ext cx="52388" cy="50800"/>
              </a:xfrm>
              <a:custGeom>
                <a:avLst/>
                <a:gdLst>
                  <a:gd name="T0" fmla="*/ 11 w 24"/>
                  <a:gd name="T1" fmla="*/ 24 h 24"/>
                  <a:gd name="T2" fmla="*/ 4 w 24"/>
                  <a:gd name="T3" fmla="*/ 21 h 24"/>
                  <a:gd name="T4" fmla="*/ 1 w 24"/>
                  <a:gd name="T5" fmla="*/ 12 h 24"/>
                  <a:gd name="T6" fmla="*/ 4 w 24"/>
                  <a:gd name="T7" fmla="*/ 4 h 24"/>
                  <a:gd name="T8" fmla="*/ 13 w 24"/>
                  <a:gd name="T9" fmla="*/ 0 h 24"/>
                  <a:gd name="T10" fmla="*/ 13 w 24"/>
                  <a:gd name="T11" fmla="*/ 0 h 24"/>
                  <a:gd name="T12" fmla="*/ 21 w 24"/>
                  <a:gd name="T13" fmla="*/ 4 h 24"/>
                  <a:gd name="T14" fmla="*/ 24 w 24"/>
                  <a:gd name="T15" fmla="*/ 12 h 24"/>
                  <a:gd name="T16" fmla="*/ 20 w 24"/>
                  <a:gd name="T17" fmla="*/ 20 h 24"/>
                  <a:gd name="T18" fmla="*/ 11 w 24"/>
                  <a:gd name="T19" fmla="*/ 24 h 24"/>
                  <a:gd name="T20" fmla="*/ 13 w 24"/>
                  <a:gd name="T21" fmla="*/ 8 h 24"/>
                  <a:gd name="T22" fmla="*/ 13 w 24"/>
                  <a:gd name="T23" fmla="*/ 8 h 24"/>
                  <a:gd name="T24" fmla="*/ 10 w 24"/>
                  <a:gd name="T25" fmla="*/ 10 h 24"/>
                  <a:gd name="T26" fmla="*/ 9 w 24"/>
                  <a:gd name="T27" fmla="*/ 13 h 24"/>
                  <a:gd name="T28" fmla="*/ 9 w 24"/>
                  <a:gd name="T29" fmla="*/ 15 h 24"/>
                  <a:gd name="T30" fmla="*/ 11 w 24"/>
                  <a:gd name="T31" fmla="*/ 16 h 24"/>
                  <a:gd name="T32" fmla="*/ 15 w 24"/>
                  <a:gd name="T33" fmla="*/ 15 h 24"/>
                  <a:gd name="T34" fmla="*/ 16 w 24"/>
                  <a:gd name="T35" fmla="*/ 12 h 24"/>
                  <a:gd name="T36" fmla="*/ 15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2" y="19"/>
                      <a:pt x="0" y="16"/>
                      <a:pt x="1" y="12"/>
                    </a:cubicBezTo>
                    <a:cubicBezTo>
                      <a:pt x="1" y="9"/>
                      <a:pt x="2" y="6"/>
                      <a:pt x="4" y="4"/>
                    </a:cubicBezTo>
                    <a:cubicBezTo>
                      <a:pt x="7" y="2"/>
                      <a:pt x="9" y="1"/>
                      <a:pt x="13" y="0"/>
                    </a:cubicBezTo>
                    <a:cubicBezTo>
                      <a:pt x="13" y="0"/>
                      <a:pt x="13" y="0"/>
                      <a:pt x="13" y="0"/>
                    </a:cubicBezTo>
                    <a:cubicBezTo>
                      <a:pt x="16" y="0"/>
                      <a:pt x="19" y="2"/>
                      <a:pt x="21" y="4"/>
                    </a:cubicBezTo>
                    <a:cubicBezTo>
                      <a:pt x="23" y="6"/>
                      <a:pt x="24" y="9"/>
                      <a:pt x="24" y="12"/>
                    </a:cubicBezTo>
                    <a:cubicBezTo>
                      <a:pt x="24" y="15"/>
                      <a:pt x="23" y="18"/>
                      <a:pt x="20" y="20"/>
                    </a:cubicBezTo>
                    <a:cubicBezTo>
                      <a:pt x="18" y="23"/>
                      <a:pt x="15" y="24"/>
                      <a:pt x="11" y="24"/>
                    </a:cubicBezTo>
                    <a:close/>
                    <a:moveTo>
                      <a:pt x="13" y="8"/>
                    </a:moveTo>
                    <a:cubicBezTo>
                      <a:pt x="13" y="8"/>
                      <a:pt x="13" y="8"/>
                      <a:pt x="13" y="8"/>
                    </a:cubicBezTo>
                    <a:cubicBezTo>
                      <a:pt x="12" y="9"/>
                      <a:pt x="11" y="9"/>
                      <a:pt x="10" y="10"/>
                    </a:cubicBezTo>
                    <a:cubicBezTo>
                      <a:pt x="9" y="11"/>
                      <a:pt x="9" y="12"/>
                      <a:pt x="9" y="13"/>
                    </a:cubicBezTo>
                    <a:cubicBezTo>
                      <a:pt x="9" y="14"/>
                      <a:pt x="9" y="15"/>
                      <a:pt x="9" y="15"/>
                    </a:cubicBezTo>
                    <a:cubicBezTo>
                      <a:pt x="10" y="16"/>
                      <a:pt x="11" y="16"/>
                      <a:pt x="11" y="16"/>
                    </a:cubicBezTo>
                    <a:cubicBezTo>
                      <a:pt x="13" y="16"/>
                      <a:pt x="14" y="15"/>
                      <a:pt x="15" y="15"/>
                    </a:cubicBezTo>
                    <a:cubicBezTo>
                      <a:pt x="15" y="14"/>
                      <a:pt x="16" y="13"/>
                      <a:pt x="16" y="12"/>
                    </a:cubicBezTo>
                    <a:cubicBezTo>
                      <a:pt x="16" y="11"/>
                      <a:pt x="16" y="10"/>
                      <a:pt x="15"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0" name="Freeform 621"/>
              <p:cNvSpPr>
                <a:spLocks noEditPoints="1"/>
              </p:cNvSpPr>
              <p:nvPr/>
            </p:nvSpPr>
            <p:spPr bwMode="auto">
              <a:xfrm>
                <a:off x="-3860800" y="2662238"/>
                <a:ext cx="52388" cy="50800"/>
              </a:xfrm>
              <a:custGeom>
                <a:avLst/>
                <a:gdLst>
                  <a:gd name="T0" fmla="*/ 12 w 25"/>
                  <a:gd name="T1" fmla="*/ 24 h 24"/>
                  <a:gd name="T2" fmla="*/ 4 w 25"/>
                  <a:gd name="T3" fmla="*/ 20 h 24"/>
                  <a:gd name="T4" fmla="*/ 6 w 25"/>
                  <a:gd name="T5" fmla="*/ 4 h 24"/>
                  <a:gd name="T6" fmla="*/ 14 w 25"/>
                  <a:gd name="T7" fmla="*/ 0 h 24"/>
                  <a:gd name="T8" fmla="*/ 22 w 25"/>
                  <a:gd name="T9" fmla="*/ 4 h 24"/>
                  <a:gd name="T10" fmla="*/ 25 w 25"/>
                  <a:gd name="T11" fmla="*/ 12 h 24"/>
                  <a:gd name="T12" fmla="*/ 21 w 25"/>
                  <a:gd name="T13" fmla="*/ 21 h 24"/>
                  <a:gd name="T14" fmla="*/ 12 w 25"/>
                  <a:gd name="T15" fmla="*/ 24 h 24"/>
                  <a:gd name="T16" fmla="*/ 14 w 25"/>
                  <a:gd name="T17" fmla="*/ 8 h 24"/>
                  <a:gd name="T18" fmla="*/ 11 w 25"/>
                  <a:gd name="T19" fmla="*/ 9 h 24"/>
                  <a:gd name="T20" fmla="*/ 10 w 25"/>
                  <a:gd name="T21" fmla="*/ 15 h 24"/>
                  <a:gd name="T22" fmla="*/ 12 w 25"/>
                  <a:gd name="T23" fmla="*/ 15 h 24"/>
                  <a:gd name="T24" fmla="*/ 15 w 25"/>
                  <a:gd name="T25" fmla="*/ 14 h 24"/>
                  <a:gd name="T26" fmla="*/ 17 w 25"/>
                  <a:gd name="T27" fmla="*/ 11 h 24"/>
                  <a:gd name="T28" fmla="*/ 16 w 25"/>
                  <a:gd name="T29" fmla="*/ 9 h 24"/>
                  <a:gd name="T30" fmla="*/ 14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9" y="24"/>
                      <a:pt x="6" y="22"/>
                      <a:pt x="4" y="20"/>
                    </a:cubicBezTo>
                    <a:cubicBezTo>
                      <a:pt x="0" y="15"/>
                      <a:pt x="1" y="8"/>
                      <a:pt x="6" y="4"/>
                    </a:cubicBezTo>
                    <a:cubicBezTo>
                      <a:pt x="8" y="1"/>
                      <a:pt x="11" y="0"/>
                      <a:pt x="14" y="0"/>
                    </a:cubicBezTo>
                    <a:cubicBezTo>
                      <a:pt x="17" y="0"/>
                      <a:pt x="20" y="2"/>
                      <a:pt x="22" y="4"/>
                    </a:cubicBezTo>
                    <a:cubicBezTo>
                      <a:pt x="24" y="6"/>
                      <a:pt x="25" y="9"/>
                      <a:pt x="25" y="12"/>
                    </a:cubicBezTo>
                    <a:cubicBezTo>
                      <a:pt x="25" y="15"/>
                      <a:pt x="23" y="18"/>
                      <a:pt x="21" y="21"/>
                    </a:cubicBezTo>
                    <a:cubicBezTo>
                      <a:pt x="18" y="22"/>
                      <a:pt x="15" y="24"/>
                      <a:pt x="12" y="24"/>
                    </a:cubicBezTo>
                    <a:close/>
                    <a:moveTo>
                      <a:pt x="14" y="8"/>
                    </a:moveTo>
                    <a:cubicBezTo>
                      <a:pt x="13" y="8"/>
                      <a:pt x="12" y="9"/>
                      <a:pt x="11" y="9"/>
                    </a:cubicBezTo>
                    <a:cubicBezTo>
                      <a:pt x="9" y="11"/>
                      <a:pt x="9" y="13"/>
                      <a:pt x="10" y="15"/>
                    </a:cubicBezTo>
                    <a:cubicBezTo>
                      <a:pt x="11" y="15"/>
                      <a:pt x="12" y="15"/>
                      <a:pt x="12" y="15"/>
                    </a:cubicBezTo>
                    <a:cubicBezTo>
                      <a:pt x="13" y="15"/>
                      <a:pt x="15" y="15"/>
                      <a:pt x="15" y="14"/>
                    </a:cubicBezTo>
                    <a:cubicBezTo>
                      <a:pt x="16" y="14"/>
                      <a:pt x="17" y="13"/>
                      <a:pt x="17" y="11"/>
                    </a:cubicBezTo>
                    <a:cubicBezTo>
                      <a:pt x="17"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1" name="Freeform 622"/>
              <p:cNvSpPr>
                <a:spLocks noEditPoints="1"/>
              </p:cNvSpPr>
              <p:nvPr/>
            </p:nvSpPr>
            <p:spPr bwMode="auto">
              <a:xfrm>
                <a:off x="-3841750" y="2686051"/>
                <a:ext cx="55563" cy="50800"/>
              </a:xfrm>
              <a:custGeom>
                <a:avLst/>
                <a:gdLst>
                  <a:gd name="T0" fmla="*/ 13 w 26"/>
                  <a:gd name="T1" fmla="*/ 24 h 24"/>
                  <a:gd name="T2" fmla="*/ 4 w 26"/>
                  <a:gd name="T3" fmla="*/ 20 h 24"/>
                  <a:gd name="T4" fmla="*/ 6 w 26"/>
                  <a:gd name="T5" fmla="*/ 3 h 24"/>
                  <a:gd name="T6" fmla="*/ 15 w 26"/>
                  <a:gd name="T7" fmla="*/ 0 h 24"/>
                  <a:gd name="T8" fmla="*/ 23 w 26"/>
                  <a:gd name="T9" fmla="*/ 5 h 24"/>
                  <a:gd name="T10" fmla="*/ 25 w 26"/>
                  <a:gd name="T11" fmla="*/ 13 h 24"/>
                  <a:gd name="T12" fmla="*/ 21 w 26"/>
                  <a:gd name="T13" fmla="*/ 21 h 24"/>
                  <a:gd name="T14" fmla="*/ 13 w 26"/>
                  <a:gd name="T15" fmla="*/ 24 h 24"/>
                  <a:gd name="T16" fmla="*/ 15 w 26"/>
                  <a:gd name="T17" fmla="*/ 8 h 24"/>
                  <a:gd name="T18" fmla="*/ 12 w 26"/>
                  <a:gd name="T19" fmla="*/ 9 h 24"/>
                  <a:gd name="T20" fmla="*/ 11 w 26"/>
                  <a:gd name="T21" fmla="*/ 15 h 24"/>
                  <a:gd name="T22" fmla="*/ 13 w 26"/>
                  <a:gd name="T23" fmla="*/ 16 h 24"/>
                  <a:gd name="T24" fmla="*/ 16 w 26"/>
                  <a:gd name="T25" fmla="*/ 15 h 24"/>
                  <a:gd name="T26" fmla="*/ 17 w 26"/>
                  <a:gd name="T27" fmla="*/ 12 h 24"/>
                  <a:gd name="T28" fmla="*/ 17 w 26"/>
                  <a:gd name="T29" fmla="*/ 9 h 24"/>
                  <a:gd name="T30" fmla="*/ 15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9" y="24"/>
                      <a:pt x="6" y="22"/>
                      <a:pt x="4" y="20"/>
                    </a:cubicBezTo>
                    <a:cubicBezTo>
                      <a:pt x="0" y="15"/>
                      <a:pt x="1" y="8"/>
                      <a:pt x="6" y="3"/>
                    </a:cubicBezTo>
                    <a:cubicBezTo>
                      <a:pt x="9" y="1"/>
                      <a:pt x="12" y="0"/>
                      <a:pt x="15" y="0"/>
                    </a:cubicBezTo>
                    <a:cubicBezTo>
                      <a:pt x="18" y="0"/>
                      <a:pt x="21" y="2"/>
                      <a:pt x="23" y="5"/>
                    </a:cubicBezTo>
                    <a:cubicBezTo>
                      <a:pt x="25" y="7"/>
                      <a:pt x="26" y="10"/>
                      <a:pt x="25" y="13"/>
                    </a:cubicBezTo>
                    <a:cubicBezTo>
                      <a:pt x="25" y="16"/>
                      <a:pt x="23" y="19"/>
                      <a:pt x="21" y="21"/>
                    </a:cubicBezTo>
                    <a:cubicBezTo>
                      <a:pt x="18" y="23"/>
                      <a:pt x="16" y="24"/>
                      <a:pt x="13" y="24"/>
                    </a:cubicBezTo>
                    <a:close/>
                    <a:moveTo>
                      <a:pt x="15" y="8"/>
                    </a:moveTo>
                    <a:cubicBezTo>
                      <a:pt x="14" y="8"/>
                      <a:pt x="12" y="9"/>
                      <a:pt x="12" y="9"/>
                    </a:cubicBezTo>
                    <a:cubicBezTo>
                      <a:pt x="10" y="11"/>
                      <a:pt x="9" y="13"/>
                      <a:pt x="11" y="15"/>
                    </a:cubicBezTo>
                    <a:cubicBezTo>
                      <a:pt x="11" y="15"/>
                      <a:pt x="12" y="16"/>
                      <a:pt x="13" y="16"/>
                    </a:cubicBezTo>
                    <a:cubicBezTo>
                      <a:pt x="14" y="16"/>
                      <a:pt x="15" y="15"/>
                      <a:pt x="16" y="15"/>
                    </a:cubicBezTo>
                    <a:cubicBezTo>
                      <a:pt x="17" y="14"/>
                      <a:pt x="17" y="13"/>
                      <a:pt x="17" y="12"/>
                    </a:cubicBezTo>
                    <a:cubicBezTo>
                      <a:pt x="17" y="11"/>
                      <a:pt x="17" y="10"/>
                      <a:pt x="17" y="9"/>
                    </a:cubicBezTo>
                    <a:cubicBezTo>
                      <a:pt x="16" y="9"/>
                      <a:pt x="15" y="8"/>
                      <a:pt x="1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2" name="Freeform 623"/>
              <p:cNvSpPr>
                <a:spLocks noEditPoints="1"/>
              </p:cNvSpPr>
              <p:nvPr/>
            </p:nvSpPr>
            <p:spPr bwMode="auto">
              <a:xfrm>
                <a:off x="-3817937" y="2711451"/>
                <a:ext cx="50800" cy="49213"/>
              </a:xfrm>
              <a:custGeom>
                <a:avLst/>
                <a:gdLst>
                  <a:gd name="T0" fmla="*/ 11 w 24"/>
                  <a:gd name="T1" fmla="*/ 23 h 23"/>
                  <a:gd name="T2" fmla="*/ 2 w 24"/>
                  <a:gd name="T3" fmla="*/ 19 h 23"/>
                  <a:gd name="T4" fmla="*/ 0 w 24"/>
                  <a:gd name="T5" fmla="*/ 15 h 23"/>
                  <a:gd name="T6" fmla="*/ 0 w 24"/>
                  <a:gd name="T7" fmla="*/ 10 h 23"/>
                  <a:gd name="T8" fmla="*/ 5 w 24"/>
                  <a:gd name="T9" fmla="*/ 3 h 23"/>
                  <a:gd name="T10" fmla="*/ 13 w 24"/>
                  <a:gd name="T11" fmla="*/ 0 h 23"/>
                  <a:gd name="T12" fmla="*/ 18 w 24"/>
                  <a:gd name="T13" fmla="*/ 1 h 23"/>
                  <a:gd name="T14" fmla="*/ 21 w 24"/>
                  <a:gd name="T15" fmla="*/ 4 h 23"/>
                  <a:gd name="T16" fmla="*/ 23 w 24"/>
                  <a:gd name="T17" fmla="*/ 13 h 23"/>
                  <a:gd name="T18" fmla="*/ 18 w 24"/>
                  <a:gd name="T19" fmla="*/ 21 h 23"/>
                  <a:gd name="T20" fmla="*/ 11 w 24"/>
                  <a:gd name="T21" fmla="*/ 23 h 23"/>
                  <a:gd name="T22" fmla="*/ 12 w 24"/>
                  <a:gd name="T23" fmla="*/ 8 h 23"/>
                  <a:gd name="T24" fmla="*/ 10 w 24"/>
                  <a:gd name="T25" fmla="*/ 9 h 23"/>
                  <a:gd name="T26" fmla="*/ 8 w 24"/>
                  <a:gd name="T27" fmla="*/ 12 h 23"/>
                  <a:gd name="T28" fmla="*/ 8 w 24"/>
                  <a:gd name="T29" fmla="*/ 13 h 23"/>
                  <a:gd name="T30" fmla="*/ 8 w 24"/>
                  <a:gd name="T31" fmla="*/ 14 h 23"/>
                  <a:gd name="T32" fmla="*/ 13 w 24"/>
                  <a:gd name="T33" fmla="*/ 14 h 23"/>
                  <a:gd name="T34" fmla="*/ 15 w 24"/>
                  <a:gd name="T35" fmla="*/ 11 h 23"/>
                  <a:gd name="T36" fmla="*/ 15 w 24"/>
                  <a:gd name="T37" fmla="*/ 9 h 23"/>
                  <a:gd name="T38" fmla="*/ 14 w 24"/>
                  <a:gd name="T39" fmla="*/ 8 h 23"/>
                  <a:gd name="T40" fmla="*/ 13 w 24"/>
                  <a:gd name="T41" fmla="*/ 8 h 23"/>
                  <a:gd name="T42" fmla="*/ 12 w 24"/>
                  <a:gd name="T4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3">
                    <a:moveTo>
                      <a:pt x="11" y="23"/>
                    </a:moveTo>
                    <a:cubicBezTo>
                      <a:pt x="7" y="23"/>
                      <a:pt x="4" y="22"/>
                      <a:pt x="2" y="19"/>
                    </a:cubicBezTo>
                    <a:cubicBezTo>
                      <a:pt x="1" y="18"/>
                      <a:pt x="0" y="16"/>
                      <a:pt x="0" y="15"/>
                    </a:cubicBezTo>
                    <a:cubicBezTo>
                      <a:pt x="0" y="13"/>
                      <a:pt x="0" y="12"/>
                      <a:pt x="0" y="10"/>
                    </a:cubicBezTo>
                    <a:cubicBezTo>
                      <a:pt x="1" y="7"/>
                      <a:pt x="2" y="4"/>
                      <a:pt x="5" y="3"/>
                    </a:cubicBezTo>
                    <a:cubicBezTo>
                      <a:pt x="7" y="1"/>
                      <a:pt x="10" y="0"/>
                      <a:pt x="13" y="0"/>
                    </a:cubicBezTo>
                    <a:cubicBezTo>
                      <a:pt x="15" y="0"/>
                      <a:pt x="16" y="1"/>
                      <a:pt x="18" y="1"/>
                    </a:cubicBezTo>
                    <a:cubicBezTo>
                      <a:pt x="19" y="2"/>
                      <a:pt x="20" y="3"/>
                      <a:pt x="21" y="4"/>
                    </a:cubicBezTo>
                    <a:cubicBezTo>
                      <a:pt x="23" y="7"/>
                      <a:pt x="24" y="10"/>
                      <a:pt x="23" y="13"/>
                    </a:cubicBezTo>
                    <a:cubicBezTo>
                      <a:pt x="23" y="16"/>
                      <a:pt x="21" y="19"/>
                      <a:pt x="18" y="21"/>
                    </a:cubicBezTo>
                    <a:cubicBezTo>
                      <a:pt x="16" y="22"/>
                      <a:pt x="13" y="23"/>
                      <a:pt x="11" y="23"/>
                    </a:cubicBezTo>
                    <a:close/>
                    <a:moveTo>
                      <a:pt x="12" y="8"/>
                    </a:moveTo>
                    <a:cubicBezTo>
                      <a:pt x="11" y="8"/>
                      <a:pt x="10" y="8"/>
                      <a:pt x="10" y="9"/>
                    </a:cubicBezTo>
                    <a:cubicBezTo>
                      <a:pt x="9" y="10"/>
                      <a:pt x="8" y="11"/>
                      <a:pt x="8" y="12"/>
                    </a:cubicBezTo>
                    <a:cubicBezTo>
                      <a:pt x="8" y="12"/>
                      <a:pt x="8" y="13"/>
                      <a:pt x="8" y="13"/>
                    </a:cubicBezTo>
                    <a:cubicBezTo>
                      <a:pt x="8" y="13"/>
                      <a:pt x="8" y="14"/>
                      <a:pt x="8" y="14"/>
                    </a:cubicBezTo>
                    <a:cubicBezTo>
                      <a:pt x="9" y="15"/>
                      <a:pt x="12" y="15"/>
                      <a:pt x="13" y="14"/>
                    </a:cubicBezTo>
                    <a:cubicBezTo>
                      <a:pt x="14" y="14"/>
                      <a:pt x="15" y="13"/>
                      <a:pt x="15" y="11"/>
                    </a:cubicBezTo>
                    <a:cubicBezTo>
                      <a:pt x="15" y="11"/>
                      <a:pt x="15" y="10"/>
                      <a:pt x="15" y="9"/>
                    </a:cubicBezTo>
                    <a:cubicBezTo>
                      <a:pt x="14" y="8"/>
                      <a:pt x="14" y="8"/>
                      <a:pt x="14" y="8"/>
                    </a:cubicBezTo>
                    <a:cubicBezTo>
                      <a:pt x="14" y="8"/>
                      <a:pt x="13"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3" name="Freeform 624"/>
              <p:cNvSpPr>
                <a:spLocks noEditPoints="1"/>
              </p:cNvSpPr>
              <p:nvPr/>
            </p:nvSpPr>
            <p:spPr bwMode="auto">
              <a:xfrm>
                <a:off x="-3897312" y="2576513"/>
                <a:ext cx="52388" cy="50800"/>
              </a:xfrm>
              <a:custGeom>
                <a:avLst/>
                <a:gdLst>
                  <a:gd name="T0" fmla="*/ 13 w 25"/>
                  <a:gd name="T1" fmla="*/ 24 h 24"/>
                  <a:gd name="T2" fmla="*/ 5 w 25"/>
                  <a:gd name="T3" fmla="*/ 21 h 24"/>
                  <a:gd name="T4" fmla="*/ 4 w 25"/>
                  <a:gd name="T5" fmla="*/ 4 h 24"/>
                  <a:gd name="T6" fmla="*/ 14 w 25"/>
                  <a:gd name="T7" fmla="*/ 0 h 24"/>
                  <a:gd name="T8" fmla="*/ 21 w 25"/>
                  <a:gd name="T9" fmla="*/ 3 h 24"/>
                  <a:gd name="T10" fmla="*/ 25 w 25"/>
                  <a:gd name="T11" fmla="*/ 11 h 24"/>
                  <a:gd name="T12" fmla="*/ 22 w 25"/>
                  <a:gd name="T13" fmla="*/ 20 h 24"/>
                  <a:gd name="T14" fmla="*/ 14 w 25"/>
                  <a:gd name="T15" fmla="*/ 24 h 24"/>
                  <a:gd name="T16" fmla="*/ 13 w 25"/>
                  <a:gd name="T17" fmla="*/ 24 h 24"/>
                  <a:gd name="T18" fmla="*/ 14 w 25"/>
                  <a:gd name="T19" fmla="*/ 8 h 24"/>
                  <a:gd name="T20" fmla="*/ 10 w 25"/>
                  <a:gd name="T21" fmla="*/ 10 h 24"/>
                  <a:gd name="T22" fmla="*/ 10 w 25"/>
                  <a:gd name="T23" fmla="*/ 15 h 24"/>
                  <a:gd name="T24" fmla="*/ 13 w 25"/>
                  <a:gd name="T25" fmla="*/ 16 h 24"/>
                  <a:gd name="T26" fmla="*/ 13 w 25"/>
                  <a:gd name="T27" fmla="*/ 16 h 24"/>
                  <a:gd name="T28" fmla="*/ 16 w 25"/>
                  <a:gd name="T29" fmla="*/ 14 h 24"/>
                  <a:gd name="T30" fmla="*/ 17 w 25"/>
                  <a:gd name="T31" fmla="*/ 11 h 24"/>
                  <a:gd name="T32" fmla="*/ 16 w 25"/>
                  <a:gd name="T33" fmla="*/ 9 h 24"/>
                  <a:gd name="T34" fmla="*/ 14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3" y="24"/>
                    </a:moveTo>
                    <a:cubicBezTo>
                      <a:pt x="10" y="24"/>
                      <a:pt x="7" y="23"/>
                      <a:pt x="5" y="21"/>
                    </a:cubicBezTo>
                    <a:cubicBezTo>
                      <a:pt x="0" y="17"/>
                      <a:pt x="0" y="10"/>
                      <a:pt x="4" y="4"/>
                    </a:cubicBezTo>
                    <a:cubicBezTo>
                      <a:pt x="7" y="2"/>
                      <a:pt x="10" y="0"/>
                      <a:pt x="14" y="0"/>
                    </a:cubicBezTo>
                    <a:cubicBezTo>
                      <a:pt x="16" y="0"/>
                      <a:pt x="19" y="1"/>
                      <a:pt x="21" y="3"/>
                    </a:cubicBezTo>
                    <a:cubicBezTo>
                      <a:pt x="24" y="5"/>
                      <a:pt x="25" y="8"/>
                      <a:pt x="25" y="11"/>
                    </a:cubicBezTo>
                    <a:cubicBezTo>
                      <a:pt x="25" y="14"/>
                      <a:pt x="24" y="18"/>
                      <a:pt x="22" y="20"/>
                    </a:cubicBezTo>
                    <a:cubicBezTo>
                      <a:pt x="20" y="22"/>
                      <a:pt x="17" y="24"/>
                      <a:pt x="14" y="24"/>
                    </a:cubicBezTo>
                    <a:lnTo>
                      <a:pt x="13" y="24"/>
                    </a:lnTo>
                    <a:close/>
                    <a:moveTo>
                      <a:pt x="14" y="8"/>
                    </a:moveTo>
                    <a:cubicBezTo>
                      <a:pt x="12" y="8"/>
                      <a:pt x="11" y="9"/>
                      <a:pt x="10" y="10"/>
                    </a:cubicBezTo>
                    <a:cubicBezTo>
                      <a:pt x="9" y="11"/>
                      <a:pt x="9" y="14"/>
                      <a:pt x="10" y="15"/>
                    </a:cubicBezTo>
                    <a:cubicBezTo>
                      <a:pt x="11" y="16"/>
                      <a:pt x="12" y="16"/>
                      <a:pt x="13" y="16"/>
                    </a:cubicBezTo>
                    <a:cubicBezTo>
                      <a:pt x="13" y="16"/>
                      <a:pt x="13" y="16"/>
                      <a:pt x="13" y="16"/>
                    </a:cubicBezTo>
                    <a:cubicBezTo>
                      <a:pt x="14" y="16"/>
                      <a:pt x="15" y="15"/>
                      <a:pt x="16" y="14"/>
                    </a:cubicBezTo>
                    <a:cubicBezTo>
                      <a:pt x="17" y="14"/>
                      <a:pt x="17" y="13"/>
                      <a:pt x="17" y="11"/>
                    </a:cubicBezTo>
                    <a:cubicBezTo>
                      <a:pt x="17" y="11"/>
                      <a:pt x="17" y="10"/>
                      <a:pt x="16"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4" name="Freeform 625"/>
              <p:cNvSpPr>
                <a:spLocks noEditPoints="1"/>
              </p:cNvSpPr>
              <p:nvPr/>
            </p:nvSpPr>
            <p:spPr bwMode="auto">
              <a:xfrm>
                <a:off x="-3875087" y="2597151"/>
                <a:ext cx="53975" cy="52388"/>
              </a:xfrm>
              <a:custGeom>
                <a:avLst/>
                <a:gdLst>
                  <a:gd name="T0" fmla="*/ 13 w 25"/>
                  <a:gd name="T1" fmla="*/ 24 h 24"/>
                  <a:gd name="T2" fmla="*/ 5 w 25"/>
                  <a:gd name="T3" fmla="*/ 21 h 24"/>
                  <a:gd name="T4" fmla="*/ 5 w 25"/>
                  <a:gd name="T5" fmla="*/ 4 h 24"/>
                  <a:gd name="T6" fmla="*/ 14 w 25"/>
                  <a:gd name="T7" fmla="*/ 0 h 24"/>
                  <a:gd name="T8" fmla="*/ 22 w 25"/>
                  <a:gd name="T9" fmla="*/ 4 h 24"/>
                  <a:gd name="T10" fmla="*/ 25 w 25"/>
                  <a:gd name="T11" fmla="*/ 12 h 24"/>
                  <a:gd name="T12" fmla="*/ 22 w 25"/>
                  <a:gd name="T13" fmla="*/ 21 h 24"/>
                  <a:gd name="T14" fmla="*/ 13 w 25"/>
                  <a:gd name="T15" fmla="*/ 24 h 24"/>
                  <a:gd name="T16" fmla="*/ 14 w 25"/>
                  <a:gd name="T17" fmla="*/ 9 h 24"/>
                  <a:gd name="T18" fmla="*/ 11 w 25"/>
                  <a:gd name="T19" fmla="*/ 10 h 24"/>
                  <a:gd name="T20" fmla="*/ 11 w 25"/>
                  <a:gd name="T21" fmla="*/ 15 h 24"/>
                  <a:gd name="T22" fmla="*/ 13 w 25"/>
                  <a:gd name="T23" fmla="*/ 16 h 24"/>
                  <a:gd name="T24" fmla="*/ 13 w 25"/>
                  <a:gd name="T25" fmla="*/ 16 h 24"/>
                  <a:gd name="T26" fmla="*/ 16 w 25"/>
                  <a:gd name="T27" fmla="*/ 15 h 24"/>
                  <a:gd name="T28" fmla="*/ 17 w 25"/>
                  <a:gd name="T29" fmla="*/ 12 h 24"/>
                  <a:gd name="T30" fmla="*/ 16 w 25"/>
                  <a:gd name="T31" fmla="*/ 10 h 24"/>
                  <a:gd name="T32" fmla="*/ 14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0" y="24"/>
                      <a:pt x="7" y="23"/>
                      <a:pt x="5" y="21"/>
                    </a:cubicBezTo>
                    <a:cubicBezTo>
                      <a:pt x="0" y="17"/>
                      <a:pt x="0" y="9"/>
                      <a:pt x="5" y="4"/>
                    </a:cubicBezTo>
                    <a:cubicBezTo>
                      <a:pt x="7" y="2"/>
                      <a:pt x="10" y="0"/>
                      <a:pt x="14" y="0"/>
                    </a:cubicBezTo>
                    <a:cubicBezTo>
                      <a:pt x="17" y="0"/>
                      <a:pt x="20" y="2"/>
                      <a:pt x="22" y="4"/>
                    </a:cubicBezTo>
                    <a:cubicBezTo>
                      <a:pt x="24" y="6"/>
                      <a:pt x="25" y="9"/>
                      <a:pt x="25" y="12"/>
                    </a:cubicBezTo>
                    <a:cubicBezTo>
                      <a:pt x="25" y="15"/>
                      <a:pt x="24" y="18"/>
                      <a:pt x="22" y="21"/>
                    </a:cubicBezTo>
                    <a:cubicBezTo>
                      <a:pt x="20" y="23"/>
                      <a:pt x="17" y="24"/>
                      <a:pt x="13" y="24"/>
                    </a:cubicBezTo>
                    <a:close/>
                    <a:moveTo>
                      <a:pt x="14" y="9"/>
                    </a:moveTo>
                    <a:cubicBezTo>
                      <a:pt x="13" y="9"/>
                      <a:pt x="12" y="9"/>
                      <a:pt x="11" y="10"/>
                    </a:cubicBezTo>
                    <a:cubicBezTo>
                      <a:pt x="9" y="12"/>
                      <a:pt x="9" y="14"/>
                      <a:pt x="11" y="15"/>
                    </a:cubicBezTo>
                    <a:cubicBezTo>
                      <a:pt x="11" y="16"/>
                      <a:pt x="12" y="16"/>
                      <a:pt x="13" y="16"/>
                    </a:cubicBezTo>
                    <a:cubicBezTo>
                      <a:pt x="13" y="16"/>
                      <a:pt x="13" y="16"/>
                      <a:pt x="13" y="16"/>
                    </a:cubicBezTo>
                    <a:cubicBezTo>
                      <a:pt x="14" y="16"/>
                      <a:pt x="15" y="16"/>
                      <a:pt x="16" y="15"/>
                    </a:cubicBezTo>
                    <a:cubicBezTo>
                      <a:pt x="17" y="14"/>
                      <a:pt x="17" y="13"/>
                      <a:pt x="17" y="12"/>
                    </a:cubicBezTo>
                    <a:cubicBezTo>
                      <a:pt x="17" y="11"/>
                      <a:pt x="17" y="10"/>
                      <a:pt x="16" y="10"/>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5" name="Freeform 626"/>
              <p:cNvSpPr>
                <a:spLocks noEditPoints="1"/>
              </p:cNvSpPr>
              <p:nvPr/>
            </p:nvSpPr>
            <p:spPr bwMode="auto">
              <a:xfrm>
                <a:off x="-3851275" y="2620963"/>
                <a:ext cx="53975" cy="52388"/>
              </a:xfrm>
              <a:custGeom>
                <a:avLst/>
                <a:gdLst>
                  <a:gd name="T0" fmla="*/ 13 w 25"/>
                  <a:gd name="T1" fmla="*/ 24 h 24"/>
                  <a:gd name="T2" fmla="*/ 4 w 25"/>
                  <a:gd name="T3" fmla="*/ 21 h 24"/>
                  <a:gd name="T4" fmla="*/ 5 w 25"/>
                  <a:gd name="T5" fmla="*/ 4 h 24"/>
                  <a:gd name="T6" fmla="*/ 14 w 25"/>
                  <a:gd name="T7" fmla="*/ 0 h 24"/>
                  <a:gd name="T8" fmla="*/ 22 w 25"/>
                  <a:gd name="T9" fmla="*/ 4 h 24"/>
                  <a:gd name="T10" fmla="*/ 25 w 25"/>
                  <a:gd name="T11" fmla="*/ 12 h 24"/>
                  <a:gd name="T12" fmla="*/ 21 w 25"/>
                  <a:gd name="T13" fmla="*/ 21 h 24"/>
                  <a:gd name="T14" fmla="*/ 13 w 25"/>
                  <a:gd name="T15" fmla="*/ 24 h 24"/>
                  <a:gd name="T16" fmla="*/ 14 w 25"/>
                  <a:gd name="T17" fmla="*/ 8 h 24"/>
                  <a:gd name="T18" fmla="*/ 11 w 25"/>
                  <a:gd name="T19" fmla="*/ 10 h 24"/>
                  <a:gd name="T20" fmla="*/ 10 w 25"/>
                  <a:gd name="T21" fmla="*/ 15 h 24"/>
                  <a:gd name="T22" fmla="*/ 16 w 25"/>
                  <a:gd name="T23" fmla="*/ 15 h 24"/>
                  <a:gd name="T24" fmla="*/ 17 w 25"/>
                  <a:gd name="T25" fmla="*/ 12 h 24"/>
                  <a:gd name="T26" fmla="*/ 16 w 25"/>
                  <a:gd name="T27" fmla="*/ 10 h 24"/>
                  <a:gd name="T28" fmla="*/ 14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7" y="23"/>
                      <a:pt x="4" y="21"/>
                    </a:cubicBezTo>
                    <a:cubicBezTo>
                      <a:pt x="0" y="16"/>
                      <a:pt x="0" y="9"/>
                      <a:pt x="5" y="4"/>
                    </a:cubicBezTo>
                    <a:cubicBezTo>
                      <a:pt x="7" y="2"/>
                      <a:pt x="10" y="0"/>
                      <a:pt x="14" y="0"/>
                    </a:cubicBezTo>
                    <a:cubicBezTo>
                      <a:pt x="17" y="0"/>
                      <a:pt x="20" y="2"/>
                      <a:pt x="22" y="4"/>
                    </a:cubicBezTo>
                    <a:cubicBezTo>
                      <a:pt x="24" y="6"/>
                      <a:pt x="25" y="9"/>
                      <a:pt x="25" y="12"/>
                    </a:cubicBezTo>
                    <a:cubicBezTo>
                      <a:pt x="25" y="16"/>
                      <a:pt x="24" y="19"/>
                      <a:pt x="21" y="21"/>
                    </a:cubicBezTo>
                    <a:cubicBezTo>
                      <a:pt x="19" y="23"/>
                      <a:pt x="16" y="24"/>
                      <a:pt x="13" y="24"/>
                    </a:cubicBezTo>
                    <a:close/>
                    <a:moveTo>
                      <a:pt x="14" y="8"/>
                    </a:moveTo>
                    <a:cubicBezTo>
                      <a:pt x="13" y="8"/>
                      <a:pt x="12" y="9"/>
                      <a:pt x="11" y="10"/>
                    </a:cubicBezTo>
                    <a:cubicBezTo>
                      <a:pt x="9" y="11"/>
                      <a:pt x="9" y="14"/>
                      <a:pt x="10" y="15"/>
                    </a:cubicBezTo>
                    <a:cubicBezTo>
                      <a:pt x="11" y="16"/>
                      <a:pt x="14" y="16"/>
                      <a:pt x="16" y="15"/>
                    </a:cubicBezTo>
                    <a:cubicBezTo>
                      <a:pt x="17" y="14"/>
                      <a:pt x="17" y="13"/>
                      <a:pt x="17" y="12"/>
                    </a:cubicBezTo>
                    <a:cubicBezTo>
                      <a:pt x="17" y="11"/>
                      <a:pt x="17" y="10"/>
                      <a:pt x="16" y="10"/>
                    </a:cubicBezTo>
                    <a:cubicBezTo>
                      <a:pt x="15"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6" name="Freeform 627"/>
              <p:cNvSpPr>
                <a:spLocks noEditPoints="1"/>
              </p:cNvSpPr>
              <p:nvPr/>
            </p:nvSpPr>
            <p:spPr bwMode="auto">
              <a:xfrm>
                <a:off x="-3829050" y="2646363"/>
                <a:ext cx="55563" cy="52388"/>
              </a:xfrm>
              <a:custGeom>
                <a:avLst/>
                <a:gdLst>
                  <a:gd name="T0" fmla="*/ 13 w 26"/>
                  <a:gd name="T1" fmla="*/ 24 h 24"/>
                  <a:gd name="T2" fmla="*/ 4 w 26"/>
                  <a:gd name="T3" fmla="*/ 20 h 24"/>
                  <a:gd name="T4" fmla="*/ 6 w 26"/>
                  <a:gd name="T5" fmla="*/ 3 h 24"/>
                  <a:gd name="T6" fmla="*/ 14 w 26"/>
                  <a:gd name="T7" fmla="*/ 0 h 24"/>
                  <a:gd name="T8" fmla="*/ 23 w 26"/>
                  <a:gd name="T9" fmla="*/ 4 h 24"/>
                  <a:gd name="T10" fmla="*/ 25 w 26"/>
                  <a:gd name="T11" fmla="*/ 12 h 24"/>
                  <a:gd name="T12" fmla="*/ 21 w 26"/>
                  <a:gd name="T13" fmla="*/ 21 h 24"/>
                  <a:gd name="T14" fmla="*/ 13 w 26"/>
                  <a:gd name="T15" fmla="*/ 24 h 24"/>
                  <a:gd name="T16" fmla="*/ 14 w 26"/>
                  <a:gd name="T17" fmla="*/ 8 h 24"/>
                  <a:gd name="T18" fmla="*/ 11 w 26"/>
                  <a:gd name="T19" fmla="*/ 9 h 24"/>
                  <a:gd name="T20" fmla="*/ 10 w 26"/>
                  <a:gd name="T21" fmla="*/ 14 h 24"/>
                  <a:gd name="T22" fmla="*/ 13 w 26"/>
                  <a:gd name="T23" fmla="*/ 15 h 24"/>
                  <a:gd name="T24" fmla="*/ 16 w 26"/>
                  <a:gd name="T25" fmla="*/ 14 h 24"/>
                  <a:gd name="T26" fmla="*/ 17 w 26"/>
                  <a:gd name="T27" fmla="*/ 12 h 24"/>
                  <a:gd name="T28" fmla="*/ 17 w 26"/>
                  <a:gd name="T29" fmla="*/ 9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6" y="22"/>
                      <a:pt x="4" y="20"/>
                    </a:cubicBezTo>
                    <a:cubicBezTo>
                      <a:pt x="0" y="15"/>
                      <a:pt x="1" y="7"/>
                      <a:pt x="6" y="3"/>
                    </a:cubicBezTo>
                    <a:cubicBezTo>
                      <a:pt x="8" y="1"/>
                      <a:pt x="11" y="0"/>
                      <a:pt x="14" y="0"/>
                    </a:cubicBezTo>
                    <a:cubicBezTo>
                      <a:pt x="17" y="0"/>
                      <a:pt x="20" y="1"/>
                      <a:pt x="23" y="4"/>
                    </a:cubicBezTo>
                    <a:cubicBezTo>
                      <a:pt x="25" y="6"/>
                      <a:pt x="26" y="9"/>
                      <a:pt x="25" y="12"/>
                    </a:cubicBezTo>
                    <a:cubicBezTo>
                      <a:pt x="25" y="16"/>
                      <a:pt x="24" y="19"/>
                      <a:pt x="21" y="21"/>
                    </a:cubicBezTo>
                    <a:cubicBezTo>
                      <a:pt x="19" y="23"/>
                      <a:pt x="16" y="24"/>
                      <a:pt x="13" y="24"/>
                    </a:cubicBezTo>
                    <a:close/>
                    <a:moveTo>
                      <a:pt x="14" y="8"/>
                    </a:moveTo>
                    <a:cubicBezTo>
                      <a:pt x="13" y="8"/>
                      <a:pt x="12" y="8"/>
                      <a:pt x="11" y="9"/>
                    </a:cubicBezTo>
                    <a:cubicBezTo>
                      <a:pt x="10" y="10"/>
                      <a:pt x="9" y="13"/>
                      <a:pt x="10" y="14"/>
                    </a:cubicBezTo>
                    <a:cubicBezTo>
                      <a:pt x="11" y="15"/>
                      <a:pt x="12" y="15"/>
                      <a:pt x="13" y="15"/>
                    </a:cubicBezTo>
                    <a:cubicBezTo>
                      <a:pt x="14" y="15"/>
                      <a:pt x="15" y="15"/>
                      <a:pt x="16" y="14"/>
                    </a:cubicBezTo>
                    <a:cubicBezTo>
                      <a:pt x="17" y="14"/>
                      <a:pt x="17" y="13"/>
                      <a:pt x="17" y="12"/>
                    </a:cubicBezTo>
                    <a:cubicBezTo>
                      <a:pt x="17"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7" name="Freeform 628"/>
              <p:cNvSpPr>
                <a:spLocks noEditPoints="1"/>
              </p:cNvSpPr>
              <p:nvPr/>
            </p:nvSpPr>
            <p:spPr bwMode="auto">
              <a:xfrm>
                <a:off x="-3808412" y="2673351"/>
                <a:ext cx="57150" cy="49213"/>
              </a:xfrm>
              <a:custGeom>
                <a:avLst/>
                <a:gdLst>
                  <a:gd name="T0" fmla="*/ 13 w 26"/>
                  <a:gd name="T1" fmla="*/ 23 h 23"/>
                  <a:gd name="T2" fmla="*/ 4 w 26"/>
                  <a:gd name="T3" fmla="*/ 19 h 23"/>
                  <a:gd name="T4" fmla="*/ 6 w 26"/>
                  <a:gd name="T5" fmla="*/ 2 h 23"/>
                  <a:gd name="T6" fmla="*/ 14 w 26"/>
                  <a:gd name="T7" fmla="*/ 0 h 23"/>
                  <a:gd name="T8" fmla="*/ 23 w 26"/>
                  <a:gd name="T9" fmla="*/ 4 h 23"/>
                  <a:gd name="T10" fmla="*/ 25 w 26"/>
                  <a:gd name="T11" fmla="*/ 13 h 23"/>
                  <a:gd name="T12" fmla="*/ 20 w 26"/>
                  <a:gd name="T13" fmla="*/ 21 h 23"/>
                  <a:gd name="T14" fmla="*/ 13 w 26"/>
                  <a:gd name="T15" fmla="*/ 23 h 23"/>
                  <a:gd name="T16" fmla="*/ 14 w 26"/>
                  <a:gd name="T17" fmla="*/ 8 h 23"/>
                  <a:gd name="T18" fmla="*/ 11 w 26"/>
                  <a:gd name="T19" fmla="*/ 9 h 23"/>
                  <a:gd name="T20" fmla="*/ 10 w 26"/>
                  <a:gd name="T21" fmla="*/ 14 h 23"/>
                  <a:gd name="T22" fmla="*/ 16 w 26"/>
                  <a:gd name="T23" fmla="*/ 14 h 23"/>
                  <a:gd name="T24" fmla="*/ 17 w 26"/>
                  <a:gd name="T25" fmla="*/ 12 h 23"/>
                  <a:gd name="T26" fmla="*/ 16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9" y="23"/>
                      <a:pt x="6" y="22"/>
                      <a:pt x="4" y="19"/>
                    </a:cubicBezTo>
                    <a:cubicBezTo>
                      <a:pt x="0" y="14"/>
                      <a:pt x="1" y="7"/>
                      <a:pt x="6" y="2"/>
                    </a:cubicBezTo>
                    <a:cubicBezTo>
                      <a:pt x="8" y="1"/>
                      <a:pt x="11" y="0"/>
                      <a:pt x="14" y="0"/>
                    </a:cubicBezTo>
                    <a:cubicBezTo>
                      <a:pt x="17" y="0"/>
                      <a:pt x="21" y="1"/>
                      <a:pt x="23" y="4"/>
                    </a:cubicBezTo>
                    <a:cubicBezTo>
                      <a:pt x="25" y="7"/>
                      <a:pt x="26" y="10"/>
                      <a:pt x="25" y="13"/>
                    </a:cubicBezTo>
                    <a:cubicBezTo>
                      <a:pt x="25" y="16"/>
                      <a:pt x="23" y="19"/>
                      <a:pt x="20" y="21"/>
                    </a:cubicBezTo>
                    <a:cubicBezTo>
                      <a:pt x="18" y="22"/>
                      <a:pt x="15" y="23"/>
                      <a:pt x="13" y="23"/>
                    </a:cubicBezTo>
                    <a:close/>
                    <a:moveTo>
                      <a:pt x="14" y="8"/>
                    </a:moveTo>
                    <a:cubicBezTo>
                      <a:pt x="13" y="8"/>
                      <a:pt x="12" y="8"/>
                      <a:pt x="11" y="9"/>
                    </a:cubicBezTo>
                    <a:cubicBezTo>
                      <a:pt x="9" y="10"/>
                      <a:pt x="9" y="13"/>
                      <a:pt x="10" y="14"/>
                    </a:cubicBezTo>
                    <a:cubicBezTo>
                      <a:pt x="11" y="16"/>
                      <a:pt x="14" y="16"/>
                      <a:pt x="16" y="14"/>
                    </a:cubicBezTo>
                    <a:cubicBezTo>
                      <a:pt x="16" y="14"/>
                      <a:pt x="17" y="13"/>
                      <a:pt x="17" y="12"/>
                    </a:cubicBezTo>
                    <a:cubicBezTo>
                      <a:pt x="17"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8" name="Freeform 629"/>
              <p:cNvSpPr>
                <a:spLocks noEditPoints="1"/>
              </p:cNvSpPr>
              <p:nvPr/>
            </p:nvSpPr>
            <p:spPr bwMode="auto">
              <a:xfrm>
                <a:off x="-3859212" y="2560638"/>
                <a:ext cx="50800" cy="52388"/>
              </a:xfrm>
              <a:custGeom>
                <a:avLst/>
                <a:gdLst>
                  <a:gd name="T0" fmla="*/ 12 w 24"/>
                  <a:gd name="T1" fmla="*/ 24 h 24"/>
                  <a:gd name="T2" fmla="*/ 4 w 24"/>
                  <a:gd name="T3" fmla="*/ 21 h 24"/>
                  <a:gd name="T4" fmla="*/ 0 w 24"/>
                  <a:gd name="T5" fmla="*/ 13 h 24"/>
                  <a:gd name="T6" fmla="*/ 3 w 24"/>
                  <a:gd name="T7" fmla="*/ 4 h 24"/>
                  <a:gd name="T8" fmla="*/ 11 w 24"/>
                  <a:gd name="T9" fmla="*/ 0 h 24"/>
                  <a:gd name="T10" fmla="*/ 12 w 24"/>
                  <a:gd name="T11" fmla="*/ 0 h 24"/>
                  <a:gd name="T12" fmla="*/ 20 w 24"/>
                  <a:gd name="T13" fmla="*/ 3 h 24"/>
                  <a:gd name="T14" fmla="*/ 24 w 24"/>
                  <a:gd name="T15" fmla="*/ 12 h 24"/>
                  <a:gd name="T16" fmla="*/ 21 w 24"/>
                  <a:gd name="T17" fmla="*/ 21 h 24"/>
                  <a:gd name="T18" fmla="*/ 12 w 24"/>
                  <a:gd name="T19" fmla="*/ 24 h 24"/>
                  <a:gd name="T20" fmla="*/ 12 w 24"/>
                  <a:gd name="T21" fmla="*/ 8 h 24"/>
                  <a:gd name="T22" fmla="*/ 12 w 24"/>
                  <a:gd name="T23" fmla="*/ 8 h 24"/>
                  <a:gd name="T24" fmla="*/ 9 w 24"/>
                  <a:gd name="T25" fmla="*/ 10 h 24"/>
                  <a:gd name="T26" fmla="*/ 8 w 24"/>
                  <a:gd name="T27" fmla="*/ 12 h 24"/>
                  <a:gd name="T28" fmla="*/ 9 w 24"/>
                  <a:gd name="T29" fmla="*/ 15 h 24"/>
                  <a:gd name="T30" fmla="*/ 12 w 24"/>
                  <a:gd name="T31" fmla="*/ 16 h 24"/>
                  <a:gd name="T32" fmla="*/ 15 w 24"/>
                  <a:gd name="T33" fmla="*/ 15 h 24"/>
                  <a:gd name="T34" fmla="*/ 16 w 24"/>
                  <a:gd name="T35" fmla="*/ 12 h 24"/>
                  <a:gd name="T36" fmla="*/ 15 w 24"/>
                  <a:gd name="T37" fmla="*/ 9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9" y="24"/>
                      <a:pt x="6" y="23"/>
                      <a:pt x="4" y="21"/>
                    </a:cubicBezTo>
                    <a:cubicBezTo>
                      <a:pt x="1" y="19"/>
                      <a:pt x="0" y="16"/>
                      <a:pt x="0" y="13"/>
                    </a:cubicBezTo>
                    <a:cubicBezTo>
                      <a:pt x="0" y="10"/>
                      <a:pt x="1" y="7"/>
                      <a:pt x="3" y="4"/>
                    </a:cubicBezTo>
                    <a:cubicBezTo>
                      <a:pt x="5" y="2"/>
                      <a:pt x="8" y="0"/>
                      <a:pt x="11" y="0"/>
                    </a:cubicBezTo>
                    <a:cubicBezTo>
                      <a:pt x="12" y="0"/>
                      <a:pt x="12" y="0"/>
                      <a:pt x="12" y="0"/>
                    </a:cubicBezTo>
                    <a:cubicBezTo>
                      <a:pt x="15" y="0"/>
                      <a:pt x="18" y="1"/>
                      <a:pt x="20" y="3"/>
                    </a:cubicBezTo>
                    <a:cubicBezTo>
                      <a:pt x="23" y="6"/>
                      <a:pt x="24" y="9"/>
                      <a:pt x="24" y="12"/>
                    </a:cubicBezTo>
                    <a:cubicBezTo>
                      <a:pt x="24" y="15"/>
                      <a:pt x="23" y="18"/>
                      <a:pt x="21" y="21"/>
                    </a:cubicBezTo>
                    <a:cubicBezTo>
                      <a:pt x="18" y="23"/>
                      <a:pt x="15" y="24"/>
                      <a:pt x="12" y="24"/>
                    </a:cubicBezTo>
                    <a:close/>
                    <a:moveTo>
                      <a:pt x="12" y="8"/>
                    </a:moveTo>
                    <a:cubicBezTo>
                      <a:pt x="12" y="8"/>
                      <a:pt x="12" y="8"/>
                      <a:pt x="12" y="8"/>
                    </a:cubicBezTo>
                    <a:cubicBezTo>
                      <a:pt x="11" y="8"/>
                      <a:pt x="10" y="9"/>
                      <a:pt x="9" y="10"/>
                    </a:cubicBezTo>
                    <a:cubicBezTo>
                      <a:pt x="8" y="10"/>
                      <a:pt x="8" y="11"/>
                      <a:pt x="8" y="12"/>
                    </a:cubicBezTo>
                    <a:cubicBezTo>
                      <a:pt x="8" y="14"/>
                      <a:pt x="8" y="15"/>
                      <a:pt x="9" y="15"/>
                    </a:cubicBezTo>
                    <a:cubicBezTo>
                      <a:pt x="10" y="16"/>
                      <a:pt x="11" y="16"/>
                      <a:pt x="12" y="16"/>
                    </a:cubicBezTo>
                    <a:cubicBezTo>
                      <a:pt x="13" y="16"/>
                      <a:pt x="14" y="16"/>
                      <a:pt x="15" y="15"/>
                    </a:cubicBezTo>
                    <a:cubicBezTo>
                      <a:pt x="16" y="14"/>
                      <a:pt x="16" y="13"/>
                      <a:pt x="16" y="12"/>
                    </a:cubicBezTo>
                    <a:cubicBezTo>
                      <a:pt x="16"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9" name="Freeform 630"/>
              <p:cNvSpPr>
                <a:spLocks noEditPoints="1"/>
              </p:cNvSpPr>
              <p:nvPr/>
            </p:nvSpPr>
            <p:spPr bwMode="auto">
              <a:xfrm>
                <a:off x="-3835400" y="2584451"/>
                <a:ext cx="53975" cy="53975"/>
              </a:xfrm>
              <a:custGeom>
                <a:avLst/>
                <a:gdLst>
                  <a:gd name="T0" fmla="*/ 12 w 25"/>
                  <a:gd name="T1" fmla="*/ 25 h 25"/>
                  <a:gd name="T2" fmla="*/ 4 w 25"/>
                  <a:gd name="T3" fmla="*/ 21 h 25"/>
                  <a:gd name="T4" fmla="*/ 0 w 25"/>
                  <a:gd name="T5" fmla="*/ 13 h 25"/>
                  <a:gd name="T6" fmla="*/ 4 w 25"/>
                  <a:gd name="T7" fmla="*/ 4 h 25"/>
                  <a:gd name="T8" fmla="*/ 12 w 25"/>
                  <a:gd name="T9" fmla="*/ 0 h 25"/>
                  <a:gd name="T10" fmla="*/ 12 w 25"/>
                  <a:gd name="T11" fmla="*/ 0 h 25"/>
                  <a:gd name="T12" fmla="*/ 21 w 25"/>
                  <a:gd name="T13" fmla="*/ 4 h 25"/>
                  <a:gd name="T14" fmla="*/ 25 w 25"/>
                  <a:gd name="T15" fmla="*/ 13 h 25"/>
                  <a:gd name="T16" fmla="*/ 21 w 25"/>
                  <a:gd name="T17" fmla="*/ 21 h 25"/>
                  <a:gd name="T18" fmla="*/ 12 w 25"/>
                  <a:gd name="T19" fmla="*/ 25 h 25"/>
                  <a:gd name="T20" fmla="*/ 12 w 25"/>
                  <a:gd name="T21" fmla="*/ 8 h 25"/>
                  <a:gd name="T22" fmla="*/ 10 w 25"/>
                  <a:gd name="T23" fmla="*/ 10 h 25"/>
                  <a:gd name="T24" fmla="*/ 8 w 25"/>
                  <a:gd name="T25" fmla="*/ 12 h 25"/>
                  <a:gd name="T26" fmla="*/ 10 w 25"/>
                  <a:gd name="T27" fmla="*/ 15 h 25"/>
                  <a:gd name="T28" fmla="*/ 12 w 25"/>
                  <a:gd name="T29" fmla="*/ 16 h 25"/>
                  <a:gd name="T30" fmla="*/ 15 w 25"/>
                  <a:gd name="T31" fmla="*/ 15 h 25"/>
                  <a:gd name="T32" fmla="*/ 16 w 25"/>
                  <a:gd name="T33" fmla="*/ 13 h 25"/>
                  <a:gd name="T34" fmla="*/ 15 w 25"/>
                  <a:gd name="T35" fmla="*/ 10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9" y="25"/>
                      <a:pt x="6" y="23"/>
                      <a:pt x="4" y="21"/>
                    </a:cubicBezTo>
                    <a:cubicBezTo>
                      <a:pt x="2" y="18"/>
                      <a:pt x="0" y="16"/>
                      <a:pt x="0" y="13"/>
                    </a:cubicBezTo>
                    <a:cubicBezTo>
                      <a:pt x="0" y="9"/>
                      <a:pt x="2" y="6"/>
                      <a:pt x="4" y="4"/>
                    </a:cubicBezTo>
                    <a:cubicBezTo>
                      <a:pt x="6" y="2"/>
                      <a:pt x="9" y="0"/>
                      <a:pt x="12" y="0"/>
                    </a:cubicBezTo>
                    <a:cubicBezTo>
                      <a:pt x="12" y="0"/>
                      <a:pt x="12" y="0"/>
                      <a:pt x="12" y="0"/>
                    </a:cubicBezTo>
                    <a:cubicBezTo>
                      <a:pt x="16" y="0"/>
                      <a:pt x="19" y="2"/>
                      <a:pt x="21" y="4"/>
                    </a:cubicBezTo>
                    <a:cubicBezTo>
                      <a:pt x="23" y="6"/>
                      <a:pt x="25" y="9"/>
                      <a:pt x="25" y="13"/>
                    </a:cubicBezTo>
                    <a:cubicBezTo>
                      <a:pt x="24" y="16"/>
                      <a:pt x="23" y="19"/>
                      <a:pt x="21" y="21"/>
                    </a:cubicBezTo>
                    <a:cubicBezTo>
                      <a:pt x="18" y="23"/>
                      <a:pt x="15" y="25"/>
                      <a:pt x="12" y="25"/>
                    </a:cubicBezTo>
                    <a:close/>
                    <a:moveTo>
                      <a:pt x="12" y="8"/>
                    </a:moveTo>
                    <a:cubicBezTo>
                      <a:pt x="11" y="8"/>
                      <a:pt x="10" y="9"/>
                      <a:pt x="10" y="10"/>
                    </a:cubicBezTo>
                    <a:cubicBezTo>
                      <a:pt x="9" y="10"/>
                      <a:pt x="8" y="11"/>
                      <a:pt x="8" y="12"/>
                    </a:cubicBezTo>
                    <a:cubicBezTo>
                      <a:pt x="8" y="14"/>
                      <a:pt x="9" y="15"/>
                      <a:pt x="10" y="15"/>
                    </a:cubicBezTo>
                    <a:cubicBezTo>
                      <a:pt x="10" y="16"/>
                      <a:pt x="11" y="16"/>
                      <a:pt x="12" y="16"/>
                    </a:cubicBezTo>
                    <a:cubicBezTo>
                      <a:pt x="13" y="16"/>
                      <a:pt x="14" y="16"/>
                      <a:pt x="15" y="15"/>
                    </a:cubicBezTo>
                    <a:cubicBezTo>
                      <a:pt x="16" y="15"/>
                      <a:pt x="16" y="14"/>
                      <a:pt x="16" y="13"/>
                    </a:cubicBezTo>
                    <a:cubicBezTo>
                      <a:pt x="16" y="11"/>
                      <a:pt x="16" y="10"/>
                      <a:pt x="15" y="10"/>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0" name="Freeform 631"/>
              <p:cNvSpPr>
                <a:spLocks noEditPoints="1"/>
              </p:cNvSpPr>
              <p:nvPr/>
            </p:nvSpPr>
            <p:spPr bwMode="auto">
              <a:xfrm>
                <a:off x="-3814762" y="2609851"/>
                <a:ext cx="57150" cy="52388"/>
              </a:xfrm>
              <a:custGeom>
                <a:avLst/>
                <a:gdLst>
                  <a:gd name="T0" fmla="*/ 13 w 26"/>
                  <a:gd name="T1" fmla="*/ 24 h 24"/>
                  <a:gd name="T2" fmla="*/ 4 w 26"/>
                  <a:gd name="T3" fmla="*/ 20 h 24"/>
                  <a:gd name="T4" fmla="*/ 5 w 26"/>
                  <a:gd name="T5" fmla="*/ 3 h 24"/>
                  <a:gd name="T6" fmla="*/ 14 w 26"/>
                  <a:gd name="T7" fmla="*/ 0 h 24"/>
                  <a:gd name="T8" fmla="*/ 22 w 26"/>
                  <a:gd name="T9" fmla="*/ 4 h 24"/>
                  <a:gd name="T10" fmla="*/ 26 w 26"/>
                  <a:gd name="T11" fmla="*/ 13 h 24"/>
                  <a:gd name="T12" fmla="*/ 21 w 26"/>
                  <a:gd name="T13" fmla="*/ 21 h 24"/>
                  <a:gd name="T14" fmla="*/ 13 w 26"/>
                  <a:gd name="T15" fmla="*/ 24 h 24"/>
                  <a:gd name="T16" fmla="*/ 14 w 26"/>
                  <a:gd name="T17" fmla="*/ 8 h 24"/>
                  <a:gd name="T18" fmla="*/ 11 w 26"/>
                  <a:gd name="T19" fmla="*/ 9 h 24"/>
                  <a:gd name="T20" fmla="*/ 10 w 26"/>
                  <a:gd name="T21" fmla="*/ 15 h 24"/>
                  <a:gd name="T22" fmla="*/ 13 w 26"/>
                  <a:gd name="T23" fmla="*/ 16 h 24"/>
                  <a:gd name="T24" fmla="*/ 16 w 26"/>
                  <a:gd name="T25" fmla="*/ 15 h 24"/>
                  <a:gd name="T26" fmla="*/ 17 w 26"/>
                  <a:gd name="T27" fmla="*/ 12 h 24"/>
                  <a:gd name="T28" fmla="*/ 16 w 26"/>
                  <a:gd name="T29" fmla="*/ 9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7" y="23"/>
                      <a:pt x="4" y="20"/>
                    </a:cubicBezTo>
                    <a:cubicBezTo>
                      <a:pt x="0" y="15"/>
                      <a:pt x="0" y="8"/>
                      <a:pt x="5" y="3"/>
                    </a:cubicBezTo>
                    <a:cubicBezTo>
                      <a:pt x="7" y="1"/>
                      <a:pt x="10" y="0"/>
                      <a:pt x="14" y="0"/>
                    </a:cubicBezTo>
                    <a:cubicBezTo>
                      <a:pt x="17" y="0"/>
                      <a:pt x="20" y="1"/>
                      <a:pt x="22" y="4"/>
                    </a:cubicBezTo>
                    <a:cubicBezTo>
                      <a:pt x="25" y="7"/>
                      <a:pt x="26" y="10"/>
                      <a:pt x="26" y="13"/>
                    </a:cubicBezTo>
                    <a:cubicBezTo>
                      <a:pt x="25" y="16"/>
                      <a:pt x="24" y="19"/>
                      <a:pt x="21" y="21"/>
                    </a:cubicBezTo>
                    <a:cubicBezTo>
                      <a:pt x="19" y="23"/>
                      <a:pt x="16" y="24"/>
                      <a:pt x="13" y="24"/>
                    </a:cubicBezTo>
                    <a:close/>
                    <a:moveTo>
                      <a:pt x="14" y="8"/>
                    </a:moveTo>
                    <a:cubicBezTo>
                      <a:pt x="12" y="8"/>
                      <a:pt x="12" y="8"/>
                      <a:pt x="11" y="9"/>
                    </a:cubicBezTo>
                    <a:cubicBezTo>
                      <a:pt x="9" y="11"/>
                      <a:pt x="9" y="13"/>
                      <a:pt x="10" y="15"/>
                    </a:cubicBezTo>
                    <a:cubicBezTo>
                      <a:pt x="11" y="16"/>
                      <a:pt x="12" y="16"/>
                      <a:pt x="13" y="16"/>
                    </a:cubicBezTo>
                    <a:cubicBezTo>
                      <a:pt x="14" y="16"/>
                      <a:pt x="15" y="16"/>
                      <a:pt x="16" y="15"/>
                    </a:cubicBezTo>
                    <a:cubicBezTo>
                      <a:pt x="17" y="14"/>
                      <a:pt x="17" y="13"/>
                      <a:pt x="17" y="12"/>
                    </a:cubicBezTo>
                    <a:cubicBezTo>
                      <a:pt x="18" y="11"/>
                      <a:pt x="17" y="10"/>
                      <a:pt x="16" y="9"/>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1" name="Freeform 632"/>
              <p:cNvSpPr>
                <a:spLocks noEditPoints="1"/>
              </p:cNvSpPr>
              <p:nvPr/>
            </p:nvSpPr>
            <p:spPr bwMode="auto">
              <a:xfrm>
                <a:off x="-3792537" y="2636838"/>
                <a:ext cx="55563" cy="50800"/>
              </a:xfrm>
              <a:custGeom>
                <a:avLst/>
                <a:gdLst>
                  <a:gd name="T0" fmla="*/ 14 w 26"/>
                  <a:gd name="T1" fmla="*/ 24 h 24"/>
                  <a:gd name="T2" fmla="*/ 5 w 26"/>
                  <a:gd name="T3" fmla="*/ 20 h 24"/>
                  <a:gd name="T4" fmla="*/ 6 w 26"/>
                  <a:gd name="T5" fmla="*/ 3 h 24"/>
                  <a:gd name="T6" fmla="*/ 14 w 26"/>
                  <a:gd name="T7" fmla="*/ 0 h 24"/>
                  <a:gd name="T8" fmla="*/ 23 w 26"/>
                  <a:gd name="T9" fmla="*/ 5 h 24"/>
                  <a:gd name="T10" fmla="*/ 23 w 26"/>
                  <a:gd name="T11" fmla="*/ 5 h 24"/>
                  <a:gd name="T12" fmla="*/ 26 w 26"/>
                  <a:gd name="T13" fmla="*/ 14 h 24"/>
                  <a:gd name="T14" fmla="*/ 21 w 26"/>
                  <a:gd name="T15" fmla="*/ 22 h 24"/>
                  <a:gd name="T16" fmla="*/ 14 w 26"/>
                  <a:gd name="T17" fmla="*/ 24 h 24"/>
                  <a:gd name="T18" fmla="*/ 14 w 26"/>
                  <a:gd name="T19" fmla="*/ 8 h 24"/>
                  <a:gd name="T20" fmla="*/ 11 w 26"/>
                  <a:gd name="T21" fmla="*/ 9 h 24"/>
                  <a:gd name="T22" fmla="*/ 11 w 26"/>
                  <a:gd name="T23" fmla="*/ 15 h 24"/>
                  <a:gd name="T24" fmla="*/ 11 w 26"/>
                  <a:gd name="T25" fmla="*/ 15 h 24"/>
                  <a:gd name="T26" fmla="*/ 14 w 26"/>
                  <a:gd name="T27" fmla="*/ 16 h 24"/>
                  <a:gd name="T28" fmla="*/ 16 w 26"/>
                  <a:gd name="T29" fmla="*/ 15 h 24"/>
                  <a:gd name="T30" fmla="*/ 18 w 26"/>
                  <a:gd name="T31" fmla="*/ 13 h 24"/>
                  <a:gd name="T32" fmla="*/ 17 w 26"/>
                  <a:gd name="T33" fmla="*/ 10 h 24"/>
                  <a:gd name="T34" fmla="*/ 14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0" y="24"/>
                      <a:pt x="7" y="23"/>
                      <a:pt x="5" y="20"/>
                    </a:cubicBezTo>
                    <a:cubicBezTo>
                      <a:pt x="0" y="15"/>
                      <a:pt x="1" y="7"/>
                      <a:pt x="6" y="3"/>
                    </a:cubicBezTo>
                    <a:cubicBezTo>
                      <a:pt x="8" y="1"/>
                      <a:pt x="11" y="0"/>
                      <a:pt x="14" y="0"/>
                    </a:cubicBezTo>
                    <a:cubicBezTo>
                      <a:pt x="18" y="0"/>
                      <a:pt x="21" y="2"/>
                      <a:pt x="23" y="5"/>
                    </a:cubicBezTo>
                    <a:cubicBezTo>
                      <a:pt x="23" y="5"/>
                      <a:pt x="23" y="5"/>
                      <a:pt x="23" y="5"/>
                    </a:cubicBezTo>
                    <a:cubicBezTo>
                      <a:pt x="25" y="7"/>
                      <a:pt x="26" y="10"/>
                      <a:pt x="26" y="14"/>
                    </a:cubicBezTo>
                    <a:cubicBezTo>
                      <a:pt x="26" y="17"/>
                      <a:pt x="24" y="20"/>
                      <a:pt x="21" y="22"/>
                    </a:cubicBezTo>
                    <a:cubicBezTo>
                      <a:pt x="19" y="23"/>
                      <a:pt x="17" y="24"/>
                      <a:pt x="14" y="24"/>
                    </a:cubicBezTo>
                    <a:close/>
                    <a:moveTo>
                      <a:pt x="14" y="8"/>
                    </a:moveTo>
                    <a:cubicBezTo>
                      <a:pt x="13" y="8"/>
                      <a:pt x="12" y="9"/>
                      <a:pt x="11" y="9"/>
                    </a:cubicBezTo>
                    <a:cubicBezTo>
                      <a:pt x="10" y="11"/>
                      <a:pt x="9" y="13"/>
                      <a:pt x="11" y="15"/>
                    </a:cubicBezTo>
                    <a:cubicBezTo>
                      <a:pt x="11" y="15"/>
                      <a:pt x="11" y="15"/>
                      <a:pt x="11" y="15"/>
                    </a:cubicBezTo>
                    <a:cubicBezTo>
                      <a:pt x="12" y="16"/>
                      <a:pt x="13" y="16"/>
                      <a:pt x="14" y="16"/>
                    </a:cubicBezTo>
                    <a:cubicBezTo>
                      <a:pt x="15" y="16"/>
                      <a:pt x="16" y="16"/>
                      <a:pt x="16" y="15"/>
                    </a:cubicBezTo>
                    <a:cubicBezTo>
                      <a:pt x="17" y="15"/>
                      <a:pt x="18" y="14"/>
                      <a:pt x="18" y="13"/>
                    </a:cubicBezTo>
                    <a:cubicBezTo>
                      <a:pt x="18" y="12"/>
                      <a:pt x="18"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2" name="Freeform 633"/>
              <p:cNvSpPr>
                <a:spLocks noEditPoints="1"/>
              </p:cNvSpPr>
              <p:nvPr/>
            </p:nvSpPr>
            <p:spPr bwMode="auto">
              <a:xfrm>
                <a:off x="-3827462" y="2547938"/>
                <a:ext cx="57150" cy="52388"/>
              </a:xfrm>
              <a:custGeom>
                <a:avLst/>
                <a:gdLst>
                  <a:gd name="T0" fmla="*/ 14 w 26"/>
                  <a:gd name="T1" fmla="*/ 24 h 24"/>
                  <a:gd name="T2" fmla="*/ 14 w 26"/>
                  <a:gd name="T3" fmla="*/ 24 h 24"/>
                  <a:gd name="T4" fmla="*/ 14 w 26"/>
                  <a:gd name="T5" fmla="*/ 24 h 24"/>
                  <a:gd name="T6" fmla="*/ 6 w 26"/>
                  <a:gd name="T7" fmla="*/ 21 h 24"/>
                  <a:gd name="T8" fmla="*/ 5 w 26"/>
                  <a:gd name="T9" fmla="*/ 4 h 24"/>
                  <a:gd name="T10" fmla="*/ 14 w 26"/>
                  <a:gd name="T11" fmla="*/ 0 h 24"/>
                  <a:gd name="T12" fmla="*/ 22 w 26"/>
                  <a:gd name="T13" fmla="*/ 3 h 24"/>
                  <a:gd name="T14" fmla="*/ 26 w 26"/>
                  <a:gd name="T15" fmla="*/ 12 h 24"/>
                  <a:gd name="T16" fmla="*/ 23 w 26"/>
                  <a:gd name="T17" fmla="*/ 21 h 24"/>
                  <a:gd name="T18" fmla="*/ 14 w 26"/>
                  <a:gd name="T19" fmla="*/ 24 h 24"/>
                  <a:gd name="T20" fmla="*/ 14 w 26"/>
                  <a:gd name="T21" fmla="*/ 8 h 24"/>
                  <a:gd name="T22" fmla="*/ 11 w 26"/>
                  <a:gd name="T23" fmla="*/ 9 h 24"/>
                  <a:gd name="T24" fmla="*/ 11 w 26"/>
                  <a:gd name="T25" fmla="*/ 15 h 24"/>
                  <a:gd name="T26" fmla="*/ 14 w 26"/>
                  <a:gd name="T27" fmla="*/ 16 h 24"/>
                  <a:gd name="T28" fmla="*/ 14 w 26"/>
                  <a:gd name="T29" fmla="*/ 16 h 24"/>
                  <a:gd name="T30" fmla="*/ 17 w 26"/>
                  <a:gd name="T31" fmla="*/ 15 h 24"/>
                  <a:gd name="T32" fmla="*/ 18 w 26"/>
                  <a:gd name="T33" fmla="*/ 12 h 24"/>
                  <a:gd name="T34" fmla="*/ 17 w 26"/>
                  <a:gd name="T35" fmla="*/ 9 h 24"/>
                  <a:gd name="T36" fmla="*/ 14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4" y="24"/>
                    </a:moveTo>
                    <a:cubicBezTo>
                      <a:pt x="14" y="24"/>
                      <a:pt x="14" y="24"/>
                      <a:pt x="14" y="24"/>
                    </a:cubicBezTo>
                    <a:cubicBezTo>
                      <a:pt x="14" y="24"/>
                      <a:pt x="14" y="24"/>
                      <a:pt x="14" y="24"/>
                    </a:cubicBezTo>
                    <a:cubicBezTo>
                      <a:pt x="11" y="24"/>
                      <a:pt x="8" y="23"/>
                      <a:pt x="6" y="21"/>
                    </a:cubicBezTo>
                    <a:cubicBezTo>
                      <a:pt x="1" y="16"/>
                      <a:pt x="0" y="9"/>
                      <a:pt x="5" y="4"/>
                    </a:cubicBezTo>
                    <a:cubicBezTo>
                      <a:pt x="7" y="1"/>
                      <a:pt x="10" y="0"/>
                      <a:pt x="14" y="0"/>
                    </a:cubicBezTo>
                    <a:cubicBezTo>
                      <a:pt x="17" y="0"/>
                      <a:pt x="20" y="1"/>
                      <a:pt x="22" y="3"/>
                    </a:cubicBezTo>
                    <a:cubicBezTo>
                      <a:pt x="25" y="6"/>
                      <a:pt x="26" y="9"/>
                      <a:pt x="26" y="12"/>
                    </a:cubicBezTo>
                    <a:cubicBezTo>
                      <a:pt x="26" y="15"/>
                      <a:pt x="25" y="19"/>
                      <a:pt x="23" y="21"/>
                    </a:cubicBezTo>
                    <a:cubicBezTo>
                      <a:pt x="21" y="23"/>
                      <a:pt x="18" y="24"/>
                      <a:pt x="14" y="24"/>
                    </a:cubicBezTo>
                    <a:close/>
                    <a:moveTo>
                      <a:pt x="14" y="8"/>
                    </a:moveTo>
                    <a:cubicBezTo>
                      <a:pt x="12" y="8"/>
                      <a:pt x="12" y="8"/>
                      <a:pt x="11" y="9"/>
                    </a:cubicBezTo>
                    <a:cubicBezTo>
                      <a:pt x="9" y="11"/>
                      <a:pt x="9" y="13"/>
                      <a:pt x="11" y="15"/>
                    </a:cubicBezTo>
                    <a:cubicBezTo>
                      <a:pt x="12" y="16"/>
                      <a:pt x="13" y="16"/>
                      <a:pt x="14" y="16"/>
                    </a:cubicBezTo>
                    <a:cubicBezTo>
                      <a:pt x="14" y="16"/>
                      <a:pt x="14" y="16"/>
                      <a:pt x="14" y="16"/>
                    </a:cubicBezTo>
                    <a:cubicBezTo>
                      <a:pt x="15" y="16"/>
                      <a:pt x="16" y="16"/>
                      <a:pt x="17" y="15"/>
                    </a:cubicBezTo>
                    <a:cubicBezTo>
                      <a:pt x="18" y="14"/>
                      <a:pt x="18" y="13"/>
                      <a:pt x="18" y="12"/>
                    </a:cubicBezTo>
                    <a:cubicBezTo>
                      <a:pt x="18" y="11"/>
                      <a:pt x="18"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3" name="Freeform 634"/>
              <p:cNvSpPr>
                <a:spLocks noEditPoints="1"/>
              </p:cNvSpPr>
              <p:nvPr/>
            </p:nvSpPr>
            <p:spPr bwMode="auto">
              <a:xfrm>
                <a:off x="-3778250" y="2524126"/>
                <a:ext cx="84138" cy="82550"/>
              </a:xfrm>
              <a:custGeom>
                <a:avLst/>
                <a:gdLst>
                  <a:gd name="T0" fmla="*/ 21 w 39"/>
                  <a:gd name="T1" fmla="*/ 38 h 38"/>
                  <a:gd name="T2" fmla="*/ 19 w 39"/>
                  <a:gd name="T3" fmla="*/ 38 h 38"/>
                  <a:gd name="T4" fmla="*/ 6 w 39"/>
                  <a:gd name="T5" fmla="*/ 32 h 38"/>
                  <a:gd name="T6" fmla="*/ 1 w 39"/>
                  <a:gd name="T7" fmla="*/ 19 h 38"/>
                  <a:gd name="T8" fmla="*/ 6 w 39"/>
                  <a:gd name="T9" fmla="*/ 5 h 38"/>
                  <a:gd name="T10" fmla="*/ 19 w 39"/>
                  <a:gd name="T11" fmla="*/ 0 h 38"/>
                  <a:gd name="T12" fmla="*/ 33 w 39"/>
                  <a:gd name="T13" fmla="*/ 7 h 38"/>
                  <a:gd name="T14" fmla="*/ 39 w 39"/>
                  <a:gd name="T15" fmla="*/ 21 h 38"/>
                  <a:gd name="T16" fmla="*/ 33 w 39"/>
                  <a:gd name="T17" fmla="*/ 34 h 38"/>
                  <a:gd name="T18" fmla="*/ 21 w 39"/>
                  <a:gd name="T19" fmla="*/ 38 h 38"/>
                  <a:gd name="T20" fmla="*/ 18 w 39"/>
                  <a:gd name="T21" fmla="*/ 8 h 38"/>
                  <a:gd name="T22" fmla="*/ 11 w 39"/>
                  <a:gd name="T23" fmla="*/ 11 h 38"/>
                  <a:gd name="T24" fmla="*/ 9 w 39"/>
                  <a:gd name="T25" fmla="*/ 18 h 38"/>
                  <a:gd name="T26" fmla="*/ 12 w 39"/>
                  <a:gd name="T27" fmla="*/ 26 h 38"/>
                  <a:gd name="T28" fmla="*/ 20 w 39"/>
                  <a:gd name="T29" fmla="*/ 30 h 38"/>
                  <a:gd name="T30" fmla="*/ 27 w 39"/>
                  <a:gd name="T31" fmla="*/ 28 h 38"/>
                  <a:gd name="T32" fmla="*/ 30 w 39"/>
                  <a:gd name="T33" fmla="*/ 21 h 38"/>
                  <a:gd name="T34" fmla="*/ 27 w 39"/>
                  <a:gd name="T35" fmla="*/ 12 h 38"/>
                  <a:gd name="T36" fmla="*/ 19 w 39"/>
                  <a:gd name="T37" fmla="*/ 8 h 38"/>
                  <a:gd name="T38" fmla="*/ 18 w 39"/>
                  <a:gd name="T39"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38">
                    <a:moveTo>
                      <a:pt x="21" y="38"/>
                    </a:moveTo>
                    <a:cubicBezTo>
                      <a:pt x="20" y="38"/>
                      <a:pt x="20" y="38"/>
                      <a:pt x="19" y="38"/>
                    </a:cubicBezTo>
                    <a:cubicBezTo>
                      <a:pt x="14" y="38"/>
                      <a:pt x="9" y="35"/>
                      <a:pt x="6" y="32"/>
                    </a:cubicBezTo>
                    <a:cubicBezTo>
                      <a:pt x="3" y="28"/>
                      <a:pt x="1" y="24"/>
                      <a:pt x="1" y="19"/>
                    </a:cubicBezTo>
                    <a:cubicBezTo>
                      <a:pt x="0" y="14"/>
                      <a:pt x="2" y="9"/>
                      <a:pt x="6" y="5"/>
                    </a:cubicBezTo>
                    <a:cubicBezTo>
                      <a:pt x="9" y="2"/>
                      <a:pt x="14" y="0"/>
                      <a:pt x="19" y="0"/>
                    </a:cubicBezTo>
                    <a:cubicBezTo>
                      <a:pt x="24" y="0"/>
                      <a:pt x="29" y="3"/>
                      <a:pt x="33" y="7"/>
                    </a:cubicBezTo>
                    <a:cubicBezTo>
                      <a:pt x="37" y="11"/>
                      <a:pt x="39" y="16"/>
                      <a:pt x="39" y="21"/>
                    </a:cubicBezTo>
                    <a:cubicBezTo>
                      <a:pt x="39" y="26"/>
                      <a:pt x="36" y="31"/>
                      <a:pt x="33" y="34"/>
                    </a:cubicBezTo>
                    <a:cubicBezTo>
                      <a:pt x="29" y="37"/>
                      <a:pt x="25" y="38"/>
                      <a:pt x="21" y="38"/>
                    </a:cubicBezTo>
                    <a:close/>
                    <a:moveTo>
                      <a:pt x="18" y="8"/>
                    </a:moveTo>
                    <a:cubicBezTo>
                      <a:pt x="15" y="8"/>
                      <a:pt x="13" y="9"/>
                      <a:pt x="11" y="11"/>
                    </a:cubicBezTo>
                    <a:cubicBezTo>
                      <a:pt x="9" y="13"/>
                      <a:pt x="9" y="15"/>
                      <a:pt x="9" y="18"/>
                    </a:cubicBezTo>
                    <a:cubicBezTo>
                      <a:pt x="9" y="21"/>
                      <a:pt x="10" y="24"/>
                      <a:pt x="12" y="26"/>
                    </a:cubicBezTo>
                    <a:cubicBezTo>
                      <a:pt x="14" y="28"/>
                      <a:pt x="17" y="30"/>
                      <a:pt x="20" y="30"/>
                    </a:cubicBezTo>
                    <a:cubicBezTo>
                      <a:pt x="22" y="30"/>
                      <a:pt x="25" y="30"/>
                      <a:pt x="27" y="28"/>
                    </a:cubicBezTo>
                    <a:cubicBezTo>
                      <a:pt x="29" y="26"/>
                      <a:pt x="30" y="24"/>
                      <a:pt x="30" y="21"/>
                    </a:cubicBezTo>
                    <a:cubicBezTo>
                      <a:pt x="31" y="18"/>
                      <a:pt x="29" y="15"/>
                      <a:pt x="27" y="12"/>
                    </a:cubicBezTo>
                    <a:cubicBezTo>
                      <a:pt x="25" y="10"/>
                      <a:pt x="22" y="8"/>
                      <a:pt x="19" y="8"/>
                    </a:cubicBezTo>
                    <a:lnTo>
                      <a:pt x="18"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4" name="Freeform 635"/>
              <p:cNvSpPr>
                <a:spLocks noEditPoints="1"/>
              </p:cNvSpPr>
              <p:nvPr/>
            </p:nvSpPr>
            <p:spPr bwMode="auto">
              <a:xfrm>
                <a:off x="-3800475" y="2573338"/>
                <a:ext cx="55563" cy="52388"/>
              </a:xfrm>
              <a:custGeom>
                <a:avLst/>
                <a:gdLst>
                  <a:gd name="T0" fmla="*/ 14 w 26"/>
                  <a:gd name="T1" fmla="*/ 24 h 24"/>
                  <a:gd name="T2" fmla="*/ 5 w 26"/>
                  <a:gd name="T3" fmla="*/ 20 h 24"/>
                  <a:gd name="T4" fmla="*/ 5 w 26"/>
                  <a:gd name="T5" fmla="*/ 3 h 24"/>
                  <a:gd name="T6" fmla="*/ 13 w 26"/>
                  <a:gd name="T7" fmla="*/ 0 h 24"/>
                  <a:gd name="T8" fmla="*/ 23 w 26"/>
                  <a:gd name="T9" fmla="*/ 4 h 24"/>
                  <a:gd name="T10" fmla="*/ 26 w 26"/>
                  <a:gd name="T11" fmla="*/ 13 h 24"/>
                  <a:gd name="T12" fmla="*/ 22 w 26"/>
                  <a:gd name="T13" fmla="*/ 21 h 24"/>
                  <a:gd name="T14" fmla="*/ 14 w 26"/>
                  <a:gd name="T15" fmla="*/ 24 h 24"/>
                  <a:gd name="T16" fmla="*/ 13 w 26"/>
                  <a:gd name="T17" fmla="*/ 8 h 24"/>
                  <a:gd name="T18" fmla="*/ 11 w 26"/>
                  <a:gd name="T19" fmla="*/ 9 h 24"/>
                  <a:gd name="T20" fmla="*/ 11 w 26"/>
                  <a:gd name="T21" fmla="*/ 15 h 24"/>
                  <a:gd name="T22" fmla="*/ 17 w 26"/>
                  <a:gd name="T23" fmla="*/ 15 h 24"/>
                  <a:gd name="T24" fmla="*/ 18 w 26"/>
                  <a:gd name="T25" fmla="*/ 13 h 24"/>
                  <a:gd name="T26" fmla="*/ 17 w 26"/>
                  <a:gd name="T27" fmla="*/ 9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7" y="23"/>
                      <a:pt x="5" y="20"/>
                    </a:cubicBezTo>
                    <a:cubicBezTo>
                      <a:pt x="0" y="16"/>
                      <a:pt x="0" y="8"/>
                      <a:pt x="5" y="3"/>
                    </a:cubicBezTo>
                    <a:cubicBezTo>
                      <a:pt x="7" y="1"/>
                      <a:pt x="10" y="0"/>
                      <a:pt x="13" y="0"/>
                    </a:cubicBezTo>
                    <a:cubicBezTo>
                      <a:pt x="17" y="0"/>
                      <a:pt x="20" y="1"/>
                      <a:pt x="23" y="4"/>
                    </a:cubicBezTo>
                    <a:cubicBezTo>
                      <a:pt x="25" y="6"/>
                      <a:pt x="26" y="10"/>
                      <a:pt x="26" y="13"/>
                    </a:cubicBezTo>
                    <a:cubicBezTo>
                      <a:pt x="26" y="16"/>
                      <a:pt x="25" y="19"/>
                      <a:pt x="22" y="21"/>
                    </a:cubicBezTo>
                    <a:cubicBezTo>
                      <a:pt x="20" y="23"/>
                      <a:pt x="17" y="24"/>
                      <a:pt x="14" y="24"/>
                    </a:cubicBezTo>
                    <a:close/>
                    <a:moveTo>
                      <a:pt x="13" y="8"/>
                    </a:moveTo>
                    <a:cubicBezTo>
                      <a:pt x="13" y="8"/>
                      <a:pt x="12" y="8"/>
                      <a:pt x="11" y="9"/>
                    </a:cubicBezTo>
                    <a:cubicBezTo>
                      <a:pt x="9" y="10"/>
                      <a:pt x="9" y="13"/>
                      <a:pt x="11" y="15"/>
                    </a:cubicBezTo>
                    <a:cubicBezTo>
                      <a:pt x="12" y="16"/>
                      <a:pt x="15" y="17"/>
                      <a:pt x="17" y="15"/>
                    </a:cubicBezTo>
                    <a:cubicBezTo>
                      <a:pt x="18" y="14"/>
                      <a:pt x="18" y="13"/>
                      <a:pt x="18" y="13"/>
                    </a:cubicBezTo>
                    <a:cubicBezTo>
                      <a:pt x="18" y="11"/>
                      <a:pt x="18" y="10"/>
                      <a:pt x="17"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5" name="Freeform 636"/>
              <p:cNvSpPr>
                <a:spLocks noEditPoints="1"/>
              </p:cNvSpPr>
              <p:nvPr/>
            </p:nvSpPr>
            <p:spPr bwMode="auto">
              <a:xfrm>
                <a:off x="-3778250" y="2600326"/>
                <a:ext cx="58738" cy="52388"/>
              </a:xfrm>
              <a:custGeom>
                <a:avLst/>
                <a:gdLst>
                  <a:gd name="T0" fmla="*/ 14 w 27"/>
                  <a:gd name="T1" fmla="*/ 25 h 25"/>
                  <a:gd name="T2" fmla="*/ 5 w 27"/>
                  <a:gd name="T3" fmla="*/ 21 h 25"/>
                  <a:gd name="T4" fmla="*/ 6 w 27"/>
                  <a:gd name="T5" fmla="*/ 3 h 25"/>
                  <a:gd name="T6" fmla="*/ 14 w 27"/>
                  <a:gd name="T7" fmla="*/ 0 h 25"/>
                  <a:gd name="T8" fmla="*/ 23 w 27"/>
                  <a:gd name="T9" fmla="*/ 5 h 25"/>
                  <a:gd name="T10" fmla="*/ 26 w 27"/>
                  <a:gd name="T11" fmla="*/ 14 h 25"/>
                  <a:gd name="T12" fmla="*/ 22 w 27"/>
                  <a:gd name="T13" fmla="*/ 22 h 25"/>
                  <a:gd name="T14" fmla="*/ 14 w 27"/>
                  <a:gd name="T15" fmla="*/ 25 h 25"/>
                  <a:gd name="T16" fmla="*/ 14 w 27"/>
                  <a:gd name="T17" fmla="*/ 8 h 25"/>
                  <a:gd name="T18" fmla="*/ 11 w 27"/>
                  <a:gd name="T19" fmla="*/ 9 h 25"/>
                  <a:gd name="T20" fmla="*/ 11 w 27"/>
                  <a:gd name="T21" fmla="*/ 15 h 25"/>
                  <a:gd name="T22" fmla="*/ 14 w 27"/>
                  <a:gd name="T23" fmla="*/ 17 h 25"/>
                  <a:gd name="T24" fmla="*/ 17 w 27"/>
                  <a:gd name="T25" fmla="*/ 16 h 25"/>
                  <a:gd name="T26" fmla="*/ 18 w 27"/>
                  <a:gd name="T27" fmla="*/ 13 h 25"/>
                  <a:gd name="T28" fmla="*/ 17 w 27"/>
                  <a:gd name="T29" fmla="*/ 10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4" y="25"/>
                    </a:moveTo>
                    <a:cubicBezTo>
                      <a:pt x="11" y="25"/>
                      <a:pt x="7" y="23"/>
                      <a:pt x="5" y="21"/>
                    </a:cubicBezTo>
                    <a:cubicBezTo>
                      <a:pt x="0" y="15"/>
                      <a:pt x="1" y="8"/>
                      <a:pt x="6" y="3"/>
                    </a:cubicBezTo>
                    <a:cubicBezTo>
                      <a:pt x="8" y="1"/>
                      <a:pt x="11" y="0"/>
                      <a:pt x="14" y="0"/>
                    </a:cubicBezTo>
                    <a:cubicBezTo>
                      <a:pt x="17" y="0"/>
                      <a:pt x="21" y="2"/>
                      <a:pt x="23" y="5"/>
                    </a:cubicBezTo>
                    <a:cubicBezTo>
                      <a:pt x="25" y="7"/>
                      <a:pt x="27" y="11"/>
                      <a:pt x="26" y="14"/>
                    </a:cubicBezTo>
                    <a:cubicBezTo>
                      <a:pt x="26" y="17"/>
                      <a:pt x="25" y="20"/>
                      <a:pt x="22" y="22"/>
                    </a:cubicBezTo>
                    <a:cubicBezTo>
                      <a:pt x="20" y="24"/>
                      <a:pt x="17" y="25"/>
                      <a:pt x="14" y="25"/>
                    </a:cubicBezTo>
                    <a:close/>
                    <a:moveTo>
                      <a:pt x="14" y="8"/>
                    </a:moveTo>
                    <a:cubicBezTo>
                      <a:pt x="13" y="8"/>
                      <a:pt x="12" y="8"/>
                      <a:pt x="11" y="9"/>
                    </a:cubicBezTo>
                    <a:cubicBezTo>
                      <a:pt x="10" y="11"/>
                      <a:pt x="9" y="13"/>
                      <a:pt x="11" y="15"/>
                    </a:cubicBezTo>
                    <a:cubicBezTo>
                      <a:pt x="12" y="16"/>
                      <a:pt x="13" y="17"/>
                      <a:pt x="14" y="17"/>
                    </a:cubicBezTo>
                    <a:cubicBezTo>
                      <a:pt x="15" y="17"/>
                      <a:pt x="16" y="16"/>
                      <a:pt x="17" y="16"/>
                    </a:cubicBezTo>
                    <a:cubicBezTo>
                      <a:pt x="18" y="15"/>
                      <a:pt x="18" y="14"/>
                      <a:pt x="18" y="13"/>
                    </a:cubicBezTo>
                    <a:cubicBezTo>
                      <a:pt x="18" y="12"/>
                      <a:pt x="18"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6" name="Freeform 637"/>
              <p:cNvSpPr>
                <a:spLocks noEditPoints="1"/>
              </p:cNvSpPr>
              <p:nvPr/>
            </p:nvSpPr>
            <p:spPr bwMode="auto">
              <a:xfrm>
                <a:off x="-3797300" y="2749551"/>
                <a:ext cx="57150" cy="49213"/>
              </a:xfrm>
              <a:custGeom>
                <a:avLst/>
                <a:gdLst>
                  <a:gd name="T0" fmla="*/ 13 w 26"/>
                  <a:gd name="T1" fmla="*/ 23 h 23"/>
                  <a:gd name="T2" fmla="*/ 11 w 26"/>
                  <a:gd name="T3" fmla="*/ 23 h 23"/>
                  <a:gd name="T4" fmla="*/ 4 w 26"/>
                  <a:gd name="T5" fmla="*/ 18 h 23"/>
                  <a:gd name="T6" fmla="*/ 8 w 26"/>
                  <a:gd name="T7" fmla="*/ 2 h 23"/>
                  <a:gd name="T8" fmla="*/ 15 w 26"/>
                  <a:gd name="T9" fmla="*/ 0 h 23"/>
                  <a:gd name="T10" fmla="*/ 24 w 26"/>
                  <a:gd name="T11" fmla="*/ 5 h 23"/>
                  <a:gd name="T12" fmla="*/ 25 w 26"/>
                  <a:gd name="T13" fmla="*/ 14 h 23"/>
                  <a:gd name="T14" fmla="*/ 20 w 26"/>
                  <a:gd name="T15" fmla="*/ 21 h 23"/>
                  <a:gd name="T16" fmla="*/ 13 w 26"/>
                  <a:gd name="T17" fmla="*/ 23 h 23"/>
                  <a:gd name="T18" fmla="*/ 15 w 26"/>
                  <a:gd name="T19" fmla="*/ 8 h 23"/>
                  <a:gd name="T20" fmla="*/ 12 w 26"/>
                  <a:gd name="T21" fmla="*/ 9 h 23"/>
                  <a:gd name="T22" fmla="*/ 10 w 26"/>
                  <a:gd name="T23" fmla="*/ 14 h 23"/>
                  <a:gd name="T24" fmla="*/ 12 w 26"/>
                  <a:gd name="T25" fmla="*/ 15 h 23"/>
                  <a:gd name="T26" fmla="*/ 16 w 26"/>
                  <a:gd name="T27" fmla="*/ 14 h 23"/>
                  <a:gd name="T28" fmla="*/ 18 w 26"/>
                  <a:gd name="T29" fmla="*/ 12 h 23"/>
                  <a:gd name="T30" fmla="*/ 17 w 26"/>
                  <a:gd name="T31" fmla="*/ 10 h 23"/>
                  <a:gd name="T32" fmla="*/ 15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3" y="23"/>
                      <a:pt x="12" y="23"/>
                      <a:pt x="11" y="23"/>
                    </a:cubicBezTo>
                    <a:cubicBezTo>
                      <a:pt x="8" y="22"/>
                      <a:pt x="5" y="21"/>
                      <a:pt x="4" y="18"/>
                    </a:cubicBezTo>
                    <a:cubicBezTo>
                      <a:pt x="0" y="13"/>
                      <a:pt x="2" y="6"/>
                      <a:pt x="8" y="2"/>
                    </a:cubicBezTo>
                    <a:cubicBezTo>
                      <a:pt x="10" y="1"/>
                      <a:pt x="12" y="0"/>
                      <a:pt x="15" y="0"/>
                    </a:cubicBezTo>
                    <a:cubicBezTo>
                      <a:pt x="19" y="0"/>
                      <a:pt x="22" y="2"/>
                      <a:pt x="24" y="5"/>
                    </a:cubicBezTo>
                    <a:cubicBezTo>
                      <a:pt x="26" y="8"/>
                      <a:pt x="26" y="11"/>
                      <a:pt x="25" y="14"/>
                    </a:cubicBezTo>
                    <a:cubicBezTo>
                      <a:pt x="25" y="17"/>
                      <a:pt x="23" y="20"/>
                      <a:pt x="20" y="21"/>
                    </a:cubicBezTo>
                    <a:cubicBezTo>
                      <a:pt x="18" y="23"/>
                      <a:pt x="16" y="23"/>
                      <a:pt x="13" y="23"/>
                    </a:cubicBezTo>
                    <a:close/>
                    <a:moveTo>
                      <a:pt x="15" y="8"/>
                    </a:moveTo>
                    <a:cubicBezTo>
                      <a:pt x="14" y="8"/>
                      <a:pt x="13" y="8"/>
                      <a:pt x="12" y="9"/>
                    </a:cubicBezTo>
                    <a:cubicBezTo>
                      <a:pt x="10" y="10"/>
                      <a:pt x="10" y="12"/>
                      <a:pt x="10" y="14"/>
                    </a:cubicBezTo>
                    <a:cubicBezTo>
                      <a:pt x="11" y="15"/>
                      <a:pt x="12" y="15"/>
                      <a:pt x="12" y="15"/>
                    </a:cubicBezTo>
                    <a:cubicBezTo>
                      <a:pt x="13" y="15"/>
                      <a:pt x="15" y="15"/>
                      <a:pt x="16" y="14"/>
                    </a:cubicBezTo>
                    <a:cubicBezTo>
                      <a:pt x="17" y="14"/>
                      <a:pt x="17" y="13"/>
                      <a:pt x="18" y="12"/>
                    </a:cubicBezTo>
                    <a:cubicBezTo>
                      <a:pt x="18" y="11"/>
                      <a:pt x="18" y="10"/>
                      <a:pt x="17" y="10"/>
                    </a:cubicBezTo>
                    <a:cubicBezTo>
                      <a:pt x="17" y="9"/>
                      <a:pt x="16" y="8"/>
                      <a:pt x="1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7" name="Freeform 638"/>
              <p:cNvSpPr>
                <a:spLocks noEditPoints="1"/>
              </p:cNvSpPr>
              <p:nvPr/>
            </p:nvSpPr>
            <p:spPr bwMode="auto">
              <a:xfrm>
                <a:off x="-3779837" y="2778126"/>
                <a:ext cx="55563" cy="49213"/>
              </a:xfrm>
              <a:custGeom>
                <a:avLst/>
                <a:gdLst>
                  <a:gd name="T0" fmla="*/ 13 w 26"/>
                  <a:gd name="T1" fmla="*/ 23 h 23"/>
                  <a:gd name="T2" fmla="*/ 3 w 26"/>
                  <a:gd name="T3" fmla="*/ 17 h 23"/>
                  <a:gd name="T4" fmla="*/ 8 w 26"/>
                  <a:gd name="T5" fmla="*/ 1 h 23"/>
                  <a:gd name="T6" fmla="*/ 14 w 26"/>
                  <a:gd name="T7" fmla="*/ 0 h 23"/>
                  <a:gd name="T8" fmla="*/ 24 w 26"/>
                  <a:gd name="T9" fmla="*/ 5 h 23"/>
                  <a:gd name="T10" fmla="*/ 25 w 26"/>
                  <a:gd name="T11" fmla="*/ 14 h 23"/>
                  <a:gd name="T12" fmla="*/ 19 w 26"/>
                  <a:gd name="T13" fmla="*/ 21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1 h 23"/>
                  <a:gd name="T26" fmla="*/ 17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5" y="21"/>
                      <a:pt x="3" y="17"/>
                    </a:cubicBezTo>
                    <a:cubicBezTo>
                      <a:pt x="0" y="12"/>
                      <a:pt x="2" y="5"/>
                      <a:pt x="8" y="1"/>
                    </a:cubicBezTo>
                    <a:cubicBezTo>
                      <a:pt x="10" y="0"/>
                      <a:pt x="12" y="0"/>
                      <a:pt x="14" y="0"/>
                    </a:cubicBezTo>
                    <a:cubicBezTo>
                      <a:pt x="18" y="0"/>
                      <a:pt x="22" y="2"/>
                      <a:pt x="24" y="5"/>
                    </a:cubicBezTo>
                    <a:cubicBezTo>
                      <a:pt x="25" y="8"/>
                      <a:pt x="26" y="11"/>
                      <a:pt x="25" y="14"/>
                    </a:cubicBezTo>
                    <a:cubicBezTo>
                      <a:pt x="24" y="17"/>
                      <a:pt x="22" y="19"/>
                      <a:pt x="19" y="21"/>
                    </a:cubicBezTo>
                    <a:cubicBezTo>
                      <a:pt x="17" y="22"/>
                      <a:pt x="15" y="23"/>
                      <a:pt x="13" y="23"/>
                    </a:cubicBezTo>
                    <a:close/>
                    <a:moveTo>
                      <a:pt x="14" y="8"/>
                    </a:moveTo>
                    <a:cubicBezTo>
                      <a:pt x="13" y="8"/>
                      <a:pt x="13" y="8"/>
                      <a:pt x="12" y="8"/>
                    </a:cubicBezTo>
                    <a:cubicBezTo>
                      <a:pt x="10" y="9"/>
                      <a:pt x="9" y="12"/>
                      <a:pt x="10" y="13"/>
                    </a:cubicBezTo>
                    <a:cubicBezTo>
                      <a:pt x="11" y="15"/>
                      <a:pt x="13" y="15"/>
                      <a:pt x="15" y="14"/>
                    </a:cubicBezTo>
                    <a:cubicBezTo>
                      <a:pt x="16" y="13"/>
                      <a:pt x="17" y="12"/>
                      <a:pt x="17" y="11"/>
                    </a:cubicBezTo>
                    <a:cubicBezTo>
                      <a:pt x="17"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8" name="Freeform 639"/>
              <p:cNvSpPr>
                <a:spLocks noEditPoints="1"/>
              </p:cNvSpPr>
              <p:nvPr/>
            </p:nvSpPr>
            <p:spPr bwMode="auto">
              <a:xfrm>
                <a:off x="-3763962" y="2803526"/>
                <a:ext cx="55563" cy="49213"/>
              </a:xfrm>
              <a:custGeom>
                <a:avLst/>
                <a:gdLst>
                  <a:gd name="T0" fmla="*/ 13 w 26"/>
                  <a:gd name="T1" fmla="*/ 23 h 23"/>
                  <a:gd name="T2" fmla="*/ 3 w 26"/>
                  <a:gd name="T3" fmla="*/ 18 h 23"/>
                  <a:gd name="T4" fmla="*/ 8 w 26"/>
                  <a:gd name="T5" fmla="*/ 2 h 23"/>
                  <a:gd name="T6" fmla="*/ 14 w 26"/>
                  <a:gd name="T7" fmla="*/ 0 h 23"/>
                  <a:gd name="T8" fmla="*/ 24 w 26"/>
                  <a:gd name="T9" fmla="*/ 6 h 23"/>
                  <a:gd name="T10" fmla="*/ 25 w 26"/>
                  <a:gd name="T11" fmla="*/ 15 h 23"/>
                  <a:gd name="T12" fmla="*/ 18 w 26"/>
                  <a:gd name="T13" fmla="*/ 22 h 23"/>
                  <a:gd name="T14" fmla="*/ 13 w 26"/>
                  <a:gd name="T15" fmla="*/ 23 h 23"/>
                  <a:gd name="T16" fmla="*/ 14 w 26"/>
                  <a:gd name="T17" fmla="*/ 8 h 23"/>
                  <a:gd name="T18" fmla="*/ 12 w 26"/>
                  <a:gd name="T19" fmla="*/ 9 h 23"/>
                  <a:gd name="T20" fmla="*/ 10 w 26"/>
                  <a:gd name="T21" fmla="*/ 14 h 23"/>
                  <a:gd name="T22" fmla="*/ 13 w 26"/>
                  <a:gd name="T23" fmla="*/ 15 h 23"/>
                  <a:gd name="T24" fmla="*/ 15 w 26"/>
                  <a:gd name="T25" fmla="*/ 15 h 23"/>
                  <a:gd name="T26" fmla="*/ 17 w 26"/>
                  <a:gd name="T27" fmla="*/ 12 h 23"/>
                  <a:gd name="T28" fmla="*/ 17 w 26"/>
                  <a:gd name="T29" fmla="*/ 10 h 23"/>
                  <a:gd name="T30" fmla="*/ 14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3" y="23"/>
                    </a:moveTo>
                    <a:cubicBezTo>
                      <a:pt x="8" y="23"/>
                      <a:pt x="4" y="21"/>
                      <a:pt x="3" y="18"/>
                    </a:cubicBezTo>
                    <a:cubicBezTo>
                      <a:pt x="0" y="12"/>
                      <a:pt x="2" y="5"/>
                      <a:pt x="8" y="2"/>
                    </a:cubicBezTo>
                    <a:cubicBezTo>
                      <a:pt x="10" y="1"/>
                      <a:pt x="12" y="0"/>
                      <a:pt x="14" y="0"/>
                    </a:cubicBezTo>
                    <a:cubicBezTo>
                      <a:pt x="18" y="0"/>
                      <a:pt x="22" y="3"/>
                      <a:pt x="24" y="6"/>
                    </a:cubicBezTo>
                    <a:cubicBezTo>
                      <a:pt x="26" y="9"/>
                      <a:pt x="26" y="12"/>
                      <a:pt x="25" y="15"/>
                    </a:cubicBezTo>
                    <a:cubicBezTo>
                      <a:pt x="24" y="18"/>
                      <a:pt x="21" y="21"/>
                      <a:pt x="18" y="22"/>
                    </a:cubicBezTo>
                    <a:cubicBezTo>
                      <a:pt x="17" y="23"/>
                      <a:pt x="15" y="23"/>
                      <a:pt x="13" y="23"/>
                    </a:cubicBezTo>
                    <a:close/>
                    <a:moveTo>
                      <a:pt x="14" y="8"/>
                    </a:moveTo>
                    <a:cubicBezTo>
                      <a:pt x="13" y="8"/>
                      <a:pt x="13" y="9"/>
                      <a:pt x="12" y="9"/>
                    </a:cubicBezTo>
                    <a:cubicBezTo>
                      <a:pt x="10" y="10"/>
                      <a:pt x="9" y="12"/>
                      <a:pt x="10" y="14"/>
                    </a:cubicBezTo>
                    <a:cubicBezTo>
                      <a:pt x="10" y="15"/>
                      <a:pt x="11" y="15"/>
                      <a:pt x="13" y="15"/>
                    </a:cubicBezTo>
                    <a:cubicBezTo>
                      <a:pt x="13" y="15"/>
                      <a:pt x="14" y="15"/>
                      <a:pt x="15" y="15"/>
                    </a:cubicBezTo>
                    <a:cubicBezTo>
                      <a:pt x="16" y="14"/>
                      <a:pt x="17" y="13"/>
                      <a:pt x="17" y="12"/>
                    </a:cubicBezTo>
                    <a:cubicBezTo>
                      <a:pt x="17" y="12"/>
                      <a:pt x="17"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9" name="Freeform 640"/>
              <p:cNvSpPr>
                <a:spLocks noEditPoints="1"/>
              </p:cNvSpPr>
              <p:nvPr/>
            </p:nvSpPr>
            <p:spPr bwMode="auto">
              <a:xfrm>
                <a:off x="-3751262" y="2833688"/>
                <a:ext cx="55563" cy="49213"/>
              </a:xfrm>
              <a:custGeom>
                <a:avLst/>
                <a:gdLst>
                  <a:gd name="T0" fmla="*/ 13 w 26"/>
                  <a:gd name="T1" fmla="*/ 23 h 23"/>
                  <a:gd name="T2" fmla="*/ 3 w 26"/>
                  <a:gd name="T3" fmla="*/ 16 h 23"/>
                  <a:gd name="T4" fmla="*/ 9 w 26"/>
                  <a:gd name="T5" fmla="*/ 1 h 23"/>
                  <a:gd name="T6" fmla="*/ 14 w 26"/>
                  <a:gd name="T7" fmla="*/ 0 h 23"/>
                  <a:gd name="T8" fmla="*/ 25 w 26"/>
                  <a:gd name="T9" fmla="*/ 6 h 23"/>
                  <a:gd name="T10" fmla="*/ 25 w 26"/>
                  <a:gd name="T11" fmla="*/ 15 h 23"/>
                  <a:gd name="T12" fmla="*/ 18 w 26"/>
                  <a:gd name="T13" fmla="*/ 21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2 h 23"/>
                  <a:gd name="T26" fmla="*/ 17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4" y="20"/>
                      <a:pt x="3" y="16"/>
                    </a:cubicBezTo>
                    <a:cubicBezTo>
                      <a:pt x="0" y="11"/>
                      <a:pt x="3" y="4"/>
                      <a:pt x="9" y="1"/>
                    </a:cubicBezTo>
                    <a:cubicBezTo>
                      <a:pt x="11" y="0"/>
                      <a:pt x="12" y="0"/>
                      <a:pt x="14" y="0"/>
                    </a:cubicBezTo>
                    <a:cubicBezTo>
                      <a:pt x="19" y="0"/>
                      <a:pt x="23" y="2"/>
                      <a:pt x="25" y="6"/>
                    </a:cubicBezTo>
                    <a:cubicBezTo>
                      <a:pt x="26" y="9"/>
                      <a:pt x="26" y="12"/>
                      <a:pt x="25" y="15"/>
                    </a:cubicBezTo>
                    <a:cubicBezTo>
                      <a:pt x="24" y="18"/>
                      <a:pt x="21" y="20"/>
                      <a:pt x="18" y="21"/>
                    </a:cubicBezTo>
                    <a:cubicBezTo>
                      <a:pt x="17" y="22"/>
                      <a:pt x="15" y="23"/>
                      <a:pt x="13" y="23"/>
                    </a:cubicBezTo>
                    <a:close/>
                    <a:moveTo>
                      <a:pt x="14" y="8"/>
                    </a:moveTo>
                    <a:cubicBezTo>
                      <a:pt x="14" y="8"/>
                      <a:pt x="13" y="8"/>
                      <a:pt x="12" y="8"/>
                    </a:cubicBezTo>
                    <a:cubicBezTo>
                      <a:pt x="10" y="9"/>
                      <a:pt x="9" y="11"/>
                      <a:pt x="10" y="13"/>
                    </a:cubicBezTo>
                    <a:cubicBezTo>
                      <a:pt x="11" y="14"/>
                      <a:pt x="13" y="15"/>
                      <a:pt x="15" y="14"/>
                    </a:cubicBezTo>
                    <a:cubicBezTo>
                      <a:pt x="16" y="14"/>
                      <a:pt x="17" y="13"/>
                      <a:pt x="17" y="12"/>
                    </a:cubicBezTo>
                    <a:cubicBezTo>
                      <a:pt x="18" y="11"/>
                      <a:pt x="18" y="10"/>
                      <a:pt x="17" y="9"/>
                    </a:cubicBezTo>
                    <a:cubicBezTo>
                      <a:pt x="17" y="8"/>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0" name="Freeform 641"/>
              <p:cNvSpPr>
                <a:spLocks noEditPoints="1"/>
              </p:cNvSpPr>
              <p:nvPr/>
            </p:nvSpPr>
            <p:spPr bwMode="auto">
              <a:xfrm>
                <a:off x="-3738562" y="2862263"/>
                <a:ext cx="55563" cy="49213"/>
              </a:xfrm>
              <a:custGeom>
                <a:avLst/>
                <a:gdLst>
                  <a:gd name="T0" fmla="*/ 13 w 26"/>
                  <a:gd name="T1" fmla="*/ 23 h 23"/>
                  <a:gd name="T2" fmla="*/ 2 w 26"/>
                  <a:gd name="T3" fmla="*/ 16 h 23"/>
                  <a:gd name="T4" fmla="*/ 9 w 26"/>
                  <a:gd name="T5" fmla="*/ 1 h 23"/>
                  <a:gd name="T6" fmla="*/ 14 w 26"/>
                  <a:gd name="T7" fmla="*/ 0 h 23"/>
                  <a:gd name="T8" fmla="*/ 25 w 26"/>
                  <a:gd name="T9" fmla="*/ 7 h 23"/>
                  <a:gd name="T10" fmla="*/ 24 w 26"/>
                  <a:gd name="T11" fmla="*/ 16 h 23"/>
                  <a:gd name="T12" fmla="*/ 17 w 26"/>
                  <a:gd name="T13" fmla="*/ 22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2 h 23"/>
                  <a:gd name="T26" fmla="*/ 17 w 26"/>
                  <a:gd name="T27" fmla="*/ 10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4" y="20"/>
                      <a:pt x="2" y="16"/>
                    </a:cubicBezTo>
                    <a:cubicBezTo>
                      <a:pt x="0" y="10"/>
                      <a:pt x="3" y="4"/>
                      <a:pt x="9" y="1"/>
                    </a:cubicBezTo>
                    <a:cubicBezTo>
                      <a:pt x="11" y="0"/>
                      <a:pt x="12" y="0"/>
                      <a:pt x="14" y="0"/>
                    </a:cubicBezTo>
                    <a:cubicBezTo>
                      <a:pt x="19" y="0"/>
                      <a:pt x="23" y="3"/>
                      <a:pt x="25" y="7"/>
                    </a:cubicBezTo>
                    <a:cubicBezTo>
                      <a:pt x="26" y="10"/>
                      <a:pt x="26" y="13"/>
                      <a:pt x="24" y="16"/>
                    </a:cubicBezTo>
                    <a:cubicBezTo>
                      <a:pt x="23" y="19"/>
                      <a:pt x="21" y="21"/>
                      <a:pt x="17" y="22"/>
                    </a:cubicBezTo>
                    <a:cubicBezTo>
                      <a:pt x="16" y="23"/>
                      <a:pt x="14" y="23"/>
                      <a:pt x="13" y="23"/>
                    </a:cubicBezTo>
                    <a:close/>
                    <a:moveTo>
                      <a:pt x="14" y="8"/>
                    </a:moveTo>
                    <a:cubicBezTo>
                      <a:pt x="13" y="8"/>
                      <a:pt x="13" y="8"/>
                      <a:pt x="12" y="8"/>
                    </a:cubicBezTo>
                    <a:cubicBezTo>
                      <a:pt x="10" y="9"/>
                      <a:pt x="9" y="11"/>
                      <a:pt x="10" y="13"/>
                    </a:cubicBezTo>
                    <a:cubicBezTo>
                      <a:pt x="10" y="15"/>
                      <a:pt x="13" y="15"/>
                      <a:pt x="15" y="14"/>
                    </a:cubicBezTo>
                    <a:cubicBezTo>
                      <a:pt x="16" y="14"/>
                      <a:pt x="17" y="13"/>
                      <a:pt x="17" y="12"/>
                    </a:cubicBezTo>
                    <a:cubicBezTo>
                      <a:pt x="17"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1" name="Freeform 642"/>
              <p:cNvSpPr>
                <a:spLocks noEditPoints="1"/>
              </p:cNvSpPr>
              <p:nvPr/>
            </p:nvSpPr>
            <p:spPr bwMode="auto">
              <a:xfrm>
                <a:off x="-3725862" y="2889251"/>
                <a:ext cx="53975" cy="52388"/>
              </a:xfrm>
              <a:custGeom>
                <a:avLst/>
                <a:gdLst>
                  <a:gd name="T0" fmla="*/ 12 w 25"/>
                  <a:gd name="T1" fmla="*/ 24 h 24"/>
                  <a:gd name="T2" fmla="*/ 1 w 25"/>
                  <a:gd name="T3" fmla="*/ 16 h 24"/>
                  <a:gd name="T4" fmla="*/ 2 w 25"/>
                  <a:gd name="T5" fmla="*/ 7 h 24"/>
                  <a:gd name="T6" fmla="*/ 9 w 25"/>
                  <a:gd name="T7" fmla="*/ 1 h 24"/>
                  <a:gd name="T8" fmla="*/ 18 w 25"/>
                  <a:gd name="T9" fmla="*/ 2 h 24"/>
                  <a:gd name="T10" fmla="*/ 24 w 25"/>
                  <a:gd name="T11" fmla="*/ 8 h 24"/>
                  <a:gd name="T12" fmla="*/ 23 w 25"/>
                  <a:gd name="T13" fmla="*/ 17 h 24"/>
                  <a:gd name="T14" fmla="*/ 16 w 25"/>
                  <a:gd name="T15" fmla="*/ 23 h 24"/>
                  <a:gd name="T16" fmla="*/ 12 w 25"/>
                  <a:gd name="T17" fmla="*/ 24 h 24"/>
                  <a:gd name="T18" fmla="*/ 13 w 25"/>
                  <a:gd name="T19" fmla="*/ 9 h 24"/>
                  <a:gd name="T20" fmla="*/ 11 w 25"/>
                  <a:gd name="T21" fmla="*/ 9 h 24"/>
                  <a:gd name="T22" fmla="*/ 9 w 25"/>
                  <a:gd name="T23" fmla="*/ 11 h 24"/>
                  <a:gd name="T24" fmla="*/ 9 w 25"/>
                  <a:gd name="T25" fmla="*/ 14 h 24"/>
                  <a:gd name="T26" fmla="*/ 14 w 25"/>
                  <a:gd name="T27" fmla="*/ 15 h 24"/>
                  <a:gd name="T28" fmla="*/ 16 w 25"/>
                  <a:gd name="T29" fmla="*/ 13 h 24"/>
                  <a:gd name="T30" fmla="*/ 16 w 25"/>
                  <a:gd name="T31" fmla="*/ 11 h 24"/>
                  <a:gd name="T32" fmla="*/ 15 w 25"/>
                  <a:gd name="T33" fmla="*/ 9 h 24"/>
                  <a:gd name="T34" fmla="*/ 13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7" y="24"/>
                      <a:pt x="2" y="21"/>
                      <a:pt x="1" y="16"/>
                    </a:cubicBezTo>
                    <a:cubicBezTo>
                      <a:pt x="0" y="13"/>
                      <a:pt x="0" y="10"/>
                      <a:pt x="2" y="7"/>
                    </a:cubicBezTo>
                    <a:cubicBezTo>
                      <a:pt x="3" y="5"/>
                      <a:pt x="6" y="3"/>
                      <a:pt x="9" y="1"/>
                    </a:cubicBezTo>
                    <a:cubicBezTo>
                      <a:pt x="12" y="0"/>
                      <a:pt x="15" y="0"/>
                      <a:pt x="18" y="2"/>
                    </a:cubicBezTo>
                    <a:cubicBezTo>
                      <a:pt x="21" y="3"/>
                      <a:pt x="23" y="5"/>
                      <a:pt x="24" y="8"/>
                    </a:cubicBezTo>
                    <a:cubicBezTo>
                      <a:pt x="25" y="11"/>
                      <a:pt x="25" y="14"/>
                      <a:pt x="23" y="17"/>
                    </a:cubicBezTo>
                    <a:cubicBezTo>
                      <a:pt x="22" y="20"/>
                      <a:pt x="19" y="22"/>
                      <a:pt x="16" y="23"/>
                    </a:cubicBezTo>
                    <a:cubicBezTo>
                      <a:pt x="15" y="23"/>
                      <a:pt x="13" y="24"/>
                      <a:pt x="12" y="24"/>
                    </a:cubicBezTo>
                    <a:close/>
                    <a:moveTo>
                      <a:pt x="13" y="9"/>
                    </a:moveTo>
                    <a:cubicBezTo>
                      <a:pt x="13" y="9"/>
                      <a:pt x="12" y="9"/>
                      <a:pt x="11" y="9"/>
                    </a:cubicBezTo>
                    <a:cubicBezTo>
                      <a:pt x="10" y="9"/>
                      <a:pt x="10" y="10"/>
                      <a:pt x="9" y="11"/>
                    </a:cubicBezTo>
                    <a:cubicBezTo>
                      <a:pt x="9" y="12"/>
                      <a:pt x="8" y="13"/>
                      <a:pt x="9" y="14"/>
                    </a:cubicBezTo>
                    <a:cubicBezTo>
                      <a:pt x="9" y="15"/>
                      <a:pt x="11" y="16"/>
                      <a:pt x="14" y="15"/>
                    </a:cubicBezTo>
                    <a:cubicBezTo>
                      <a:pt x="15" y="15"/>
                      <a:pt x="16" y="14"/>
                      <a:pt x="16" y="13"/>
                    </a:cubicBezTo>
                    <a:cubicBezTo>
                      <a:pt x="16" y="13"/>
                      <a:pt x="17" y="12"/>
                      <a:pt x="16" y="11"/>
                    </a:cubicBezTo>
                    <a:cubicBezTo>
                      <a:pt x="16" y="10"/>
                      <a:pt x="15" y="9"/>
                      <a:pt x="15" y="9"/>
                    </a:cubicBezTo>
                    <a:cubicBezTo>
                      <a:pt x="14"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2" name="Freeform 643"/>
              <p:cNvSpPr>
                <a:spLocks noEditPoints="1"/>
              </p:cNvSpPr>
              <p:nvPr/>
            </p:nvSpPr>
            <p:spPr bwMode="auto">
              <a:xfrm>
                <a:off x="-3762375" y="2740026"/>
                <a:ext cx="58738" cy="50800"/>
              </a:xfrm>
              <a:custGeom>
                <a:avLst/>
                <a:gdLst>
                  <a:gd name="T0" fmla="*/ 14 w 27"/>
                  <a:gd name="T1" fmla="*/ 24 h 24"/>
                  <a:gd name="T2" fmla="*/ 4 w 27"/>
                  <a:gd name="T3" fmla="*/ 18 h 24"/>
                  <a:gd name="T4" fmla="*/ 8 w 27"/>
                  <a:gd name="T5" fmla="*/ 2 h 24"/>
                  <a:gd name="T6" fmla="*/ 14 w 27"/>
                  <a:gd name="T7" fmla="*/ 0 h 24"/>
                  <a:gd name="T8" fmla="*/ 24 w 27"/>
                  <a:gd name="T9" fmla="*/ 6 h 24"/>
                  <a:gd name="T10" fmla="*/ 26 w 27"/>
                  <a:gd name="T11" fmla="*/ 15 h 24"/>
                  <a:gd name="T12" fmla="*/ 20 w 27"/>
                  <a:gd name="T13" fmla="*/ 22 h 24"/>
                  <a:gd name="T14" fmla="*/ 14 w 27"/>
                  <a:gd name="T15" fmla="*/ 24 h 24"/>
                  <a:gd name="T16" fmla="*/ 14 w 27"/>
                  <a:gd name="T17" fmla="*/ 8 h 24"/>
                  <a:gd name="T18" fmla="*/ 12 w 27"/>
                  <a:gd name="T19" fmla="*/ 9 h 24"/>
                  <a:gd name="T20" fmla="*/ 11 w 27"/>
                  <a:gd name="T21" fmla="*/ 14 h 24"/>
                  <a:gd name="T22" fmla="*/ 16 w 27"/>
                  <a:gd name="T23" fmla="*/ 15 h 24"/>
                  <a:gd name="T24" fmla="*/ 18 w 27"/>
                  <a:gd name="T25" fmla="*/ 13 h 24"/>
                  <a:gd name="T26" fmla="*/ 18 w 27"/>
                  <a:gd name="T27" fmla="*/ 10 h 24"/>
                  <a:gd name="T28" fmla="*/ 14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4" y="24"/>
                    </a:moveTo>
                    <a:cubicBezTo>
                      <a:pt x="10" y="24"/>
                      <a:pt x="6" y="22"/>
                      <a:pt x="4" y="18"/>
                    </a:cubicBezTo>
                    <a:cubicBezTo>
                      <a:pt x="0" y="13"/>
                      <a:pt x="2" y="6"/>
                      <a:pt x="8" y="2"/>
                    </a:cubicBezTo>
                    <a:cubicBezTo>
                      <a:pt x="10" y="1"/>
                      <a:pt x="12" y="0"/>
                      <a:pt x="14" y="0"/>
                    </a:cubicBezTo>
                    <a:cubicBezTo>
                      <a:pt x="19" y="0"/>
                      <a:pt x="22" y="2"/>
                      <a:pt x="24" y="6"/>
                    </a:cubicBezTo>
                    <a:cubicBezTo>
                      <a:pt x="26" y="8"/>
                      <a:pt x="27" y="11"/>
                      <a:pt x="26" y="15"/>
                    </a:cubicBezTo>
                    <a:cubicBezTo>
                      <a:pt x="25" y="18"/>
                      <a:pt x="23" y="20"/>
                      <a:pt x="20" y="22"/>
                    </a:cubicBezTo>
                    <a:cubicBezTo>
                      <a:pt x="18" y="23"/>
                      <a:pt x="16" y="24"/>
                      <a:pt x="14" y="24"/>
                    </a:cubicBezTo>
                    <a:close/>
                    <a:moveTo>
                      <a:pt x="14" y="8"/>
                    </a:moveTo>
                    <a:cubicBezTo>
                      <a:pt x="14" y="8"/>
                      <a:pt x="13" y="8"/>
                      <a:pt x="12" y="9"/>
                    </a:cubicBezTo>
                    <a:cubicBezTo>
                      <a:pt x="10" y="10"/>
                      <a:pt x="10" y="12"/>
                      <a:pt x="11" y="14"/>
                    </a:cubicBezTo>
                    <a:cubicBezTo>
                      <a:pt x="12" y="16"/>
                      <a:pt x="14" y="16"/>
                      <a:pt x="16" y="15"/>
                    </a:cubicBezTo>
                    <a:cubicBezTo>
                      <a:pt x="17" y="15"/>
                      <a:pt x="18" y="14"/>
                      <a:pt x="18"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3" name="Freeform 644"/>
              <p:cNvSpPr>
                <a:spLocks noEditPoints="1"/>
              </p:cNvSpPr>
              <p:nvPr/>
            </p:nvSpPr>
            <p:spPr bwMode="auto">
              <a:xfrm>
                <a:off x="-3744912" y="2767013"/>
                <a:ext cx="55563" cy="52388"/>
              </a:xfrm>
              <a:custGeom>
                <a:avLst/>
                <a:gdLst>
                  <a:gd name="T0" fmla="*/ 13 w 26"/>
                  <a:gd name="T1" fmla="*/ 24 h 24"/>
                  <a:gd name="T2" fmla="*/ 10 w 26"/>
                  <a:gd name="T3" fmla="*/ 24 h 24"/>
                  <a:gd name="T4" fmla="*/ 3 w 26"/>
                  <a:gd name="T5" fmla="*/ 18 h 24"/>
                  <a:gd name="T6" fmla="*/ 8 w 26"/>
                  <a:gd name="T7" fmla="*/ 2 h 24"/>
                  <a:gd name="T8" fmla="*/ 14 w 26"/>
                  <a:gd name="T9" fmla="*/ 0 h 24"/>
                  <a:gd name="T10" fmla="*/ 24 w 26"/>
                  <a:gd name="T11" fmla="*/ 6 h 24"/>
                  <a:gd name="T12" fmla="*/ 25 w 26"/>
                  <a:gd name="T13" fmla="*/ 16 h 24"/>
                  <a:gd name="T14" fmla="*/ 19 w 26"/>
                  <a:gd name="T15" fmla="*/ 23 h 24"/>
                  <a:gd name="T16" fmla="*/ 13 w 26"/>
                  <a:gd name="T17" fmla="*/ 24 h 24"/>
                  <a:gd name="T18" fmla="*/ 14 w 26"/>
                  <a:gd name="T19" fmla="*/ 8 h 24"/>
                  <a:gd name="T20" fmla="*/ 12 w 26"/>
                  <a:gd name="T21" fmla="*/ 9 h 24"/>
                  <a:gd name="T22" fmla="*/ 10 w 26"/>
                  <a:gd name="T23" fmla="*/ 14 h 24"/>
                  <a:gd name="T24" fmla="*/ 12 w 26"/>
                  <a:gd name="T25" fmla="*/ 16 h 24"/>
                  <a:gd name="T26" fmla="*/ 16 w 26"/>
                  <a:gd name="T27" fmla="*/ 15 h 24"/>
                  <a:gd name="T28" fmla="*/ 18 w 26"/>
                  <a:gd name="T29" fmla="*/ 13 h 24"/>
                  <a:gd name="T30" fmla="*/ 17 w 26"/>
                  <a:gd name="T31" fmla="*/ 10 h 24"/>
                  <a:gd name="T32" fmla="*/ 14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0" y="24"/>
                    </a:cubicBezTo>
                    <a:cubicBezTo>
                      <a:pt x="7" y="23"/>
                      <a:pt x="5" y="21"/>
                      <a:pt x="3" y="18"/>
                    </a:cubicBezTo>
                    <a:cubicBezTo>
                      <a:pt x="0" y="13"/>
                      <a:pt x="2" y="5"/>
                      <a:pt x="8" y="2"/>
                    </a:cubicBezTo>
                    <a:cubicBezTo>
                      <a:pt x="10" y="1"/>
                      <a:pt x="12" y="0"/>
                      <a:pt x="14" y="0"/>
                    </a:cubicBezTo>
                    <a:cubicBezTo>
                      <a:pt x="18" y="0"/>
                      <a:pt x="22" y="3"/>
                      <a:pt x="24" y="6"/>
                    </a:cubicBezTo>
                    <a:cubicBezTo>
                      <a:pt x="26" y="9"/>
                      <a:pt x="26" y="12"/>
                      <a:pt x="25" y="16"/>
                    </a:cubicBezTo>
                    <a:cubicBezTo>
                      <a:pt x="24" y="19"/>
                      <a:pt x="22" y="21"/>
                      <a:pt x="19" y="23"/>
                    </a:cubicBezTo>
                    <a:cubicBezTo>
                      <a:pt x="18" y="24"/>
                      <a:pt x="15" y="24"/>
                      <a:pt x="13" y="24"/>
                    </a:cubicBezTo>
                    <a:close/>
                    <a:moveTo>
                      <a:pt x="14" y="8"/>
                    </a:moveTo>
                    <a:cubicBezTo>
                      <a:pt x="13" y="8"/>
                      <a:pt x="13" y="9"/>
                      <a:pt x="12" y="9"/>
                    </a:cubicBezTo>
                    <a:cubicBezTo>
                      <a:pt x="10" y="10"/>
                      <a:pt x="9" y="13"/>
                      <a:pt x="10" y="14"/>
                    </a:cubicBezTo>
                    <a:cubicBezTo>
                      <a:pt x="11" y="15"/>
                      <a:pt x="12" y="16"/>
                      <a:pt x="12" y="16"/>
                    </a:cubicBezTo>
                    <a:cubicBezTo>
                      <a:pt x="13" y="16"/>
                      <a:pt x="15" y="16"/>
                      <a:pt x="16" y="15"/>
                    </a:cubicBezTo>
                    <a:cubicBezTo>
                      <a:pt x="17" y="15"/>
                      <a:pt x="17" y="14"/>
                      <a:pt x="18" y="13"/>
                    </a:cubicBezTo>
                    <a:cubicBezTo>
                      <a:pt x="18"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4" name="Freeform 645"/>
              <p:cNvSpPr>
                <a:spLocks noEditPoints="1"/>
              </p:cNvSpPr>
              <p:nvPr/>
            </p:nvSpPr>
            <p:spPr bwMode="auto">
              <a:xfrm>
                <a:off x="-3730625" y="2797176"/>
                <a:ext cx="57150" cy="50800"/>
              </a:xfrm>
              <a:custGeom>
                <a:avLst/>
                <a:gdLst>
                  <a:gd name="T0" fmla="*/ 14 w 26"/>
                  <a:gd name="T1" fmla="*/ 24 h 24"/>
                  <a:gd name="T2" fmla="*/ 10 w 26"/>
                  <a:gd name="T3" fmla="*/ 23 h 24"/>
                  <a:gd name="T4" fmla="*/ 6 w 26"/>
                  <a:gd name="T5" fmla="*/ 21 h 24"/>
                  <a:gd name="T6" fmla="*/ 3 w 26"/>
                  <a:gd name="T7" fmla="*/ 17 h 24"/>
                  <a:gd name="T8" fmla="*/ 9 w 26"/>
                  <a:gd name="T9" fmla="*/ 1 h 24"/>
                  <a:gd name="T10" fmla="*/ 14 w 26"/>
                  <a:gd name="T11" fmla="*/ 0 h 24"/>
                  <a:gd name="T12" fmla="*/ 25 w 26"/>
                  <a:gd name="T13" fmla="*/ 6 h 24"/>
                  <a:gd name="T14" fmla="*/ 26 w 26"/>
                  <a:gd name="T15" fmla="*/ 11 h 24"/>
                  <a:gd name="T16" fmla="*/ 26 w 26"/>
                  <a:gd name="T17" fmla="*/ 11 h 24"/>
                  <a:gd name="T18" fmla="*/ 25 w 26"/>
                  <a:gd name="T19" fmla="*/ 16 h 24"/>
                  <a:gd name="T20" fmla="*/ 19 w 26"/>
                  <a:gd name="T21" fmla="*/ 22 h 24"/>
                  <a:gd name="T22" fmla="*/ 14 w 26"/>
                  <a:gd name="T23" fmla="*/ 24 h 24"/>
                  <a:gd name="T24" fmla="*/ 14 w 26"/>
                  <a:gd name="T25" fmla="*/ 8 h 24"/>
                  <a:gd name="T26" fmla="*/ 12 w 26"/>
                  <a:gd name="T27" fmla="*/ 9 h 24"/>
                  <a:gd name="T28" fmla="*/ 10 w 26"/>
                  <a:gd name="T29" fmla="*/ 14 h 24"/>
                  <a:gd name="T30" fmla="*/ 11 w 26"/>
                  <a:gd name="T31" fmla="*/ 15 h 24"/>
                  <a:gd name="T32" fmla="*/ 11 w 26"/>
                  <a:gd name="T33" fmla="*/ 15 h 24"/>
                  <a:gd name="T34" fmla="*/ 12 w 26"/>
                  <a:gd name="T35" fmla="*/ 15 h 24"/>
                  <a:gd name="T36" fmla="*/ 16 w 26"/>
                  <a:gd name="T37" fmla="*/ 15 h 24"/>
                  <a:gd name="T38" fmla="*/ 18 w 26"/>
                  <a:gd name="T39" fmla="*/ 13 h 24"/>
                  <a:gd name="T40" fmla="*/ 18 w 26"/>
                  <a:gd name="T41" fmla="*/ 11 h 24"/>
                  <a:gd name="T42" fmla="*/ 18 w 26"/>
                  <a:gd name="T43" fmla="*/ 10 h 24"/>
                  <a:gd name="T44" fmla="*/ 14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4" y="24"/>
                    </a:moveTo>
                    <a:cubicBezTo>
                      <a:pt x="12" y="24"/>
                      <a:pt x="11" y="23"/>
                      <a:pt x="10" y="23"/>
                    </a:cubicBezTo>
                    <a:cubicBezTo>
                      <a:pt x="8" y="23"/>
                      <a:pt x="7" y="22"/>
                      <a:pt x="6" y="21"/>
                    </a:cubicBezTo>
                    <a:cubicBezTo>
                      <a:pt x="5" y="20"/>
                      <a:pt x="4" y="19"/>
                      <a:pt x="3" y="17"/>
                    </a:cubicBezTo>
                    <a:cubicBezTo>
                      <a:pt x="0" y="12"/>
                      <a:pt x="3" y="5"/>
                      <a:pt x="9" y="1"/>
                    </a:cubicBezTo>
                    <a:cubicBezTo>
                      <a:pt x="10" y="0"/>
                      <a:pt x="12" y="0"/>
                      <a:pt x="14" y="0"/>
                    </a:cubicBezTo>
                    <a:cubicBezTo>
                      <a:pt x="19" y="0"/>
                      <a:pt x="23" y="2"/>
                      <a:pt x="25" y="6"/>
                    </a:cubicBezTo>
                    <a:cubicBezTo>
                      <a:pt x="26" y="8"/>
                      <a:pt x="26" y="9"/>
                      <a:pt x="26" y="11"/>
                    </a:cubicBezTo>
                    <a:cubicBezTo>
                      <a:pt x="26" y="11"/>
                      <a:pt x="26" y="11"/>
                      <a:pt x="26" y="11"/>
                    </a:cubicBezTo>
                    <a:cubicBezTo>
                      <a:pt x="26" y="13"/>
                      <a:pt x="26" y="14"/>
                      <a:pt x="25" y="16"/>
                    </a:cubicBezTo>
                    <a:cubicBezTo>
                      <a:pt x="24" y="19"/>
                      <a:pt x="22" y="21"/>
                      <a:pt x="19" y="22"/>
                    </a:cubicBezTo>
                    <a:cubicBezTo>
                      <a:pt x="17" y="23"/>
                      <a:pt x="15" y="24"/>
                      <a:pt x="14" y="24"/>
                    </a:cubicBezTo>
                    <a:close/>
                    <a:moveTo>
                      <a:pt x="14" y="8"/>
                    </a:moveTo>
                    <a:cubicBezTo>
                      <a:pt x="14" y="8"/>
                      <a:pt x="13" y="8"/>
                      <a:pt x="12" y="9"/>
                    </a:cubicBezTo>
                    <a:cubicBezTo>
                      <a:pt x="10" y="10"/>
                      <a:pt x="9" y="12"/>
                      <a:pt x="10" y="14"/>
                    </a:cubicBezTo>
                    <a:cubicBezTo>
                      <a:pt x="10" y="14"/>
                      <a:pt x="11" y="14"/>
                      <a:pt x="11" y="15"/>
                    </a:cubicBezTo>
                    <a:cubicBezTo>
                      <a:pt x="11" y="15"/>
                      <a:pt x="11" y="15"/>
                      <a:pt x="11" y="15"/>
                    </a:cubicBezTo>
                    <a:cubicBezTo>
                      <a:pt x="12" y="15"/>
                      <a:pt x="12" y="15"/>
                      <a:pt x="12" y="15"/>
                    </a:cubicBezTo>
                    <a:cubicBezTo>
                      <a:pt x="13" y="16"/>
                      <a:pt x="14" y="16"/>
                      <a:pt x="16" y="15"/>
                    </a:cubicBezTo>
                    <a:cubicBezTo>
                      <a:pt x="17" y="15"/>
                      <a:pt x="17" y="14"/>
                      <a:pt x="18" y="13"/>
                    </a:cubicBezTo>
                    <a:cubicBezTo>
                      <a:pt x="18" y="12"/>
                      <a:pt x="18" y="12"/>
                      <a:pt x="18" y="11"/>
                    </a:cubicBezTo>
                    <a:cubicBezTo>
                      <a:pt x="18" y="11"/>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5" name="Freeform 646"/>
              <p:cNvSpPr>
                <a:spLocks noEditPoints="1"/>
              </p:cNvSpPr>
              <p:nvPr/>
            </p:nvSpPr>
            <p:spPr bwMode="auto">
              <a:xfrm>
                <a:off x="-3714750" y="2827338"/>
                <a:ext cx="55563" cy="49213"/>
              </a:xfrm>
              <a:custGeom>
                <a:avLst/>
                <a:gdLst>
                  <a:gd name="T0" fmla="*/ 13 w 26"/>
                  <a:gd name="T1" fmla="*/ 23 h 23"/>
                  <a:gd name="T2" fmla="*/ 2 w 26"/>
                  <a:gd name="T3" fmla="*/ 17 h 23"/>
                  <a:gd name="T4" fmla="*/ 8 w 26"/>
                  <a:gd name="T5" fmla="*/ 1 h 23"/>
                  <a:gd name="T6" fmla="*/ 14 w 26"/>
                  <a:gd name="T7" fmla="*/ 0 h 23"/>
                  <a:gd name="T8" fmla="*/ 24 w 26"/>
                  <a:gd name="T9" fmla="*/ 7 h 23"/>
                  <a:gd name="T10" fmla="*/ 25 w 26"/>
                  <a:gd name="T11" fmla="*/ 16 h 23"/>
                  <a:gd name="T12" fmla="*/ 18 w 26"/>
                  <a:gd name="T13" fmla="*/ 23 h 23"/>
                  <a:gd name="T14" fmla="*/ 13 w 26"/>
                  <a:gd name="T15" fmla="*/ 23 h 23"/>
                  <a:gd name="T16" fmla="*/ 14 w 26"/>
                  <a:gd name="T17" fmla="*/ 8 h 23"/>
                  <a:gd name="T18" fmla="*/ 12 w 26"/>
                  <a:gd name="T19" fmla="*/ 8 h 23"/>
                  <a:gd name="T20" fmla="*/ 10 w 26"/>
                  <a:gd name="T21" fmla="*/ 13 h 23"/>
                  <a:gd name="T22" fmla="*/ 15 w 26"/>
                  <a:gd name="T23" fmla="*/ 15 h 23"/>
                  <a:gd name="T24" fmla="*/ 17 w 26"/>
                  <a:gd name="T25" fmla="*/ 13 h 23"/>
                  <a:gd name="T26" fmla="*/ 17 w 26"/>
                  <a:gd name="T27" fmla="*/ 10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9" y="23"/>
                      <a:pt x="4" y="21"/>
                      <a:pt x="2" y="17"/>
                    </a:cubicBezTo>
                    <a:cubicBezTo>
                      <a:pt x="0" y="11"/>
                      <a:pt x="2" y="4"/>
                      <a:pt x="8" y="1"/>
                    </a:cubicBezTo>
                    <a:cubicBezTo>
                      <a:pt x="10" y="0"/>
                      <a:pt x="12" y="0"/>
                      <a:pt x="14" y="0"/>
                    </a:cubicBezTo>
                    <a:cubicBezTo>
                      <a:pt x="18" y="0"/>
                      <a:pt x="23" y="3"/>
                      <a:pt x="24" y="7"/>
                    </a:cubicBezTo>
                    <a:cubicBezTo>
                      <a:pt x="26" y="10"/>
                      <a:pt x="26" y="13"/>
                      <a:pt x="25" y="16"/>
                    </a:cubicBezTo>
                    <a:cubicBezTo>
                      <a:pt x="24" y="19"/>
                      <a:pt x="21" y="21"/>
                      <a:pt x="18" y="23"/>
                    </a:cubicBezTo>
                    <a:cubicBezTo>
                      <a:pt x="16" y="23"/>
                      <a:pt x="15" y="23"/>
                      <a:pt x="13" y="23"/>
                    </a:cubicBezTo>
                    <a:close/>
                    <a:moveTo>
                      <a:pt x="14" y="8"/>
                    </a:moveTo>
                    <a:cubicBezTo>
                      <a:pt x="13" y="8"/>
                      <a:pt x="12" y="8"/>
                      <a:pt x="12" y="8"/>
                    </a:cubicBezTo>
                    <a:cubicBezTo>
                      <a:pt x="10" y="9"/>
                      <a:pt x="9" y="12"/>
                      <a:pt x="10" y="13"/>
                    </a:cubicBezTo>
                    <a:cubicBezTo>
                      <a:pt x="10" y="15"/>
                      <a:pt x="13" y="16"/>
                      <a:pt x="15" y="15"/>
                    </a:cubicBezTo>
                    <a:cubicBezTo>
                      <a:pt x="16" y="15"/>
                      <a:pt x="17" y="14"/>
                      <a:pt x="17" y="13"/>
                    </a:cubicBezTo>
                    <a:cubicBezTo>
                      <a:pt x="17" y="12"/>
                      <a:pt x="18" y="11"/>
                      <a:pt x="17" y="10"/>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6" name="Freeform 647"/>
              <p:cNvSpPr>
                <a:spLocks noEditPoints="1"/>
              </p:cNvSpPr>
              <p:nvPr/>
            </p:nvSpPr>
            <p:spPr bwMode="auto">
              <a:xfrm>
                <a:off x="-3702050" y="2857501"/>
                <a:ext cx="55563" cy="50800"/>
              </a:xfrm>
              <a:custGeom>
                <a:avLst/>
                <a:gdLst>
                  <a:gd name="T0" fmla="*/ 13 w 26"/>
                  <a:gd name="T1" fmla="*/ 24 h 24"/>
                  <a:gd name="T2" fmla="*/ 8 w 26"/>
                  <a:gd name="T3" fmla="*/ 23 h 24"/>
                  <a:gd name="T4" fmla="*/ 2 w 26"/>
                  <a:gd name="T5" fmla="*/ 16 h 24"/>
                  <a:gd name="T6" fmla="*/ 9 w 26"/>
                  <a:gd name="T7" fmla="*/ 1 h 24"/>
                  <a:gd name="T8" fmla="*/ 14 w 26"/>
                  <a:gd name="T9" fmla="*/ 0 h 24"/>
                  <a:gd name="T10" fmla="*/ 24 w 26"/>
                  <a:gd name="T11" fmla="*/ 8 h 24"/>
                  <a:gd name="T12" fmla="*/ 24 w 26"/>
                  <a:gd name="T13" fmla="*/ 17 h 24"/>
                  <a:gd name="T14" fmla="*/ 17 w 26"/>
                  <a:gd name="T15" fmla="*/ 23 h 24"/>
                  <a:gd name="T16" fmla="*/ 13 w 26"/>
                  <a:gd name="T17" fmla="*/ 24 h 24"/>
                  <a:gd name="T18" fmla="*/ 14 w 26"/>
                  <a:gd name="T19" fmla="*/ 8 h 24"/>
                  <a:gd name="T20" fmla="*/ 12 w 26"/>
                  <a:gd name="T21" fmla="*/ 9 h 24"/>
                  <a:gd name="T22" fmla="*/ 9 w 26"/>
                  <a:gd name="T23" fmla="*/ 13 h 24"/>
                  <a:gd name="T24" fmla="*/ 11 w 26"/>
                  <a:gd name="T25" fmla="*/ 15 h 24"/>
                  <a:gd name="T26" fmla="*/ 14 w 26"/>
                  <a:gd name="T27" fmla="*/ 15 h 24"/>
                  <a:gd name="T28" fmla="*/ 17 w 26"/>
                  <a:gd name="T29" fmla="*/ 13 h 24"/>
                  <a:gd name="T30" fmla="*/ 17 w 26"/>
                  <a:gd name="T31" fmla="*/ 10 h 24"/>
                  <a:gd name="T32" fmla="*/ 14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1" y="24"/>
                      <a:pt x="10" y="23"/>
                      <a:pt x="8" y="23"/>
                    </a:cubicBezTo>
                    <a:cubicBezTo>
                      <a:pt x="5" y="21"/>
                      <a:pt x="3" y="19"/>
                      <a:pt x="2" y="16"/>
                    </a:cubicBezTo>
                    <a:cubicBezTo>
                      <a:pt x="0" y="10"/>
                      <a:pt x="3" y="4"/>
                      <a:pt x="9" y="1"/>
                    </a:cubicBezTo>
                    <a:cubicBezTo>
                      <a:pt x="10" y="0"/>
                      <a:pt x="12" y="0"/>
                      <a:pt x="14" y="0"/>
                    </a:cubicBezTo>
                    <a:cubicBezTo>
                      <a:pt x="18" y="0"/>
                      <a:pt x="23" y="3"/>
                      <a:pt x="24" y="8"/>
                    </a:cubicBezTo>
                    <a:cubicBezTo>
                      <a:pt x="26" y="11"/>
                      <a:pt x="26" y="14"/>
                      <a:pt x="24" y="17"/>
                    </a:cubicBezTo>
                    <a:cubicBezTo>
                      <a:pt x="23" y="20"/>
                      <a:pt x="20" y="22"/>
                      <a:pt x="17" y="23"/>
                    </a:cubicBezTo>
                    <a:cubicBezTo>
                      <a:pt x="16" y="23"/>
                      <a:pt x="14" y="24"/>
                      <a:pt x="13" y="24"/>
                    </a:cubicBezTo>
                    <a:close/>
                    <a:moveTo>
                      <a:pt x="14" y="8"/>
                    </a:moveTo>
                    <a:cubicBezTo>
                      <a:pt x="13" y="8"/>
                      <a:pt x="12" y="8"/>
                      <a:pt x="12" y="9"/>
                    </a:cubicBezTo>
                    <a:cubicBezTo>
                      <a:pt x="10" y="9"/>
                      <a:pt x="9" y="12"/>
                      <a:pt x="9" y="13"/>
                    </a:cubicBezTo>
                    <a:cubicBezTo>
                      <a:pt x="10" y="14"/>
                      <a:pt x="11" y="15"/>
                      <a:pt x="11" y="15"/>
                    </a:cubicBezTo>
                    <a:cubicBezTo>
                      <a:pt x="12" y="16"/>
                      <a:pt x="13" y="16"/>
                      <a:pt x="14" y="15"/>
                    </a:cubicBezTo>
                    <a:cubicBezTo>
                      <a:pt x="16" y="15"/>
                      <a:pt x="16" y="14"/>
                      <a:pt x="17" y="13"/>
                    </a:cubicBezTo>
                    <a:cubicBezTo>
                      <a:pt x="17" y="12"/>
                      <a:pt x="17"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7" name="Freeform 648"/>
              <p:cNvSpPr>
                <a:spLocks noEditPoints="1"/>
              </p:cNvSpPr>
              <p:nvPr/>
            </p:nvSpPr>
            <p:spPr bwMode="auto">
              <a:xfrm>
                <a:off x="-3719512" y="2735263"/>
                <a:ext cx="53975" cy="50800"/>
              </a:xfrm>
              <a:custGeom>
                <a:avLst/>
                <a:gdLst>
                  <a:gd name="T0" fmla="*/ 12 w 25"/>
                  <a:gd name="T1" fmla="*/ 24 h 24"/>
                  <a:gd name="T2" fmla="*/ 2 w 25"/>
                  <a:gd name="T3" fmla="*/ 19 h 24"/>
                  <a:gd name="T4" fmla="*/ 0 w 25"/>
                  <a:gd name="T5" fmla="*/ 9 h 24"/>
                  <a:gd name="T6" fmla="*/ 6 w 25"/>
                  <a:gd name="T7" fmla="*/ 2 h 24"/>
                  <a:gd name="T8" fmla="*/ 15 w 25"/>
                  <a:gd name="T9" fmla="*/ 1 h 24"/>
                  <a:gd name="T10" fmla="*/ 23 w 25"/>
                  <a:gd name="T11" fmla="*/ 6 h 24"/>
                  <a:gd name="T12" fmla="*/ 24 w 25"/>
                  <a:gd name="T13" fmla="*/ 16 h 24"/>
                  <a:gd name="T14" fmla="*/ 18 w 25"/>
                  <a:gd name="T15" fmla="*/ 23 h 24"/>
                  <a:gd name="T16" fmla="*/ 12 w 25"/>
                  <a:gd name="T17" fmla="*/ 24 h 24"/>
                  <a:gd name="T18" fmla="*/ 12 w 25"/>
                  <a:gd name="T19" fmla="*/ 8 h 24"/>
                  <a:gd name="T20" fmla="*/ 10 w 25"/>
                  <a:gd name="T21" fmla="*/ 9 h 24"/>
                  <a:gd name="T22" fmla="*/ 8 w 25"/>
                  <a:gd name="T23" fmla="*/ 12 h 24"/>
                  <a:gd name="T24" fmla="*/ 9 w 25"/>
                  <a:gd name="T25" fmla="*/ 14 h 24"/>
                  <a:gd name="T26" fmla="*/ 12 w 25"/>
                  <a:gd name="T27" fmla="*/ 16 h 24"/>
                  <a:gd name="T28" fmla="*/ 14 w 25"/>
                  <a:gd name="T29" fmla="*/ 16 h 24"/>
                  <a:gd name="T30" fmla="*/ 16 w 25"/>
                  <a:gd name="T31" fmla="*/ 14 h 24"/>
                  <a:gd name="T32" fmla="*/ 16 w 25"/>
                  <a:gd name="T33" fmla="*/ 10 h 24"/>
                  <a:gd name="T34" fmla="*/ 13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8" y="24"/>
                      <a:pt x="4" y="22"/>
                      <a:pt x="2" y="19"/>
                    </a:cubicBezTo>
                    <a:cubicBezTo>
                      <a:pt x="0" y="16"/>
                      <a:pt x="0" y="13"/>
                      <a:pt x="0" y="9"/>
                    </a:cubicBezTo>
                    <a:cubicBezTo>
                      <a:pt x="1" y="6"/>
                      <a:pt x="3" y="4"/>
                      <a:pt x="6" y="2"/>
                    </a:cubicBezTo>
                    <a:cubicBezTo>
                      <a:pt x="9" y="0"/>
                      <a:pt x="12" y="0"/>
                      <a:pt x="15" y="1"/>
                    </a:cubicBezTo>
                    <a:cubicBezTo>
                      <a:pt x="18" y="1"/>
                      <a:pt x="21" y="3"/>
                      <a:pt x="23" y="6"/>
                    </a:cubicBezTo>
                    <a:cubicBezTo>
                      <a:pt x="24" y="9"/>
                      <a:pt x="25" y="13"/>
                      <a:pt x="24" y="16"/>
                    </a:cubicBezTo>
                    <a:cubicBezTo>
                      <a:pt x="23" y="19"/>
                      <a:pt x="21" y="21"/>
                      <a:pt x="18" y="23"/>
                    </a:cubicBezTo>
                    <a:cubicBezTo>
                      <a:pt x="16" y="24"/>
                      <a:pt x="14" y="24"/>
                      <a:pt x="12" y="24"/>
                    </a:cubicBezTo>
                    <a:close/>
                    <a:moveTo>
                      <a:pt x="12" y="8"/>
                    </a:moveTo>
                    <a:cubicBezTo>
                      <a:pt x="11" y="8"/>
                      <a:pt x="11" y="9"/>
                      <a:pt x="10" y="9"/>
                    </a:cubicBezTo>
                    <a:cubicBezTo>
                      <a:pt x="9" y="10"/>
                      <a:pt x="8" y="10"/>
                      <a:pt x="8" y="12"/>
                    </a:cubicBezTo>
                    <a:cubicBezTo>
                      <a:pt x="8" y="13"/>
                      <a:pt x="8" y="14"/>
                      <a:pt x="9" y="14"/>
                    </a:cubicBezTo>
                    <a:cubicBezTo>
                      <a:pt x="9" y="16"/>
                      <a:pt x="11" y="16"/>
                      <a:pt x="12" y="16"/>
                    </a:cubicBezTo>
                    <a:cubicBezTo>
                      <a:pt x="13" y="16"/>
                      <a:pt x="13" y="16"/>
                      <a:pt x="14" y="16"/>
                    </a:cubicBezTo>
                    <a:cubicBezTo>
                      <a:pt x="15" y="15"/>
                      <a:pt x="16" y="15"/>
                      <a:pt x="16" y="14"/>
                    </a:cubicBezTo>
                    <a:cubicBezTo>
                      <a:pt x="16" y="12"/>
                      <a:pt x="16" y="11"/>
                      <a:pt x="16" y="10"/>
                    </a:cubicBezTo>
                    <a:cubicBezTo>
                      <a:pt x="15"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8" name="Freeform 649"/>
              <p:cNvSpPr>
                <a:spLocks noEditPoints="1"/>
              </p:cNvSpPr>
              <p:nvPr/>
            </p:nvSpPr>
            <p:spPr bwMode="auto">
              <a:xfrm>
                <a:off x="-3703637" y="2765426"/>
                <a:ext cx="52388" cy="53975"/>
              </a:xfrm>
              <a:custGeom>
                <a:avLst/>
                <a:gdLst>
                  <a:gd name="T0" fmla="*/ 13 w 25"/>
                  <a:gd name="T1" fmla="*/ 25 h 25"/>
                  <a:gd name="T2" fmla="*/ 2 w 25"/>
                  <a:gd name="T3" fmla="*/ 18 h 25"/>
                  <a:gd name="T4" fmla="*/ 1 w 25"/>
                  <a:gd name="T5" fmla="*/ 9 h 25"/>
                  <a:gd name="T6" fmla="*/ 7 w 25"/>
                  <a:gd name="T7" fmla="*/ 2 h 25"/>
                  <a:gd name="T8" fmla="*/ 16 w 25"/>
                  <a:gd name="T9" fmla="*/ 1 h 25"/>
                  <a:gd name="T10" fmla="*/ 24 w 25"/>
                  <a:gd name="T11" fmla="*/ 7 h 25"/>
                  <a:gd name="T12" fmla="*/ 24 w 25"/>
                  <a:gd name="T13" fmla="*/ 16 h 25"/>
                  <a:gd name="T14" fmla="*/ 18 w 25"/>
                  <a:gd name="T15" fmla="*/ 23 h 25"/>
                  <a:gd name="T16" fmla="*/ 13 w 25"/>
                  <a:gd name="T17" fmla="*/ 25 h 25"/>
                  <a:gd name="T18" fmla="*/ 13 w 25"/>
                  <a:gd name="T19" fmla="*/ 8 h 25"/>
                  <a:gd name="T20" fmla="*/ 11 w 25"/>
                  <a:gd name="T21" fmla="*/ 9 h 25"/>
                  <a:gd name="T22" fmla="*/ 9 w 25"/>
                  <a:gd name="T23" fmla="*/ 11 h 25"/>
                  <a:gd name="T24" fmla="*/ 9 w 25"/>
                  <a:gd name="T25" fmla="*/ 14 h 25"/>
                  <a:gd name="T26" fmla="*/ 13 w 25"/>
                  <a:gd name="T27" fmla="*/ 16 h 25"/>
                  <a:gd name="T28" fmla="*/ 15 w 25"/>
                  <a:gd name="T29" fmla="*/ 16 h 25"/>
                  <a:gd name="T30" fmla="*/ 17 w 25"/>
                  <a:gd name="T31" fmla="*/ 14 h 25"/>
                  <a:gd name="T32" fmla="*/ 16 w 25"/>
                  <a:gd name="T33" fmla="*/ 11 h 25"/>
                  <a:gd name="T34" fmla="*/ 14 w 25"/>
                  <a:gd name="T35" fmla="*/ 9 h 25"/>
                  <a:gd name="T36" fmla="*/ 13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8" y="25"/>
                      <a:pt x="4" y="22"/>
                      <a:pt x="2" y="18"/>
                    </a:cubicBezTo>
                    <a:cubicBezTo>
                      <a:pt x="1" y="15"/>
                      <a:pt x="0" y="12"/>
                      <a:pt x="1" y="9"/>
                    </a:cubicBezTo>
                    <a:cubicBezTo>
                      <a:pt x="2" y="6"/>
                      <a:pt x="4" y="3"/>
                      <a:pt x="7" y="2"/>
                    </a:cubicBezTo>
                    <a:cubicBezTo>
                      <a:pt x="10" y="0"/>
                      <a:pt x="13" y="0"/>
                      <a:pt x="16" y="1"/>
                    </a:cubicBezTo>
                    <a:cubicBezTo>
                      <a:pt x="20" y="2"/>
                      <a:pt x="22" y="4"/>
                      <a:pt x="24" y="7"/>
                    </a:cubicBezTo>
                    <a:cubicBezTo>
                      <a:pt x="25" y="10"/>
                      <a:pt x="25" y="13"/>
                      <a:pt x="24" y="16"/>
                    </a:cubicBezTo>
                    <a:cubicBezTo>
                      <a:pt x="23" y="19"/>
                      <a:pt x="21" y="22"/>
                      <a:pt x="18" y="23"/>
                    </a:cubicBezTo>
                    <a:cubicBezTo>
                      <a:pt x="17" y="24"/>
                      <a:pt x="15" y="25"/>
                      <a:pt x="13" y="25"/>
                    </a:cubicBezTo>
                    <a:close/>
                    <a:moveTo>
                      <a:pt x="13" y="8"/>
                    </a:moveTo>
                    <a:cubicBezTo>
                      <a:pt x="12" y="8"/>
                      <a:pt x="12" y="9"/>
                      <a:pt x="11" y="9"/>
                    </a:cubicBezTo>
                    <a:cubicBezTo>
                      <a:pt x="10" y="9"/>
                      <a:pt x="9" y="10"/>
                      <a:pt x="9" y="11"/>
                    </a:cubicBezTo>
                    <a:cubicBezTo>
                      <a:pt x="9" y="12"/>
                      <a:pt x="9" y="14"/>
                      <a:pt x="9" y="14"/>
                    </a:cubicBezTo>
                    <a:cubicBezTo>
                      <a:pt x="10" y="16"/>
                      <a:pt x="11" y="16"/>
                      <a:pt x="13" y="16"/>
                    </a:cubicBezTo>
                    <a:cubicBezTo>
                      <a:pt x="13" y="16"/>
                      <a:pt x="14" y="16"/>
                      <a:pt x="15" y="16"/>
                    </a:cubicBezTo>
                    <a:cubicBezTo>
                      <a:pt x="16" y="16"/>
                      <a:pt x="16" y="15"/>
                      <a:pt x="17" y="14"/>
                    </a:cubicBezTo>
                    <a:cubicBezTo>
                      <a:pt x="17" y="13"/>
                      <a:pt x="17"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9" name="Freeform 650"/>
              <p:cNvSpPr>
                <a:spLocks noEditPoints="1"/>
              </p:cNvSpPr>
              <p:nvPr/>
            </p:nvSpPr>
            <p:spPr bwMode="auto">
              <a:xfrm>
                <a:off x="-3689350" y="2795588"/>
                <a:ext cx="53975" cy="52388"/>
              </a:xfrm>
              <a:custGeom>
                <a:avLst/>
                <a:gdLst>
                  <a:gd name="T0" fmla="*/ 13 w 25"/>
                  <a:gd name="T1" fmla="*/ 25 h 25"/>
                  <a:gd name="T2" fmla="*/ 2 w 25"/>
                  <a:gd name="T3" fmla="*/ 18 h 25"/>
                  <a:gd name="T4" fmla="*/ 2 w 25"/>
                  <a:gd name="T5" fmla="*/ 9 h 25"/>
                  <a:gd name="T6" fmla="*/ 8 w 25"/>
                  <a:gd name="T7" fmla="*/ 2 h 25"/>
                  <a:gd name="T8" fmla="*/ 17 w 25"/>
                  <a:gd name="T9" fmla="*/ 1 h 25"/>
                  <a:gd name="T10" fmla="*/ 24 w 25"/>
                  <a:gd name="T11" fmla="*/ 8 h 25"/>
                  <a:gd name="T12" fmla="*/ 24 w 25"/>
                  <a:gd name="T13" fmla="*/ 17 h 25"/>
                  <a:gd name="T14" fmla="*/ 18 w 25"/>
                  <a:gd name="T15" fmla="*/ 24 h 25"/>
                  <a:gd name="T16" fmla="*/ 13 w 25"/>
                  <a:gd name="T17" fmla="*/ 25 h 25"/>
                  <a:gd name="T18" fmla="*/ 13 w 25"/>
                  <a:gd name="T19" fmla="*/ 9 h 25"/>
                  <a:gd name="T20" fmla="*/ 11 w 25"/>
                  <a:gd name="T21" fmla="*/ 9 h 25"/>
                  <a:gd name="T22" fmla="*/ 9 w 25"/>
                  <a:gd name="T23" fmla="*/ 12 h 25"/>
                  <a:gd name="T24" fmla="*/ 9 w 25"/>
                  <a:gd name="T25" fmla="*/ 15 h 25"/>
                  <a:gd name="T26" fmla="*/ 15 w 25"/>
                  <a:gd name="T27" fmla="*/ 17 h 25"/>
                  <a:gd name="T28" fmla="*/ 17 w 25"/>
                  <a:gd name="T29" fmla="*/ 14 h 25"/>
                  <a:gd name="T30" fmla="*/ 17 w 25"/>
                  <a:gd name="T31" fmla="*/ 11 h 25"/>
                  <a:gd name="T32" fmla="*/ 14 w 25"/>
                  <a:gd name="T33" fmla="*/ 9 h 25"/>
                  <a:gd name="T34" fmla="*/ 13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3" y="25"/>
                    </a:moveTo>
                    <a:cubicBezTo>
                      <a:pt x="8" y="25"/>
                      <a:pt x="4" y="22"/>
                      <a:pt x="2" y="18"/>
                    </a:cubicBezTo>
                    <a:cubicBezTo>
                      <a:pt x="1" y="15"/>
                      <a:pt x="0" y="12"/>
                      <a:pt x="2" y="9"/>
                    </a:cubicBezTo>
                    <a:cubicBezTo>
                      <a:pt x="3" y="6"/>
                      <a:pt x="5" y="3"/>
                      <a:pt x="8" y="2"/>
                    </a:cubicBezTo>
                    <a:cubicBezTo>
                      <a:pt x="11" y="1"/>
                      <a:pt x="14" y="0"/>
                      <a:pt x="17" y="1"/>
                    </a:cubicBezTo>
                    <a:cubicBezTo>
                      <a:pt x="20" y="2"/>
                      <a:pt x="22" y="5"/>
                      <a:pt x="24" y="8"/>
                    </a:cubicBezTo>
                    <a:cubicBezTo>
                      <a:pt x="25" y="11"/>
                      <a:pt x="25" y="14"/>
                      <a:pt x="24" y="17"/>
                    </a:cubicBezTo>
                    <a:cubicBezTo>
                      <a:pt x="23" y="20"/>
                      <a:pt x="21" y="23"/>
                      <a:pt x="18" y="24"/>
                    </a:cubicBezTo>
                    <a:cubicBezTo>
                      <a:pt x="16" y="25"/>
                      <a:pt x="15" y="25"/>
                      <a:pt x="13" y="25"/>
                    </a:cubicBezTo>
                    <a:close/>
                    <a:moveTo>
                      <a:pt x="13" y="9"/>
                    </a:moveTo>
                    <a:cubicBezTo>
                      <a:pt x="12" y="9"/>
                      <a:pt x="12" y="9"/>
                      <a:pt x="11" y="9"/>
                    </a:cubicBezTo>
                    <a:cubicBezTo>
                      <a:pt x="10" y="10"/>
                      <a:pt x="10" y="11"/>
                      <a:pt x="9" y="12"/>
                    </a:cubicBezTo>
                    <a:cubicBezTo>
                      <a:pt x="9" y="13"/>
                      <a:pt x="9" y="14"/>
                      <a:pt x="9" y="15"/>
                    </a:cubicBezTo>
                    <a:cubicBezTo>
                      <a:pt x="10" y="17"/>
                      <a:pt x="13" y="17"/>
                      <a:pt x="15" y="17"/>
                    </a:cubicBezTo>
                    <a:cubicBezTo>
                      <a:pt x="16" y="16"/>
                      <a:pt x="16" y="15"/>
                      <a:pt x="17" y="14"/>
                    </a:cubicBezTo>
                    <a:cubicBezTo>
                      <a:pt x="17" y="13"/>
                      <a:pt x="17" y="12"/>
                      <a:pt x="17" y="11"/>
                    </a:cubicBezTo>
                    <a:cubicBezTo>
                      <a:pt x="16" y="10"/>
                      <a:pt x="16" y="9"/>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0" name="Freeform 651"/>
              <p:cNvSpPr>
                <a:spLocks noEditPoints="1"/>
              </p:cNvSpPr>
              <p:nvPr/>
            </p:nvSpPr>
            <p:spPr bwMode="auto">
              <a:xfrm>
                <a:off x="-3676650" y="2828926"/>
                <a:ext cx="55563" cy="52388"/>
              </a:xfrm>
              <a:custGeom>
                <a:avLst/>
                <a:gdLst>
                  <a:gd name="T0" fmla="*/ 13 w 26"/>
                  <a:gd name="T1" fmla="*/ 24 h 24"/>
                  <a:gd name="T2" fmla="*/ 2 w 26"/>
                  <a:gd name="T3" fmla="*/ 16 h 24"/>
                  <a:gd name="T4" fmla="*/ 9 w 26"/>
                  <a:gd name="T5" fmla="*/ 1 h 24"/>
                  <a:gd name="T6" fmla="*/ 13 w 26"/>
                  <a:gd name="T7" fmla="*/ 0 h 24"/>
                  <a:gd name="T8" fmla="*/ 25 w 26"/>
                  <a:gd name="T9" fmla="*/ 7 h 24"/>
                  <a:gd name="T10" fmla="*/ 24 w 26"/>
                  <a:gd name="T11" fmla="*/ 17 h 24"/>
                  <a:gd name="T12" fmla="*/ 18 w 26"/>
                  <a:gd name="T13" fmla="*/ 23 h 24"/>
                  <a:gd name="T14" fmla="*/ 13 w 26"/>
                  <a:gd name="T15" fmla="*/ 24 h 24"/>
                  <a:gd name="T16" fmla="*/ 13 w 26"/>
                  <a:gd name="T17" fmla="*/ 8 h 24"/>
                  <a:gd name="T18" fmla="*/ 12 w 26"/>
                  <a:gd name="T19" fmla="*/ 8 h 24"/>
                  <a:gd name="T20" fmla="*/ 10 w 26"/>
                  <a:gd name="T21" fmla="*/ 13 h 24"/>
                  <a:gd name="T22" fmla="*/ 15 w 26"/>
                  <a:gd name="T23" fmla="*/ 15 h 24"/>
                  <a:gd name="T24" fmla="*/ 17 w 26"/>
                  <a:gd name="T25" fmla="*/ 13 h 24"/>
                  <a:gd name="T26" fmla="*/ 17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4" y="21"/>
                      <a:pt x="2" y="16"/>
                    </a:cubicBezTo>
                    <a:cubicBezTo>
                      <a:pt x="0" y="10"/>
                      <a:pt x="3" y="3"/>
                      <a:pt x="9" y="1"/>
                    </a:cubicBezTo>
                    <a:cubicBezTo>
                      <a:pt x="10" y="0"/>
                      <a:pt x="12" y="0"/>
                      <a:pt x="13" y="0"/>
                    </a:cubicBezTo>
                    <a:cubicBezTo>
                      <a:pt x="18" y="0"/>
                      <a:pt x="23" y="3"/>
                      <a:pt x="25" y="7"/>
                    </a:cubicBezTo>
                    <a:cubicBezTo>
                      <a:pt x="26" y="10"/>
                      <a:pt x="26" y="14"/>
                      <a:pt x="24" y="17"/>
                    </a:cubicBezTo>
                    <a:cubicBezTo>
                      <a:pt x="23" y="19"/>
                      <a:pt x="21" y="22"/>
                      <a:pt x="18" y="23"/>
                    </a:cubicBezTo>
                    <a:cubicBezTo>
                      <a:pt x="16" y="23"/>
                      <a:pt x="15" y="24"/>
                      <a:pt x="13" y="24"/>
                    </a:cubicBezTo>
                    <a:close/>
                    <a:moveTo>
                      <a:pt x="13" y="8"/>
                    </a:moveTo>
                    <a:cubicBezTo>
                      <a:pt x="13" y="8"/>
                      <a:pt x="12" y="8"/>
                      <a:pt x="12" y="8"/>
                    </a:cubicBezTo>
                    <a:cubicBezTo>
                      <a:pt x="10" y="9"/>
                      <a:pt x="9" y="11"/>
                      <a:pt x="10" y="13"/>
                    </a:cubicBezTo>
                    <a:cubicBezTo>
                      <a:pt x="10" y="15"/>
                      <a:pt x="13" y="16"/>
                      <a:pt x="15" y="15"/>
                    </a:cubicBezTo>
                    <a:cubicBezTo>
                      <a:pt x="16" y="15"/>
                      <a:pt x="17" y="14"/>
                      <a:pt x="17" y="13"/>
                    </a:cubicBezTo>
                    <a:cubicBezTo>
                      <a:pt x="17" y="12"/>
                      <a:pt x="18" y="11"/>
                      <a:pt x="17" y="10"/>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1" name="Freeform 652"/>
              <p:cNvSpPr>
                <a:spLocks noEditPoints="1"/>
              </p:cNvSpPr>
              <p:nvPr/>
            </p:nvSpPr>
            <p:spPr bwMode="auto">
              <a:xfrm>
                <a:off x="-3684587" y="2732088"/>
                <a:ext cx="57150" cy="53975"/>
              </a:xfrm>
              <a:custGeom>
                <a:avLst/>
                <a:gdLst>
                  <a:gd name="T0" fmla="*/ 14 w 27"/>
                  <a:gd name="T1" fmla="*/ 25 h 25"/>
                  <a:gd name="T2" fmla="*/ 11 w 27"/>
                  <a:gd name="T3" fmla="*/ 24 h 25"/>
                  <a:gd name="T4" fmla="*/ 4 w 27"/>
                  <a:gd name="T5" fmla="*/ 19 h 25"/>
                  <a:gd name="T6" fmla="*/ 8 w 27"/>
                  <a:gd name="T7" fmla="*/ 2 h 25"/>
                  <a:gd name="T8" fmla="*/ 14 w 27"/>
                  <a:gd name="T9" fmla="*/ 0 h 25"/>
                  <a:gd name="T10" fmla="*/ 25 w 27"/>
                  <a:gd name="T11" fmla="*/ 7 h 25"/>
                  <a:gd name="T12" fmla="*/ 26 w 27"/>
                  <a:gd name="T13" fmla="*/ 16 h 25"/>
                  <a:gd name="T14" fmla="*/ 20 w 27"/>
                  <a:gd name="T15" fmla="*/ 24 h 25"/>
                  <a:gd name="T16" fmla="*/ 14 w 27"/>
                  <a:gd name="T17" fmla="*/ 25 h 25"/>
                  <a:gd name="T18" fmla="*/ 14 w 27"/>
                  <a:gd name="T19" fmla="*/ 8 h 25"/>
                  <a:gd name="T20" fmla="*/ 12 w 27"/>
                  <a:gd name="T21" fmla="*/ 9 h 25"/>
                  <a:gd name="T22" fmla="*/ 11 w 27"/>
                  <a:gd name="T23" fmla="*/ 14 h 25"/>
                  <a:gd name="T24" fmla="*/ 13 w 27"/>
                  <a:gd name="T25" fmla="*/ 17 h 25"/>
                  <a:gd name="T26" fmla="*/ 16 w 27"/>
                  <a:gd name="T27" fmla="*/ 16 h 25"/>
                  <a:gd name="T28" fmla="*/ 18 w 27"/>
                  <a:gd name="T29" fmla="*/ 14 h 25"/>
                  <a:gd name="T30" fmla="*/ 18 w 27"/>
                  <a:gd name="T31" fmla="*/ 11 h 25"/>
                  <a:gd name="T32" fmla="*/ 14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4" y="25"/>
                    </a:moveTo>
                    <a:cubicBezTo>
                      <a:pt x="13" y="25"/>
                      <a:pt x="12" y="25"/>
                      <a:pt x="11" y="24"/>
                    </a:cubicBezTo>
                    <a:cubicBezTo>
                      <a:pt x="8" y="23"/>
                      <a:pt x="5" y="21"/>
                      <a:pt x="4" y="19"/>
                    </a:cubicBezTo>
                    <a:cubicBezTo>
                      <a:pt x="0" y="13"/>
                      <a:pt x="2" y="5"/>
                      <a:pt x="8" y="2"/>
                    </a:cubicBezTo>
                    <a:cubicBezTo>
                      <a:pt x="10" y="1"/>
                      <a:pt x="12" y="0"/>
                      <a:pt x="14" y="0"/>
                    </a:cubicBezTo>
                    <a:cubicBezTo>
                      <a:pt x="18" y="0"/>
                      <a:pt x="23" y="3"/>
                      <a:pt x="25" y="7"/>
                    </a:cubicBezTo>
                    <a:cubicBezTo>
                      <a:pt x="26" y="9"/>
                      <a:pt x="27" y="13"/>
                      <a:pt x="26" y="16"/>
                    </a:cubicBezTo>
                    <a:cubicBezTo>
                      <a:pt x="25" y="19"/>
                      <a:pt x="23" y="22"/>
                      <a:pt x="20" y="24"/>
                    </a:cubicBezTo>
                    <a:cubicBezTo>
                      <a:pt x="18" y="24"/>
                      <a:pt x="16" y="25"/>
                      <a:pt x="14" y="25"/>
                    </a:cubicBezTo>
                    <a:close/>
                    <a:moveTo>
                      <a:pt x="14" y="8"/>
                    </a:moveTo>
                    <a:cubicBezTo>
                      <a:pt x="13" y="8"/>
                      <a:pt x="13" y="8"/>
                      <a:pt x="12" y="9"/>
                    </a:cubicBezTo>
                    <a:cubicBezTo>
                      <a:pt x="10" y="10"/>
                      <a:pt x="9" y="12"/>
                      <a:pt x="11" y="14"/>
                    </a:cubicBezTo>
                    <a:cubicBezTo>
                      <a:pt x="11" y="16"/>
                      <a:pt x="12" y="16"/>
                      <a:pt x="13" y="17"/>
                    </a:cubicBezTo>
                    <a:cubicBezTo>
                      <a:pt x="14" y="17"/>
                      <a:pt x="15" y="17"/>
                      <a:pt x="16" y="16"/>
                    </a:cubicBezTo>
                    <a:cubicBezTo>
                      <a:pt x="17" y="16"/>
                      <a:pt x="18" y="15"/>
                      <a:pt x="18" y="14"/>
                    </a:cubicBezTo>
                    <a:cubicBezTo>
                      <a:pt x="19" y="13"/>
                      <a:pt x="18" y="12"/>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2" name="Freeform 653"/>
              <p:cNvSpPr>
                <a:spLocks noEditPoints="1"/>
              </p:cNvSpPr>
              <p:nvPr/>
            </p:nvSpPr>
            <p:spPr bwMode="auto">
              <a:xfrm>
                <a:off x="-3640137" y="2728913"/>
                <a:ext cx="85725" cy="82550"/>
              </a:xfrm>
              <a:custGeom>
                <a:avLst/>
                <a:gdLst>
                  <a:gd name="T0" fmla="*/ 23 w 40"/>
                  <a:gd name="T1" fmla="*/ 39 h 39"/>
                  <a:gd name="T2" fmla="*/ 16 w 40"/>
                  <a:gd name="T3" fmla="*/ 37 h 39"/>
                  <a:gd name="T4" fmla="*/ 10 w 40"/>
                  <a:gd name="T5" fmla="*/ 33 h 39"/>
                  <a:gd name="T6" fmla="*/ 5 w 40"/>
                  <a:gd name="T7" fmla="*/ 28 h 39"/>
                  <a:gd name="T8" fmla="*/ 12 w 40"/>
                  <a:gd name="T9" fmla="*/ 2 h 39"/>
                  <a:gd name="T10" fmla="*/ 20 w 40"/>
                  <a:gd name="T11" fmla="*/ 0 h 39"/>
                  <a:gd name="T12" fmla="*/ 38 w 40"/>
                  <a:gd name="T13" fmla="*/ 11 h 39"/>
                  <a:gd name="T14" fmla="*/ 40 w 40"/>
                  <a:gd name="T15" fmla="*/ 19 h 39"/>
                  <a:gd name="T16" fmla="*/ 39 w 40"/>
                  <a:gd name="T17" fmla="*/ 26 h 39"/>
                  <a:gd name="T18" fmla="*/ 30 w 40"/>
                  <a:gd name="T19" fmla="*/ 37 h 39"/>
                  <a:gd name="T20" fmla="*/ 23 w 40"/>
                  <a:gd name="T21" fmla="*/ 39 h 39"/>
                  <a:gd name="T22" fmla="*/ 20 w 40"/>
                  <a:gd name="T23" fmla="*/ 8 h 39"/>
                  <a:gd name="T24" fmla="*/ 16 w 40"/>
                  <a:gd name="T25" fmla="*/ 9 h 39"/>
                  <a:gd name="T26" fmla="*/ 12 w 40"/>
                  <a:gd name="T27" fmla="*/ 24 h 39"/>
                  <a:gd name="T28" fmla="*/ 15 w 40"/>
                  <a:gd name="T29" fmla="*/ 28 h 39"/>
                  <a:gd name="T30" fmla="*/ 19 w 40"/>
                  <a:gd name="T31" fmla="*/ 30 h 39"/>
                  <a:gd name="T32" fmla="*/ 27 w 40"/>
                  <a:gd name="T33" fmla="*/ 30 h 39"/>
                  <a:gd name="T34" fmla="*/ 32 w 40"/>
                  <a:gd name="T35" fmla="*/ 24 h 39"/>
                  <a:gd name="T36" fmla="*/ 32 w 40"/>
                  <a:gd name="T37" fmla="*/ 20 h 39"/>
                  <a:gd name="T38" fmla="*/ 31 w 40"/>
                  <a:gd name="T39" fmla="*/ 15 h 39"/>
                  <a:gd name="T40" fmla="*/ 20 w 40"/>
                  <a:gd name="T41"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39">
                    <a:moveTo>
                      <a:pt x="23" y="39"/>
                    </a:moveTo>
                    <a:cubicBezTo>
                      <a:pt x="20" y="39"/>
                      <a:pt x="18" y="38"/>
                      <a:pt x="16" y="37"/>
                    </a:cubicBezTo>
                    <a:cubicBezTo>
                      <a:pt x="13" y="36"/>
                      <a:pt x="11" y="35"/>
                      <a:pt x="10" y="33"/>
                    </a:cubicBezTo>
                    <a:cubicBezTo>
                      <a:pt x="8" y="32"/>
                      <a:pt x="6" y="30"/>
                      <a:pt x="5" y="28"/>
                    </a:cubicBezTo>
                    <a:cubicBezTo>
                      <a:pt x="0" y="18"/>
                      <a:pt x="4" y="7"/>
                      <a:pt x="12" y="2"/>
                    </a:cubicBezTo>
                    <a:cubicBezTo>
                      <a:pt x="15" y="0"/>
                      <a:pt x="18" y="0"/>
                      <a:pt x="20" y="0"/>
                    </a:cubicBezTo>
                    <a:cubicBezTo>
                      <a:pt x="28" y="0"/>
                      <a:pt x="34" y="4"/>
                      <a:pt x="38" y="11"/>
                    </a:cubicBezTo>
                    <a:cubicBezTo>
                      <a:pt x="39" y="14"/>
                      <a:pt x="40" y="16"/>
                      <a:pt x="40" y="19"/>
                    </a:cubicBezTo>
                    <a:cubicBezTo>
                      <a:pt x="40" y="21"/>
                      <a:pt x="40" y="24"/>
                      <a:pt x="39" y="26"/>
                    </a:cubicBezTo>
                    <a:cubicBezTo>
                      <a:pt x="38" y="31"/>
                      <a:pt x="34" y="35"/>
                      <a:pt x="30" y="37"/>
                    </a:cubicBezTo>
                    <a:cubicBezTo>
                      <a:pt x="28" y="38"/>
                      <a:pt x="25" y="39"/>
                      <a:pt x="23" y="39"/>
                    </a:cubicBezTo>
                    <a:close/>
                    <a:moveTo>
                      <a:pt x="20" y="8"/>
                    </a:moveTo>
                    <a:cubicBezTo>
                      <a:pt x="19" y="8"/>
                      <a:pt x="18" y="8"/>
                      <a:pt x="16" y="9"/>
                    </a:cubicBezTo>
                    <a:cubicBezTo>
                      <a:pt x="11" y="12"/>
                      <a:pt x="10" y="18"/>
                      <a:pt x="12" y="24"/>
                    </a:cubicBezTo>
                    <a:cubicBezTo>
                      <a:pt x="13" y="25"/>
                      <a:pt x="14" y="26"/>
                      <a:pt x="15" y="28"/>
                    </a:cubicBezTo>
                    <a:cubicBezTo>
                      <a:pt x="16" y="29"/>
                      <a:pt x="17" y="29"/>
                      <a:pt x="19" y="30"/>
                    </a:cubicBezTo>
                    <a:cubicBezTo>
                      <a:pt x="21" y="31"/>
                      <a:pt x="24" y="31"/>
                      <a:pt x="27" y="30"/>
                    </a:cubicBezTo>
                    <a:cubicBezTo>
                      <a:pt x="29" y="29"/>
                      <a:pt x="31" y="27"/>
                      <a:pt x="32" y="24"/>
                    </a:cubicBezTo>
                    <a:cubicBezTo>
                      <a:pt x="32" y="23"/>
                      <a:pt x="32" y="21"/>
                      <a:pt x="32" y="20"/>
                    </a:cubicBezTo>
                    <a:cubicBezTo>
                      <a:pt x="32" y="18"/>
                      <a:pt x="32" y="16"/>
                      <a:pt x="31" y="15"/>
                    </a:cubicBezTo>
                    <a:cubicBezTo>
                      <a:pt x="29" y="11"/>
                      <a:pt x="25"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3" name="Freeform 654"/>
              <p:cNvSpPr>
                <a:spLocks noEditPoints="1"/>
              </p:cNvSpPr>
              <p:nvPr/>
            </p:nvSpPr>
            <p:spPr bwMode="auto">
              <a:xfrm>
                <a:off x="-3667125" y="2765426"/>
                <a:ext cx="55563" cy="53975"/>
              </a:xfrm>
              <a:custGeom>
                <a:avLst/>
                <a:gdLst>
                  <a:gd name="T0" fmla="*/ 14 w 26"/>
                  <a:gd name="T1" fmla="*/ 25 h 25"/>
                  <a:gd name="T2" fmla="*/ 10 w 26"/>
                  <a:gd name="T3" fmla="*/ 24 h 25"/>
                  <a:gd name="T4" fmla="*/ 6 w 26"/>
                  <a:gd name="T5" fmla="*/ 22 h 25"/>
                  <a:gd name="T6" fmla="*/ 3 w 26"/>
                  <a:gd name="T7" fmla="*/ 18 h 25"/>
                  <a:gd name="T8" fmla="*/ 8 w 26"/>
                  <a:gd name="T9" fmla="*/ 1 h 25"/>
                  <a:gd name="T10" fmla="*/ 14 w 26"/>
                  <a:gd name="T11" fmla="*/ 0 h 25"/>
                  <a:gd name="T12" fmla="*/ 25 w 26"/>
                  <a:gd name="T13" fmla="*/ 7 h 25"/>
                  <a:gd name="T14" fmla="*/ 26 w 26"/>
                  <a:gd name="T15" fmla="*/ 12 h 25"/>
                  <a:gd name="T16" fmla="*/ 26 w 26"/>
                  <a:gd name="T17" fmla="*/ 17 h 25"/>
                  <a:gd name="T18" fmla="*/ 19 w 26"/>
                  <a:gd name="T19" fmla="*/ 24 h 25"/>
                  <a:gd name="T20" fmla="*/ 14 w 26"/>
                  <a:gd name="T21" fmla="*/ 25 h 25"/>
                  <a:gd name="T22" fmla="*/ 14 w 26"/>
                  <a:gd name="T23" fmla="*/ 8 h 25"/>
                  <a:gd name="T24" fmla="*/ 12 w 26"/>
                  <a:gd name="T25" fmla="*/ 9 h 25"/>
                  <a:gd name="T26" fmla="*/ 10 w 26"/>
                  <a:gd name="T27" fmla="*/ 14 h 25"/>
                  <a:gd name="T28" fmla="*/ 11 w 26"/>
                  <a:gd name="T29" fmla="*/ 16 h 25"/>
                  <a:gd name="T30" fmla="*/ 13 w 26"/>
                  <a:gd name="T31" fmla="*/ 17 h 25"/>
                  <a:gd name="T32" fmla="*/ 16 w 26"/>
                  <a:gd name="T33" fmla="*/ 16 h 25"/>
                  <a:gd name="T34" fmla="*/ 18 w 26"/>
                  <a:gd name="T35" fmla="*/ 14 h 25"/>
                  <a:gd name="T36" fmla="*/ 18 w 26"/>
                  <a:gd name="T37" fmla="*/ 12 h 25"/>
                  <a:gd name="T38" fmla="*/ 18 w 26"/>
                  <a:gd name="T39" fmla="*/ 11 h 25"/>
                  <a:gd name="T40" fmla="*/ 14 w 26"/>
                  <a:gd name="T4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5">
                    <a:moveTo>
                      <a:pt x="14" y="25"/>
                    </a:moveTo>
                    <a:cubicBezTo>
                      <a:pt x="13" y="25"/>
                      <a:pt x="11" y="25"/>
                      <a:pt x="10" y="24"/>
                    </a:cubicBezTo>
                    <a:cubicBezTo>
                      <a:pt x="9" y="24"/>
                      <a:pt x="7" y="23"/>
                      <a:pt x="6" y="22"/>
                    </a:cubicBezTo>
                    <a:cubicBezTo>
                      <a:pt x="5" y="21"/>
                      <a:pt x="4" y="19"/>
                      <a:pt x="3" y="18"/>
                    </a:cubicBezTo>
                    <a:cubicBezTo>
                      <a:pt x="0" y="12"/>
                      <a:pt x="2" y="5"/>
                      <a:pt x="8" y="1"/>
                    </a:cubicBezTo>
                    <a:cubicBezTo>
                      <a:pt x="10" y="1"/>
                      <a:pt x="12" y="0"/>
                      <a:pt x="14" y="0"/>
                    </a:cubicBezTo>
                    <a:cubicBezTo>
                      <a:pt x="18" y="0"/>
                      <a:pt x="23" y="3"/>
                      <a:pt x="25" y="7"/>
                    </a:cubicBezTo>
                    <a:cubicBezTo>
                      <a:pt x="26" y="9"/>
                      <a:pt x="26" y="10"/>
                      <a:pt x="26" y="12"/>
                    </a:cubicBezTo>
                    <a:cubicBezTo>
                      <a:pt x="26" y="14"/>
                      <a:pt x="26" y="15"/>
                      <a:pt x="26" y="17"/>
                    </a:cubicBezTo>
                    <a:cubicBezTo>
                      <a:pt x="25" y="20"/>
                      <a:pt x="22" y="22"/>
                      <a:pt x="19" y="24"/>
                    </a:cubicBezTo>
                    <a:cubicBezTo>
                      <a:pt x="18" y="24"/>
                      <a:pt x="16" y="25"/>
                      <a:pt x="14" y="25"/>
                    </a:cubicBezTo>
                    <a:close/>
                    <a:moveTo>
                      <a:pt x="14" y="8"/>
                    </a:moveTo>
                    <a:cubicBezTo>
                      <a:pt x="13" y="8"/>
                      <a:pt x="13" y="8"/>
                      <a:pt x="12" y="9"/>
                    </a:cubicBezTo>
                    <a:cubicBezTo>
                      <a:pt x="10" y="10"/>
                      <a:pt x="9" y="12"/>
                      <a:pt x="10" y="14"/>
                    </a:cubicBezTo>
                    <a:cubicBezTo>
                      <a:pt x="11" y="15"/>
                      <a:pt x="11" y="15"/>
                      <a:pt x="11" y="16"/>
                    </a:cubicBezTo>
                    <a:cubicBezTo>
                      <a:pt x="12" y="16"/>
                      <a:pt x="12" y="16"/>
                      <a:pt x="13" y="17"/>
                    </a:cubicBezTo>
                    <a:cubicBezTo>
                      <a:pt x="14" y="17"/>
                      <a:pt x="15" y="17"/>
                      <a:pt x="16" y="16"/>
                    </a:cubicBezTo>
                    <a:cubicBezTo>
                      <a:pt x="17" y="16"/>
                      <a:pt x="18" y="15"/>
                      <a:pt x="18" y="14"/>
                    </a:cubicBezTo>
                    <a:cubicBezTo>
                      <a:pt x="18" y="14"/>
                      <a:pt x="18" y="13"/>
                      <a:pt x="18" y="12"/>
                    </a:cubicBezTo>
                    <a:cubicBezTo>
                      <a:pt x="18" y="12"/>
                      <a:pt x="18" y="11"/>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4" name="Freeform 655"/>
              <p:cNvSpPr>
                <a:spLocks noEditPoints="1"/>
              </p:cNvSpPr>
              <p:nvPr/>
            </p:nvSpPr>
            <p:spPr bwMode="auto">
              <a:xfrm>
                <a:off x="-3652837" y="2797176"/>
                <a:ext cx="58738" cy="53975"/>
              </a:xfrm>
              <a:custGeom>
                <a:avLst/>
                <a:gdLst>
                  <a:gd name="T0" fmla="*/ 14 w 27"/>
                  <a:gd name="T1" fmla="*/ 25 h 25"/>
                  <a:gd name="T2" fmla="*/ 3 w 27"/>
                  <a:gd name="T3" fmla="*/ 18 h 25"/>
                  <a:gd name="T4" fmla="*/ 9 w 27"/>
                  <a:gd name="T5" fmla="*/ 1 h 25"/>
                  <a:gd name="T6" fmla="*/ 14 w 27"/>
                  <a:gd name="T7" fmla="*/ 0 h 25"/>
                  <a:gd name="T8" fmla="*/ 25 w 27"/>
                  <a:gd name="T9" fmla="*/ 8 h 25"/>
                  <a:gd name="T10" fmla="*/ 25 w 27"/>
                  <a:gd name="T11" fmla="*/ 17 h 25"/>
                  <a:gd name="T12" fmla="*/ 19 w 27"/>
                  <a:gd name="T13" fmla="*/ 24 h 25"/>
                  <a:gd name="T14" fmla="*/ 14 w 27"/>
                  <a:gd name="T15" fmla="*/ 25 h 25"/>
                  <a:gd name="T16" fmla="*/ 14 w 27"/>
                  <a:gd name="T17" fmla="*/ 8 h 25"/>
                  <a:gd name="T18" fmla="*/ 12 w 27"/>
                  <a:gd name="T19" fmla="*/ 9 h 25"/>
                  <a:gd name="T20" fmla="*/ 10 w 27"/>
                  <a:gd name="T21" fmla="*/ 14 h 25"/>
                  <a:gd name="T22" fmla="*/ 16 w 27"/>
                  <a:gd name="T23" fmla="*/ 17 h 25"/>
                  <a:gd name="T24" fmla="*/ 18 w 27"/>
                  <a:gd name="T25" fmla="*/ 15 h 25"/>
                  <a:gd name="T26" fmla="*/ 18 w 27"/>
                  <a:gd name="T27" fmla="*/ 11 h 25"/>
                  <a:gd name="T28" fmla="*/ 14 w 27"/>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5">
                    <a:moveTo>
                      <a:pt x="14" y="25"/>
                    </a:moveTo>
                    <a:cubicBezTo>
                      <a:pt x="10" y="25"/>
                      <a:pt x="5" y="22"/>
                      <a:pt x="3" y="18"/>
                    </a:cubicBezTo>
                    <a:cubicBezTo>
                      <a:pt x="0" y="12"/>
                      <a:pt x="3" y="4"/>
                      <a:pt x="9" y="1"/>
                    </a:cubicBezTo>
                    <a:cubicBezTo>
                      <a:pt x="10" y="1"/>
                      <a:pt x="12" y="0"/>
                      <a:pt x="14" y="0"/>
                    </a:cubicBezTo>
                    <a:cubicBezTo>
                      <a:pt x="19" y="0"/>
                      <a:pt x="23" y="3"/>
                      <a:pt x="25" y="8"/>
                    </a:cubicBezTo>
                    <a:cubicBezTo>
                      <a:pt x="27" y="11"/>
                      <a:pt x="27" y="14"/>
                      <a:pt x="25" y="17"/>
                    </a:cubicBezTo>
                    <a:cubicBezTo>
                      <a:pt x="24" y="21"/>
                      <a:pt x="22" y="23"/>
                      <a:pt x="19" y="24"/>
                    </a:cubicBezTo>
                    <a:cubicBezTo>
                      <a:pt x="17" y="25"/>
                      <a:pt x="16" y="25"/>
                      <a:pt x="14" y="25"/>
                    </a:cubicBezTo>
                    <a:close/>
                    <a:moveTo>
                      <a:pt x="14" y="8"/>
                    </a:moveTo>
                    <a:cubicBezTo>
                      <a:pt x="13" y="8"/>
                      <a:pt x="13" y="9"/>
                      <a:pt x="12" y="9"/>
                    </a:cubicBezTo>
                    <a:cubicBezTo>
                      <a:pt x="10" y="10"/>
                      <a:pt x="9" y="12"/>
                      <a:pt x="10" y="14"/>
                    </a:cubicBezTo>
                    <a:cubicBezTo>
                      <a:pt x="11" y="16"/>
                      <a:pt x="14" y="18"/>
                      <a:pt x="16" y="17"/>
                    </a:cubicBezTo>
                    <a:cubicBezTo>
                      <a:pt x="17" y="16"/>
                      <a:pt x="18" y="16"/>
                      <a:pt x="18" y="15"/>
                    </a:cubicBezTo>
                    <a:cubicBezTo>
                      <a:pt x="18" y="13"/>
                      <a:pt x="18" y="12"/>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5" name="Freeform 656"/>
              <p:cNvSpPr>
                <a:spLocks noEditPoints="1"/>
              </p:cNvSpPr>
              <p:nvPr/>
            </p:nvSpPr>
            <p:spPr bwMode="auto">
              <a:xfrm>
                <a:off x="-3713162" y="2936876"/>
                <a:ext cx="53975" cy="47625"/>
              </a:xfrm>
              <a:custGeom>
                <a:avLst/>
                <a:gdLst>
                  <a:gd name="T0" fmla="*/ 13 w 25"/>
                  <a:gd name="T1" fmla="*/ 22 h 22"/>
                  <a:gd name="T2" fmla="*/ 1 w 25"/>
                  <a:gd name="T3" fmla="*/ 14 h 22"/>
                  <a:gd name="T4" fmla="*/ 10 w 25"/>
                  <a:gd name="T5" fmla="*/ 0 h 22"/>
                  <a:gd name="T6" fmla="*/ 13 w 25"/>
                  <a:gd name="T7" fmla="*/ 0 h 22"/>
                  <a:gd name="T8" fmla="*/ 25 w 25"/>
                  <a:gd name="T9" fmla="*/ 8 h 22"/>
                  <a:gd name="T10" fmla="*/ 24 w 25"/>
                  <a:gd name="T11" fmla="*/ 16 h 22"/>
                  <a:gd name="T12" fmla="*/ 16 w 25"/>
                  <a:gd name="T13" fmla="*/ 22 h 22"/>
                  <a:gd name="T14" fmla="*/ 13 w 25"/>
                  <a:gd name="T15" fmla="*/ 22 h 22"/>
                  <a:gd name="T16" fmla="*/ 13 w 25"/>
                  <a:gd name="T17" fmla="*/ 8 h 22"/>
                  <a:gd name="T18" fmla="*/ 12 w 25"/>
                  <a:gd name="T19" fmla="*/ 8 h 22"/>
                  <a:gd name="T20" fmla="*/ 9 w 25"/>
                  <a:gd name="T21" fmla="*/ 12 h 22"/>
                  <a:gd name="T22" fmla="*/ 14 w 25"/>
                  <a:gd name="T23" fmla="*/ 14 h 22"/>
                  <a:gd name="T24" fmla="*/ 17 w 25"/>
                  <a:gd name="T25" fmla="*/ 12 h 22"/>
                  <a:gd name="T26" fmla="*/ 17 w 25"/>
                  <a:gd name="T27" fmla="*/ 10 h 22"/>
                  <a:gd name="T28" fmla="*/ 13 w 25"/>
                  <a:gd name="T2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2">
                    <a:moveTo>
                      <a:pt x="13" y="22"/>
                    </a:moveTo>
                    <a:cubicBezTo>
                      <a:pt x="7" y="22"/>
                      <a:pt x="3" y="19"/>
                      <a:pt x="1" y="14"/>
                    </a:cubicBezTo>
                    <a:cubicBezTo>
                      <a:pt x="0" y="8"/>
                      <a:pt x="3" y="2"/>
                      <a:pt x="10" y="0"/>
                    </a:cubicBezTo>
                    <a:cubicBezTo>
                      <a:pt x="11" y="0"/>
                      <a:pt x="12" y="0"/>
                      <a:pt x="13" y="0"/>
                    </a:cubicBezTo>
                    <a:cubicBezTo>
                      <a:pt x="19" y="0"/>
                      <a:pt x="23" y="3"/>
                      <a:pt x="25" y="8"/>
                    </a:cubicBezTo>
                    <a:cubicBezTo>
                      <a:pt x="25" y="11"/>
                      <a:pt x="25" y="14"/>
                      <a:pt x="24" y="16"/>
                    </a:cubicBezTo>
                    <a:cubicBezTo>
                      <a:pt x="22" y="19"/>
                      <a:pt x="19" y="21"/>
                      <a:pt x="16" y="22"/>
                    </a:cubicBezTo>
                    <a:cubicBezTo>
                      <a:pt x="15" y="22"/>
                      <a:pt x="14" y="22"/>
                      <a:pt x="13" y="22"/>
                    </a:cubicBezTo>
                    <a:close/>
                    <a:moveTo>
                      <a:pt x="13" y="8"/>
                    </a:moveTo>
                    <a:cubicBezTo>
                      <a:pt x="13" y="8"/>
                      <a:pt x="13" y="8"/>
                      <a:pt x="12" y="8"/>
                    </a:cubicBezTo>
                    <a:cubicBezTo>
                      <a:pt x="10" y="9"/>
                      <a:pt x="9" y="10"/>
                      <a:pt x="9" y="12"/>
                    </a:cubicBezTo>
                    <a:cubicBezTo>
                      <a:pt x="9" y="14"/>
                      <a:pt x="12" y="15"/>
                      <a:pt x="14" y="14"/>
                    </a:cubicBezTo>
                    <a:cubicBezTo>
                      <a:pt x="15" y="14"/>
                      <a:pt x="16" y="13"/>
                      <a:pt x="17" y="12"/>
                    </a:cubicBezTo>
                    <a:cubicBezTo>
                      <a:pt x="17"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6" name="Freeform 657"/>
              <p:cNvSpPr>
                <a:spLocks noEditPoints="1"/>
              </p:cNvSpPr>
              <p:nvPr/>
            </p:nvSpPr>
            <p:spPr bwMode="auto">
              <a:xfrm>
                <a:off x="-3706812" y="2967038"/>
                <a:ext cx="55563" cy="49213"/>
              </a:xfrm>
              <a:custGeom>
                <a:avLst/>
                <a:gdLst>
                  <a:gd name="T0" fmla="*/ 13 w 26"/>
                  <a:gd name="T1" fmla="*/ 23 h 23"/>
                  <a:gd name="T2" fmla="*/ 7 w 26"/>
                  <a:gd name="T3" fmla="*/ 21 h 23"/>
                  <a:gd name="T4" fmla="*/ 2 w 26"/>
                  <a:gd name="T5" fmla="*/ 14 h 23"/>
                  <a:gd name="T6" fmla="*/ 11 w 26"/>
                  <a:gd name="T7" fmla="*/ 0 h 23"/>
                  <a:gd name="T8" fmla="*/ 14 w 26"/>
                  <a:gd name="T9" fmla="*/ 0 h 23"/>
                  <a:gd name="T10" fmla="*/ 25 w 26"/>
                  <a:gd name="T11" fmla="*/ 9 h 23"/>
                  <a:gd name="T12" fmla="*/ 23 w 26"/>
                  <a:gd name="T13" fmla="*/ 17 h 23"/>
                  <a:gd name="T14" fmla="*/ 16 w 26"/>
                  <a:gd name="T15" fmla="*/ 22 h 23"/>
                  <a:gd name="T16" fmla="*/ 13 w 26"/>
                  <a:gd name="T17" fmla="*/ 23 h 23"/>
                  <a:gd name="T18" fmla="*/ 14 w 26"/>
                  <a:gd name="T19" fmla="*/ 8 h 23"/>
                  <a:gd name="T20" fmla="*/ 13 w 26"/>
                  <a:gd name="T21" fmla="*/ 8 h 23"/>
                  <a:gd name="T22" fmla="*/ 9 w 26"/>
                  <a:gd name="T23" fmla="*/ 12 h 23"/>
                  <a:gd name="T24" fmla="*/ 11 w 26"/>
                  <a:gd name="T25" fmla="*/ 14 h 23"/>
                  <a:gd name="T26" fmla="*/ 14 w 26"/>
                  <a:gd name="T27" fmla="*/ 14 h 23"/>
                  <a:gd name="T28" fmla="*/ 17 w 26"/>
                  <a:gd name="T29" fmla="*/ 13 h 23"/>
                  <a:gd name="T30" fmla="*/ 17 w 26"/>
                  <a:gd name="T31" fmla="*/ 10 h 23"/>
                  <a:gd name="T32" fmla="*/ 14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9" y="22"/>
                      <a:pt x="7" y="21"/>
                    </a:cubicBezTo>
                    <a:cubicBezTo>
                      <a:pt x="4" y="19"/>
                      <a:pt x="2" y="17"/>
                      <a:pt x="2" y="14"/>
                    </a:cubicBezTo>
                    <a:cubicBezTo>
                      <a:pt x="0" y="8"/>
                      <a:pt x="4" y="2"/>
                      <a:pt x="11" y="0"/>
                    </a:cubicBezTo>
                    <a:cubicBezTo>
                      <a:pt x="12" y="0"/>
                      <a:pt x="13" y="0"/>
                      <a:pt x="14" y="0"/>
                    </a:cubicBezTo>
                    <a:cubicBezTo>
                      <a:pt x="19" y="0"/>
                      <a:pt x="24" y="3"/>
                      <a:pt x="25" y="9"/>
                    </a:cubicBezTo>
                    <a:cubicBezTo>
                      <a:pt x="26" y="12"/>
                      <a:pt x="25" y="15"/>
                      <a:pt x="23" y="17"/>
                    </a:cubicBezTo>
                    <a:cubicBezTo>
                      <a:pt x="22" y="20"/>
                      <a:pt x="19" y="22"/>
                      <a:pt x="16" y="22"/>
                    </a:cubicBezTo>
                    <a:cubicBezTo>
                      <a:pt x="15" y="22"/>
                      <a:pt x="14" y="23"/>
                      <a:pt x="13" y="23"/>
                    </a:cubicBezTo>
                    <a:close/>
                    <a:moveTo>
                      <a:pt x="14" y="8"/>
                    </a:moveTo>
                    <a:cubicBezTo>
                      <a:pt x="13" y="8"/>
                      <a:pt x="13" y="8"/>
                      <a:pt x="13" y="8"/>
                    </a:cubicBezTo>
                    <a:cubicBezTo>
                      <a:pt x="11" y="9"/>
                      <a:pt x="9" y="10"/>
                      <a:pt x="9" y="12"/>
                    </a:cubicBezTo>
                    <a:cubicBezTo>
                      <a:pt x="10" y="13"/>
                      <a:pt x="10" y="14"/>
                      <a:pt x="11" y="14"/>
                    </a:cubicBezTo>
                    <a:cubicBezTo>
                      <a:pt x="12" y="14"/>
                      <a:pt x="13" y="15"/>
                      <a:pt x="14" y="14"/>
                    </a:cubicBezTo>
                    <a:cubicBezTo>
                      <a:pt x="15" y="14"/>
                      <a:pt x="16" y="13"/>
                      <a:pt x="17" y="13"/>
                    </a:cubicBezTo>
                    <a:cubicBezTo>
                      <a:pt x="17"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7" name="Freeform 658"/>
              <p:cNvSpPr>
                <a:spLocks noEditPoints="1"/>
              </p:cNvSpPr>
              <p:nvPr/>
            </p:nvSpPr>
            <p:spPr bwMode="auto">
              <a:xfrm>
                <a:off x="-3700462" y="2997201"/>
                <a:ext cx="57150" cy="49213"/>
              </a:xfrm>
              <a:custGeom>
                <a:avLst/>
                <a:gdLst>
                  <a:gd name="T0" fmla="*/ 13 w 26"/>
                  <a:gd name="T1" fmla="*/ 23 h 23"/>
                  <a:gd name="T2" fmla="*/ 1 w 26"/>
                  <a:gd name="T3" fmla="*/ 14 h 23"/>
                  <a:gd name="T4" fmla="*/ 11 w 26"/>
                  <a:gd name="T5" fmla="*/ 0 h 23"/>
                  <a:gd name="T6" fmla="*/ 14 w 26"/>
                  <a:gd name="T7" fmla="*/ 0 h 23"/>
                  <a:gd name="T8" fmla="*/ 25 w 26"/>
                  <a:gd name="T9" fmla="*/ 9 h 23"/>
                  <a:gd name="T10" fmla="*/ 23 w 26"/>
                  <a:gd name="T11" fmla="*/ 18 h 23"/>
                  <a:gd name="T12" fmla="*/ 15 w 26"/>
                  <a:gd name="T13" fmla="*/ 23 h 23"/>
                  <a:gd name="T14" fmla="*/ 13 w 26"/>
                  <a:gd name="T15" fmla="*/ 23 h 23"/>
                  <a:gd name="T16" fmla="*/ 14 w 26"/>
                  <a:gd name="T17" fmla="*/ 8 h 23"/>
                  <a:gd name="T18" fmla="*/ 13 w 26"/>
                  <a:gd name="T19" fmla="*/ 8 h 23"/>
                  <a:gd name="T20" fmla="*/ 9 w 26"/>
                  <a:gd name="T21" fmla="*/ 12 h 23"/>
                  <a:gd name="T22" fmla="*/ 14 w 26"/>
                  <a:gd name="T23" fmla="*/ 15 h 23"/>
                  <a:gd name="T24" fmla="*/ 17 w 26"/>
                  <a:gd name="T25" fmla="*/ 13 h 23"/>
                  <a:gd name="T26" fmla="*/ 17 w 26"/>
                  <a:gd name="T27" fmla="*/ 11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7" y="23"/>
                      <a:pt x="2" y="19"/>
                      <a:pt x="1" y="14"/>
                    </a:cubicBezTo>
                    <a:cubicBezTo>
                      <a:pt x="0" y="8"/>
                      <a:pt x="5" y="2"/>
                      <a:pt x="11" y="0"/>
                    </a:cubicBezTo>
                    <a:cubicBezTo>
                      <a:pt x="12" y="0"/>
                      <a:pt x="13" y="0"/>
                      <a:pt x="14" y="0"/>
                    </a:cubicBezTo>
                    <a:cubicBezTo>
                      <a:pt x="19" y="0"/>
                      <a:pt x="24" y="4"/>
                      <a:pt x="25" y="9"/>
                    </a:cubicBezTo>
                    <a:cubicBezTo>
                      <a:pt x="26" y="12"/>
                      <a:pt x="25" y="15"/>
                      <a:pt x="23" y="18"/>
                    </a:cubicBezTo>
                    <a:cubicBezTo>
                      <a:pt x="21" y="20"/>
                      <a:pt x="18" y="22"/>
                      <a:pt x="15" y="23"/>
                    </a:cubicBezTo>
                    <a:cubicBezTo>
                      <a:pt x="14" y="23"/>
                      <a:pt x="14" y="23"/>
                      <a:pt x="13" y="23"/>
                    </a:cubicBezTo>
                    <a:close/>
                    <a:moveTo>
                      <a:pt x="14" y="8"/>
                    </a:moveTo>
                    <a:cubicBezTo>
                      <a:pt x="13" y="8"/>
                      <a:pt x="13" y="8"/>
                      <a:pt x="13" y="8"/>
                    </a:cubicBezTo>
                    <a:cubicBezTo>
                      <a:pt x="11" y="9"/>
                      <a:pt x="9" y="10"/>
                      <a:pt x="9" y="12"/>
                    </a:cubicBezTo>
                    <a:cubicBezTo>
                      <a:pt x="9" y="14"/>
                      <a:pt x="12" y="15"/>
                      <a:pt x="14" y="15"/>
                    </a:cubicBezTo>
                    <a:cubicBezTo>
                      <a:pt x="15" y="14"/>
                      <a:pt x="16" y="14"/>
                      <a:pt x="17" y="13"/>
                    </a:cubicBezTo>
                    <a:cubicBezTo>
                      <a:pt x="17" y="13"/>
                      <a:pt x="17"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8" name="Freeform 659"/>
              <p:cNvSpPr>
                <a:spLocks noEditPoints="1"/>
              </p:cNvSpPr>
              <p:nvPr/>
            </p:nvSpPr>
            <p:spPr bwMode="auto">
              <a:xfrm>
                <a:off x="-3694112" y="3028951"/>
                <a:ext cx="53975" cy="47625"/>
              </a:xfrm>
              <a:custGeom>
                <a:avLst/>
                <a:gdLst>
                  <a:gd name="T0" fmla="*/ 12 w 25"/>
                  <a:gd name="T1" fmla="*/ 22 h 22"/>
                  <a:gd name="T2" fmla="*/ 0 w 25"/>
                  <a:gd name="T3" fmla="*/ 12 h 22"/>
                  <a:gd name="T4" fmla="*/ 11 w 25"/>
                  <a:gd name="T5" fmla="*/ 0 h 22"/>
                  <a:gd name="T6" fmla="*/ 13 w 25"/>
                  <a:gd name="T7" fmla="*/ 0 h 22"/>
                  <a:gd name="T8" fmla="*/ 24 w 25"/>
                  <a:gd name="T9" fmla="*/ 9 h 22"/>
                  <a:gd name="T10" fmla="*/ 22 w 25"/>
                  <a:gd name="T11" fmla="*/ 18 h 22"/>
                  <a:gd name="T12" fmla="*/ 14 w 25"/>
                  <a:gd name="T13" fmla="*/ 22 h 22"/>
                  <a:gd name="T14" fmla="*/ 12 w 25"/>
                  <a:gd name="T15" fmla="*/ 22 h 22"/>
                  <a:gd name="T16" fmla="*/ 13 w 25"/>
                  <a:gd name="T17" fmla="*/ 8 h 22"/>
                  <a:gd name="T18" fmla="*/ 12 w 25"/>
                  <a:gd name="T19" fmla="*/ 8 h 22"/>
                  <a:gd name="T20" fmla="*/ 8 w 25"/>
                  <a:gd name="T21" fmla="*/ 11 h 22"/>
                  <a:gd name="T22" fmla="*/ 13 w 25"/>
                  <a:gd name="T23" fmla="*/ 14 h 22"/>
                  <a:gd name="T24" fmla="*/ 16 w 25"/>
                  <a:gd name="T25" fmla="*/ 13 h 22"/>
                  <a:gd name="T26" fmla="*/ 16 w 25"/>
                  <a:gd name="T27" fmla="*/ 10 h 22"/>
                  <a:gd name="T28" fmla="*/ 13 w 25"/>
                  <a:gd name="T2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2">
                    <a:moveTo>
                      <a:pt x="12" y="22"/>
                    </a:moveTo>
                    <a:cubicBezTo>
                      <a:pt x="6" y="22"/>
                      <a:pt x="1" y="18"/>
                      <a:pt x="0" y="12"/>
                    </a:cubicBezTo>
                    <a:cubicBezTo>
                      <a:pt x="0" y="6"/>
                      <a:pt x="4" y="1"/>
                      <a:pt x="11" y="0"/>
                    </a:cubicBezTo>
                    <a:cubicBezTo>
                      <a:pt x="11" y="0"/>
                      <a:pt x="12" y="0"/>
                      <a:pt x="13" y="0"/>
                    </a:cubicBezTo>
                    <a:cubicBezTo>
                      <a:pt x="19" y="0"/>
                      <a:pt x="24" y="4"/>
                      <a:pt x="24" y="9"/>
                    </a:cubicBezTo>
                    <a:cubicBezTo>
                      <a:pt x="25" y="12"/>
                      <a:pt x="24" y="15"/>
                      <a:pt x="22" y="18"/>
                    </a:cubicBezTo>
                    <a:cubicBezTo>
                      <a:pt x="20" y="20"/>
                      <a:pt x="17" y="22"/>
                      <a:pt x="14" y="22"/>
                    </a:cubicBezTo>
                    <a:cubicBezTo>
                      <a:pt x="13" y="22"/>
                      <a:pt x="13" y="22"/>
                      <a:pt x="12" y="22"/>
                    </a:cubicBezTo>
                    <a:close/>
                    <a:moveTo>
                      <a:pt x="13" y="8"/>
                    </a:moveTo>
                    <a:cubicBezTo>
                      <a:pt x="12" y="8"/>
                      <a:pt x="12" y="8"/>
                      <a:pt x="12" y="8"/>
                    </a:cubicBezTo>
                    <a:cubicBezTo>
                      <a:pt x="10" y="8"/>
                      <a:pt x="8" y="10"/>
                      <a:pt x="8" y="11"/>
                    </a:cubicBezTo>
                    <a:cubicBezTo>
                      <a:pt x="9" y="13"/>
                      <a:pt x="11" y="14"/>
                      <a:pt x="13" y="14"/>
                    </a:cubicBezTo>
                    <a:cubicBezTo>
                      <a:pt x="14" y="14"/>
                      <a:pt x="15" y="13"/>
                      <a:pt x="16" y="13"/>
                    </a:cubicBezTo>
                    <a:cubicBezTo>
                      <a:pt x="16" y="12"/>
                      <a:pt x="16" y="11"/>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9" name="Freeform 660"/>
              <p:cNvSpPr>
                <a:spLocks noEditPoints="1"/>
              </p:cNvSpPr>
              <p:nvPr/>
            </p:nvSpPr>
            <p:spPr bwMode="auto">
              <a:xfrm>
                <a:off x="-3690937" y="3057526"/>
                <a:ext cx="53975" cy="50800"/>
              </a:xfrm>
              <a:custGeom>
                <a:avLst/>
                <a:gdLst>
                  <a:gd name="T0" fmla="*/ 13 w 25"/>
                  <a:gd name="T1" fmla="*/ 24 h 24"/>
                  <a:gd name="T2" fmla="*/ 1 w 25"/>
                  <a:gd name="T3" fmla="*/ 13 h 24"/>
                  <a:gd name="T4" fmla="*/ 12 w 25"/>
                  <a:gd name="T5" fmla="*/ 1 h 24"/>
                  <a:gd name="T6" fmla="*/ 25 w 25"/>
                  <a:gd name="T7" fmla="*/ 11 h 24"/>
                  <a:gd name="T8" fmla="*/ 22 w 25"/>
                  <a:gd name="T9" fmla="*/ 20 h 24"/>
                  <a:gd name="T10" fmla="*/ 14 w 25"/>
                  <a:gd name="T11" fmla="*/ 24 h 24"/>
                  <a:gd name="T12" fmla="*/ 13 w 25"/>
                  <a:gd name="T13" fmla="*/ 24 h 24"/>
                  <a:gd name="T14" fmla="*/ 13 w 25"/>
                  <a:gd name="T15" fmla="*/ 9 h 24"/>
                  <a:gd name="T16" fmla="*/ 13 w 25"/>
                  <a:gd name="T17" fmla="*/ 9 h 24"/>
                  <a:gd name="T18" fmla="*/ 9 w 25"/>
                  <a:gd name="T19" fmla="*/ 13 h 24"/>
                  <a:gd name="T20" fmla="*/ 13 w 25"/>
                  <a:gd name="T21" fmla="*/ 16 h 24"/>
                  <a:gd name="T22" fmla="*/ 16 w 25"/>
                  <a:gd name="T23" fmla="*/ 14 h 24"/>
                  <a:gd name="T24" fmla="*/ 17 w 25"/>
                  <a:gd name="T25" fmla="*/ 12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7" y="24"/>
                      <a:pt x="1" y="19"/>
                      <a:pt x="1" y="13"/>
                    </a:cubicBezTo>
                    <a:cubicBezTo>
                      <a:pt x="0" y="7"/>
                      <a:pt x="5" y="2"/>
                      <a:pt x="12" y="1"/>
                    </a:cubicBezTo>
                    <a:cubicBezTo>
                      <a:pt x="19" y="0"/>
                      <a:pt x="24" y="5"/>
                      <a:pt x="25" y="11"/>
                    </a:cubicBezTo>
                    <a:cubicBezTo>
                      <a:pt x="25" y="14"/>
                      <a:pt x="24" y="17"/>
                      <a:pt x="22" y="20"/>
                    </a:cubicBezTo>
                    <a:cubicBezTo>
                      <a:pt x="20" y="22"/>
                      <a:pt x="17" y="24"/>
                      <a:pt x="14" y="24"/>
                    </a:cubicBezTo>
                    <a:lnTo>
                      <a:pt x="13" y="24"/>
                    </a:lnTo>
                    <a:close/>
                    <a:moveTo>
                      <a:pt x="13" y="9"/>
                    </a:moveTo>
                    <a:cubicBezTo>
                      <a:pt x="13" y="9"/>
                      <a:pt x="13" y="9"/>
                      <a:pt x="13" y="9"/>
                    </a:cubicBezTo>
                    <a:cubicBezTo>
                      <a:pt x="10" y="9"/>
                      <a:pt x="9" y="11"/>
                      <a:pt x="9" y="13"/>
                    </a:cubicBezTo>
                    <a:cubicBezTo>
                      <a:pt x="9" y="14"/>
                      <a:pt x="11" y="16"/>
                      <a:pt x="13" y="16"/>
                    </a:cubicBezTo>
                    <a:cubicBezTo>
                      <a:pt x="14" y="16"/>
                      <a:pt x="15" y="15"/>
                      <a:pt x="16" y="14"/>
                    </a:cubicBezTo>
                    <a:cubicBezTo>
                      <a:pt x="16" y="14"/>
                      <a:pt x="17" y="13"/>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0" name="Freeform 661"/>
              <p:cNvSpPr>
                <a:spLocks noEditPoints="1"/>
              </p:cNvSpPr>
              <p:nvPr/>
            </p:nvSpPr>
            <p:spPr bwMode="auto">
              <a:xfrm>
                <a:off x="-3689350" y="3089276"/>
                <a:ext cx="53975" cy="49213"/>
              </a:xfrm>
              <a:custGeom>
                <a:avLst/>
                <a:gdLst>
                  <a:gd name="T0" fmla="*/ 13 w 25"/>
                  <a:gd name="T1" fmla="*/ 23 h 23"/>
                  <a:gd name="T2" fmla="*/ 1 w 25"/>
                  <a:gd name="T3" fmla="*/ 12 h 23"/>
                  <a:gd name="T4" fmla="*/ 4 w 25"/>
                  <a:gd name="T5" fmla="*/ 4 h 23"/>
                  <a:gd name="T6" fmla="*/ 12 w 25"/>
                  <a:gd name="T7" fmla="*/ 1 h 23"/>
                  <a:gd name="T8" fmla="*/ 21 w 25"/>
                  <a:gd name="T9" fmla="*/ 3 h 23"/>
                  <a:gd name="T10" fmla="*/ 25 w 25"/>
                  <a:gd name="T11" fmla="*/ 12 h 23"/>
                  <a:gd name="T12" fmla="*/ 22 w 25"/>
                  <a:gd name="T13" fmla="*/ 20 h 23"/>
                  <a:gd name="T14" fmla="*/ 13 w 25"/>
                  <a:gd name="T15" fmla="*/ 23 h 23"/>
                  <a:gd name="T16" fmla="*/ 13 w 25"/>
                  <a:gd name="T17" fmla="*/ 9 h 23"/>
                  <a:gd name="T18" fmla="*/ 13 w 25"/>
                  <a:gd name="T19" fmla="*/ 9 h 23"/>
                  <a:gd name="T20" fmla="*/ 10 w 25"/>
                  <a:gd name="T21" fmla="*/ 10 h 23"/>
                  <a:gd name="T22" fmla="*/ 9 w 25"/>
                  <a:gd name="T23" fmla="*/ 12 h 23"/>
                  <a:gd name="T24" fmla="*/ 13 w 25"/>
                  <a:gd name="T25" fmla="*/ 15 h 23"/>
                  <a:gd name="T26" fmla="*/ 13 w 25"/>
                  <a:gd name="T27" fmla="*/ 19 h 23"/>
                  <a:gd name="T28" fmla="*/ 13 w 25"/>
                  <a:gd name="T29" fmla="*/ 15 h 23"/>
                  <a:gd name="T30" fmla="*/ 16 w 25"/>
                  <a:gd name="T31" fmla="*/ 14 h 23"/>
                  <a:gd name="T32" fmla="*/ 17 w 25"/>
                  <a:gd name="T33" fmla="*/ 12 h 23"/>
                  <a:gd name="T34" fmla="*/ 16 w 25"/>
                  <a:gd name="T35" fmla="*/ 10 h 23"/>
                  <a:gd name="T36" fmla="*/ 13 w 25"/>
                  <a:gd name="T3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3" y="23"/>
                    </a:moveTo>
                    <a:cubicBezTo>
                      <a:pt x="6" y="23"/>
                      <a:pt x="1" y="18"/>
                      <a:pt x="1" y="12"/>
                    </a:cubicBezTo>
                    <a:cubicBezTo>
                      <a:pt x="0" y="9"/>
                      <a:pt x="2" y="6"/>
                      <a:pt x="4" y="4"/>
                    </a:cubicBezTo>
                    <a:cubicBezTo>
                      <a:pt x="6" y="2"/>
                      <a:pt x="9" y="1"/>
                      <a:pt x="12" y="1"/>
                    </a:cubicBezTo>
                    <a:cubicBezTo>
                      <a:pt x="15" y="0"/>
                      <a:pt x="18" y="1"/>
                      <a:pt x="21" y="3"/>
                    </a:cubicBezTo>
                    <a:cubicBezTo>
                      <a:pt x="23" y="5"/>
                      <a:pt x="25" y="8"/>
                      <a:pt x="25" y="12"/>
                    </a:cubicBezTo>
                    <a:cubicBezTo>
                      <a:pt x="25" y="15"/>
                      <a:pt x="24" y="17"/>
                      <a:pt x="22" y="20"/>
                    </a:cubicBezTo>
                    <a:cubicBezTo>
                      <a:pt x="19" y="22"/>
                      <a:pt x="16" y="23"/>
                      <a:pt x="13" y="23"/>
                    </a:cubicBezTo>
                    <a:close/>
                    <a:moveTo>
                      <a:pt x="13" y="9"/>
                    </a:moveTo>
                    <a:cubicBezTo>
                      <a:pt x="13" y="9"/>
                      <a:pt x="13" y="9"/>
                      <a:pt x="13" y="9"/>
                    </a:cubicBezTo>
                    <a:cubicBezTo>
                      <a:pt x="11" y="9"/>
                      <a:pt x="10" y="9"/>
                      <a:pt x="10" y="10"/>
                    </a:cubicBezTo>
                    <a:cubicBezTo>
                      <a:pt x="9" y="10"/>
                      <a:pt x="9" y="11"/>
                      <a:pt x="9" y="12"/>
                    </a:cubicBezTo>
                    <a:cubicBezTo>
                      <a:pt x="9" y="14"/>
                      <a:pt x="11" y="15"/>
                      <a:pt x="13" y="15"/>
                    </a:cubicBezTo>
                    <a:cubicBezTo>
                      <a:pt x="13" y="19"/>
                      <a:pt x="13" y="19"/>
                      <a:pt x="13" y="19"/>
                    </a:cubicBezTo>
                    <a:cubicBezTo>
                      <a:pt x="13" y="15"/>
                      <a:pt x="13" y="15"/>
                      <a:pt x="13" y="15"/>
                    </a:cubicBezTo>
                    <a:cubicBezTo>
                      <a:pt x="14" y="15"/>
                      <a:pt x="15" y="15"/>
                      <a:pt x="16" y="14"/>
                    </a:cubicBezTo>
                    <a:cubicBezTo>
                      <a:pt x="16" y="14"/>
                      <a:pt x="17" y="13"/>
                      <a:pt x="17" y="12"/>
                    </a:cubicBezTo>
                    <a:cubicBezTo>
                      <a:pt x="17" y="11"/>
                      <a:pt x="16" y="10"/>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1" name="Freeform 662"/>
              <p:cNvSpPr>
                <a:spLocks noEditPoints="1"/>
              </p:cNvSpPr>
              <p:nvPr/>
            </p:nvSpPr>
            <p:spPr bwMode="auto">
              <a:xfrm>
                <a:off x="-3678237" y="2936876"/>
                <a:ext cx="55563" cy="49213"/>
              </a:xfrm>
              <a:custGeom>
                <a:avLst/>
                <a:gdLst>
                  <a:gd name="T0" fmla="*/ 14 w 26"/>
                  <a:gd name="T1" fmla="*/ 23 h 23"/>
                  <a:gd name="T2" fmla="*/ 2 w 26"/>
                  <a:gd name="T3" fmla="*/ 14 h 23"/>
                  <a:gd name="T4" fmla="*/ 11 w 26"/>
                  <a:gd name="T5" fmla="*/ 0 h 23"/>
                  <a:gd name="T6" fmla="*/ 14 w 26"/>
                  <a:gd name="T7" fmla="*/ 0 h 23"/>
                  <a:gd name="T8" fmla="*/ 26 w 26"/>
                  <a:gd name="T9" fmla="*/ 8 h 23"/>
                  <a:gd name="T10" fmla="*/ 26 w 26"/>
                  <a:gd name="T11" fmla="*/ 8 h 23"/>
                  <a:gd name="T12" fmla="*/ 24 w 26"/>
                  <a:gd name="T13" fmla="*/ 17 h 23"/>
                  <a:gd name="T14" fmla="*/ 16 w 26"/>
                  <a:gd name="T15" fmla="*/ 23 h 23"/>
                  <a:gd name="T16" fmla="*/ 14 w 26"/>
                  <a:gd name="T17" fmla="*/ 23 h 23"/>
                  <a:gd name="T18" fmla="*/ 14 w 26"/>
                  <a:gd name="T19" fmla="*/ 8 h 23"/>
                  <a:gd name="T20" fmla="*/ 13 w 26"/>
                  <a:gd name="T21" fmla="*/ 8 h 23"/>
                  <a:gd name="T22" fmla="*/ 10 w 26"/>
                  <a:gd name="T23" fmla="*/ 12 h 23"/>
                  <a:gd name="T24" fmla="*/ 10 w 26"/>
                  <a:gd name="T25" fmla="*/ 12 h 23"/>
                  <a:gd name="T26" fmla="*/ 15 w 26"/>
                  <a:gd name="T27" fmla="*/ 15 h 23"/>
                  <a:gd name="T28" fmla="*/ 17 w 26"/>
                  <a:gd name="T29" fmla="*/ 13 h 23"/>
                  <a:gd name="T30" fmla="*/ 18 w 26"/>
                  <a:gd name="T31" fmla="*/ 10 h 23"/>
                  <a:gd name="T32" fmla="*/ 14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4" y="23"/>
                    </a:moveTo>
                    <a:cubicBezTo>
                      <a:pt x="8" y="23"/>
                      <a:pt x="3" y="19"/>
                      <a:pt x="2" y="14"/>
                    </a:cubicBezTo>
                    <a:cubicBezTo>
                      <a:pt x="0" y="8"/>
                      <a:pt x="4" y="2"/>
                      <a:pt x="11" y="0"/>
                    </a:cubicBezTo>
                    <a:cubicBezTo>
                      <a:pt x="12" y="0"/>
                      <a:pt x="13" y="0"/>
                      <a:pt x="14" y="0"/>
                    </a:cubicBezTo>
                    <a:cubicBezTo>
                      <a:pt x="19" y="0"/>
                      <a:pt x="24" y="3"/>
                      <a:pt x="26" y="8"/>
                    </a:cubicBezTo>
                    <a:cubicBezTo>
                      <a:pt x="26" y="8"/>
                      <a:pt x="26" y="8"/>
                      <a:pt x="26" y="8"/>
                    </a:cubicBezTo>
                    <a:cubicBezTo>
                      <a:pt x="26" y="12"/>
                      <a:pt x="26" y="15"/>
                      <a:pt x="24" y="17"/>
                    </a:cubicBezTo>
                    <a:cubicBezTo>
                      <a:pt x="22" y="20"/>
                      <a:pt x="20" y="22"/>
                      <a:pt x="16" y="23"/>
                    </a:cubicBezTo>
                    <a:cubicBezTo>
                      <a:pt x="16" y="23"/>
                      <a:pt x="15" y="23"/>
                      <a:pt x="14" y="23"/>
                    </a:cubicBezTo>
                    <a:close/>
                    <a:moveTo>
                      <a:pt x="14" y="8"/>
                    </a:moveTo>
                    <a:cubicBezTo>
                      <a:pt x="14" y="8"/>
                      <a:pt x="13" y="8"/>
                      <a:pt x="13" y="8"/>
                    </a:cubicBezTo>
                    <a:cubicBezTo>
                      <a:pt x="11" y="8"/>
                      <a:pt x="9" y="10"/>
                      <a:pt x="10" y="12"/>
                    </a:cubicBezTo>
                    <a:cubicBezTo>
                      <a:pt x="10" y="12"/>
                      <a:pt x="10" y="12"/>
                      <a:pt x="10" y="12"/>
                    </a:cubicBezTo>
                    <a:cubicBezTo>
                      <a:pt x="10" y="14"/>
                      <a:pt x="12" y="15"/>
                      <a:pt x="15" y="15"/>
                    </a:cubicBezTo>
                    <a:cubicBezTo>
                      <a:pt x="16" y="15"/>
                      <a:pt x="17" y="14"/>
                      <a:pt x="17"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2" name="Freeform 663"/>
              <p:cNvSpPr>
                <a:spLocks noEditPoints="1"/>
              </p:cNvSpPr>
              <p:nvPr/>
            </p:nvSpPr>
            <p:spPr bwMode="auto">
              <a:xfrm>
                <a:off x="-3670300" y="2968626"/>
                <a:ext cx="57150" cy="49213"/>
              </a:xfrm>
              <a:custGeom>
                <a:avLst/>
                <a:gdLst>
                  <a:gd name="T0" fmla="*/ 13 w 26"/>
                  <a:gd name="T1" fmla="*/ 23 h 23"/>
                  <a:gd name="T2" fmla="*/ 1 w 26"/>
                  <a:gd name="T3" fmla="*/ 14 h 23"/>
                  <a:gd name="T4" fmla="*/ 11 w 26"/>
                  <a:gd name="T5" fmla="*/ 0 h 23"/>
                  <a:gd name="T6" fmla="*/ 13 w 26"/>
                  <a:gd name="T7" fmla="*/ 0 h 23"/>
                  <a:gd name="T8" fmla="*/ 25 w 26"/>
                  <a:gd name="T9" fmla="*/ 9 h 23"/>
                  <a:gd name="T10" fmla="*/ 25 w 26"/>
                  <a:gd name="T11" fmla="*/ 9 h 23"/>
                  <a:gd name="T12" fmla="*/ 23 w 26"/>
                  <a:gd name="T13" fmla="*/ 18 h 23"/>
                  <a:gd name="T14" fmla="*/ 15 w 26"/>
                  <a:gd name="T15" fmla="*/ 23 h 23"/>
                  <a:gd name="T16" fmla="*/ 13 w 26"/>
                  <a:gd name="T17" fmla="*/ 23 h 23"/>
                  <a:gd name="T18" fmla="*/ 13 w 26"/>
                  <a:gd name="T19" fmla="*/ 8 h 23"/>
                  <a:gd name="T20" fmla="*/ 12 w 26"/>
                  <a:gd name="T21" fmla="*/ 8 h 23"/>
                  <a:gd name="T22" fmla="*/ 9 w 26"/>
                  <a:gd name="T23" fmla="*/ 12 h 23"/>
                  <a:gd name="T24" fmla="*/ 9 w 26"/>
                  <a:gd name="T25" fmla="*/ 12 h 23"/>
                  <a:gd name="T26" fmla="*/ 14 w 26"/>
                  <a:gd name="T27" fmla="*/ 15 h 23"/>
                  <a:gd name="T28" fmla="*/ 17 w 26"/>
                  <a:gd name="T29" fmla="*/ 13 h 23"/>
                  <a:gd name="T30" fmla="*/ 17 w 26"/>
                  <a:gd name="T31" fmla="*/ 10 h 23"/>
                  <a:gd name="T32" fmla="*/ 13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7" y="23"/>
                      <a:pt x="2" y="19"/>
                      <a:pt x="1" y="14"/>
                    </a:cubicBezTo>
                    <a:cubicBezTo>
                      <a:pt x="0" y="8"/>
                      <a:pt x="4" y="1"/>
                      <a:pt x="11" y="0"/>
                    </a:cubicBezTo>
                    <a:cubicBezTo>
                      <a:pt x="12" y="0"/>
                      <a:pt x="13" y="0"/>
                      <a:pt x="13" y="0"/>
                    </a:cubicBezTo>
                    <a:cubicBezTo>
                      <a:pt x="19" y="0"/>
                      <a:pt x="24" y="3"/>
                      <a:pt x="25" y="9"/>
                    </a:cubicBezTo>
                    <a:cubicBezTo>
                      <a:pt x="25" y="9"/>
                      <a:pt x="25" y="9"/>
                      <a:pt x="25" y="9"/>
                    </a:cubicBezTo>
                    <a:cubicBezTo>
                      <a:pt x="26" y="12"/>
                      <a:pt x="25" y="15"/>
                      <a:pt x="23" y="18"/>
                    </a:cubicBezTo>
                    <a:cubicBezTo>
                      <a:pt x="21" y="20"/>
                      <a:pt x="19" y="22"/>
                      <a:pt x="15" y="23"/>
                    </a:cubicBezTo>
                    <a:cubicBezTo>
                      <a:pt x="15" y="23"/>
                      <a:pt x="14" y="23"/>
                      <a:pt x="13" y="23"/>
                    </a:cubicBezTo>
                    <a:close/>
                    <a:moveTo>
                      <a:pt x="13" y="8"/>
                    </a:moveTo>
                    <a:cubicBezTo>
                      <a:pt x="12" y="8"/>
                      <a:pt x="12" y="8"/>
                      <a:pt x="12" y="8"/>
                    </a:cubicBezTo>
                    <a:cubicBezTo>
                      <a:pt x="10" y="8"/>
                      <a:pt x="9" y="10"/>
                      <a:pt x="9" y="12"/>
                    </a:cubicBezTo>
                    <a:cubicBezTo>
                      <a:pt x="9" y="12"/>
                      <a:pt x="9" y="12"/>
                      <a:pt x="9" y="12"/>
                    </a:cubicBezTo>
                    <a:cubicBezTo>
                      <a:pt x="10" y="14"/>
                      <a:pt x="12" y="15"/>
                      <a:pt x="14" y="15"/>
                    </a:cubicBezTo>
                    <a:cubicBezTo>
                      <a:pt x="15" y="15"/>
                      <a:pt x="16" y="14"/>
                      <a:pt x="17" y="13"/>
                    </a:cubicBezTo>
                    <a:cubicBezTo>
                      <a:pt x="17" y="12"/>
                      <a:pt x="17" y="11"/>
                      <a:pt x="17" y="10"/>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3" name="Freeform 664"/>
              <p:cNvSpPr>
                <a:spLocks noEditPoints="1"/>
              </p:cNvSpPr>
              <p:nvPr/>
            </p:nvSpPr>
            <p:spPr bwMode="auto">
              <a:xfrm>
                <a:off x="-3663950" y="3000376"/>
                <a:ext cx="57150" cy="50800"/>
              </a:xfrm>
              <a:custGeom>
                <a:avLst/>
                <a:gdLst>
                  <a:gd name="T0" fmla="*/ 13 w 26"/>
                  <a:gd name="T1" fmla="*/ 23 h 23"/>
                  <a:gd name="T2" fmla="*/ 6 w 26"/>
                  <a:gd name="T3" fmla="*/ 21 h 23"/>
                  <a:gd name="T4" fmla="*/ 1 w 26"/>
                  <a:gd name="T5" fmla="*/ 13 h 23"/>
                  <a:gd name="T6" fmla="*/ 11 w 26"/>
                  <a:gd name="T7" fmla="*/ 0 h 23"/>
                  <a:gd name="T8" fmla="*/ 13 w 26"/>
                  <a:gd name="T9" fmla="*/ 0 h 23"/>
                  <a:gd name="T10" fmla="*/ 25 w 26"/>
                  <a:gd name="T11" fmla="*/ 9 h 23"/>
                  <a:gd name="T12" fmla="*/ 23 w 26"/>
                  <a:gd name="T13" fmla="*/ 18 h 23"/>
                  <a:gd name="T14" fmla="*/ 15 w 26"/>
                  <a:gd name="T15" fmla="*/ 23 h 23"/>
                  <a:gd name="T16" fmla="*/ 13 w 26"/>
                  <a:gd name="T17" fmla="*/ 23 h 23"/>
                  <a:gd name="T18" fmla="*/ 13 w 26"/>
                  <a:gd name="T19" fmla="*/ 8 h 23"/>
                  <a:gd name="T20" fmla="*/ 12 w 26"/>
                  <a:gd name="T21" fmla="*/ 8 h 23"/>
                  <a:gd name="T22" fmla="*/ 9 w 26"/>
                  <a:gd name="T23" fmla="*/ 12 h 23"/>
                  <a:gd name="T24" fmla="*/ 10 w 26"/>
                  <a:gd name="T25" fmla="*/ 14 h 23"/>
                  <a:gd name="T26" fmla="*/ 14 w 26"/>
                  <a:gd name="T27" fmla="*/ 15 h 23"/>
                  <a:gd name="T28" fmla="*/ 16 w 26"/>
                  <a:gd name="T29" fmla="*/ 13 h 23"/>
                  <a:gd name="T30" fmla="*/ 17 w 26"/>
                  <a:gd name="T31" fmla="*/ 11 h 23"/>
                  <a:gd name="T32" fmla="*/ 13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0" y="23"/>
                      <a:pt x="8" y="22"/>
                      <a:pt x="6" y="21"/>
                    </a:cubicBezTo>
                    <a:cubicBezTo>
                      <a:pt x="3" y="19"/>
                      <a:pt x="2" y="17"/>
                      <a:pt x="1" y="13"/>
                    </a:cubicBezTo>
                    <a:cubicBezTo>
                      <a:pt x="0" y="7"/>
                      <a:pt x="4" y="1"/>
                      <a:pt x="11" y="0"/>
                    </a:cubicBezTo>
                    <a:cubicBezTo>
                      <a:pt x="12" y="0"/>
                      <a:pt x="12" y="0"/>
                      <a:pt x="13" y="0"/>
                    </a:cubicBezTo>
                    <a:cubicBezTo>
                      <a:pt x="19" y="0"/>
                      <a:pt x="24" y="4"/>
                      <a:pt x="25" y="9"/>
                    </a:cubicBezTo>
                    <a:cubicBezTo>
                      <a:pt x="26" y="12"/>
                      <a:pt x="25" y="16"/>
                      <a:pt x="23" y="18"/>
                    </a:cubicBezTo>
                    <a:cubicBezTo>
                      <a:pt x="21" y="21"/>
                      <a:pt x="18" y="23"/>
                      <a:pt x="15" y="23"/>
                    </a:cubicBezTo>
                    <a:cubicBezTo>
                      <a:pt x="14" y="23"/>
                      <a:pt x="13" y="23"/>
                      <a:pt x="13" y="23"/>
                    </a:cubicBezTo>
                    <a:close/>
                    <a:moveTo>
                      <a:pt x="13" y="8"/>
                    </a:moveTo>
                    <a:cubicBezTo>
                      <a:pt x="12" y="8"/>
                      <a:pt x="12" y="8"/>
                      <a:pt x="12" y="8"/>
                    </a:cubicBezTo>
                    <a:cubicBezTo>
                      <a:pt x="10" y="8"/>
                      <a:pt x="9" y="10"/>
                      <a:pt x="9" y="12"/>
                    </a:cubicBezTo>
                    <a:cubicBezTo>
                      <a:pt x="9" y="13"/>
                      <a:pt x="10" y="14"/>
                      <a:pt x="10" y="14"/>
                    </a:cubicBezTo>
                    <a:cubicBezTo>
                      <a:pt x="11" y="15"/>
                      <a:pt x="12" y="15"/>
                      <a:pt x="14" y="15"/>
                    </a:cubicBezTo>
                    <a:cubicBezTo>
                      <a:pt x="15" y="15"/>
                      <a:pt x="16" y="14"/>
                      <a:pt x="16" y="13"/>
                    </a:cubicBezTo>
                    <a:cubicBezTo>
                      <a:pt x="17" y="13"/>
                      <a:pt x="17" y="12"/>
                      <a:pt x="17" y="11"/>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4" name="Freeform 665"/>
              <p:cNvSpPr>
                <a:spLocks noEditPoints="1"/>
              </p:cNvSpPr>
              <p:nvPr/>
            </p:nvSpPr>
            <p:spPr bwMode="auto">
              <a:xfrm>
                <a:off x="-3659187" y="3033713"/>
                <a:ext cx="53975" cy="49213"/>
              </a:xfrm>
              <a:custGeom>
                <a:avLst/>
                <a:gdLst>
                  <a:gd name="T0" fmla="*/ 13 w 25"/>
                  <a:gd name="T1" fmla="*/ 23 h 23"/>
                  <a:gd name="T2" fmla="*/ 5 w 25"/>
                  <a:gd name="T3" fmla="*/ 21 h 23"/>
                  <a:gd name="T4" fmla="*/ 2 w 25"/>
                  <a:gd name="T5" fmla="*/ 17 h 23"/>
                  <a:gd name="T6" fmla="*/ 1 w 25"/>
                  <a:gd name="T7" fmla="*/ 13 h 23"/>
                  <a:gd name="T8" fmla="*/ 11 w 25"/>
                  <a:gd name="T9" fmla="*/ 0 h 23"/>
                  <a:gd name="T10" fmla="*/ 13 w 25"/>
                  <a:gd name="T11" fmla="*/ 0 h 23"/>
                  <a:gd name="T12" fmla="*/ 25 w 25"/>
                  <a:gd name="T13" fmla="*/ 10 h 23"/>
                  <a:gd name="T14" fmla="*/ 25 w 25"/>
                  <a:gd name="T15" fmla="*/ 15 h 23"/>
                  <a:gd name="T16" fmla="*/ 22 w 25"/>
                  <a:gd name="T17" fmla="*/ 19 h 23"/>
                  <a:gd name="T18" fmla="*/ 14 w 25"/>
                  <a:gd name="T19" fmla="*/ 23 h 23"/>
                  <a:gd name="T20" fmla="*/ 13 w 25"/>
                  <a:gd name="T21" fmla="*/ 23 h 23"/>
                  <a:gd name="T22" fmla="*/ 13 w 25"/>
                  <a:gd name="T23" fmla="*/ 8 h 23"/>
                  <a:gd name="T24" fmla="*/ 13 w 25"/>
                  <a:gd name="T25" fmla="*/ 8 h 23"/>
                  <a:gd name="T26" fmla="*/ 9 w 25"/>
                  <a:gd name="T27" fmla="*/ 12 h 23"/>
                  <a:gd name="T28" fmla="*/ 9 w 25"/>
                  <a:gd name="T29" fmla="*/ 13 h 23"/>
                  <a:gd name="T30" fmla="*/ 10 w 25"/>
                  <a:gd name="T31" fmla="*/ 14 h 23"/>
                  <a:gd name="T32" fmla="*/ 13 w 25"/>
                  <a:gd name="T33" fmla="*/ 15 h 23"/>
                  <a:gd name="T34" fmla="*/ 16 w 25"/>
                  <a:gd name="T35" fmla="*/ 14 h 23"/>
                  <a:gd name="T36" fmla="*/ 17 w 25"/>
                  <a:gd name="T37" fmla="*/ 13 h 23"/>
                  <a:gd name="T38" fmla="*/ 17 w 25"/>
                  <a:gd name="T39" fmla="*/ 11 h 23"/>
                  <a:gd name="T40" fmla="*/ 13 w 25"/>
                  <a:gd name="T4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3">
                    <a:moveTo>
                      <a:pt x="13" y="23"/>
                    </a:moveTo>
                    <a:cubicBezTo>
                      <a:pt x="10" y="23"/>
                      <a:pt x="8" y="22"/>
                      <a:pt x="5" y="21"/>
                    </a:cubicBezTo>
                    <a:cubicBezTo>
                      <a:pt x="4" y="20"/>
                      <a:pt x="3" y="19"/>
                      <a:pt x="2" y="17"/>
                    </a:cubicBezTo>
                    <a:cubicBezTo>
                      <a:pt x="2" y="16"/>
                      <a:pt x="1" y="15"/>
                      <a:pt x="1" y="13"/>
                    </a:cubicBezTo>
                    <a:cubicBezTo>
                      <a:pt x="0" y="7"/>
                      <a:pt x="5" y="1"/>
                      <a:pt x="11" y="0"/>
                    </a:cubicBezTo>
                    <a:cubicBezTo>
                      <a:pt x="12" y="0"/>
                      <a:pt x="13" y="0"/>
                      <a:pt x="13" y="0"/>
                    </a:cubicBezTo>
                    <a:cubicBezTo>
                      <a:pt x="19" y="0"/>
                      <a:pt x="24" y="4"/>
                      <a:pt x="25" y="10"/>
                    </a:cubicBezTo>
                    <a:cubicBezTo>
                      <a:pt x="25" y="12"/>
                      <a:pt x="25" y="13"/>
                      <a:pt x="25" y="15"/>
                    </a:cubicBezTo>
                    <a:cubicBezTo>
                      <a:pt x="24" y="16"/>
                      <a:pt x="23" y="18"/>
                      <a:pt x="22" y="19"/>
                    </a:cubicBezTo>
                    <a:cubicBezTo>
                      <a:pt x="20" y="21"/>
                      <a:pt x="17" y="23"/>
                      <a:pt x="14" y="23"/>
                    </a:cubicBezTo>
                    <a:cubicBezTo>
                      <a:pt x="14" y="23"/>
                      <a:pt x="13" y="23"/>
                      <a:pt x="13" y="23"/>
                    </a:cubicBezTo>
                    <a:close/>
                    <a:moveTo>
                      <a:pt x="13" y="8"/>
                    </a:moveTo>
                    <a:cubicBezTo>
                      <a:pt x="13" y="8"/>
                      <a:pt x="13" y="8"/>
                      <a:pt x="13" y="8"/>
                    </a:cubicBezTo>
                    <a:cubicBezTo>
                      <a:pt x="10" y="8"/>
                      <a:pt x="9" y="10"/>
                      <a:pt x="9" y="12"/>
                    </a:cubicBezTo>
                    <a:cubicBezTo>
                      <a:pt x="9" y="12"/>
                      <a:pt x="9" y="13"/>
                      <a:pt x="9" y="13"/>
                    </a:cubicBezTo>
                    <a:cubicBezTo>
                      <a:pt x="10" y="14"/>
                      <a:pt x="10" y="14"/>
                      <a:pt x="10" y="14"/>
                    </a:cubicBezTo>
                    <a:cubicBezTo>
                      <a:pt x="11" y="15"/>
                      <a:pt x="12" y="15"/>
                      <a:pt x="13" y="15"/>
                    </a:cubicBezTo>
                    <a:cubicBezTo>
                      <a:pt x="15" y="15"/>
                      <a:pt x="16" y="15"/>
                      <a:pt x="16" y="14"/>
                    </a:cubicBezTo>
                    <a:cubicBezTo>
                      <a:pt x="17" y="13"/>
                      <a:pt x="17" y="13"/>
                      <a:pt x="17" y="13"/>
                    </a:cubicBezTo>
                    <a:cubicBezTo>
                      <a:pt x="17" y="12"/>
                      <a:pt x="17" y="12"/>
                      <a:pt x="17" y="11"/>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5" name="Freeform 666"/>
              <p:cNvSpPr>
                <a:spLocks noEditPoints="1"/>
              </p:cNvSpPr>
              <p:nvPr/>
            </p:nvSpPr>
            <p:spPr bwMode="auto">
              <a:xfrm>
                <a:off x="-3654425" y="3065463"/>
                <a:ext cx="53975" cy="50800"/>
              </a:xfrm>
              <a:custGeom>
                <a:avLst/>
                <a:gdLst>
                  <a:gd name="T0" fmla="*/ 12 w 25"/>
                  <a:gd name="T1" fmla="*/ 24 h 24"/>
                  <a:gd name="T2" fmla="*/ 4 w 25"/>
                  <a:gd name="T3" fmla="*/ 21 h 24"/>
                  <a:gd name="T4" fmla="*/ 0 w 25"/>
                  <a:gd name="T5" fmla="*/ 13 h 24"/>
                  <a:gd name="T6" fmla="*/ 11 w 25"/>
                  <a:gd name="T7" fmla="*/ 0 h 24"/>
                  <a:gd name="T8" fmla="*/ 24 w 25"/>
                  <a:gd name="T9" fmla="*/ 11 h 24"/>
                  <a:gd name="T10" fmla="*/ 21 w 25"/>
                  <a:gd name="T11" fmla="*/ 20 h 24"/>
                  <a:gd name="T12" fmla="*/ 13 w 25"/>
                  <a:gd name="T13" fmla="*/ 24 h 24"/>
                  <a:gd name="T14" fmla="*/ 12 w 25"/>
                  <a:gd name="T15" fmla="*/ 24 h 24"/>
                  <a:gd name="T16" fmla="*/ 13 w 25"/>
                  <a:gd name="T17" fmla="*/ 8 h 24"/>
                  <a:gd name="T18" fmla="*/ 12 w 25"/>
                  <a:gd name="T19" fmla="*/ 8 h 24"/>
                  <a:gd name="T20" fmla="*/ 8 w 25"/>
                  <a:gd name="T21" fmla="*/ 12 h 24"/>
                  <a:gd name="T22" fmla="*/ 10 w 25"/>
                  <a:gd name="T23" fmla="*/ 14 h 24"/>
                  <a:gd name="T24" fmla="*/ 12 w 25"/>
                  <a:gd name="T25" fmla="*/ 15 h 24"/>
                  <a:gd name="T26" fmla="*/ 13 w 25"/>
                  <a:gd name="T27" fmla="*/ 15 h 24"/>
                  <a:gd name="T28" fmla="*/ 16 w 25"/>
                  <a:gd name="T29" fmla="*/ 14 h 24"/>
                  <a:gd name="T30" fmla="*/ 16 w 25"/>
                  <a:gd name="T31" fmla="*/ 12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9" y="24"/>
                      <a:pt x="7" y="23"/>
                      <a:pt x="4" y="21"/>
                    </a:cubicBezTo>
                    <a:cubicBezTo>
                      <a:pt x="2" y="19"/>
                      <a:pt x="0" y="16"/>
                      <a:pt x="0" y="13"/>
                    </a:cubicBezTo>
                    <a:cubicBezTo>
                      <a:pt x="0" y="6"/>
                      <a:pt x="5" y="1"/>
                      <a:pt x="11" y="0"/>
                    </a:cubicBezTo>
                    <a:cubicBezTo>
                      <a:pt x="18" y="0"/>
                      <a:pt x="24" y="4"/>
                      <a:pt x="24" y="11"/>
                    </a:cubicBezTo>
                    <a:cubicBezTo>
                      <a:pt x="25" y="14"/>
                      <a:pt x="24" y="17"/>
                      <a:pt x="21" y="20"/>
                    </a:cubicBezTo>
                    <a:cubicBezTo>
                      <a:pt x="19" y="22"/>
                      <a:pt x="16" y="23"/>
                      <a:pt x="13" y="24"/>
                    </a:cubicBezTo>
                    <a:lnTo>
                      <a:pt x="12" y="24"/>
                    </a:lnTo>
                    <a:close/>
                    <a:moveTo>
                      <a:pt x="13" y="8"/>
                    </a:moveTo>
                    <a:cubicBezTo>
                      <a:pt x="12" y="8"/>
                      <a:pt x="12" y="8"/>
                      <a:pt x="12" y="8"/>
                    </a:cubicBezTo>
                    <a:cubicBezTo>
                      <a:pt x="10" y="8"/>
                      <a:pt x="8" y="10"/>
                      <a:pt x="8" y="12"/>
                    </a:cubicBezTo>
                    <a:cubicBezTo>
                      <a:pt x="8" y="13"/>
                      <a:pt x="9" y="14"/>
                      <a:pt x="10" y="14"/>
                    </a:cubicBezTo>
                    <a:cubicBezTo>
                      <a:pt x="10" y="15"/>
                      <a:pt x="11" y="15"/>
                      <a:pt x="12" y="15"/>
                    </a:cubicBezTo>
                    <a:cubicBezTo>
                      <a:pt x="13" y="15"/>
                      <a:pt x="13" y="15"/>
                      <a:pt x="13" y="15"/>
                    </a:cubicBezTo>
                    <a:cubicBezTo>
                      <a:pt x="14" y="15"/>
                      <a:pt x="15" y="15"/>
                      <a:pt x="16" y="14"/>
                    </a:cubicBezTo>
                    <a:cubicBezTo>
                      <a:pt x="16" y="14"/>
                      <a:pt x="16" y="13"/>
                      <a:pt x="16" y="12"/>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6" name="Freeform 667"/>
              <p:cNvSpPr>
                <a:spLocks noEditPoints="1"/>
              </p:cNvSpPr>
              <p:nvPr/>
            </p:nvSpPr>
            <p:spPr bwMode="auto">
              <a:xfrm>
                <a:off x="-3640137" y="2943226"/>
                <a:ext cx="57150" cy="50800"/>
              </a:xfrm>
              <a:custGeom>
                <a:avLst/>
                <a:gdLst>
                  <a:gd name="T0" fmla="*/ 13 w 26"/>
                  <a:gd name="T1" fmla="*/ 24 h 24"/>
                  <a:gd name="T2" fmla="*/ 2 w 26"/>
                  <a:gd name="T3" fmla="*/ 15 h 24"/>
                  <a:gd name="T4" fmla="*/ 11 w 26"/>
                  <a:gd name="T5" fmla="*/ 0 h 24"/>
                  <a:gd name="T6" fmla="*/ 14 w 26"/>
                  <a:gd name="T7" fmla="*/ 0 h 24"/>
                  <a:gd name="T8" fmla="*/ 25 w 26"/>
                  <a:gd name="T9" fmla="*/ 9 h 24"/>
                  <a:gd name="T10" fmla="*/ 24 w 26"/>
                  <a:gd name="T11" fmla="*/ 19 h 24"/>
                  <a:gd name="T12" fmla="*/ 16 w 26"/>
                  <a:gd name="T13" fmla="*/ 24 h 24"/>
                  <a:gd name="T14" fmla="*/ 13 w 26"/>
                  <a:gd name="T15" fmla="*/ 24 h 24"/>
                  <a:gd name="T16" fmla="*/ 14 w 26"/>
                  <a:gd name="T17" fmla="*/ 8 h 24"/>
                  <a:gd name="T18" fmla="*/ 13 w 26"/>
                  <a:gd name="T19" fmla="*/ 8 h 24"/>
                  <a:gd name="T20" fmla="*/ 9 w 26"/>
                  <a:gd name="T21" fmla="*/ 13 h 24"/>
                  <a:gd name="T22" fmla="*/ 14 w 26"/>
                  <a:gd name="T23" fmla="*/ 16 h 24"/>
                  <a:gd name="T24" fmla="*/ 17 w 26"/>
                  <a:gd name="T25" fmla="*/ 14 h 24"/>
                  <a:gd name="T26" fmla="*/ 17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3" y="20"/>
                      <a:pt x="2" y="15"/>
                    </a:cubicBezTo>
                    <a:cubicBezTo>
                      <a:pt x="0" y="9"/>
                      <a:pt x="4" y="2"/>
                      <a:pt x="11" y="0"/>
                    </a:cubicBezTo>
                    <a:cubicBezTo>
                      <a:pt x="11" y="0"/>
                      <a:pt x="13" y="0"/>
                      <a:pt x="14" y="0"/>
                    </a:cubicBezTo>
                    <a:cubicBezTo>
                      <a:pt x="19" y="0"/>
                      <a:pt x="24" y="4"/>
                      <a:pt x="25" y="9"/>
                    </a:cubicBezTo>
                    <a:cubicBezTo>
                      <a:pt x="26" y="13"/>
                      <a:pt x="25" y="16"/>
                      <a:pt x="24" y="19"/>
                    </a:cubicBezTo>
                    <a:cubicBezTo>
                      <a:pt x="22" y="21"/>
                      <a:pt x="19" y="23"/>
                      <a:pt x="16" y="24"/>
                    </a:cubicBezTo>
                    <a:cubicBezTo>
                      <a:pt x="15" y="24"/>
                      <a:pt x="14" y="24"/>
                      <a:pt x="13" y="24"/>
                    </a:cubicBezTo>
                    <a:close/>
                    <a:moveTo>
                      <a:pt x="14" y="8"/>
                    </a:moveTo>
                    <a:cubicBezTo>
                      <a:pt x="13" y="8"/>
                      <a:pt x="13" y="8"/>
                      <a:pt x="13" y="8"/>
                    </a:cubicBezTo>
                    <a:cubicBezTo>
                      <a:pt x="10" y="9"/>
                      <a:pt x="9" y="11"/>
                      <a:pt x="9" y="13"/>
                    </a:cubicBezTo>
                    <a:cubicBezTo>
                      <a:pt x="10" y="15"/>
                      <a:pt x="12" y="16"/>
                      <a:pt x="14" y="16"/>
                    </a:cubicBezTo>
                    <a:cubicBezTo>
                      <a:pt x="15" y="16"/>
                      <a:pt x="16" y="15"/>
                      <a:pt x="17" y="14"/>
                    </a:cubicBezTo>
                    <a:cubicBezTo>
                      <a:pt x="17" y="13"/>
                      <a:pt x="18"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7" name="Freeform 668"/>
              <p:cNvSpPr>
                <a:spLocks noEditPoints="1"/>
              </p:cNvSpPr>
              <p:nvPr/>
            </p:nvSpPr>
            <p:spPr bwMode="auto">
              <a:xfrm>
                <a:off x="-3633787" y="2978151"/>
                <a:ext cx="57150" cy="50800"/>
              </a:xfrm>
              <a:custGeom>
                <a:avLst/>
                <a:gdLst>
                  <a:gd name="T0" fmla="*/ 14 w 26"/>
                  <a:gd name="T1" fmla="*/ 24 h 24"/>
                  <a:gd name="T2" fmla="*/ 2 w 26"/>
                  <a:gd name="T3" fmla="*/ 14 h 24"/>
                  <a:gd name="T4" fmla="*/ 11 w 26"/>
                  <a:gd name="T5" fmla="*/ 0 h 24"/>
                  <a:gd name="T6" fmla="*/ 14 w 26"/>
                  <a:gd name="T7" fmla="*/ 0 h 24"/>
                  <a:gd name="T8" fmla="*/ 26 w 26"/>
                  <a:gd name="T9" fmla="*/ 10 h 24"/>
                  <a:gd name="T10" fmla="*/ 23 w 26"/>
                  <a:gd name="T11" fmla="*/ 19 h 24"/>
                  <a:gd name="T12" fmla="*/ 16 w 26"/>
                  <a:gd name="T13" fmla="*/ 24 h 24"/>
                  <a:gd name="T14" fmla="*/ 14 w 26"/>
                  <a:gd name="T15" fmla="*/ 24 h 24"/>
                  <a:gd name="T16" fmla="*/ 14 w 26"/>
                  <a:gd name="T17" fmla="*/ 8 h 24"/>
                  <a:gd name="T18" fmla="*/ 13 w 26"/>
                  <a:gd name="T19" fmla="*/ 8 h 24"/>
                  <a:gd name="T20" fmla="*/ 10 w 26"/>
                  <a:gd name="T21" fmla="*/ 13 h 24"/>
                  <a:gd name="T22" fmla="*/ 14 w 26"/>
                  <a:gd name="T23" fmla="*/ 16 h 24"/>
                  <a:gd name="T24" fmla="*/ 17 w 26"/>
                  <a:gd name="T25" fmla="*/ 14 h 24"/>
                  <a:gd name="T26" fmla="*/ 18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8" y="24"/>
                      <a:pt x="3" y="20"/>
                      <a:pt x="2" y="14"/>
                    </a:cubicBezTo>
                    <a:cubicBezTo>
                      <a:pt x="0" y="8"/>
                      <a:pt x="5" y="1"/>
                      <a:pt x="11" y="0"/>
                    </a:cubicBezTo>
                    <a:cubicBezTo>
                      <a:pt x="12" y="0"/>
                      <a:pt x="13" y="0"/>
                      <a:pt x="14" y="0"/>
                    </a:cubicBezTo>
                    <a:cubicBezTo>
                      <a:pt x="20" y="0"/>
                      <a:pt x="24" y="4"/>
                      <a:pt x="26" y="10"/>
                    </a:cubicBezTo>
                    <a:cubicBezTo>
                      <a:pt x="26" y="13"/>
                      <a:pt x="25" y="16"/>
                      <a:pt x="23" y="19"/>
                    </a:cubicBezTo>
                    <a:cubicBezTo>
                      <a:pt x="22" y="22"/>
                      <a:pt x="19" y="23"/>
                      <a:pt x="16" y="24"/>
                    </a:cubicBezTo>
                    <a:cubicBezTo>
                      <a:pt x="15" y="24"/>
                      <a:pt x="14" y="24"/>
                      <a:pt x="14" y="24"/>
                    </a:cubicBezTo>
                    <a:close/>
                    <a:moveTo>
                      <a:pt x="14" y="8"/>
                    </a:moveTo>
                    <a:cubicBezTo>
                      <a:pt x="13" y="8"/>
                      <a:pt x="13" y="8"/>
                      <a:pt x="13" y="8"/>
                    </a:cubicBezTo>
                    <a:cubicBezTo>
                      <a:pt x="11" y="8"/>
                      <a:pt x="9" y="11"/>
                      <a:pt x="10" y="13"/>
                    </a:cubicBezTo>
                    <a:cubicBezTo>
                      <a:pt x="10" y="15"/>
                      <a:pt x="12" y="16"/>
                      <a:pt x="14" y="16"/>
                    </a:cubicBezTo>
                    <a:cubicBezTo>
                      <a:pt x="15" y="16"/>
                      <a:pt x="16" y="15"/>
                      <a:pt x="17" y="14"/>
                    </a:cubicBezTo>
                    <a:cubicBezTo>
                      <a:pt x="18" y="13"/>
                      <a:pt x="18" y="12"/>
                      <a:pt x="18" y="11"/>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8" name="Freeform 669"/>
              <p:cNvSpPr>
                <a:spLocks noEditPoints="1"/>
              </p:cNvSpPr>
              <p:nvPr/>
            </p:nvSpPr>
            <p:spPr bwMode="auto">
              <a:xfrm>
                <a:off x="-3624262" y="3009901"/>
                <a:ext cx="53975" cy="53975"/>
              </a:xfrm>
              <a:custGeom>
                <a:avLst/>
                <a:gdLst>
                  <a:gd name="T0" fmla="*/ 12 w 25"/>
                  <a:gd name="T1" fmla="*/ 25 h 25"/>
                  <a:gd name="T2" fmla="*/ 0 w 25"/>
                  <a:gd name="T3" fmla="*/ 14 h 25"/>
                  <a:gd name="T4" fmla="*/ 3 w 25"/>
                  <a:gd name="T5" fmla="*/ 6 h 25"/>
                  <a:gd name="T6" fmla="*/ 10 w 25"/>
                  <a:gd name="T7" fmla="*/ 1 h 25"/>
                  <a:gd name="T8" fmla="*/ 19 w 25"/>
                  <a:gd name="T9" fmla="*/ 3 h 25"/>
                  <a:gd name="T10" fmla="*/ 24 w 25"/>
                  <a:gd name="T11" fmla="*/ 11 h 25"/>
                  <a:gd name="T12" fmla="*/ 22 w 25"/>
                  <a:gd name="T13" fmla="*/ 20 h 25"/>
                  <a:gd name="T14" fmla="*/ 14 w 25"/>
                  <a:gd name="T15" fmla="*/ 25 h 25"/>
                  <a:gd name="T16" fmla="*/ 12 w 25"/>
                  <a:gd name="T17" fmla="*/ 25 h 25"/>
                  <a:gd name="T18" fmla="*/ 12 w 25"/>
                  <a:gd name="T19" fmla="*/ 9 h 25"/>
                  <a:gd name="T20" fmla="*/ 12 w 25"/>
                  <a:gd name="T21" fmla="*/ 9 h 25"/>
                  <a:gd name="T22" fmla="*/ 9 w 25"/>
                  <a:gd name="T23" fmla="*/ 10 h 25"/>
                  <a:gd name="T24" fmla="*/ 8 w 25"/>
                  <a:gd name="T25" fmla="*/ 13 h 25"/>
                  <a:gd name="T26" fmla="*/ 13 w 25"/>
                  <a:gd name="T27" fmla="*/ 17 h 25"/>
                  <a:gd name="T28" fmla="*/ 15 w 25"/>
                  <a:gd name="T29" fmla="*/ 15 h 25"/>
                  <a:gd name="T30" fmla="*/ 16 w 25"/>
                  <a:gd name="T31" fmla="*/ 12 h 25"/>
                  <a:gd name="T32" fmla="*/ 15 w 25"/>
                  <a:gd name="T33" fmla="*/ 10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6" y="25"/>
                      <a:pt x="1" y="20"/>
                      <a:pt x="0" y="14"/>
                    </a:cubicBezTo>
                    <a:cubicBezTo>
                      <a:pt x="0" y="11"/>
                      <a:pt x="1" y="8"/>
                      <a:pt x="3" y="6"/>
                    </a:cubicBezTo>
                    <a:cubicBezTo>
                      <a:pt x="4" y="3"/>
                      <a:pt x="7" y="1"/>
                      <a:pt x="10" y="1"/>
                    </a:cubicBezTo>
                    <a:cubicBezTo>
                      <a:pt x="14" y="0"/>
                      <a:pt x="17" y="1"/>
                      <a:pt x="19" y="3"/>
                    </a:cubicBezTo>
                    <a:cubicBezTo>
                      <a:pt x="22" y="5"/>
                      <a:pt x="24" y="8"/>
                      <a:pt x="24" y="11"/>
                    </a:cubicBezTo>
                    <a:cubicBezTo>
                      <a:pt x="25" y="15"/>
                      <a:pt x="24" y="18"/>
                      <a:pt x="22" y="20"/>
                    </a:cubicBezTo>
                    <a:cubicBezTo>
                      <a:pt x="20" y="23"/>
                      <a:pt x="17" y="24"/>
                      <a:pt x="14" y="25"/>
                    </a:cubicBezTo>
                    <a:cubicBezTo>
                      <a:pt x="13" y="25"/>
                      <a:pt x="13" y="25"/>
                      <a:pt x="12" y="25"/>
                    </a:cubicBezTo>
                    <a:close/>
                    <a:moveTo>
                      <a:pt x="12" y="9"/>
                    </a:moveTo>
                    <a:cubicBezTo>
                      <a:pt x="12" y="9"/>
                      <a:pt x="12" y="9"/>
                      <a:pt x="12" y="9"/>
                    </a:cubicBezTo>
                    <a:cubicBezTo>
                      <a:pt x="10" y="9"/>
                      <a:pt x="9" y="10"/>
                      <a:pt x="9" y="10"/>
                    </a:cubicBezTo>
                    <a:cubicBezTo>
                      <a:pt x="8" y="11"/>
                      <a:pt x="8" y="12"/>
                      <a:pt x="8" y="13"/>
                    </a:cubicBezTo>
                    <a:cubicBezTo>
                      <a:pt x="8" y="15"/>
                      <a:pt x="10" y="17"/>
                      <a:pt x="13" y="17"/>
                    </a:cubicBezTo>
                    <a:cubicBezTo>
                      <a:pt x="14" y="17"/>
                      <a:pt x="15" y="16"/>
                      <a:pt x="15" y="15"/>
                    </a:cubicBezTo>
                    <a:cubicBezTo>
                      <a:pt x="16" y="14"/>
                      <a:pt x="16" y="13"/>
                      <a:pt x="16" y="12"/>
                    </a:cubicBezTo>
                    <a:cubicBezTo>
                      <a:pt x="16" y="11"/>
                      <a:pt x="15" y="10"/>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9" name="Freeform 670"/>
              <p:cNvSpPr>
                <a:spLocks noEditPoints="1"/>
              </p:cNvSpPr>
              <p:nvPr/>
            </p:nvSpPr>
            <p:spPr bwMode="auto">
              <a:xfrm>
                <a:off x="-3622675" y="3044826"/>
                <a:ext cx="53975" cy="52388"/>
              </a:xfrm>
              <a:custGeom>
                <a:avLst/>
                <a:gdLst>
                  <a:gd name="T0" fmla="*/ 13 w 25"/>
                  <a:gd name="T1" fmla="*/ 25 h 25"/>
                  <a:gd name="T2" fmla="*/ 1 w 25"/>
                  <a:gd name="T3" fmla="*/ 14 h 25"/>
                  <a:gd name="T4" fmla="*/ 12 w 25"/>
                  <a:gd name="T5" fmla="*/ 1 h 25"/>
                  <a:gd name="T6" fmla="*/ 25 w 25"/>
                  <a:gd name="T7" fmla="*/ 12 h 25"/>
                  <a:gd name="T8" fmla="*/ 22 w 25"/>
                  <a:gd name="T9" fmla="*/ 21 h 25"/>
                  <a:gd name="T10" fmla="*/ 14 w 25"/>
                  <a:gd name="T11" fmla="*/ 25 h 25"/>
                  <a:gd name="T12" fmla="*/ 13 w 25"/>
                  <a:gd name="T13" fmla="*/ 25 h 25"/>
                  <a:gd name="T14" fmla="*/ 13 w 25"/>
                  <a:gd name="T15" fmla="*/ 9 h 25"/>
                  <a:gd name="T16" fmla="*/ 13 w 25"/>
                  <a:gd name="T17" fmla="*/ 9 h 25"/>
                  <a:gd name="T18" fmla="*/ 9 w 25"/>
                  <a:gd name="T19" fmla="*/ 13 h 25"/>
                  <a:gd name="T20" fmla="*/ 13 w 25"/>
                  <a:gd name="T21" fmla="*/ 17 h 25"/>
                  <a:gd name="T22" fmla="*/ 16 w 25"/>
                  <a:gd name="T23" fmla="*/ 15 h 25"/>
                  <a:gd name="T24" fmla="*/ 17 w 25"/>
                  <a:gd name="T25" fmla="*/ 12 h 25"/>
                  <a:gd name="T26" fmla="*/ 13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3" y="25"/>
                    </a:moveTo>
                    <a:cubicBezTo>
                      <a:pt x="7" y="25"/>
                      <a:pt x="1" y="20"/>
                      <a:pt x="1" y="14"/>
                    </a:cubicBezTo>
                    <a:cubicBezTo>
                      <a:pt x="0" y="7"/>
                      <a:pt x="5" y="2"/>
                      <a:pt x="12" y="1"/>
                    </a:cubicBezTo>
                    <a:cubicBezTo>
                      <a:pt x="19" y="0"/>
                      <a:pt x="25" y="5"/>
                      <a:pt x="25" y="12"/>
                    </a:cubicBezTo>
                    <a:cubicBezTo>
                      <a:pt x="25" y="15"/>
                      <a:pt x="24" y="18"/>
                      <a:pt x="22" y="21"/>
                    </a:cubicBezTo>
                    <a:cubicBezTo>
                      <a:pt x="20" y="23"/>
                      <a:pt x="17" y="25"/>
                      <a:pt x="14" y="25"/>
                    </a:cubicBezTo>
                    <a:lnTo>
                      <a:pt x="13" y="25"/>
                    </a:lnTo>
                    <a:close/>
                    <a:moveTo>
                      <a:pt x="13" y="9"/>
                    </a:moveTo>
                    <a:cubicBezTo>
                      <a:pt x="13" y="9"/>
                      <a:pt x="13" y="9"/>
                      <a:pt x="13" y="9"/>
                    </a:cubicBezTo>
                    <a:cubicBezTo>
                      <a:pt x="10" y="9"/>
                      <a:pt x="9" y="11"/>
                      <a:pt x="9" y="13"/>
                    </a:cubicBezTo>
                    <a:cubicBezTo>
                      <a:pt x="9" y="15"/>
                      <a:pt x="11" y="17"/>
                      <a:pt x="13" y="17"/>
                    </a:cubicBezTo>
                    <a:cubicBezTo>
                      <a:pt x="14" y="17"/>
                      <a:pt x="15" y="16"/>
                      <a:pt x="16" y="15"/>
                    </a:cubicBezTo>
                    <a:cubicBezTo>
                      <a:pt x="17" y="15"/>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0" name="Freeform 671"/>
              <p:cNvSpPr>
                <a:spLocks noEditPoints="1"/>
              </p:cNvSpPr>
              <p:nvPr/>
            </p:nvSpPr>
            <p:spPr bwMode="auto">
              <a:xfrm>
                <a:off x="-3600450" y="2951163"/>
                <a:ext cx="55563" cy="53975"/>
              </a:xfrm>
              <a:custGeom>
                <a:avLst/>
                <a:gdLst>
                  <a:gd name="T0" fmla="*/ 13 w 26"/>
                  <a:gd name="T1" fmla="*/ 25 h 25"/>
                  <a:gd name="T2" fmla="*/ 1 w 26"/>
                  <a:gd name="T3" fmla="*/ 15 h 25"/>
                  <a:gd name="T4" fmla="*/ 10 w 26"/>
                  <a:gd name="T5" fmla="*/ 1 h 25"/>
                  <a:gd name="T6" fmla="*/ 13 w 26"/>
                  <a:gd name="T7" fmla="*/ 0 h 25"/>
                  <a:gd name="T8" fmla="*/ 25 w 26"/>
                  <a:gd name="T9" fmla="*/ 10 h 25"/>
                  <a:gd name="T10" fmla="*/ 25 w 26"/>
                  <a:gd name="T11" fmla="*/ 10 h 25"/>
                  <a:gd name="T12" fmla="*/ 23 w 26"/>
                  <a:gd name="T13" fmla="*/ 20 h 25"/>
                  <a:gd name="T14" fmla="*/ 15 w 26"/>
                  <a:gd name="T15" fmla="*/ 25 h 25"/>
                  <a:gd name="T16" fmla="*/ 13 w 26"/>
                  <a:gd name="T17" fmla="*/ 25 h 25"/>
                  <a:gd name="T18" fmla="*/ 13 w 26"/>
                  <a:gd name="T19" fmla="*/ 8 h 25"/>
                  <a:gd name="T20" fmla="*/ 12 w 26"/>
                  <a:gd name="T21" fmla="*/ 8 h 25"/>
                  <a:gd name="T22" fmla="*/ 9 w 26"/>
                  <a:gd name="T23" fmla="*/ 13 h 25"/>
                  <a:gd name="T24" fmla="*/ 9 w 26"/>
                  <a:gd name="T25" fmla="*/ 14 h 25"/>
                  <a:gd name="T26" fmla="*/ 14 w 26"/>
                  <a:gd name="T27" fmla="*/ 17 h 25"/>
                  <a:gd name="T28" fmla="*/ 16 w 26"/>
                  <a:gd name="T29" fmla="*/ 15 h 25"/>
                  <a:gd name="T30" fmla="*/ 17 w 26"/>
                  <a:gd name="T31" fmla="*/ 12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7" y="25"/>
                      <a:pt x="2" y="21"/>
                      <a:pt x="1" y="15"/>
                    </a:cubicBezTo>
                    <a:cubicBezTo>
                      <a:pt x="0" y="9"/>
                      <a:pt x="4" y="2"/>
                      <a:pt x="10" y="1"/>
                    </a:cubicBezTo>
                    <a:cubicBezTo>
                      <a:pt x="11" y="0"/>
                      <a:pt x="12" y="0"/>
                      <a:pt x="13" y="0"/>
                    </a:cubicBezTo>
                    <a:cubicBezTo>
                      <a:pt x="19" y="0"/>
                      <a:pt x="24" y="4"/>
                      <a:pt x="25" y="10"/>
                    </a:cubicBezTo>
                    <a:cubicBezTo>
                      <a:pt x="25" y="10"/>
                      <a:pt x="25" y="10"/>
                      <a:pt x="25" y="10"/>
                    </a:cubicBezTo>
                    <a:cubicBezTo>
                      <a:pt x="26" y="14"/>
                      <a:pt x="25" y="17"/>
                      <a:pt x="23" y="20"/>
                    </a:cubicBezTo>
                    <a:cubicBezTo>
                      <a:pt x="21" y="23"/>
                      <a:pt x="18" y="24"/>
                      <a:pt x="15" y="25"/>
                    </a:cubicBezTo>
                    <a:cubicBezTo>
                      <a:pt x="15" y="25"/>
                      <a:pt x="14" y="25"/>
                      <a:pt x="13" y="25"/>
                    </a:cubicBezTo>
                    <a:close/>
                    <a:moveTo>
                      <a:pt x="13" y="8"/>
                    </a:moveTo>
                    <a:cubicBezTo>
                      <a:pt x="12" y="8"/>
                      <a:pt x="12" y="8"/>
                      <a:pt x="12" y="8"/>
                    </a:cubicBezTo>
                    <a:cubicBezTo>
                      <a:pt x="10" y="9"/>
                      <a:pt x="9" y="11"/>
                      <a:pt x="9" y="13"/>
                    </a:cubicBezTo>
                    <a:cubicBezTo>
                      <a:pt x="9" y="14"/>
                      <a:pt x="9" y="14"/>
                      <a:pt x="9" y="14"/>
                    </a:cubicBezTo>
                    <a:cubicBezTo>
                      <a:pt x="9" y="16"/>
                      <a:pt x="12" y="17"/>
                      <a:pt x="14" y="17"/>
                    </a:cubicBezTo>
                    <a:cubicBezTo>
                      <a:pt x="15" y="17"/>
                      <a:pt x="16" y="16"/>
                      <a:pt x="16" y="15"/>
                    </a:cubicBezTo>
                    <a:cubicBezTo>
                      <a:pt x="17" y="14"/>
                      <a:pt x="17" y="13"/>
                      <a:pt x="17" y="12"/>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1" name="Freeform 672"/>
              <p:cNvSpPr>
                <a:spLocks noEditPoints="1"/>
              </p:cNvSpPr>
              <p:nvPr/>
            </p:nvSpPr>
            <p:spPr bwMode="auto">
              <a:xfrm>
                <a:off x="-3560762" y="2963863"/>
                <a:ext cx="82550" cy="84138"/>
              </a:xfrm>
              <a:custGeom>
                <a:avLst/>
                <a:gdLst>
                  <a:gd name="T0" fmla="*/ 20 w 38"/>
                  <a:gd name="T1" fmla="*/ 39 h 39"/>
                  <a:gd name="T2" fmla="*/ 9 w 38"/>
                  <a:gd name="T3" fmla="*/ 35 h 39"/>
                  <a:gd name="T4" fmla="*/ 4 w 38"/>
                  <a:gd name="T5" fmla="*/ 30 h 39"/>
                  <a:gd name="T6" fmla="*/ 2 w 38"/>
                  <a:gd name="T7" fmla="*/ 23 h 39"/>
                  <a:gd name="T8" fmla="*/ 16 w 38"/>
                  <a:gd name="T9" fmla="*/ 0 h 39"/>
                  <a:gd name="T10" fmla="*/ 19 w 38"/>
                  <a:gd name="T11" fmla="*/ 0 h 39"/>
                  <a:gd name="T12" fmla="*/ 38 w 38"/>
                  <a:gd name="T13" fmla="*/ 17 h 39"/>
                  <a:gd name="T14" fmla="*/ 38 w 38"/>
                  <a:gd name="T15" fmla="*/ 25 h 39"/>
                  <a:gd name="T16" fmla="*/ 35 w 38"/>
                  <a:gd name="T17" fmla="*/ 32 h 39"/>
                  <a:gd name="T18" fmla="*/ 22 w 38"/>
                  <a:gd name="T19" fmla="*/ 39 h 39"/>
                  <a:gd name="T20" fmla="*/ 20 w 38"/>
                  <a:gd name="T21" fmla="*/ 39 h 39"/>
                  <a:gd name="T22" fmla="*/ 19 w 38"/>
                  <a:gd name="T23" fmla="*/ 8 h 39"/>
                  <a:gd name="T24" fmla="*/ 18 w 38"/>
                  <a:gd name="T25" fmla="*/ 8 h 39"/>
                  <a:gd name="T26" fmla="*/ 10 w 38"/>
                  <a:gd name="T27" fmla="*/ 21 h 39"/>
                  <a:gd name="T28" fmla="*/ 11 w 38"/>
                  <a:gd name="T29" fmla="*/ 26 h 39"/>
                  <a:gd name="T30" fmla="*/ 14 w 38"/>
                  <a:gd name="T31" fmla="*/ 29 h 39"/>
                  <a:gd name="T32" fmla="*/ 21 w 38"/>
                  <a:gd name="T33" fmla="*/ 31 h 39"/>
                  <a:gd name="T34" fmla="*/ 28 w 38"/>
                  <a:gd name="T35" fmla="*/ 27 h 39"/>
                  <a:gd name="T36" fmla="*/ 30 w 38"/>
                  <a:gd name="T37" fmla="*/ 23 h 39"/>
                  <a:gd name="T38" fmla="*/ 30 w 38"/>
                  <a:gd name="T39" fmla="*/ 18 h 39"/>
                  <a:gd name="T40" fmla="*/ 19 w 38"/>
                  <a:gd name="T41"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 h="39">
                    <a:moveTo>
                      <a:pt x="20" y="39"/>
                    </a:moveTo>
                    <a:cubicBezTo>
                      <a:pt x="16" y="39"/>
                      <a:pt x="12" y="38"/>
                      <a:pt x="9" y="35"/>
                    </a:cubicBezTo>
                    <a:cubicBezTo>
                      <a:pt x="7" y="34"/>
                      <a:pt x="5" y="32"/>
                      <a:pt x="4" y="30"/>
                    </a:cubicBezTo>
                    <a:cubicBezTo>
                      <a:pt x="3" y="28"/>
                      <a:pt x="2" y="25"/>
                      <a:pt x="2" y="23"/>
                    </a:cubicBezTo>
                    <a:cubicBezTo>
                      <a:pt x="0" y="12"/>
                      <a:pt x="6" y="2"/>
                      <a:pt x="16" y="0"/>
                    </a:cubicBezTo>
                    <a:cubicBezTo>
                      <a:pt x="17" y="0"/>
                      <a:pt x="18" y="0"/>
                      <a:pt x="19" y="0"/>
                    </a:cubicBezTo>
                    <a:cubicBezTo>
                      <a:pt x="28" y="0"/>
                      <a:pt x="36" y="7"/>
                      <a:pt x="38" y="17"/>
                    </a:cubicBezTo>
                    <a:cubicBezTo>
                      <a:pt x="38" y="19"/>
                      <a:pt x="38" y="22"/>
                      <a:pt x="38" y="25"/>
                    </a:cubicBezTo>
                    <a:cubicBezTo>
                      <a:pt x="37" y="27"/>
                      <a:pt x="36" y="30"/>
                      <a:pt x="35" y="32"/>
                    </a:cubicBezTo>
                    <a:cubicBezTo>
                      <a:pt x="32" y="36"/>
                      <a:pt x="27" y="39"/>
                      <a:pt x="22" y="39"/>
                    </a:cubicBezTo>
                    <a:cubicBezTo>
                      <a:pt x="22" y="39"/>
                      <a:pt x="21" y="39"/>
                      <a:pt x="20" y="39"/>
                    </a:cubicBezTo>
                    <a:close/>
                    <a:moveTo>
                      <a:pt x="19" y="8"/>
                    </a:moveTo>
                    <a:cubicBezTo>
                      <a:pt x="19" y="8"/>
                      <a:pt x="18" y="8"/>
                      <a:pt x="18" y="8"/>
                    </a:cubicBezTo>
                    <a:cubicBezTo>
                      <a:pt x="12" y="9"/>
                      <a:pt x="8" y="15"/>
                      <a:pt x="10" y="21"/>
                    </a:cubicBezTo>
                    <a:cubicBezTo>
                      <a:pt x="10" y="23"/>
                      <a:pt x="10" y="24"/>
                      <a:pt x="11" y="26"/>
                    </a:cubicBezTo>
                    <a:cubicBezTo>
                      <a:pt x="12" y="27"/>
                      <a:pt x="13" y="28"/>
                      <a:pt x="14" y="29"/>
                    </a:cubicBezTo>
                    <a:cubicBezTo>
                      <a:pt x="16" y="31"/>
                      <a:pt x="19" y="32"/>
                      <a:pt x="21" y="31"/>
                    </a:cubicBezTo>
                    <a:cubicBezTo>
                      <a:pt x="24" y="31"/>
                      <a:pt x="26" y="30"/>
                      <a:pt x="28" y="27"/>
                    </a:cubicBezTo>
                    <a:cubicBezTo>
                      <a:pt x="29" y="26"/>
                      <a:pt x="29" y="25"/>
                      <a:pt x="30" y="23"/>
                    </a:cubicBezTo>
                    <a:cubicBezTo>
                      <a:pt x="30" y="21"/>
                      <a:pt x="30" y="20"/>
                      <a:pt x="30" y="18"/>
                    </a:cubicBezTo>
                    <a:cubicBezTo>
                      <a:pt x="29" y="12"/>
                      <a:pt x="24"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2" name="Freeform 673"/>
              <p:cNvSpPr>
                <a:spLocks noEditPoints="1"/>
              </p:cNvSpPr>
              <p:nvPr/>
            </p:nvSpPr>
            <p:spPr bwMode="auto">
              <a:xfrm>
                <a:off x="-3594100" y="2987676"/>
                <a:ext cx="55563" cy="53975"/>
              </a:xfrm>
              <a:custGeom>
                <a:avLst/>
                <a:gdLst>
                  <a:gd name="T0" fmla="*/ 13 w 26"/>
                  <a:gd name="T1" fmla="*/ 25 h 25"/>
                  <a:gd name="T2" fmla="*/ 6 w 26"/>
                  <a:gd name="T3" fmla="*/ 22 h 25"/>
                  <a:gd name="T4" fmla="*/ 1 w 26"/>
                  <a:gd name="T5" fmla="*/ 14 h 25"/>
                  <a:gd name="T6" fmla="*/ 11 w 26"/>
                  <a:gd name="T7" fmla="*/ 0 h 25"/>
                  <a:gd name="T8" fmla="*/ 13 w 26"/>
                  <a:gd name="T9" fmla="*/ 0 h 25"/>
                  <a:gd name="T10" fmla="*/ 25 w 26"/>
                  <a:gd name="T11" fmla="*/ 10 h 25"/>
                  <a:gd name="T12" fmla="*/ 23 w 26"/>
                  <a:gd name="T13" fmla="*/ 20 h 25"/>
                  <a:gd name="T14" fmla="*/ 15 w 26"/>
                  <a:gd name="T15" fmla="*/ 25 h 25"/>
                  <a:gd name="T16" fmla="*/ 13 w 26"/>
                  <a:gd name="T17" fmla="*/ 25 h 25"/>
                  <a:gd name="T18" fmla="*/ 13 w 26"/>
                  <a:gd name="T19" fmla="*/ 8 h 25"/>
                  <a:gd name="T20" fmla="*/ 12 w 26"/>
                  <a:gd name="T21" fmla="*/ 8 h 25"/>
                  <a:gd name="T22" fmla="*/ 9 w 26"/>
                  <a:gd name="T23" fmla="*/ 13 h 25"/>
                  <a:gd name="T24" fmla="*/ 11 w 26"/>
                  <a:gd name="T25" fmla="*/ 16 h 25"/>
                  <a:gd name="T26" fmla="*/ 14 w 26"/>
                  <a:gd name="T27" fmla="*/ 17 h 25"/>
                  <a:gd name="T28" fmla="*/ 16 w 26"/>
                  <a:gd name="T29" fmla="*/ 15 h 25"/>
                  <a:gd name="T30" fmla="*/ 17 w 26"/>
                  <a:gd name="T31" fmla="*/ 12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0" y="25"/>
                      <a:pt x="8" y="24"/>
                      <a:pt x="6" y="22"/>
                    </a:cubicBezTo>
                    <a:cubicBezTo>
                      <a:pt x="3" y="20"/>
                      <a:pt x="2" y="18"/>
                      <a:pt x="1" y="14"/>
                    </a:cubicBezTo>
                    <a:cubicBezTo>
                      <a:pt x="0" y="8"/>
                      <a:pt x="4" y="1"/>
                      <a:pt x="11" y="0"/>
                    </a:cubicBezTo>
                    <a:cubicBezTo>
                      <a:pt x="11" y="0"/>
                      <a:pt x="12" y="0"/>
                      <a:pt x="13" y="0"/>
                    </a:cubicBezTo>
                    <a:cubicBezTo>
                      <a:pt x="19" y="0"/>
                      <a:pt x="24" y="4"/>
                      <a:pt x="25" y="10"/>
                    </a:cubicBezTo>
                    <a:cubicBezTo>
                      <a:pt x="26" y="13"/>
                      <a:pt x="25" y="17"/>
                      <a:pt x="23" y="20"/>
                    </a:cubicBezTo>
                    <a:cubicBezTo>
                      <a:pt x="21" y="22"/>
                      <a:pt x="18" y="24"/>
                      <a:pt x="15" y="25"/>
                    </a:cubicBezTo>
                    <a:cubicBezTo>
                      <a:pt x="14" y="25"/>
                      <a:pt x="14" y="25"/>
                      <a:pt x="13" y="25"/>
                    </a:cubicBezTo>
                    <a:close/>
                    <a:moveTo>
                      <a:pt x="13" y="8"/>
                    </a:moveTo>
                    <a:cubicBezTo>
                      <a:pt x="12" y="8"/>
                      <a:pt x="12" y="8"/>
                      <a:pt x="12" y="8"/>
                    </a:cubicBezTo>
                    <a:cubicBezTo>
                      <a:pt x="10" y="8"/>
                      <a:pt x="9" y="11"/>
                      <a:pt x="9" y="13"/>
                    </a:cubicBezTo>
                    <a:cubicBezTo>
                      <a:pt x="9" y="14"/>
                      <a:pt x="10" y="15"/>
                      <a:pt x="11" y="16"/>
                    </a:cubicBezTo>
                    <a:cubicBezTo>
                      <a:pt x="11" y="16"/>
                      <a:pt x="12" y="17"/>
                      <a:pt x="14" y="17"/>
                    </a:cubicBezTo>
                    <a:cubicBezTo>
                      <a:pt x="15" y="16"/>
                      <a:pt x="16" y="16"/>
                      <a:pt x="16" y="15"/>
                    </a:cubicBezTo>
                    <a:cubicBezTo>
                      <a:pt x="17" y="15"/>
                      <a:pt x="17" y="13"/>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3" name="Freeform 674"/>
              <p:cNvSpPr>
                <a:spLocks noEditPoints="1"/>
              </p:cNvSpPr>
              <p:nvPr/>
            </p:nvSpPr>
            <p:spPr bwMode="auto">
              <a:xfrm>
                <a:off x="-3590925" y="3024188"/>
                <a:ext cx="57150" cy="52388"/>
              </a:xfrm>
              <a:custGeom>
                <a:avLst/>
                <a:gdLst>
                  <a:gd name="T0" fmla="*/ 13 w 26"/>
                  <a:gd name="T1" fmla="*/ 24 h 24"/>
                  <a:gd name="T2" fmla="*/ 6 w 26"/>
                  <a:gd name="T3" fmla="*/ 21 h 24"/>
                  <a:gd name="T4" fmla="*/ 3 w 26"/>
                  <a:gd name="T5" fmla="*/ 18 h 24"/>
                  <a:gd name="T6" fmla="*/ 1 w 26"/>
                  <a:gd name="T7" fmla="*/ 13 h 24"/>
                  <a:gd name="T8" fmla="*/ 12 w 26"/>
                  <a:gd name="T9" fmla="*/ 0 h 24"/>
                  <a:gd name="T10" fmla="*/ 13 w 26"/>
                  <a:gd name="T11" fmla="*/ 0 h 24"/>
                  <a:gd name="T12" fmla="*/ 25 w 26"/>
                  <a:gd name="T13" fmla="*/ 11 h 24"/>
                  <a:gd name="T14" fmla="*/ 25 w 26"/>
                  <a:gd name="T15" fmla="*/ 15 h 24"/>
                  <a:gd name="T16" fmla="*/ 23 w 26"/>
                  <a:gd name="T17" fmla="*/ 20 h 24"/>
                  <a:gd name="T18" fmla="*/ 14 w 26"/>
                  <a:gd name="T19" fmla="*/ 24 h 24"/>
                  <a:gd name="T20" fmla="*/ 13 w 26"/>
                  <a:gd name="T21" fmla="*/ 24 h 24"/>
                  <a:gd name="T22" fmla="*/ 13 w 26"/>
                  <a:gd name="T23" fmla="*/ 8 h 24"/>
                  <a:gd name="T24" fmla="*/ 13 w 26"/>
                  <a:gd name="T25" fmla="*/ 8 h 24"/>
                  <a:gd name="T26" fmla="*/ 9 w 26"/>
                  <a:gd name="T27" fmla="*/ 12 h 24"/>
                  <a:gd name="T28" fmla="*/ 10 w 26"/>
                  <a:gd name="T29" fmla="*/ 14 h 24"/>
                  <a:gd name="T30" fmla="*/ 11 w 26"/>
                  <a:gd name="T31" fmla="*/ 15 h 24"/>
                  <a:gd name="T32" fmla="*/ 14 w 26"/>
                  <a:gd name="T33" fmla="*/ 16 h 24"/>
                  <a:gd name="T34" fmla="*/ 16 w 26"/>
                  <a:gd name="T35" fmla="*/ 15 h 24"/>
                  <a:gd name="T36" fmla="*/ 17 w 26"/>
                  <a:gd name="T37" fmla="*/ 13 h 24"/>
                  <a:gd name="T38" fmla="*/ 17 w 26"/>
                  <a:gd name="T39" fmla="*/ 12 h 24"/>
                  <a:gd name="T40" fmla="*/ 13 w 26"/>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4">
                    <a:moveTo>
                      <a:pt x="13" y="24"/>
                    </a:moveTo>
                    <a:cubicBezTo>
                      <a:pt x="10" y="24"/>
                      <a:pt x="8" y="23"/>
                      <a:pt x="6" y="21"/>
                    </a:cubicBezTo>
                    <a:cubicBezTo>
                      <a:pt x="4" y="21"/>
                      <a:pt x="3" y="19"/>
                      <a:pt x="3" y="18"/>
                    </a:cubicBezTo>
                    <a:cubicBezTo>
                      <a:pt x="2" y="17"/>
                      <a:pt x="1" y="15"/>
                      <a:pt x="1" y="13"/>
                    </a:cubicBezTo>
                    <a:cubicBezTo>
                      <a:pt x="0" y="7"/>
                      <a:pt x="5" y="1"/>
                      <a:pt x="12" y="0"/>
                    </a:cubicBezTo>
                    <a:cubicBezTo>
                      <a:pt x="12" y="0"/>
                      <a:pt x="13" y="0"/>
                      <a:pt x="13" y="0"/>
                    </a:cubicBezTo>
                    <a:cubicBezTo>
                      <a:pt x="19" y="0"/>
                      <a:pt x="24" y="4"/>
                      <a:pt x="25" y="11"/>
                    </a:cubicBezTo>
                    <a:cubicBezTo>
                      <a:pt x="26" y="12"/>
                      <a:pt x="25" y="14"/>
                      <a:pt x="25" y="15"/>
                    </a:cubicBezTo>
                    <a:cubicBezTo>
                      <a:pt x="25" y="17"/>
                      <a:pt x="24" y="19"/>
                      <a:pt x="23" y="20"/>
                    </a:cubicBezTo>
                    <a:cubicBezTo>
                      <a:pt x="21" y="22"/>
                      <a:pt x="18" y="24"/>
                      <a:pt x="14" y="24"/>
                    </a:cubicBezTo>
                    <a:lnTo>
                      <a:pt x="13" y="24"/>
                    </a:lnTo>
                    <a:close/>
                    <a:moveTo>
                      <a:pt x="13" y="8"/>
                    </a:moveTo>
                    <a:cubicBezTo>
                      <a:pt x="13" y="8"/>
                      <a:pt x="13" y="8"/>
                      <a:pt x="13" y="8"/>
                    </a:cubicBezTo>
                    <a:cubicBezTo>
                      <a:pt x="10" y="8"/>
                      <a:pt x="9" y="10"/>
                      <a:pt x="9" y="12"/>
                    </a:cubicBezTo>
                    <a:cubicBezTo>
                      <a:pt x="9" y="13"/>
                      <a:pt x="9" y="13"/>
                      <a:pt x="10" y="14"/>
                    </a:cubicBezTo>
                    <a:cubicBezTo>
                      <a:pt x="10" y="15"/>
                      <a:pt x="10" y="15"/>
                      <a:pt x="11" y="15"/>
                    </a:cubicBezTo>
                    <a:cubicBezTo>
                      <a:pt x="12" y="16"/>
                      <a:pt x="13" y="16"/>
                      <a:pt x="14" y="16"/>
                    </a:cubicBezTo>
                    <a:cubicBezTo>
                      <a:pt x="15" y="16"/>
                      <a:pt x="16" y="16"/>
                      <a:pt x="16" y="15"/>
                    </a:cubicBezTo>
                    <a:cubicBezTo>
                      <a:pt x="17" y="14"/>
                      <a:pt x="17" y="14"/>
                      <a:pt x="17" y="13"/>
                    </a:cubicBezTo>
                    <a:cubicBezTo>
                      <a:pt x="17" y="13"/>
                      <a:pt x="17" y="12"/>
                      <a:pt x="17" y="12"/>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4" name="Freeform 675"/>
              <p:cNvSpPr/>
              <p:nvPr/>
            </p:nvSpPr>
            <p:spPr bwMode="auto">
              <a:xfrm>
                <a:off x="-4360862" y="2232026"/>
                <a:ext cx="60325" cy="63500"/>
              </a:xfrm>
              <a:custGeom>
                <a:avLst/>
                <a:gdLst>
                  <a:gd name="T0" fmla="*/ 20 w 28"/>
                  <a:gd name="T1" fmla="*/ 9 h 29"/>
                  <a:gd name="T2" fmla="*/ 28 w 28"/>
                  <a:gd name="T3" fmla="*/ 29 h 29"/>
                  <a:gd name="T4" fmla="*/ 8 w 28"/>
                  <a:gd name="T5" fmla="*/ 19 h 29"/>
                  <a:gd name="T6" fmla="*/ 0 w 28"/>
                  <a:gd name="T7" fmla="*/ 0 h 29"/>
                  <a:gd name="T8" fmla="*/ 20 w 28"/>
                  <a:gd name="T9" fmla="*/ 9 h 29"/>
                </a:gdLst>
                <a:ahLst/>
                <a:cxnLst>
                  <a:cxn ang="0">
                    <a:pos x="T0" y="T1"/>
                  </a:cxn>
                  <a:cxn ang="0">
                    <a:pos x="T2" y="T3"/>
                  </a:cxn>
                  <a:cxn ang="0">
                    <a:pos x="T4" y="T5"/>
                  </a:cxn>
                  <a:cxn ang="0">
                    <a:pos x="T6" y="T7"/>
                  </a:cxn>
                  <a:cxn ang="0">
                    <a:pos x="T8" y="T9"/>
                  </a:cxn>
                </a:cxnLst>
                <a:rect l="0" t="0" r="r" b="b"/>
                <a:pathLst>
                  <a:path w="28" h="29">
                    <a:moveTo>
                      <a:pt x="20" y="9"/>
                    </a:moveTo>
                    <a:cubicBezTo>
                      <a:pt x="27" y="17"/>
                      <a:pt x="28" y="29"/>
                      <a:pt x="28" y="29"/>
                    </a:cubicBezTo>
                    <a:cubicBezTo>
                      <a:pt x="28" y="29"/>
                      <a:pt x="16" y="27"/>
                      <a:pt x="8" y="19"/>
                    </a:cubicBezTo>
                    <a:cubicBezTo>
                      <a:pt x="1" y="11"/>
                      <a:pt x="0" y="0"/>
                      <a:pt x="0" y="0"/>
                    </a:cubicBezTo>
                    <a:cubicBezTo>
                      <a:pt x="0" y="0"/>
                      <a:pt x="12" y="1"/>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5" name="Freeform 676"/>
              <p:cNvSpPr/>
              <p:nvPr/>
            </p:nvSpPr>
            <p:spPr bwMode="auto">
              <a:xfrm>
                <a:off x="-4265612" y="2232026"/>
                <a:ext cx="57150" cy="63500"/>
              </a:xfrm>
              <a:custGeom>
                <a:avLst/>
                <a:gdLst>
                  <a:gd name="T0" fmla="*/ 8 w 27"/>
                  <a:gd name="T1" fmla="*/ 9 h 29"/>
                  <a:gd name="T2" fmla="*/ 0 w 27"/>
                  <a:gd name="T3" fmla="*/ 29 h 29"/>
                  <a:gd name="T4" fmla="*/ 19 w 27"/>
                  <a:gd name="T5" fmla="*/ 19 h 29"/>
                  <a:gd name="T6" fmla="*/ 27 w 27"/>
                  <a:gd name="T7" fmla="*/ 0 h 29"/>
                  <a:gd name="T8" fmla="*/ 8 w 27"/>
                  <a:gd name="T9" fmla="*/ 9 h 29"/>
                </a:gdLst>
                <a:ahLst/>
                <a:cxnLst>
                  <a:cxn ang="0">
                    <a:pos x="T0" y="T1"/>
                  </a:cxn>
                  <a:cxn ang="0">
                    <a:pos x="T2" y="T3"/>
                  </a:cxn>
                  <a:cxn ang="0">
                    <a:pos x="T4" y="T5"/>
                  </a:cxn>
                  <a:cxn ang="0">
                    <a:pos x="T6" y="T7"/>
                  </a:cxn>
                  <a:cxn ang="0">
                    <a:pos x="T8" y="T9"/>
                  </a:cxn>
                </a:cxnLst>
                <a:rect l="0" t="0" r="r" b="b"/>
                <a:pathLst>
                  <a:path w="27" h="29">
                    <a:moveTo>
                      <a:pt x="8" y="9"/>
                    </a:moveTo>
                    <a:cubicBezTo>
                      <a:pt x="1" y="17"/>
                      <a:pt x="0" y="29"/>
                      <a:pt x="0" y="29"/>
                    </a:cubicBezTo>
                    <a:cubicBezTo>
                      <a:pt x="0" y="29"/>
                      <a:pt x="12" y="27"/>
                      <a:pt x="19" y="19"/>
                    </a:cubicBezTo>
                    <a:cubicBezTo>
                      <a:pt x="27" y="11"/>
                      <a:pt x="27" y="0"/>
                      <a:pt x="27" y="0"/>
                    </a:cubicBezTo>
                    <a:cubicBezTo>
                      <a:pt x="27" y="0"/>
                      <a:pt x="16" y="1"/>
                      <a:pt x="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6" name="Freeform 677"/>
              <p:cNvSpPr/>
              <p:nvPr/>
            </p:nvSpPr>
            <p:spPr bwMode="auto">
              <a:xfrm>
                <a:off x="-4300537" y="2201863"/>
                <a:ext cx="34925" cy="87313"/>
              </a:xfrm>
              <a:custGeom>
                <a:avLst/>
                <a:gdLst>
                  <a:gd name="T0" fmla="*/ 16 w 16"/>
                  <a:gd name="T1" fmla="*/ 21 h 40"/>
                  <a:gd name="T2" fmla="*/ 8 w 16"/>
                  <a:gd name="T3" fmla="*/ 40 h 40"/>
                  <a:gd name="T4" fmla="*/ 1 w 16"/>
                  <a:gd name="T5" fmla="*/ 20 h 40"/>
                  <a:gd name="T6" fmla="*/ 9 w 16"/>
                  <a:gd name="T7" fmla="*/ 0 h 40"/>
                  <a:gd name="T8" fmla="*/ 16 w 16"/>
                  <a:gd name="T9" fmla="*/ 21 h 40"/>
                </a:gdLst>
                <a:ahLst/>
                <a:cxnLst>
                  <a:cxn ang="0">
                    <a:pos x="T0" y="T1"/>
                  </a:cxn>
                  <a:cxn ang="0">
                    <a:pos x="T2" y="T3"/>
                  </a:cxn>
                  <a:cxn ang="0">
                    <a:pos x="T4" y="T5"/>
                  </a:cxn>
                  <a:cxn ang="0">
                    <a:pos x="T6" y="T7"/>
                  </a:cxn>
                  <a:cxn ang="0">
                    <a:pos x="T8" y="T9"/>
                  </a:cxn>
                </a:cxnLst>
                <a:rect l="0" t="0" r="r" b="b"/>
                <a:pathLst>
                  <a:path w="16" h="40">
                    <a:moveTo>
                      <a:pt x="16" y="21"/>
                    </a:moveTo>
                    <a:cubicBezTo>
                      <a:pt x="16" y="32"/>
                      <a:pt x="8" y="40"/>
                      <a:pt x="8" y="40"/>
                    </a:cubicBezTo>
                    <a:cubicBezTo>
                      <a:pt x="8" y="40"/>
                      <a:pt x="0" y="31"/>
                      <a:pt x="1" y="20"/>
                    </a:cubicBezTo>
                    <a:cubicBezTo>
                      <a:pt x="1" y="9"/>
                      <a:pt x="9" y="0"/>
                      <a:pt x="9" y="0"/>
                    </a:cubicBezTo>
                    <a:cubicBezTo>
                      <a:pt x="9" y="0"/>
                      <a:pt x="16" y="10"/>
                      <a:pt x="16"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7" name="Freeform 678"/>
              <p:cNvSpPr/>
              <p:nvPr/>
            </p:nvSpPr>
            <p:spPr bwMode="auto">
              <a:xfrm>
                <a:off x="-4300537" y="2308226"/>
                <a:ext cx="31750" cy="82550"/>
              </a:xfrm>
              <a:custGeom>
                <a:avLst/>
                <a:gdLst>
                  <a:gd name="T0" fmla="*/ 20 w 20"/>
                  <a:gd name="T1" fmla="*/ 27 h 52"/>
                  <a:gd name="T2" fmla="*/ 9 w 20"/>
                  <a:gd name="T3" fmla="*/ 52 h 52"/>
                  <a:gd name="T4" fmla="*/ 0 w 20"/>
                  <a:gd name="T5" fmla="*/ 25 h 52"/>
                  <a:gd name="T6" fmla="*/ 11 w 20"/>
                  <a:gd name="T7" fmla="*/ 0 h 52"/>
                  <a:gd name="T8" fmla="*/ 20 w 20"/>
                  <a:gd name="T9" fmla="*/ 27 h 52"/>
                </a:gdLst>
                <a:ahLst/>
                <a:cxnLst>
                  <a:cxn ang="0">
                    <a:pos x="T0" y="T1"/>
                  </a:cxn>
                  <a:cxn ang="0">
                    <a:pos x="T2" y="T3"/>
                  </a:cxn>
                  <a:cxn ang="0">
                    <a:pos x="T4" y="T5"/>
                  </a:cxn>
                  <a:cxn ang="0">
                    <a:pos x="T6" y="T7"/>
                  </a:cxn>
                  <a:cxn ang="0">
                    <a:pos x="T8" y="T9"/>
                  </a:cxn>
                </a:cxnLst>
                <a:rect l="0" t="0" r="r" b="b"/>
                <a:pathLst>
                  <a:path w="20" h="52">
                    <a:moveTo>
                      <a:pt x="20" y="27"/>
                    </a:moveTo>
                    <a:lnTo>
                      <a:pt x="9" y="52"/>
                    </a:lnTo>
                    <a:lnTo>
                      <a:pt x="0" y="25"/>
                    </a:lnTo>
                    <a:lnTo>
                      <a:pt x="11" y="0"/>
                    </a:lnTo>
                    <a:lnTo>
                      <a:pt x="20"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8" name="Oval 679"/>
              <p:cNvSpPr>
                <a:spLocks noChangeArrowheads="1"/>
              </p:cNvSpPr>
              <p:nvPr/>
            </p:nvSpPr>
            <p:spPr bwMode="auto">
              <a:xfrm>
                <a:off x="-4318000" y="2305051"/>
                <a:ext cx="11113"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9" name="Oval 680"/>
              <p:cNvSpPr>
                <a:spLocks noChangeArrowheads="1"/>
              </p:cNvSpPr>
              <p:nvPr/>
            </p:nvSpPr>
            <p:spPr bwMode="auto">
              <a:xfrm>
                <a:off x="-4259262" y="2308226"/>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0" name="Freeform 681"/>
              <p:cNvSpPr/>
              <p:nvPr/>
            </p:nvSpPr>
            <p:spPr bwMode="auto">
              <a:xfrm>
                <a:off x="-4105275" y="2262188"/>
                <a:ext cx="50800" cy="77788"/>
              </a:xfrm>
              <a:custGeom>
                <a:avLst/>
                <a:gdLst>
                  <a:gd name="T0" fmla="*/ 18 w 23"/>
                  <a:gd name="T1" fmla="*/ 14 h 36"/>
                  <a:gd name="T2" fmla="*/ 21 w 23"/>
                  <a:gd name="T3" fmla="*/ 36 h 36"/>
                  <a:gd name="T4" fmla="*/ 5 w 23"/>
                  <a:gd name="T5" fmla="*/ 21 h 36"/>
                  <a:gd name="T6" fmla="*/ 3 w 23"/>
                  <a:gd name="T7" fmla="*/ 0 h 36"/>
                  <a:gd name="T8" fmla="*/ 18 w 23"/>
                  <a:gd name="T9" fmla="*/ 14 h 36"/>
                </a:gdLst>
                <a:ahLst/>
                <a:cxnLst>
                  <a:cxn ang="0">
                    <a:pos x="T0" y="T1"/>
                  </a:cxn>
                  <a:cxn ang="0">
                    <a:pos x="T2" y="T3"/>
                  </a:cxn>
                  <a:cxn ang="0">
                    <a:pos x="T4" y="T5"/>
                  </a:cxn>
                  <a:cxn ang="0">
                    <a:pos x="T6" y="T7"/>
                  </a:cxn>
                  <a:cxn ang="0">
                    <a:pos x="T8" y="T9"/>
                  </a:cxn>
                </a:cxnLst>
                <a:rect l="0" t="0" r="r" b="b"/>
                <a:pathLst>
                  <a:path w="23" h="36">
                    <a:moveTo>
                      <a:pt x="18" y="14"/>
                    </a:moveTo>
                    <a:cubicBezTo>
                      <a:pt x="23" y="24"/>
                      <a:pt x="21" y="36"/>
                      <a:pt x="21" y="36"/>
                    </a:cubicBezTo>
                    <a:cubicBezTo>
                      <a:pt x="21" y="36"/>
                      <a:pt x="10" y="31"/>
                      <a:pt x="5" y="21"/>
                    </a:cubicBezTo>
                    <a:cubicBezTo>
                      <a:pt x="0" y="11"/>
                      <a:pt x="3" y="0"/>
                      <a:pt x="3" y="0"/>
                    </a:cubicBezTo>
                    <a:cubicBezTo>
                      <a:pt x="3" y="0"/>
                      <a:pt x="14" y="5"/>
                      <a:pt x="18"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1" name="Freeform 682"/>
              <p:cNvSpPr/>
              <p:nvPr/>
            </p:nvSpPr>
            <p:spPr bwMode="auto">
              <a:xfrm>
                <a:off x="-4027487" y="2301876"/>
                <a:ext cx="76200" cy="52388"/>
              </a:xfrm>
              <a:custGeom>
                <a:avLst/>
                <a:gdLst>
                  <a:gd name="T0" fmla="*/ 14 w 35"/>
                  <a:gd name="T1" fmla="*/ 6 h 25"/>
                  <a:gd name="T2" fmla="*/ 0 w 35"/>
                  <a:gd name="T3" fmla="*/ 22 h 25"/>
                  <a:gd name="T4" fmla="*/ 21 w 35"/>
                  <a:gd name="T5" fmla="*/ 19 h 25"/>
                  <a:gd name="T6" fmla="*/ 35 w 35"/>
                  <a:gd name="T7" fmla="*/ 2 h 25"/>
                  <a:gd name="T8" fmla="*/ 14 w 35"/>
                  <a:gd name="T9" fmla="*/ 6 h 25"/>
                </a:gdLst>
                <a:ahLst/>
                <a:cxnLst>
                  <a:cxn ang="0">
                    <a:pos x="T0" y="T1"/>
                  </a:cxn>
                  <a:cxn ang="0">
                    <a:pos x="T2" y="T3"/>
                  </a:cxn>
                  <a:cxn ang="0">
                    <a:pos x="T4" y="T5"/>
                  </a:cxn>
                  <a:cxn ang="0">
                    <a:pos x="T6" y="T7"/>
                  </a:cxn>
                  <a:cxn ang="0">
                    <a:pos x="T8" y="T9"/>
                  </a:cxn>
                </a:cxnLst>
                <a:rect l="0" t="0" r="r" b="b"/>
                <a:pathLst>
                  <a:path w="35" h="25">
                    <a:moveTo>
                      <a:pt x="14" y="6"/>
                    </a:moveTo>
                    <a:cubicBezTo>
                      <a:pt x="4" y="11"/>
                      <a:pt x="0" y="22"/>
                      <a:pt x="0" y="22"/>
                    </a:cubicBezTo>
                    <a:cubicBezTo>
                      <a:pt x="0" y="22"/>
                      <a:pt x="12" y="25"/>
                      <a:pt x="21" y="19"/>
                    </a:cubicBezTo>
                    <a:cubicBezTo>
                      <a:pt x="31" y="14"/>
                      <a:pt x="35" y="2"/>
                      <a:pt x="35" y="2"/>
                    </a:cubicBezTo>
                    <a:cubicBezTo>
                      <a:pt x="35" y="2"/>
                      <a:pt x="23" y="0"/>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2" name="Freeform 683"/>
              <p:cNvSpPr/>
              <p:nvPr/>
            </p:nvSpPr>
            <p:spPr bwMode="auto">
              <a:xfrm>
                <a:off x="-4051300" y="2259013"/>
                <a:ext cx="46038" cy="80963"/>
              </a:xfrm>
              <a:custGeom>
                <a:avLst/>
                <a:gdLst>
                  <a:gd name="T0" fmla="*/ 18 w 21"/>
                  <a:gd name="T1" fmla="*/ 21 h 38"/>
                  <a:gd name="T2" fmla="*/ 4 w 21"/>
                  <a:gd name="T3" fmla="*/ 38 h 38"/>
                  <a:gd name="T4" fmla="*/ 3 w 21"/>
                  <a:gd name="T5" fmla="*/ 16 h 38"/>
                  <a:gd name="T6" fmla="*/ 17 w 21"/>
                  <a:gd name="T7" fmla="*/ 0 h 38"/>
                  <a:gd name="T8" fmla="*/ 18 w 21"/>
                  <a:gd name="T9" fmla="*/ 21 h 38"/>
                </a:gdLst>
                <a:ahLst/>
                <a:cxnLst>
                  <a:cxn ang="0">
                    <a:pos x="T0" y="T1"/>
                  </a:cxn>
                  <a:cxn ang="0">
                    <a:pos x="T2" y="T3"/>
                  </a:cxn>
                  <a:cxn ang="0">
                    <a:pos x="T4" y="T5"/>
                  </a:cxn>
                  <a:cxn ang="0">
                    <a:pos x="T6" y="T7"/>
                  </a:cxn>
                  <a:cxn ang="0">
                    <a:pos x="T8" y="T9"/>
                  </a:cxn>
                </a:cxnLst>
                <a:rect l="0" t="0" r="r" b="b"/>
                <a:pathLst>
                  <a:path w="21" h="38">
                    <a:moveTo>
                      <a:pt x="18" y="21"/>
                    </a:moveTo>
                    <a:cubicBezTo>
                      <a:pt x="14" y="32"/>
                      <a:pt x="4" y="38"/>
                      <a:pt x="4" y="38"/>
                    </a:cubicBezTo>
                    <a:cubicBezTo>
                      <a:pt x="4" y="38"/>
                      <a:pt x="0" y="27"/>
                      <a:pt x="3" y="16"/>
                    </a:cubicBezTo>
                    <a:cubicBezTo>
                      <a:pt x="6" y="6"/>
                      <a:pt x="17" y="0"/>
                      <a:pt x="17" y="0"/>
                    </a:cubicBezTo>
                    <a:cubicBezTo>
                      <a:pt x="17" y="0"/>
                      <a:pt x="21" y="11"/>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3" name="Freeform 684"/>
              <p:cNvSpPr/>
              <p:nvPr/>
            </p:nvSpPr>
            <p:spPr bwMode="auto">
              <a:xfrm>
                <a:off x="-4076700" y="2357438"/>
                <a:ext cx="31750" cy="79375"/>
              </a:xfrm>
              <a:custGeom>
                <a:avLst/>
                <a:gdLst>
                  <a:gd name="T0" fmla="*/ 20 w 20"/>
                  <a:gd name="T1" fmla="*/ 28 h 50"/>
                  <a:gd name="T2" fmla="*/ 1 w 20"/>
                  <a:gd name="T3" fmla="*/ 50 h 50"/>
                  <a:gd name="T4" fmla="*/ 0 w 20"/>
                  <a:gd name="T5" fmla="*/ 21 h 50"/>
                  <a:gd name="T6" fmla="*/ 19 w 20"/>
                  <a:gd name="T7" fmla="*/ 0 h 50"/>
                  <a:gd name="T8" fmla="*/ 20 w 20"/>
                  <a:gd name="T9" fmla="*/ 28 h 50"/>
                </a:gdLst>
                <a:ahLst/>
                <a:cxnLst>
                  <a:cxn ang="0">
                    <a:pos x="T0" y="T1"/>
                  </a:cxn>
                  <a:cxn ang="0">
                    <a:pos x="T2" y="T3"/>
                  </a:cxn>
                  <a:cxn ang="0">
                    <a:pos x="T4" y="T5"/>
                  </a:cxn>
                  <a:cxn ang="0">
                    <a:pos x="T6" y="T7"/>
                  </a:cxn>
                  <a:cxn ang="0">
                    <a:pos x="T8" y="T9"/>
                  </a:cxn>
                </a:cxnLst>
                <a:rect l="0" t="0" r="r" b="b"/>
                <a:pathLst>
                  <a:path w="20" h="50">
                    <a:moveTo>
                      <a:pt x="20" y="28"/>
                    </a:moveTo>
                    <a:lnTo>
                      <a:pt x="1" y="50"/>
                    </a:lnTo>
                    <a:lnTo>
                      <a:pt x="0" y="21"/>
                    </a:lnTo>
                    <a:lnTo>
                      <a:pt x="19" y="0"/>
                    </a:lnTo>
                    <a:lnTo>
                      <a:pt x="2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4" name="Freeform 685"/>
              <p:cNvSpPr/>
              <p:nvPr/>
            </p:nvSpPr>
            <p:spPr bwMode="auto">
              <a:xfrm>
                <a:off x="-4081462" y="2346326"/>
                <a:ext cx="11113" cy="11113"/>
              </a:xfrm>
              <a:custGeom>
                <a:avLst/>
                <a:gdLst>
                  <a:gd name="T0" fmla="*/ 1 w 5"/>
                  <a:gd name="T1" fmla="*/ 2 h 5"/>
                  <a:gd name="T2" fmla="*/ 3 w 5"/>
                  <a:gd name="T3" fmla="*/ 0 h 5"/>
                  <a:gd name="T4" fmla="*/ 5 w 5"/>
                  <a:gd name="T5" fmla="*/ 3 h 5"/>
                  <a:gd name="T6" fmla="*/ 2 w 5"/>
                  <a:gd name="T7" fmla="*/ 5 h 5"/>
                  <a:gd name="T8" fmla="*/ 1 w 5"/>
                  <a:gd name="T9" fmla="*/ 2 h 5"/>
                </a:gdLst>
                <a:ahLst/>
                <a:cxnLst>
                  <a:cxn ang="0">
                    <a:pos x="T0" y="T1"/>
                  </a:cxn>
                  <a:cxn ang="0">
                    <a:pos x="T2" y="T3"/>
                  </a:cxn>
                  <a:cxn ang="0">
                    <a:pos x="T4" y="T5"/>
                  </a:cxn>
                  <a:cxn ang="0">
                    <a:pos x="T6" y="T7"/>
                  </a:cxn>
                  <a:cxn ang="0">
                    <a:pos x="T8" y="T9"/>
                  </a:cxn>
                </a:cxnLst>
                <a:rect l="0" t="0" r="r" b="b"/>
                <a:pathLst>
                  <a:path w="5" h="5">
                    <a:moveTo>
                      <a:pt x="1" y="2"/>
                    </a:moveTo>
                    <a:cubicBezTo>
                      <a:pt x="1" y="1"/>
                      <a:pt x="2" y="0"/>
                      <a:pt x="3" y="0"/>
                    </a:cubicBezTo>
                    <a:cubicBezTo>
                      <a:pt x="5" y="1"/>
                      <a:pt x="5" y="2"/>
                      <a:pt x="5" y="3"/>
                    </a:cubicBezTo>
                    <a:cubicBezTo>
                      <a:pt x="5" y="4"/>
                      <a:pt x="3" y="5"/>
                      <a:pt x="2" y="5"/>
                    </a:cubicBezTo>
                    <a:cubicBezTo>
                      <a:pt x="1" y="4"/>
                      <a:pt x="0" y="3"/>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5" name="Freeform 686"/>
              <p:cNvSpPr/>
              <p:nvPr/>
            </p:nvSpPr>
            <p:spPr bwMode="auto">
              <a:xfrm>
                <a:off x="-4027487" y="2363788"/>
                <a:ext cx="11113" cy="11113"/>
              </a:xfrm>
              <a:custGeom>
                <a:avLst/>
                <a:gdLst>
                  <a:gd name="T0" fmla="*/ 1 w 5"/>
                  <a:gd name="T1" fmla="*/ 2 h 5"/>
                  <a:gd name="T2" fmla="*/ 3 w 5"/>
                  <a:gd name="T3" fmla="*/ 1 h 5"/>
                  <a:gd name="T4" fmla="*/ 5 w 5"/>
                  <a:gd name="T5" fmla="*/ 4 h 5"/>
                  <a:gd name="T6" fmla="*/ 2 w 5"/>
                  <a:gd name="T7" fmla="*/ 5 h 5"/>
                  <a:gd name="T8" fmla="*/ 1 w 5"/>
                  <a:gd name="T9" fmla="*/ 2 h 5"/>
                </a:gdLst>
                <a:ahLst/>
                <a:cxnLst>
                  <a:cxn ang="0">
                    <a:pos x="T0" y="T1"/>
                  </a:cxn>
                  <a:cxn ang="0">
                    <a:pos x="T2" y="T3"/>
                  </a:cxn>
                  <a:cxn ang="0">
                    <a:pos x="T4" y="T5"/>
                  </a:cxn>
                  <a:cxn ang="0">
                    <a:pos x="T6" y="T7"/>
                  </a:cxn>
                  <a:cxn ang="0">
                    <a:pos x="T8" y="T9"/>
                  </a:cxn>
                </a:cxnLst>
                <a:rect l="0" t="0" r="r" b="b"/>
                <a:pathLst>
                  <a:path w="5" h="5">
                    <a:moveTo>
                      <a:pt x="1" y="2"/>
                    </a:moveTo>
                    <a:cubicBezTo>
                      <a:pt x="1" y="1"/>
                      <a:pt x="2" y="0"/>
                      <a:pt x="3" y="1"/>
                    </a:cubicBezTo>
                    <a:cubicBezTo>
                      <a:pt x="5" y="1"/>
                      <a:pt x="5" y="2"/>
                      <a:pt x="5" y="4"/>
                    </a:cubicBezTo>
                    <a:cubicBezTo>
                      <a:pt x="5" y="5"/>
                      <a:pt x="3" y="5"/>
                      <a:pt x="2" y="5"/>
                    </a:cubicBezTo>
                    <a:cubicBezTo>
                      <a:pt x="1" y="5"/>
                      <a:pt x="0" y="3"/>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6" name="Freeform 687"/>
              <p:cNvSpPr/>
              <p:nvPr/>
            </p:nvSpPr>
            <p:spPr bwMode="auto">
              <a:xfrm>
                <a:off x="-3863975" y="2370138"/>
                <a:ext cx="41275" cy="85725"/>
              </a:xfrm>
              <a:custGeom>
                <a:avLst/>
                <a:gdLst>
                  <a:gd name="T0" fmla="*/ 17 w 19"/>
                  <a:gd name="T1" fmla="*/ 19 h 40"/>
                  <a:gd name="T2" fmla="*/ 13 w 19"/>
                  <a:gd name="T3" fmla="*/ 40 h 40"/>
                  <a:gd name="T4" fmla="*/ 2 w 19"/>
                  <a:gd name="T5" fmla="*/ 21 h 40"/>
                  <a:gd name="T6" fmla="*/ 6 w 19"/>
                  <a:gd name="T7" fmla="*/ 0 h 40"/>
                  <a:gd name="T8" fmla="*/ 17 w 19"/>
                  <a:gd name="T9" fmla="*/ 19 h 40"/>
                </a:gdLst>
                <a:ahLst/>
                <a:cxnLst>
                  <a:cxn ang="0">
                    <a:pos x="T0" y="T1"/>
                  </a:cxn>
                  <a:cxn ang="0">
                    <a:pos x="T2" y="T3"/>
                  </a:cxn>
                  <a:cxn ang="0">
                    <a:pos x="T4" y="T5"/>
                  </a:cxn>
                  <a:cxn ang="0">
                    <a:pos x="T6" y="T7"/>
                  </a:cxn>
                  <a:cxn ang="0">
                    <a:pos x="T8" y="T9"/>
                  </a:cxn>
                </a:cxnLst>
                <a:rect l="0" t="0" r="r" b="b"/>
                <a:pathLst>
                  <a:path w="19" h="40">
                    <a:moveTo>
                      <a:pt x="17" y="19"/>
                    </a:moveTo>
                    <a:cubicBezTo>
                      <a:pt x="19" y="30"/>
                      <a:pt x="13" y="40"/>
                      <a:pt x="13" y="40"/>
                    </a:cubicBezTo>
                    <a:cubicBezTo>
                      <a:pt x="13" y="40"/>
                      <a:pt x="3" y="32"/>
                      <a:pt x="2" y="21"/>
                    </a:cubicBezTo>
                    <a:cubicBezTo>
                      <a:pt x="0" y="10"/>
                      <a:pt x="6" y="0"/>
                      <a:pt x="6" y="0"/>
                    </a:cubicBezTo>
                    <a:cubicBezTo>
                      <a:pt x="6" y="0"/>
                      <a:pt x="15" y="8"/>
                      <a:pt x="17"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7" name="Freeform 688"/>
              <p:cNvSpPr/>
              <p:nvPr/>
            </p:nvSpPr>
            <p:spPr bwMode="auto">
              <a:xfrm>
                <a:off x="-3808412" y="2443163"/>
                <a:ext cx="84138" cy="42863"/>
              </a:xfrm>
              <a:custGeom>
                <a:avLst/>
                <a:gdLst>
                  <a:gd name="T0" fmla="*/ 18 w 39"/>
                  <a:gd name="T1" fmla="*/ 3 h 20"/>
                  <a:gd name="T2" fmla="*/ 0 w 39"/>
                  <a:gd name="T3" fmla="*/ 15 h 20"/>
                  <a:gd name="T4" fmla="*/ 21 w 39"/>
                  <a:gd name="T5" fmla="*/ 18 h 20"/>
                  <a:gd name="T6" fmla="*/ 39 w 39"/>
                  <a:gd name="T7" fmla="*/ 6 h 20"/>
                  <a:gd name="T8" fmla="*/ 18 w 39"/>
                  <a:gd name="T9" fmla="*/ 3 h 20"/>
                </a:gdLst>
                <a:ahLst/>
                <a:cxnLst>
                  <a:cxn ang="0">
                    <a:pos x="T0" y="T1"/>
                  </a:cxn>
                  <a:cxn ang="0">
                    <a:pos x="T2" y="T3"/>
                  </a:cxn>
                  <a:cxn ang="0">
                    <a:pos x="T4" y="T5"/>
                  </a:cxn>
                  <a:cxn ang="0">
                    <a:pos x="T6" y="T7"/>
                  </a:cxn>
                  <a:cxn ang="0">
                    <a:pos x="T8" y="T9"/>
                  </a:cxn>
                </a:cxnLst>
                <a:rect l="0" t="0" r="r" b="b"/>
                <a:pathLst>
                  <a:path w="39" h="20">
                    <a:moveTo>
                      <a:pt x="18" y="3"/>
                    </a:moveTo>
                    <a:cubicBezTo>
                      <a:pt x="7" y="5"/>
                      <a:pt x="0" y="15"/>
                      <a:pt x="0" y="15"/>
                    </a:cubicBezTo>
                    <a:cubicBezTo>
                      <a:pt x="0" y="15"/>
                      <a:pt x="11" y="20"/>
                      <a:pt x="21" y="18"/>
                    </a:cubicBezTo>
                    <a:cubicBezTo>
                      <a:pt x="32" y="15"/>
                      <a:pt x="39" y="6"/>
                      <a:pt x="39" y="6"/>
                    </a:cubicBezTo>
                    <a:cubicBezTo>
                      <a:pt x="39" y="6"/>
                      <a:pt x="29" y="0"/>
                      <a:pt x="1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8" name="Freeform 689"/>
              <p:cNvSpPr/>
              <p:nvPr/>
            </p:nvSpPr>
            <p:spPr bwMode="auto">
              <a:xfrm>
                <a:off x="-3821112" y="2390776"/>
                <a:ext cx="53975" cy="69850"/>
              </a:xfrm>
              <a:custGeom>
                <a:avLst/>
                <a:gdLst>
                  <a:gd name="T0" fmla="*/ 18 w 25"/>
                  <a:gd name="T1" fmla="*/ 20 h 32"/>
                  <a:gd name="T2" fmla="*/ 1 w 25"/>
                  <a:gd name="T3" fmla="*/ 32 h 32"/>
                  <a:gd name="T4" fmla="*/ 6 w 25"/>
                  <a:gd name="T5" fmla="*/ 11 h 32"/>
                  <a:gd name="T6" fmla="*/ 24 w 25"/>
                  <a:gd name="T7" fmla="*/ 0 h 32"/>
                  <a:gd name="T8" fmla="*/ 18 w 25"/>
                  <a:gd name="T9" fmla="*/ 20 h 32"/>
                </a:gdLst>
                <a:ahLst/>
                <a:cxnLst>
                  <a:cxn ang="0">
                    <a:pos x="T0" y="T1"/>
                  </a:cxn>
                  <a:cxn ang="0">
                    <a:pos x="T2" y="T3"/>
                  </a:cxn>
                  <a:cxn ang="0">
                    <a:pos x="T4" y="T5"/>
                  </a:cxn>
                  <a:cxn ang="0">
                    <a:pos x="T6" y="T7"/>
                  </a:cxn>
                  <a:cxn ang="0">
                    <a:pos x="T8" y="T9"/>
                  </a:cxn>
                </a:cxnLst>
                <a:rect l="0" t="0" r="r" b="b"/>
                <a:pathLst>
                  <a:path w="25" h="32">
                    <a:moveTo>
                      <a:pt x="18" y="20"/>
                    </a:moveTo>
                    <a:cubicBezTo>
                      <a:pt x="12" y="29"/>
                      <a:pt x="1" y="32"/>
                      <a:pt x="1" y="32"/>
                    </a:cubicBezTo>
                    <a:cubicBezTo>
                      <a:pt x="1" y="32"/>
                      <a:pt x="0" y="20"/>
                      <a:pt x="6" y="11"/>
                    </a:cubicBezTo>
                    <a:cubicBezTo>
                      <a:pt x="12" y="3"/>
                      <a:pt x="24" y="0"/>
                      <a:pt x="24" y="0"/>
                    </a:cubicBezTo>
                    <a:cubicBezTo>
                      <a:pt x="24" y="0"/>
                      <a:pt x="25" y="11"/>
                      <a:pt x="18"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9" name="Freeform 690"/>
              <p:cNvSpPr/>
              <p:nvPr/>
            </p:nvSpPr>
            <p:spPr bwMode="auto">
              <a:xfrm>
                <a:off x="-3878262" y="2474913"/>
                <a:ext cx="49213" cy="71438"/>
              </a:xfrm>
              <a:custGeom>
                <a:avLst/>
                <a:gdLst>
                  <a:gd name="T0" fmla="*/ 24 w 31"/>
                  <a:gd name="T1" fmla="*/ 29 h 45"/>
                  <a:gd name="T2" fmla="*/ 0 w 31"/>
                  <a:gd name="T3" fmla="*/ 45 h 45"/>
                  <a:gd name="T4" fmla="*/ 7 w 31"/>
                  <a:gd name="T5" fmla="*/ 16 h 45"/>
                  <a:gd name="T6" fmla="*/ 31 w 31"/>
                  <a:gd name="T7" fmla="*/ 0 h 45"/>
                  <a:gd name="T8" fmla="*/ 24 w 31"/>
                  <a:gd name="T9" fmla="*/ 29 h 45"/>
                </a:gdLst>
                <a:ahLst/>
                <a:cxnLst>
                  <a:cxn ang="0">
                    <a:pos x="T0" y="T1"/>
                  </a:cxn>
                  <a:cxn ang="0">
                    <a:pos x="T2" y="T3"/>
                  </a:cxn>
                  <a:cxn ang="0">
                    <a:pos x="T4" y="T5"/>
                  </a:cxn>
                  <a:cxn ang="0">
                    <a:pos x="T6" y="T7"/>
                  </a:cxn>
                  <a:cxn ang="0">
                    <a:pos x="T8" y="T9"/>
                  </a:cxn>
                </a:cxnLst>
                <a:rect l="0" t="0" r="r" b="b"/>
                <a:pathLst>
                  <a:path w="31" h="45">
                    <a:moveTo>
                      <a:pt x="24" y="29"/>
                    </a:moveTo>
                    <a:lnTo>
                      <a:pt x="0" y="45"/>
                    </a:lnTo>
                    <a:lnTo>
                      <a:pt x="7" y="16"/>
                    </a:lnTo>
                    <a:lnTo>
                      <a:pt x="31" y="0"/>
                    </a:lnTo>
                    <a:lnTo>
                      <a:pt x="24"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0" name="Freeform 691"/>
              <p:cNvSpPr/>
              <p:nvPr/>
            </p:nvSpPr>
            <p:spPr bwMode="auto">
              <a:xfrm>
                <a:off x="-3859212" y="2457451"/>
                <a:ext cx="11113" cy="11113"/>
              </a:xfrm>
              <a:custGeom>
                <a:avLst/>
                <a:gdLst>
                  <a:gd name="T0" fmla="*/ 0 w 5"/>
                  <a:gd name="T1" fmla="*/ 1 h 5"/>
                  <a:gd name="T2" fmla="*/ 4 w 5"/>
                  <a:gd name="T3" fmla="*/ 0 h 5"/>
                  <a:gd name="T4" fmla="*/ 4 w 5"/>
                  <a:gd name="T5" fmla="*/ 3 h 5"/>
                  <a:gd name="T6" fmla="*/ 1 w 5"/>
                  <a:gd name="T7" fmla="*/ 4 h 5"/>
                  <a:gd name="T8" fmla="*/ 0 w 5"/>
                  <a:gd name="T9" fmla="*/ 1 h 5"/>
                </a:gdLst>
                <a:ahLst/>
                <a:cxnLst>
                  <a:cxn ang="0">
                    <a:pos x="T0" y="T1"/>
                  </a:cxn>
                  <a:cxn ang="0">
                    <a:pos x="T2" y="T3"/>
                  </a:cxn>
                  <a:cxn ang="0">
                    <a:pos x="T4" y="T5"/>
                  </a:cxn>
                  <a:cxn ang="0">
                    <a:pos x="T6" y="T7"/>
                  </a:cxn>
                  <a:cxn ang="0">
                    <a:pos x="T8" y="T9"/>
                  </a:cxn>
                </a:cxnLst>
                <a:rect l="0" t="0" r="r" b="b"/>
                <a:pathLst>
                  <a:path w="5" h="5">
                    <a:moveTo>
                      <a:pt x="0" y="1"/>
                    </a:moveTo>
                    <a:cubicBezTo>
                      <a:pt x="1" y="0"/>
                      <a:pt x="3" y="0"/>
                      <a:pt x="4" y="0"/>
                    </a:cubicBezTo>
                    <a:cubicBezTo>
                      <a:pt x="5" y="1"/>
                      <a:pt x="5" y="2"/>
                      <a:pt x="4" y="3"/>
                    </a:cubicBezTo>
                    <a:cubicBezTo>
                      <a:pt x="4" y="4"/>
                      <a:pt x="2" y="5"/>
                      <a:pt x="1" y="4"/>
                    </a:cubicBezTo>
                    <a:cubicBezTo>
                      <a:pt x="0" y="3"/>
                      <a:pt x="0" y="2"/>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1" name="Freeform 692"/>
              <p:cNvSpPr/>
              <p:nvPr/>
            </p:nvSpPr>
            <p:spPr bwMode="auto">
              <a:xfrm>
                <a:off x="-3814762" y="2490788"/>
                <a:ext cx="11113" cy="9525"/>
              </a:xfrm>
              <a:custGeom>
                <a:avLst/>
                <a:gdLst>
                  <a:gd name="T0" fmla="*/ 1 w 5"/>
                  <a:gd name="T1" fmla="*/ 1 h 5"/>
                  <a:gd name="T2" fmla="*/ 4 w 5"/>
                  <a:gd name="T3" fmla="*/ 1 h 5"/>
                  <a:gd name="T4" fmla="*/ 5 w 5"/>
                  <a:gd name="T5" fmla="*/ 4 h 5"/>
                  <a:gd name="T6" fmla="*/ 2 w 5"/>
                  <a:gd name="T7" fmla="*/ 5 h 5"/>
                  <a:gd name="T8" fmla="*/ 1 w 5"/>
                  <a:gd name="T9" fmla="*/ 1 h 5"/>
                </a:gdLst>
                <a:ahLst/>
                <a:cxnLst>
                  <a:cxn ang="0">
                    <a:pos x="T0" y="T1"/>
                  </a:cxn>
                  <a:cxn ang="0">
                    <a:pos x="T2" y="T3"/>
                  </a:cxn>
                  <a:cxn ang="0">
                    <a:pos x="T4" y="T5"/>
                  </a:cxn>
                  <a:cxn ang="0">
                    <a:pos x="T6" y="T7"/>
                  </a:cxn>
                  <a:cxn ang="0">
                    <a:pos x="T8" y="T9"/>
                  </a:cxn>
                </a:cxnLst>
                <a:rect l="0" t="0" r="r" b="b"/>
                <a:pathLst>
                  <a:path w="5" h="5">
                    <a:moveTo>
                      <a:pt x="1" y="1"/>
                    </a:moveTo>
                    <a:cubicBezTo>
                      <a:pt x="2" y="0"/>
                      <a:pt x="3" y="0"/>
                      <a:pt x="4" y="1"/>
                    </a:cubicBezTo>
                    <a:cubicBezTo>
                      <a:pt x="5" y="1"/>
                      <a:pt x="5" y="3"/>
                      <a:pt x="5" y="4"/>
                    </a:cubicBezTo>
                    <a:cubicBezTo>
                      <a:pt x="4" y="5"/>
                      <a:pt x="3" y="5"/>
                      <a:pt x="2" y="5"/>
                    </a:cubicBezTo>
                    <a:cubicBezTo>
                      <a:pt x="1" y="4"/>
                      <a:pt x="0" y="2"/>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2" name="Freeform 693"/>
              <p:cNvSpPr/>
              <p:nvPr/>
            </p:nvSpPr>
            <p:spPr bwMode="auto">
              <a:xfrm>
                <a:off x="-3667125" y="2563813"/>
                <a:ext cx="39688" cy="82550"/>
              </a:xfrm>
              <a:custGeom>
                <a:avLst/>
                <a:gdLst>
                  <a:gd name="T0" fmla="*/ 17 w 19"/>
                  <a:gd name="T1" fmla="*/ 21 h 39"/>
                  <a:gd name="T2" fmla="*/ 7 w 19"/>
                  <a:gd name="T3" fmla="*/ 39 h 39"/>
                  <a:gd name="T4" fmla="*/ 2 w 19"/>
                  <a:gd name="T5" fmla="*/ 19 h 39"/>
                  <a:gd name="T6" fmla="*/ 13 w 19"/>
                  <a:gd name="T7" fmla="*/ 0 h 39"/>
                  <a:gd name="T8" fmla="*/ 17 w 19"/>
                  <a:gd name="T9" fmla="*/ 21 h 39"/>
                </a:gdLst>
                <a:ahLst/>
                <a:cxnLst>
                  <a:cxn ang="0">
                    <a:pos x="T0" y="T1"/>
                  </a:cxn>
                  <a:cxn ang="0">
                    <a:pos x="T2" y="T3"/>
                  </a:cxn>
                  <a:cxn ang="0">
                    <a:pos x="T4" y="T5"/>
                  </a:cxn>
                  <a:cxn ang="0">
                    <a:pos x="T6" y="T7"/>
                  </a:cxn>
                  <a:cxn ang="0">
                    <a:pos x="T8" y="T9"/>
                  </a:cxn>
                </a:cxnLst>
                <a:rect l="0" t="0" r="r" b="b"/>
                <a:pathLst>
                  <a:path w="19" h="39">
                    <a:moveTo>
                      <a:pt x="17" y="21"/>
                    </a:moveTo>
                    <a:cubicBezTo>
                      <a:pt x="16" y="32"/>
                      <a:pt x="7" y="39"/>
                      <a:pt x="7" y="39"/>
                    </a:cubicBezTo>
                    <a:cubicBezTo>
                      <a:pt x="7" y="39"/>
                      <a:pt x="0" y="29"/>
                      <a:pt x="2" y="19"/>
                    </a:cubicBezTo>
                    <a:cubicBezTo>
                      <a:pt x="4" y="8"/>
                      <a:pt x="13" y="0"/>
                      <a:pt x="13" y="0"/>
                    </a:cubicBezTo>
                    <a:cubicBezTo>
                      <a:pt x="13" y="0"/>
                      <a:pt x="19" y="10"/>
                      <a:pt x="17"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3" name="Freeform 694"/>
              <p:cNvSpPr/>
              <p:nvPr/>
            </p:nvSpPr>
            <p:spPr bwMode="auto">
              <a:xfrm>
                <a:off x="-3630612" y="2659063"/>
                <a:ext cx="85725" cy="39688"/>
              </a:xfrm>
              <a:custGeom>
                <a:avLst/>
                <a:gdLst>
                  <a:gd name="T0" fmla="*/ 20 w 40"/>
                  <a:gd name="T1" fmla="*/ 1 h 18"/>
                  <a:gd name="T2" fmla="*/ 0 w 40"/>
                  <a:gd name="T3" fmla="*/ 7 h 18"/>
                  <a:gd name="T4" fmla="*/ 19 w 40"/>
                  <a:gd name="T5" fmla="*/ 17 h 18"/>
                  <a:gd name="T6" fmla="*/ 40 w 40"/>
                  <a:gd name="T7" fmla="*/ 11 h 18"/>
                  <a:gd name="T8" fmla="*/ 20 w 40"/>
                  <a:gd name="T9" fmla="*/ 1 h 18"/>
                </a:gdLst>
                <a:ahLst/>
                <a:cxnLst>
                  <a:cxn ang="0">
                    <a:pos x="T0" y="T1"/>
                  </a:cxn>
                  <a:cxn ang="0">
                    <a:pos x="T2" y="T3"/>
                  </a:cxn>
                  <a:cxn ang="0">
                    <a:pos x="T4" y="T5"/>
                  </a:cxn>
                  <a:cxn ang="0">
                    <a:pos x="T6" y="T7"/>
                  </a:cxn>
                  <a:cxn ang="0">
                    <a:pos x="T8" y="T9"/>
                  </a:cxn>
                </a:cxnLst>
                <a:rect l="0" t="0" r="r" b="b"/>
                <a:pathLst>
                  <a:path w="40" h="18">
                    <a:moveTo>
                      <a:pt x="20" y="1"/>
                    </a:moveTo>
                    <a:cubicBezTo>
                      <a:pt x="10" y="0"/>
                      <a:pt x="0" y="7"/>
                      <a:pt x="0" y="7"/>
                    </a:cubicBezTo>
                    <a:cubicBezTo>
                      <a:pt x="0" y="7"/>
                      <a:pt x="8" y="16"/>
                      <a:pt x="19" y="17"/>
                    </a:cubicBezTo>
                    <a:cubicBezTo>
                      <a:pt x="30" y="18"/>
                      <a:pt x="40" y="11"/>
                      <a:pt x="40" y="11"/>
                    </a:cubicBezTo>
                    <a:cubicBezTo>
                      <a:pt x="40" y="11"/>
                      <a:pt x="31" y="2"/>
                      <a:pt x="2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4" name="Freeform 695"/>
              <p:cNvSpPr/>
              <p:nvPr/>
            </p:nvSpPr>
            <p:spPr bwMode="auto">
              <a:xfrm>
                <a:off x="-3636962" y="2606676"/>
                <a:ext cx="68263" cy="52388"/>
              </a:xfrm>
              <a:custGeom>
                <a:avLst/>
                <a:gdLst>
                  <a:gd name="T0" fmla="*/ 20 w 32"/>
                  <a:gd name="T1" fmla="*/ 19 h 25"/>
                  <a:gd name="T2" fmla="*/ 0 w 32"/>
                  <a:gd name="T3" fmla="*/ 24 h 25"/>
                  <a:gd name="T4" fmla="*/ 11 w 32"/>
                  <a:gd name="T5" fmla="*/ 6 h 25"/>
                  <a:gd name="T6" fmla="*/ 32 w 32"/>
                  <a:gd name="T7" fmla="*/ 1 h 25"/>
                  <a:gd name="T8" fmla="*/ 20 w 32"/>
                  <a:gd name="T9" fmla="*/ 19 h 25"/>
                </a:gdLst>
                <a:ahLst/>
                <a:cxnLst>
                  <a:cxn ang="0">
                    <a:pos x="T0" y="T1"/>
                  </a:cxn>
                  <a:cxn ang="0">
                    <a:pos x="T2" y="T3"/>
                  </a:cxn>
                  <a:cxn ang="0">
                    <a:pos x="T4" y="T5"/>
                  </a:cxn>
                  <a:cxn ang="0">
                    <a:pos x="T6" y="T7"/>
                  </a:cxn>
                  <a:cxn ang="0">
                    <a:pos x="T8" y="T9"/>
                  </a:cxn>
                </a:cxnLst>
                <a:rect l="0" t="0" r="r" b="b"/>
                <a:pathLst>
                  <a:path w="32" h="25">
                    <a:moveTo>
                      <a:pt x="20" y="19"/>
                    </a:moveTo>
                    <a:cubicBezTo>
                      <a:pt x="11" y="25"/>
                      <a:pt x="0" y="24"/>
                      <a:pt x="0" y="24"/>
                    </a:cubicBezTo>
                    <a:cubicBezTo>
                      <a:pt x="0" y="24"/>
                      <a:pt x="2" y="13"/>
                      <a:pt x="11" y="6"/>
                    </a:cubicBezTo>
                    <a:cubicBezTo>
                      <a:pt x="20" y="0"/>
                      <a:pt x="32" y="1"/>
                      <a:pt x="32" y="1"/>
                    </a:cubicBezTo>
                    <a:cubicBezTo>
                      <a:pt x="32" y="1"/>
                      <a:pt x="29" y="12"/>
                      <a:pt x="2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5" name="Freeform 696"/>
              <p:cNvSpPr/>
              <p:nvPr/>
            </p:nvSpPr>
            <p:spPr bwMode="auto">
              <a:xfrm>
                <a:off x="-3721100" y="2670176"/>
                <a:ext cx="68263" cy="49213"/>
              </a:xfrm>
              <a:custGeom>
                <a:avLst/>
                <a:gdLst>
                  <a:gd name="T0" fmla="*/ 28 w 43"/>
                  <a:gd name="T1" fmla="*/ 25 h 31"/>
                  <a:gd name="T2" fmla="*/ 0 w 43"/>
                  <a:gd name="T3" fmla="*/ 31 h 31"/>
                  <a:gd name="T4" fmla="*/ 16 w 43"/>
                  <a:gd name="T5" fmla="*/ 7 h 31"/>
                  <a:gd name="T6" fmla="*/ 43 w 43"/>
                  <a:gd name="T7" fmla="*/ 0 h 31"/>
                  <a:gd name="T8" fmla="*/ 28 w 43"/>
                  <a:gd name="T9" fmla="*/ 25 h 31"/>
                </a:gdLst>
                <a:ahLst/>
                <a:cxnLst>
                  <a:cxn ang="0">
                    <a:pos x="T0" y="T1"/>
                  </a:cxn>
                  <a:cxn ang="0">
                    <a:pos x="T2" y="T3"/>
                  </a:cxn>
                  <a:cxn ang="0">
                    <a:pos x="T4" y="T5"/>
                  </a:cxn>
                  <a:cxn ang="0">
                    <a:pos x="T6" y="T7"/>
                  </a:cxn>
                  <a:cxn ang="0">
                    <a:pos x="T8" y="T9"/>
                  </a:cxn>
                </a:cxnLst>
                <a:rect l="0" t="0" r="r" b="b"/>
                <a:pathLst>
                  <a:path w="43" h="31">
                    <a:moveTo>
                      <a:pt x="28" y="25"/>
                    </a:moveTo>
                    <a:lnTo>
                      <a:pt x="0" y="31"/>
                    </a:lnTo>
                    <a:lnTo>
                      <a:pt x="16" y="7"/>
                    </a:lnTo>
                    <a:lnTo>
                      <a:pt x="43" y="0"/>
                    </a:lnTo>
                    <a:lnTo>
                      <a:pt x="2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6" name="Freeform 697"/>
              <p:cNvSpPr/>
              <p:nvPr/>
            </p:nvSpPr>
            <p:spPr bwMode="auto">
              <a:xfrm>
                <a:off x="-3678237" y="2644776"/>
                <a:ext cx="11113" cy="11113"/>
              </a:xfrm>
              <a:custGeom>
                <a:avLst/>
                <a:gdLst>
                  <a:gd name="T0" fmla="*/ 1 w 5"/>
                  <a:gd name="T1" fmla="*/ 0 h 5"/>
                  <a:gd name="T2" fmla="*/ 5 w 5"/>
                  <a:gd name="T3" fmla="*/ 1 h 5"/>
                  <a:gd name="T4" fmla="*/ 4 w 5"/>
                  <a:gd name="T5" fmla="*/ 4 h 5"/>
                  <a:gd name="T6" fmla="*/ 1 w 5"/>
                  <a:gd name="T7" fmla="*/ 4 h 5"/>
                  <a:gd name="T8" fmla="*/ 1 w 5"/>
                  <a:gd name="T9" fmla="*/ 0 h 5"/>
                </a:gdLst>
                <a:ahLst/>
                <a:cxnLst>
                  <a:cxn ang="0">
                    <a:pos x="T0" y="T1"/>
                  </a:cxn>
                  <a:cxn ang="0">
                    <a:pos x="T2" y="T3"/>
                  </a:cxn>
                  <a:cxn ang="0">
                    <a:pos x="T4" y="T5"/>
                  </a:cxn>
                  <a:cxn ang="0">
                    <a:pos x="T6" y="T7"/>
                  </a:cxn>
                  <a:cxn ang="0">
                    <a:pos x="T8" y="T9"/>
                  </a:cxn>
                </a:cxnLst>
                <a:rect l="0" t="0" r="r" b="b"/>
                <a:pathLst>
                  <a:path w="5" h="5">
                    <a:moveTo>
                      <a:pt x="1" y="0"/>
                    </a:moveTo>
                    <a:cubicBezTo>
                      <a:pt x="2" y="0"/>
                      <a:pt x="4" y="0"/>
                      <a:pt x="5" y="1"/>
                    </a:cubicBezTo>
                    <a:cubicBezTo>
                      <a:pt x="5" y="2"/>
                      <a:pt x="5" y="3"/>
                      <a:pt x="4" y="4"/>
                    </a:cubicBezTo>
                    <a:cubicBezTo>
                      <a:pt x="3" y="5"/>
                      <a:pt x="2" y="5"/>
                      <a:pt x="1" y="4"/>
                    </a:cubicBezTo>
                    <a:cubicBezTo>
                      <a:pt x="0" y="3"/>
                      <a:pt x="0"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7" name="Freeform 698"/>
              <p:cNvSpPr/>
              <p:nvPr/>
            </p:nvSpPr>
            <p:spPr bwMode="auto">
              <a:xfrm>
                <a:off x="-3643312" y="2689226"/>
                <a:ext cx="9525" cy="11113"/>
              </a:xfrm>
              <a:custGeom>
                <a:avLst/>
                <a:gdLst>
                  <a:gd name="T0" fmla="*/ 1 w 5"/>
                  <a:gd name="T1" fmla="*/ 1 h 5"/>
                  <a:gd name="T2" fmla="*/ 4 w 5"/>
                  <a:gd name="T3" fmla="*/ 1 h 5"/>
                  <a:gd name="T4" fmla="*/ 4 w 5"/>
                  <a:gd name="T5" fmla="*/ 4 h 5"/>
                  <a:gd name="T6" fmla="*/ 1 w 5"/>
                  <a:gd name="T7" fmla="*/ 4 h 5"/>
                  <a:gd name="T8" fmla="*/ 1 w 5"/>
                  <a:gd name="T9" fmla="*/ 1 h 5"/>
                </a:gdLst>
                <a:ahLst/>
                <a:cxnLst>
                  <a:cxn ang="0">
                    <a:pos x="T0" y="T1"/>
                  </a:cxn>
                  <a:cxn ang="0">
                    <a:pos x="T2" y="T3"/>
                  </a:cxn>
                  <a:cxn ang="0">
                    <a:pos x="T4" y="T5"/>
                  </a:cxn>
                  <a:cxn ang="0">
                    <a:pos x="T6" y="T7"/>
                  </a:cxn>
                  <a:cxn ang="0">
                    <a:pos x="T8" y="T9"/>
                  </a:cxn>
                </a:cxnLst>
                <a:rect l="0" t="0" r="r" b="b"/>
                <a:pathLst>
                  <a:path w="5" h="5">
                    <a:moveTo>
                      <a:pt x="1" y="1"/>
                    </a:moveTo>
                    <a:cubicBezTo>
                      <a:pt x="2" y="0"/>
                      <a:pt x="4" y="0"/>
                      <a:pt x="4" y="1"/>
                    </a:cubicBezTo>
                    <a:cubicBezTo>
                      <a:pt x="5" y="2"/>
                      <a:pt x="5" y="4"/>
                      <a:pt x="4" y="4"/>
                    </a:cubicBezTo>
                    <a:cubicBezTo>
                      <a:pt x="3" y="5"/>
                      <a:pt x="2" y="5"/>
                      <a:pt x="1" y="4"/>
                    </a:cubicBezTo>
                    <a:cubicBezTo>
                      <a:pt x="0" y="3"/>
                      <a:pt x="0" y="2"/>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8" name="Freeform 699"/>
              <p:cNvSpPr/>
              <p:nvPr/>
            </p:nvSpPr>
            <p:spPr bwMode="auto">
              <a:xfrm>
                <a:off x="-3544887" y="2786063"/>
                <a:ext cx="49213" cy="77788"/>
              </a:xfrm>
              <a:custGeom>
                <a:avLst/>
                <a:gdLst>
                  <a:gd name="T0" fmla="*/ 18 w 23"/>
                  <a:gd name="T1" fmla="*/ 21 h 36"/>
                  <a:gd name="T2" fmla="*/ 3 w 23"/>
                  <a:gd name="T3" fmla="*/ 36 h 36"/>
                  <a:gd name="T4" fmla="*/ 4 w 23"/>
                  <a:gd name="T5" fmla="*/ 15 h 36"/>
                  <a:gd name="T6" fmla="*/ 20 w 23"/>
                  <a:gd name="T7" fmla="*/ 0 h 36"/>
                  <a:gd name="T8" fmla="*/ 18 w 23"/>
                  <a:gd name="T9" fmla="*/ 21 h 36"/>
                </a:gdLst>
                <a:ahLst/>
                <a:cxnLst>
                  <a:cxn ang="0">
                    <a:pos x="T0" y="T1"/>
                  </a:cxn>
                  <a:cxn ang="0">
                    <a:pos x="T2" y="T3"/>
                  </a:cxn>
                  <a:cxn ang="0">
                    <a:pos x="T4" y="T5"/>
                  </a:cxn>
                  <a:cxn ang="0">
                    <a:pos x="T6" y="T7"/>
                  </a:cxn>
                  <a:cxn ang="0">
                    <a:pos x="T8" y="T9"/>
                  </a:cxn>
                </a:cxnLst>
                <a:rect l="0" t="0" r="r" b="b"/>
                <a:pathLst>
                  <a:path w="23" h="36">
                    <a:moveTo>
                      <a:pt x="18" y="21"/>
                    </a:moveTo>
                    <a:cubicBezTo>
                      <a:pt x="13" y="31"/>
                      <a:pt x="3" y="36"/>
                      <a:pt x="3" y="36"/>
                    </a:cubicBezTo>
                    <a:cubicBezTo>
                      <a:pt x="3" y="36"/>
                      <a:pt x="0" y="25"/>
                      <a:pt x="4" y="15"/>
                    </a:cubicBezTo>
                    <a:cubicBezTo>
                      <a:pt x="9" y="5"/>
                      <a:pt x="20" y="0"/>
                      <a:pt x="20" y="0"/>
                    </a:cubicBezTo>
                    <a:cubicBezTo>
                      <a:pt x="20" y="0"/>
                      <a:pt x="23" y="11"/>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9" name="Freeform 700"/>
              <p:cNvSpPr/>
              <p:nvPr/>
            </p:nvSpPr>
            <p:spPr bwMode="auto">
              <a:xfrm>
                <a:off x="-3525837" y="2889251"/>
                <a:ext cx="79375" cy="47625"/>
              </a:xfrm>
              <a:custGeom>
                <a:avLst/>
                <a:gdLst>
                  <a:gd name="T0" fmla="*/ 21 w 37"/>
                  <a:gd name="T1" fmla="*/ 4 h 22"/>
                  <a:gd name="T2" fmla="*/ 0 w 37"/>
                  <a:gd name="T3" fmla="*/ 3 h 22"/>
                  <a:gd name="T4" fmla="*/ 15 w 37"/>
                  <a:gd name="T5" fmla="*/ 18 h 22"/>
                  <a:gd name="T6" fmla="*/ 37 w 37"/>
                  <a:gd name="T7" fmla="*/ 18 h 22"/>
                  <a:gd name="T8" fmla="*/ 21 w 37"/>
                  <a:gd name="T9" fmla="*/ 4 h 22"/>
                </a:gdLst>
                <a:ahLst/>
                <a:cxnLst>
                  <a:cxn ang="0">
                    <a:pos x="T0" y="T1"/>
                  </a:cxn>
                  <a:cxn ang="0">
                    <a:pos x="T2" y="T3"/>
                  </a:cxn>
                  <a:cxn ang="0">
                    <a:pos x="T4" y="T5"/>
                  </a:cxn>
                  <a:cxn ang="0">
                    <a:pos x="T6" y="T7"/>
                  </a:cxn>
                  <a:cxn ang="0">
                    <a:pos x="T8" y="T9"/>
                  </a:cxn>
                </a:cxnLst>
                <a:rect l="0" t="0" r="r" b="b"/>
                <a:pathLst>
                  <a:path w="37" h="22">
                    <a:moveTo>
                      <a:pt x="21" y="4"/>
                    </a:moveTo>
                    <a:cubicBezTo>
                      <a:pt x="11" y="0"/>
                      <a:pt x="0" y="3"/>
                      <a:pt x="0" y="3"/>
                    </a:cubicBezTo>
                    <a:cubicBezTo>
                      <a:pt x="0" y="3"/>
                      <a:pt x="5" y="14"/>
                      <a:pt x="15" y="18"/>
                    </a:cubicBezTo>
                    <a:cubicBezTo>
                      <a:pt x="26" y="22"/>
                      <a:pt x="37" y="18"/>
                      <a:pt x="37" y="18"/>
                    </a:cubicBezTo>
                    <a:cubicBezTo>
                      <a:pt x="37" y="18"/>
                      <a:pt x="31" y="8"/>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0" name="Freeform 701"/>
              <p:cNvSpPr/>
              <p:nvPr/>
            </p:nvSpPr>
            <p:spPr bwMode="auto">
              <a:xfrm>
                <a:off x="-3527425" y="2840038"/>
                <a:ext cx="79375" cy="47625"/>
              </a:xfrm>
              <a:custGeom>
                <a:avLst/>
                <a:gdLst>
                  <a:gd name="T0" fmla="*/ 21 w 37"/>
                  <a:gd name="T1" fmla="*/ 18 h 22"/>
                  <a:gd name="T2" fmla="*/ 0 w 37"/>
                  <a:gd name="T3" fmla="*/ 18 h 22"/>
                  <a:gd name="T4" fmla="*/ 16 w 37"/>
                  <a:gd name="T5" fmla="*/ 4 h 22"/>
                  <a:gd name="T6" fmla="*/ 37 w 37"/>
                  <a:gd name="T7" fmla="*/ 4 h 22"/>
                  <a:gd name="T8" fmla="*/ 21 w 37"/>
                  <a:gd name="T9" fmla="*/ 18 h 22"/>
                </a:gdLst>
                <a:ahLst/>
                <a:cxnLst>
                  <a:cxn ang="0">
                    <a:pos x="T0" y="T1"/>
                  </a:cxn>
                  <a:cxn ang="0">
                    <a:pos x="T2" y="T3"/>
                  </a:cxn>
                  <a:cxn ang="0">
                    <a:pos x="T4" y="T5"/>
                  </a:cxn>
                  <a:cxn ang="0">
                    <a:pos x="T6" y="T7"/>
                  </a:cxn>
                  <a:cxn ang="0">
                    <a:pos x="T8" y="T9"/>
                  </a:cxn>
                </a:cxnLst>
                <a:rect l="0" t="0" r="r" b="b"/>
                <a:pathLst>
                  <a:path w="37" h="22">
                    <a:moveTo>
                      <a:pt x="21" y="18"/>
                    </a:moveTo>
                    <a:cubicBezTo>
                      <a:pt x="11" y="22"/>
                      <a:pt x="0" y="18"/>
                      <a:pt x="0" y="18"/>
                    </a:cubicBezTo>
                    <a:cubicBezTo>
                      <a:pt x="0" y="18"/>
                      <a:pt x="6" y="8"/>
                      <a:pt x="16" y="4"/>
                    </a:cubicBezTo>
                    <a:cubicBezTo>
                      <a:pt x="26" y="0"/>
                      <a:pt x="37" y="4"/>
                      <a:pt x="37" y="4"/>
                    </a:cubicBezTo>
                    <a:cubicBezTo>
                      <a:pt x="37" y="4"/>
                      <a:pt x="32" y="15"/>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1" name="Freeform 702"/>
              <p:cNvSpPr/>
              <p:nvPr/>
            </p:nvSpPr>
            <p:spPr bwMode="auto">
              <a:xfrm>
                <a:off x="-3624262" y="2884488"/>
                <a:ext cx="79375" cy="30163"/>
              </a:xfrm>
              <a:custGeom>
                <a:avLst/>
                <a:gdLst>
                  <a:gd name="T0" fmla="*/ 28 w 50"/>
                  <a:gd name="T1" fmla="*/ 19 h 19"/>
                  <a:gd name="T2" fmla="*/ 0 w 50"/>
                  <a:gd name="T3" fmla="*/ 19 h 19"/>
                  <a:gd name="T4" fmla="*/ 21 w 50"/>
                  <a:gd name="T5" fmla="*/ 0 h 19"/>
                  <a:gd name="T6" fmla="*/ 50 w 50"/>
                  <a:gd name="T7" fmla="*/ 0 h 19"/>
                  <a:gd name="T8" fmla="*/ 28 w 50"/>
                  <a:gd name="T9" fmla="*/ 19 h 19"/>
                </a:gdLst>
                <a:ahLst/>
                <a:cxnLst>
                  <a:cxn ang="0">
                    <a:pos x="T0" y="T1"/>
                  </a:cxn>
                  <a:cxn ang="0">
                    <a:pos x="T2" y="T3"/>
                  </a:cxn>
                  <a:cxn ang="0">
                    <a:pos x="T4" y="T5"/>
                  </a:cxn>
                  <a:cxn ang="0">
                    <a:pos x="T6" y="T7"/>
                  </a:cxn>
                  <a:cxn ang="0">
                    <a:pos x="T8" y="T9"/>
                  </a:cxn>
                </a:cxnLst>
                <a:rect l="0" t="0" r="r" b="b"/>
                <a:pathLst>
                  <a:path w="50" h="19">
                    <a:moveTo>
                      <a:pt x="28" y="19"/>
                    </a:moveTo>
                    <a:lnTo>
                      <a:pt x="0" y="19"/>
                    </a:lnTo>
                    <a:lnTo>
                      <a:pt x="21" y="0"/>
                    </a:lnTo>
                    <a:lnTo>
                      <a:pt x="50" y="0"/>
                    </a:lnTo>
                    <a:lnTo>
                      <a:pt x="28"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2" name="Freeform 703"/>
              <p:cNvSpPr/>
              <p:nvPr/>
            </p:nvSpPr>
            <p:spPr bwMode="auto">
              <a:xfrm>
                <a:off x="-3563937" y="2855913"/>
                <a:ext cx="12700" cy="9525"/>
              </a:xfrm>
              <a:custGeom>
                <a:avLst/>
                <a:gdLst>
                  <a:gd name="T0" fmla="*/ 2 w 6"/>
                  <a:gd name="T1" fmla="*/ 0 h 5"/>
                  <a:gd name="T2" fmla="*/ 5 w 6"/>
                  <a:gd name="T3" fmla="*/ 2 h 5"/>
                  <a:gd name="T4" fmla="*/ 4 w 6"/>
                  <a:gd name="T5" fmla="*/ 5 h 5"/>
                  <a:gd name="T6" fmla="*/ 1 w 6"/>
                  <a:gd name="T7" fmla="*/ 3 h 5"/>
                  <a:gd name="T8" fmla="*/ 2 w 6"/>
                  <a:gd name="T9" fmla="*/ 0 h 5"/>
                </a:gdLst>
                <a:ahLst/>
                <a:cxnLst>
                  <a:cxn ang="0">
                    <a:pos x="T0" y="T1"/>
                  </a:cxn>
                  <a:cxn ang="0">
                    <a:pos x="T2" y="T3"/>
                  </a:cxn>
                  <a:cxn ang="0">
                    <a:pos x="T4" y="T5"/>
                  </a:cxn>
                  <a:cxn ang="0">
                    <a:pos x="T6" y="T7"/>
                  </a:cxn>
                  <a:cxn ang="0">
                    <a:pos x="T8" y="T9"/>
                  </a:cxn>
                </a:cxnLst>
                <a:rect l="0" t="0" r="r" b="b"/>
                <a:pathLst>
                  <a:path w="6" h="5">
                    <a:moveTo>
                      <a:pt x="2" y="0"/>
                    </a:moveTo>
                    <a:cubicBezTo>
                      <a:pt x="3" y="0"/>
                      <a:pt x="5" y="0"/>
                      <a:pt x="5" y="2"/>
                    </a:cubicBezTo>
                    <a:cubicBezTo>
                      <a:pt x="6" y="3"/>
                      <a:pt x="5" y="4"/>
                      <a:pt x="4" y="5"/>
                    </a:cubicBezTo>
                    <a:cubicBezTo>
                      <a:pt x="3" y="5"/>
                      <a:pt x="1" y="4"/>
                      <a:pt x="1" y="3"/>
                    </a:cubicBezTo>
                    <a:cubicBezTo>
                      <a:pt x="0"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3" name="Freeform 704"/>
              <p:cNvSpPr/>
              <p:nvPr/>
            </p:nvSpPr>
            <p:spPr bwMode="auto">
              <a:xfrm>
                <a:off x="-3544887" y="2908301"/>
                <a:ext cx="11113" cy="11113"/>
              </a:xfrm>
              <a:custGeom>
                <a:avLst/>
                <a:gdLst>
                  <a:gd name="T0" fmla="*/ 2 w 5"/>
                  <a:gd name="T1" fmla="*/ 0 h 5"/>
                  <a:gd name="T2" fmla="*/ 5 w 5"/>
                  <a:gd name="T3" fmla="*/ 2 h 5"/>
                  <a:gd name="T4" fmla="*/ 4 w 5"/>
                  <a:gd name="T5" fmla="*/ 5 h 5"/>
                  <a:gd name="T6" fmla="*/ 1 w 5"/>
                  <a:gd name="T7" fmla="*/ 3 h 5"/>
                  <a:gd name="T8" fmla="*/ 2 w 5"/>
                  <a:gd name="T9" fmla="*/ 0 h 5"/>
                </a:gdLst>
                <a:ahLst/>
                <a:cxnLst>
                  <a:cxn ang="0">
                    <a:pos x="T0" y="T1"/>
                  </a:cxn>
                  <a:cxn ang="0">
                    <a:pos x="T2" y="T3"/>
                  </a:cxn>
                  <a:cxn ang="0">
                    <a:pos x="T4" y="T5"/>
                  </a:cxn>
                  <a:cxn ang="0">
                    <a:pos x="T6" y="T7"/>
                  </a:cxn>
                  <a:cxn ang="0">
                    <a:pos x="T8" y="T9"/>
                  </a:cxn>
                </a:cxnLst>
                <a:rect l="0" t="0" r="r" b="b"/>
                <a:pathLst>
                  <a:path w="5" h="5">
                    <a:moveTo>
                      <a:pt x="2" y="0"/>
                    </a:moveTo>
                    <a:cubicBezTo>
                      <a:pt x="3" y="0"/>
                      <a:pt x="5" y="0"/>
                      <a:pt x="5" y="2"/>
                    </a:cubicBezTo>
                    <a:cubicBezTo>
                      <a:pt x="5" y="3"/>
                      <a:pt x="5" y="4"/>
                      <a:pt x="4" y="5"/>
                    </a:cubicBezTo>
                    <a:cubicBezTo>
                      <a:pt x="3" y="5"/>
                      <a:pt x="1" y="4"/>
                      <a:pt x="1" y="3"/>
                    </a:cubicBezTo>
                    <a:cubicBezTo>
                      <a:pt x="0"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4" name="Freeform 705"/>
              <p:cNvSpPr/>
              <p:nvPr/>
            </p:nvSpPr>
            <p:spPr bwMode="auto">
              <a:xfrm>
                <a:off x="-3490912" y="3048001"/>
                <a:ext cx="55563" cy="61913"/>
              </a:xfrm>
              <a:custGeom>
                <a:avLst/>
                <a:gdLst>
                  <a:gd name="T0" fmla="*/ 19 w 26"/>
                  <a:gd name="T1" fmla="*/ 20 h 29"/>
                  <a:gd name="T2" fmla="*/ 0 w 26"/>
                  <a:gd name="T3" fmla="*/ 29 h 29"/>
                  <a:gd name="T4" fmla="*/ 7 w 26"/>
                  <a:gd name="T5" fmla="*/ 9 h 29"/>
                  <a:gd name="T6" fmla="*/ 26 w 26"/>
                  <a:gd name="T7" fmla="*/ 0 h 29"/>
                  <a:gd name="T8" fmla="*/ 19 w 26"/>
                  <a:gd name="T9" fmla="*/ 20 h 29"/>
                </a:gdLst>
                <a:ahLst/>
                <a:cxnLst>
                  <a:cxn ang="0">
                    <a:pos x="T0" y="T1"/>
                  </a:cxn>
                  <a:cxn ang="0">
                    <a:pos x="T2" y="T3"/>
                  </a:cxn>
                  <a:cxn ang="0">
                    <a:pos x="T4" y="T5"/>
                  </a:cxn>
                  <a:cxn ang="0">
                    <a:pos x="T6" y="T7"/>
                  </a:cxn>
                  <a:cxn ang="0">
                    <a:pos x="T8" y="T9"/>
                  </a:cxn>
                </a:cxnLst>
                <a:rect l="0" t="0" r="r" b="b"/>
                <a:pathLst>
                  <a:path w="26" h="29">
                    <a:moveTo>
                      <a:pt x="19" y="20"/>
                    </a:moveTo>
                    <a:cubicBezTo>
                      <a:pt x="11" y="28"/>
                      <a:pt x="0" y="29"/>
                      <a:pt x="0" y="29"/>
                    </a:cubicBezTo>
                    <a:cubicBezTo>
                      <a:pt x="0" y="29"/>
                      <a:pt x="0" y="18"/>
                      <a:pt x="7" y="9"/>
                    </a:cubicBezTo>
                    <a:cubicBezTo>
                      <a:pt x="15" y="1"/>
                      <a:pt x="26" y="0"/>
                      <a:pt x="26" y="0"/>
                    </a:cubicBezTo>
                    <a:cubicBezTo>
                      <a:pt x="26" y="0"/>
                      <a:pt x="26" y="12"/>
                      <a:pt x="1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5" name="Freeform 706"/>
              <p:cNvSpPr/>
              <p:nvPr/>
            </p:nvSpPr>
            <p:spPr bwMode="auto">
              <a:xfrm>
                <a:off x="-3489325" y="3144838"/>
                <a:ext cx="66675" cy="55563"/>
              </a:xfrm>
              <a:custGeom>
                <a:avLst/>
                <a:gdLst>
                  <a:gd name="T0" fmla="*/ 20 w 31"/>
                  <a:gd name="T1" fmla="*/ 7 h 26"/>
                  <a:gd name="T2" fmla="*/ 0 w 31"/>
                  <a:gd name="T3" fmla="*/ 1 h 26"/>
                  <a:gd name="T4" fmla="*/ 11 w 31"/>
                  <a:gd name="T5" fmla="*/ 19 h 26"/>
                  <a:gd name="T6" fmla="*/ 31 w 31"/>
                  <a:gd name="T7" fmla="*/ 26 h 26"/>
                  <a:gd name="T8" fmla="*/ 20 w 31"/>
                  <a:gd name="T9" fmla="*/ 7 h 26"/>
                </a:gdLst>
                <a:ahLst/>
                <a:cxnLst>
                  <a:cxn ang="0">
                    <a:pos x="T0" y="T1"/>
                  </a:cxn>
                  <a:cxn ang="0">
                    <a:pos x="T2" y="T3"/>
                  </a:cxn>
                  <a:cxn ang="0">
                    <a:pos x="T4" y="T5"/>
                  </a:cxn>
                  <a:cxn ang="0">
                    <a:pos x="T6" y="T7"/>
                  </a:cxn>
                  <a:cxn ang="0">
                    <a:pos x="T8" y="T9"/>
                  </a:cxn>
                </a:cxnLst>
                <a:rect l="0" t="0" r="r" b="b"/>
                <a:pathLst>
                  <a:path w="31" h="26">
                    <a:moveTo>
                      <a:pt x="20" y="7"/>
                    </a:moveTo>
                    <a:cubicBezTo>
                      <a:pt x="12" y="0"/>
                      <a:pt x="0" y="1"/>
                      <a:pt x="0" y="1"/>
                    </a:cubicBezTo>
                    <a:cubicBezTo>
                      <a:pt x="0" y="1"/>
                      <a:pt x="2" y="12"/>
                      <a:pt x="11" y="19"/>
                    </a:cubicBezTo>
                    <a:cubicBezTo>
                      <a:pt x="19" y="26"/>
                      <a:pt x="31" y="26"/>
                      <a:pt x="31" y="26"/>
                    </a:cubicBezTo>
                    <a:cubicBezTo>
                      <a:pt x="31" y="26"/>
                      <a:pt x="29" y="14"/>
                      <a:pt x="2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6" name="Freeform 707"/>
              <p:cNvSpPr/>
              <p:nvPr/>
            </p:nvSpPr>
            <p:spPr bwMode="auto">
              <a:xfrm>
                <a:off x="-3484562" y="3108326"/>
                <a:ext cx="85725" cy="36513"/>
              </a:xfrm>
              <a:custGeom>
                <a:avLst/>
                <a:gdLst>
                  <a:gd name="T0" fmla="*/ 20 w 40"/>
                  <a:gd name="T1" fmla="*/ 16 h 17"/>
                  <a:gd name="T2" fmla="*/ 0 w 40"/>
                  <a:gd name="T3" fmla="*/ 9 h 17"/>
                  <a:gd name="T4" fmla="*/ 19 w 40"/>
                  <a:gd name="T5" fmla="*/ 1 h 17"/>
                  <a:gd name="T6" fmla="*/ 40 w 40"/>
                  <a:gd name="T7" fmla="*/ 7 h 17"/>
                  <a:gd name="T8" fmla="*/ 20 w 40"/>
                  <a:gd name="T9" fmla="*/ 16 h 17"/>
                </a:gdLst>
                <a:ahLst/>
                <a:cxnLst>
                  <a:cxn ang="0">
                    <a:pos x="T0" y="T1"/>
                  </a:cxn>
                  <a:cxn ang="0">
                    <a:pos x="T2" y="T3"/>
                  </a:cxn>
                  <a:cxn ang="0">
                    <a:pos x="T4" y="T5"/>
                  </a:cxn>
                  <a:cxn ang="0">
                    <a:pos x="T6" y="T7"/>
                  </a:cxn>
                  <a:cxn ang="0">
                    <a:pos x="T8" y="T9"/>
                  </a:cxn>
                </a:cxnLst>
                <a:rect l="0" t="0" r="r" b="b"/>
                <a:pathLst>
                  <a:path w="40" h="17">
                    <a:moveTo>
                      <a:pt x="20" y="16"/>
                    </a:moveTo>
                    <a:cubicBezTo>
                      <a:pt x="9" y="17"/>
                      <a:pt x="0" y="9"/>
                      <a:pt x="0" y="9"/>
                    </a:cubicBezTo>
                    <a:cubicBezTo>
                      <a:pt x="0" y="9"/>
                      <a:pt x="8" y="1"/>
                      <a:pt x="19" y="1"/>
                    </a:cubicBezTo>
                    <a:cubicBezTo>
                      <a:pt x="30" y="0"/>
                      <a:pt x="40" y="7"/>
                      <a:pt x="40" y="7"/>
                    </a:cubicBezTo>
                    <a:cubicBezTo>
                      <a:pt x="40" y="7"/>
                      <a:pt x="31" y="15"/>
                      <a:pt x="2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7" name="Freeform 708"/>
              <p:cNvSpPr/>
              <p:nvPr/>
            </p:nvSpPr>
            <p:spPr bwMode="auto">
              <a:xfrm>
                <a:off x="-3587750" y="3114676"/>
                <a:ext cx="85725" cy="34925"/>
              </a:xfrm>
              <a:custGeom>
                <a:avLst/>
                <a:gdLst>
                  <a:gd name="T0" fmla="*/ 27 w 54"/>
                  <a:gd name="T1" fmla="*/ 22 h 22"/>
                  <a:gd name="T2" fmla="*/ 0 w 54"/>
                  <a:gd name="T3" fmla="*/ 12 h 22"/>
                  <a:gd name="T4" fmla="*/ 26 w 54"/>
                  <a:gd name="T5" fmla="*/ 0 h 22"/>
                  <a:gd name="T6" fmla="*/ 54 w 54"/>
                  <a:gd name="T7" fmla="*/ 10 h 22"/>
                  <a:gd name="T8" fmla="*/ 27 w 54"/>
                  <a:gd name="T9" fmla="*/ 22 h 22"/>
                </a:gdLst>
                <a:ahLst/>
                <a:cxnLst>
                  <a:cxn ang="0">
                    <a:pos x="T0" y="T1"/>
                  </a:cxn>
                  <a:cxn ang="0">
                    <a:pos x="T2" y="T3"/>
                  </a:cxn>
                  <a:cxn ang="0">
                    <a:pos x="T4" y="T5"/>
                  </a:cxn>
                  <a:cxn ang="0">
                    <a:pos x="T6" y="T7"/>
                  </a:cxn>
                  <a:cxn ang="0">
                    <a:pos x="T8" y="T9"/>
                  </a:cxn>
                </a:cxnLst>
                <a:rect l="0" t="0" r="r" b="b"/>
                <a:pathLst>
                  <a:path w="54" h="22">
                    <a:moveTo>
                      <a:pt x="27" y="22"/>
                    </a:moveTo>
                    <a:lnTo>
                      <a:pt x="0" y="12"/>
                    </a:lnTo>
                    <a:lnTo>
                      <a:pt x="26" y="0"/>
                    </a:lnTo>
                    <a:lnTo>
                      <a:pt x="54" y="10"/>
                    </a:lnTo>
                    <a:lnTo>
                      <a:pt x="27"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8" name="Freeform 709"/>
              <p:cNvSpPr/>
              <p:nvPr/>
            </p:nvSpPr>
            <p:spPr bwMode="auto">
              <a:xfrm>
                <a:off x="-3513137" y="3097213"/>
                <a:ext cx="9525" cy="9525"/>
              </a:xfrm>
              <a:custGeom>
                <a:avLst/>
                <a:gdLst>
                  <a:gd name="T0" fmla="*/ 2 w 4"/>
                  <a:gd name="T1" fmla="*/ 0 h 4"/>
                  <a:gd name="T2" fmla="*/ 4 w 4"/>
                  <a:gd name="T3" fmla="*/ 2 h 4"/>
                  <a:gd name="T4" fmla="*/ 2 w 4"/>
                  <a:gd name="T5" fmla="*/ 4 h 4"/>
                  <a:gd name="T6" fmla="*/ 0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3" y="0"/>
                      <a:pt x="4" y="1"/>
                      <a:pt x="4" y="2"/>
                    </a:cubicBezTo>
                    <a:cubicBezTo>
                      <a:pt x="4" y="3"/>
                      <a:pt x="3" y="4"/>
                      <a:pt x="2" y="4"/>
                    </a:cubicBezTo>
                    <a:cubicBezTo>
                      <a:pt x="1" y="4"/>
                      <a:pt x="0" y="4"/>
                      <a:pt x="0" y="2"/>
                    </a:cubicBezTo>
                    <a:cubicBezTo>
                      <a:pt x="0" y="1"/>
                      <a:pt x="0"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9" name="Freeform 710"/>
              <p:cNvSpPr/>
              <p:nvPr/>
            </p:nvSpPr>
            <p:spPr bwMode="auto">
              <a:xfrm>
                <a:off x="-3509962" y="3152776"/>
                <a:ext cx="7938" cy="11113"/>
              </a:xfrm>
              <a:custGeom>
                <a:avLst/>
                <a:gdLst>
                  <a:gd name="T0" fmla="*/ 2 w 4"/>
                  <a:gd name="T1" fmla="*/ 0 h 5"/>
                  <a:gd name="T2" fmla="*/ 4 w 4"/>
                  <a:gd name="T3" fmla="*/ 2 h 5"/>
                  <a:gd name="T4" fmla="*/ 2 w 4"/>
                  <a:gd name="T5" fmla="*/ 5 h 5"/>
                  <a:gd name="T6" fmla="*/ 0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cubicBezTo>
                      <a:pt x="3" y="0"/>
                      <a:pt x="4" y="1"/>
                      <a:pt x="4" y="2"/>
                    </a:cubicBezTo>
                    <a:cubicBezTo>
                      <a:pt x="4" y="4"/>
                      <a:pt x="4" y="5"/>
                      <a:pt x="2" y="5"/>
                    </a:cubicBezTo>
                    <a:cubicBezTo>
                      <a:pt x="1" y="5"/>
                      <a:pt x="0" y="4"/>
                      <a:pt x="0" y="3"/>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0" name="Freeform 711"/>
              <p:cNvSpPr/>
              <p:nvPr/>
            </p:nvSpPr>
            <p:spPr bwMode="auto">
              <a:xfrm>
                <a:off x="-3516312" y="3308351"/>
                <a:ext cx="74613" cy="50800"/>
              </a:xfrm>
              <a:custGeom>
                <a:avLst/>
                <a:gdLst>
                  <a:gd name="T0" fmla="*/ 21 w 35"/>
                  <a:gd name="T1" fmla="*/ 18 h 24"/>
                  <a:gd name="T2" fmla="*/ 0 w 35"/>
                  <a:gd name="T3" fmla="*/ 22 h 24"/>
                  <a:gd name="T4" fmla="*/ 14 w 35"/>
                  <a:gd name="T5" fmla="*/ 5 h 24"/>
                  <a:gd name="T6" fmla="*/ 35 w 35"/>
                  <a:gd name="T7" fmla="*/ 2 h 24"/>
                  <a:gd name="T8" fmla="*/ 21 w 35"/>
                  <a:gd name="T9" fmla="*/ 18 h 24"/>
                </a:gdLst>
                <a:ahLst/>
                <a:cxnLst>
                  <a:cxn ang="0">
                    <a:pos x="T0" y="T1"/>
                  </a:cxn>
                  <a:cxn ang="0">
                    <a:pos x="T2" y="T3"/>
                  </a:cxn>
                  <a:cxn ang="0">
                    <a:pos x="T4" y="T5"/>
                  </a:cxn>
                  <a:cxn ang="0">
                    <a:pos x="T6" y="T7"/>
                  </a:cxn>
                  <a:cxn ang="0">
                    <a:pos x="T8" y="T9"/>
                  </a:cxn>
                </a:cxnLst>
                <a:rect l="0" t="0" r="r" b="b"/>
                <a:pathLst>
                  <a:path w="35" h="24">
                    <a:moveTo>
                      <a:pt x="21" y="18"/>
                    </a:moveTo>
                    <a:cubicBezTo>
                      <a:pt x="12" y="24"/>
                      <a:pt x="0" y="22"/>
                      <a:pt x="0" y="22"/>
                    </a:cubicBezTo>
                    <a:cubicBezTo>
                      <a:pt x="0" y="22"/>
                      <a:pt x="4" y="11"/>
                      <a:pt x="14" y="5"/>
                    </a:cubicBezTo>
                    <a:cubicBezTo>
                      <a:pt x="23" y="0"/>
                      <a:pt x="35" y="2"/>
                      <a:pt x="35" y="2"/>
                    </a:cubicBezTo>
                    <a:cubicBezTo>
                      <a:pt x="35" y="2"/>
                      <a:pt x="31" y="13"/>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1" name="Freeform 712"/>
              <p:cNvSpPr/>
              <p:nvPr/>
            </p:nvSpPr>
            <p:spPr bwMode="auto">
              <a:xfrm>
                <a:off x="-3527425" y="3389313"/>
                <a:ext cx="53975" cy="71438"/>
              </a:xfrm>
              <a:custGeom>
                <a:avLst/>
                <a:gdLst>
                  <a:gd name="T0" fmla="*/ 19 w 25"/>
                  <a:gd name="T1" fmla="*/ 12 h 33"/>
                  <a:gd name="T2" fmla="*/ 1 w 25"/>
                  <a:gd name="T3" fmla="*/ 0 h 33"/>
                  <a:gd name="T4" fmla="*/ 6 w 25"/>
                  <a:gd name="T5" fmla="*/ 20 h 33"/>
                  <a:gd name="T6" fmla="*/ 23 w 25"/>
                  <a:gd name="T7" fmla="*/ 33 h 33"/>
                  <a:gd name="T8" fmla="*/ 19 w 25"/>
                  <a:gd name="T9" fmla="*/ 12 h 33"/>
                </a:gdLst>
                <a:ahLst/>
                <a:cxnLst>
                  <a:cxn ang="0">
                    <a:pos x="T0" y="T1"/>
                  </a:cxn>
                  <a:cxn ang="0">
                    <a:pos x="T2" y="T3"/>
                  </a:cxn>
                  <a:cxn ang="0">
                    <a:pos x="T4" y="T5"/>
                  </a:cxn>
                  <a:cxn ang="0">
                    <a:pos x="T6" y="T7"/>
                  </a:cxn>
                  <a:cxn ang="0">
                    <a:pos x="T8" y="T9"/>
                  </a:cxn>
                </a:cxnLst>
                <a:rect l="0" t="0" r="r" b="b"/>
                <a:pathLst>
                  <a:path w="25" h="33">
                    <a:moveTo>
                      <a:pt x="19" y="12"/>
                    </a:moveTo>
                    <a:cubicBezTo>
                      <a:pt x="13" y="3"/>
                      <a:pt x="1" y="0"/>
                      <a:pt x="1" y="0"/>
                    </a:cubicBezTo>
                    <a:cubicBezTo>
                      <a:pt x="1" y="0"/>
                      <a:pt x="0" y="11"/>
                      <a:pt x="6" y="20"/>
                    </a:cubicBezTo>
                    <a:cubicBezTo>
                      <a:pt x="12" y="30"/>
                      <a:pt x="23" y="33"/>
                      <a:pt x="23" y="33"/>
                    </a:cubicBezTo>
                    <a:cubicBezTo>
                      <a:pt x="23" y="33"/>
                      <a:pt x="25" y="21"/>
                      <a:pt x="19"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2" name="Freeform 713"/>
              <p:cNvSpPr/>
              <p:nvPr/>
            </p:nvSpPr>
            <p:spPr bwMode="auto">
              <a:xfrm>
                <a:off x="-3514725" y="3362326"/>
                <a:ext cx="80963" cy="44450"/>
              </a:xfrm>
              <a:custGeom>
                <a:avLst/>
                <a:gdLst>
                  <a:gd name="T0" fmla="*/ 17 w 38"/>
                  <a:gd name="T1" fmla="*/ 18 h 21"/>
                  <a:gd name="T2" fmla="*/ 0 w 38"/>
                  <a:gd name="T3" fmla="*/ 5 h 21"/>
                  <a:gd name="T4" fmla="*/ 21 w 38"/>
                  <a:gd name="T5" fmla="*/ 3 h 21"/>
                  <a:gd name="T6" fmla="*/ 38 w 38"/>
                  <a:gd name="T7" fmla="*/ 15 h 21"/>
                  <a:gd name="T8" fmla="*/ 17 w 38"/>
                  <a:gd name="T9" fmla="*/ 18 h 21"/>
                </a:gdLst>
                <a:ahLst/>
                <a:cxnLst>
                  <a:cxn ang="0">
                    <a:pos x="T0" y="T1"/>
                  </a:cxn>
                  <a:cxn ang="0">
                    <a:pos x="T2" y="T3"/>
                  </a:cxn>
                  <a:cxn ang="0">
                    <a:pos x="T4" y="T5"/>
                  </a:cxn>
                  <a:cxn ang="0">
                    <a:pos x="T6" y="T7"/>
                  </a:cxn>
                  <a:cxn ang="0">
                    <a:pos x="T8" y="T9"/>
                  </a:cxn>
                </a:cxnLst>
                <a:rect l="0" t="0" r="r" b="b"/>
                <a:pathLst>
                  <a:path w="38" h="21">
                    <a:moveTo>
                      <a:pt x="17" y="18"/>
                    </a:moveTo>
                    <a:cubicBezTo>
                      <a:pt x="6" y="15"/>
                      <a:pt x="0" y="5"/>
                      <a:pt x="0" y="5"/>
                    </a:cubicBezTo>
                    <a:cubicBezTo>
                      <a:pt x="0" y="5"/>
                      <a:pt x="10" y="0"/>
                      <a:pt x="21" y="3"/>
                    </a:cubicBezTo>
                    <a:cubicBezTo>
                      <a:pt x="31" y="6"/>
                      <a:pt x="38" y="15"/>
                      <a:pt x="38" y="15"/>
                    </a:cubicBezTo>
                    <a:cubicBezTo>
                      <a:pt x="38" y="15"/>
                      <a:pt x="27" y="21"/>
                      <a:pt x="1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3" name="Freeform 714"/>
              <p:cNvSpPr/>
              <p:nvPr/>
            </p:nvSpPr>
            <p:spPr bwMode="auto">
              <a:xfrm>
                <a:off x="-3616325" y="3341688"/>
                <a:ext cx="84138" cy="33338"/>
              </a:xfrm>
              <a:custGeom>
                <a:avLst/>
                <a:gdLst>
                  <a:gd name="T0" fmla="*/ 23 w 53"/>
                  <a:gd name="T1" fmla="*/ 21 h 21"/>
                  <a:gd name="T2" fmla="*/ 0 w 53"/>
                  <a:gd name="T3" fmla="*/ 3 h 21"/>
                  <a:gd name="T4" fmla="*/ 29 w 53"/>
                  <a:gd name="T5" fmla="*/ 0 h 21"/>
                  <a:gd name="T6" fmla="*/ 53 w 53"/>
                  <a:gd name="T7" fmla="*/ 17 h 21"/>
                  <a:gd name="T8" fmla="*/ 23 w 53"/>
                  <a:gd name="T9" fmla="*/ 21 h 21"/>
                </a:gdLst>
                <a:ahLst/>
                <a:cxnLst>
                  <a:cxn ang="0">
                    <a:pos x="T0" y="T1"/>
                  </a:cxn>
                  <a:cxn ang="0">
                    <a:pos x="T2" y="T3"/>
                  </a:cxn>
                  <a:cxn ang="0">
                    <a:pos x="T4" y="T5"/>
                  </a:cxn>
                  <a:cxn ang="0">
                    <a:pos x="T6" y="T7"/>
                  </a:cxn>
                  <a:cxn ang="0">
                    <a:pos x="T8" y="T9"/>
                  </a:cxn>
                </a:cxnLst>
                <a:rect l="0" t="0" r="r" b="b"/>
                <a:pathLst>
                  <a:path w="53" h="21">
                    <a:moveTo>
                      <a:pt x="23" y="21"/>
                    </a:moveTo>
                    <a:lnTo>
                      <a:pt x="0" y="3"/>
                    </a:lnTo>
                    <a:lnTo>
                      <a:pt x="29" y="0"/>
                    </a:lnTo>
                    <a:lnTo>
                      <a:pt x="53" y="17"/>
                    </a:lnTo>
                    <a:lnTo>
                      <a:pt x="23"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4" name="Freeform 715"/>
              <p:cNvSpPr/>
              <p:nvPr/>
            </p:nvSpPr>
            <p:spPr bwMode="auto">
              <a:xfrm>
                <a:off x="-3533775" y="3335338"/>
                <a:ext cx="9525" cy="11113"/>
              </a:xfrm>
              <a:custGeom>
                <a:avLst/>
                <a:gdLst>
                  <a:gd name="T0" fmla="*/ 3 w 5"/>
                  <a:gd name="T1" fmla="*/ 0 h 5"/>
                  <a:gd name="T2" fmla="*/ 4 w 5"/>
                  <a:gd name="T3" fmla="*/ 3 h 5"/>
                  <a:gd name="T4" fmla="*/ 1 w 5"/>
                  <a:gd name="T5" fmla="*/ 4 h 5"/>
                  <a:gd name="T6" fmla="*/ 0 w 5"/>
                  <a:gd name="T7" fmla="*/ 2 h 5"/>
                  <a:gd name="T8" fmla="*/ 3 w 5"/>
                  <a:gd name="T9" fmla="*/ 0 h 5"/>
                </a:gdLst>
                <a:ahLst/>
                <a:cxnLst>
                  <a:cxn ang="0">
                    <a:pos x="T0" y="T1"/>
                  </a:cxn>
                  <a:cxn ang="0">
                    <a:pos x="T2" y="T3"/>
                  </a:cxn>
                  <a:cxn ang="0">
                    <a:pos x="T4" y="T5"/>
                  </a:cxn>
                  <a:cxn ang="0">
                    <a:pos x="T6" y="T7"/>
                  </a:cxn>
                  <a:cxn ang="0">
                    <a:pos x="T8" y="T9"/>
                  </a:cxn>
                </a:cxnLst>
                <a:rect l="0" t="0" r="r" b="b"/>
                <a:pathLst>
                  <a:path w="5" h="5">
                    <a:moveTo>
                      <a:pt x="3" y="0"/>
                    </a:moveTo>
                    <a:cubicBezTo>
                      <a:pt x="4" y="0"/>
                      <a:pt x="5" y="1"/>
                      <a:pt x="4" y="3"/>
                    </a:cubicBezTo>
                    <a:cubicBezTo>
                      <a:pt x="4" y="4"/>
                      <a:pt x="3" y="5"/>
                      <a:pt x="1" y="4"/>
                    </a:cubicBezTo>
                    <a:cubicBezTo>
                      <a:pt x="0" y="4"/>
                      <a:pt x="0" y="3"/>
                      <a:pt x="0" y="2"/>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5" name="Freeform 716"/>
              <p:cNvSpPr/>
              <p:nvPr/>
            </p:nvSpPr>
            <p:spPr bwMode="auto">
              <a:xfrm>
                <a:off x="-3551237" y="3389313"/>
                <a:ext cx="11113" cy="11113"/>
              </a:xfrm>
              <a:custGeom>
                <a:avLst/>
                <a:gdLst>
                  <a:gd name="T0" fmla="*/ 3 w 5"/>
                  <a:gd name="T1" fmla="*/ 0 h 5"/>
                  <a:gd name="T2" fmla="*/ 5 w 5"/>
                  <a:gd name="T3" fmla="*/ 3 h 5"/>
                  <a:gd name="T4" fmla="*/ 2 w 5"/>
                  <a:gd name="T5" fmla="*/ 5 h 5"/>
                  <a:gd name="T6" fmla="*/ 1 w 5"/>
                  <a:gd name="T7" fmla="*/ 2 h 5"/>
                  <a:gd name="T8" fmla="*/ 3 w 5"/>
                  <a:gd name="T9" fmla="*/ 0 h 5"/>
                </a:gdLst>
                <a:ahLst/>
                <a:cxnLst>
                  <a:cxn ang="0">
                    <a:pos x="T0" y="T1"/>
                  </a:cxn>
                  <a:cxn ang="0">
                    <a:pos x="T2" y="T3"/>
                  </a:cxn>
                  <a:cxn ang="0">
                    <a:pos x="T4" y="T5"/>
                  </a:cxn>
                  <a:cxn ang="0">
                    <a:pos x="T6" y="T7"/>
                  </a:cxn>
                  <a:cxn ang="0">
                    <a:pos x="T8" y="T9"/>
                  </a:cxn>
                </a:cxnLst>
                <a:rect l="0" t="0" r="r" b="b"/>
                <a:pathLst>
                  <a:path w="5" h="5">
                    <a:moveTo>
                      <a:pt x="3" y="0"/>
                    </a:moveTo>
                    <a:cubicBezTo>
                      <a:pt x="5" y="1"/>
                      <a:pt x="5" y="2"/>
                      <a:pt x="5" y="3"/>
                    </a:cubicBezTo>
                    <a:cubicBezTo>
                      <a:pt x="5" y="4"/>
                      <a:pt x="4" y="5"/>
                      <a:pt x="2" y="5"/>
                    </a:cubicBezTo>
                    <a:cubicBezTo>
                      <a:pt x="1" y="5"/>
                      <a:pt x="0" y="3"/>
                      <a:pt x="1" y="2"/>
                    </a:cubicBezTo>
                    <a:cubicBezTo>
                      <a:pt x="1" y="1"/>
                      <a:pt x="2"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6" name="Freeform 717"/>
              <p:cNvSpPr/>
              <p:nvPr/>
            </p:nvSpPr>
            <p:spPr bwMode="auto">
              <a:xfrm>
                <a:off x="-3621087" y="3552826"/>
                <a:ext cx="84138" cy="42863"/>
              </a:xfrm>
              <a:custGeom>
                <a:avLst/>
                <a:gdLst>
                  <a:gd name="T0" fmla="*/ 21 w 39"/>
                  <a:gd name="T1" fmla="*/ 18 h 20"/>
                  <a:gd name="T2" fmla="*/ 0 w 39"/>
                  <a:gd name="T3" fmla="*/ 14 h 20"/>
                  <a:gd name="T4" fmla="*/ 18 w 39"/>
                  <a:gd name="T5" fmla="*/ 3 h 20"/>
                  <a:gd name="T6" fmla="*/ 39 w 39"/>
                  <a:gd name="T7" fmla="*/ 6 h 20"/>
                  <a:gd name="T8" fmla="*/ 21 w 39"/>
                  <a:gd name="T9" fmla="*/ 18 h 20"/>
                </a:gdLst>
                <a:ahLst/>
                <a:cxnLst>
                  <a:cxn ang="0">
                    <a:pos x="T0" y="T1"/>
                  </a:cxn>
                  <a:cxn ang="0">
                    <a:pos x="T2" y="T3"/>
                  </a:cxn>
                  <a:cxn ang="0">
                    <a:pos x="T4" y="T5"/>
                  </a:cxn>
                  <a:cxn ang="0">
                    <a:pos x="T6" y="T7"/>
                  </a:cxn>
                  <a:cxn ang="0">
                    <a:pos x="T8" y="T9"/>
                  </a:cxn>
                </a:cxnLst>
                <a:rect l="0" t="0" r="r" b="b"/>
                <a:pathLst>
                  <a:path w="39" h="20">
                    <a:moveTo>
                      <a:pt x="21" y="18"/>
                    </a:moveTo>
                    <a:cubicBezTo>
                      <a:pt x="10" y="20"/>
                      <a:pt x="0" y="14"/>
                      <a:pt x="0" y="14"/>
                    </a:cubicBezTo>
                    <a:cubicBezTo>
                      <a:pt x="0" y="14"/>
                      <a:pt x="7" y="5"/>
                      <a:pt x="18" y="3"/>
                    </a:cubicBezTo>
                    <a:cubicBezTo>
                      <a:pt x="28" y="0"/>
                      <a:pt x="39" y="6"/>
                      <a:pt x="39" y="6"/>
                    </a:cubicBezTo>
                    <a:cubicBezTo>
                      <a:pt x="39" y="6"/>
                      <a:pt x="32" y="15"/>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7" name="Freeform 718"/>
              <p:cNvSpPr/>
              <p:nvPr/>
            </p:nvSpPr>
            <p:spPr bwMode="auto">
              <a:xfrm>
                <a:off x="-3648075" y="3614738"/>
                <a:ext cx="44450" cy="82550"/>
              </a:xfrm>
              <a:custGeom>
                <a:avLst/>
                <a:gdLst>
                  <a:gd name="T0" fmla="*/ 18 w 21"/>
                  <a:gd name="T1" fmla="*/ 17 h 38"/>
                  <a:gd name="T2" fmla="*/ 5 w 21"/>
                  <a:gd name="T3" fmla="*/ 0 h 38"/>
                  <a:gd name="T4" fmla="*/ 3 w 21"/>
                  <a:gd name="T5" fmla="*/ 21 h 38"/>
                  <a:gd name="T6" fmla="*/ 16 w 21"/>
                  <a:gd name="T7" fmla="*/ 38 h 38"/>
                  <a:gd name="T8" fmla="*/ 18 w 21"/>
                  <a:gd name="T9" fmla="*/ 17 h 38"/>
                </a:gdLst>
                <a:ahLst/>
                <a:cxnLst>
                  <a:cxn ang="0">
                    <a:pos x="T0" y="T1"/>
                  </a:cxn>
                  <a:cxn ang="0">
                    <a:pos x="T2" y="T3"/>
                  </a:cxn>
                  <a:cxn ang="0">
                    <a:pos x="T4" y="T5"/>
                  </a:cxn>
                  <a:cxn ang="0">
                    <a:pos x="T6" y="T7"/>
                  </a:cxn>
                  <a:cxn ang="0">
                    <a:pos x="T8" y="T9"/>
                  </a:cxn>
                </a:cxnLst>
                <a:rect l="0" t="0" r="r" b="b"/>
                <a:pathLst>
                  <a:path w="21" h="38">
                    <a:moveTo>
                      <a:pt x="18" y="17"/>
                    </a:moveTo>
                    <a:cubicBezTo>
                      <a:pt x="14" y="6"/>
                      <a:pt x="5" y="0"/>
                      <a:pt x="5" y="0"/>
                    </a:cubicBezTo>
                    <a:cubicBezTo>
                      <a:pt x="5" y="0"/>
                      <a:pt x="0" y="10"/>
                      <a:pt x="3" y="21"/>
                    </a:cubicBezTo>
                    <a:cubicBezTo>
                      <a:pt x="6" y="31"/>
                      <a:pt x="16" y="38"/>
                      <a:pt x="16" y="38"/>
                    </a:cubicBezTo>
                    <a:cubicBezTo>
                      <a:pt x="16" y="38"/>
                      <a:pt x="21" y="2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8" name="Freeform 719"/>
              <p:cNvSpPr/>
              <p:nvPr/>
            </p:nvSpPr>
            <p:spPr bwMode="auto">
              <a:xfrm>
                <a:off x="-3624262" y="3597276"/>
                <a:ext cx="73025" cy="53975"/>
              </a:xfrm>
              <a:custGeom>
                <a:avLst/>
                <a:gdLst>
                  <a:gd name="T0" fmla="*/ 13 w 34"/>
                  <a:gd name="T1" fmla="*/ 19 h 25"/>
                  <a:gd name="T2" fmla="*/ 0 w 34"/>
                  <a:gd name="T3" fmla="*/ 2 h 25"/>
                  <a:gd name="T4" fmla="*/ 21 w 34"/>
                  <a:gd name="T5" fmla="*/ 6 h 25"/>
                  <a:gd name="T6" fmla="*/ 34 w 34"/>
                  <a:gd name="T7" fmla="*/ 23 h 25"/>
                  <a:gd name="T8" fmla="*/ 13 w 34"/>
                  <a:gd name="T9" fmla="*/ 19 h 25"/>
                </a:gdLst>
                <a:ahLst/>
                <a:cxnLst>
                  <a:cxn ang="0">
                    <a:pos x="T0" y="T1"/>
                  </a:cxn>
                  <a:cxn ang="0">
                    <a:pos x="T2" y="T3"/>
                  </a:cxn>
                  <a:cxn ang="0">
                    <a:pos x="T4" y="T5"/>
                  </a:cxn>
                  <a:cxn ang="0">
                    <a:pos x="T6" y="T7"/>
                  </a:cxn>
                  <a:cxn ang="0">
                    <a:pos x="T8" y="T9"/>
                  </a:cxn>
                </a:cxnLst>
                <a:rect l="0" t="0" r="r" b="b"/>
                <a:pathLst>
                  <a:path w="34" h="25">
                    <a:moveTo>
                      <a:pt x="13" y="19"/>
                    </a:moveTo>
                    <a:cubicBezTo>
                      <a:pt x="3" y="13"/>
                      <a:pt x="0" y="2"/>
                      <a:pt x="0" y="2"/>
                    </a:cubicBezTo>
                    <a:cubicBezTo>
                      <a:pt x="0" y="2"/>
                      <a:pt x="12" y="0"/>
                      <a:pt x="21" y="6"/>
                    </a:cubicBezTo>
                    <a:cubicBezTo>
                      <a:pt x="30" y="12"/>
                      <a:pt x="34" y="23"/>
                      <a:pt x="34" y="23"/>
                    </a:cubicBezTo>
                    <a:cubicBezTo>
                      <a:pt x="34" y="23"/>
                      <a:pt x="22" y="25"/>
                      <a:pt x="13"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9" name="Freeform 720"/>
              <p:cNvSpPr/>
              <p:nvPr/>
            </p:nvSpPr>
            <p:spPr bwMode="auto">
              <a:xfrm>
                <a:off x="-3713162" y="3546476"/>
                <a:ext cx="73025" cy="47625"/>
              </a:xfrm>
              <a:custGeom>
                <a:avLst/>
                <a:gdLst>
                  <a:gd name="T0" fmla="*/ 18 w 46"/>
                  <a:gd name="T1" fmla="*/ 24 h 30"/>
                  <a:gd name="T2" fmla="*/ 0 w 46"/>
                  <a:gd name="T3" fmla="*/ 0 h 30"/>
                  <a:gd name="T4" fmla="*/ 29 w 46"/>
                  <a:gd name="T5" fmla="*/ 5 h 30"/>
                  <a:gd name="T6" fmla="*/ 46 w 46"/>
                  <a:gd name="T7" fmla="*/ 30 h 30"/>
                  <a:gd name="T8" fmla="*/ 18 w 46"/>
                  <a:gd name="T9" fmla="*/ 24 h 30"/>
                </a:gdLst>
                <a:ahLst/>
                <a:cxnLst>
                  <a:cxn ang="0">
                    <a:pos x="T0" y="T1"/>
                  </a:cxn>
                  <a:cxn ang="0">
                    <a:pos x="T2" y="T3"/>
                  </a:cxn>
                  <a:cxn ang="0">
                    <a:pos x="T4" y="T5"/>
                  </a:cxn>
                  <a:cxn ang="0">
                    <a:pos x="T6" y="T7"/>
                  </a:cxn>
                  <a:cxn ang="0">
                    <a:pos x="T8" y="T9"/>
                  </a:cxn>
                </a:cxnLst>
                <a:rect l="0" t="0" r="r" b="b"/>
                <a:pathLst>
                  <a:path w="46" h="30">
                    <a:moveTo>
                      <a:pt x="18" y="24"/>
                    </a:moveTo>
                    <a:lnTo>
                      <a:pt x="0" y="0"/>
                    </a:lnTo>
                    <a:lnTo>
                      <a:pt x="29" y="5"/>
                    </a:lnTo>
                    <a:lnTo>
                      <a:pt x="46" y="30"/>
                    </a:lnTo>
                    <a:lnTo>
                      <a:pt x="18"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0" name="Freeform 721"/>
              <p:cNvSpPr/>
              <p:nvPr/>
            </p:nvSpPr>
            <p:spPr bwMode="auto">
              <a:xfrm>
                <a:off x="-3635375" y="3560763"/>
                <a:ext cx="12700" cy="11113"/>
              </a:xfrm>
              <a:custGeom>
                <a:avLst/>
                <a:gdLst>
                  <a:gd name="T0" fmla="*/ 4 w 6"/>
                  <a:gd name="T1" fmla="*/ 0 h 5"/>
                  <a:gd name="T2" fmla="*/ 5 w 6"/>
                  <a:gd name="T3" fmla="*/ 4 h 5"/>
                  <a:gd name="T4" fmla="*/ 2 w 6"/>
                  <a:gd name="T5" fmla="*/ 4 h 5"/>
                  <a:gd name="T6" fmla="*/ 1 w 6"/>
                  <a:gd name="T7" fmla="*/ 1 h 5"/>
                  <a:gd name="T8" fmla="*/ 4 w 6"/>
                  <a:gd name="T9" fmla="*/ 0 h 5"/>
                </a:gdLst>
                <a:ahLst/>
                <a:cxnLst>
                  <a:cxn ang="0">
                    <a:pos x="T0" y="T1"/>
                  </a:cxn>
                  <a:cxn ang="0">
                    <a:pos x="T2" y="T3"/>
                  </a:cxn>
                  <a:cxn ang="0">
                    <a:pos x="T4" y="T5"/>
                  </a:cxn>
                  <a:cxn ang="0">
                    <a:pos x="T6" y="T7"/>
                  </a:cxn>
                  <a:cxn ang="0">
                    <a:pos x="T8" y="T9"/>
                  </a:cxn>
                </a:cxnLst>
                <a:rect l="0" t="0" r="r" b="b"/>
                <a:pathLst>
                  <a:path w="6" h="5">
                    <a:moveTo>
                      <a:pt x="4" y="0"/>
                    </a:moveTo>
                    <a:cubicBezTo>
                      <a:pt x="5" y="1"/>
                      <a:pt x="6" y="3"/>
                      <a:pt x="5" y="4"/>
                    </a:cubicBezTo>
                    <a:cubicBezTo>
                      <a:pt x="4" y="5"/>
                      <a:pt x="3" y="5"/>
                      <a:pt x="2" y="4"/>
                    </a:cubicBezTo>
                    <a:cubicBezTo>
                      <a:pt x="1" y="4"/>
                      <a:pt x="0" y="2"/>
                      <a:pt x="1" y="1"/>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1" name="Freeform 722"/>
              <p:cNvSpPr/>
              <p:nvPr/>
            </p:nvSpPr>
            <p:spPr bwMode="auto">
              <a:xfrm>
                <a:off x="-3665537" y="3608388"/>
                <a:ext cx="11113" cy="11113"/>
              </a:xfrm>
              <a:custGeom>
                <a:avLst/>
                <a:gdLst>
                  <a:gd name="T0" fmla="*/ 4 w 5"/>
                  <a:gd name="T1" fmla="*/ 1 h 5"/>
                  <a:gd name="T2" fmla="*/ 5 w 5"/>
                  <a:gd name="T3" fmla="*/ 4 h 5"/>
                  <a:gd name="T4" fmla="*/ 2 w 5"/>
                  <a:gd name="T5" fmla="*/ 5 h 5"/>
                  <a:gd name="T6" fmla="*/ 1 w 5"/>
                  <a:gd name="T7" fmla="*/ 2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1"/>
                      <a:pt x="5" y="3"/>
                      <a:pt x="5" y="4"/>
                    </a:cubicBezTo>
                    <a:cubicBezTo>
                      <a:pt x="4" y="5"/>
                      <a:pt x="3" y="5"/>
                      <a:pt x="2" y="5"/>
                    </a:cubicBezTo>
                    <a:cubicBezTo>
                      <a:pt x="0" y="4"/>
                      <a:pt x="0" y="3"/>
                      <a:pt x="1" y="2"/>
                    </a:cubicBezTo>
                    <a:cubicBezTo>
                      <a:pt x="1" y="1"/>
                      <a:pt x="3"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2" name="Freeform 723"/>
              <p:cNvSpPr/>
              <p:nvPr/>
            </p:nvSpPr>
            <p:spPr bwMode="auto">
              <a:xfrm>
                <a:off x="-3803650" y="3762376"/>
                <a:ext cx="85725" cy="36513"/>
              </a:xfrm>
              <a:custGeom>
                <a:avLst/>
                <a:gdLst>
                  <a:gd name="T0" fmla="*/ 19 w 40"/>
                  <a:gd name="T1" fmla="*/ 16 h 17"/>
                  <a:gd name="T2" fmla="*/ 0 w 40"/>
                  <a:gd name="T3" fmla="*/ 7 h 17"/>
                  <a:gd name="T4" fmla="*/ 21 w 40"/>
                  <a:gd name="T5" fmla="*/ 1 h 17"/>
                  <a:gd name="T6" fmla="*/ 40 w 40"/>
                  <a:gd name="T7" fmla="*/ 10 h 17"/>
                  <a:gd name="T8" fmla="*/ 19 w 40"/>
                  <a:gd name="T9" fmla="*/ 16 h 17"/>
                </a:gdLst>
                <a:ahLst/>
                <a:cxnLst>
                  <a:cxn ang="0">
                    <a:pos x="T0" y="T1"/>
                  </a:cxn>
                  <a:cxn ang="0">
                    <a:pos x="T2" y="T3"/>
                  </a:cxn>
                  <a:cxn ang="0">
                    <a:pos x="T4" y="T5"/>
                  </a:cxn>
                  <a:cxn ang="0">
                    <a:pos x="T6" y="T7"/>
                  </a:cxn>
                  <a:cxn ang="0">
                    <a:pos x="T8" y="T9"/>
                  </a:cxn>
                </a:cxnLst>
                <a:rect l="0" t="0" r="r" b="b"/>
                <a:pathLst>
                  <a:path w="40" h="17">
                    <a:moveTo>
                      <a:pt x="19" y="16"/>
                    </a:moveTo>
                    <a:cubicBezTo>
                      <a:pt x="8" y="15"/>
                      <a:pt x="0" y="7"/>
                      <a:pt x="0" y="7"/>
                    </a:cubicBezTo>
                    <a:cubicBezTo>
                      <a:pt x="0" y="7"/>
                      <a:pt x="10" y="0"/>
                      <a:pt x="21" y="1"/>
                    </a:cubicBezTo>
                    <a:cubicBezTo>
                      <a:pt x="32" y="2"/>
                      <a:pt x="40" y="10"/>
                      <a:pt x="40" y="10"/>
                    </a:cubicBezTo>
                    <a:cubicBezTo>
                      <a:pt x="40" y="10"/>
                      <a:pt x="30" y="17"/>
                      <a:pt x="19"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3" name="Freeform 724"/>
              <p:cNvSpPr/>
              <p:nvPr/>
            </p:nvSpPr>
            <p:spPr bwMode="auto">
              <a:xfrm>
                <a:off x="-3848100" y="3798888"/>
                <a:ext cx="33338" cy="87313"/>
              </a:xfrm>
              <a:custGeom>
                <a:avLst/>
                <a:gdLst>
                  <a:gd name="T0" fmla="*/ 16 w 16"/>
                  <a:gd name="T1" fmla="*/ 21 h 40"/>
                  <a:gd name="T2" fmla="*/ 9 w 16"/>
                  <a:gd name="T3" fmla="*/ 0 h 40"/>
                  <a:gd name="T4" fmla="*/ 0 w 16"/>
                  <a:gd name="T5" fmla="*/ 20 h 40"/>
                  <a:gd name="T6" fmla="*/ 7 w 16"/>
                  <a:gd name="T7" fmla="*/ 40 h 40"/>
                  <a:gd name="T8" fmla="*/ 16 w 16"/>
                  <a:gd name="T9" fmla="*/ 21 h 40"/>
                </a:gdLst>
                <a:ahLst/>
                <a:cxnLst>
                  <a:cxn ang="0">
                    <a:pos x="T0" y="T1"/>
                  </a:cxn>
                  <a:cxn ang="0">
                    <a:pos x="T2" y="T3"/>
                  </a:cxn>
                  <a:cxn ang="0">
                    <a:pos x="T4" y="T5"/>
                  </a:cxn>
                  <a:cxn ang="0">
                    <a:pos x="T6" y="T7"/>
                  </a:cxn>
                  <a:cxn ang="0">
                    <a:pos x="T8" y="T9"/>
                  </a:cxn>
                </a:cxnLst>
                <a:rect l="0" t="0" r="r" b="b"/>
                <a:pathLst>
                  <a:path w="16" h="40">
                    <a:moveTo>
                      <a:pt x="16" y="21"/>
                    </a:moveTo>
                    <a:cubicBezTo>
                      <a:pt x="16" y="10"/>
                      <a:pt x="9" y="0"/>
                      <a:pt x="9" y="0"/>
                    </a:cubicBezTo>
                    <a:cubicBezTo>
                      <a:pt x="9" y="0"/>
                      <a:pt x="1" y="9"/>
                      <a:pt x="0" y="20"/>
                    </a:cubicBezTo>
                    <a:cubicBezTo>
                      <a:pt x="0" y="31"/>
                      <a:pt x="7" y="40"/>
                      <a:pt x="7" y="40"/>
                    </a:cubicBezTo>
                    <a:cubicBezTo>
                      <a:pt x="7" y="40"/>
                      <a:pt x="15" y="32"/>
                      <a:pt x="16"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4" name="Freeform 725"/>
              <p:cNvSpPr/>
              <p:nvPr/>
            </p:nvSpPr>
            <p:spPr bwMode="auto">
              <a:xfrm>
                <a:off x="-3814762" y="3792538"/>
                <a:ext cx="57150" cy="65088"/>
              </a:xfrm>
              <a:custGeom>
                <a:avLst/>
                <a:gdLst>
                  <a:gd name="T0" fmla="*/ 7 w 26"/>
                  <a:gd name="T1" fmla="*/ 20 h 30"/>
                  <a:gd name="T2" fmla="*/ 1 w 26"/>
                  <a:gd name="T3" fmla="*/ 0 h 30"/>
                  <a:gd name="T4" fmla="*/ 19 w 26"/>
                  <a:gd name="T5" fmla="*/ 10 h 30"/>
                  <a:gd name="T6" fmla="*/ 26 w 26"/>
                  <a:gd name="T7" fmla="*/ 30 h 30"/>
                  <a:gd name="T8" fmla="*/ 7 w 26"/>
                  <a:gd name="T9" fmla="*/ 20 h 30"/>
                </a:gdLst>
                <a:ahLst/>
                <a:cxnLst>
                  <a:cxn ang="0">
                    <a:pos x="T0" y="T1"/>
                  </a:cxn>
                  <a:cxn ang="0">
                    <a:pos x="T2" y="T3"/>
                  </a:cxn>
                  <a:cxn ang="0">
                    <a:pos x="T4" y="T5"/>
                  </a:cxn>
                  <a:cxn ang="0">
                    <a:pos x="T6" y="T7"/>
                  </a:cxn>
                  <a:cxn ang="0">
                    <a:pos x="T8" y="T9"/>
                  </a:cxn>
                </a:cxnLst>
                <a:rect l="0" t="0" r="r" b="b"/>
                <a:pathLst>
                  <a:path w="26" h="30">
                    <a:moveTo>
                      <a:pt x="7" y="20"/>
                    </a:moveTo>
                    <a:cubicBezTo>
                      <a:pt x="0" y="11"/>
                      <a:pt x="1" y="0"/>
                      <a:pt x="1" y="0"/>
                    </a:cubicBezTo>
                    <a:cubicBezTo>
                      <a:pt x="1" y="0"/>
                      <a:pt x="12" y="2"/>
                      <a:pt x="19" y="10"/>
                    </a:cubicBezTo>
                    <a:cubicBezTo>
                      <a:pt x="26" y="18"/>
                      <a:pt x="26" y="30"/>
                      <a:pt x="26" y="30"/>
                    </a:cubicBezTo>
                    <a:cubicBezTo>
                      <a:pt x="26" y="30"/>
                      <a:pt x="14" y="28"/>
                      <a:pt x="7"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5" name="Freeform 726"/>
              <p:cNvSpPr/>
              <p:nvPr/>
            </p:nvSpPr>
            <p:spPr bwMode="auto">
              <a:xfrm>
                <a:off x="-3881437" y="3713163"/>
                <a:ext cx="57150" cy="66675"/>
              </a:xfrm>
              <a:custGeom>
                <a:avLst/>
                <a:gdLst>
                  <a:gd name="T0" fmla="*/ 10 w 36"/>
                  <a:gd name="T1" fmla="*/ 27 h 42"/>
                  <a:gd name="T2" fmla="*/ 0 w 36"/>
                  <a:gd name="T3" fmla="*/ 0 h 42"/>
                  <a:gd name="T4" fmla="*/ 26 w 36"/>
                  <a:gd name="T5" fmla="*/ 14 h 42"/>
                  <a:gd name="T6" fmla="*/ 36 w 36"/>
                  <a:gd name="T7" fmla="*/ 42 h 42"/>
                  <a:gd name="T8" fmla="*/ 10 w 36"/>
                  <a:gd name="T9" fmla="*/ 27 h 42"/>
                </a:gdLst>
                <a:ahLst/>
                <a:cxnLst>
                  <a:cxn ang="0">
                    <a:pos x="T0" y="T1"/>
                  </a:cxn>
                  <a:cxn ang="0">
                    <a:pos x="T2" y="T3"/>
                  </a:cxn>
                  <a:cxn ang="0">
                    <a:pos x="T4" y="T5"/>
                  </a:cxn>
                  <a:cxn ang="0">
                    <a:pos x="T6" y="T7"/>
                  </a:cxn>
                  <a:cxn ang="0">
                    <a:pos x="T8" y="T9"/>
                  </a:cxn>
                </a:cxnLst>
                <a:rect l="0" t="0" r="r" b="b"/>
                <a:pathLst>
                  <a:path w="36" h="42">
                    <a:moveTo>
                      <a:pt x="10" y="27"/>
                    </a:moveTo>
                    <a:lnTo>
                      <a:pt x="0" y="0"/>
                    </a:lnTo>
                    <a:lnTo>
                      <a:pt x="26" y="14"/>
                    </a:lnTo>
                    <a:lnTo>
                      <a:pt x="36" y="42"/>
                    </a:lnTo>
                    <a:lnTo>
                      <a:pt x="10"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6" name="Freeform 727"/>
              <p:cNvSpPr/>
              <p:nvPr/>
            </p:nvSpPr>
            <p:spPr bwMode="auto">
              <a:xfrm>
                <a:off x="-3811587" y="3752851"/>
                <a:ext cx="11113" cy="9525"/>
              </a:xfrm>
              <a:custGeom>
                <a:avLst/>
                <a:gdLst>
                  <a:gd name="T0" fmla="*/ 4 w 5"/>
                  <a:gd name="T1" fmla="*/ 1 h 5"/>
                  <a:gd name="T2" fmla="*/ 4 w 5"/>
                  <a:gd name="T3" fmla="*/ 4 h 5"/>
                  <a:gd name="T4" fmla="*/ 1 w 5"/>
                  <a:gd name="T5" fmla="*/ 4 h 5"/>
                  <a:gd name="T6" fmla="*/ 1 w 5"/>
                  <a:gd name="T7" fmla="*/ 1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2"/>
                      <a:pt x="5" y="4"/>
                      <a:pt x="4" y="4"/>
                    </a:cubicBezTo>
                    <a:cubicBezTo>
                      <a:pt x="3" y="5"/>
                      <a:pt x="2" y="5"/>
                      <a:pt x="1" y="4"/>
                    </a:cubicBezTo>
                    <a:cubicBezTo>
                      <a:pt x="0" y="3"/>
                      <a:pt x="0" y="2"/>
                      <a:pt x="1" y="1"/>
                    </a:cubicBezTo>
                    <a:cubicBezTo>
                      <a:pt x="2" y="0"/>
                      <a:pt x="4"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7" name="Freeform 728"/>
              <p:cNvSpPr/>
              <p:nvPr/>
            </p:nvSpPr>
            <p:spPr bwMode="auto">
              <a:xfrm>
                <a:off x="-3854450" y="3789363"/>
                <a:ext cx="9525" cy="9525"/>
              </a:xfrm>
              <a:custGeom>
                <a:avLst/>
                <a:gdLst>
                  <a:gd name="T0" fmla="*/ 4 w 5"/>
                  <a:gd name="T1" fmla="*/ 1 h 5"/>
                  <a:gd name="T2" fmla="*/ 4 w 5"/>
                  <a:gd name="T3" fmla="*/ 4 h 5"/>
                  <a:gd name="T4" fmla="*/ 1 w 5"/>
                  <a:gd name="T5" fmla="*/ 4 h 5"/>
                  <a:gd name="T6" fmla="*/ 1 w 5"/>
                  <a:gd name="T7" fmla="*/ 1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2"/>
                      <a:pt x="5" y="3"/>
                      <a:pt x="4" y="4"/>
                    </a:cubicBezTo>
                    <a:cubicBezTo>
                      <a:pt x="3" y="5"/>
                      <a:pt x="1" y="5"/>
                      <a:pt x="1" y="4"/>
                    </a:cubicBezTo>
                    <a:cubicBezTo>
                      <a:pt x="0" y="3"/>
                      <a:pt x="0" y="2"/>
                      <a:pt x="1" y="1"/>
                    </a:cubicBezTo>
                    <a:cubicBezTo>
                      <a:pt x="2" y="0"/>
                      <a:pt x="3"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8" name="Freeform 729"/>
              <p:cNvSpPr/>
              <p:nvPr/>
            </p:nvSpPr>
            <p:spPr bwMode="auto">
              <a:xfrm>
                <a:off x="-4014787" y="3894138"/>
                <a:ext cx="79375" cy="49213"/>
              </a:xfrm>
              <a:custGeom>
                <a:avLst/>
                <a:gdLst>
                  <a:gd name="T0" fmla="*/ 16 w 37"/>
                  <a:gd name="T1" fmla="*/ 19 h 23"/>
                  <a:gd name="T2" fmla="*/ 0 w 37"/>
                  <a:gd name="T3" fmla="*/ 4 h 23"/>
                  <a:gd name="T4" fmla="*/ 22 w 37"/>
                  <a:gd name="T5" fmla="*/ 4 h 23"/>
                  <a:gd name="T6" fmla="*/ 37 w 37"/>
                  <a:gd name="T7" fmla="*/ 19 h 23"/>
                  <a:gd name="T8" fmla="*/ 16 w 37"/>
                  <a:gd name="T9" fmla="*/ 19 h 23"/>
                </a:gdLst>
                <a:ahLst/>
                <a:cxnLst>
                  <a:cxn ang="0">
                    <a:pos x="T0" y="T1"/>
                  </a:cxn>
                  <a:cxn ang="0">
                    <a:pos x="T2" y="T3"/>
                  </a:cxn>
                  <a:cxn ang="0">
                    <a:pos x="T4" y="T5"/>
                  </a:cxn>
                  <a:cxn ang="0">
                    <a:pos x="T6" y="T7"/>
                  </a:cxn>
                  <a:cxn ang="0">
                    <a:pos x="T8" y="T9"/>
                  </a:cxn>
                </a:cxnLst>
                <a:rect l="0" t="0" r="r" b="b"/>
                <a:pathLst>
                  <a:path w="37" h="23">
                    <a:moveTo>
                      <a:pt x="16" y="19"/>
                    </a:moveTo>
                    <a:cubicBezTo>
                      <a:pt x="6" y="14"/>
                      <a:pt x="0" y="4"/>
                      <a:pt x="0" y="4"/>
                    </a:cubicBezTo>
                    <a:cubicBezTo>
                      <a:pt x="0" y="4"/>
                      <a:pt x="11" y="0"/>
                      <a:pt x="22" y="4"/>
                    </a:cubicBezTo>
                    <a:cubicBezTo>
                      <a:pt x="32" y="8"/>
                      <a:pt x="37" y="19"/>
                      <a:pt x="37" y="19"/>
                    </a:cubicBezTo>
                    <a:cubicBezTo>
                      <a:pt x="37" y="19"/>
                      <a:pt x="26" y="23"/>
                      <a:pt x="16"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9" name="Freeform 730"/>
              <p:cNvSpPr/>
              <p:nvPr/>
            </p:nvSpPr>
            <p:spPr bwMode="auto">
              <a:xfrm>
                <a:off x="-4083050" y="3917951"/>
                <a:ext cx="47625" cy="80963"/>
              </a:xfrm>
              <a:custGeom>
                <a:avLst/>
                <a:gdLst>
                  <a:gd name="T0" fmla="*/ 18 w 22"/>
                  <a:gd name="T1" fmla="*/ 21 h 38"/>
                  <a:gd name="T2" fmla="*/ 17 w 22"/>
                  <a:gd name="T3" fmla="*/ 0 h 38"/>
                  <a:gd name="T4" fmla="*/ 4 w 22"/>
                  <a:gd name="T5" fmla="*/ 16 h 38"/>
                  <a:gd name="T6" fmla="*/ 5 w 22"/>
                  <a:gd name="T7" fmla="*/ 38 h 38"/>
                  <a:gd name="T8" fmla="*/ 18 w 22"/>
                  <a:gd name="T9" fmla="*/ 21 h 38"/>
                </a:gdLst>
                <a:ahLst/>
                <a:cxnLst>
                  <a:cxn ang="0">
                    <a:pos x="T0" y="T1"/>
                  </a:cxn>
                  <a:cxn ang="0">
                    <a:pos x="T2" y="T3"/>
                  </a:cxn>
                  <a:cxn ang="0">
                    <a:pos x="T4" y="T5"/>
                  </a:cxn>
                  <a:cxn ang="0">
                    <a:pos x="T6" y="T7"/>
                  </a:cxn>
                  <a:cxn ang="0">
                    <a:pos x="T8" y="T9"/>
                  </a:cxn>
                </a:cxnLst>
                <a:rect l="0" t="0" r="r" b="b"/>
                <a:pathLst>
                  <a:path w="22" h="38">
                    <a:moveTo>
                      <a:pt x="18" y="21"/>
                    </a:moveTo>
                    <a:cubicBezTo>
                      <a:pt x="22" y="11"/>
                      <a:pt x="17" y="0"/>
                      <a:pt x="17" y="0"/>
                    </a:cubicBezTo>
                    <a:cubicBezTo>
                      <a:pt x="17" y="0"/>
                      <a:pt x="7" y="6"/>
                      <a:pt x="4" y="16"/>
                    </a:cubicBezTo>
                    <a:cubicBezTo>
                      <a:pt x="0" y="27"/>
                      <a:pt x="5" y="38"/>
                      <a:pt x="5" y="38"/>
                    </a:cubicBezTo>
                    <a:cubicBezTo>
                      <a:pt x="5" y="38"/>
                      <a:pt x="15" y="32"/>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0" name="Freeform 731"/>
              <p:cNvSpPr/>
              <p:nvPr/>
            </p:nvSpPr>
            <p:spPr bwMode="auto">
              <a:xfrm>
                <a:off x="-4035425" y="3916363"/>
                <a:ext cx="49213" cy="76200"/>
              </a:xfrm>
              <a:custGeom>
                <a:avLst/>
                <a:gdLst>
                  <a:gd name="T0" fmla="*/ 5 w 23"/>
                  <a:gd name="T1" fmla="*/ 21 h 36"/>
                  <a:gd name="T2" fmla="*/ 4 w 23"/>
                  <a:gd name="T3" fmla="*/ 0 h 36"/>
                  <a:gd name="T4" fmla="*/ 19 w 23"/>
                  <a:gd name="T5" fmla="*/ 15 h 36"/>
                  <a:gd name="T6" fmla="*/ 20 w 23"/>
                  <a:gd name="T7" fmla="*/ 36 h 36"/>
                  <a:gd name="T8" fmla="*/ 5 w 23"/>
                  <a:gd name="T9" fmla="*/ 21 h 36"/>
                </a:gdLst>
                <a:ahLst/>
                <a:cxnLst>
                  <a:cxn ang="0">
                    <a:pos x="T0" y="T1"/>
                  </a:cxn>
                  <a:cxn ang="0">
                    <a:pos x="T2" y="T3"/>
                  </a:cxn>
                  <a:cxn ang="0">
                    <a:pos x="T4" y="T5"/>
                  </a:cxn>
                  <a:cxn ang="0">
                    <a:pos x="T6" y="T7"/>
                  </a:cxn>
                  <a:cxn ang="0">
                    <a:pos x="T8" y="T9"/>
                  </a:cxn>
                </a:cxnLst>
                <a:rect l="0" t="0" r="r" b="b"/>
                <a:pathLst>
                  <a:path w="23" h="36">
                    <a:moveTo>
                      <a:pt x="5" y="21"/>
                    </a:moveTo>
                    <a:cubicBezTo>
                      <a:pt x="0" y="11"/>
                      <a:pt x="4" y="0"/>
                      <a:pt x="4" y="0"/>
                    </a:cubicBezTo>
                    <a:cubicBezTo>
                      <a:pt x="4" y="0"/>
                      <a:pt x="15" y="5"/>
                      <a:pt x="19" y="15"/>
                    </a:cubicBezTo>
                    <a:cubicBezTo>
                      <a:pt x="23" y="25"/>
                      <a:pt x="20" y="36"/>
                      <a:pt x="20" y="36"/>
                    </a:cubicBezTo>
                    <a:cubicBezTo>
                      <a:pt x="20" y="36"/>
                      <a:pt x="9" y="31"/>
                      <a:pt x="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1" name="Freeform 732"/>
              <p:cNvSpPr/>
              <p:nvPr/>
            </p:nvSpPr>
            <p:spPr bwMode="auto">
              <a:xfrm>
                <a:off x="-4068762" y="3821113"/>
                <a:ext cx="33338" cy="77788"/>
              </a:xfrm>
              <a:custGeom>
                <a:avLst/>
                <a:gdLst>
                  <a:gd name="T0" fmla="*/ 0 w 21"/>
                  <a:gd name="T1" fmla="*/ 28 h 49"/>
                  <a:gd name="T2" fmla="*/ 0 w 21"/>
                  <a:gd name="T3" fmla="*/ 0 h 49"/>
                  <a:gd name="T4" fmla="*/ 21 w 21"/>
                  <a:gd name="T5" fmla="*/ 20 h 49"/>
                  <a:gd name="T6" fmla="*/ 21 w 21"/>
                  <a:gd name="T7" fmla="*/ 49 h 49"/>
                  <a:gd name="T8" fmla="*/ 0 w 21"/>
                  <a:gd name="T9" fmla="*/ 28 h 49"/>
                </a:gdLst>
                <a:ahLst/>
                <a:cxnLst>
                  <a:cxn ang="0">
                    <a:pos x="T0" y="T1"/>
                  </a:cxn>
                  <a:cxn ang="0">
                    <a:pos x="T2" y="T3"/>
                  </a:cxn>
                  <a:cxn ang="0">
                    <a:pos x="T4" y="T5"/>
                  </a:cxn>
                  <a:cxn ang="0">
                    <a:pos x="T6" y="T7"/>
                  </a:cxn>
                  <a:cxn ang="0">
                    <a:pos x="T8" y="T9"/>
                  </a:cxn>
                </a:cxnLst>
                <a:rect l="0" t="0" r="r" b="b"/>
                <a:pathLst>
                  <a:path w="21" h="49">
                    <a:moveTo>
                      <a:pt x="0" y="28"/>
                    </a:moveTo>
                    <a:lnTo>
                      <a:pt x="0" y="0"/>
                    </a:lnTo>
                    <a:lnTo>
                      <a:pt x="21" y="20"/>
                    </a:lnTo>
                    <a:lnTo>
                      <a:pt x="21" y="49"/>
                    </a:ln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2" name="Freeform 733"/>
              <p:cNvSpPr/>
              <p:nvPr/>
            </p:nvSpPr>
            <p:spPr bwMode="auto">
              <a:xfrm>
                <a:off x="-4016375" y="3879851"/>
                <a:ext cx="11113" cy="9525"/>
              </a:xfrm>
              <a:custGeom>
                <a:avLst/>
                <a:gdLst>
                  <a:gd name="T0" fmla="*/ 5 w 5"/>
                  <a:gd name="T1" fmla="*/ 1 h 5"/>
                  <a:gd name="T2" fmla="*/ 4 w 5"/>
                  <a:gd name="T3" fmla="*/ 4 h 5"/>
                  <a:gd name="T4" fmla="*/ 1 w 5"/>
                  <a:gd name="T5" fmla="*/ 3 h 5"/>
                  <a:gd name="T6" fmla="*/ 2 w 5"/>
                  <a:gd name="T7" fmla="*/ 0 h 5"/>
                  <a:gd name="T8" fmla="*/ 5 w 5"/>
                  <a:gd name="T9" fmla="*/ 1 h 5"/>
                </a:gdLst>
                <a:ahLst/>
                <a:cxnLst>
                  <a:cxn ang="0">
                    <a:pos x="T0" y="T1"/>
                  </a:cxn>
                  <a:cxn ang="0">
                    <a:pos x="T2" y="T3"/>
                  </a:cxn>
                  <a:cxn ang="0">
                    <a:pos x="T4" y="T5"/>
                  </a:cxn>
                  <a:cxn ang="0">
                    <a:pos x="T6" y="T7"/>
                  </a:cxn>
                  <a:cxn ang="0">
                    <a:pos x="T8" y="T9"/>
                  </a:cxn>
                </a:cxnLst>
                <a:rect l="0" t="0" r="r" b="b"/>
                <a:pathLst>
                  <a:path w="5" h="5">
                    <a:moveTo>
                      <a:pt x="5" y="1"/>
                    </a:moveTo>
                    <a:cubicBezTo>
                      <a:pt x="5" y="2"/>
                      <a:pt x="5" y="4"/>
                      <a:pt x="4" y="4"/>
                    </a:cubicBezTo>
                    <a:cubicBezTo>
                      <a:pt x="2" y="5"/>
                      <a:pt x="1" y="4"/>
                      <a:pt x="1" y="3"/>
                    </a:cubicBezTo>
                    <a:cubicBezTo>
                      <a:pt x="0" y="2"/>
                      <a:pt x="0" y="1"/>
                      <a:pt x="2" y="0"/>
                    </a:cubicBezTo>
                    <a:cubicBezTo>
                      <a:pt x="3" y="0"/>
                      <a:pt x="4" y="0"/>
                      <a:pt x="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3" name="Freeform 734"/>
              <p:cNvSpPr/>
              <p:nvPr/>
            </p:nvSpPr>
            <p:spPr bwMode="auto">
              <a:xfrm>
                <a:off x="-4068762" y="3900488"/>
                <a:ext cx="11113" cy="11113"/>
              </a:xfrm>
              <a:custGeom>
                <a:avLst/>
                <a:gdLst>
                  <a:gd name="T0" fmla="*/ 4 w 5"/>
                  <a:gd name="T1" fmla="*/ 1 h 5"/>
                  <a:gd name="T2" fmla="*/ 3 w 5"/>
                  <a:gd name="T3" fmla="*/ 4 h 5"/>
                  <a:gd name="T4" fmla="*/ 0 w 5"/>
                  <a:gd name="T5" fmla="*/ 3 h 5"/>
                  <a:gd name="T6" fmla="*/ 1 w 5"/>
                  <a:gd name="T7" fmla="*/ 0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3"/>
                      <a:pt x="4" y="4"/>
                      <a:pt x="3" y="4"/>
                    </a:cubicBezTo>
                    <a:cubicBezTo>
                      <a:pt x="2" y="5"/>
                      <a:pt x="1" y="4"/>
                      <a:pt x="0" y="3"/>
                    </a:cubicBezTo>
                    <a:cubicBezTo>
                      <a:pt x="0" y="2"/>
                      <a:pt x="0" y="1"/>
                      <a:pt x="1" y="0"/>
                    </a:cubicBezTo>
                    <a:cubicBezTo>
                      <a:pt x="2" y="0"/>
                      <a:pt x="4"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4" name="Freeform 735"/>
              <p:cNvSpPr/>
              <p:nvPr/>
            </p:nvSpPr>
            <p:spPr bwMode="auto">
              <a:xfrm>
                <a:off x="-4749800" y="3887788"/>
                <a:ext cx="46038" cy="80963"/>
              </a:xfrm>
              <a:custGeom>
                <a:avLst/>
                <a:gdLst>
                  <a:gd name="T0" fmla="*/ 4 w 22"/>
                  <a:gd name="T1" fmla="*/ 21 h 38"/>
                  <a:gd name="T2" fmla="*/ 5 w 22"/>
                  <a:gd name="T3" fmla="*/ 0 h 38"/>
                  <a:gd name="T4" fmla="*/ 18 w 22"/>
                  <a:gd name="T5" fmla="*/ 17 h 38"/>
                  <a:gd name="T6" fmla="*/ 17 w 22"/>
                  <a:gd name="T7" fmla="*/ 38 h 38"/>
                  <a:gd name="T8" fmla="*/ 4 w 22"/>
                  <a:gd name="T9" fmla="*/ 21 h 38"/>
                </a:gdLst>
                <a:ahLst/>
                <a:cxnLst>
                  <a:cxn ang="0">
                    <a:pos x="T0" y="T1"/>
                  </a:cxn>
                  <a:cxn ang="0">
                    <a:pos x="T2" y="T3"/>
                  </a:cxn>
                  <a:cxn ang="0">
                    <a:pos x="T4" y="T5"/>
                  </a:cxn>
                  <a:cxn ang="0">
                    <a:pos x="T6" y="T7"/>
                  </a:cxn>
                  <a:cxn ang="0">
                    <a:pos x="T8" y="T9"/>
                  </a:cxn>
                </a:cxnLst>
                <a:rect l="0" t="0" r="r" b="b"/>
                <a:pathLst>
                  <a:path w="22" h="38">
                    <a:moveTo>
                      <a:pt x="4" y="21"/>
                    </a:moveTo>
                    <a:cubicBezTo>
                      <a:pt x="0" y="11"/>
                      <a:pt x="5" y="0"/>
                      <a:pt x="5" y="0"/>
                    </a:cubicBezTo>
                    <a:cubicBezTo>
                      <a:pt x="5" y="0"/>
                      <a:pt x="15" y="6"/>
                      <a:pt x="18" y="17"/>
                    </a:cubicBezTo>
                    <a:cubicBezTo>
                      <a:pt x="22" y="27"/>
                      <a:pt x="17" y="38"/>
                      <a:pt x="17" y="38"/>
                    </a:cubicBezTo>
                    <a:cubicBezTo>
                      <a:pt x="17" y="38"/>
                      <a:pt x="7" y="32"/>
                      <a:pt x="4"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5" name="Freeform 736"/>
              <p:cNvSpPr/>
              <p:nvPr/>
            </p:nvSpPr>
            <p:spPr bwMode="auto">
              <a:xfrm>
                <a:off x="-4851400" y="3863976"/>
                <a:ext cx="79375" cy="49213"/>
              </a:xfrm>
              <a:custGeom>
                <a:avLst/>
                <a:gdLst>
                  <a:gd name="T0" fmla="*/ 21 w 37"/>
                  <a:gd name="T1" fmla="*/ 19 h 23"/>
                  <a:gd name="T2" fmla="*/ 37 w 37"/>
                  <a:gd name="T3" fmla="*/ 4 h 23"/>
                  <a:gd name="T4" fmla="*/ 16 w 37"/>
                  <a:gd name="T5" fmla="*/ 4 h 23"/>
                  <a:gd name="T6" fmla="*/ 0 w 37"/>
                  <a:gd name="T7" fmla="*/ 19 h 23"/>
                  <a:gd name="T8" fmla="*/ 21 w 37"/>
                  <a:gd name="T9" fmla="*/ 19 h 23"/>
                </a:gdLst>
                <a:ahLst/>
                <a:cxnLst>
                  <a:cxn ang="0">
                    <a:pos x="T0" y="T1"/>
                  </a:cxn>
                  <a:cxn ang="0">
                    <a:pos x="T2" y="T3"/>
                  </a:cxn>
                  <a:cxn ang="0">
                    <a:pos x="T4" y="T5"/>
                  </a:cxn>
                  <a:cxn ang="0">
                    <a:pos x="T6" y="T7"/>
                  </a:cxn>
                  <a:cxn ang="0">
                    <a:pos x="T8" y="T9"/>
                  </a:cxn>
                </a:cxnLst>
                <a:rect l="0" t="0" r="r" b="b"/>
                <a:pathLst>
                  <a:path w="37" h="23">
                    <a:moveTo>
                      <a:pt x="21" y="19"/>
                    </a:moveTo>
                    <a:cubicBezTo>
                      <a:pt x="31" y="15"/>
                      <a:pt x="37" y="4"/>
                      <a:pt x="37" y="4"/>
                    </a:cubicBezTo>
                    <a:cubicBezTo>
                      <a:pt x="37" y="4"/>
                      <a:pt x="26" y="0"/>
                      <a:pt x="16" y="4"/>
                    </a:cubicBezTo>
                    <a:cubicBezTo>
                      <a:pt x="5" y="8"/>
                      <a:pt x="0" y="19"/>
                      <a:pt x="0" y="19"/>
                    </a:cubicBezTo>
                    <a:cubicBezTo>
                      <a:pt x="0" y="19"/>
                      <a:pt x="11" y="23"/>
                      <a:pt x="2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6" name="Freeform 737"/>
              <p:cNvSpPr/>
              <p:nvPr/>
            </p:nvSpPr>
            <p:spPr bwMode="auto">
              <a:xfrm>
                <a:off x="-4802187" y="3886201"/>
                <a:ext cx="49213" cy="74613"/>
              </a:xfrm>
              <a:custGeom>
                <a:avLst/>
                <a:gdLst>
                  <a:gd name="T0" fmla="*/ 5 w 23"/>
                  <a:gd name="T1" fmla="*/ 14 h 35"/>
                  <a:gd name="T2" fmla="*/ 20 w 23"/>
                  <a:gd name="T3" fmla="*/ 0 h 35"/>
                  <a:gd name="T4" fmla="*/ 18 w 23"/>
                  <a:gd name="T5" fmla="*/ 21 h 35"/>
                  <a:gd name="T6" fmla="*/ 3 w 23"/>
                  <a:gd name="T7" fmla="*/ 35 h 35"/>
                  <a:gd name="T8" fmla="*/ 5 w 23"/>
                  <a:gd name="T9" fmla="*/ 14 h 35"/>
                </a:gdLst>
                <a:ahLst/>
                <a:cxnLst>
                  <a:cxn ang="0">
                    <a:pos x="T0" y="T1"/>
                  </a:cxn>
                  <a:cxn ang="0">
                    <a:pos x="T2" y="T3"/>
                  </a:cxn>
                  <a:cxn ang="0">
                    <a:pos x="T4" y="T5"/>
                  </a:cxn>
                  <a:cxn ang="0">
                    <a:pos x="T6" y="T7"/>
                  </a:cxn>
                  <a:cxn ang="0">
                    <a:pos x="T8" y="T9"/>
                  </a:cxn>
                </a:cxnLst>
                <a:rect l="0" t="0" r="r" b="b"/>
                <a:pathLst>
                  <a:path w="23" h="35">
                    <a:moveTo>
                      <a:pt x="5" y="14"/>
                    </a:moveTo>
                    <a:cubicBezTo>
                      <a:pt x="9" y="4"/>
                      <a:pt x="20" y="0"/>
                      <a:pt x="20" y="0"/>
                    </a:cubicBezTo>
                    <a:cubicBezTo>
                      <a:pt x="20" y="0"/>
                      <a:pt x="23" y="11"/>
                      <a:pt x="18" y="21"/>
                    </a:cubicBezTo>
                    <a:cubicBezTo>
                      <a:pt x="13" y="31"/>
                      <a:pt x="3" y="35"/>
                      <a:pt x="3" y="35"/>
                    </a:cubicBezTo>
                    <a:cubicBezTo>
                      <a:pt x="3" y="35"/>
                      <a:pt x="0" y="24"/>
                      <a:pt x="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7" name="Freeform 738"/>
              <p:cNvSpPr/>
              <p:nvPr/>
            </p:nvSpPr>
            <p:spPr bwMode="auto">
              <a:xfrm>
                <a:off x="-4749800" y="3792538"/>
                <a:ext cx="38100" cy="76200"/>
              </a:xfrm>
              <a:custGeom>
                <a:avLst/>
                <a:gdLst>
                  <a:gd name="T0" fmla="*/ 2 w 24"/>
                  <a:gd name="T1" fmla="*/ 19 h 48"/>
                  <a:gd name="T2" fmla="*/ 24 w 24"/>
                  <a:gd name="T3" fmla="*/ 0 h 48"/>
                  <a:gd name="T4" fmla="*/ 21 w 24"/>
                  <a:gd name="T5" fmla="*/ 29 h 48"/>
                  <a:gd name="T6" fmla="*/ 0 w 24"/>
                  <a:gd name="T7" fmla="*/ 48 h 48"/>
                  <a:gd name="T8" fmla="*/ 2 w 24"/>
                  <a:gd name="T9" fmla="*/ 19 h 48"/>
                </a:gdLst>
                <a:ahLst/>
                <a:cxnLst>
                  <a:cxn ang="0">
                    <a:pos x="T0" y="T1"/>
                  </a:cxn>
                  <a:cxn ang="0">
                    <a:pos x="T2" y="T3"/>
                  </a:cxn>
                  <a:cxn ang="0">
                    <a:pos x="T4" y="T5"/>
                  </a:cxn>
                  <a:cxn ang="0">
                    <a:pos x="T6" y="T7"/>
                  </a:cxn>
                  <a:cxn ang="0">
                    <a:pos x="T8" y="T9"/>
                  </a:cxn>
                </a:cxnLst>
                <a:rect l="0" t="0" r="r" b="b"/>
                <a:pathLst>
                  <a:path w="24" h="48">
                    <a:moveTo>
                      <a:pt x="2" y="19"/>
                    </a:moveTo>
                    <a:lnTo>
                      <a:pt x="24" y="0"/>
                    </a:lnTo>
                    <a:lnTo>
                      <a:pt x="21" y="29"/>
                    </a:lnTo>
                    <a:lnTo>
                      <a:pt x="0" y="48"/>
                    </a:lnTo>
                    <a:lnTo>
                      <a:pt x="2"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8" name="Freeform 739"/>
              <p:cNvSpPr/>
              <p:nvPr/>
            </p:nvSpPr>
            <p:spPr bwMode="auto">
              <a:xfrm>
                <a:off x="-4729162" y="3871913"/>
                <a:ext cx="11113" cy="11113"/>
              </a:xfrm>
              <a:custGeom>
                <a:avLst/>
                <a:gdLst>
                  <a:gd name="T0" fmla="*/ 4 w 5"/>
                  <a:gd name="T1" fmla="*/ 3 h 5"/>
                  <a:gd name="T2" fmla="*/ 1 w 5"/>
                  <a:gd name="T3" fmla="*/ 4 h 5"/>
                  <a:gd name="T4" fmla="*/ 0 w 5"/>
                  <a:gd name="T5" fmla="*/ 1 h 5"/>
                  <a:gd name="T6" fmla="*/ 3 w 5"/>
                  <a:gd name="T7" fmla="*/ 0 h 5"/>
                  <a:gd name="T8" fmla="*/ 4 w 5"/>
                  <a:gd name="T9" fmla="*/ 3 h 5"/>
                </a:gdLst>
                <a:ahLst/>
                <a:cxnLst>
                  <a:cxn ang="0">
                    <a:pos x="T0" y="T1"/>
                  </a:cxn>
                  <a:cxn ang="0">
                    <a:pos x="T2" y="T3"/>
                  </a:cxn>
                  <a:cxn ang="0">
                    <a:pos x="T4" y="T5"/>
                  </a:cxn>
                  <a:cxn ang="0">
                    <a:pos x="T6" y="T7"/>
                  </a:cxn>
                  <a:cxn ang="0">
                    <a:pos x="T8" y="T9"/>
                  </a:cxn>
                </a:cxnLst>
                <a:rect l="0" t="0" r="r" b="b"/>
                <a:pathLst>
                  <a:path w="5" h="5">
                    <a:moveTo>
                      <a:pt x="4" y="3"/>
                    </a:moveTo>
                    <a:cubicBezTo>
                      <a:pt x="4" y="4"/>
                      <a:pt x="3" y="5"/>
                      <a:pt x="1" y="4"/>
                    </a:cubicBezTo>
                    <a:cubicBezTo>
                      <a:pt x="0" y="4"/>
                      <a:pt x="0" y="2"/>
                      <a:pt x="0" y="1"/>
                    </a:cubicBezTo>
                    <a:cubicBezTo>
                      <a:pt x="1" y="0"/>
                      <a:pt x="2" y="0"/>
                      <a:pt x="3" y="0"/>
                    </a:cubicBezTo>
                    <a:cubicBezTo>
                      <a:pt x="4" y="1"/>
                      <a:pt x="5" y="2"/>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9" name="Freeform 740"/>
              <p:cNvSpPr/>
              <p:nvPr/>
            </p:nvSpPr>
            <p:spPr bwMode="auto">
              <a:xfrm>
                <a:off x="-4779962" y="3846513"/>
                <a:ext cx="9525" cy="11113"/>
              </a:xfrm>
              <a:custGeom>
                <a:avLst/>
                <a:gdLst>
                  <a:gd name="T0" fmla="*/ 5 w 5"/>
                  <a:gd name="T1" fmla="*/ 3 h 5"/>
                  <a:gd name="T2" fmla="*/ 2 w 5"/>
                  <a:gd name="T3" fmla="*/ 4 h 5"/>
                  <a:gd name="T4" fmla="*/ 1 w 5"/>
                  <a:gd name="T5" fmla="*/ 1 h 5"/>
                  <a:gd name="T6" fmla="*/ 4 w 5"/>
                  <a:gd name="T7" fmla="*/ 0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cubicBezTo>
                      <a:pt x="4" y="4"/>
                      <a:pt x="3" y="5"/>
                      <a:pt x="2" y="4"/>
                    </a:cubicBezTo>
                    <a:cubicBezTo>
                      <a:pt x="1" y="4"/>
                      <a:pt x="0" y="2"/>
                      <a:pt x="1" y="1"/>
                    </a:cubicBezTo>
                    <a:cubicBezTo>
                      <a:pt x="1" y="0"/>
                      <a:pt x="3" y="0"/>
                      <a:pt x="4" y="0"/>
                    </a:cubicBezTo>
                    <a:cubicBezTo>
                      <a:pt x="5" y="1"/>
                      <a:pt x="5" y="2"/>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0" name="Freeform 741"/>
              <p:cNvSpPr/>
              <p:nvPr/>
            </p:nvSpPr>
            <p:spPr bwMode="auto">
              <a:xfrm>
                <a:off x="-4510087" y="3973513"/>
                <a:ext cx="57150" cy="71438"/>
              </a:xfrm>
              <a:custGeom>
                <a:avLst/>
                <a:gdLst>
                  <a:gd name="T0" fmla="*/ 7 w 26"/>
                  <a:gd name="T1" fmla="*/ 21 h 33"/>
                  <a:gd name="T2" fmla="*/ 1 w 26"/>
                  <a:gd name="T3" fmla="*/ 0 h 33"/>
                  <a:gd name="T4" fmla="*/ 19 w 26"/>
                  <a:gd name="T5" fmla="*/ 12 h 33"/>
                  <a:gd name="T6" fmla="*/ 24 w 26"/>
                  <a:gd name="T7" fmla="*/ 33 h 33"/>
                  <a:gd name="T8" fmla="*/ 7 w 26"/>
                  <a:gd name="T9" fmla="*/ 21 h 33"/>
                </a:gdLst>
                <a:ahLst/>
                <a:cxnLst>
                  <a:cxn ang="0">
                    <a:pos x="T0" y="T1"/>
                  </a:cxn>
                  <a:cxn ang="0">
                    <a:pos x="T2" y="T3"/>
                  </a:cxn>
                  <a:cxn ang="0">
                    <a:pos x="T4" y="T5"/>
                  </a:cxn>
                  <a:cxn ang="0">
                    <a:pos x="T6" y="T7"/>
                  </a:cxn>
                  <a:cxn ang="0">
                    <a:pos x="T8" y="T9"/>
                  </a:cxn>
                </a:cxnLst>
                <a:rect l="0" t="0" r="r" b="b"/>
                <a:pathLst>
                  <a:path w="26" h="33">
                    <a:moveTo>
                      <a:pt x="7" y="21"/>
                    </a:moveTo>
                    <a:cubicBezTo>
                      <a:pt x="0" y="12"/>
                      <a:pt x="1" y="0"/>
                      <a:pt x="1" y="0"/>
                    </a:cubicBezTo>
                    <a:cubicBezTo>
                      <a:pt x="1" y="0"/>
                      <a:pt x="13" y="3"/>
                      <a:pt x="19" y="12"/>
                    </a:cubicBezTo>
                    <a:cubicBezTo>
                      <a:pt x="26" y="21"/>
                      <a:pt x="24" y="33"/>
                      <a:pt x="24" y="33"/>
                    </a:cubicBezTo>
                    <a:cubicBezTo>
                      <a:pt x="24" y="33"/>
                      <a:pt x="13" y="30"/>
                      <a:pt x="7"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1" name="Freeform 742"/>
              <p:cNvSpPr/>
              <p:nvPr/>
            </p:nvSpPr>
            <p:spPr bwMode="auto">
              <a:xfrm>
                <a:off x="-4608512" y="3968751"/>
                <a:ext cx="66675" cy="53975"/>
              </a:xfrm>
              <a:custGeom>
                <a:avLst/>
                <a:gdLst>
                  <a:gd name="T0" fmla="*/ 20 w 31"/>
                  <a:gd name="T1" fmla="*/ 19 h 25"/>
                  <a:gd name="T2" fmla="*/ 31 w 31"/>
                  <a:gd name="T3" fmla="*/ 0 h 25"/>
                  <a:gd name="T4" fmla="*/ 11 w 31"/>
                  <a:gd name="T5" fmla="*/ 7 h 25"/>
                  <a:gd name="T6" fmla="*/ 0 w 31"/>
                  <a:gd name="T7" fmla="*/ 25 h 25"/>
                  <a:gd name="T8" fmla="*/ 20 w 31"/>
                  <a:gd name="T9" fmla="*/ 19 h 25"/>
                </a:gdLst>
                <a:ahLst/>
                <a:cxnLst>
                  <a:cxn ang="0">
                    <a:pos x="T0" y="T1"/>
                  </a:cxn>
                  <a:cxn ang="0">
                    <a:pos x="T2" y="T3"/>
                  </a:cxn>
                  <a:cxn ang="0">
                    <a:pos x="T4" y="T5"/>
                  </a:cxn>
                  <a:cxn ang="0">
                    <a:pos x="T6" y="T7"/>
                  </a:cxn>
                  <a:cxn ang="0">
                    <a:pos x="T8" y="T9"/>
                  </a:cxn>
                </a:cxnLst>
                <a:rect l="0" t="0" r="r" b="b"/>
                <a:pathLst>
                  <a:path w="31" h="25">
                    <a:moveTo>
                      <a:pt x="20" y="19"/>
                    </a:moveTo>
                    <a:cubicBezTo>
                      <a:pt x="29" y="12"/>
                      <a:pt x="31" y="0"/>
                      <a:pt x="31" y="0"/>
                    </a:cubicBezTo>
                    <a:cubicBezTo>
                      <a:pt x="31" y="0"/>
                      <a:pt x="19" y="0"/>
                      <a:pt x="11" y="7"/>
                    </a:cubicBezTo>
                    <a:cubicBezTo>
                      <a:pt x="2" y="13"/>
                      <a:pt x="0" y="25"/>
                      <a:pt x="0" y="25"/>
                    </a:cubicBezTo>
                    <a:cubicBezTo>
                      <a:pt x="0" y="25"/>
                      <a:pt x="12" y="25"/>
                      <a:pt x="2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2" name="Freeform 743"/>
              <p:cNvSpPr/>
              <p:nvPr/>
            </p:nvSpPr>
            <p:spPr bwMode="auto">
              <a:xfrm>
                <a:off x="-4552950" y="3978276"/>
                <a:ext cx="41275" cy="82550"/>
              </a:xfrm>
              <a:custGeom>
                <a:avLst/>
                <a:gdLst>
                  <a:gd name="T0" fmla="*/ 2 w 19"/>
                  <a:gd name="T1" fmla="*/ 18 h 39"/>
                  <a:gd name="T2" fmla="*/ 13 w 19"/>
                  <a:gd name="T3" fmla="*/ 0 h 39"/>
                  <a:gd name="T4" fmla="*/ 17 w 19"/>
                  <a:gd name="T5" fmla="*/ 21 h 39"/>
                  <a:gd name="T6" fmla="*/ 6 w 19"/>
                  <a:gd name="T7" fmla="*/ 39 h 39"/>
                  <a:gd name="T8" fmla="*/ 2 w 19"/>
                  <a:gd name="T9" fmla="*/ 18 h 39"/>
                </a:gdLst>
                <a:ahLst/>
                <a:cxnLst>
                  <a:cxn ang="0">
                    <a:pos x="T0" y="T1"/>
                  </a:cxn>
                  <a:cxn ang="0">
                    <a:pos x="T2" y="T3"/>
                  </a:cxn>
                  <a:cxn ang="0">
                    <a:pos x="T4" y="T5"/>
                  </a:cxn>
                  <a:cxn ang="0">
                    <a:pos x="T6" y="T7"/>
                  </a:cxn>
                  <a:cxn ang="0">
                    <a:pos x="T8" y="T9"/>
                  </a:cxn>
                </a:cxnLst>
                <a:rect l="0" t="0" r="r" b="b"/>
                <a:pathLst>
                  <a:path w="19" h="39">
                    <a:moveTo>
                      <a:pt x="2" y="18"/>
                    </a:moveTo>
                    <a:cubicBezTo>
                      <a:pt x="4" y="7"/>
                      <a:pt x="13" y="0"/>
                      <a:pt x="13" y="0"/>
                    </a:cubicBezTo>
                    <a:cubicBezTo>
                      <a:pt x="13" y="0"/>
                      <a:pt x="19" y="10"/>
                      <a:pt x="17" y="21"/>
                    </a:cubicBezTo>
                    <a:cubicBezTo>
                      <a:pt x="15" y="31"/>
                      <a:pt x="6" y="39"/>
                      <a:pt x="6" y="39"/>
                    </a:cubicBezTo>
                    <a:cubicBezTo>
                      <a:pt x="6" y="39"/>
                      <a:pt x="0" y="29"/>
                      <a:pt x="2"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3" name="Freeform 744"/>
              <p:cNvSpPr/>
              <p:nvPr/>
            </p:nvSpPr>
            <p:spPr bwMode="auto">
              <a:xfrm>
                <a:off x="-4530725" y="3875088"/>
                <a:ext cx="31750" cy="84138"/>
              </a:xfrm>
              <a:custGeom>
                <a:avLst/>
                <a:gdLst>
                  <a:gd name="T0" fmla="*/ 0 w 20"/>
                  <a:gd name="T1" fmla="*/ 26 h 53"/>
                  <a:gd name="T2" fmla="*/ 15 w 20"/>
                  <a:gd name="T3" fmla="*/ 0 h 53"/>
                  <a:gd name="T4" fmla="*/ 20 w 20"/>
                  <a:gd name="T5" fmla="*/ 28 h 53"/>
                  <a:gd name="T6" fmla="*/ 5 w 20"/>
                  <a:gd name="T7" fmla="*/ 53 h 53"/>
                  <a:gd name="T8" fmla="*/ 0 w 20"/>
                  <a:gd name="T9" fmla="*/ 26 h 53"/>
                </a:gdLst>
                <a:ahLst/>
                <a:cxnLst>
                  <a:cxn ang="0">
                    <a:pos x="T0" y="T1"/>
                  </a:cxn>
                  <a:cxn ang="0">
                    <a:pos x="T2" y="T3"/>
                  </a:cxn>
                  <a:cxn ang="0">
                    <a:pos x="T4" y="T5"/>
                  </a:cxn>
                  <a:cxn ang="0">
                    <a:pos x="T6" y="T7"/>
                  </a:cxn>
                  <a:cxn ang="0">
                    <a:pos x="T8" y="T9"/>
                  </a:cxn>
                </a:cxnLst>
                <a:rect l="0" t="0" r="r" b="b"/>
                <a:pathLst>
                  <a:path w="20" h="53">
                    <a:moveTo>
                      <a:pt x="0" y="26"/>
                    </a:moveTo>
                    <a:lnTo>
                      <a:pt x="15" y="0"/>
                    </a:lnTo>
                    <a:lnTo>
                      <a:pt x="20" y="28"/>
                    </a:lnTo>
                    <a:lnTo>
                      <a:pt x="5" y="53"/>
                    </a:lnTo>
                    <a:lnTo>
                      <a:pt x="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4" name="Freeform 745"/>
              <p:cNvSpPr/>
              <p:nvPr/>
            </p:nvSpPr>
            <p:spPr bwMode="auto">
              <a:xfrm>
                <a:off x="-4498975" y="3954463"/>
                <a:ext cx="11113" cy="11113"/>
              </a:xfrm>
              <a:custGeom>
                <a:avLst/>
                <a:gdLst>
                  <a:gd name="T0" fmla="*/ 5 w 5"/>
                  <a:gd name="T1" fmla="*/ 3 h 5"/>
                  <a:gd name="T2" fmla="*/ 2 w 5"/>
                  <a:gd name="T3" fmla="*/ 5 h 5"/>
                  <a:gd name="T4" fmla="*/ 0 w 5"/>
                  <a:gd name="T5" fmla="*/ 2 h 5"/>
                  <a:gd name="T6" fmla="*/ 3 w 5"/>
                  <a:gd name="T7" fmla="*/ 0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cubicBezTo>
                      <a:pt x="4" y="4"/>
                      <a:pt x="3" y="5"/>
                      <a:pt x="2" y="5"/>
                    </a:cubicBezTo>
                    <a:cubicBezTo>
                      <a:pt x="1" y="5"/>
                      <a:pt x="0" y="4"/>
                      <a:pt x="0" y="2"/>
                    </a:cubicBezTo>
                    <a:cubicBezTo>
                      <a:pt x="0" y="1"/>
                      <a:pt x="1" y="0"/>
                      <a:pt x="3" y="0"/>
                    </a:cubicBezTo>
                    <a:cubicBezTo>
                      <a:pt x="4" y="1"/>
                      <a:pt x="5" y="2"/>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5" name="Freeform 746"/>
              <p:cNvSpPr/>
              <p:nvPr/>
            </p:nvSpPr>
            <p:spPr bwMode="auto">
              <a:xfrm>
                <a:off x="-4554537" y="3944938"/>
                <a:ext cx="11113" cy="9525"/>
              </a:xfrm>
              <a:custGeom>
                <a:avLst/>
                <a:gdLst>
                  <a:gd name="T0" fmla="*/ 4 w 5"/>
                  <a:gd name="T1" fmla="*/ 2 h 4"/>
                  <a:gd name="T2" fmla="*/ 2 w 5"/>
                  <a:gd name="T3" fmla="*/ 4 h 4"/>
                  <a:gd name="T4" fmla="*/ 0 w 5"/>
                  <a:gd name="T5" fmla="*/ 2 h 4"/>
                  <a:gd name="T6" fmla="*/ 3 w 5"/>
                  <a:gd name="T7" fmla="*/ 0 h 4"/>
                  <a:gd name="T8" fmla="*/ 4 w 5"/>
                  <a:gd name="T9" fmla="*/ 2 h 4"/>
                </a:gdLst>
                <a:ahLst/>
                <a:cxnLst>
                  <a:cxn ang="0">
                    <a:pos x="T0" y="T1"/>
                  </a:cxn>
                  <a:cxn ang="0">
                    <a:pos x="T2" y="T3"/>
                  </a:cxn>
                  <a:cxn ang="0">
                    <a:pos x="T4" y="T5"/>
                  </a:cxn>
                  <a:cxn ang="0">
                    <a:pos x="T6" y="T7"/>
                  </a:cxn>
                  <a:cxn ang="0">
                    <a:pos x="T8" y="T9"/>
                  </a:cxn>
                </a:cxnLst>
                <a:rect l="0" t="0" r="r" b="b"/>
                <a:pathLst>
                  <a:path w="5" h="4">
                    <a:moveTo>
                      <a:pt x="4" y="2"/>
                    </a:moveTo>
                    <a:cubicBezTo>
                      <a:pt x="4" y="4"/>
                      <a:pt x="3" y="4"/>
                      <a:pt x="2" y="4"/>
                    </a:cubicBezTo>
                    <a:cubicBezTo>
                      <a:pt x="1" y="4"/>
                      <a:pt x="0" y="3"/>
                      <a:pt x="0" y="2"/>
                    </a:cubicBezTo>
                    <a:cubicBezTo>
                      <a:pt x="0" y="0"/>
                      <a:pt x="1" y="0"/>
                      <a:pt x="3" y="0"/>
                    </a:cubicBezTo>
                    <a:cubicBezTo>
                      <a:pt x="4" y="0"/>
                      <a:pt x="5" y="1"/>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6" name="Freeform 747"/>
              <p:cNvSpPr/>
              <p:nvPr/>
            </p:nvSpPr>
            <p:spPr bwMode="auto">
              <a:xfrm>
                <a:off x="-4960937" y="3740151"/>
                <a:ext cx="33338" cy="85725"/>
              </a:xfrm>
              <a:custGeom>
                <a:avLst/>
                <a:gdLst>
                  <a:gd name="T0" fmla="*/ 0 w 16"/>
                  <a:gd name="T1" fmla="*/ 20 h 40"/>
                  <a:gd name="T2" fmla="*/ 8 w 16"/>
                  <a:gd name="T3" fmla="*/ 0 h 40"/>
                  <a:gd name="T4" fmla="*/ 16 w 16"/>
                  <a:gd name="T5" fmla="*/ 20 h 40"/>
                  <a:gd name="T6" fmla="*/ 9 w 16"/>
                  <a:gd name="T7" fmla="*/ 40 h 40"/>
                  <a:gd name="T8" fmla="*/ 0 w 16"/>
                  <a:gd name="T9" fmla="*/ 20 h 40"/>
                </a:gdLst>
                <a:ahLst/>
                <a:cxnLst>
                  <a:cxn ang="0">
                    <a:pos x="T0" y="T1"/>
                  </a:cxn>
                  <a:cxn ang="0">
                    <a:pos x="T2" y="T3"/>
                  </a:cxn>
                  <a:cxn ang="0">
                    <a:pos x="T4" y="T5"/>
                  </a:cxn>
                  <a:cxn ang="0">
                    <a:pos x="T6" y="T7"/>
                  </a:cxn>
                  <a:cxn ang="0">
                    <a:pos x="T8" y="T9"/>
                  </a:cxn>
                </a:cxnLst>
                <a:rect l="0" t="0" r="r" b="b"/>
                <a:pathLst>
                  <a:path w="16" h="40">
                    <a:moveTo>
                      <a:pt x="0" y="20"/>
                    </a:moveTo>
                    <a:cubicBezTo>
                      <a:pt x="0" y="9"/>
                      <a:pt x="8" y="0"/>
                      <a:pt x="8" y="0"/>
                    </a:cubicBezTo>
                    <a:cubicBezTo>
                      <a:pt x="8" y="0"/>
                      <a:pt x="16" y="9"/>
                      <a:pt x="16" y="20"/>
                    </a:cubicBezTo>
                    <a:cubicBezTo>
                      <a:pt x="16" y="31"/>
                      <a:pt x="9" y="40"/>
                      <a:pt x="9" y="40"/>
                    </a:cubicBezTo>
                    <a:cubicBezTo>
                      <a:pt x="9" y="40"/>
                      <a:pt x="1" y="31"/>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7" name="Freeform 748"/>
              <p:cNvSpPr/>
              <p:nvPr/>
            </p:nvSpPr>
            <p:spPr bwMode="auto">
              <a:xfrm>
                <a:off x="-5056187" y="3700463"/>
                <a:ext cx="85725" cy="36513"/>
              </a:xfrm>
              <a:custGeom>
                <a:avLst/>
                <a:gdLst>
                  <a:gd name="T0" fmla="*/ 20 w 40"/>
                  <a:gd name="T1" fmla="*/ 17 h 17"/>
                  <a:gd name="T2" fmla="*/ 40 w 40"/>
                  <a:gd name="T3" fmla="*/ 7 h 17"/>
                  <a:gd name="T4" fmla="*/ 19 w 40"/>
                  <a:gd name="T5" fmla="*/ 1 h 17"/>
                  <a:gd name="T6" fmla="*/ 0 w 40"/>
                  <a:gd name="T7" fmla="*/ 11 h 17"/>
                  <a:gd name="T8" fmla="*/ 20 w 40"/>
                  <a:gd name="T9" fmla="*/ 17 h 17"/>
                </a:gdLst>
                <a:ahLst/>
                <a:cxnLst>
                  <a:cxn ang="0">
                    <a:pos x="T0" y="T1"/>
                  </a:cxn>
                  <a:cxn ang="0">
                    <a:pos x="T2" y="T3"/>
                  </a:cxn>
                  <a:cxn ang="0">
                    <a:pos x="T4" y="T5"/>
                  </a:cxn>
                  <a:cxn ang="0">
                    <a:pos x="T6" y="T7"/>
                  </a:cxn>
                  <a:cxn ang="0">
                    <a:pos x="T8" y="T9"/>
                  </a:cxn>
                </a:cxnLst>
                <a:rect l="0" t="0" r="r" b="b"/>
                <a:pathLst>
                  <a:path w="40" h="17">
                    <a:moveTo>
                      <a:pt x="20" y="17"/>
                    </a:moveTo>
                    <a:cubicBezTo>
                      <a:pt x="31" y="16"/>
                      <a:pt x="40" y="7"/>
                      <a:pt x="40" y="7"/>
                    </a:cubicBezTo>
                    <a:cubicBezTo>
                      <a:pt x="40" y="7"/>
                      <a:pt x="30" y="0"/>
                      <a:pt x="19" y="1"/>
                    </a:cubicBezTo>
                    <a:cubicBezTo>
                      <a:pt x="8" y="2"/>
                      <a:pt x="0" y="11"/>
                      <a:pt x="0" y="11"/>
                    </a:cubicBezTo>
                    <a:cubicBezTo>
                      <a:pt x="0" y="11"/>
                      <a:pt x="9" y="17"/>
                      <a:pt x="20"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8" name="Freeform 749"/>
              <p:cNvSpPr/>
              <p:nvPr/>
            </p:nvSpPr>
            <p:spPr bwMode="auto">
              <a:xfrm>
                <a:off x="-5019675" y="3733801"/>
                <a:ext cx="58738" cy="58738"/>
              </a:xfrm>
              <a:custGeom>
                <a:avLst/>
                <a:gdLst>
                  <a:gd name="T0" fmla="*/ 8 w 27"/>
                  <a:gd name="T1" fmla="*/ 9 h 28"/>
                  <a:gd name="T2" fmla="*/ 27 w 27"/>
                  <a:gd name="T3" fmla="*/ 0 h 28"/>
                  <a:gd name="T4" fmla="*/ 19 w 27"/>
                  <a:gd name="T5" fmla="*/ 19 h 28"/>
                  <a:gd name="T6" fmla="*/ 0 w 27"/>
                  <a:gd name="T7" fmla="*/ 28 h 28"/>
                  <a:gd name="T8" fmla="*/ 8 w 27"/>
                  <a:gd name="T9" fmla="*/ 9 h 28"/>
                </a:gdLst>
                <a:ahLst/>
                <a:cxnLst>
                  <a:cxn ang="0">
                    <a:pos x="T0" y="T1"/>
                  </a:cxn>
                  <a:cxn ang="0">
                    <a:pos x="T2" y="T3"/>
                  </a:cxn>
                  <a:cxn ang="0">
                    <a:pos x="T4" y="T5"/>
                  </a:cxn>
                  <a:cxn ang="0">
                    <a:pos x="T6" y="T7"/>
                  </a:cxn>
                  <a:cxn ang="0">
                    <a:pos x="T8" y="T9"/>
                  </a:cxn>
                </a:cxnLst>
                <a:rect l="0" t="0" r="r" b="b"/>
                <a:pathLst>
                  <a:path w="27" h="28">
                    <a:moveTo>
                      <a:pt x="8" y="9"/>
                    </a:moveTo>
                    <a:cubicBezTo>
                      <a:pt x="15" y="1"/>
                      <a:pt x="27" y="0"/>
                      <a:pt x="27" y="0"/>
                    </a:cubicBezTo>
                    <a:cubicBezTo>
                      <a:pt x="27" y="0"/>
                      <a:pt x="27" y="11"/>
                      <a:pt x="19" y="19"/>
                    </a:cubicBezTo>
                    <a:cubicBezTo>
                      <a:pt x="11" y="27"/>
                      <a:pt x="0" y="28"/>
                      <a:pt x="0" y="28"/>
                    </a:cubicBezTo>
                    <a:cubicBezTo>
                      <a:pt x="0" y="28"/>
                      <a:pt x="0" y="17"/>
                      <a:pt x="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9" name="Freeform 750"/>
              <p:cNvSpPr/>
              <p:nvPr/>
            </p:nvSpPr>
            <p:spPr bwMode="auto">
              <a:xfrm>
                <a:off x="-4948237" y="3657601"/>
                <a:ext cx="57150" cy="60325"/>
              </a:xfrm>
              <a:custGeom>
                <a:avLst/>
                <a:gdLst>
                  <a:gd name="T0" fmla="*/ 11 w 36"/>
                  <a:gd name="T1" fmla="*/ 12 h 38"/>
                  <a:gd name="T2" fmla="*/ 36 w 36"/>
                  <a:gd name="T3" fmla="*/ 0 h 38"/>
                  <a:gd name="T4" fmla="*/ 26 w 36"/>
                  <a:gd name="T5" fmla="*/ 26 h 38"/>
                  <a:gd name="T6" fmla="*/ 0 w 36"/>
                  <a:gd name="T7" fmla="*/ 38 h 38"/>
                  <a:gd name="T8" fmla="*/ 11 w 36"/>
                  <a:gd name="T9" fmla="*/ 12 h 38"/>
                </a:gdLst>
                <a:ahLst/>
                <a:cxnLst>
                  <a:cxn ang="0">
                    <a:pos x="T0" y="T1"/>
                  </a:cxn>
                  <a:cxn ang="0">
                    <a:pos x="T2" y="T3"/>
                  </a:cxn>
                  <a:cxn ang="0">
                    <a:pos x="T4" y="T5"/>
                  </a:cxn>
                  <a:cxn ang="0">
                    <a:pos x="T6" y="T7"/>
                  </a:cxn>
                  <a:cxn ang="0">
                    <a:pos x="T8" y="T9"/>
                  </a:cxn>
                </a:cxnLst>
                <a:rect l="0" t="0" r="r" b="b"/>
                <a:pathLst>
                  <a:path w="36" h="38">
                    <a:moveTo>
                      <a:pt x="11" y="12"/>
                    </a:moveTo>
                    <a:lnTo>
                      <a:pt x="36" y="0"/>
                    </a:lnTo>
                    <a:lnTo>
                      <a:pt x="26" y="26"/>
                    </a:lnTo>
                    <a:lnTo>
                      <a:pt x="0" y="38"/>
                    </a:lnTo>
                    <a:lnTo>
                      <a:pt x="11"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0" name="Freeform 751"/>
              <p:cNvSpPr/>
              <p:nvPr/>
            </p:nvSpPr>
            <p:spPr bwMode="auto">
              <a:xfrm>
                <a:off x="-4930775" y="3730626"/>
                <a:ext cx="9525" cy="11113"/>
              </a:xfrm>
              <a:custGeom>
                <a:avLst/>
                <a:gdLst>
                  <a:gd name="T0" fmla="*/ 4 w 5"/>
                  <a:gd name="T1" fmla="*/ 4 h 5"/>
                  <a:gd name="T2" fmla="*/ 1 w 5"/>
                  <a:gd name="T3" fmla="*/ 4 h 5"/>
                  <a:gd name="T4" fmla="*/ 1 w 5"/>
                  <a:gd name="T5" fmla="*/ 1 h 5"/>
                  <a:gd name="T6" fmla="*/ 4 w 5"/>
                  <a:gd name="T7" fmla="*/ 0 h 5"/>
                  <a:gd name="T8" fmla="*/ 4 w 5"/>
                  <a:gd name="T9" fmla="*/ 4 h 5"/>
                </a:gdLst>
                <a:ahLst/>
                <a:cxnLst>
                  <a:cxn ang="0">
                    <a:pos x="T0" y="T1"/>
                  </a:cxn>
                  <a:cxn ang="0">
                    <a:pos x="T2" y="T3"/>
                  </a:cxn>
                  <a:cxn ang="0">
                    <a:pos x="T4" y="T5"/>
                  </a:cxn>
                  <a:cxn ang="0">
                    <a:pos x="T6" y="T7"/>
                  </a:cxn>
                  <a:cxn ang="0">
                    <a:pos x="T8" y="T9"/>
                  </a:cxn>
                </a:cxnLst>
                <a:rect l="0" t="0" r="r" b="b"/>
                <a:pathLst>
                  <a:path w="5" h="5">
                    <a:moveTo>
                      <a:pt x="4" y="4"/>
                    </a:moveTo>
                    <a:cubicBezTo>
                      <a:pt x="3" y="5"/>
                      <a:pt x="2" y="5"/>
                      <a:pt x="1" y="4"/>
                    </a:cubicBezTo>
                    <a:cubicBezTo>
                      <a:pt x="0" y="3"/>
                      <a:pt x="0" y="2"/>
                      <a:pt x="1" y="1"/>
                    </a:cubicBezTo>
                    <a:cubicBezTo>
                      <a:pt x="2" y="0"/>
                      <a:pt x="3" y="0"/>
                      <a:pt x="4" y="0"/>
                    </a:cubicBezTo>
                    <a:cubicBezTo>
                      <a:pt x="5" y="1"/>
                      <a:pt x="5" y="3"/>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1" name="Freeform 752"/>
              <p:cNvSpPr/>
              <p:nvPr/>
            </p:nvSpPr>
            <p:spPr bwMode="auto">
              <a:xfrm>
                <a:off x="-4972050" y="3690938"/>
                <a:ext cx="11113" cy="9525"/>
              </a:xfrm>
              <a:custGeom>
                <a:avLst/>
                <a:gdLst>
                  <a:gd name="T0" fmla="*/ 4 w 5"/>
                  <a:gd name="T1" fmla="*/ 4 h 5"/>
                  <a:gd name="T2" fmla="*/ 1 w 5"/>
                  <a:gd name="T3" fmla="*/ 4 h 5"/>
                  <a:gd name="T4" fmla="*/ 1 w 5"/>
                  <a:gd name="T5" fmla="*/ 1 h 5"/>
                  <a:gd name="T6" fmla="*/ 4 w 5"/>
                  <a:gd name="T7" fmla="*/ 1 h 5"/>
                  <a:gd name="T8" fmla="*/ 4 w 5"/>
                  <a:gd name="T9" fmla="*/ 4 h 5"/>
                </a:gdLst>
                <a:ahLst/>
                <a:cxnLst>
                  <a:cxn ang="0">
                    <a:pos x="T0" y="T1"/>
                  </a:cxn>
                  <a:cxn ang="0">
                    <a:pos x="T2" y="T3"/>
                  </a:cxn>
                  <a:cxn ang="0">
                    <a:pos x="T4" y="T5"/>
                  </a:cxn>
                  <a:cxn ang="0">
                    <a:pos x="T6" y="T7"/>
                  </a:cxn>
                  <a:cxn ang="0">
                    <a:pos x="T8" y="T9"/>
                  </a:cxn>
                </a:cxnLst>
                <a:rect l="0" t="0" r="r" b="b"/>
                <a:pathLst>
                  <a:path w="5" h="5">
                    <a:moveTo>
                      <a:pt x="4" y="4"/>
                    </a:moveTo>
                    <a:cubicBezTo>
                      <a:pt x="3" y="5"/>
                      <a:pt x="2" y="5"/>
                      <a:pt x="1" y="4"/>
                    </a:cubicBezTo>
                    <a:cubicBezTo>
                      <a:pt x="0" y="3"/>
                      <a:pt x="0" y="2"/>
                      <a:pt x="1" y="1"/>
                    </a:cubicBezTo>
                    <a:cubicBezTo>
                      <a:pt x="2" y="0"/>
                      <a:pt x="3" y="0"/>
                      <a:pt x="4" y="1"/>
                    </a:cubicBezTo>
                    <a:cubicBezTo>
                      <a:pt x="5" y="2"/>
                      <a:pt x="5" y="3"/>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2" name="Freeform 753"/>
              <p:cNvSpPr/>
              <p:nvPr/>
            </p:nvSpPr>
            <p:spPr bwMode="auto">
              <a:xfrm>
                <a:off x="-5133975" y="3522663"/>
                <a:ext cx="46038" cy="80963"/>
              </a:xfrm>
              <a:custGeom>
                <a:avLst/>
                <a:gdLst>
                  <a:gd name="T0" fmla="*/ 3 w 21"/>
                  <a:gd name="T1" fmla="*/ 17 h 38"/>
                  <a:gd name="T2" fmla="*/ 17 w 21"/>
                  <a:gd name="T3" fmla="*/ 0 h 38"/>
                  <a:gd name="T4" fmla="*/ 18 w 21"/>
                  <a:gd name="T5" fmla="*/ 21 h 38"/>
                  <a:gd name="T6" fmla="*/ 5 w 21"/>
                  <a:gd name="T7" fmla="*/ 38 h 38"/>
                  <a:gd name="T8" fmla="*/ 3 w 21"/>
                  <a:gd name="T9" fmla="*/ 17 h 38"/>
                </a:gdLst>
                <a:ahLst/>
                <a:cxnLst>
                  <a:cxn ang="0">
                    <a:pos x="T0" y="T1"/>
                  </a:cxn>
                  <a:cxn ang="0">
                    <a:pos x="T2" y="T3"/>
                  </a:cxn>
                  <a:cxn ang="0">
                    <a:pos x="T4" y="T5"/>
                  </a:cxn>
                  <a:cxn ang="0">
                    <a:pos x="T6" y="T7"/>
                  </a:cxn>
                  <a:cxn ang="0">
                    <a:pos x="T8" y="T9"/>
                  </a:cxn>
                </a:cxnLst>
                <a:rect l="0" t="0" r="r" b="b"/>
                <a:pathLst>
                  <a:path w="21" h="38">
                    <a:moveTo>
                      <a:pt x="3" y="17"/>
                    </a:moveTo>
                    <a:cubicBezTo>
                      <a:pt x="7" y="6"/>
                      <a:pt x="17" y="0"/>
                      <a:pt x="17" y="0"/>
                    </a:cubicBezTo>
                    <a:cubicBezTo>
                      <a:pt x="17" y="0"/>
                      <a:pt x="21" y="11"/>
                      <a:pt x="18" y="21"/>
                    </a:cubicBezTo>
                    <a:cubicBezTo>
                      <a:pt x="15" y="32"/>
                      <a:pt x="5" y="38"/>
                      <a:pt x="5" y="38"/>
                    </a:cubicBezTo>
                    <a:cubicBezTo>
                      <a:pt x="5" y="38"/>
                      <a:pt x="0" y="28"/>
                      <a:pt x="3"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3" name="Freeform 754"/>
              <p:cNvSpPr/>
              <p:nvPr/>
            </p:nvSpPr>
            <p:spPr bwMode="auto">
              <a:xfrm>
                <a:off x="-5197475" y="3460751"/>
                <a:ext cx="80963" cy="42863"/>
              </a:xfrm>
              <a:custGeom>
                <a:avLst/>
                <a:gdLst>
                  <a:gd name="T0" fmla="*/ 17 w 38"/>
                  <a:gd name="T1" fmla="*/ 18 h 20"/>
                  <a:gd name="T2" fmla="*/ 38 w 38"/>
                  <a:gd name="T3" fmla="*/ 15 h 20"/>
                  <a:gd name="T4" fmla="*/ 21 w 38"/>
                  <a:gd name="T5" fmla="*/ 3 h 20"/>
                  <a:gd name="T6" fmla="*/ 0 w 38"/>
                  <a:gd name="T7" fmla="*/ 6 h 20"/>
                  <a:gd name="T8" fmla="*/ 17 w 38"/>
                  <a:gd name="T9" fmla="*/ 18 h 20"/>
                </a:gdLst>
                <a:ahLst/>
                <a:cxnLst>
                  <a:cxn ang="0">
                    <a:pos x="T0" y="T1"/>
                  </a:cxn>
                  <a:cxn ang="0">
                    <a:pos x="T2" y="T3"/>
                  </a:cxn>
                  <a:cxn ang="0">
                    <a:pos x="T4" y="T5"/>
                  </a:cxn>
                  <a:cxn ang="0">
                    <a:pos x="T6" y="T7"/>
                  </a:cxn>
                  <a:cxn ang="0">
                    <a:pos x="T8" y="T9"/>
                  </a:cxn>
                </a:cxnLst>
                <a:rect l="0" t="0" r="r" b="b"/>
                <a:pathLst>
                  <a:path w="38" h="20">
                    <a:moveTo>
                      <a:pt x="17" y="18"/>
                    </a:moveTo>
                    <a:cubicBezTo>
                      <a:pt x="28" y="20"/>
                      <a:pt x="38" y="15"/>
                      <a:pt x="38" y="15"/>
                    </a:cubicBezTo>
                    <a:cubicBezTo>
                      <a:pt x="38" y="15"/>
                      <a:pt x="32" y="5"/>
                      <a:pt x="21" y="3"/>
                    </a:cubicBezTo>
                    <a:cubicBezTo>
                      <a:pt x="10" y="0"/>
                      <a:pt x="0" y="6"/>
                      <a:pt x="0" y="6"/>
                    </a:cubicBezTo>
                    <a:cubicBezTo>
                      <a:pt x="0" y="6"/>
                      <a:pt x="7" y="15"/>
                      <a:pt x="1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4" name="Freeform 755"/>
              <p:cNvSpPr/>
              <p:nvPr/>
            </p:nvSpPr>
            <p:spPr bwMode="auto">
              <a:xfrm>
                <a:off x="-5187950" y="3505201"/>
                <a:ext cx="76200" cy="52388"/>
              </a:xfrm>
              <a:custGeom>
                <a:avLst/>
                <a:gdLst>
                  <a:gd name="T0" fmla="*/ 14 w 35"/>
                  <a:gd name="T1" fmla="*/ 5 h 24"/>
                  <a:gd name="T2" fmla="*/ 35 w 35"/>
                  <a:gd name="T3" fmla="*/ 2 h 24"/>
                  <a:gd name="T4" fmla="*/ 22 w 35"/>
                  <a:gd name="T5" fmla="*/ 19 h 24"/>
                  <a:gd name="T6" fmla="*/ 0 w 35"/>
                  <a:gd name="T7" fmla="*/ 21 h 24"/>
                  <a:gd name="T8" fmla="*/ 14 w 35"/>
                  <a:gd name="T9" fmla="*/ 5 h 24"/>
                </a:gdLst>
                <a:ahLst/>
                <a:cxnLst>
                  <a:cxn ang="0">
                    <a:pos x="T0" y="T1"/>
                  </a:cxn>
                  <a:cxn ang="0">
                    <a:pos x="T2" y="T3"/>
                  </a:cxn>
                  <a:cxn ang="0">
                    <a:pos x="T4" y="T5"/>
                  </a:cxn>
                  <a:cxn ang="0">
                    <a:pos x="T6" y="T7"/>
                  </a:cxn>
                  <a:cxn ang="0">
                    <a:pos x="T8" y="T9"/>
                  </a:cxn>
                </a:cxnLst>
                <a:rect l="0" t="0" r="r" b="b"/>
                <a:pathLst>
                  <a:path w="35" h="24">
                    <a:moveTo>
                      <a:pt x="14" y="5"/>
                    </a:moveTo>
                    <a:cubicBezTo>
                      <a:pt x="24" y="0"/>
                      <a:pt x="35" y="2"/>
                      <a:pt x="35" y="2"/>
                    </a:cubicBezTo>
                    <a:cubicBezTo>
                      <a:pt x="35" y="2"/>
                      <a:pt x="31" y="13"/>
                      <a:pt x="22" y="19"/>
                    </a:cubicBezTo>
                    <a:cubicBezTo>
                      <a:pt x="12" y="24"/>
                      <a:pt x="0" y="21"/>
                      <a:pt x="0" y="21"/>
                    </a:cubicBezTo>
                    <a:cubicBezTo>
                      <a:pt x="0" y="21"/>
                      <a:pt x="5" y="10"/>
                      <a:pt x="1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5" name="Freeform 756"/>
              <p:cNvSpPr/>
              <p:nvPr/>
            </p:nvSpPr>
            <p:spPr bwMode="auto">
              <a:xfrm>
                <a:off x="-5094287" y="3460751"/>
                <a:ext cx="74613" cy="41275"/>
              </a:xfrm>
              <a:custGeom>
                <a:avLst/>
                <a:gdLst>
                  <a:gd name="T0" fmla="*/ 17 w 47"/>
                  <a:gd name="T1" fmla="*/ 4 h 26"/>
                  <a:gd name="T2" fmla="*/ 47 w 47"/>
                  <a:gd name="T3" fmla="*/ 0 h 26"/>
                  <a:gd name="T4" fmla="*/ 28 w 47"/>
                  <a:gd name="T5" fmla="*/ 21 h 26"/>
                  <a:gd name="T6" fmla="*/ 0 w 47"/>
                  <a:gd name="T7" fmla="*/ 26 h 26"/>
                  <a:gd name="T8" fmla="*/ 17 w 47"/>
                  <a:gd name="T9" fmla="*/ 4 h 26"/>
                </a:gdLst>
                <a:ahLst/>
                <a:cxnLst>
                  <a:cxn ang="0">
                    <a:pos x="T0" y="T1"/>
                  </a:cxn>
                  <a:cxn ang="0">
                    <a:pos x="T2" y="T3"/>
                  </a:cxn>
                  <a:cxn ang="0">
                    <a:pos x="T4" y="T5"/>
                  </a:cxn>
                  <a:cxn ang="0">
                    <a:pos x="T6" y="T7"/>
                  </a:cxn>
                  <a:cxn ang="0">
                    <a:pos x="T8" y="T9"/>
                  </a:cxn>
                </a:cxnLst>
                <a:rect l="0" t="0" r="r" b="b"/>
                <a:pathLst>
                  <a:path w="47" h="26">
                    <a:moveTo>
                      <a:pt x="17" y="4"/>
                    </a:moveTo>
                    <a:lnTo>
                      <a:pt x="47" y="0"/>
                    </a:lnTo>
                    <a:lnTo>
                      <a:pt x="28" y="21"/>
                    </a:lnTo>
                    <a:lnTo>
                      <a:pt x="0" y="26"/>
                    </a:lnTo>
                    <a:lnTo>
                      <a:pt x="17"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6" name="Freeform 757"/>
              <p:cNvSpPr/>
              <p:nvPr/>
            </p:nvSpPr>
            <p:spPr bwMode="auto">
              <a:xfrm>
                <a:off x="-5084762" y="3517901"/>
                <a:ext cx="11113" cy="11113"/>
              </a:xfrm>
              <a:custGeom>
                <a:avLst/>
                <a:gdLst>
                  <a:gd name="T0" fmla="*/ 4 w 5"/>
                  <a:gd name="T1" fmla="*/ 5 h 5"/>
                  <a:gd name="T2" fmla="*/ 1 w 5"/>
                  <a:gd name="T3" fmla="*/ 4 h 5"/>
                  <a:gd name="T4" fmla="*/ 1 w 5"/>
                  <a:gd name="T5" fmla="*/ 1 h 5"/>
                  <a:gd name="T6" fmla="*/ 4 w 5"/>
                  <a:gd name="T7" fmla="*/ 2 h 5"/>
                  <a:gd name="T8" fmla="*/ 4 w 5"/>
                  <a:gd name="T9" fmla="*/ 5 h 5"/>
                </a:gdLst>
                <a:ahLst/>
                <a:cxnLst>
                  <a:cxn ang="0">
                    <a:pos x="T0" y="T1"/>
                  </a:cxn>
                  <a:cxn ang="0">
                    <a:pos x="T2" y="T3"/>
                  </a:cxn>
                  <a:cxn ang="0">
                    <a:pos x="T4" y="T5"/>
                  </a:cxn>
                  <a:cxn ang="0">
                    <a:pos x="T6" y="T7"/>
                  </a:cxn>
                  <a:cxn ang="0">
                    <a:pos x="T8" y="T9"/>
                  </a:cxn>
                </a:cxnLst>
                <a:rect l="0" t="0" r="r" b="b"/>
                <a:pathLst>
                  <a:path w="5" h="5">
                    <a:moveTo>
                      <a:pt x="4" y="5"/>
                    </a:moveTo>
                    <a:cubicBezTo>
                      <a:pt x="3" y="5"/>
                      <a:pt x="1" y="5"/>
                      <a:pt x="1" y="4"/>
                    </a:cubicBezTo>
                    <a:cubicBezTo>
                      <a:pt x="0" y="3"/>
                      <a:pt x="0" y="1"/>
                      <a:pt x="1" y="1"/>
                    </a:cubicBezTo>
                    <a:cubicBezTo>
                      <a:pt x="2" y="0"/>
                      <a:pt x="4" y="0"/>
                      <a:pt x="4" y="2"/>
                    </a:cubicBezTo>
                    <a:cubicBezTo>
                      <a:pt x="5" y="3"/>
                      <a:pt x="5" y="4"/>
                      <a:pt x="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7" name="Freeform 758"/>
              <p:cNvSpPr/>
              <p:nvPr/>
            </p:nvSpPr>
            <p:spPr bwMode="auto">
              <a:xfrm>
                <a:off x="-5110162" y="3468688"/>
                <a:ext cx="11113" cy="11113"/>
              </a:xfrm>
              <a:custGeom>
                <a:avLst/>
                <a:gdLst>
                  <a:gd name="T0" fmla="*/ 3 w 5"/>
                  <a:gd name="T1" fmla="*/ 4 h 5"/>
                  <a:gd name="T2" fmla="*/ 0 w 5"/>
                  <a:gd name="T3" fmla="*/ 3 h 5"/>
                  <a:gd name="T4" fmla="*/ 1 w 5"/>
                  <a:gd name="T5" fmla="*/ 0 h 5"/>
                  <a:gd name="T6" fmla="*/ 4 w 5"/>
                  <a:gd name="T7" fmla="*/ 1 h 5"/>
                  <a:gd name="T8" fmla="*/ 3 w 5"/>
                  <a:gd name="T9" fmla="*/ 4 h 5"/>
                </a:gdLst>
                <a:ahLst/>
                <a:cxnLst>
                  <a:cxn ang="0">
                    <a:pos x="T0" y="T1"/>
                  </a:cxn>
                  <a:cxn ang="0">
                    <a:pos x="T2" y="T3"/>
                  </a:cxn>
                  <a:cxn ang="0">
                    <a:pos x="T4" y="T5"/>
                  </a:cxn>
                  <a:cxn ang="0">
                    <a:pos x="T6" y="T7"/>
                  </a:cxn>
                  <a:cxn ang="0">
                    <a:pos x="T8" y="T9"/>
                  </a:cxn>
                </a:cxnLst>
                <a:rect l="0" t="0" r="r" b="b"/>
                <a:pathLst>
                  <a:path w="5" h="5">
                    <a:moveTo>
                      <a:pt x="3" y="4"/>
                    </a:moveTo>
                    <a:cubicBezTo>
                      <a:pt x="2" y="5"/>
                      <a:pt x="1" y="4"/>
                      <a:pt x="0" y="3"/>
                    </a:cubicBezTo>
                    <a:cubicBezTo>
                      <a:pt x="0" y="2"/>
                      <a:pt x="0" y="1"/>
                      <a:pt x="1" y="0"/>
                    </a:cubicBezTo>
                    <a:cubicBezTo>
                      <a:pt x="2" y="0"/>
                      <a:pt x="3" y="0"/>
                      <a:pt x="4" y="1"/>
                    </a:cubicBezTo>
                    <a:cubicBezTo>
                      <a:pt x="5" y="2"/>
                      <a:pt x="4"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8" name="Freeform 759"/>
              <p:cNvSpPr/>
              <p:nvPr/>
            </p:nvSpPr>
            <p:spPr bwMode="auto">
              <a:xfrm>
                <a:off x="-5230812" y="3292476"/>
                <a:ext cx="53975" cy="71438"/>
              </a:xfrm>
              <a:custGeom>
                <a:avLst/>
                <a:gdLst>
                  <a:gd name="T0" fmla="*/ 7 w 25"/>
                  <a:gd name="T1" fmla="*/ 12 h 33"/>
                  <a:gd name="T2" fmla="*/ 24 w 25"/>
                  <a:gd name="T3" fmla="*/ 0 h 33"/>
                  <a:gd name="T4" fmla="*/ 19 w 25"/>
                  <a:gd name="T5" fmla="*/ 21 h 33"/>
                  <a:gd name="T6" fmla="*/ 2 w 25"/>
                  <a:gd name="T7" fmla="*/ 33 h 33"/>
                  <a:gd name="T8" fmla="*/ 7 w 25"/>
                  <a:gd name="T9" fmla="*/ 12 h 33"/>
                </a:gdLst>
                <a:ahLst/>
                <a:cxnLst>
                  <a:cxn ang="0">
                    <a:pos x="T0" y="T1"/>
                  </a:cxn>
                  <a:cxn ang="0">
                    <a:pos x="T2" y="T3"/>
                  </a:cxn>
                  <a:cxn ang="0">
                    <a:pos x="T4" y="T5"/>
                  </a:cxn>
                  <a:cxn ang="0">
                    <a:pos x="T6" y="T7"/>
                  </a:cxn>
                  <a:cxn ang="0">
                    <a:pos x="T8" y="T9"/>
                  </a:cxn>
                </a:cxnLst>
                <a:rect l="0" t="0" r="r" b="b"/>
                <a:pathLst>
                  <a:path w="25" h="33">
                    <a:moveTo>
                      <a:pt x="7" y="12"/>
                    </a:moveTo>
                    <a:cubicBezTo>
                      <a:pt x="13" y="3"/>
                      <a:pt x="24" y="0"/>
                      <a:pt x="24" y="0"/>
                    </a:cubicBezTo>
                    <a:cubicBezTo>
                      <a:pt x="24" y="0"/>
                      <a:pt x="25" y="11"/>
                      <a:pt x="19" y="21"/>
                    </a:cubicBezTo>
                    <a:cubicBezTo>
                      <a:pt x="13" y="30"/>
                      <a:pt x="2" y="33"/>
                      <a:pt x="2" y="33"/>
                    </a:cubicBezTo>
                    <a:cubicBezTo>
                      <a:pt x="2" y="33"/>
                      <a:pt x="0" y="21"/>
                      <a:pt x="7"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9" name="Freeform 760"/>
              <p:cNvSpPr/>
              <p:nvPr/>
            </p:nvSpPr>
            <p:spPr bwMode="auto">
              <a:xfrm>
                <a:off x="-5260975" y="3211513"/>
                <a:ext cx="73025" cy="50800"/>
              </a:xfrm>
              <a:custGeom>
                <a:avLst/>
                <a:gdLst>
                  <a:gd name="T0" fmla="*/ 13 w 34"/>
                  <a:gd name="T1" fmla="*/ 18 h 24"/>
                  <a:gd name="T2" fmla="*/ 34 w 34"/>
                  <a:gd name="T3" fmla="*/ 22 h 24"/>
                  <a:gd name="T4" fmla="*/ 21 w 34"/>
                  <a:gd name="T5" fmla="*/ 5 h 24"/>
                  <a:gd name="T6" fmla="*/ 0 w 34"/>
                  <a:gd name="T7" fmla="*/ 2 h 24"/>
                  <a:gd name="T8" fmla="*/ 13 w 34"/>
                  <a:gd name="T9" fmla="*/ 18 h 24"/>
                </a:gdLst>
                <a:ahLst/>
                <a:cxnLst>
                  <a:cxn ang="0">
                    <a:pos x="T0" y="T1"/>
                  </a:cxn>
                  <a:cxn ang="0">
                    <a:pos x="T2" y="T3"/>
                  </a:cxn>
                  <a:cxn ang="0">
                    <a:pos x="T4" y="T5"/>
                  </a:cxn>
                  <a:cxn ang="0">
                    <a:pos x="T6" y="T7"/>
                  </a:cxn>
                  <a:cxn ang="0">
                    <a:pos x="T8" y="T9"/>
                  </a:cxn>
                </a:cxnLst>
                <a:rect l="0" t="0" r="r" b="b"/>
                <a:pathLst>
                  <a:path w="34" h="24">
                    <a:moveTo>
                      <a:pt x="13" y="18"/>
                    </a:moveTo>
                    <a:cubicBezTo>
                      <a:pt x="23" y="24"/>
                      <a:pt x="34" y="22"/>
                      <a:pt x="34" y="22"/>
                    </a:cubicBezTo>
                    <a:cubicBezTo>
                      <a:pt x="34" y="22"/>
                      <a:pt x="30" y="11"/>
                      <a:pt x="21" y="5"/>
                    </a:cubicBezTo>
                    <a:cubicBezTo>
                      <a:pt x="11" y="0"/>
                      <a:pt x="0" y="2"/>
                      <a:pt x="0" y="2"/>
                    </a:cubicBezTo>
                    <a:cubicBezTo>
                      <a:pt x="0" y="2"/>
                      <a:pt x="4" y="13"/>
                      <a:pt x="13"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0" name="Freeform 761"/>
              <p:cNvSpPr/>
              <p:nvPr/>
            </p:nvSpPr>
            <p:spPr bwMode="auto">
              <a:xfrm>
                <a:off x="-5272087" y="3265488"/>
                <a:ext cx="84138" cy="39688"/>
              </a:xfrm>
              <a:custGeom>
                <a:avLst/>
                <a:gdLst>
                  <a:gd name="T0" fmla="*/ 18 w 39"/>
                  <a:gd name="T1" fmla="*/ 2 h 19"/>
                  <a:gd name="T2" fmla="*/ 39 w 39"/>
                  <a:gd name="T3" fmla="*/ 5 h 19"/>
                  <a:gd name="T4" fmla="*/ 21 w 39"/>
                  <a:gd name="T5" fmla="*/ 17 h 19"/>
                  <a:gd name="T6" fmla="*/ 0 w 39"/>
                  <a:gd name="T7" fmla="*/ 13 h 19"/>
                  <a:gd name="T8" fmla="*/ 18 w 39"/>
                  <a:gd name="T9" fmla="*/ 2 h 19"/>
                </a:gdLst>
                <a:ahLst/>
                <a:cxnLst>
                  <a:cxn ang="0">
                    <a:pos x="T0" y="T1"/>
                  </a:cxn>
                  <a:cxn ang="0">
                    <a:pos x="T2" y="T3"/>
                  </a:cxn>
                  <a:cxn ang="0">
                    <a:pos x="T4" y="T5"/>
                  </a:cxn>
                  <a:cxn ang="0">
                    <a:pos x="T6" y="T7"/>
                  </a:cxn>
                  <a:cxn ang="0">
                    <a:pos x="T8" y="T9"/>
                  </a:cxn>
                </a:cxnLst>
                <a:rect l="0" t="0" r="r" b="b"/>
                <a:pathLst>
                  <a:path w="39" h="19">
                    <a:moveTo>
                      <a:pt x="18" y="2"/>
                    </a:moveTo>
                    <a:cubicBezTo>
                      <a:pt x="28" y="0"/>
                      <a:pt x="39" y="5"/>
                      <a:pt x="39" y="5"/>
                    </a:cubicBezTo>
                    <a:cubicBezTo>
                      <a:pt x="39" y="5"/>
                      <a:pt x="32" y="15"/>
                      <a:pt x="21" y="17"/>
                    </a:cubicBezTo>
                    <a:cubicBezTo>
                      <a:pt x="10" y="19"/>
                      <a:pt x="0" y="13"/>
                      <a:pt x="0" y="13"/>
                    </a:cubicBezTo>
                    <a:cubicBezTo>
                      <a:pt x="0" y="13"/>
                      <a:pt x="7" y="4"/>
                      <a:pt x="1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1" name="Freeform 762"/>
              <p:cNvSpPr/>
              <p:nvPr/>
            </p:nvSpPr>
            <p:spPr bwMode="auto">
              <a:xfrm>
                <a:off x="-5170487" y="3248026"/>
                <a:ext cx="84138" cy="31750"/>
              </a:xfrm>
              <a:custGeom>
                <a:avLst/>
                <a:gdLst>
                  <a:gd name="T0" fmla="*/ 25 w 53"/>
                  <a:gd name="T1" fmla="*/ 0 h 20"/>
                  <a:gd name="T2" fmla="*/ 53 w 53"/>
                  <a:gd name="T3" fmla="*/ 4 h 20"/>
                  <a:gd name="T4" fmla="*/ 29 w 53"/>
                  <a:gd name="T5" fmla="*/ 20 h 20"/>
                  <a:gd name="T6" fmla="*/ 0 w 53"/>
                  <a:gd name="T7" fmla="*/ 15 h 20"/>
                  <a:gd name="T8" fmla="*/ 25 w 53"/>
                  <a:gd name="T9" fmla="*/ 0 h 20"/>
                </a:gdLst>
                <a:ahLst/>
                <a:cxnLst>
                  <a:cxn ang="0">
                    <a:pos x="T0" y="T1"/>
                  </a:cxn>
                  <a:cxn ang="0">
                    <a:pos x="T2" y="T3"/>
                  </a:cxn>
                  <a:cxn ang="0">
                    <a:pos x="T4" y="T5"/>
                  </a:cxn>
                  <a:cxn ang="0">
                    <a:pos x="T6" y="T7"/>
                  </a:cxn>
                  <a:cxn ang="0">
                    <a:pos x="T8" y="T9"/>
                  </a:cxn>
                </a:cxnLst>
                <a:rect l="0" t="0" r="r" b="b"/>
                <a:pathLst>
                  <a:path w="53" h="20">
                    <a:moveTo>
                      <a:pt x="25" y="0"/>
                    </a:moveTo>
                    <a:lnTo>
                      <a:pt x="53" y="4"/>
                    </a:lnTo>
                    <a:lnTo>
                      <a:pt x="29" y="20"/>
                    </a:lnTo>
                    <a:lnTo>
                      <a:pt x="0" y="15"/>
                    </a:lnTo>
                    <a:lnTo>
                      <a:pt x="2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2" name="Freeform 763"/>
              <p:cNvSpPr/>
              <p:nvPr/>
            </p:nvSpPr>
            <p:spPr bwMode="auto">
              <a:xfrm>
                <a:off x="-5165725" y="3292476"/>
                <a:ext cx="11113" cy="11113"/>
              </a:xfrm>
              <a:custGeom>
                <a:avLst/>
                <a:gdLst>
                  <a:gd name="T0" fmla="*/ 3 w 5"/>
                  <a:gd name="T1" fmla="*/ 5 h 5"/>
                  <a:gd name="T2" fmla="*/ 0 w 5"/>
                  <a:gd name="T3" fmla="*/ 3 h 5"/>
                  <a:gd name="T4" fmla="*/ 2 w 5"/>
                  <a:gd name="T5" fmla="*/ 0 h 5"/>
                  <a:gd name="T6" fmla="*/ 5 w 5"/>
                  <a:gd name="T7" fmla="*/ 2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2" y="5"/>
                      <a:pt x="0" y="4"/>
                      <a:pt x="0" y="3"/>
                    </a:cubicBezTo>
                    <a:cubicBezTo>
                      <a:pt x="0" y="2"/>
                      <a:pt x="1" y="1"/>
                      <a:pt x="2" y="0"/>
                    </a:cubicBezTo>
                    <a:cubicBezTo>
                      <a:pt x="3" y="0"/>
                      <a:pt x="4" y="1"/>
                      <a:pt x="5" y="2"/>
                    </a:cubicBezTo>
                    <a:cubicBezTo>
                      <a:pt x="5" y="3"/>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3" name="Freeform 764"/>
              <p:cNvSpPr/>
              <p:nvPr/>
            </p:nvSpPr>
            <p:spPr bwMode="auto">
              <a:xfrm>
                <a:off x="-5176837" y="3236913"/>
                <a:ext cx="11113" cy="11113"/>
              </a:xfrm>
              <a:custGeom>
                <a:avLst/>
                <a:gdLst>
                  <a:gd name="T0" fmla="*/ 3 w 5"/>
                  <a:gd name="T1" fmla="*/ 5 h 5"/>
                  <a:gd name="T2" fmla="*/ 0 w 5"/>
                  <a:gd name="T3" fmla="*/ 3 h 5"/>
                  <a:gd name="T4" fmla="*/ 2 w 5"/>
                  <a:gd name="T5" fmla="*/ 0 h 5"/>
                  <a:gd name="T6" fmla="*/ 4 w 5"/>
                  <a:gd name="T7" fmla="*/ 2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1" y="5"/>
                      <a:pt x="0" y="4"/>
                      <a:pt x="0" y="3"/>
                    </a:cubicBezTo>
                    <a:cubicBezTo>
                      <a:pt x="0" y="2"/>
                      <a:pt x="0" y="1"/>
                      <a:pt x="2" y="0"/>
                    </a:cubicBezTo>
                    <a:cubicBezTo>
                      <a:pt x="3" y="0"/>
                      <a:pt x="4" y="1"/>
                      <a:pt x="4" y="2"/>
                    </a:cubicBezTo>
                    <a:cubicBezTo>
                      <a:pt x="5" y="3"/>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4" name="Freeform 765"/>
              <p:cNvSpPr/>
              <p:nvPr/>
            </p:nvSpPr>
            <p:spPr bwMode="auto">
              <a:xfrm>
                <a:off x="-5256212" y="3040063"/>
                <a:ext cx="66675" cy="55563"/>
              </a:xfrm>
              <a:custGeom>
                <a:avLst/>
                <a:gdLst>
                  <a:gd name="T0" fmla="*/ 11 w 31"/>
                  <a:gd name="T1" fmla="*/ 7 h 26"/>
                  <a:gd name="T2" fmla="*/ 31 w 31"/>
                  <a:gd name="T3" fmla="*/ 1 h 26"/>
                  <a:gd name="T4" fmla="*/ 20 w 31"/>
                  <a:gd name="T5" fmla="*/ 19 h 26"/>
                  <a:gd name="T6" fmla="*/ 0 w 31"/>
                  <a:gd name="T7" fmla="*/ 26 h 26"/>
                  <a:gd name="T8" fmla="*/ 11 w 31"/>
                  <a:gd name="T9" fmla="*/ 7 h 26"/>
                </a:gdLst>
                <a:ahLst/>
                <a:cxnLst>
                  <a:cxn ang="0">
                    <a:pos x="T0" y="T1"/>
                  </a:cxn>
                  <a:cxn ang="0">
                    <a:pos x="T2" y="T3"/>
                  </a:cxn>
                  <a:cxn ang="0">
                    <a:pos x="T4" y="T5"/>
                  </a:cxn>
                  <a:cxn ang="0">
                    <a:pos x="T6" y="T7"/>
                  </a:cxn>
                  <a:cxn ang="0">
                    <a:pos x="T8" y="T9"/>
                  </a:cxn>
                </a:cxnLst>
                <a:rect l="0" t="0" r="r" b="b"/>
                <a:pathLst>
                  <a:path w="31" h="26">
                    <a:moveTo>
                      <a:pt x="11" y="7"/>
                    </a:moveTo>
                    <a:cubicBezTo>
                      <a:pt x="19" y="0"/>
                      <a:pt x="31" y="1"/>
                      <a:pt x="31" y="1"/>
                    </a:cubicBezTo>
                    <a:cubicBezTo>
                      <a:pt x="31" y="1"/>
                      <a:pt x="29" y="12"/>
                      <a:pt x="20" y="19"/>
                    </a:cubicBezTo>
                    <a:cubicBezTo>
                      <a:pt x="12" y="26"/>
                      <a:pt x="0" y="26"/>
                      <a:pt x="0" y="26"/>
                    </a:cubicBezTo>
                    <a:cubicBezTo>
                      <a:pt x="0" y="26"/>
                      <a:pt x="2" y="14"/>
                      <a:pt x="1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5" name="Freeform 766"/>
              <p:cNvSpPr/>
              <p:nvPr/>
            </p:nvSpPr>
            <p:spPr bwMode="auto">
              <a:xfrm>
                <a:off x="-5245100" y="2943226"/>
                <a:ext cx="57150" cy="61913"/>
              </a:xfrm>
              <a:custGeom>
                <a:avLst/>
                <a:gdLst>
                  <a:gd name="T0" fmla="*/ 8 w 27"/>
                  <a:gd name="T1" fmla="*/ 20 h 29"/>
                  <a:gd name="T2" fmla="*/ 27 w 27"/>
                  <a:gd name="T3" fmla="*/ 29 h 29"/>
                  <a:gd name="T4" fmla="*/ 19 w 27"/>
                  <a:gd name="T5" fmla="*/ 9 h 29"/>
                  <a:gd name="T6" fmla="*/ 0 w 27"/>
                  <a:gd name="T7" fmla="*/ 0 h 29"/>
                  <a:gd name="T8" fmla="*/ 8 w 27"/>
                  <a:gd name="T9" fmla="*/ 20 h 29"/>
                </a:gdLst>
                <a:ahLst/>
                <a:cxnLst>
                  <a:cxn ang="0">
                    <a:pos x="T0" y="T1"/>
                  </a:cxn>
                  <a:cxn ang="0">
                    <a:pos x="T2" y="T3"/>
                  </a:cxn>
                  <a:cxn ang="0">
                    <a:pos x="T4" y="T5"/>
                  </a:cxn>
                  <a:cxn ang="0">
                    <a:pos x="T6" y="T7"/>
                  </a:cxn>
                  <a:cxn ang="0">
                    <a:pos x="T8" y="T9"/>
                  </a:cxn>
                </a:cxnLst>
                <a:rect l="0" t="0" r="r" b="b"/>
                <a:pathLst>
                  <a:path w="27" h="29">
                    <a:moveTo>
                      <a:pt x="8" y="20"/>
                    </a:moveTo>
                    <a:cubicBezTo>
                      <a:pt x="15" y="28"/>
                      <a:pt x="27" y="29"/>
                      <a:pt x="27" y="29"/>
                    </a:cubicBezTo>
                    <a:cubicBezTo>
                      <a:pt x="27" y="29"/>
                      <a:pt x="27" y="17"/>
                      <a:pt x="19" y="9"/>
                    </a:cubicBezTo>
                    <a:cubicBezTo>
                      <a:pt x="12" y="1"/>
                      <a:pt x="0" y="0"/>
                      <a:pt x="0" y="0"/>
                    </a:cubicBezTo>
                    <a:cubicBezTo>
                      <a:pt x="0" y="0"/>
                      <a:pt x="0" y="12"/>
                      <a:pt x="8"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6" name="Freeform 767"/>
              <p:cNvSpPr/>
              <p:nvPr/>
            </p:nvSpPr>
            <p:spPr bwMode="auto">
              <a:xfrm>
                <a:off x="-5280025" y="3000376"/>
                <a:ext cx="85725" cy="36513"/>
              </a:xfrm>
              <a:custGeom>
                <a:avLst/>
                <a:gdLst>
                  <a:gd name="T0" fmla="*/ 21 w 40"/>
                  <a:gd name="T1" fmla="*/ 1 h 17"/>
                  <a:gd name="T2" fmla="*/ 40 w 40"/>
                  <a:gd name="T3" fmla="*/ 10 h 17"/>
                  <a:gd name="T4" fmla="*/ 19 w 40"/>
                  <a:gd name="T5" fmla="*/ 16 h 17"/>
                  <a:gd name="T6" fmla="*/ 0 w 40"/>
                  <a:gd name="T7" fmla="*/ 7 h 17"/>
                  <a:gd name="T8" fmla="*/ 21 w 40"/>
                  <a:gd name="T9" fmla="*/ 1 h 17"/>
                </a:gdLst>
                <a:ahLst/>
                <a:cxnLst>
                  <a:cxn ang="0">
                    <a:pos x="T0" y="T1"/>
                  </a:cxn>
                  <a:cxn ang="0">
                    <a:pos x="T2" y="T3"/>
                  </a:cxn>
                  <a:cxn ang="0">
                    <a:pos x="T4" y="T5"/>
                  </a:cxn>
                  <a:cxn ang="0">
                    <a:pos x="T6" y="T7"/>
                  </a:cxn>
                  <a:cxn ang="0">
                    <a:pos x="T8" y="T9"/>
                  </a:cxn>
                </a:cxnLst>
                <a:rect l="0" t="0" r="r" b="b"/>
                <a:pathLst>
                  <a:path w="40" h="17">
                    <a:moveTo>
                      <a:pt x="21" y="1"/>
                    </a:moveTo>
                    <a:cubicBezTo>
                      <a:pt x="32" y="2"/>
                      <a:pt x="40" y="10"/>
                      <a:pt x="40" y="10"/>
                    </a:cubicBezTo>
                    <a:cubicBezTo>
                      <a:pt x="40" y="10"/>
                      <a:pt x="30" y="17"/>
                      <a:pt x="19" y="16"/>
                    </a:cubicBezTo>
                    <a:cubicBezTo>
                      <a:pt x="9" y="15"/>
                      <a:pt x="0" y="7"/>
                      <a:pt x="0" y="7"/>
                    </a:cubicBezTo>
                    <a:cubicBezTo>
                      <a:pt x="0" y="7"/>
                      <a:pt x="10" y="0"/>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7" name="Freeform 768"/>
              <p:cNvSpPr/>
              <p:nvPr/>
            </p:nvSpPr>
            <p:spPr bwMode="auto">
              <a:xfrm>
                <a:off x="-5176837" y="3011488"/>
                <a:ext cx="85725" cy="33338"/>
              </a:xfrm>
              <a:custGeom>
                <a:avLst/>
                <a:gdLst>
                  <a:gd name="T0" fmla="*/ 29 w 54"/>
                  <a:gd name="T1" fmla="*/ 0 h 21"/>
                  <a:gd name="T2" fmla="*/ 54 w 54"/>
                  <a:gd name="T3" fmla="*/ 12 h 21"/>
                  <a:gd name="T4" fmla="*/ 26 w 54"/>
                  <a:gd name="T5" fmla="*/ 21 h 21"/>
                  <a:gd name="T6" fmla="*/ 0 w 54"/>
                  <a:gd name="T7" fmla="*/ 8 h 21"/>
                  <a:gd name="T8" fmla="*/ 29 w 54"/>
                  <a:gd name="T9" fmla="*/ 0 h 21"/>
                </a:gdLst>
                <a:ahLst/>
                <a:cxnLst>
                  <a:cxn ang="0">
                    <a:pos x="T0" y="T1"/>
                  </a:cxn>
                  <a:cxn ang="0">
                    <a:pos x="T2" y="T3"/>
                  </a:cxn>
                  <a:cxn ang="0">
                    <a:pos x="T4" y="T5"/>
                  </a:cxn>
                  <a:cxn ang="0">
                    <a:pos x="T6" y="T7"/>
                  </a:cxn>
                  <a:cxn ang="0">
                    <a:pos x="T8" y="T9"/>
                  </a:cxn>
                </a:cxnLst>
                <a:rect l="0" t="0" r="r" b="b"/>
                <a:pathLst>
                  <a:path w="54" h="21">
                    <a:moveTo>
                      <a:pt x="29" y="0"/>
                    </a:moveTo>
                    <a:lnTo>
                      <a:pt x="54" y="12"/>
                    </a:lnTo>
                    <a:lnTo>
                      <a:pt x="26" y="21"/>
                    </a:lnTo>
                    <a:lnTo>
                      <a:pt x="0" y="8"/>
                    </a:lnTo>
                    <a:lnTo>
                      <a:pt x="2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8" name="Oval 769"/>
              <p:cNvSpPr>
                <a:spLocks noChangeArrowheads="1"/>
              </p:cNvSpPr>
              <p:nvPr/>
            </p:nvSpPr>
            <p:spPr bwMode="auto">
              <a:xfrm>
                <a:off x="-5178425" y="3048001"/>
                <a:ext cx="7938"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9" name="Freeform 770"/>
              <p:cNvSpPr/>
              <p:nvPr/>
            </p:nvSpPr>
            <p:spPr bwMode="auto">
              <a:xfrm>
                <a:off x="-5175250" y="2990851"/>
                <a:ext cx="11113" cy="9525"/>
              </a:xfrm>
              <a:custGeom>
                <a:avLst/>
                <a:gdLst>
                  <a:gd name="T0" fmla="*/ 3 w 5"/>
                  <a:gd name="T1" fmla="*/ 5 h 5"/>
                  <a:gd name="T2" fmla="*/ 0 w 5"/>
                  <a:gd name="T3" fmla="*/ 2 h 5"/>
                  <a:gd name="T4" fmla="*/ 3 w 5"/>
                  <a:gd name="T5" fmla="*/ 0 h 5"/>
                  <a:gd name="T6" fmla="*/ 5 w 5"/>
                  <a:gd name="T7" fmla="*/ 3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1" y="5"/>
                      <a:pt x="0" y="4"/>
                      <a:pt x="0" y="2"/>
                    </a:cubicBezTo>
                    <a:cubicBezTo>
                      <a:pt x="1" y="1"/>
                      <a:pt x="2" y="0"/>
                      <a:pt x="3" y="0"/>
                    </a:cubicBezTo>
                    <a:cubicBezTo>
                      <a:pt x="4" y="0"/>
                      <a:pt x="5" y="1"/>
                      <a:pt x="5" y="3"/>
                    </a:cubicBezTo>
                    <a:cubicBezTo>
                      <a:pt x="5" y="4"/>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0" name="Freeform 771"/>
              <p:cNvSpPr/>
              <p:nvPr/>
            </p:nvSpPr>
            <p:spPr bwMode="auto">
              <a:xfrm>
                <a:off x="-5208587" y="2795588"/>
                <a:ext cx="79375" cy="49213"/>
              </a:xfrm>
              <a:custGeom>
                <a:avLst/>
                <a:gdLst>
                  <a:gd name="T0" fmla="*/ 16 w 37"/>
                  <a:gd name="T1" fmla="*/ 4 h 23"/>
                  <a:gd name="T2" fmla="*/ 37 w 37"/>
                  <a:gd name="T3" fmla="*/ 4 h 23"/>
                  <a:gd name="T4" fmla="*/ 21 w 37"/>
                  <a:gd name="T5" fmla="*/ 19 h 23"/>
                  <a:gd name="T6" fmla="*/ 0 w 37"/>
                  <a:gd name="T7" fmla="*/ 19 h 23"/>
                  <a:gd name="T8" fmla="*/ 16 w 37"/>
                  <a:gd name="T9" fmla="*/ 4 h 23"/>
                </a:gdLst>
                <a:ahLst/>
                <a:cxnLst>
                  <a:cxn ang="0">
                    <a:pos x="T0" y="T1"/>
                  </a:cxn>
                  <a:cxn ang="0">
                    <a:pos x="T2" y="T3"/>
                  </a:cxn>
                  <a:cxn ang="0">
                    <a:pos x="T4" y="T5"/>
                  </a:cxn>
                  <a:cxn ang="0">
                    <a:pos x="T6" y="T7"/>
                  </a:cxn>
                  <a:cxn ang="0">
                    <a:pos x="T8" y="T9"/>
                  </a:cxn>
                </a:cxnLst>
                <a:rect l="0" t="0" r="r" b="b"/>
                <a:pathLst>
                  <a:path w="37" h="23">
                    <a:moveTo>
                      <a:pt x="16" y="4"/>
                    </a:moveTo>
                    <a:cubicBezTo>
                      <a:pt x="26" y="0"/>
                      <a:pt x="37" y="4"/>
                      <a:pt x="37" y="4"/>
                    </a:cubicBezTo>
                    <a:cubicBezTo>
                      <a:pt x="37" y="4"/>
                      <a:pt x="31" y="15"/>
                      <a:pt x="21" y="19"/>
                    </a:cubicBezTo>
                    <a:cubicBezTo>
                      <a:pt x="11" y="23"/>
                      <a:pt x="0" y="19"/>
                      <a:pt x="0" y="19"/>
                    </a:cubicBezTo>
                    <a:cubicBezTo>
                      <a:pt x="0" y="19"/>
                      <a:pt x="5" y="8"/>
                      <a:pt x="1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1" name="Freeform 772"/>
              <p:cNvSpPr/>
              <p:nvPr/>
            </p:nvSpPr>
            <p:spPr bwMode="auto">
              <a:xfrm>
                <a:off x="-5159375" y="2693988"/>
                <a:ext cx="49213" cy="77788"/>
              </a:xfrm>
              <a:custGeom>
                <a:avLst/>
                <a:gdLst>
                  <a:gd name="T0" fmla="*/ 5 w 23"/>
                  <a:gd name="T1" fmla="*/ 21 h 36"/>
                  <a:gd name="T2" fmla="*/ 20 w 23"/>
                  <a:gd name="T3" fmla="*/ 36 h 36"/>
                  <a:gd name="T4" fmla="*/ 19 w 23"/>
                  <a:gd name="T5" fmla="*/ 15 h 36"/>
                  <a:gd name="T6" fmla="*/ 3 w 23"/>
                  <a:gd name="T7" fmla="*/ 0 h 36"/>
                  <a:gd name="T8" fmla="*/ 5 w 23"/>
                  <a:gd name="T9" fmla="*/ 21 h 36"/>
                </a:gdLst>
                <a:ahLst/>
                <a:cxnLst>
                  <a:cxn ang="0">
                    <a:pos x="T0" y="T1"/>
                  </a:cxn>
                  <a:cxn ang="0">
                    <a:pos x="T2" y="T3"/>
                  </a:cxn>
                  <a:cxn ang="0">
                    <a:pos x="T4" y="T5"/>
                  </a:cxn>
                  <a:cxn ang="0">
                    <a:pos x="T6" y="T7"/>
                  </a:cxn>
                  <a:cxn ang="0">
                    <a:pos x="T8" y="T9"/>
                  </a:cxn>
                </a:cxnLst>
                <a:rect l="0" t="0" r="r" b="b"/>
                <a:pathLst>
                  <a:path w="23" h="36">
                    <a:moveTo>
                      <a:pt x="5" y="21"/>
                    </a:moveTo>
                    <a:cubicBezTo>
                      <a:pt x="9" y="31"/>
                      <a:pt x="20" y="36"/>
                      <a:pt x="20" y="36"/>
                    </a:cubicBezTo>
                    <a:cubicBezTo>
                      <a:pt x="20" y="36"/>
                      <a:pt x="23" y="25"/>
                      <a:pt x="19" y="15"/>
                    </a:cubicBezTo>
                    <a:cubicBezTo>
                      <a:pt x="14" y="5"/>
                      <a:pt x="3" y="0"/>
                      <a:pt x="3" y="0"/>
                    </a:cubicBezTo>
                    <a:cubicBezTo>
                      <a:pt x="3" y="0"/>
                      <a:pt x="0" y="11"/>
                      <a:pt x="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2" name="Freeform 773"/>
              <p:cNvSpPr/>
              <p:nvPr/>
            </p:nvSpPr>
            <p:spPr bwMode="auto">
              <a:xfrm>
                <a:off x="-5207000" y="2743201"/>
                <a:ext cx="79375" cy="49213"/>
              </a:xfrm>
              <a:custGeom>
                <a:avLst/>
                <a:gdLst>
                  <a:gd name="T0" fmla="*/ 22 w 37"/>
                  <a:gd name="T1" fmla="*/ 5 h 23"/>
                  <a:gd name="T2" fmla="*/ 37 w 37"/>
                  <a:gd name="T3" fmla="*/ 20 h 23"/>
                  <a:gd name="T4" fmla="*/ 15 w 37"/>
                  <a:gd name="T5" fmla="*/ 19 h 23"/>
                  <a:gd name="T6" fmla="*/ 0 w 37"/>
                  <a:gd name="T7" fmla="*/ 4 h 23"/>
                  <a:gd name="T8" fmla="*/ 22 w 37"/>
                  <a:gd name="T9" fmla="*/ 5 h 23"/>
                </a:gdLst>
                <a:ahLst/>
                <a:cxnLst>
                  <a:cxn ang="0">
                    <a:pos x="T0" y="T1"/>
                  </a:cxn>
                  <a:cxn ang="0">
                    <a:pos x="T2" y="T3"/>
                  </a:cxn>
                  <a:cxn ang="0">
                    <a:pos x="T4" y="T5"/>
                  </a:cxn>
                  <a:cxn ang="0">
                    <a:pos x="T6" y="T7"/>
                  </a:cxn>
                  <a:cxn ang="0">
                    <a:pos x="T8" y="T9"/>
                  </a:cxn>
                </a:cxnLst>
                <a:rect l="0" t="0" r="r" b="b"/>
                <a:pathLst>
                  <a:path w="37" h="23">
                    <a:moveTo>
                      <a:pt x="22" y="5"/>
                    </a:moveTo>
                    <a:cubicBezTo>
                      <a:pt x="32" y="9"/>
                      <a:pt x="37" y="20"/>
                      <a:pt x="37" y="20"/>
                    </a:cubicBezTo>
                    <a:cubicBezTo>
                      <a:pt x="37" y="20"/>
                      <a:pt x="25" y="23"/>
                      <a:pt x="15" y="19"/>
                    </a:cubicBezTo>
                    <a:cubicBezTo>
                      <a:pt x="5" y="15"/>
                      <a:pt x="0" y="4"/>
                      <a:pt x="0" y="4"/>
                    </a:cubicBezTo>
                    <a:cubicBezTo>
                      <a:pt x="0" y="4"/>
                      <a:pt x="11" y="0"/>
                      <a:pt x="2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3" name="Freeform 774"/>
              <p:cNvSpPr/>
              <p:nvPr/>
            </p:nvSpPr>
            <p:spPr bwMode="auto">
              <a:xfrm>
                <a:off x="-5111750" y="2792413"/>
                <a:ext cx="79375" cy="34925"/>
              </a:xfrm>
              <a:custGeom>
                <a:avLst/>
                <a:gdLst>
                  <a:gd name="T0" fmla="*/ 30 w 50"/>
                  <a:gd name="T1" fmla="*/ 2 h 22"/>
                  <a:gd name="T2" fmla="*/ 50 w 50"/>
                  <a:gd name="T3" fmla="*/ 22 h 22"/>
                  <a:gd name="T4" fmla="*/ 21 w 50"/>
                  <a:gd name="T5" fmla="*/ 21 h 22"/>
                  <a:gd name="T6" fmla="*/ 0 w 50"/>
                  <a:gd name="T7" fmla="*/ 0 h 22"/>
                  <a:gd name="T8" fmla="*/ 30 w 50"/>
                  <a:gd name="T9" fmla="*/ 2 h 22"/>
                </a:gdLst>
                <a:ahLst/>
                <a:cxnLst>
                  <a:cxn ang="0">
                    <a:pos x="T0" y="T1"/>
                  </a:cxn>
                  <a:cxn ang="0">
                    <a:pos x="T2" y="T3"/>
                  </a:cxn>
                  <a:cxn ang="0">
                    <a:pos x="T4" y="T5"/>
                  </a:cxn>
                  <a:cxn ang="0">
                    <a:pos x="T6" y="T7"/>
                  </a:cxn>
                  <a:cxn ang="0">
                    <a:pos x="T8" y="T9"/>
                  </a:cxn>
                </a:cxnLst>
                <a:rect l="0" t="0" r="r" b="b"/>
                <a:pathLst>
                  <a:path w="50" h="22">
                    <a:moveTo>
                      <a:pt x="30" y="2"/>
                    </a:moveTo>
                    <a:lnTo>
                      <a:pt x="50" y="22"/>
                    </a:lnTo>
                    <a:lnTo>
                      <a:pt x="21" y="21"/>
                    </a:lnTo>
                    <a:lnTo>
                      <a:pt x="0" y="0"/>
                    </a:lnTo>
                    <a:lnTo>
                      <a:pt x="3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4" name="Freeform 775"/>
              <p:cNvSpPr/>
              <p:nvPr/>
            </p:nvSpPr>
            <p:spPr bwMode="auto">
              <a:xfrm>
                <a:off x="-5124450" y="2814638"/>
                <a:ext cx="12700" cy="11113"/>
              </a:xfrm>
              <a:custGeom>
                <a:avLst/>
                <a:gdLst>
                  <a:gd name="T0" fmla="*/ 2 w 6"/>
                  <a:gd name="T1" fmla="*/ 5 h 5"/>
                  <a:gd name="T2" fmla="*/ 1 w 6"/>
                  <a:gd name="T3" fmla="*/ 2 h 5"/>
                  <a:gd name="T4" fmla="*/ 4 w 6"/>
                  <a:gd name="T5" fmla="*/ 0 h 5"/>
                  <a:gd name="T6" fmla="*/ 5 w 6"/>
                  <a:gd name="T7" fmla="*/ 3 h 5"/>
                  <a:gd name="T8" fmla="*/ 2 w 6"/>
                  <a:gd name="T9" fmla="*/ 5 h 5"/>
                </a:gdLst>
                <a:ahLst/>
                <a:cxnLst>
                  <a:cxn ang="0">
                    <a:pos x="T0" y="T1"/>
                  </a:cxn>
                  <a:cxn ang="0">
                    <a:pos x="T2" y="T3"/>
                  </a:cxn>
                  <a:cxn ang="0">
                    <a:pos x="T4" y="T5"/>
                  </a:cxn>
                  <a:cxn ang="0">
                    <a:pos x="T6" y="T7"/>
                  </a:cxn>
                  <a:cxn ang="0">
                    <a:pos x="T8" y="T9"/>
                  </a:cxn>
                </a:cxnLst>
                <a:rect l="0" t="0" r="r" b="b"/>
                <a:pathLst>
                  <a:path w="6" h="5">
                    <a:moveTo>
                      <a:pt x="2" y="5"/>
                    </a:moveTo>
                    <a:cubicBezTo>
                      <a:pt x="1" y="4"/>
                      <a:pt x="0" y="3"/>
                      <a:pt x="1" y="2"/>
                    </a:cubicBezTo>
                    <a:cubicBezTo>
                      <a:pt x="1" y="1"/>
                      <a:pt x="3" y="0"/>
                      <a:pt x="4" y="0"/>
                    </a:cubicBezTo>
                    <a:cubicBezTo>
                      <a:pt x="5" y="1"/>
                      <a:pt x="6" y="2"/>
                      <a:pt x="5" y="3"/>
                    </a:cubicBezTo>
                    <a:cubicBezTo>
                      <a:pt x="5" y="5"/>
                      <a:pt x="3"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5" name="Freeform 776"/>
              <p:cNvSpPr/>
              <p:nvPr/>
            </p:nvSpPr>
            <p:spPr bwMode="auto">
              <a:xfrm>
                <a:off x="-5100637" y="2762251"/>
                <a:ext cx="9525" cy="11113"/>
              </a:xfrm>
              <a:custGeom>
                <a:avLst/>
                <a:gdLst>
                  <a:gd name="T0" fmla="*/ 2 w 5"/>
                  <a:gd name="T1" fmla="*/ 4 h 5"/>
                  <a:gd name="T2" fmla="*/ 1 w 5"/>
                  <a:gd name="T3" fmla="*/ 1 h 5"/>
                  <a:gd name="T4" fmla="*/ 4 w 5"/>
                  <a:gd name="T5" fmla="*/ 0 h 5"/>
                  <a:gd name="T6" fmla="*/ 5 w 5"/>
                  <a:gd name="T7" fmla="*/ 3 h 5"/>
                  <a:gd name="T8" fmla="*/ 2 w 5"/>
                  <a:gd name="T9" fmla="*/ 4 h 5"/>
                </a:gdLst>
                <a:ahLst/>
                <a:cxnLst>
                  <a:cxn ang="0">
                    <a:pos x="T0" y="T1"/>
                  </a:cxn>
                  <a:cxn ang="0">
                    <a:pos x="T2" y="T3"/>
                  </a:cxn>
                  <a:cxn ang="0">
                    <a:pos x="T4" y="T5"/>
                  </a:cxn>
                  <a:cxn ang="0">
                    <a:pos x="T6" y="T7"/>
                  </a:cxn>
                  <a:cxn ang="0">
                    <a:pos x="T8" y="T9"/>
                  </a:cxn>
                </a:cxnLst>
                <a:rect l="0" t="0" r="r" b="b"/>
                <a:pathLst>
                  <a:path w="5" h="5">
                    <a:moveTo>
                      <a:pt x="2" y="4"/>
                    </a:moveTo>
                    <a:cubicBezTo>
                      <a:pt x="1" y="4"/>
                      <a:pt x="0" y="3"/>
                      <a:pt x="1" y="1"/>
                    </a:cubicBezTo>
                    <a:cubicBezTo>
                      <a:pt x="1" y="0"/>
                      <a:pt x="2" y="0"/>
                      <a:pt x="4" y="0"/>
                    </a:cubicBezTo>
                    <a:cubicBezTo>
                      <a:pt x="5" y="1"/>
                      <a:pt x="5" y="2"/>
                      <a:pt x="5" y="3"/>
                    </a:cubicBezTo>
                    <a:cubicBezTo>
                      <a:pt x="4" y="4"/>
                      <a:pt x="3" y="5"/>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6" name="Freeform 777"/>
              <p:cNvSpPr/>
              <p:nvPr/>
            </p:nvSpPr>
            <p:spPr bwMode="auto">
              <a:xfrm>
                <a:off x="-5078412" y="2578101"/>
                <a:ext cx="84138" cy="36513"/>
              </a:xfrm>
              <a:custGeom>
                <a:avLst/>
                <a:gdLst>
                  <a:gd name="T0" fmla="*/ 19 w 39"/>
                  <a:gd name="T1" fmla="*/ 0 h 17"/>
                  <a:gd name="T2" fmla="*/ 39 w 39"/>
                  <a:gd name="T3" fmla="*/ 7 h 17"/>
                  <a:gd name="T4" fmla="*/ 20 w 39"/>
                  <a:gd name="T5" fmla="*/ 16 h 17"/>
                  <a:gd name="T6" fmla="*/ 0 w 39"/>
                  <a:gd name="T7" fmla="*/ 10 h 17"/>
                  <a:gd name="T8" fmla="*/ 19 w 39"/>
                  <a:gd name="T9" fmla="*/ 0 h 17"/>
                </a:gdLst>
                <a:ahLst/>
                <a:cxnLst>
                  <a:cxn ang="0">
                    <a:pos x="T0" y="T1"/>
                  </a:cxn>
                  <a:cxn ang="0">
                    <a:pos x="T2" y="T3"/>
                  </a:cxn>
                  <a:cxn ang="0">
                    <a:pos x="T4" y="T5"/>
                  </a:cxn>
                  <a:cxn ang="0">
                    <a:pos x="T6" y="T7"/>
                  </a:cxn>
                  <a:cxn ang="0">
                    <a:pos x="T8" y="T9"/>
                  </a:cxn>
                </a:cxnLst>
                <a:rect l="0" t="0" r="r" b="b"/>
                <a:pathLst>
                  <a:path w="39" h="17">
                    <a:moveTo>
                      <a:pt x="19" y="0"/>
                    </a:moveTo>
                    <a:cubicBezTo>
                      <a:pt x="30" y="0"/>
                      <a:pt x="39" y="7"/>
                      <a:pt x="39" y="7"/>
                    </a:cubicBezTo>
                    <a:cubicBezTo>
                      <a:pt x="39" y="7"/>
                      <a:pt x="31" y="15"/>
                      <a:pt x="20" y="16"/>
                    </a:cubicBezTo>
                    <a:cubicBezTo>
                      <a:pt x="9" y="17"/>
                      <a:pt x="0" y="10"/>
                      <a:pt x="0" y="10"/>
                    </a:cubicBezTo>
                    <a:cubicBezTo>
                      <a:pt x="0" y="10"/>
                      <a:pt x="8" y="1"/>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7" name="Freeform 778"/>
              <p:cNvSpPr/>
              <p:nvPr/>
            </p:nvSpPr>
            <p:spPr bwMode="auto">
              <a:xfrm>
                <a:off x="-4995862" y="2479676"/>
                <a:ext cx="38100" cy="85725"/>
              </a:xfrm>
              <a:custGeom>
                <a:avLst/>
                <a:gdLst>
                  <a:gd name="T0" fmla="*/ 1 w 18"/>
                  <a:gd name="T1" fmla="*/ 21 h 40"/>
                  <a:gd name="T2" fmla="*/ 12 w 18"/>
                  <a:gd name="T3" fmla="*/ 40 h 40"/>
                  <a:gd name="T4" fmla="*/ 17 w 18"/>
                  <a:gd name="T5" fmla="*/ 19 h 40"/>
                  <a:gd name="T6" fmla="*/ 6 w 18"/>
                  <a:gd name="T7" fmla="*/ 0 h 40"/>
                  <a:gd name="T8" fmla="*/ 1 w 18"/>
                  <a:gd name="T9" fmla="*/ 21 h 40"/>
                </a:gdLst>
                <a:ahLst/>
                <a:cxnLst>
                  <a:cxn ang="0">
                    <a:pos x="T0" y="T1"/>
                  </a:cxn>
                  <a:cxn ang="0">
                    <a:pos x="T2" y="T3"/>
                  </a:cxn>
                  <a:cxn ang="0">
                    <a:pos x="T4" y="T5"/>
                  </a:cxn>
                  <a:cxn ang="0">
                    <a:pos x="T6" y="T7"/>
                  </a:cxn>
                  <a:cxn ang="0">
                    <a:pos x="T8" y="T9"/>
                  </a:cxn>
                </a:cxnLst>
                <a:rect l="0" t="0" r="r" b="b"/>
                <a:pathLst>
                  <a:path w="18" h="40">
                    <a:moveTo>
                      <a:pt x="1" y="21"/>
                    </a:moveTo>
                    <a:cubicBezTo>
                      <a:pt x="3" y="32"/>
                      <a:pt x="12" y="40"/>
                      <a:pt x="12" y="40"/>
                    </a:cubicBezTo>
                    <a:cubicBezTo>
                      <a:pt x="12" y="40"/>
                      <a:pt x="18" y="30"/>
                      <a:pt x="17" y="19"/>
                    </a:cubicBezTo>
                    <a:cubicBezTo>
                      <a:pt x="15" y="8"/>
                      <a:pt x="6" y="0"/>
                      <a:pt x="6" y="0"/>
                    </a:cubicBezTo>
                    <a:cubicBezTo>
                      <a:pt x="6" y="0"/>
                      <a:pt x="0" y="10"/>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8" name="Freeform 779"/>
              <p:cNvSpPr/>
              <p:nvPr/>
            </p:nvSpPr>
            <p:spPr bwMode="auto">
              <a:xfrm>
                <a:off x="-5051425" y="2520951"/>
                <a:ext cx="63500" cy="55563"/>
              </a:xfrm>
              <a:custGeom>
                <a:avLst/>
                <a:gdLst>
                  <a:gd name="T0" fmla="*/ 20 w 30"/>
                  <a:gd name="T1" fmla="*/ 7 h 26"/>
                  <a:gd name="T2" fmla="*/ 30 w 30"/>
                  <a:gd name="T3" fmla="*/ 26 h 26"/>
                  <a:gd name="T4" fmla="*/ 10 w 30"/>
                  <a:gd name="T5" fmla="*/ 19 h 26"/>
                  <a:gd name="T6" fmla="*/ 0 w 30"/>
                  <a:gd name="T7" fmla="*/ 0 h 26"/>
                  <a:gd name="T8" fmla="*/ 20 w 30"/>
                  <a:gd name="T9" fmla="*/ 7 h 26"/>
                </a:gdLst>
                <a:ahLst/>
                <a:cxnLst>
                  <a:cxn ang="0">
                    <a:pos x="T0" y="T1"/>
                  </a:cxn>
                  <a:cxn ang="0">
                    <a:pos x="T2" y="T3"/>
                  </a:cxn>
                  <a:cxn ang="0">
                    <a:pos x="T4" y="T5"/>
                  </a:cxn>
                  <a:cxn ang="0">
                    <a:pos x="T6" y="T7"/>
                  </a:cxn>
                  <a:cxn ang="0">
                    <a:pos x="T8" y="T9"/>
                  </a:cxn>
                </a:cxnLst>
                <a:rect l="0" t="0" r="r" b="b"/>
                <a:pathLst>
                  <a:path w="30" h="26">
                    <a:moveTo>
                      <a:pt x="20" y="7"/>
                    </a:moveTo>
                    <a:cubicBezTo>
                      <a:pt x="29" y="14"/>
                      <a:pt x="30" y="26"/>
                      <a:pt x="30" y="26"/>
                    </a:cubicBezTo>
                    <a:cubicBezTo>
                      <a:pt x="30" y="26"/>
                      <a:pt x="19" y="26"/>
                      <a:pt x="10" y="19"/>
                    </a:cubicBezTo>
                    <a:cubicBezTo>
                      <a:pt x="2" y="11"/>
                      <a:pt x="0" y="0"/>
                      <a:pt x="0" y="0"/>
                    </a:cubicBezTo>
                    <a:cubicBezTo>
                      <a:pt x="0" y="0"/>
                      <a:pt x="12" y="0"/>
                      <a:pt x="2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9" name="Freeform 780"/>
              <p:cNvSpPr/>
              <p:nvPr/>
            </p:nvSpPr>
            <p:spPr bwMode="auto">
              <a:xfrm>
                <a:off x="-4972050" y="2586038"/>
                <a:ext cx="65088" cy="57150"/>
              </a:xfrm>
              <a:custGeom>
                <a:avLst/>
                <a:gdLst>
                  <a:gd name="T0" fmla="*/ 27 w 41"/>
                  <a:gd name="T1" fmla="*/ 10 h 36"/>
                  <a:gd name="T2" fmla="*/ 41 w 41"/>
                  <a:gd name="T3" fmla="*/ 36 h 36"/>
                  <a:gd name="T4" fmla="*/ 13 w 41"/>
                  <a:gd name="T5" fmla="*/ 26 h 36"/>
                  <a:gd name="T6" fmla="*/ 0 w 41"/>
                  <a:gd name="T7" fmla="*/ 0 h 36"/>
                  <a:gd name="T8" fmla="*/ 27 w 41"/>
                  <a:gd name="T9" fmla="*/ 10 h 36"/>
                </a:gdLst>
                <a:ahLst/>
                <a:cxnLst>
                  <a:cxn ang="0">
                    <a:pos x="T0" y="T1"/>
                  </a:cxn>
                  <a:cxn ang="0">
                    <a:pos x="T2" y="T3"/>
                  </a:cxn>
                  <a:cxn ang="0">
                    <a:pos x="T4" y="T5"/>
                  </a:cxn>
                  <a:cxn ang="0">
                    <a:pos x="T6" y="T7"/>
                  </a:cxn>
                  <a:cxn ang="0">
                    <a:pos x="T8" y="T9"/>
                  </a:cxn>
                </a:cxnLst>
                <a:rect l="0" t="0" r="r" b="b"/>
                <a:pathLst>
                  <a:path w="41" h="36">
                    <a:moveTo>
                      <a:pt x="27" y="10"/>
                    </a:moveTo>
                    <a:lnTo>
                      <a:pt x="41" y="36"/>
                    </a:lnTo>
                    <a:lnTo>
                      <a:pt x="13" y="26"/>
                    </a:lnTo>
                    <a:lnTo>
                      <a:pt x="0" y="0"/>
                    </a:lnTo>
                    <a:lnTo>
                      <a:pt x="27"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0" name="Freeform 781"/>
              <p:cNvSpPr/>
              <p:nvPr/>
            </p:nvSpPr>
            <p:spPr bwMode="auto">
              <a:xfrm>
                <a:off x="-4994275" y="2606676"/>
                <a:ext cx="12700" cy="9525"/>
              </a:xfrm>
              <a:custGeom>
                <a:avLst/>
                <a:gdLst>
                  <a:gd name="T0" fmla="*/ 2 w 6"/>
                  <a:gd name="T1" fmla="*/ 4 h 5"/>
                  <a:gd name="T2" fmla="*/ 1 w 6"/>
                  <a:gd name="T3" fmla="*/ 1 h 5"/>
                  <a:gd name="T4" fmla="*/ 4 w 6"/>
                  <a:gd name="T5" fmla="*/ 0 h 5"/>
                  <a:gd name="T6" fmla="*/ 5 w 6"/>
                  <a:gd name="T7" fmla="*/ 4 h 5"/>
                  <a:gd name="T8" fmla="*/ 2 w 6"/>
                  <a:gd name="T9" fmla="*/ 4 h 5"/>
                </a:gdLst>
                <a:ahLst/>
                <a:cxnLst>
                  <a:cxn ang="0">
                    <a:pos x="T0" y="T1"/>
                  </a:cxn>
                  <a:cxn ang="0">
                    <a:pos x="T2" y="T3"/>
                  </a:cxn>
                  <a:cxn ang="0">
                    <a:pos x="T4" y="T5"/>
                  </a:cxn>
                  <a:cxn ang="0">
                    <a:pos x="T6" y="T7"/>
                  </a:cxn>
                  <a:cxn ang="0">
                    <a:pos x="T8" y="T9"/>
                  </a:cxn>
                </a:cxnLst>
                <a:rect l="0" t="0" r="r" b="b"/>
                <a:pathLst>
                  <a:path w="6" h="5">
                    <a:moveTo>
                      <a:pt x="2" y="4"/>
                    </a:moveTo>
                    <a:cubicBezTo>
                      <a:pt x="1" y="3"/>
                      <a:pt x="0" y="2"/>
                      <a:pt x="1" y="1"/>
                    </a:cubicBezTo>
                    <a:cubicBezTo>
                      <a:pt x="2" y="0"/>
                      <a:pt x="3" y="0"/>
                      <a:pt x="4" y="0"/>
                    </a:cubicBezTo>
                    <a:cubicBezTo>
                      <a:pt x="5" y="1"/>
                      <a:pt x="6" y="3"/>
                      <a:pt x="5" y="4"/>
                    </a:cubicBezTo>
                    <a:cubicBezTo>
                      <a:pt x="4" y="4"/>
                      <a:pt x="3" y="5"/>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1" name="Freeform 782"/>
              <p:cNvSpPr/>
              <p:nvPr/>
            </p:nvSpPr>
            <p:spPr bwMode="auto">
              <a:xfrm>
                <a:off x="-4954587" y="2563813"/>
                <a:ext cx="11113" cy="9525"/>
              </a:xfrm>
              <a:custGeom>
                <a:avLst/>
                <a:gdLst>
                  <a:gd name="T0" fmla="*/ 1 w 5"/>
                  <a:gd name="T1" fmla="*/ 4 h 5"/>
                  <a:gd name="T2" fmla="*/ 1 w 5"/>
                  <a:gd name="T3" fmla="*/ 1 h 5"/>
                  <a:gd name="T4" fmla="*/ 4 w 5"/>
                  <a:gd name="T5" fmla="*/ 0 h 5"/>
                  <a:gd name="T6" fmla="*/ 4 w 5"/>
                  <a:gd name="T7" fmla="*/ 4 h 5"/>
                  <a:gd name="T8" fmla="*/ 1 w 5"/>
                  <a:gd name="T9" fmla="*/ 4 h 5"/>
                </a:gdLst>
                <a:ahLst/>
                <a:cxnLst>
                  <a:cxn ang="0">
                    <a:pos x="T0" y="T1"/>
                  </a:cxn>
                  <a:cxn ang="0">
                    <a:pos x="T2" y="T3"/>
                  </a:cxn>
                  <a:cxn ang="0">
                    <a:pos x="T4" y="T5"/>
                  </a:cxn>
                  <a:cxn ang="0">
                    <a:pos x="T6" y="T7"/>
                  </a:cxn>
                  <a:cxn ang="0">
                    <a:pos x="T8" y="T9"/>
                  </a:cxn>
                </a:cxnLst>
                <a:rect l="0" t="0" r="r" b="b"/>
                <a:pathLst>
                  <a:path w="5" h="5">
                    <a:moveTo>
                      <a:pt x="1" y="4"/>
                    </a:moveTo>
                    <a:cubicBezTo>
                      <a:pt x="0" y="3"/>
                      <a:pt x="0" y="2"/>
                      <a:pt x="1" y="1"/>
                    </a:cubicBezTo>
                    <a:cubicBezTo>
                      <a:pt x="1" y="0"/>
                      <a:pt x="3" y="0"/>
                      <a:pt x="4" y="0"/>
                    </a:cubicBezTo>
                    <a:cubicBezTo>
                      <a:pt x="5" y="1"/>
                      <a:pt x="5" y="3"/>
                      <a:pt x="4" y="4"/>
                    </a:cubicBezTo>
                    <a:cubicBezTo>
                      <a:pt x="3" y="4"/>
                      <a:pt x="2" y="5"/>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2" name="Freeform 783"/>
              <p:cNvSpPr/>
              <p:nvPr/>
            </p:nvSpPr>
            <p:spPr bwMode="auto">
              <a:xfrm>
                <a:off x="-4867275" y="2395538"/>
                <a:ext cx="82550" cy="42863"/>
              </a:xfrm>
              <a:custGeom>
                <a:avLst/>
                <a:gdLst>
                  <a:gd name="T0" fmla="*/ 21 w 38"/>
                  <a:gd name="T1" fmla="*/ 3 h 20"/>
                  <a:gd name="T2" fmla="*/ 38 w 38"/>
                  <a:gd name="T3" fmla="*/ 15 h 20"/>
                  <a:gd name="T4" fmla="*/ 17 w 38"/>
                  <a:gd name="T5" fmla="*/ 18 h 20"/>
                  <a:gd name="T6" fmla="*/ 0 w 38"/>
                  <a:gd name="T7" fmla="*/ 6 h 20"/>
                  <a:gd name="T8" fmla="*/ 21 w 38"/>
                  <a:gd name="T9" fmla="*/ 3 h 20"/>
                </a:gdLst>
                <a:ahLst/>
                <a:cxnLst>
                  <a:cxn ang="0">
                    <a:pos x="T0" y="T1"/>
                  </a:cxn>
                  <a:cxn ang="0">
                    <a:pos x="T2" y="T3"/>
                  </a:cxn>
                  <a:cxn ang="0">
                    <a:pos x="T4" y="T5"/>
                  </a:cxn>
                  <a:cxn ang="0">
                    <a:pos x="T6" y="T7"/>
                  </a:cxn>
                  <a:cxn ang="0">
                    <a:pos x="T8" y="T9"/>
                  </a:cxn>
                </a:cxnLst>
                <a:rect l="0" t="0" r="r" b="b"/>
                <a:pathLst>
                  <a:path w="38" h="20">
                    <a:moveTo>
                      <a:pt x="21" y="3"/>
                    </a:moveTo>
                    <a:cubicBezTo>
                      <a:pt x="32" y="5"/>
                      <a:pt x="38" y="15"/>
                      <a:pt x="38" y="15"/>
                    </a:cubicBezTo>
                    <a:cubicBezTo>
                      <a:pt x="38" y="15"/>
                      <a:pt x="28" y="20"/>
                      <a:pt x="17" y="18"/>
                    </a:cubicBezTo>
                    <a:cubicBezTo>
                      <a:pt x="7" y="15"/>
                      <a:pt x="0" y="6"/>
                      <a:pt x="0" y="6"/>
                    </a:cubicBezTo>
                    <a:cubicBezTo>
                      <a:pt x="0" y="6"/>
                      <a:pt x="10" y="0"/>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3" name="Freeform 784"/>
              <p:cNvSpPr/>
              <p:nvPr/>
            </p:nvSpPr>
            <p:spPr bwMode="auto">
              <a:xfrm>
                <a:off x="-4767262" y="2325688"/>
                <a:ext cx="39688" cy="82550"/>
              </a:xfrm>
              <a:custGeom>
                <a:avLst/>
                <a:gdLst>
                  <a:gd name="T0" fmla="*/ 2 w 19"/>
                  <a:gd name="T1" fmla="*/ 18 h 39"/>
                  <a:gd name="T2" fmla="*/ 6 w 19"/>
                  <a:gd name="T3" fmla="*/ 39 h 39"/>
                  <a:gd name="T4" fmla="*/ 17 w 19"/>
                  <a:gd name="T5" fmla="*/ 21 h 39"/>
                  <a:gd name="T6" fmla="*/ 13 w 19"/>
                  <a:gd name="T7" fmla="*/ 0 h 39"/>
                  <a:gd name="T8" fmla="*/ 2 w 19"/>
                  <a:gd name="T9" fmla="*/ 18 h 39"/>
                </a:gdLst>
                <a:ahLst/>
                <a:cxnLst>
                  <a:cxn ang="0">
                    <a:pos x="T0" y="T1"/>
                  </a:cxn>
                  <a:cxn ang="0">
                    <a:pos x="T2" y="T3"/>
                  </a:cxn>
                  <a:cxn ang="0">
                    <a:pos x="T4" y="T5"/>
                  </a:cxn>
                  <a:cxn ang="0">
                    <a:pos x="T6" y="T7"/>
                  </a:cxn>
                  <a:cxn ang="0">
                    <a:pos x="T8" y="T9"/>
                  </a:cxn>
                </a:cxnLst>
                <a:rect l="0" t="0" r="r" b="b"/>
                <a:pathLst>
                  <a:path w="19" h="39">
                    <a:moveTo>
                      <a:pt x="2" y="18"/>
                    </a:moveTo>
                    <a:cubicBezTo>
                      <a:pt x="0" y="29"/>
                      <a:pt x="6" y="39"/>
                      <a:pt x="6" y="39"/>
                    </a:cubicBezTo>
                    <a:cubicBezTo>
                      <a:pt x="6" y="39"/>
                      <a:pt x="15" y="32"/>
                      <a:pt x="17" y="21"/>
                    </a:cubicBezTo>
                    <a:cubicBezTo>
                      <a:pt x="19" y="10"/>
                      <a:pt x="13" y="0"/>
                      <a:pt x="13" y="0"/>
                    </a:cubicBezTo>
                    <a:cubicBezTo>
                      <a:pt x="13" y="0"/>
                      <a:pt x="4" y="7"/>
                      <a:pt x="2"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4" name="Freeform 785"/>
              <p:cNvSpPr/>
              <p:nvPr/>
            </p:nvSpPr>
            <p:spPr bwMode="auto">
              <a:xfrm>
                <a:off x="-4821237" y="2339976"/>
                <a:ext cx="53975" cy="73025"/>
              </a:xfrm>
              <a:custGeom>
                <a:avLst/>
                <a:gdLst>
                  <a:gd name="T0" fmla="*/ 19 w 25"/>
                  <a:gd name="T1" fmla="*/ 13 h 34"/>
                  <a:gd name="T2" fmla="*/ 23 w 25"/>
                  <a:gd name="T3" fmla="*/ 34 h 34"/>
                  <a:gd name="T4" fmla="*/ 6 w 25"/>
                  <a:gd name="T5" fmla="*/ 21 h 34"/>
                  <a:gd name="T6" fmla="*/ 2 w 25"/>
                  <a:gd name="T7" fmla="*/ 0 h 34"/>
                  <a:gd name="T8" fmla="*/ 19 w 25"/>
                  <a:gd name="T9" fmla="*/ 13 h 34"/>
                </a:gdLst>
                <a:ahLst/>
                <a:cxnLst>
                  <a:cxn ang="0">
                    <a:pos x="T0" y="T1"/>
                  </a:cxn>
                  <a:cxn ang="0">
                    <a:pos x="T2" y="T3"/>
                  </a:cxn>
                  <a:cxn ang="0">
                    <a:pos x="T4" y="T5"/>
                  </a:cxn>
                  <a:cxn ang="0">
                    <a:pos x="T6" y="T7"/>
                  </a:cxn>
                  <a:cxn ang="0">
                    <a:pos x="T8" y="T9"/>
                  </a:cxn>
                </a:cxnLst>
                <a:rect l="0" t="0" r="r" b="b"/>
                <a:pathLst>
                  <a:path w="25" h="34">
                    <a:moveTo>
                      <a:pt x="19" y="13"/>
                    </a:moveTo>
                    <a:cubicBezTo>
                      <a:pt x="25" y="23"/>
                      <a:pt x="23" y="34"/>
                      <a:pt x="23" y="34"/>
                    </a:cubicBezTo>
                    <a:cubicBezTo>
                      <a:pt x="23" y="34"/>
                      <a:pt x="12" y="31"/>
                      <a:pt x="6" y="21"/>
                    </a:cubicBezTo>
                    <a:cubicBezTo>
                      <a:pt x="0" y="12"/>
                      <a:pt x="2" y="0"/>
                      <a:pt x="2" y="0"/>
                    </a:cubicBezTo>
                    <a:cubicBezTo>
                      <a:pt x="2" y="0"/>
                      <a:pt x="13" y="4"/>
                      <a:pt x="1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5" name="Freeform 786"/>
              <p:cNvSpPr/>
              <p:nvPr/>
            </p:nvSpPr>
            <p:spPr bwMode="auto">
              <a:xfrm>
                <a:off x="-4760912" y="2427288"/>
                <a:ext cx="42863" cy="73025"/>
              </a:xfrm>
              <a:custGeom>
                <a:avLst/>
                <a:gdLst>
                  <a:gd name="T0" fmla="*/ 21 w 27"/>
                  <a:gd name="T1" fmla="*/ 18 h 46"/>
                  <a:gd name="T2" fmla="*/ 27 w 27"/>
                  <a:gd name="T3" fmla="*/ 46 h 46"/>
                  <a:gd name="T4" fmla="*/ 4 w 27"/>
                  <a:gd name="T5" fmla="*/ 29 h 46"/>
                  <a:gd name="T6" fmla="*/ 0 w 27"/>
                  <a:gd name="T7" fmla="*/ 0 h 46"/>
                  <a:gd name="T8" fmla="*/ 21 w 27"/>
                  <a:gd name="T9" fmla="*/ 18 h 46"/>
                </a:gdLst>
                <a:ahLst/>
                <a:cxnLst>
                  <a:cxn ang="0">
                    <a:pos x="T0" y="T1"/>
                  </a:cxn>
                  <a:cxn ang="0">
                    <a:pos x="T2" y="T3"/>
                  </a:cxn>
                  <a:cxn ang="0">
                    <a:pos x="T4" y="T5"/>
                  </a:cxn>
                  <a:cxn ang="0">
                    <a:pos x="T6" y="T7"/>
                  </a:cxn>
                  <a:cxn ang="0">
                    <a:pos x="T8" y="T9"/>
                  </a:cxn>
                </a:cxnLst>
                <a:rect l="0" t="0" r="r" b="b"/>
                <a:pathLst>
                  <a:path w="27" h="46">
                    <a:moveTo>
                      <a:pt x="21" y="18"/>
                    </a:moveTo>
                    <a:lnTo>
                      <a:pt x="27" y="46"/>
                    </a:lnTo>
                    <a:lnTo>
                      <a:pt x="4" y="29"/>
                    </a:lnTo>
                    <a:lnTo>
                      <a:pt x="0" y="0"/>
                    </a:lnTo>
                    <a:lnTo>
                      <a:pt x="21"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6" name="Freeform 787"/>
              <p:cNvSpPr/>
              <p:nvPr/>
            </p:nvSpPr>
            <p:spPr bwMode="auto">
              <a:xfrm>
                <a:off x="-4789487" y="2441576"/>
                <a:ext cx="11113" cy="9525"/>
              </a:xfrm>
              <a:custGeom>
                <a:avLst/>
                <a:gdLst>
                  <a:gd name="T0" fmla="*/ 0 w 5"/>
                  <a:gd name="T1" fmla="*/ 4 h 5"/>
                  <a:gd name="T2" fmla="*/ 1 w 5"/>
                  <a:gd name="T3" fmla="*/ 1 h 5"/>
                  <a:gd name="T4" fmla="*/ 4 w 5"/>
                  <a:gd name="T5" fmla="*/ 2 h 5"/>
                  <a:gd name="T6" fmla="*/ 4 w 5"/>
                  <a:gd name="T7" fmla="*/ 5 h 5"/>
                  <a:gd name="T8" fmla="*/ 0 w 5"/>
                  <a:gd name="T9" fmla="*/ 4 h 5"/>
                </a:gdLst>
                <a:ahLst/>
                <a:cxnLst>
                  <a:cxn ang="0">
                    <a:pos x="T0" y="T1"/>
                  </a:cxn>
                  <a:cxn ang="0">
                    <a:pos x="T2" y="T3"/>
                  </a:cxn>
                  <a:cxn ang="0">
                    <a:pos x="T4" y="T5"/>
                  </a:cxn>
                  <a:cxn ang="0">
                    <a:pos x="T6" y="T7"/>
                  </a:cxn>
                  <a:cxn ang="0">
                    <a:pos x="T8" y="T9"/>
                  </a:cxn>
                </a:cxnLst>
                <a:rect l="0" t="0" r="r" b="b"/>
                <a:pathLst>
                  <a:path w="5" h="5">
                    <a:moveTo>
                      <a:pt x="0" y="4"/>
                    </a:moveTo>
                    <a:cubicBezTo>
                      <a:pt x="0" y="3"/>
                      <a:pt x="0" y="2"/>
                      <a:pt x="1" y="1"/>
                    </a:cubicBezTo>
                    <a:cubicBezTo>
                      <a:pt x="2" y="0"/>
                      <a:pt x="4" y="1"/>
                      <a:pt x="4" y="2"/>
                    </a:cubicBezTo>
                    <a:cubicBezTo>
                      <a:pt x="5" y="3"/>
                      <a:pt x="5" y="4"/>
                      <a:pt x="4" y="5"/>
                    </a:cubicBezTo>
                    <a:cubicBezTo>
                      <a:pt x="3" y="5"/>
                      <a:pt x="1" y="5"/>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7" name="Freeform 788"/>
              <p:cNvSpPr/>
              <p:nvPr/>
            </p:nvSpPr>
            <p:spPr bwMode="auto">
              <a:xfrm>
                <a:off x="-4741862" y="2413001"/>
                <a:ext cx="12700" cy="11113"/>
              </a:xfrm>
              <a:custGeom>
                <a:avLst/>
                <a:gdLst>
                  <a:gd name="T0" fmla="*/ 1 w 6"/>
                  <a:gd name="T1" fmla="*/ 3 h 5"/>
                  <a:gd name="T2" fmla="*/ 2 w 6"/>
                  <a:gd name="T3" fmla="*/ 0 h 5"/>
                  <a:gd name="T4" fmla="*/ 5 w 6"/>
                  <a:gd name="T5" fmla="*/ 1 h 5"/>
                  <a:gd name="T6" fmla="*/ 4 w 6"/>
                  <a:gd name="T7" fmla="*/ 4 h 5"/>
                  <a:gd name="T8" fmla="*/ 1 w 6"/>
                  <a:gd name="T9" fmla="*/ 3 h 5"/>
                </a:gdLst>
                <a:ahLst/>
                <a:cxnLst>
                  <a:cxn ang="0">
                    <a:pos x="T0" y="T1"/>
                  </a:cxn>
                  <a:cxn ang="0">
                    <a:pos x="T2" y="T3"/>
                  </a:cxn>
                  <a:cxn ang="0">
                    <a:pos x="T4" y="T5"/>
                  </a:cxn>
                  <a:cxn ang="0">
                    <a:pos x="T6" y="T7"/>
                  </a:cxn>
                  <a:cxn ang="0">
                    <a:pos x="T8" y="T9"/>
                  </a:cxn>
                </a:cxnLst>
                <a:rect l="0" t="0" r="r" b="b"/>
                <a:pathLst>
                  <a:path w="6" h="5">
                    <a:moveTo>
                      <a:pt x="1" y="3"/>
                    </a:moveTo>
                    <a:cubicBezTo>
                      <a:pt x="0" y="2"/>
                      <a:pt x="1" y="1"/>
                      <a:pt x="2" y="0"/>
                    </a:cubicBezTo>
                    <a:cubicBezTo>
                      <a:pt x="3" y="0"/>
                      <a:pt x="4" y="0"/>
                      <a:pt x="5" y="1"/>
                    </a:cubicBezTo>
                    <a:cubicBezTo>
                      <a:pt x="6" y="2"/>
                      <a:pt x="5" y="3"/>
                      <a:pt x="4" y="4"/>
                    </a:cubicBezTo>
                    <a:cubicBezTo>
                      <a:pt x="3" y="5"/>
                      <a:pt x="2" y="4"/>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8" name="Freeform 789"/>
              <p:cNvSpPr/>
              <p:nvPr/>
            </p:nvSpPr>
            <p:spPr bwMode="auto">
              <a:xfrm>
                <a:off x="-4632325" y="2286001"/>
                <a:ext cx="76200" cy="53975"/>
              </a:xfrm>
              <a:custGeom>
                <a:avLst/>
                <a:gdLst>
                  <a:gd name="T0" fmla="*/ 21 w 35"/>
                  <a:gd name="T1" fmla="*/ 6 h 25"/>
                  <a:gd name="T2" fmla="*/ 35 w 35"/>
                  <a:gd name="T3" fmla="*/ 22 h 25"/>
                  <a:gd name="T4" fmla="*/ 14 w 35"/>
                  <a:gd name="T5" fmla="*/ 19 h 25"/>
                  <a:gd name="T6" fmla="*/ 0 w 35"/>
                  <a:gd name="T7" fmla="*/ 2 h 25"/>
                  <a:gd name="T8" fmla="*/ 21 w 35"/>
                  <a:gd name="T9" fmla="*/ 6 h 25"/>
                </a:gdLst>
                <a:ahLst/>
                <a:cxnLst>
                  <a:cxn ang="0">
                    <a:pos x="T0" y="T1"/>
                  </a:cxn>
                  <a:cxn ang="0">
                    <a:pos x="T2" y="T3"/>
                  </a:cxn>
                  <a:cxn ang="0">
                    <a:pos x="T4" y="T5"/>
                  </a:cxn>
                  <a:cxn ang="0">
                    <a:pos x="T6" y="T7"/>
                  </a:cxn>
                  <a:cxn ang="0">
                    <a:pos x="T8" y="T9"/>
                  </a:cxn>
                </a:cxnLst>
                <a:rect l="0" t="0" r="r" b="b"/>
                <a:pathLst>
                  <a:path w="35" h="25">
                    <a:moveTo>
                      <a:pt x="21" y="6"/>
                    </a:moveTo>
                    <a:cubicBezTo>
                      <a:pt x="31" y="11"/>
                      <a:pt x="35" y="22"/>
                      <a:pt x="35" y="22"/>
                    </a:cubicBezTo>
                    <a:cubicBezTo>
                      <a:pt x="35" y="22"/>
                      <a:pt x="23" y="25"/>
                      <a:pt x="14" y="19"/>
                    </a:cubicBezTo>
                    <a:cubicBezTo>
                      <a:pt x="4" y="13"/>
                      <a:pt x="0" y="2"/>
                      <a:pt x="0" y="2"/>
                    </a:cubicBezTo>
                    <a:cubicBezTo>
                      <a:pt x="0" y="2"/>
                      <a:pt x="12" y="0"/>
                      <a:pt x="2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9" name="Freeform 790"/>
              <p:cNvSpPr/>
              <p:nvPr/>
            </p:nvSpPr>
            <p:spPr bwMode="auto">
              <a:xfrm>
                <a:off x="-4529137" y="2247901"/>
                <a:ext cx="49213" cy="77788"/>
              </a:xfrm>
              <a:custGeom>
                <a:avLst/>
                <a:gdLst>
                  <a:gd name="T0" fmla="*/ 5 w 23"/>
                  <a:gd name="T1" fmla="*/ 14 h 36"/>
                  <a:gd name="T2" fmla="*/ 2 w 23"/>
                  <a:gd name="T3" fmla="*/ 36 h 36"/>
                  <a:gd name="T4" fmla="*/ 18 w 23"/>
                  <a:gd name="T5" fmla="*/ 21 h 36"/>
                  <a:gd name="T6" fmla="*/ 20 w 23"/>
                  <a:gd name="T7" fmla="*/ 0 h 36"/>
                  <a:gd name="T8" fmla="*/ 5 w 23"/>
                  <a:gd name="T9" fmla="*/ 14 h 36"/>
                </a:gdLst>
                <a:ahLst/>
                <a:cxnLst>
                  <a:cxn ang="0">
                    <a:pos x="T0" y="T1"/>
                  </a:cxn>
                  <a:cxn ang="0">
                    <a:pos x="T2" y="T3"/>
                  </a:cxn>
                  <a:cxn ang="0">
                    <a:pos x="T4" y="T5"/>
                  </a:cxn>
                  <a:cxn ang="0">
                    <a:pos x="T6" y="T7"/>
                  </a:cxn>
                  <a:cxn ang="0">
                    <a:pos x="T8" y="T9"/>
                  </a:cxn>
                </a:cxnLst>
                <a:rect l="0" t="0" r="r" b="b"/>
                <a:pathLst>
                  <a:path w="23" h="36">
                    <a:moveTo>
                      <a:pt x="5" y="14"/>
                    </a:moveTo>
                    <a:cubicBezTo>
                      <a:pt x="0" y="24"/>
                      <a:pt x="2" y="36"/>
                      <a:pt x="2" y="36"/>
                    </a:cubicBezTo>
                    <a:cubicBezTo>
                      <a:pt x="2" y="36"/>
                      <a:pt x="13" y="31"/>
                      <a:pt x="18" y="21"/>
                    </a:cubicBezTo>
                    <a:cubicBezTo>
                      <a:pt x="23" y="12"/>
                      <a:pt x="20" y="0"/>
                      <a:pt x="20" y="0"/>
                    </a:cubicBezTo>
                    <a:cubicBezTo>
                      <a:pt x="20" y="0"/>
                      <a:pt x="9" y="5"/>
                      <a:pt x="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0" name="Freeform 791"/>
              <p:cNvSpPr/>
              <p:nvPr/>
            </p:nvSpPr>
            <p:spPr bwMode="auto">
              <a:xfrm>
                <a:off x="-4576762" y="2241551"/>
                <a:ext cx="46038" cy="84138"/>
              </a:xfrm>
              <a:custGeom>
                <a:avLst/>
                <a:gdLst>
                  <a:gd name="T0" fmla="*/ 18 w 21"/>
                  <a:gd name="T1" fmla="*/ 18 h 39"/>
                  <a:gd name="T2" fmla="*/ 16 w 21"/>
                  <a:gd name="T3" fmla="*/ 39 h 39"/>
                  <a:gd name="T4" fmla="*/ 3 w 21"/>
                  <a:gd name="T5" fmla="*/ 21 h 39"/>
                  <a:gd name="T6" fmla="*/ 6 w 21"/>
                  <a:gd name="T7" fmla="*/ 0 h 39"/>
                  <a:gd name="T8" fmla="*/ 18 w 21"/>
                  <a:gd name="T9" fmla="*/ 18 h 39"/>
                </a:gdLst>
                <a:ahLst/>
                <a:cxnLst>
                  <a:cxn ang="0">
                    <a:pos x="T0" y="T1"/>
                  </a:cxn>
                  <a:cxn ang="0">
                    <a:pos x="T2" y="T3"/>
                  </a:cxn>
                  <a:cxn ang="0">
                    <a:pos x="T4" y="T5"/>
                  </a:cxn>
                  <a:cxn ang="0">
                    <a:pos x="T6" y="T7"/>
                  </a:cxn>
                  <a:cxn ang="0">
                    <a:pos x="T8" y="T9"/>
                  </a:cxn>
                </a:cxnLst>
                <a:rect l="0" t="0" r="r" b="b"/>
                <a:pathLst>
                  <a:path w="21" h="39">
                    <a:moveTo>
                      <a:pt x="18" y="18"/>
                    </a:moveTo>
                    <a:cubicBezTo>
                      <a:pt x="21" y="28"/>
                      <a:pt x="16" y="39"/>
                      <a:pt x="16" y="39"/>
                    </a:cubicBezTo>
                    <a:cubicBezTo>
                      <a:pt x="16" y="39"/>
                      <a:pt x="6" y="32"/>
                      <a:pt x="3" y="21"/>
                    </a:cubicBezTo>
                    <a:cubicBezTo>
                      <a:pt x="0" y="11"/>
                      <a:pt x="6" y="0"/>
                      <a:pt x="6" y="0"/>
                    </a:cubicBezTo>
                    <a:cubicBezTo>
                      <a:pt x="6" y="0"/>
                      <a:pt x="15" y="7"/>
                      <a:pt x="18"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1" name="Freeform 792"/>
              <p:cNvSpPr/>
              <p:nvPr/>
            </p:nvSpPr>
            <p:spPr bwMode="auto">
              <a:xfrm>
                <a:off x="-4541837" y="2341563"/>
                <a:ext cx="31750" cy="82550"/>
              </a:xfrm>
              <a:custGeom>
                <a:avLst/>
                <a:gdLst>
                  <a:gd name="T0" fmla="*/ 20 w 20"/>
                  <a:gd name="T1" fmla="*/ 23 h 52"/>
                  <a:gd name="T2" fmla="*/ 16 w 20"/>
                  <a:gd name="T3" fmla="*/ 52 h 52"/>
                  <a:gd name="T4" fmla="*/ 0 w 20"/>
                  <a:gd name="T5" fmla="*/ 29 h 52"/>
                  <a:gd name="T6" fmla="*/ 3 w 20"/>
                  <a:gd name="T7" fmla="*/ 0 h 52"/>
                  <a:gd name="T8" fmla="*/ 20 w 20"/>
                  <a:gd name="T9" fmla="*/ 23 h 52"/>
                </a:gdLst>
                <a:ahLst/>
                <a:cxnLst>
                  <a:cxn ang="0">
                    <a:pos x="T0" y="T1"/>
                  </a:cxn>
                  <a:cxn ang="0">
                    <a:pos x="T2" y="T3"/>
                  </a:cxn>
                  <a:cxn ang="0">
                    <a:pos x="T4" y="T5"/>
                  </a:cxn>
                  <a:cxn ang="0">
                    <a:pos x="T6" y="T7"/>
                  </a:cxn>
                  <a:cxn ang="0">
                    <a:pos x="T8" y="T9"/>
                  </a:cxn>
                </a:cxnLst>
                <a:rect l="0" t="0" r="r" b="b"/>
                <a:pathLst>
                  <a:path w="20" h="52">
                    <a:moveTo>
                      <a:pt x="20" y="23"/>
                    </a:moveTo>
                    <a:lnTo>
                      <a:pt x="16" y="52"/>
                    </a:lnTo>
                    <a:lnTo>
                      <a:pt x="0" y="29"/>
                    </a:lnTo>
                    <a:lnTo>
                      <a:pt x="3" y="0"/>
                    </a:lnTo>
                    <a:lnTo>
                      <a:pt x="20"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2" name="Freeform 793"/>
              <p:cNvSpPr/>
              <p:nvPr/>
            </p:nvSpPr>
            <p:spPr bwMode="auto">
              <a:xfrm>
                <a:off x="-4567237" y="2346326"/>
                <a:ext cx="11113" cy="11113"/>
              </a:xfrm>
              <a:custGeom>
                <a:avLst/>
                <a:gdLst>
                  <a:gd name="T0" fmla="*/ 0 w 5"/>
                  <a:gd name="T1" fmla="*/ 4 h 5"/>
                  <a:gd name="T2" fmla="*/ 1 w 5"/>
                  <a:gd name="T3" fmla="*/ 1 h 5"/>
                  <a:gd name="T4" fmla="*/ 4 w 5"/>
                  <a:gd name="T5" fmla="*/ 2 h 5"/>
                  <a:gd name="T6" fmla="*/ 3 w 5"/>
                  <a:gd name="T7" fmla="*/ 5 h 5"/>
                  <a:gd name="T8" fmla="*/ 0 w 5"/>
                  <a:gd name="T9" fmla="*/ 4 h 5"/>
                </a:gdLst>
                <a:ahLst/>
                <a:cxnLst>
                  <a:cxn ang="0">
                    <a:pos x="T0" y="T1"/>
                  </a:cxn>
                  <a:cxn ang="0">
                    <a:pos x="T2" y="T3"/>
                  </a:cxn>
                  <a:cxn ang="0">
                    <a:pos x="T4" y="T5"/>
                  </a:cxn>
                  <a:cxn ang="0">
                    <a:pos x="T6" y="T7"/>
                  </a:cxn>
                  <a:cxn ang="0">
                    <a:pos x="T8" y="T9"/>
                  </a:cxn>
                </a:cxnLst>
                <a:rect l="0" t="0" r="r" b="b"/>
                <a:pathLst>
                  <a:path w="5" h="5">
                    <a:moveTo>
                      <a:pt x="0" y="4"/>
                    </a:moveTo>
                    <a:cubicBezTo>
                      <a:pt x="0" y="2"/>
                      <a:pt x="0" y="1"/>
                      <a:pt x="1" y="1"/>
                    </a:cubicBezTo>
                    <a:cubicBezTo>
                      <a:pt x="3" y="0"/>
                      <a:pt x="4" y="1"/>
                      <a:pt x="4" y="2"/>
                    </a:cubicBezTo>
                    <a:cubicBezTo>
                      <a:pt x="5" y="3"/>
                      <a:pt x="4" y="5"/>
                      <a:pt x="3" y="5"/>
                    </a:cubicBezTo>
                    <a:cubicBezTo>
                      <a:pt x="2" y="5"/>
                      <a:pt x="0" y="5"/>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3" name="Freeform 794"/>
              <p:cNvSpPr/>
              <p:nvPr/>
            </p:nvSpPr>
            <p:spPr bwMode="auto">
              <a:xfrm>
                <a:off x="-4513262" y="2333626"/>
                <a:ext cx="11113" cy="11113"/>
              </a:xfrm>
              <a:custGeom>
                <a:avLst/>
                <a:gdLst>
                  <a:gd name="T0" fmla="*/ 1 w 5"/>
                  <a:gd name="T1" fmla="*/ 3 h 5"/>
                  <a:gd name="T2" fmla="*/ 2 w 5"/>
                  <a:gd name="T3" fmla="*/ 0 h 5"/>
                  <a:gd name="T4" fmla="*/ 5 w 5"/>
                  <a:gd name="T5" fmla="*/ 2 h 5"/>
                  <a:gd name="T6" fmla="*/ 3 w 5"/>
                  <a:gd name="T7" fmla="*/ 4 h 5"/>
                  <a:gd name="T8" fmla="*/ 1 w 5"/>
                  <a:gd name="T9" fmla="*/ 3 h 5"/>
                </a:gdLst>
                <a:ahLst/>
                <a:cxnLst>
                  <a:cxn ang="0">
                    <a:pos x="T0" y="T1"/>
                  </a:cxn>
                  <a:cxn ang="0">
                    <a:pos x="T2" y="T3"/>
                  </a:cxn>
                  <a:cxn ang="0">
                    <a:pos x="T4" y="T5"/>
                  </a:cxn>
                  <a:cxn ang="0">
                    <a:pos x="T6" y="T7"/>
                  </a:cxn>
                  <a:cxn ang="0">
                    <a:pos x="T8" y="T9"/>
                  </a:cxn>
                </a:cxnLst>
                <a:rect l="0" t="0" r="r" b="b"/>
                <a:pathLst>
                  <a:path w="5" h="5">
                    <a:moveTo>
                      <a:pt x="1" y="3"/>
                    </a:moveTo>
                    <a:cubicBezTo>
                      <a:pt x="0" y="2"/>
                      <a:pt x="1" y="0"/>
                      <a:pt x="2" y="0"/>
                    </a:cubicBezTo>
                    <a:cubicBezTo>
                      <a:pt x="3" y="0"/>
                      <a:pt x="5" y="0"/>
                      <a:pt x="5" y="2"/>
                    </a:cubicBezTo>
                    <a:cubicBezTo>
                      <a:pt x="5" y="3"/>
                      <a:pt x="5" y="4"/>
                      <a:pt x="3" y="4"/>
                    </a:cubicBezTo>
                    <a:cubicBezTo>
                      <a:pt x="2" y="5"/>
                      <a:pt x="1" y="4"/>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4" name="Freeform 795"/>
              <p:cNvSpPr/>
              <p:nvPr/>
            </p:nvSpPr>
            <p:spPr bwMode="auto">
              <a:xfrm>
                <a:off x="-4257675" y="3962401"/>
                <a:ext cx="66675" cy="55563"/>
              </a:xfrm>
              <a:custGeom>
                <a:avLst/>
                <a:gdLst>
                  <a:gd name="T0" fmla="*/ 10 w 31"/>
                  <a:gd name="T1" fmla="*/ 19 h 26"/>
                  <a:gd name="T2" fmla="*/ 0 w 31"/>
                  <a:gd name="T3" fmla="*/ 0 h 26"/>
                  <a:gd name="T4" fmla="*/ 20 w 31"/>
                  <a:gd name="T5" fmla="*/ 7 h 26"/>
                  <a:gd name="T6" fmla="*/ 31 w 31"/>
                  <a:gd name="T7" fmla="*/ 25 h 26"/>
                  <a:gd name="T8" fmla="*/ 10 w 31"/>
                  <a:gd name="T9" fmla="*/ 19 h 26"/>
                </a:gdLst>
                <a:ahLst/>
                <a:cxnLst>
                  <a:cxn ang="0">
                    <a:pos x="T0" y="T1"/>
                  </a:cxn>
                  <a:cxn ang="0">
                    <a:pos x="T2" y="T3"/>
                  </a:cxn>
                  <a:cxn ang="0">
                    <a:pos x="T4" y="T5"/>
                  </a:cxn>
                  <a:cxn ang="0">
                    <a:pos x="T6" y="T7"/>
                  </a:cxn>
                  <a:cxn ang="0">
                    <a:pos x="T8" y="T9"/>
                  </a:cxn>
                </a:cxnLst>
                <a:rect l="0" t="0" r="r" b="b"/>
                <a:pathLst>
                  <a:path w="31" h="26">
                    <a:moveTo>
                      <a:pt x="10" y="19"/>
                    </a:moveTo>
                    <a:cubicBezTo>
                      <a:pt x="2" y="12"/>
                      <a:pt x="0" y="0"/>
                      <a:pt x="0" y="0"/>
                    </a:cubicBezTo>
                    <a:cubicBezTo>
                      <a:pt x="0" y="0"/>
                      <a:pt x="11" y="0"/>
                      <a:pt x="20" y="7"/>
                    </a:cubicBezTo>
                    <a:cubicBezTo>
                      <a:pt x="28" y="14"/>
                      <a:pt x="31" y="25"/>
                      <a:pt x="31" y="25"/>
                    </a:cubicBezTo>
                    <a:cubicBezTo>
                      <a:pt x="31" y="25"/>
                      <a:pt x="19" y="26"/>
                      <a:pt x="1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5" name="Freeform 796"/>
              <p:cNvSpPr/>
              <p:nvPr/>
            </p:nvSpPr>
            <p:spPr bwMode="auto">
              <a:xfrm>
                <a:off x="-4346575" y="3968751"/>
                <a:ext cx="53975" cy="69850"/>
              </a:xfrm>
              <a:custGeom>
                <a:avLst/>
                <a:gdLst>
                  <a:gd name="T0" fmla="*/ 19 w 25"/>
                  <a:gd name="T1" fmla="*/ 20 h 32"/>
                  <a:gd name="T2" fmla="*/ 24 w 25"/>
                  <a:gd name="T3" fmla="*/ 0 h 32"/>
                  <a:gd name="T4" fmla="*/ 6 w 25"/>
                  <a:gd name="T5" fmla="*/ 11 h 32"/>
                  <a:gd name="T6" fmla="*/ 1 w 25"/>
                  <a:gd name="T7" fmla="*/ 32 h 32"/>
                  <a:gd name="T8" fmla="*/ 19 w 25"/>
                  <a:gd name="T9" fmla="*/ 20 h 32"/>
                </a:gdLst>
                <a:ahLst/>
                <a:cxnLst>
                  <a:cxn ang="0">
                    <a:pos x="T0" y="T1"/>
                  </a:cxn>
                  <a:cxn ang="0">
                    <a:pos x="T2" y="T3"/>
                  </a:cxn>
                  <a:cxn ang="0">
                    <a:pos x="T4" y="T5"/>
                  </a:cxn>
                  <a:cxn ang="0">
                    <a:pos x="T6" y="T7"/>
                  </a:cxn>
                  <a:cxn ang="0">
                    <a:pos x="T8" y="T9"/>
                  </a:cxn>
                </a:cxnLst>
                <a:rect l="0" t="0" r="r" b="b"/>
                <a:pathLst>
                  <a:path w="25" h="32">
                    <a:moveTo>
                      <a:pt x="19" y="20"/>
                    </a:moveTo>
                    <a:cubicBezTo>
                      <a:pt x="25" y="11"/>
                      <a:pt x="24" y="0"/>
                      <a:pt x="24" y="0"/>
                    </a:cubicBezTo>
                    <a:cubicBezTo>
                      <a:pt x="24" y="0"/>
                      <a:pt x="13" y="2"/>
                      <a:pt x="6" y="11"/>
                    </a:cubicBezTo>
                    <a:cubicBezTo>
                      <a:pt x="0" y="20"/>
                      <a:pt x="1" y="32"/>
                      <a:pt x="1" y="32"/>
                    </a:cubicBezTo>
                    <a:cubicBezTo>
                      <a:pt x="1" y="32"/>
                      <a:pt x="13" y="29"/>
                      <a:pt x="1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6" name="Freeform 797"/>
              <p:cNvSpPr/>
              <p:nvPr/>
            </p:nvSpPr>
            <p:spPr bwMode="auto">
              <a:xfrm>
                <a:off x="-4289425" y="3971926"/>
                <a:ext cx="38100" cy="82550"/>
              </a:xfrm>
              <a:custGeom>
                <a:avLst/>
                <a:gdLst>
                  <a:gd name="T0" fmla="*/ 1 w 18"/>
                  <a:gd name="T1" fmla="*/ 20 h 39"/>
                  <a:gd name="T2" fmla="*/ 7 w 18"/>
                  <a:gd name="T3" fmla="*/ 0 h 39"/>
                  <a:gd name="T4" fmla="*/ 17 w 18"/>
                  <a:gd name="T5" fmla="*/ 19 h 39"/>
                  <a:gd name="T6" fmla="*/ 11 w 18"/>
                  <a:gd name="T7" fmla="*/ 39 h 39"/>
                  <a:gd name="T8" fmla="*/ 1 w 18"/>
                  <a:gd name="T9" fmla="*/ 20 h 39"/>
                </a:gdLst>
                <a:ahLst/>
                <a:cxnLst>
                  <a:cxn ang="0">
                    <a:pos x="T0" y="T1"/>
                  </a:cxn>
                  <a:cxn ang="0">
                    <a:pos x="T2" y="T3"/>
                  </a:cxn>
                  <a:cxn ang="0">
                    <a:pos x="T4" y="T5"/>
                  </a:cxn>
                  <a:cxn ang="0">
                    <a:pos x="T6" y="T7"/>
                  </a:cxn>
                  <a:cxn ang="0">
                    <a:pos x="T8" y="T9"/>
                  </a:cxn>
                </a:cxnLst>
                <a:rect l="0" t="0" r="r" b="b"/>
                <a:pathLst>
                  <a:path w="18" h="39">
                    <a:moveTo>
                      <a:pt x="1" y="20"/>
                    </a:moveTo>
                    <a:cubicBezTo>
                      <a:pt x="0" y="9"/>
                      <a:pt x="7" y="0"/>
                      <a:pt x="7" y="0"/>
                    </a:cubicBezTo>
                    <a:cubicBezTo>
                      <a:pt x="7" y="0"/>
                      <a:pt x="15" y="8"/>
                      <a:pt x="17" y="19"/>
                    </a:cubicBezTo>
                    <a:cubicBezTo>
                      <a:pt x="18" y="30"/>
                      <a:pt x="11" y="39"/>
                      <a:pt x="11" y="39"/>
                    </a:cubicBezTo>
                    <a:cubicBezTo>
                      <a:pt x="11" y="39"/>
                      <a:pt x="2" y="31"/>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7" name="Freeform 798"/>
              <p:cNvSpPr/>
              <p:nvPr/>
            </p:nvSpPr>
            <p:spPr bwMode="auto">
              <a:xfrm>
                <a:off x="-4298950" y="3868738"/>
                <a:ext cx="33338" cy="85725"/>
              </a:xfrm>
              <a:custGeom>
                <a:avLst/>
                <a:gdLst>
                  <a:gd name="T0" fmla="*/ 0 w 21"/>
                  <a:gd name="T1" fmla="*/ 28 h 54"/>
                  <a:gd name="T2" fmla="*/ 7 w 21"/>
                  <a:gd name="T3" fmla="*/ 0 h 54"/>
                  <a:gd name="T4" fmla="*/ 21 w 21"/>
                  <a:gd name="T5" fmla="*/ 25 h 54"/>
                  <a:gd name="T6" fmla="*/ 14 w 21"/>
                  <a:gd name="T7" fmla="*/ 54 h 54"/>
                  <a:gd name="T8" fmla="*/ 0 w 21"/>
                  <a:gd name="T9" fmla="*/ 28 h 54"/>
                </a:gdLst>
                <a:ahLst/>
                <a:cxnLst>
                  <a:cxn ang="0">
                    <a:pos x="T0" y="T1"/>
                  </a:cxn>
                  <a:cxn ang="0">
                    <a:pos x="T2" y="T3"/>
                  </a:cxn>
                  <a:cxn ang="0">
                    <a:pos x="T4" y="T5"/>
                  </a:cxn>
                  <a:cxn ang="0">
                    <a:pos x="T6" y="T7"/>
                  </a:cxn>
                  <a:cxn ang="0">
                    <a:pos x="T8" y="T9"/>
                  </a:cxn>
                </a:cxnLst>
                <a:rect l="0" t="0" r="r" b="b"/>
                <a:pathLst>
                  <a:path w="21" h="54">
                    <a:moveTo>
                      <a:pt x="0" y="28"/>
                    </a:moveTo>
                    <a:lnTo>
                      <a:pt x="7" y="0"/>
                    </a:lnTo>
                    <a:lnTo>
                      <a:pt x="21" y="25"/>
                    </a:lnTo>
                    <a:lnTo>
                      <a:pt x="14" y="54"/>
                    </a:ln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8" name="Freeform 799"/>
              <p:cNvSpPr/>
              <p:nvPr/>
            </p:nvSpPr>
            <p:spPr bwMode="auto">
              <a:xfrm>
                <a:off x="-4256087" y="3941763"/>
                <a:ext cx="11113" cy="9525"/>
              </a:xfrm>
              <a:custGeom>
                <a:avLst/>
                <a:gdLst>
                  <a:gd name="T0" fmla="*/ 5 w 5"/>
                  <a:gd name="T1" fmla="*/ 2 h 5"/>
                  <a:gd name="T2" fmla="*/ 3 w 5"/>
                  <a:gd name="T3" fmla="*/ 4 h 5"/>
                  <a:gd name="T4" fmla="*/ 0 w 5"/>
                  <a:gd name="T5" fmla="*/ 3 h 5"/>
                  <a:gd name="T6" fmla="*/ 2 w 5"/>
                  <a:gd name="T7" fmla="*/ 0 h 5"/>
                  <a:gd name="T8" fmla="*/ 5 w 5"/>
                  <a:gd name="T9" fmla="*/ 2 h 5"/>
                </a:gdLst>
                <a:ahLst/>
                <a:cxnLst>
                  <a:cxn ang="0">
                    <a:pos x="T0" y="T1"/>
                  </a:cxn>
                  <a:cxn ang="0">
                    <a:pos x="T2" y="T3"/>
                  </a:cxn>
                  <a:cxn ang="0">
                    <a:pos x="T4" y="T5"/>
                  </a:cxn>
                  <a:cxn ang="0">
                    <a:pos x="T6" y="T7"/>
                  </a:cxn>
                  <a:cxn ang="0">
                    <a:pos x="T8" y="T9"/>
                  </a:cxn>
                </a:cxnLst>
                <a:rect l="0" t="0" r="r" b="b"/>
                <a:pathLst>
                  <a:path w="5" h="5">
                    <a:moveTo>
                      <a:pt x="5" y="2"/>
                    </a:moveTo>
                    <a:cubicBezTo>
                      <a:pt x="5" y="3"/>
                      <a:pt x="4" y="4"/>
                      <a:pt x="3" y="4"/>
                    </a:cubicBezTo>
                    <a:cubicBezTo>
                      <a:pt x="1" y="5"/>
                      <a:pt x="0" y="4"/>
                      <a:pt x="0" y="3"/>
                    </a:cubicBezTo>
                    <a:cubicBezTo>
                      <a:pt x="0" y="1"/>
                      <a:pt x="1" y="0"/>
                      <a:pt x="2" y="0"/>
                    </a:cubicBezTo>
                    <a:cubicBezTo>
                      <a:pt x="3" y="0"/>
                      <a:pt x="4" y="1"/>
                      <a:pt x="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9" name="Freeform 800"/>
              <p:cNvSpPr/>
              <p:nvPr/>
            </p:nvSpPr>
            <p:spPr bwMode="auto">
              <a:xfrm>
                <a:off x="-4311650" y="3944938"/>
                <a:ext cx="9525" cy="11113"/>
              </a:xfrm>
              <a:custGeom>
                <a:avLst/>
                <a:gdLst>
                  <a:gd name="T0" fmla="*/ 4 w 4"/>
                  <a:gd name="T1" fmla="*/ 3 h 5"/>
                  <a:gd name="T2" fmla="*/ 2 w 4"/>
                  <a:gd name="T3" fmla="*/ 5 h 5"/>
                  <a:gd name="T4" fmla="*/ 0 w 4"/>
                  <a:gd name="T5" fmla="*/ 3 h 5"/>
                  <a:gd name="T6" fmla="*/ 2 w 4"/>
                  <a:gd name="T7" fmla="*/ 1 h 5"/>
                  <a:gd name="T8" fmla="*/ 4 w 4"/>
                  <a:gd name="T9" fmla="*/ 3 h 5"/>
                </a:gdLst>
                <a:ahLst/>
                <a:cxnLst>
                  <a:cxn ang="0">
                    <a:pos x="T0" y="T1"/>
                  </a:cxn>
                  <a:cxn ang="0">
                    <a:pos x="T2" y="T3"/>
                  </a:cxn>
                  <a:cxn ang="0">
                    <a:pos x="T4" y="T5"/>
                  </a:cxn>
                  <a:cxn ang="0">
                    <a:pos x="T6" y="T7"/>
                  </a:cxn>
                  <a:cxn ang="0">
                    <a:pos x="T8" y="T9"/>
                  </a:cxn>
                </a:cxnLst>
                <a:rect l="0" t="0" r="r" b="b"/>
                <a:pathLst>
                  <a:path w="4" h="5">
                    <a:moveTo>
                      <a:pt x="4" y="3"/>
                    </a:moveTo>
                    <a:cubicBezTo>
                      <a:pt x="4" y="4"/>
                      <a:pt x="4" y="5"/>
                      <a:pt x="2" y="5"/>
                    </a:cubicBezTo>
                    <a:cubicBezTo>
                      <a:pt x="1" y="5"/>
                      <a:pt x="0" y="4"/>
                      <a:pt x="0" y="3"/>
                    </a:cubicBezTo>
                    <a:cubicBezTo>
                      <a:pt x="0" y="2"/>
                      <a:pt x="0" y="1"/>
                      <a:pt x="2" y="1"/>
                    </a:cubicBezTo>
                    <a:cubicBezTo>
                      <a:pt x="3" y="0"/>
                      <a:pt x="4" y="1"/>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9" name="组合 8"/>
          <p:cNvGrpSpPr/>
          <p:nvPr/>
        </p:nvGrpSpPr>
        <p:grpSpPr>
          <a:xfrm>
            <a:off x="3813997" y="5180469"/>
            <a:ext cx="1142953" cy="1129450"/>
            <a:chOff x="3652581" y="5031240"/>
            <a:chExt cx="1142953" cy="1129450"/>
          </a:xfrm>
        </p:grpSpPr>
        <p:sp>
          <p:nvSpPr>
            <p:cNvPr id="15" name="文本框 14"/>
            <p:cNvSpPr txBox="1"/>
            <p:nvPr/>
          </p:nvSpPr>
          <p:spPr>
            <a:xfrm>
              <a:off x="3833532" y="5180467"/>
              <a:ext cx="781050" cy="830997"/>
            </a:xfrm>
            <a:prstGeom prst="rect">
              <a:avLst/>
            </a:prstGeom>
            <a:noFill/>
          </p:spPr>
          <p:txBody>
            <a:bodyPr wrap="square" rtlCol="0">
              <a:spAutoFit/>
            </a:bodyPr>
            <a:lstStyle/>
            <a:p>
              <a:r>
                <a:rPr lang="zh-CN" altLang="en-US" sz="4800" dirty="0">
                  <a:latin typeface="+mn-ea"/>
                </a:rPr>
                <a:t>肆</a:t>
              </a:r>
              <a:endParaRPr lang="zh-CN" altLang="en-US" sz="4800" dirty="0">
                <a:latin typeface="+mn-ea"/>
              </a:endParaRPr>
            </a:p>
          </p:txBody>
        </p:sp>
        <p:grpSp>
          <p:nvGrpSpPr>
            <p:cNvPr id="2127" name="组合 2126"/>
            <p:cNvGrpSpPr/>
            <p:nvPr/>
          </p:nvGrpSpPr>
          <p:grpSpPr>
            <a:xfrm>
              <a:off x="3652581" y="5031240"/>
              <a:ext cx="1142953" cy="1129450"/>
              <a:chOff x="-5280025" y="2201863"/>
              <a:chExt cx="1881188" cy="1858963"/>
            </a:xfrm>
            <a:solidFill>
              <a:srgbClr val="000000"/>
            </a:solidFill>
          </p:grpSpPr>
          <p:sp>
            <p:nvSpPr>
              <p:cNvPr id="2128" name="Freeform 274"/>
              <p:cNvSpPr>
                <a:spLocks noEditPoints="1"/>
              </p:cNvSpPr>
              <p:nvPr/>
            </p:nvSpPr>
            <p:spPr bwMode="auto">
              <a:xfrm>
                <a:off x="-3689351" y="3138488"/>
                <a:ext cx="53975" cy="47625"/>
              </a:xfrm>
              <a:custGeom>
                <a:avLst/>
                <a:gdLst>
                  <a:gd name="T0" fmla="*/ 13 w 25"/>
                  <a:gd name="T1" fmla="*/ 22 h 22"/>
                  <a:gd name="T2" fmla="*/ 12 w 25"/>
                  <a:gd name="T3" fmla="*/ 22 h 22"/>
                  <a:gd name="T4" fmla="*/ 4 w 25"/>
                  <a:gd name="T5" fmla="*/ 19 h 22"/>
                  <a:gd name="T6" fmla="*/ 1 w 25"/>
                  <a:gd name="T7" fmla="*/ 11 h 22"/>
                  <a:gd name="T8" fmla="*/ 13 w 25"/>
                  <a:gd name="T9" fmla="*/ 0 h 22"/>
                  <a:gd name="T10" fmla="*/ 22 w 25"/>
                  <a:gd name="T11" fmla="*/ 3 h 22"/>
                  <a:gd name="T12" fmla="*/ 25 w 25"/>
                  <a:gd name="T13" fmla="*/ 11 h 22"/>
                  <a:gd name="T14" fmla="*/ 21 w 25"/>
                  <a:gd name="T15" fmla="*/ 19 h 22"/>
                  <a:gd name="T16" fmla="*/ 13 w 25"/>
                  <a:gd name="T17" fmla="*/ 22 h 22"/>
                  <a:gd name="T18" fmla="*/ 13 w 25"/>
                  <a:gd name="T19" fmla="*/ 8 h 22"/>
                  <a:gd name="T20" fmla="*/ 9 w 25"/>
                  <a:gd name="T21" fmla="*/ 11 h 22"/>
                  <a:gd name="T22" fmla="*/ 10 w 25"/>
                  <a:gd name="T23" fmla="*/ 13 h 22"/>
                  <a:gd name="T24" fmla="*/ 13 w 25"/>
                  <a:gd name="T25" fmla="*/ 14 h 22"/>
                  <a:gd name="T26" fmla="*/ 16 w 25"/>
                  <a:gd name="T27" fmla="*/ 13 h 22"/>
                  <a:gd name="T28" fmla="*/ 17 w 25"/>
                  <a:gd name="T29" fmla="*/ 11 h 22"/>
                  <a:gd name="T30" fmla="*/ 16 w 25"/>
                  <a:gd name="T31" fmla="*/ 9 h 22"/>
                  <a:gd name="T32" fmla="*/ 13 w 25"/>
                  <a:gd name="T33"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2">
                    <a:moveTo>
                      <a:pt x="13" y="22"/>
                    </a:moveTo>
                    <a:cubicBezTo>
                      <a:pt x="12" y="22"/>
                      <a:pt x="12" y="22"/>
                      <a:pt x="12" y="22"/>
                    </a:cubicBezTo>
                    <a:cubicBezTo>
                      <a:pt x="9" y="22"/>
                      <a:pt x="6" y="21"/>
                      <a:pt x="4" y="19"/>
                    </a:cubicBezTo>
                    <a:cubicBezTo>
                      <a:pt x="2" y="16"/>
                      <a:pt x="0" y="14"/>
                      <a:pt x="1" y="11"/>
                    </a:cubicBezTo>
                    <a:cubicBezTo>
                      <a:pt x="1" y="4"/>
                      <a:pt x="6" y="0"/>
                      <a:pt x="13" y="0"/>
                    </a:cubicBezTo>
                    <a:cubicBezTo>
                      <a:pt x="16" y="0"/>
                      <a:pt x="19" y="1"/>
                      <a:pt x="22" y="3"/>
                    </a:cubicBezTo>
                    <a:cubicBezTo>
                      <a:pt x="24" y="5"/>
                      <a:pt x="25" y="8"/>
                      <a:pt x="25" y="11"/>
                    </a:cubicBezTo>
                    <a:cubicBezTo>
                      <a:pt x="25" y="14"/>
                      <a:pt x="23" y="17"/>
                      <a:pt x="21" y="19"/>
                    </a:cubicBezTo>
                    <a:cubicBezTo>
                      <a:pt x="19" y="21"/>
                      <a:pt x="16" y="22"/>
                      <a:pt x="13" y="22"/>
                    </a:cubicBezTo>
                    <a:close/>
                    <a:moveTo>
                      <a:pt x="13" y="8"/>
                    </a:moveTo>
                    <a:cubicBezTo>
                      <a:pt x="11" y="8"/>
                      <a:pt x="9" y="9"/>
                      <a:pt x="9" y="11"/>
                    </a:cubicBezTo>
                    <a:cubicBezTo>
                      <a:pt x="9" y="12"/>
                      <a:pt x="9" y="12"/>
                      <a:pt x="10" y="13"/>
                    </a:cubicBezTo>
                    <a:cubicBezTo>
                      <a:pt x="10" y="14"/>
                      <a:pt x="11" y="14"/>
                      <a:pt x="13" y="14"/>
                    </a:cubicBezTo>
                    <a:cubicBezTo>
                      <a:pt x="14" y="14"/>
                      <a:pt x="15" y="14"/>
                      <a:pt x="16" y="13"/>
                    </a:cubicBezTo>
                    <a:cubicBezTo>
                      <a:pt x="16" y="13"/>
                      <a:pt x="17" y="12"/>
                      <a:pt x="17" y="11"/>
                    </a:cubicBezTo>
                    <a:cubicBezTo>
                      <a:pt x="17" y="10"/>
                      <a:pt x="16"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29" name="Freeform 275"/>
              <p:cNvSpPr>
                <a:spLocks noEditPoints="1"/>
              </p:cNvSpPr>
              <p:nvPr/>
            </p:nvSpPr>
            <p:spPr bwMode="auto">
              <a:xfrm>
                <a:off x="-3690939" y="3168650"/>
                <a:ext cx="53975" cy="49213"/>
              </a:xfrm>
              <a:custGeom>
                <a:avLst/>
                <a:gdLst>
                  <a:gd name="T0" fmla="*/ 13 w 25"/>
                  <a:gd name="T1" fmla="*/ 23 h 23"/>
                  <a:gd name="T2" fmla="*/ 12 w 25"/>
                  <a:gd name="T3" fmla="*/ 23 h 23"/>
                  <a:gd name="T4" fmla="*/ 1 w 25"/>
                  <a:gd name="T5" fmla="*/ 10 h 23"/>
                  <a:gd name="T6" fmla="*/ 14 w 25"/>
                  <a:gd name="T7" fmla="*/ 0 h 23"/>
                  <a:gd name="T8" fmla="*/ 22 w 25"/>
                  <a:gd name="T9" fmla="*/ 4 h 23"/>
                  <a:gd name="T10" fmla="*/ 25 w 25"/>
                  <a:gd name="T11" fmla="*/ 12 h 23"/>
                  <a:gd name="T12" fmla="*/ 13 w 25"/>
                  <a:gd name="T13" fmla="*/ 23 h 23"/>
                  <a:gd name="T14" fmla="*/ 13 w 25"/>
                  <a:gd name="T15" fmla="*/ 8 h 23"/>
                  <a:gd name="T16" fmla="*/ 9 w 25"/>
                  <a:gd name="T17" fmla="*/ 11 h 23"/>
                  <a:gd name="T18" fmla="*/ 13 w 25"/>
                  <a:gd name="T19" fmla="*/ 15 h 23"/>
                  <a:gd name="T20" fmla="*/ 17 w 25"/>
                  <a:gd name="T21" fmla="*/ 12 h 23"/>
                  <a:gd name="T22" fmla="*/ 16 w 25"/>
                  <a:gd name="T23" fmla="*/ 10 h 23"/>
                  <a:gd name="T24" fmla="*/ 13 w 25"/>
                  <a:gd name="T2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3">
                    <a:moveTo>
                      <a:pt x="13" y="23"/>
                    </a:moveTo>
                    <a:cubicBezTo>
                      <a:pt x="13" y="23"/>
                      <a:pt x="12" y="23"/>
                      <a:pt x="12" y="23"/>
                    </a:cubicBezTo>
                    <a:cubicBezTo>
                      <a:pt x="5" y="22"/>
                      <a:pt x="0" y="17"/>
                      <a:pt x="1" y="10"/>
                    </a:cubicBezTo>
                    <a:cubicBezTo>
                      <a:pt x="1" y="4"/>
                      <a:pt x="7" y="0"/>
                      <a:pt x="14" y="0"/>
                    </a:cubicBezTo>
                    <a:cubicBezTo>
                      <a:pt x="17" y="0"/>
                      <a:pt x="20" y="2"/>
                      <a:pt x="22" y="4"/>
                    </a:cubicBezTo>
                    <a:cubicBezTo>
                      <a:pt x="24" y="6"/>
                      <a:pt x="25" y="9"/>
                      <a:pt x="25" y="12"/>
                    </a:cubicBezTo>
                    <a:cubicBezTo>
                      <a:pt x="24" y="18"/>
                      <a:pt x="19" y="23"/>
                      <a:pt x="13" y="23"/>
                    </a:cubicBezTo>
                    <a:close/>
                    <a:moveTo>
                      <a:pt x="13" y="8"/>
                    </a:moveTo>
                    <a:cubicBezTo>
                      <a:pt x="11" y="8"/>
                      <a:pt x="9" y="10"/>
                      <a:pt x="9" y="11"/>
                    </a:cubicBezTo>
                    <a:cubicBezTo>
                      <a:pt x="9" y="13"/>
                      <a:pt x="10" y="14"/>
                      <a:pt x="13" y="15"/>
                    </a:cubicBezTo>
                    <a:cubicBezTo>
                      <a:pt x="15" y="15"/>
                      <a:pt x="17" y="14"/>
                      <a:pt x="17" y="12"/>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0" name="Freeform 276"/>
              <p:cNvSpPr>
                <a:spLocks noEditPoints="1"/>
              </p:cNvSpPr>
              <p:nvPr/>
            </p:nvSpPr>
            <p:spPr bwMode="auto">
              <a:xfrm>
                <a:off x="-3694114" y="3198813"/>
                <a:ext cx="53975" cy="49213"/>
              </a:xfrm>
              <a:custGeom>
                <a:avLst/>
                <a:gdLst>
                  <a:gd name="T0" fmla="*/ 13 w 25"/>
                  <a:gd name="T1" fmla="*/ 23 h 23"/>
                  <a:gd name="T2" fmla="*/ 11 w 25"/>
                  <a:gd name="T3" fmla="*/ 23 h 23"/>
                  <a:gd name="T4" fmla="*/ 0 w 25"/>
                  <a:gd name="T5" fmla="*/ 10 h 23"/>
                  <a:gd name="T6" fmla="*/ 14 w 25"/>
                  <a:gd name="T7" fmla="*/ 1 h 23"/>
                  <a:gd name="T8" fmla="*/ 22 w 25"/>
                  <a:gd name="T9" fmla="*/ 5 h 23"/>
                  <a:gd name="T10" fmla="*/ 24 w 25"/>
                  <a:gd name="T11" fmla="*/ 13 h 23"/>
                  <a:gd name="T12" fmla="*/ 13 w 25"/>
                  <a:gd name="T13" fmla="*/ 23 h 23"/>
                  <a:gd name="T14" fmla="*/ 12 w 25"/>
                  <a:gd name="T15" fmla="*/ 9 h 23"/>
                  <a:gd name="T16" fmla="*/ 8 w 25"/>
                  <a:gd name="T17" fmla="*/ 11 h 23"/>
                  <a:gd name="T18" fmla="*/ 12 w 25"/>
                  <a:gd name="T19" fmla="*/ 15 h 23"/>
                  <a:gd name="T20" fmla="*/ 16 w 25"/>
                  <a:gd name="T21" fmla="*/ 12 h 23"/>
                  <a:gd name="T22" fmla="*/ 16 w 25"/>
                  <a:gd name="T23" fmla="*/ 10 h 23"/>
                  <a:gd name="T24" fmla="*/ 13 w 25"/>
                  <a:gd name="T25" fmla="*/ 9 h 23"/>
                  <a:gd name="T26" fmla="*/ 12 w 25"/>
                  <a:gd name="T2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3">
                    <a:moveTo>
                      <a:pt x="13" y="23"/>
                    </a:moveTo>
                    <a:cubicBezTo>
                      <a:pt x="12" y="23"/>
                      <a:pt x="11" y="23"/>
                      <a:pt x="11" y="23"/>
                    </a:cubicBezTo>
                    <a:cubicBezTo>
                      <a:pt x="4" y="22"/>
                      <a:pt x="0" y="16"/>
                      <a:pt x="0" y="10"/>
                    </a:cubicBezTo>
                    <a:cubicBezTo>
                      <a:pt x="1" y="4"/>
                      <a:pt x="7" y="0"/>
                      <a:pt x="14" y="1"/>
                    </a:cubicBezTo>
                    <a:cubicBezTo>
                      <a:pt x="17" y="1"/>
                      <a:pt x="20" y="3"/>
                      <a:pt x="22" y="5"/>
                    </a:cubicBezTo>
                    <a:cubicBezTo>
                      <a:pt x="24" y="8"/>
                      <a:pt x="25" y="11"/>
                      <a:pt x="24" y="13"/>
                    </a:cubicBezTo>
                    <a:cubicBezTo>
                      <a:pt x="24" y="19"/>
                      <a:pt x="19" y="23"/>
                      <a:pt x="13" y="23"/>
                    </a:cubicBezTo>
                    <a:close/>
                    <a:moveTo>
                      <a:pt x="12" y="9"/>
                    </a:moveTo>
                    <a:cubicBezTo>
                      <a:pt x="10" y="9"/>
                      <a:pt x="9" y="10"/>
                      <a:pt x="8" y="11"/>
                    </a:cubicBezTo>
                    <a:cubicBezTo>
                      <a:pt x="8" y="13"/>
                      <a:pt x="10" y="15"/>
                      <a:pt x="12" y="15"/>
                    </a:cubicBezTo>
                    <a:cubicBezTo>
                      <a:pt x="14" y="16"/>
                      <a:pt x="16" y="14"/>
                      <a:pt x="16" y="12"/>
                    </a:cubicBezTo>
                    <a:cubicBezTo>
                      <a:pt x="16" y="11"/>
                      <a:pt x="16" y="11"/>
                      <a:pt x="16"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1" name="Freeform 277"/>
              <p:cNvSpPr>
                <a:spLocks noEditPoints="1"/>
              </p:cNvSpPr>
              <p:nvPr/>
            </p:nvSpPr>
            <p:spPr bwMode="auto">
              <a:xfrm>
                <a:off x="-3700464" y="3230563"/>
                <a:ext cx="57150" cy="49213"/>
              </a:xfrm>
              <a:custGeom>
                <a:avLst/>
                <a:gdLst>
                  <a:gd name="T0" fmla="*/ 14 w 26"/>
                  <a:gd name="T1" fmla="*/ 23 h 23"/>
                  <a:gd name="T2" fmla="*/ 11 w 26"/>
                  <a:gd name="T3" fmla="*/ 23 h 23"/>
                  <a:gd name="T4" fmla="*/ 1 w 26"/>
                  <a:gd name="T5" fmla="*/ 9 h 23"/>
                  <a:gd name="T6" fmla="*/ 13 w 26"/>
                  <a:gd name="T7" fmla="*/ 0 h 23"/>
                  <a:gd name="T8" fmla="*/ 15 w 26"/>
                  <a:gd name="T9" fmla="*/ 0 h 23"/>
                  <a:gd name="T10" fmla="*/ 23 w 26"/>
                  <a:gd name="T11" fmla="*/ 5 h 23"/>
                  <a:gd name="T12" fmla="*/ 25 w 26"/>
                  <a:gd name="T13" fmla="*/ 13 h 23"/>
                  <a:gd name="T14" fmla="*/ 14 w 26"/>
                  <a:gd name="T15" fmla="*/ 23 h 23"/>
                  <a:gd name="T16" fmla="*/ 13 w 26"/>
                  <a:gd name="T17" fmla="*/ 8 h 23"/>
                  <a:gd name="T18" fmla="*/ 9 w 26"/>
                  <a:gd name="T19" fmla="*/ 11 h 23"/>
                  <a:gd name="T20" fmla="*/ 13 w 26"/>
                  <a:gd name="T21" fmla="*/ 15 h 23"/>
                  <a:gd name="T22" fmla="*/ 17 w 26"/>
                  <a:gd name="T23" fmla="*/ 12 h 23"/>
                  <a:gd name="T24" fmla="*/ 17 w 26"/>
                  <a:gd name="T25" fmla="*/ 10 h 23"/>
                  <a:gd name="T26" fmla="*/ 14 w 26"/>
                  <a:gd name="T27" fmla="*/ 8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4" y="23"/>
                    </a:moveTo>
                    <a:cubicBezTo>
                      <a:pt x="13" y="23"/>
                      <a:pt x="12" y="23"/>
                      <a:pt x="11" y="23"/>
                    </a:cubicBezTo>
                    <a:cubicBezTo>
                      <a:pt x="5" y="21"/>
                      <a:pt x="0" y="15"/>
                      <a:pt x="1" y="9"/>
                    </a:cubicBezTo>
                    <a:cubicBezTo>
                      <a:pt x="2" y="4"/>
                      <a:pt x="7" y="0"/>
                      <a:pt x="13" y="0"/>
                    </a:cubicBezTo>
                    <a:cubicBezTo>
                      <a:pt x="14" y="0"/>
                      <a:pt x="14" y="0"/>
                      <a:pt x="15" y="0"/>
                    </a:cubicBezTo>
                    <a:cubicBezTo>
                      <a:pt x="18" y="1"/>
                      <a:pt x="21" y="2"/>
                      <a:pt x="23" y="5"/>
                    </a:cubicBezTo>
                    <a:cubicBezTo>
                      <a:pt x="25" y="8"/>
                      <a:pt x="26" y="11"/>
                      <a:pt x="25" y="13"/>
                    </a:cubicBezTo>
                    <a:cubicBezTo>
                      <a:pt x="24" y="19"/>
                      <a:pt x="19" y="23"/>
                      <a:pt x="14" y="23"/>
                    </a:cubicBezTo>
                    <a:close/>
                    <a:moveTo>
                      <a:pt x="13" y="8"/>
                    </a:moveTo>
                    <a:cubicBezTo>
                      <a:pt x="11" y="8"/>
                      <a:pt x="9" y="9"/>
                      <a:pt x="9" y="11"/>
                    </a:cubicBezTo>
                    <a:cubicBezTo>
                      <a:pt x="9" y="12"/>
                      <a:pt x="11" y="14"/>
                      <a:pt x="13" y="15"/>
                    </a:cubicBezTo>
                    <a:cubicBezTo>
                      <a:pt x="15" y="15"/>
                      <a:pt x="17" y="14"/>
                      <a:pt x="17" y="12"/>
                    </a:cubicBezTo>
                    <a:cubicBezTo>
                      <a:pt x="17" y="11"/>
                      <a:pt x="17" y="10"/>
                      <a:pt x="17"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2" name="Freeform 278"/>
              <p:cNvSpPr>
                <a:spLocks noEditPoints="1"/>
              </p:cNvSpPr>
              <p:nvPr/>
            </p:nvSpPr>
            <p:spPr bwMode="auto">
              <a:xfrm>
                <a:off x="-3706814" y="3260725"/>
                <a:ext cx="55563" cy="49213"/>
              </a:xfrm>
              <a:custGeom>
                <a:avLst/>
                <a:gdLst>
                  <a:gd name="T0" fmla="*/ 14 w 26"/>
                  <a:gd name="T1" fmla="*/ 23 h 23"/>
                  <a:gd name="T2" fmla="*/ 11 w 26"/>
                  <a:gd name="T3" fmla="*/ 23 h 23"/>
                  <a:gd name="T4" fmla="*/ 2 w 26"/>
                  <a:gd name="T5" fmla="*/ 9 h 23"/>
                  <a:gd name="T6" fmla="*/ 7 w 26"/>
                  <a:gd name="T7" fmla="*/ 2 h 23"/>
                  <a:gd name="T8" fmla="*/ 16 w 26"/>
                  <a:gd name="T9" fmla="*/ 1 h 23"/>
                  <a:gd name="T10" fmla="*/ 23 w 26"/>
                  <a:gd name="T11" fmla="*/ 5 h 23"/>
                  <a:gd name="T12" fmla="*/ 25 w 26"/>
                  <a:gd name="T13" fmla="*/ 14 h 23"/>
                  <a:gd name="T14" fmla="*/ 14 w 26"/>
                  <a:gd name="T15" fmla="*/ 23 h 23"/>
                  <a:gd name="T16" fmla="*/ 13 w 26"/>
                  <a:gd name="T17" fmla="*/ 8 h 23"/>
                  <a:gd name="T18" fmla="*/ 11 w 26"/>
                  <a:gd name="T19" fmla="*/ 9 h 23"/>
                  <a:gd name="T20" fmla="*/ 9 w 26"/>
                  <a:gd name="T21" fmla="*/ 11 h 23"/>
                  <a:gd name="T22" fmla="*/ 13 w 26"/>
                  <a:gd name="T23" fmla="*/ 15 h 23"/>
                  <a:gd name="T24" fmla="*/ 17 w 26"/>
                  <a:gd name="T25" fmla="*/ 13 h 23"/>
                  <a:gd name="T26" fmla="*/ 17 w 26"/>
                  <a:gd name="T27" fmla="*/ 10 h 23"/>
                  <a:gd name="T28" fmla="*/ 14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3" y="23"/>
                      <a:pt x="12" y="23"/>
                      <a:pt x="11" y="23"/>
                    </a:cubicBezTo>
                    <a:cubicBezTo>
                      <a:pt x="4" y="21"/>
                      <a:pt x="0" y="15"/>
                      <a:pt x="2" y="9"/>
                    </a:cubicBezTo>
                    <a:cubicBezTo>
                      <a:pt x="2" y="6"/>
                      <a:pt x="4" y="4"/>
                      <a:pt x="7" y="2"/>
                    </a:cubicBezTo>
                    <a:cubicBezTo>
                      <a:pt x="9" y="1"/>
                      <a:pt x="13" y="0"/>
                      <a:pt x="16" y="1"/>
                    </a:cubicBezTo>
                    <a:cubicBezTo>
                      <a:pt x="19" y="1"/>
                      <a:pt x="22" y="3"/>
                      <a:pt x="23" y="5"/>
                    </a:cubicBezTo>
                    <a:cubicBezTo>
                      <a:pt x="25" y="8"/>
                      <a:pt x="26" y="11"/>
                      <a:pt x="25" y="14"/>
                    </a:cubicBezTo>
                    <a:cubicBezTo>
                      <a:pt x="24" y="19"/>
                      <a:pt x="19" y="23"/>
                      <a:pt x="14" y="23"/>
                    </a:cubicBezTo>
                    <a:close/>
                    <a:moveTo>
                      <a:pt x="13" y="8"/>
                    </a:moveTo>
                    <a:cubicBezTo>
                      <a:pt x="12" y="8"/>
                      <a:pt x="12" y="9"/>
                      <a:pt x="11" y="9"/>
                    </a:cubicBezTo>
                    <a:cubicBezTo>
                      <a:pt x="10" y="9"/>
                      <a:pt x="10" y="10"/>
                      <a:pt x="9" y="11"/>
                    </a:cubicBezTo>
                    <a:cubicBezTo>
                      <a:pt x="9" y="12"/>
                      <a:pt x="11" y="14"/>
                      <a:pt x="13" y="15"/>
                    </a:cubicBezTo>
                    <a:cubicBezTo>
                      <a:pt x="15" y="15"/>
                      <a:pt x="17" y="14"/>
                      <a:pt x="17" y="13"/>
                    </a:cubicBezTo>
                    <a:cubicBezTo>
                      <a:pt x="18" y="12"/>
                      <a:pt x="17" y="11"/>
                      <a:pt x="17" y="10"/>
                    </a:cubicBezTo>
                    <a:cubicBezTo>
                      <a:pt x="16" y="9"/>
                      <a:pt x="15" y="9"/>
                      <a:pt x="14" y="9"/>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3" name="Freeform 279"/>
              <p:cNvSpPr>
                <a:spLocks noEditPoints="1"/>
              </p:cNvSpPr>
              <p:nvPr/>
            </p:nvSpPr>
            <p:spPr bwMode="auto">
              <a:xfrm>
                <a:off x="-3713164" y="3290888"/>
                <a:ext cx="53975" cy="49213"/>
              </a:xfrm>
              <a:custGeom>
                <a:avLst/>
                <a:gdLst>
                  <a:gd name="T0" fmla="*/ 13 w 25"/>
                  <a:gd name="T1" fmla="*/ 23 h 23"/>
                  <a:gd name="T2" fmla="*/ 10 w 25"/>
                  <a:gd name="T3" fmla="*/ 23 h 23"/>
                  <a:gd name="T4" fmla="*/ 1 w 25"/>
                  <a:gd name="T5" fmla="*/ 9 h 23"/>
                  <a:gd name="T6" fmla="*/ 13 w 25"/>
                  <a:gd name="T7" fmla="*/ 0 h 23"/>
                  <a:gd name="T8" fmla="*/ 16 w 25"/>
                  <a:gd name="T9" fmla="*/ 1 h 23"/>
                  <a:gd name="T10" fmla="*/ 24 w 25"/>
                  <a:gd name="T11" fmla="*/ 7 h 23"/>
                  <a:gd name="T12" fmla="*/ 25 w 25"/>
                  <a:gd name="T13" fmla="*/ 15 h 23"/>
                  <a:gd name="T14" fmla="*/ 13 w 25"/>
                  <a:gd name="T15" fmla="*/ 23 h 23"/>
                  <a:gd name="T16" fmla="*/ 13 w 25"/>
                  <a:gd name="T17" fmla="*/ 9 h 23"/>
                  <a:gd name="T18" fmla="*/ 9 w 25"/>
                  <a:gd name="T19" fmla="*/ 11 h 23"/>
                  <a:gd name="T20" fmla="*/ 12 w 25"/>
                  <a:gd name="T21" fmla="*/ 15 h 23"/>
                  <a:gd name="T22" fmla="*/ 17 w 25"/>
                  <a:gd name="T23" fmla="*/ 13 h 23"/>
                  <a:gd name="T24" fmla="*/ 17 w 25"/>
                  <a:gd name="T25" fmla="*/ 11 h 23"/>
                  <a:gd name="T26" fmla="*/ 14 w 25"/>
                  <a:gd name="T27" fmla="*/ 9 h 23"/>
                  <a:gd name="T28" fmla="*/ 13 w 25"/>
                  <a:gd name="T29"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3" y="23"/>
                    </a:moveTo>
                    <a:cubicBezTo>
                      <a:pt x="12" y="23"/>
                      <a:pt x="11" y="23"/>
                      <a:pt x="10" y="23"/>
                    </a:cubicBezTo>
                    <a:cubicBezTo>
                      <a:pt x="3" y="21"/>
                      <a:pt x="0" y="14"/>
                      <a:pt x="1" y="9"/>
                    </a:cubicBezTo>
                    <a:cubicBezTo>
                      <a:pt x="3" y="4"/>
                      <a:pt x="7" y="0"/>
                      <a:pt x="13" y="0"/>
                    </a:cubicBezTo>
                    <a:cubicBezTo>
                      <a:pt x="14" y="0"/>
                      <a:pt x="15" y="1"/>
                      <a:pt x="16" y="1"/>
                    </a:cubicBezTo>
                    <a:cubicBezTo>
                      <a:pt x="19" y="2"/>
                      <a:pt x="22" y="4"/>
                      <a:pt x="24" y="7"/>
                    </a:cubicBezTo>
                    <a:cubicBezTo>
                      <a:pt x="25" y="9"/>
                      <a:pt x="25" y="12"/>
                      <a:pt x="25" y="15"/>
                    </a:cubicBezTo>
                    <a:cubicBezTo>
                      <a:pt x="23" y="20"/>
                      <a:pt x="19" y="23"/>
                      <a:pt x="13" y="23"/>
                    </a:cubicBezTo>
                    <a:close/>
                    <a:moveTo>
                      <a:pt x="13" y="9"/>
                    </a:moveTo>
                    <a:cubicBezTo>
                      <a:pt x="11" y="9"/>
                      <a:pt x="9" y="10"/>
                      <a:pt x="9" y="11"/>
                    </a:cubicBezTo>
                    <a:cubicBezTo>
                      <a:pt x="9" y="12"/>
                      <a:pt x="10" y="14"/>
                      <a:pt x="12" y="15"/>
                    </a:cubicBezTo>
                    <a:cubicBezTo>
                      <a:pt x="14" y="16"/>
                      <a:pt x="16" y="15"/>
                      <a:pt x="17" y="13"/>
                    </a:cubicBezTo>
                    <a:cubicBezTo>
                      <a:pt x="17" y="12"/>
                      <a:pt x="17" y="11"/>
                      <a:pt x="17" y="11"/>
                    </a:cubicBezTo>
                    <a:cubicBezTo>
                      <a:pt x="16" y="10"/>
                      <a:pt x="15" y="9"/>
                      <a:pt x="14" y="9"/>
                    </a:cubicBezTo>
                    <a:cubicBezTo>
                      <a:pt x="13"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4" name="Freeform 280"/>
              <p:cNvSpPr>
                <a:spLocks noEditPoints="1"/>
              </p:cNvSpPr>
              <p:nvPr/>
            </p:nvSpPr>
            <p:spPr bwMode="auto">
              <a:xfrm>
                <a:off x="-3654426" y="3146425"/>
                <a:ext cx="53975" cy="52388"/>
              </a:xfrm>
              <a:custGeom>
                <a:avLst/>
                <a:gdLst>
                  <a:gd name="T0" fmla="*/ 13 w 25"/>
                  <a:gd name="T1" fmla="*/ 24 h 24"/>
                  <a:gd name="T2" fmla="*/ 12 w 25"/>
                  <a:gd name="T3" fmla="*/ 24 h 24"/>
                  <a:gd name="T4" fmla="*/ 1 w 25"/>
                  <a:gd name="T5" fmla="*/ 12 h 24"/>
                  <a:gd name="T6" fmla="*/ 13 w 25"/>
                  <a:gd name="T7" fmla="*/ 0 h 24"/>
                  <a:gd name="T8" fmla="*/ 13 w 25"/>
                  <a:gd name="T9" fmla="*/ 0 h 24"/>
                  <a:gd name="T10" fmla="*/ 22 w 25"/>
                  <a:gd name="T11" fmla="*/ 4 h 24"/>
                  <a:gd name="T12" fmla="*/ 25 w 25"/>
                  <a:gd name="T13" fmla="*/ 13 h 24"/>
                  <a:gd name="T14" fmla="*/ 13 w 25"/>
                  <a:gd name="T15" fmla="*/ 24 h 24"/>
                  <a:gd name="T16" fmla="*/ 13 w 25"/>
                  <a:gd name="T17" fmla="*/ 9 h 24"/>
                  <a:gd name="T18" fmla="*/ 9 w 25"/>
                  <a:gd name="T19" fmla="*/ 12 h 24"/>
                  <a:gd name="T20" fmla="*/ 13 w 25"/>
                  <a:gd name="T21" fmla="*/ 16 h 24"/>
                  <a:gd name="T22" fmla="*/ 17 w 25"/>
                  <a:gd name="T23" fmla="*/ 12 h 24"/>
                  <a:gd name="T24" fmla="*/ 16 w 25"/>
                  <a:gd name="T25" fmla="*/ 10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2" y="24"/>
                      <a:pt x="12" y="24"/>
                    </a:cubicBezTo>
                    <a:cubicBezTo>
                      <a:pt x="5" y="23"/>
                      <a:pt x="0" y="18"/>
                      <a:pt x="1" y="12"/>
                    </a:cubicBezTo>
                    <a:cubicBezTo>
                      <a:pt x="1" y="5"/>
                      <a:pt x="6" y="0"/>
                      <a:pt x="13" y="0"/>
                    </a:cubicBezTo>
                    <a:cubicBezTo>
                      <a:pt x="13" y="0"/>
                      <a:pt x="13" y="0"/>
                      <a:pt x="13" y="0"/>
                    </a:cubicBezTo>
                    <a:cubicBezTo>
                      <a:pt x="16" y="1"/>
                      <a:pt x="19" y="2"/>
                      <a:pt x="22" y="4"/>
                    </a:cubicBezTo>
                    <a:cubicBezTo>
                      <a:pt x="24" y="7"/>
                      <a:pt x="25" y="10"/>
                      <a:pt x="25" y="13"/>
                    </a:cubicBezTo>
                    <a:cubicBezTo>
                      <a:pt x="25" y="19"/>
                      <a:pt x="19" y="24"/>
                      <a:pt x="13" y="24"/>
                    </a:cubicBezTo>
                    <a:close/>
                    <a:moveTo>
                      <a:pt x="13" y="9"/>
                    </a:moveTo>
                    <a:cubicBezTo>
                      <a:pt x="11" y="9"/>
                      <a:pt x="9" y="10"/>
                      <a:pt x="9" y="12"/>
                    </a:cubicBezTo>
                    <a:cubicBezTo>
                      <a:pt x="9" y="14"/>
                      <a:pt x="10" y="16"/>
                      <a:pt x="13" y="16"/>
                    </a:cubicBezTo>
                    <a:cubicBezTo>
                      <a:pt x="15" y="16"/>
                      <a:pt x="17" y="14"/>
                      <a:pt x="17" y="12"/>
                    </a:cubicBezTo>
                    <a:cubicBezTo>
                      <a:pt x="17" y="11"/>
                      <a:pt x="16"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5" name="Freeform 281"/>
              <p:cNvSpPr>
                <a:spLocks noEditPoints="1"/>
              </p:cNvSpPr>
              <p:nvPr/>
            </p:nvSpPr>
            <p:spPr bwMode="auto">
              <a:xfrm>
                <a:off x="-3657601" y="3179763"/>
                <a:ext cx="53975" cy="50800"/>
              </a:xfrm>
              <a:custGeom>
                <a:avLst/>
                <a:gdLst>
                  <a:gd name="T0" fmla="*/ 13 w 25"/>
                  <a:gd name="T1" fmla="*/ 24 h 24"/>
                  <a:gd name="T2" fmla="*/ 11 w 25"/>
                  <a:gd name="T3" fmla="*/ 24 h 24"/>
                  <a:gd name="T4" fmla="*/ 3 w 25"/>
                  <a:gd name="T5" fmla="*/ 20 h 24"/>
                  <a:gd name="T6" fmla="*/ 1 w 25"/>
                  <a:gd name="T7" fmla="*/ 11 h 24"/>
                  <a:gd name="T8" fmla="*/ 13 w 25"/>
                  <a:gd name="T9" fmla="*/ 1 h 24"/>
                  <a:gd name="T10" fmla="*/ 22 w 25"/>
                  <a:gd name="T11" fmla="*/ 5 h 24"/>
                  <a:gd name="T12" fmla="*/ 25 w 25"/>
                  <a:gd name="T13" fmla="*/ 14 h 24"/>
                  <a:gd name="T14" fmla="*/ 20 w 25"/>
                  <a:gd name="T15" fmla="*/ 22 h 24"/>
                  <a:gd name="T16" fmla="*/ 13 w 25"/>
                  <a:gd name="T17" fmla="*/ 24 h 24"/>
                  <a:gd name="T18" fmla="*/ 13 w 25"/>
                  <a:gd name="T19" fmla="*/ 9 h 24"/>
                  <a:gd name="T20" fmla="*/ 9 w 25"/>
                  <a:gd name="T21" fmla="*/ 12 h 24"/>
                  <a:gd name="T22" fmla="*/ 9 w 25"/>
                  <a:gd name="T23" fmla="*/ 15 h 24"/>
                  <a:gd name="T24" fmla="*/ 12 w 25"/>
                  <a:gd name="T25" fmla="*/ 16 h 24"/>
                  <a:gd name="T26" fmla="*/ 15 w 25"/>
                  <a:gd name="T27" fmla="*/ 15 h 24"/>
                  <a:gd name="T28" fmla="*/ 17 w 25"/>
                  <a:gd name="T29" fmla="*/ 13 h 24"/>
                  <a:gd name="T30" fmla="*/ 16 w 25"/>
                  <a:gd name="T31" fmla="*/ 10 h 24"/>
                  <a:gd name="T32" fmla="*/ 13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2" y="24"/>
                      <a:pt x="12" y="24"/>
                      <a:pt x="11" y="24"/>
                    </a:cubicBezTo>
                    <a:cubicBezTo>
                      <a:pt x="8" y="24"/>
                      <a:pt x="5" y="22"/>
                      <a:pt x="3" y="20"/>
                    </a:cubicBezTo>
                    <a:cubicBezTo>
                      <a:pt x="1" y="18"/>
                      <a:pt x="0" y="15"/>
                      <a:pt x="1" y="11"/>
                    </a:cubicBezTo>
                    <a:cubicBezTo>
                      <a:pt x="1" y="5"/>
                      <a:pt x="7" y="0"/>
                      <a:pt x="13" y="1"/>
                    </a:cubicBezTo>
                    <a:cubicBezTo>
                      <a:pt x="17" y="1"/>
                      <a:pt x="20" y="2"/>
                      <a:pt x="22" y="5"/>
                    </a:cubicBezTo>
                    <a:cubicBezTo>
                      <a:pt x="24" y="7"/>
                      <a:pt x="25" y="10"/>
                      <a:pt x="25" y="14"/>
                    </a:cubicBezTo>
                    <a:cubicBezTo>
                      <a:pt x="25" y="17"/>
                      <a:pt x="23" y="20"/>
                      <a:pt x="20" y="22"/>
                    </a:cubicBezTo>
                    <a:cubicBezTo>
                      <a:pt x="18" y="23"/>
                      <a:pt x="15" y="24"/>
                      <a:pt x="13" y="24"/>
                    </a:cubicBezTo>
                    <a:close/>
                    <a:moveTo>
                      <a:pt x="13" y="9"/>
                    </a:moveTo>
                    <a:cubicBezTo>
                      <a:pt x="10" y="9"/>
                      <a:pt x="9" y="10"/>
                      <a:pt x="9" y="12"/>
                    </a:cubicBezTo>
                    <a:cubicBezTo>
                      <a:pt x="9" y="13"/>
                      <a:pt x="9" y="14"/>
                      <a:pt x="9" y="15"/>
                    </a:cubicBezTo>
                    <a:cubicBezTo>
                      <a:pt x="10" y="15"/>
                      <a:pt x="11" y="16"/>
                      <a:pt x="12" y="16"/>
                    </a:cubicBezTo>
                    <a:cubicBezTo>
                      <a:pt x="13" y="16"/>
                      <a:pt x="14" y="16"/>
                      <a:pt x="15" y="15"/>
                    </a:cubicBezTo>
                    <a:cubicBezTo>
                      <a:pt x="16" y="15"/>
                      <a:pt x="17" y="14"/>
                      <a:pt x="17" y="13"/>
                    </a:cubicBezTo>
                    <a:cubicBezTo>
                      <a:pt x="17" y="12"/>
                      <a:pt x="16"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6" name="Freeform 282"/>
              <p:cNvSpPr>
                <a:spLocks noEditPoints="1"/>
              </p:cNvSpPr>
              <p:nvPr/>
            </p:nvSpPr>
            <p:spPr bwMode="auto">
              <a:xfrm>
                <a:off x="-3660776" y="3211513"/>
                <a:ext cx="53975" cy="50800"/>
              </a:xfrm>
              <a:custGeom>
                <a:avLst/>
                <a:gdLst>
                  <a:gd name="T0" fmla="*/ 13 w 25"/>
                  <a:gd name="T1" fmla="*/ 24 h 24"/>
                  <a:gd name="T2" fmla="*/ 11 w 25"/>
                  <a:gd name="T3" fmla="*/ 24 h 24"/>
                  <a:gd name="T4" fmla="*/ 1 w 25"/>
                  <a:gd name="T5" fmla="*/ 11 h 24"/>
                  <a:gd name="T6" fmla="*/ 14 w 25"/>
                  <a:gd name="T7" fmla="*/ 1 h 24"/>
                  <a:gd name="T8" fmla="*/ 22 w 25"/>
                  <a:gd name="T9" fmla="*/ 6 h 24"/>
                  <a:gd name="T10" fmla="*/ 25 w 25"/>
                  <a:gd name="T11" fmla="*/ 14 h 24"/>
                  <a:gd name="T12" fmla="*/ 13 w 25"/>
                  <a:gd name="T13" fmla="*/ 24 h 24"/>
                  <a:gd name="T14" fmla="*/ 13 w 25"/>
                  <a:gd name="T15" fmla="*/ 9 h 24"/>
                  <a:gd name="T16" fmla="*/ 9 w 25"/>
                  <a:gd name="T17" fmla="*/ 12 h 24"/>
                  <a:gd name="T18" fmla="*/ 12 w 25"/>
                  <a:gd name="T19" fmla="*/ 16 h 24"/>
                  <a:gd name="T20" fmla="*/ 13 w 25"/>
                  <a:gd name="T21" fmla="*/ 16 h 24"/>
                  <a:gd name="T22" fmla="*/ 17 w 25"/>
                  <a:gd name="T23" fmla="*/ 13 h 24"/>
                  <a:gd name="T24" fmla="*/ 16 w 25"/>
                  <a:gd name="T25" fmla="*/ 11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2" y="24"/>
                      <a:pt x="11" y="24"/>
                    </a:cubicBezTo>
                    <a:cubicBezTo>
                      <a:pt x="5" y="23"/>
                      <a:pt x="0" y="17"/>
                      <a:pt x="1" y="11"/>
                    </a:cubicBezTo>
                    <a:cubicBezTo>
                      <a:pt x="2" y="5"/>
                      <a:pt x="7" y="0"/>
                      <a:pt x="14" y="1"/>
                    </a:cubicBezTo>
                    <a:cubicBezTo>
                      <a:pt x="18" y="1"/>
                      <a:pt x="20" y="3"/>
                      <a:pt x="22" y="6"/>
                    </a:cubicBezTo>
                    <a:cubicBezTo>
                      <a:pt x="24" y="8"/>
                      <a:pt x="25" y="11"/>
                      <a:pt x="25" y="14"/>
                    </a:cubicBezTo>
                    <a:cubicBezTo>
                      <a:pt x="24" y="20"/>
                      <a:pt x="19" y="24"/>
                      <a:pt x="13" y="24"/>
                    </a:cubicBezTo>
                    <a:close/>
                    <a:moveTo>
                      <a:pt x="13" y="9"/>
                    </a:moveTo>
                    <a:cubicBezTo>
                      <a:pt x="11" y="9"/>
                      <a:pt x="9" y="10"/>
                      <a:pt x="9" y="12"/>
                    </a:cubicBezTo>
                    <a:cubicBezTo>
                      <a:pt x="9" y="14"/>
                      <a:pt x="10" y="16"/>
                      <a:pt x="12" y="16"/>
                    </a:cubicBezTo>
                    <a:cubicBezTo>
                      <a:pt x="13" y="16"/>
                      <a:pt x="13" y="16"/>
                      <a:pt x="13" y="16"/>
                    </a:cubicBezTo>
                    <a:cubicBezTo>
                      <a:pt x="15" y="16"/>
                      <a:pt x="17" y="15"/>
                      <a:pt x="17" y="13"/>
                    </a:cubicBezTo>
                    <a:cubicBezTo>
                      <a:pt x="17" y="12"/>
                      <a:pt x="17" y="11"/>
                      <a:pt x="16" y="11"/>
                    </a:cubicBezTo>
                    <a:cubicBezTo>
                      <a:pt x="15" y="10"/>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7" name="Freeform 283"/>
              <p:cNvSpPr>
                <a:spLocks noEditPoints="1"/>
              </p:cNvSpPr>
              <p:nvPr/>
            </p:nvSpPr>
            <p:spPr bwMode="auto">
              <a:xfrm>
                <a:off x="-3665539" y="3246438"/>
                <a:ext cx="53975" cy="50800"/>
              </a:xfrm>
              <a:custGeom>
                <a:avLst/>
                <a:gdLst>
                  <a:gd name="T0" fmla="*/ 13 w 25"/>
                  <a:gd name="T1" fmla="*/ 24 h 24"/>
                  <a:gd name="T2" fmla="*/ 10 w 25"/>
                  <a:gd name="T3" fmla="*/ 23 h 24"/>
                  <a:gd name="T4" fmla="*/ 2 w 25"/>
                  <a:gd name="T5" fmla="*/ 18 h 24"/>
                  <a:gd name="T6" fmla="*/ 0 w 25"/>
                  <a:gd name="T7" fmla="*/ 10 h 24"/>
                  <a:gd name="T8" fmla="*/ 12 w 25"/>
                  <a:gd name="T9" fmla="*/ 0 h 24"/>
                  <a:gd name="T10" fmla="*/ 14 w 25"/>
                  <a:gd name="T11" fmla="*/ 0 h 24"/>
                  <a:gd name="T12" fmla="*/ 22 w 25"/>
                  <a:gd name="T13" fmla="*/ 5 h 24"/>
                  <a:gd name="T14" fmla="*/ 24 w 25"/>
                  <a:gd name="T15" fmla="*/ 14 h 24"/>
                  <a:gd name="T16" fmla="*/ 19 w 25"/>
                  <a:gd name="T17" fmla="*/ 22 h 24"/>
                  <a:gd name="T18" fmla="*/ 13 w 25"/>
                  <a:gd name="T19" fmla="*/ 24 h 24"/>
                  <a:gd name="T20" fmla="*/ 12 w 25"/>
                  <a:gd name="T21" fmla="*/ 8 h 24"/>
                  <a:gd name="T22" fmla="*/ 8 w 25"/>
                  <a:gd name="T23" fmla="*/ 11 h 24"/>
                  <a:gd name="T24" fmla="*/ 9 w 25"/>
                  <a:gd name="T25" fmla="*/ 14 h 24"/>
                  <a:gd name="T26" fmla="*/ 12 w 25"/>
                  <a:gd name="T27" fmla="*/ 15 h 24"/>
                  <a:gd name="T28" fmla="*/ 15 w 25"/>
                  <a:gd name="T29" fmla="*/ 15 h 24"/>
                  <a:gd name="T30" fmla="*/ 16 w 25"/>
                  <a:gd name="T31" fmla="*/ 13 h 24"/>
                  <a:gd name="T32" fmla="*/ 16 w 25"/>
                  <a:gd name="T33" fmla="*/ 10 h 24"/>
                  <a:gd name="T34" fmla="*/ 13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2" y="24"/>
                      <a:pt x="11" y="23"/>
                      <a:pt x="10" y="23"/>
                    </a:cubicBezTo>
                    <a:cubicBezTo>
                      <a:pt x="7" y="23"/>
                      <a:pt x="4" y="21"/>
                      <a:pt x="2" y="18"/>
                    </a:cubicBezTo>
                    <a:cubicBezTo>
                      <a:pt x="1" y="16"/>
                      <a:pt x="0" y="13"/>
                      <a:pt x="0" y="10"/>
                    </a:cubicBezTo>
                    <a:cubicBezTo>
                      <a:pt x="1" y="4"/>
                      <a:pt x="6" y="0"/>
                      <a:pt x="12" y="0"/>
                    </a:cubicBezTo>
                    <a:cubicBezTo>
                      <a:pt x="13" y="0"/>
                      <a:pt x="14" y="0"/>
                      <a:pt x="14" y="0"/>
                    </a:cubicBezTo>
                    <a:cubicBezTo>
                      <a:pt x="18" y="1"/>
                      <a:pt x="20" y="3"/>
                      <a:pt x="22" y="5"/>
                    </a:cubicBezTo>
                    <a:cubicBezTo>
                      <a:pt x="24" y="8"/>
                      <a:pt x="25" y="11"/>
                      <a:pt x="24" y="14"/>
                    </a:cubicBezTo>
                    <a:cubicBezTo>
                      <a:pt x="24" y="17"/>
                      <a:pt x="22" y="20"/>
                      <a:pt x="19" y="22"/>
                    </a:cubicBezTo>
                    <a:cubicBezTo>
                      <a:pt x="17" y="23"/>
                      <a:pt x="15" y="24"/>
                      <a:pt x="13" y="24"/>
                    </a:cubicBezTo>
                    <a:close/>
                    <a:moveTo>
                      <a:pt x="12" y="8"/>
                    </a:moveTo>
                    <a:cubicBezTo>
                      <a:pt x="10" y="8"/>
                      <a:pt x="9" y="9"/>
                      <a:pt x="8" y="11"/>
                    </a:cubicBezTo>
                    <a:cubicBezTo>
                      <a:pt x="8" y="12"/>
                      <a:pt x="9" y="13"/>
                      <a:pt x="9" y="14"/>
                    </a:cubicBezTo>
                    <a:cubicBezTo>
                      <a:pt x="10" y="15"/>
                      <a:pt x="11" y="15"/>
                      <a:pt x="12" y="15"/>
                    </a:cubicBezTo>
                    <a:cubicBezTo>
                      <a:pt x="13" y="16"/>
                      <a:pt x="14" y="15"/>
                      <a:pt x="15" y="15"/>
                    </a:cubicBezTo>
                    <a:cubicBezTo>
                      <a:pt x="16" y="14"/>
                      <a:pt x="16" y="14"/>
                      <a:pt x="16" y="13"/>
                    </a:cubicBezTo>
                    <a:cubicBezTo>
                      <a:pt x="16" y="12"/>
                      <a:pt x="16" y="11"/>
                      <a:pt x="16" y="10"/>
                    </a:cubicBezTo>
                    <a:cubicBezTo>
                      <a:pt x="15" y="9"/>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8" name="Freeform 284"/>
              <p:cNvSpPr>
                <a:spLocks noEditPoints="1"/>
              </p:cNvSpPr>
              <p:nvPr/>
            </p:nvSpPr>
            <p:spPr bwMode="auto">
              <a:xfrm>
                <a:off x="-3673476" y="3278188"/>
                <a:ext cx="55563" cy="50800"/>
              </a:xfrm>
              <a:custGeom>
                <a:avLst/>
                <a:gdLst>
                  <a:gd name="T0" fmla="*/ 14 w 26"/>
                  <a:gd name="T1" fmla="*/ 24 h 24"/>
                  <a:gd name="T2" fmla="*/ 10 w 26"/>
                  <a:gd name="T3" fmla="*/ 23 h 24"/>
                  <a:gd name="T4" fmla="*/ 1 w 26"/>
                  <a:gd name="T5" fmla="*/ 9 h 24"/>
                  <a:gd name="T6" fmla="*/ 13 w 26"/>
                  <a:gd name="T7" fmla="*/ 0 h 24"/>
                  <a:gd name="T8" fmla="*/ 16 w 26"/>
                  <a:gd name="T9" fmla="*/ 0 h 24"/>
                  <a:gd name="T10" fmla="*/ 23 w 26"/>
                  <a:gd name="T11" fmla="*/ 6 h 24"/>
                  <a:gd name="T12" fmla="*/ 25 w 26"/>
                  <a:gd name="T13" fmla="*/ 15 h 24"/>
                  <a:gd name="T14" fmla="*/ 14 w 26"/>
                  <a:gd name="T15" fmla="*/ 24 h 24"/>
                  <a:gd name="T16" fmla="*/ 13 w 26"/>
                  <a:gd name="T17" fmla="*/ 8 h 24"/>
                  <a:gd name="T18" fmla="*/ 9 w 26"/>
                  <a:gd name="T19" fmla="*/ 11 h 24"/>
                  <a:gd name="T20" fmla="*/ 12 w 26"/>
                  <a:gd name="T21" fmla="*/ 15 h 24"/>
                  <a:gd name="T22" fmla="*/ 17 w 26"/>
                  <a:gd name="T23" fmla="*/ 13 h 24"/>
                  <a:gd name="T24" fmla="*/ 17 w 26"/>
                  <a:gd name="T25" fmla="*/ 10 h 24"/>
                  <a:gd name="T26" fmla="*/ 14 w 26"/>
                  <a:gd name="T27" fmla="*/ 8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2" y="24"/>
                      <a:pt x="11" y="23"/>
                      <a:pt x="10" y="23"/>
                    </a:cubicBezTo>
                    <a:cubicBezTo>
                      <a:pt x="4" y="21"/>
                      <a:pt x="0" y="15"/>
                      <a:pt x="1" y="9"/>
                    </a:cubicBezTo>
                    <a:cubicBezTo>
                      <a:pt x="3" y="4"/>
                      <a:pt x="7" y="0"/>
                      <a:pt x="13" y="0"/>
                    </a:cubicBezTo>
                    <a:cubicBezTo>
                      <a:pt x="14" y="0"/>
                      <a:pt x="15" y="0"/>
                      <a:pt x="16" y="0"/>
                    </a:cubicBezTo>
                    <a:cubicBezTo>
                      <a:pt x="19" y="1"/>
                      <a:pt x="22" y="3"/>
                      <a:pt x="23" y="6"/>
                    </a:cubicBezTo>
                    <a:cubicBezTo>
                      <a:pt x="25" y="8"/>
                      <a:pt x="26" y="11"/>
                      <a:pt x="25" y="15"/>
                    </a:cubicBezTo>
                    <a:cubicBezTo>
                      <a:pt x="24" y="20"/>
                      <a:pt x="19" y="24"/>
                      <a:pt x="14" y="24"/>
                    </a:cubicBezTo>
                    <a:close/>
                    <a:moveTo>
                      <a:pt x="13" y="8"/>
                    </a:moveTo>
                    <a:cubicBezTo>
                      <a:pt x="11" y="8"/>
                      <a:pt x="10" y="9"/>
                      <a:pt x="9" y="11"/>
                    </a:cubicBezTo>
                    <a:cubicBezTo>
                      <a:pt x="9" y="13"/>
                      <a:pt x="10" y="15"/>
                      <a:pt x="12" y="15"/>
                    </a:cubicBezTo>
                    <a:cubicBezTo>
                      <a:pt x="15" y="16"/>
                      <a:pt x="17" y="15"/>
                      <a:pt x="17" y="13"/>
                    </a:cubicBezTo>
                    <a:cubicBezTo>
                      <a:pt x="17" y="12"/>
                      <a:pt x="17" y="11"/>
                      <a:pt x="17"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9" name="Freeform 285"/>
              <p:cNvSpPr>
                <a:spLocks noEditPoints="1"/>
              </p:cNvSpPr>
              <p:nvPr/>
            </p:nvSpPr>
            <p:spPr bwMode="auto">
              <a:xfrm>
                <a:off x="-3621089" y="3167063"/>
                <a:ext cx="53975" cy="50800"/>
              </a:xfrm>
              <a:custGeom>
                <a:avLst/>
                <a:gdLst>
                  <a:gd name="T0" fmla="*/ 13 w 25"/>
                  <a:gd name="T1" fmla="*/ 24 h 24"/>
                  <a:gd name="T2" fmla="*/ 11 w 25"/>
                  <a:gd name="T3" fmla="*/ 24 h 24"/>
                  <a:gd name="T4" fmla="*/ 0 w 25"/>
                  <a:gd name="T5" fmla="*/ 11 h 24"/>
                  <a:gd name="T6" fmla="*/ 13 w 25"/>
                  <a:gd name="T7" fmla="*/ 0 h 24"/>
                  <a:gd name="T8" fmla="*/ 22 w 25"/>
                  <a:gd name="T9" fmla="*/ 4 h 24"/>
                  <a:gd name="T10" fmla="*/ 24 w 25"/>
                  <a:gd name="T11" fmla="*/ 13 h 24"/>
                  <a:gd name="T12" fmla="*/ 13 w 25"/>
                  <a:gd name="T13" fmla="*/ 24 h 24"/>
                  <a:gd name="T14" fmla="*/ 13 w 25"/>
                  <a:gd name="T15" fmla="*/ 8 h 24"/>
                  <a:gd name="T16" fmla="*/ 8 w 25"/>
                  <a:gd name="T17" fmla="*/ 12 h 24"/>
                  <a:gd name="T18" fmla="*/ 12 w 25"/>
                  <a:gd name="T19" fmla="*/ 16 h 24"/>
                  <a:gd name="T20" fmla="*/ 16 w 25"/>
                  <a:gd name="T21" fmla="*/ 12 h 24"/>
                  <a:gd name="T22" fmla="*/ 15 w 25"/>
                  <a:gd name="T23" fmla="*/ 9 h 24"/>
                  <a:gd name="T24" fmla="*/ 13 w 25"/>
                  <a:gd name="T2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24">
                    <a:moveTo>
                      <a:pt x="13" y="24"/>
                    </a:moveTo>
                    <a:cubicBezTo>
                      <a:pt x="12" y="24"/>
                      <a:pt x="12" y="24"/>
                      <a:pt x="11" y="24"/>
                    </a:cubicBezTo>
                    <a:cubicBezTo>
                      <a:pt x="5" y="23"/>
                      <a:pt x="0" y="18"/>
                      <a:pt x="0" y="11"/>
                    </a:cubicBezTo>
                    <a:cubicBezTo>
                      <a:pt x="1" y="5"/>
                      <a:pt x="6" y="0"/>
                      <a:pt x="13" y="0"/>
                    </a:cubicBezTo>
                    <a:cubicBezTo>
                      <a:pt x="16" y="0"/>
                      <a:pt x="19" y="1"/>
                      <a:pt x="22" y="4"/>
                    </a:cubicBezTo>
                    <a:cubicBezTo>
                      <a:pt x="24" y="6"/>
                      <a:pt x="25" y="10"/>
                      <a:pt x="24" y="13"/>
                    </a:cubicBezTo>
                    <a:cubicBezTo>
                      <a:pt x="24" y="19"/>
                      <a:pt x="19" y="24"/>
                      <a:pt x="13" y="24"/>
                    </a:cubicBezTo>
                    <a:close/>
                    <a:moveTo>
                      <a:pt x="13" y="8"/>
                    </a:moveTo>
                    <a:cubicBezTo>
                      <a:pt x="10" y="8"/>
                      <a:pt x="8" y="10"/>
                      <a:pt x="8" y="12"/>
                    </a:cubicBezTo>
                    <a:cubicBezTo>
                      <a:pt x="8" y="14"/>
                      <a:pt x="10" y="16"/>
                      <a:pt x="12" y="16"/>
                    </a:cubicBezTo>
                    <a:cubicBezTo>
                      <a:pt x="14" y="16"/>
                      <a:pt x="16" y="15"/>
                      <a:pt x="16" y="12"/>
                    </a:cubicBezTo>
                    <a:cubicBezTo>
                      <a:pt x="17" y="11"/>
                      <a:pt x="16" y="10"/>
                      <a:pt x="15"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0" name="Freeform 286"/>
              <p:cNvSpPr>
                <a:spLocks noEditPoints="1"/>
              </p:cNvSpPr>
              <p:nvPr/>
            </p:nvSpPr>
            <p:spPr bwMode="auto">
              <a:xfrm>
                <a:off x="-3624264" y="3200400"/>
                <a:ext cx="53975" cy="52388"/>
              </a:xfrm>
              <a:custGeom>
                <a:avLst/>
                <a:gdLst>
                  <a:gd name="T0" fmla="*/ 13 w 25"/>
                  <a:gd name="T1" fmla="*/ 24 h 24"/>
                  <a:gd name="T2" fmla="*/ 11 w 25"/>
                  <a:gd name="T3" fmla="*/ 24 h 24"/>
                  <a:gd name="T4" fmla="*/ 1 w 25"/>
                  <a:gd name="T5" fmla="*/ 11 h 24"/>
                  <a:gd name="T6" fmla="*/ 5 w 25"/>
                  <a:gd name="T7" fmla="*/ 3 h 24"/>
                  <a:gd name="T8" fmla="*/ 14 w 25"/>
                  <a:gd name="T9" fmla="*/ 0 h 24"/>
                  <a:gd name="T10" fmla="*/ 22 w 25"/>
                  <a:gd name="T11" fmla="*/ 4 h 24"/>
                  <a:gd name="T12" fmla="*/ 25 w 25"/>
                  <a:gd name="T13" fmla="*/ 13 h 24"/>
                  <a:gd name="T14" fmla="*/ 13 w 25"/>
                  <a:gd name="T15" fmla="*/ 24 h 24"/>
                  <a:gd name="T16" fmla="*/ 13 w 25"/>
                  <a:gd name="T17" fmla="*/ 8 h 24"/>
                  <a:gd name="T18" fmla="*/ 10 w 25"/>
                  <a:gd name="T19" fmla="*/ 9 h 24"/>
                  <a:gd name="T20" fmla="*/ 9 w 25"/>
                  <a:gd name="T21" fmla="*/ 12 h 24"/>
                  <a:gd name="T22" fmla="*/ 12 w 25"/>
                  <a:gd name="T23" fmla="*/ 16 h 24"/>
                  <a:gd name="T24" fmla="*/ 17 w 25"/>
                  <a:gd name="T25" fmla="*/ 12 h 24"/>
                  <a:gd name="T26" fmla="*/ 16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12" y="24"/>
                      <a:pt x="12" y="24"/>
                      <a:pt x="11" y="24"/>
                    </a:cubicBezTo>
                    <a:cubicBezTo>
                      <a:pt x="5" y="23"/>
                      <a:pt x="0" y="17"/>
                      <a:pt x="1" y="11"/>
                    </a:cubicBezTo>
                    <a:cubicBezTo>
                      <a:pt x="1" y="7"/>
                      <a:pt x="3" y="5"/>
                      <a:pt x="5" y="3"/>
                    </a:cubicBezTo>
                    <a:cubicBezTo>
                      <a:pt x="8" y="1"/>
                      <a:pt x="11" y="0"/>
                      <a:pt x="14" y="0"/>
                    </a:cubicBezTo>
                    <a:cubicBezTo>
                      <a:pt x="17" y="0"/>
                      <a:pt x="20" y="2"/>
                      <a:pt x="22" y="4"/>
                    </a:cubicBezTo>
                    <a:cubicBezTo>
                      <a:pt x="24" y="7"/>
                      <a:pt x="25" y="10"/>
                      <a:pt x="25" y="13"/>
                    </a:cubicBezTo>
                    <a:cubicBezTo>
                      <a:pt x="24" y="20"/>
                      <a:pt x="19" y="24"/>
                      <a:pt x="13" y="24"/>
                    </a:cubicBezTo>
                    <a:close/>
                    <a:moveTo>
                      <a:pt x="13" y="8"/>
                    </a:moveTo>
                    <a:cubicBezTo>
                      <a:pt x="12" y="8"/>
                      <a:pt x="11" y="8"/>
                      <a:pt x="10" y="9"/>
                    </a:cubicBezTo>
                    <a:cubicBezTo>
                      <a:pt x="10" y="9"/>
                      <a:pt x="9" y="10"/>
                      <a:pt x="9" y="12"/>
                    </a:cubicBezTo>
                    <a:cubicBezTo>
                      <a:pt x="9" y="14"/>
                      <a:pt x="10" y="16"/>
                      <a:pt x="12" y="16"/>
                    </a:cubicBezTo>
                    <a:cubicBezTo>
                      <a:pt x="15" y="16"/>
                      <a:pt x="17" y="15"/>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1" name="Freeform 287"/>
              <p:cNvSpPr>
                <a:spLocks noEditPoints="1"/>
              </p:cNvSpPr>
              <p:nvPr/>
            </p:nvSpPr>
            <p:spPr bwMode="auto">
              <a:xfrm>
                <a:off x="-3629026" y="3235325"/>
                <a:ext cx="53975" cy="50800"/>
              </a:xfrm>
              <a:custGeom>
                <a:avLst/>
                <a:gdLst>
                  <a:gd name="T0" fmla="*/ 13 w 25"/>
                  <a:gd name="T1" fmla="*/ 24 h 24"/>
                  <a:gd name="T2" fmla="*/ 10 w 25"/>
                  <a:gd name="T3" fmla="*/ 24 h 24"/>
                  <a:gd name="T4" fmla="*/ 1 w 25"/>
                  <a:gd name="T5" fmla="*/ 10 h 24"/>
                  <a:gd name="T6" fmla="*/ 13 w 25"/>
                  <a:gd name="T7" fmla="*/ 0 h 24"/>
                  <a:gd name="T8" fmla="*/ 14 w 25"/>
                  <a:gd name="T9" fmla="*/ 0 h 24"/>
                  <a:gd name="T10" fmla="*/ 23 w 25"/>
                  <a:gd name="T11" fmla="*/ 5 h 24"/>
                  <a:gd name="T12" fmla="*/ 25 w 25"/>
                  <a:gd name="T13" fmla="*/ 14 h 24"/>
                  <a:gd name="T14" fmla="*/ 13 w 25"/>
                  <a:gd name="T15" fmla="*/ 24 h 24"/>
                  <a:gd name="T16" fmla="*/ 13 w 25"/>
                  <a:gd name="T17" fmla="*/ 8 h 24"/>
                  <a:gd name="T18" fmla="*/ 9 w 25"/>
                  <a:gd name="T19" fmla="*/ 11 h 24"/>
                  <a:gd name="T20" fmla="*/ 12 w 25"/>
                  <a:gd name="T21" fmla="*/ 16 h 24"/>
                  <a:gd name="T22" fmla="*/ 17 w 25"/>
                  <a:gd name="T23" fmla="*/ 13 h 24"/>
                  <a:gd name="T24" fmla="*/ 16 w 25"/>
                  <a:gd name="T25" fmla="*/ 10 h 24"/>
                  <a:gd name="T26" fmla="*/ 13 w 25"/>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12" y="24"/>
                      <a:pt x="11" y="24"/>
                      <a:pt x="10" y="24"/>
                    </a:cubicBezTo>
                    <a:cubicBezTo>
                      <a:pt x="4" y="23"/>
                      <a:pt x="0" y="16"/>
                      <a:pt x="1" y="10"/>
                    </a:cubicBezTo>
                    <a:cubicBezTo>
                      <a:pt x="2" y="4"/>
                      <a:pt x="7" y="0"/>
                      <a:pt x="13" y="0"/>
                    </a:cubicBezTo>
                    <a:cubicBezTo>
                      <a:pt x="13" y="0"/>
                      <a:pt x="14" y="0"/>
                      <a:pt x="14" y="0"/>
                    </a:cubicBezTo>
                    <a:cubicBezTo>
                      <a:pt x="18" y="0"/>
                      <a:pt x="21" y="2"/>
                      <a:pt x="23" y="5"/>
                    </a:cubicBezTo>
                    <a:cubicBezTo>
                      <a:pt x="25" y="8"/>
                      <a:pt x="25" y="11"/>
                      <a:pt x="25" y="14"/>
                    </a:cubicBezTo>
                    <a:cubicBezTo>
                      <a:pt x="24" y="20"/>
                      <a:pt x="19" y="24"/>
                      <a:pt x="13" y="24"/>
                    </a:cubicBezTo>
                    <a:close/>
                    <a:moveTo>
                      <a:pt x="13" y="8"/>
                    </a:moveTo>
                    <a:cubicBezTo>
                      <a:pt x="11" y="8"/>
                      <a:pt x="9" y="9"/>
                      <a:pt x="9" y="11"/>
                    </a:cubicBezTo>
                    <a:cubicBezTo>
                      <a:pt x="8" y="13"/>
                      <a:pt x="10" y="15"/>
                      <a:pt x="12" y="16"/>
                    </a:cubicBezTo>
                    <a:cubicBezTo>
                      <a:pt x="14" y="16"/>
                      <a:pt x="16" y="15"/>
                      <a:pt x="17" y="13"/>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2" name="Freeform 288"/>
              <p:cNvSpPr>
                <a:spLocks noEditPoints="1"/>
              </p:cNvSpPr>
              <p:nvPr/>
            </p:nvSpPr>
            <p:spPr bwMode="auto">
              <a:xfrm>
                <a:off x="-3636964" y="3267075"/>
                <a:ext cx="55563" cy="53975"/>
              </a:xfrm>
              <a:custGeom>
                <a:avLst/>
                <a:gdLst>
                  <a:gd name="T0" fmla="*/ 14 w 26"/>
                  <a:gd name="T1" fmla="*/ 25 h 25"/>
                  <a:gd name="T2" fmla="*/ 11 w 26"/>
                  <a:gd name="T3" fmla="*/ 24 h 25"/>
                  <a:gd name="T4" fmla="*/ 2 w 26"/>
                  <a:gd name="T5" fmla="*/ 10 h 25"/>
                  <a:gd name="T6" fmla="*/ 7 w 26"/>
                  <a:gd name="T7" fmla="*/ 3 h 25"/>
                  <a:gd name="T8" fmla="*/ 16 w 26"/>
                  <a:gd name="T9" fmla="*/ 1 h 25"/>
                  <a:gd name="T10" fmla="*/ 24 w 26"/>
                  <a:gd name="T11" fmla="*/ 6 h 25"/>
                  <a:gd name="T12" fmla="*/ 26 w 26"/>
                  <a:gd name="T13" fmla="*/ 15 h 25"/>
                  <a:gd name="T14" fmla="*/ 14 w 26"/>
                  <a:gd name="T15" fmla="*/ 25 h 25"/>
                  <a:gd name="T16" fmla="*/ 14 w 26"/>
                  <a:gd name="T17" fmla="*/ 9 h 25"/>
                  <a:gd name="T18" fmla="*/ 11 w 26"/>
                  <a:gd name="T19" fmla="*/ 9 h 25"/>
                  <a:gd name="T20" fmla="*/ 10 w 26"/>
                  <a:gd name="T21" fmla="*/ 12 h 25"/>
                  <a:gd name="T22" fmla="*/ 13 w 26"/>
                  <a:gd name="T23" fmla="*/ 17 h 25"/>
                  <a:gd name="T24" fmla="*/ 18 w 26"/>
                  <a:gd name="T25" fmla="*/ 13 h 25"/>
                  <a:gd name="T26" fmla="*/ 17 w 26"/>
                  <a:gd name="T27" fmla="*/ 11 h 25"/>
                  <a:gd name="T28" fmla="*/ 15 w 26"/>
                  <a:gd name="T29" fmla="*/ 9 h 25"/>
                  <a:gd name="T30" fmla="*/ 14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3" y="25"/>
                      <a:pt x="12" y="25"/>
                      <a:pt x="11" y="24"/>
                    </a:cubicBezTo>
                    <a:cubicBezTo>
                      <a:pt x="4" y="23"/>
                      <a:pt x="0" y="16"/>
                      <a:pt x="2" y="10"/>
                    </a:cubicBezTo>
                    <a:cubicBezTo>
                      <a:pt x="3" y="7"/>
                      <a:pt x="4" y="4"/>
                      <a:pt x="7" y="3"/>
                    </a:cubicBezTo>
                    <a:cubicBezTo>
                      <a:pt x="10" y="1"/>
                      <a:pt x="13" y="0"/>
                      <a:pt x="16" y="1"/>
                    </a:cubicBezTo>
                    <a:cubicBezTo>
                      <a:pt x="19" y="1"/>
                      <a:pt x="22" y="3"/>
                      <a:pt x="24" y="6"/>
                    </a:cubicBezTo>
                    <a:cubicBezTo>
                      <a:pt x="26" y="9"/>
                      <a:pt x="26" y="12"/>
                      <a:pt x="26" y="15"/>
                    </a:cubicBezTo>
                    <a:cubicBezTo>
                      <a:pt x="24" y="21"/>
                      <a:pt x="19" y="25"/>
                      <a:pt x="14" y="25"/>
                    </a:cubicBezTo>
                    <a:close/>
                    <a:moveTo>
                      <a:pt x="14" y="9"/>
                    </a:moveTo>
                    <a:cubicBezTo>
                      <a:pt x="13" y="9"/>
                      <a:pt x="12" y="9"/>
                      <a:pt x="11" y="9"/>
                    </a:cubicBezTo>
                    <a:cubicBezTo>
                      <a:pt x="11" y="10"/>
                      <a:pt x="10" y="11"/>
                      <a:pt x="10" y="12"/>
                    </a:cubicBezTo>
                    <a:cubicBezTo>
                      <a:pt x="9" y="14"/>
                      <a:pt x="11" y="16"/>
                      <a:pt x="13" y="17"/>
                    </a:cubicBezTo>
                    <a:cubicBezTo>
                      <a:pt x="15" y="17"/>
                      <a:pt x="17" y="16"/>
                      <a:pt x="18" y="13"/>
                    </a:cubicBezTo>
                    <a:cubicBezTo>
                      <a:pt x="18" y="12"/>
                      <a:pt x="17" y="11"/>
                      <a:pt x="17" y="11"/>
                    </a:cubicBezTo>
                    <a:cubicBezTo>
                      <a:pt x="16" y="10"/>
                      <a:pt x="16" y="9"/>
                      <a:pt x="15" y="9"/>
                    </a:cubicBezTo>
                    <a:lnTo>
                      <a:pt x="1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3" name="Freeform 289"/>
              <p:cNvSpPr>
                <a:spLocks noEditPoints="1"/>
              </p:cNvSpPr>
              <p:nvPr/>
            </p:nvSpPr>
            <p:spPr bwMode="auto">
              <a:xfrm>
                <a:off x="-3586164" y="3186113"/>
                <a:ext cx="52388" cy="53975"/>
              </a:xfrm>
              <a:custGeom>
                <a:avLst/>
                <a:gdLst>
                  <a:gd name="T0" fmla="*/ 12 w 24"/>
                  <a:gd name="T1" fmla="*/ 25 h 25"/>
                  <a:gd name="T2" fmla="*/ 11 w 24"/>
                  <a:gd name="T3" fmla="*/ 25 h 25"/>
                  <a:gd name="T4" fmla="*/ 2 w 24"/>
                  <a:gd name="T5" fmla="*/ 20 h 25"/>
                  <a:gd name="T6" fmla="*/ 0 w 24"/>
                  <a:gd name="T7" fmla="*/ 12 h 25"/>
                  <a:gd name="T8" fmla="*/ 13 w 24"/>
                  <a:gd name="T9" fmla="*/ 0 h 25"/>
                  <a:gd name="T10" fmla="*/ 21 w 24"/>
                  <a:gd name="T11" fmla="*/ 4 h 25"/>
                  <a:gd name="T12" fmla="*/ 24 w 24"/>
                  <a:gd name="T13" fmla="*/ 14 h 25"/>
                  <a:gd name="T14" fmla="*/ 20 w 24"/>
                  <a:gd name="T15" fmla="*/ 22 h 25"/>
                  <a:gd name="T16" fmla="*/ 12 w 24"/>
                  <a:gd name="T17" fmla="*/ 25 h 25"/>
                  <a:gd name="T18" fmla="*/ 12 w 24"/>
                  <a:gd name="T19" fmla="*/ 8 h 25"/>
                  <a:gd name="T20" fmla="*/ 8 w 24"/>
                  <a:gd name="T21" fmla="*/ 12 h 25"/>
                  <a:gd name="T22" fmla="*/ 9 w 24"/>
                  <a:gd name="T23" fmla="*/ 15 h 25"/>
                  <a:gd name="T24" fmla="*/ 11 w 24"/>
                  <a:gd name="T25" fmla="*/ 17 h 25"/>
                  <a:gd name="T26" fmla="*/ 14 w 24"/>
                  <a:gd name="T27" fmla="*/ 16 h 25"/>
                  <a:gd name="T28" fmla="*/ 16 w 24"/>
                  <a:gd name="T29" fmla="*/ 13 h 25"/>
                  <a:gd name="T30" fmla="*/ 15 w 24"/>
                  <a:gd name="T31" fmla="*/ 9 h 25"/>
                  <a:gd name="T32" fmla="*/ 12 w 24"/>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5">
                    <a:moveTo>
                      <a:pt x="12" y="25"/>
                    </a:moveTo>
                    <a:cubicBezTo>
                      <a:pt x="11" y="25"/>
                      <a:pt x="11" y="25"/>
                      <a:pt x="11" y="25"/>
                    </a:cubicBezTo>
                    <a:cubicBezTo>
                      <a:pt x="7" y="25"/>
                      <a:pt x="4" y="23"/>
                      <a:pt x="2" y="20"/>
                    </a:cubicBezTo>
                    <a:cubicBezTo>
                      <a:pt x="1" y="18"/>
                      <a:pt x="0" y="15"/>
                      <a:pt x="0" y="12"/>
                    </a:cubicBezTo>
                    <a:cubicBezTo>
                      <a:pt x="0" y="5"/>
                      <a:pt x="6" y="0"/>
                      <a:pt x="13" y="0"/>
                    </a:cubicBezTo>
                    <a:cubicBezTo>
                      <a:pt x="16" y="0"/>
                      <a:pt x="19" y="2"/>
                      <a:pt x="21" y="4"/>
                    </a:cubicBezTo>
                    <a:cubicBezTo>
                      <a:pt x="23" y="7"/>
                      <a:pt x="24" y="10"/>
                      <a:pt x="24" y="14"/>
                    </a:cubicBezTo>
                    <a:cubicBezTo>
                      <a:pt x="24" y="17"/>
                      <a:pt x="22" y="20"/>
                      <a:pt x="20" y="22"/>
                    </a:cubicBezTo>
                    <a:cubicBezTo>
                      <a:pt x="17" y="24"/>
                      <a:pt x="15" y="25"/>
                      <a:pt x="12" y="25"/>
                    </a:cubicBezTo>
                    <a:close/>
                    <a:moveTo>
                      <a:pt x="12" y="8"/>
                    </a:moveTo>
                    <a:cubicBezTo>
                      <a:pt x="10" y="8"/>
                      <a:pt x="8" y="10"/>
                      <a:pt x="8" y="12"/>
                    </a:cubicBezTo>
                    <a:cubicBezTo>
                      <a:pt x="8" y="13"/>
                      <a:pt x="8" y="14"/>
                      <a:pt x="9" y="15"/>
                    </a:cubicBezTo>
                    <a:cubicBezTo>
                      <a:pt x="9" y="16"/>
                      <a:pt x="10" y="17"/>
                      <a:pt x="11" y="17"/>
                    </a:cubicBezTo>
                    <a:cubicBezTo>
                      <a:pt x="12" y="17"/>
                      <a:pt x="14" y="17"/>
                      <a:pt x="14" y="16"/>
                    </a:cubicBezTo>
                    <a:cubicBezTo>
                      <a:pt x="15" y="15"/>
                      <a:pt x="16" y="15"/>
                      <a:pt x="16" y="13"/>
                    </a:cubicBezTo>
                    <a:cubicBezTo>
                      <a:pt x="16" y="12"/>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4" name="Freeform 290"/>
              <p:cNvSpPr>
                <a:spLocks noEditPoints="1"/>
              </p:cNvSpPr>
              <p:nvPr/>
            </p:nvSpPr>
            <p:spPr bwMode="auto">
              <a:xfrm>
                <a:off x="-3556001" y="3211513"/>
                <a:ext cx="79375" cy="85725"/>
              </a:xfrm>
              <a:custGeom>
                <a:avLst/>
                <a:gdLst>
                  <a:gd name="T0" fmla="*/ 18 w 37"/>
                  <a:gd name="T1" fmla="*/ 40 h 40"/>
                  <a:gd name="T2" fmla="*/ 15 w 37"/>
                  <a:gd name="T3" fmla="*/ 40 h 40"/>
                  <a:gd name="T4" fmla="*/ 4 w 37"/>
                  <a:gd name="T5" fmla="*/ 32 h 40"/>
                  <a:gd name="T6" fmla="*/ 0 w 37"/>
                  <a:gd name="T7" fmla="*/ 18 h 40"/>
                  <a:gd name="T8" fmla="*/ 7 w 37"/>
                  <a:gd name="T9" fmla="*/ 5 h 40"/>
                  <a:gd name="T10" fmla="*/ 21 w 37"/>
                  <a:gd name="T11" fmla="*/ 1 h 40"/>
                  <a:gd name="T12" fmla="*/ 33 w 37"/>
                  <a:gd name="T13" fmla="*/ 8 h 40"/>
                  <a:gd name="T14" fmla="*/ 37 w 37"/>
                  <a:gd name="T15" fmla="*/ 23 h 40"/>
                  <a:gd name="T16" fmla="*/ 29 w 37"/>
                  <a:gd name="T17" fmla="*/ 36 h 40"/>
                  <a:gd name="T18" fmla="*/ 18 w 37"/>
                  <a:gd name="T19" fmla="*/ 40 h 40"/>
                  <a:gd name="T20" fmla="*/ 19 w 37"/>
                  <a:gd name="T21" fmla="*/ 9 h 40"/>
                  <a:gd name="T22" fmla="*/ 13 w 37"/>
                  <a:gd name="T23" fmla="*/ 11 h 40"/>
                  <a:gd name="T24" fmla="*/ 9 w 37"/>
                  <a:gd name="T25" fmla="*/ 19 h 40"/>
                  <a:gd name="T26" fmla="*/ 10 w 37"/>
                  <a:gd name="T27" fmla="*/ 28 h 40"/>
                  <a:gd name="T28" fmla="*/ 17 w 37"/>
                  <a:gd name="T29" fmla="*/ 32 h 40"/>
                  <a:gd name="T30" fmla="*/ 24 w 37"/>
                  <a:gd name="T31" fmla="*/ 30 h 40"/>
                  <a:gd name="T32" fmla="*/ 29 w 37"/>
                  <a:gd name="T33" fmla="*/ 22 h 40"/>
                  <a:gd name="T34" fmla="*/ 27 w 37"/>
                  <a:gd name="T35" fmla="*/ 13 h 40"/>
                  <a:gd name="T36" fmla="*/ 20 w 37"/>
                  <a:gd name="T37" fmla="*/ 9 h 40"/>
                  <a:gd name="T38" fmla="*/ 19 w 37"/>
                  <a:gd name="T39"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7" h="40">
                    <a:moveTo>
                      <a:pt x="18" y="40"/>
                    </a:moveTo>
                    <a:cubicBezTo>
                      <a:pt x="17" y="40"/>
                      <a:pt x="16" y="40"/>
                      <a:pt x="15" y="40"/>
                    </a:cubicBezTo>
                    <a:cubicBezTo>
                      <a:pt x="11" y="39"/>
                      <a:pt x="6" y="36"/>
                      <a:pt x="4" y="32"/>
                    </a:cubicBezTo>
                    <a:cubicBezTo>
                      <a:pt x="1" y="28"/>
                      <a:pt x="0" y="23"/>
                      <a:pt x="0" y="18"/>
                    </a:cubicBezTo>
                    <a:cubicBezTo>
                      <a:pt x="1" y="13"/>
                      <a:pt x="4" y="8"/>
                      <a:pt x="7" y="5"/>
                    </a:cubicBezTo>
                    <a:cubicBezTo>
                      <a:pt x="11" y="2"/>
                      <a:pt x="16" y="0"/>
                      <a:pt x="21" y="1"/>
                    </a:cubicBezTo>
                    <a:cubicBezTo>
                      <a:pt x="26" y="1"/>
                      <a:pt x="31" y="4"/>
                      <a:pt x="33" y="8"/>
                    </a:cubicBezTo>
                    <a:cubicBezTo>
                      <a:pt x="36" y="12"/>
                      <a:pt x="37" y="18"/>
                      <a:pt x="37" y="23"/>
                    </a:cubicBezTo>
                    <a:cubicBezTo>
                      <a:pt x="36" y="28"/>
                      <a:pt x="34" y="33"/>
                      <a:pt x="29" y="36"/>
                    </a:cubicBezTo>
                    <a:cubicBezTo>
                      <a:pt x="26" y="39"/>
                      <a:pt x="22" y="40"/>
                      <a:pt x="18" y="40"/>
                    </a:cubicBezTo>
                    <a:close/>
                    <a:moveTo>
                      <a:pt x="19" y="9"/>
                    </a:moveTo>
                    <a:cubicBezTo>
                      <a:pt x="17" y="9"/>
                      <a:pt x="15" y="10"/>
                      <a:pt x="13" y="11"/>
                    </a:cubicBezTo>
                    <a:cubicBezTo>
                      <a:pt x="10" y="13"/>
                      <a:pt x="9" y="16"/>
                      <a:pt x="9" y="19"/>
                    </a:cubicBezTo>
                    <a:cubicBezTo>
                      <a:pt x="8" y="22"/>
                      <a:pt x="9" y="25"/>
                      <a:pt x="10" y="28"/>
                    </a:cubicBezTo>
                    <a:cubicBezTo>
                      <a:pt x="12" y="30"/>
                      <a:pt x="14" y="31"/>
                      <a:pt x="17" y="32"/>
                    </a:cubicBezTo>
                    <a:cubicBezTo>
                      <a:pt x="19" y="32"/>
                      <a:pt x="22" y="32"/>
                      <a:pt x="24" y="30"/>
                    </a:cubicBezTo>
                    <a:cubicBezTo>
                      <a:pt x="27" y="28"/>
                      <a:pt x="28" y="25"/>
                      <a:pt x="29" y="22"/>
                    </a:cubicBezTo>
                    <a:cubicBezTo>
                      <a:pt x="29" y="19"/>
                      <a:pt x="28" y="15"/>
                      <a:pt x="27" y="13"/>
                    </a:cubicBezTo>
                    <a:cubicBezTo>
                      <a:pt x="25" y="10"/>
                      <a:pt x="23" y="9"/>
                      <a:pt x="20" y="9"/>
                    </a:cubicBezTo>
                    <a:lnTo>
                      <a:pt x="19"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5" name="Freeform 291"/>
              <p:cNvSpPr>
                <a:spLocks noEditPoints="1"/>
              </p:cNvSpPr>
              <p:nvPr/>
            </p:nvSpPr>
            <p:spPr bwMode="auto">
              <a:xfrm>
                <a:off x="-3592514" y="3219450"/>
                <a:ext cx="53975" cy="57150"/>
              </a:xfrm>
              <a:custGeom>
                <a:avLst/>
                <a:gdLst>
                  <a:gd name="T0" fmla="*/ 13 w 25"/>
                  <a:gd name="T1" fmla="*/ 26 h 26"/>
                  <a:gd name="T2" fmla="*/ 11 w 25"/>
                  <a:gd name="T3" fmla="*/ 26 h 26"/>
                  <a:gd name="T4" fmla="*/ 1 w 25"/>
                  <a:gd name="T5" fmla="*/ 12 h 26"/>
                  <a:gd name="T6" fmla="*/ 14 w 25"/>
                  <a:gd name="T7" fmla="*/ 1 h 26"/>
                  <a:gd name="T8" fmla="*/ 22 w 25"/>
                  <a:gd name="T9" fmla="*/ 5 h 26"/>
                  <a:gd name="T10" fmla="*/ 25 w 25"/>
                  <a:gd name="T11" fmla="*/ 15 h 26"/>
                  <a:gd name="T12" fmla="*/ 13 w 25"/>
                  <a:gd name="T13" fmla="*/ 26 h 26"/>
                  <a:gd name="T14" fmla="*/ 13 w 25"/>
                  <a:gd name="T15" fmla="*/ 9 h 26"/>
                  <a:gd name="T16" fmla="*/ 9 w 25"/>
                  <a:gd name="T17" fmla="*/ 13 h 26"/>
                  <a:gd name="T18" fmla="*/ 12 w 25"/>
                  <a:gd name="T19" fmla="*/ 18 h 26"/>
                  <a:gd name="T20" fmla="*/ 17 w 25"/>
                  <a:gd name="T21" fmla="*/ 14 h 26"/>
                  <a:gd name="T22" fmla="*/ 16 w 25"/>
                  <a:gd name="T23" fmla="*/ 10 h 26"/>
                  <a:gd name="T24" fmla="*/ 14 w 25"/>
                  <a:gd name="T25" fmla="*/ 9 h 26"/>
                  <a:gd name="T26" fmla="*/ 13 w 25"/>
                  <a:gd name="T27"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6">
                    <a:moveTo>
                      <a:pt x="13" y="26"/>
                    </a:moveTo>
                    <a:cubicBezTo>
                      <a:pt x="12" y="26"/>
                      <a:pt x="12" y="26"/>
                      <a:pt x="11" y="26"/>
                    </a:cubicBezTo>
                    <a:cubicBezTo>
                      <a:pt x="5" y="24"/>
                      <a:pt x="0" y="18"/>
                      <a:pt x="1" y="12"/>
                    </a:cubicBezTo>
                    <a:cubicBezTo>
                      <a:pt x="2" y="5"/>
                      <a:pt x="8" y="0"/>
                      <a:pt x="14" y="1"/>
                    </a:cubicBezTo>
                    <a:cubicBezTo>
                      <a:pt x="18" y="1"/>
                      <a:pt x="20" y="3"/>
                      <a:pt x="22" y="5"/>
                    </a:cubicBezTo>
                    <a:cubicBezTo>
                      <a:pt x="24" y="8"/>
                      <a:pt x="25" y="11"/>
                      <a:pt x="25" y="15"/>
                    </a:cubicBezTo>
                    <a:cubicBezTo>
                      <a:pt x="24" y="21"/>
                      <a:pt x="19" y="26"/>
                      <a:pt x="13" y="26"/>
                    </a:cubicBezTo>
                    <a:close/>
                    <a:moveTo>
                      <a:pt x="13" y="9"/>
                    </a:moveTo>
                    <a:cubicBezTo>
                      <a:pt x="11" y="9"/>
                      <a:pt x="9" y="10"/>
                      <a:pt x="9" y="13"/>
                    </a:cubicBezTo>
                    <a:cubicBezTo>
                      <a:pt x="9" y="15"/>
                      <a:pt x="10" y="17"/>
                      <a:pt x="12" y="18"/>
                    </a:cubicBezTo>
                    <a:cubicBezTo>
                      <a:pt x="14" y="18"/>
                      <a:pt x="17" y="16"/>
                      <a:pt x="17" y="14"/>
                    </a:cubicBezTo>
                    <a:cubicBezTo>
                      <a:pt x="17" y="13"/>
                      <a:pt x="17" y="11"/>
                      <a:pt x="16" y="10"/>
                    </a:cubicBezTo>
                    <a:cubicBezTo>
                      <a:pt x="16" y="10"/>
                      <a:pt x="15"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6" name="Freeform 292"/>
              <p:cNvSpPr>
                <a:spLocks noEditPoints="1"/>
              </p:cNvSpPr>
              <p:nvPr/>
            </p:nvSpPr>
            <p:spPr bwMode="auto">
              <a:xfrm>
                <a:off x="-3597276" y="3255963"/>
                <a:ext cx="53975" cy="53975"/>
              </a:xfrm>
              <a:custGeom>
                <a:avLst/>
                <a:gdLst>
                  <a:gd name="T0" fmla="*/ 12 w 25"/>
                  <a:gd name="T1" fmla="*/ 25 h 25"/>
                  <a:gd name="T2" fmla="*/ 10 w 25"/>
                  <a:gd name="T3" fmla="*/ 25 h 25"/>
                  <a:gd name="T4" fmla="*/ 2 w 25"/>
                  <a:gd name="T5" fmla="*/ 20 h 25"/>
                  <a:gd name="T6" fmla="*/ 0 w 25"/>
                  <a:gd name="T7" fmla="*/ 11 h 25"/>
                  <a:gd name="T8" fmla="*/ 12 w 25"/>
                  <a:gd name="T9" fmla="*/ 0 h 25"/>
                  <a:gd name="T10" fmla="*/ 14 w 25"/>
                  <a:gd name="T11" fmla="*/ 1 h 25"/>
                  <a:gd name="T12" fmla="*/ 22 w 25"/>
                  <a:gd name="T13" fmla="*/ 5 h 25"/>
                  <a:gd name="T14" fmla="*/ 24 w 25"/>
                  <a:gd name="T15" fmla="*/ 15 h 25"/>
                  <a:gd name="T16" fmla="*/ 19 w 25"/>
                  <a:gd name="T17" fmla="*/ 23 h 25"/>
                  <a:gd name="T18" fmla="*/ 12 w 25"/>
                  <a:gd name="T19" fmla="*/ 25 h 25"/>
                  <a:gd name="T20" fmla="*/ 12 w 25"/>
                  <a:gd name="T21" fmla="*/ 8 h 25"/>
                  <a:gd name="T22" fmla="*/ 8 w 25"/>
                  <a:gd name="T23" fmla="*/ 12 h 25"/>
                  <a:gd name="T24" fmla="*/ 9 w 25"/>
                  <a:gd name="T25" fmla="*/ 15 h 25"/>
                  <a:gd name="T26" fmla="*/ 11 w 25"/>
                  <a:gd name="T27" fmla="*/ 17 h 25"/>
                  <a:gd name="T28" fmla="*/ 14 w 25"/>
                  <a:gd name="T29" fmla="*/ 16 h 25"/>
                  <a:gd name="T30" fmla="*/ 16 w 25"/>
                  <a:gd name="T31" fmla="*/ 14 h 25"/>
                  <a:gd name="T32" fmla="*/ 15 w 25"/>
                  <a:gd name="T33" fmla="*/ 10 h 25"/>
                  <a:gd name="T34" fmla="*/ 13 w 25"/>
                  <a:gd name="T35" fmla="*/ 9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11" y="25"/>
                      <a:pt x="10" y="25"/>
                    </a:cubicBezTo>
                    <a:cubicBezTo>
                      <a:pt x="7" y="24"/>
                      <a:pt x="4" y="22"/>
                      <a:pt x="2" y="20"/>
                    </a:cubicBezTo>
                    <a:cubicBezTo>
                      <a:pt x="0" y="17"/>
                      <a:pt x="0" y="14"/>
                      <a:pt x="0" y="11"/>
                    </a:cubicBezTo>
                    <a:cubicBezTo>
                      <a:pt x="1" y="5"/>
                      <a:pt x="6" y="0"/>
                      <a:pt x="12" y="0"/>
                    </a:cubicBezTo>
                    <a:cubicBezTo>
                      <a:pt x="13" y="0"/>
                      <a:pt x="14" y="0"/>
                      <a:pt x="14" y="1"/>
                    </a:cubicBezTo>
                    <a:cubicBezTo>
                      <a:pt x="17" y="1"/>
                      <a:pt x="20" y="3"/>
                      <a:pt x="22" y="5"/>
                    </a:cubicBezTo>
                    <a:cubicBezTo>
                      <a:pt x="24" y="8"/>
                      <a:pt x="25" y="12"/>
                      <a:pt x="24" y="15"/>
                    </a:cubicBezTo>
                    <a:cubicBezTo>
                      <a:pt x="24" y="18"/>
                      <a:pt x="22" y="21"/>
                      <a:pt x="19" y="23"/>
                    </a:cubicBezTo>
                    <a:cubicBezTo>
                      <a:pt x="17" y="25"/>
                      <a:pt x="15" y="25"/>
                      <a:pt x="12" y="25"/>
                    </a:cubicBezTo>
                    <a:close/>
                    <a:moveTo>
                      <a:pt x="12" y="8"/>
                    </a:moveTo>
                    <a:cubicBezTo>
                      <a:pt x="10" y="8"/>
                      <a:pt x="9" y="10"/>
                      <a:pt x="8" y="12"/>
                    </a:cubicBezTo>
                    <a:cubicBezTo>
                      <a:pt x="8" y="13"/>
                      <a:pt x="8" y="14"/>
                      <a:pt x="9" y="15"/>
                    </a:cubicBezTo>
                    <a:cubicBezTo>
                      <a:pt x="10" y="16"/>
                      <a:pt x="10" y="17"/>
                      <a:pt x="11" y="17"/>
                    </a:cubicBezTo>
                    <a:cubicBezTo>
                      <a:pt x="12" y="17"/>
                      <a:pt x="14" y="17"/>
                      <a:pt x="14" y="16"/>
                    </a:cubicBezTo>
                    <a:cubicBezTo>
                      <a:pt x="15" y="16"/>
                      <a:pt x="16" y="15"/>
                      <a:pt x="16" y="14"/>
                    </a:cubicBezTo>
                    <a:cubicBezTo>
                      <a:pt x="16" y="12"/>
                      <a:pt x="16" y="11"/>
                      <a:pt x="15" y="10"/>
                    </a:cubicBezTo>
                    <a:cubicBezTo>
                      <a:pt x="15" y="9"/>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7" name="Freeform 293"/>
              <p:cNvSpPr>
                <a:spLocks noEditPoints="1"/>
              </p:cNvSpPr>
              <p:nvPr/>
            </p:nvSpPr>
            <p:spPr bwMode="auto">
              <a:xfrm>
                <a:off x="-3725864" y="3335338"/>
                <a:ext cx="53975" cy="50800"/>
              </a:xfrm>
              <a:custGeom>
                <a:avLst/>
                <a:gdLst>
                  <a:gd name="T0" fmla="*/ 13 w 25"/>
                  <a:gd name="T1" fmla="*/ 23 h 23"/>
                  <a:gd name="T2" fmla="*/ 9 w 25"/>
                  <a:gd name="T3" fmla="*/ 22 h 23"/>
                  <a:gd name="T4" fmla="*/ 2 w 25"/>
                  <a:gd name="T5" fmla="*/ 17 h 23"/>
                  <a:gd name="T6" fmla="*/ 1 w 25"/>
                  <a:gd name="T7" fmla="*/ 8 h 23"/>
                  <a:gd name="T8" fmla="*/ 12 w 25"/>
                  <a:gd name="T9" fmla="*/ 0 h 23"/>
                  <a:gd name="T10" fmla="*/ 16 w 25"/>
                  <a:gd name="T11" fmla="*/ 1 h 23"/>
                  <a:gd name="T12" fmla="*/ 23 w 25"/>
                  <a:gd name="T13" fmla="*/ 7 h 23"/>
                  <a:gd name="T14" fmla="*/ 24 w 25"/>
                  <a:gd name="T15" fmla="*/ 16 h 23"/>
                  <a:gd name="T16" fmla="*/ 18 w 25"/>
                  <a:gd name="T17" fmla="*/ 22 h 23"/>
                  <a:gd name="T18" fmla="*/ 13 w 25"/>
                  <a:gd name="T19" fmla="*/ 23 h 23"/>
                  <a:gd name="T20" fmla="*/ 12 w 25"/>
                  <a:gd name="T21" fmla="*/ 8 h 23"/>
                  <a:gd name="T22" fmla="*/ 9 w 25"/>
                  <a:gd name="T23" fmla="*/ 10 h 23"/>
                  <a:gd name="T24" fmla="*/ 9 w 25"/>
                  <a:gd name="T25" fmla="*/ 13 h 23"/>
                  <a:gd name="T26" fmla="*/ 11 w 25"/>
                  <a:gd name="T27" fmla="*/ 15 h 23"/>
                  <a:gd name="T28" fmla="*/ 15 w 25"/>
                  <a:gd name="T29" fmla="*/ 15 h 23"/>
                  <a:gd name="T30" fmla="*/ 16 w 25"/>
                  <a:gd name="T31" fmla="*/ 13 h 23"/>
                  <a:gd name="T32" fmla="*/ 16 w 25"/>
                  <a:gd name="T33" fmla="*/ 11 h 23"/>
                  <a:gd name="T34" fmla="*/ 14 w 25"/>
                  <a:gd name="T35" fmla="*/ 9 h 23"/>
                  <a:gd name="T36" fmla="*/ 12 w 25"/>
                  <a:gd name="T3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3" y="23"/>
                    </a:moveTo>
                    <a:cubicBezTo>
                      <a:pt x="12" y="23"/>
                      <a:pt x="10" y="23"/>
                      <a:pt x="9" y="22"/>
                    </a:cubicBezTo>
                    <a:cubicBezTo>
                      <a:pt x="6" y="21"/>
                      <a:pt x="3" y="19"/>
                      <a:pt x="2" y="17"/>
                    </a:cubicBezTo>
                    <a:cubicBezTo>
                      <a:pt x="0" y="14"/>
                      <a:pt x="0" y="11"/>
                      <a:pt x="1" y="8"/>
                    </a:cubicBezTo>
                    <a:cubicBezTo>
                      <a:pt x="2" y="3"/>
                      <a:pt x="7" y="0"/>
                      <a:pt x="12" y="0"/>
                    </a:cubicBezTo>
                    <a:cubicBezTo>
                      <a:pt x="13" y="0"/>
                      <a:pt x="15" y="1"/>
                      <a:pt x="16" y="1"/>
                    </a:cubicBezTo>
                    <a:cubicBezTo>
                      <a:pt x="19" y="2"/>
                      <a:pt x="22" y="4"/>
                      <a:pt x="23" y="7"/>
                    </a:cubicBezTo>
                    <a:cubicBezTo>
                      <a:pt x="25" y="10"/>
                      <a:pt x="25" y="13"/>
                      <a:pt x="24" y="16"/>
                    </a:cubicBezTo>
                    <a:cubicBezTo>
                      <a:pt x="23" y="19"/>
                      <a:pt x="21" y="21"/>
                      <a:pt x="18" y="22"/>
                    </a:cubicBezTo>
                    <a:cubicBezTo>
                      <a:pt x="16" y="23"/>
                      <a:pt x="15" y="23"/>
                      <a:pt x="13" y="23"/>
                    </a:cubicBezTo>
                    <a:close/>
                    <a:moveTo>
                      <a:pt x="12" y="8"/>
                    </a:moveTo>
                    <a:cubicBezTo>
                      <a:pt x="10" y="8"/>
                      <a:pt x="9" y="9"/>
                      <a:pt x="9" y="10"/>
                    </a:cubicBezTo>
                    <a:cubicBezTo>
                      <a:pt x="8" y="11"/>
                      <a:pt x="9" y="12"/>
                      <a:pt x="9" y="13"/>
                    </a:cubicBezTo>
                    <a:cubicBezTo>
                      <a:pt x="10" y="14"/>
                      <a:pt x="10" y="14"/>
                      <a:pt x="11" y="15"/>
                    </a:cubicBezTo>
                    <a:cubicBezTo>
                      <a:pt x="13" y="15"/>
                      <a:pt x="14" y="15"/>
                      <a:pt x="15" y="15"/>
                    </a:cubicBezTo>
                    <a:cubicBezTo>
                      <a:pt x="15" y="14"/>
                      <a:pt x="16" y="14"/>
                      <a:pt x="16" y="13"/>
                    </a:cubicBezTo>
                    <a:cubicBezTo>
                      <a:pt x="17" y="12"/>
                      <a:pt x="16" y="11"/>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8" name="Freeform 294"/>
              <p:cNvSpPr>
                <a:spLocks noEditPoints="1"/>
              </p:cNvSpPr>
              <p:nvPr/>
            </p:nvSpPr>
            <p:spPr bwMode="auto">
              <a:xfrm>
                <a:off x="-3738564" y="3365500"/>
                <a:ext cx="55563" cy="49213"/>
              </a:xfrm>
              <a:custGeom>
                <a:avLst/>
                <a:gdLst>
                  <a:gd name="T0" fmla="*/ 14 w 26"/>
                  <a:gd name="T1" fmla="*/ 23 h 23"/>
                  <a:gd name="T2" fmla="*/ 9 w 26"/>
                  <a:gd name="T3" fmla="*/ 22 h 23"/>
                  <a:gd name="T4" fmla="*/ 2 w 26"/>
                  <a:gd name="T5" fmla="*/ 7 h 23"/>
                  <a:gd name="T6" fmla="*/ 13 w 26"/>
                  <a:gd name="T7" fmla="*/ 0 h 23"/>
                  <a:gd name="T8" fmla="*/ 17 w 26"/>
                  <a:gd name="T9" fmla="*/ 1 h 23"/>
                  <a:gd name="T10" fmla="*/ 24 w 26"/>
                  <a:gd name="T11" fmla="*/ 7 h 23"/>
                  <a:gd name="T12" fmla="*/ 25 w 26"/>
                  <a:gd name="T13" fmla="*/ 16 h 23"/>
                  <a:gd name="T14" fmla="*/ 14 w 26"/>
                  <a:gd name="T15" fmla="*/ 23 h 23"/>
                  <a:gd name="T16" fmla="*/ 13 w 26"/>
                  <a:gd name="T17" fmla="*/ 8 h 23"/>
                  <a:gd name="T18" fmla="*/ 10 w 26"/>
                  <a:gd name="T19" fmla="*/ 10 h 23"/>
                  <a:gd name="T20" fmla="*/ 12 w 26"/>
                  <a:gd name="T21" fmla="*/ 14 h 23"/>
                  <a:gd name="T22" fmla="*/ 17 w 26"/>
                  <a:gd name="T23" fmla="*/ 13 h 23"/>
                  <a:gd name="T24" fmla="*/ 17 w 26"/>
                  <a:gd name="T25" fmla="*/ 11 h 23"/>
                  <a:gd name="T26" fmla="*/ 15 w 26"/>
                  <a:gd name="T27" fmla="*/ 8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4" y="23"/>
                    </a:moveTo>
                    <a:cubicBezTo>
                      <a:pt x="12" y="23"/>
                      <a:pt x="11" y="23"/>
                      <a:pt x="9" y="22"/>
                    </a:cubicBezTo>
                    <a:cubicBezTo>
                      <a:pt x="3" y="19"/>
                      <a:pt x="0" y="13"/>
                      <a:pt x="2" y="7"/>
                    </a:cubicBezTo>
                    <a:cubicBezTo>
                      <a:pt x="4" y="3"/>
                      <a:pt x="8" y="0"/>
                      <a:pt x="13" y="0"/>
                    </a:cubicBezTo>
                    <a:cubicBezTo>
                      <a:pt x="14" y="0"/>
                      <a:pt x="16" y="0"/>
                      <a:pt x="17" y="1"/>
                    </a:cubicBezTo>
                    <a:cubicBezTo>
                      <a:pt x="21" y="2"/>
                      <a:pt x="23" y="4"/>
                      <a:pt x="24" y="7"/>
                    </a:cubicBezTo>
                    <a:cubicBezTo>
                      <a:pt x="26" y="10"/>
                      <a:pt x="26" y="13"/>
                      <a:pt x="25" y="16"/>
                    </a:cubicBezTo>
                    <a:cubicBezTo>
                      <a:pt x="23" y="20"/>
                      <a:pt x="19" y="23"/>
                      <a:pt x="14" y="23"/>
                    </a:cubicBezTo>
                    <a:close/>
                    <a:moveTo>
                      <a:pt x="13" y="8"/>
                    </a:moveTo>
                    <a:cubicBezTo>
                      <a:pt x="11" y="8"/>
                      <a:pt x="10" y="9"/>
                      <a:pt x="10" y="10"/>
                    </a:cubicBezTo>
                    <a:cubicBezTo>
                      <a:pt x="9" y="11"/>
                      <a:pt x="10" y="14"/>
                      <a:pt x="12" y="14"/>
                    </a:cubicBezTo>
                    <a:cubicBezTo>
                      <a:pt x="14" y="15"/>
                      <a:pt x="16" y="15"/>
                      <a:pt x="17" y="13"/>
                    </a:cubicBezTo>
                    <a:cubicBezTo>
                      <a:pt x="18" y="12"/>
                      <a:pt x="17" y="11"/>
                      <a:pt x="17" y="11"/>
                    </a:cubicBezTo>
                    <a:cubicBezTo>
                      <a:pt x="17" y="10"/>
                      <a:pt x="16"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9" name="Freeform 295"/>
              <p:cNvSpPr>
                <a:spLocks noEditPoints="1"/>
              </p:cNvSpPr>
              <p:nvPr/>
            </p:nvSpPr>
            <p:spPr bwMode="auto">
              <a:xfrm>
                <a:off x="-3751264" y="3394075"/>
                <a:ext cx="55563" cy="49213"/>
              </a:xfrm>
              <a:custGeom>
                <a:avLst/>
                <a:gdLst>
                  <a:gd name="T0" fmla="*/ 14 w 26"/>
                  <a:gd name="T1" fmla="*/ 23 h 23"/>
                  <a:gd name="T2" fmla="*/ 9 w 26"/>
                  <a:gd name="T3" fmla="*/ 22 h 23"/>
                  <a:gd name="T4" fmla="*/ 3 w 26"/>
                  <a:gd name="T5" fmla="*/ 7 h 23"/>
                  <a:gd name="T6" fmla="*/ 13 w 26"/>
                  <a:gd name="T7" fmla="*/ 0 h 23"/>
                  <a:gd name="T8" fmla="*/ 18 w 26"/>
                  <a:gd name="T9" fmla="*/ 1 h 23"/>
                  <a:gd name="T10" fmla="*/ 25 w 26"/>
                  <a:gd name="T11" fmla="*/ 8 h 23"/>
                  <a:gd name="T12" fmla="*/ 25 w 26"/>
                  <a:gd name="T13" fmla="*/ 17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3 h 23"/>
                  <a:gd name="T26" fmla="*/ 17 w 26"/>
                  <a:gd name="T27" fmla="*/ 11 h 23"/>
                  <a:gd name="T28" fmla="*/ 15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1" y="23"/>
                      <a:pt x="9" y="22"/>
                    </a:cubicBezTo>
                    <a:cubicBezTo>
                      <a:pt x="3" y="19"/>
                      <a:pt x="0" y="12"/>
                      <a:pt x="3" y="7"/>
                    </a:cubicBezTo>
                    <a:cubicBezTo>
                      <a:pt x="4" y="3"/>
                      <a:pt x="8" y="0"/>
                      <a:pt x="13" y="0"/>
                    </a:cubicBezTo>
                    <a:cubicBezTo>
                      <a:pt x="15" y="0"/>
                      <a:pt x="17" y="1"/>
                      <a:pt x="18" y="1"/>
                    </a:cubicBezTo>
                    <a:cubicBezTo>
                      <a:pt x="21" y="3"/>
                      <a:pt x="24" y="5"/>
                      <a:pt x="25" y="8"/>
                    </a:cubicBezTo>
                    <a:cubicBezTo>
                      <a:pt x="26" y="11"/>
                      <a:pt x="26" y="14"/>
                      <a:pt x="25" y="17"/>
                    </a:cubicBezTo>
                    <a:cubicBezTo>
                      <a:pt x="23" y="21"/>
                      <a:pt x="19" y="23"/>
                      <a:pt x="14" y="23"/>
                    </a:cubicBezTo>
                    <a:close/>
                    <a:moveTo>
                      <a:pt x="13" y="8"/>
                    </a:moveTo>
                    <a:cubicBezTo>
                      <a:pt x="12" y="8"/>
                      <a:pt x="10" y="9"/>
                      <a:pt x="10" y="10"/>
                    </a:cubicBezTo>
                    <a:cubicBezTo>
                      <a:pt x="9" y="12"/>
                      <a:pt x="10" y="14"/>
                      <a:pt x="12" y="15"/>
                    </a:cubicBezTo>
                    <a:cubicBezTo>
                      <a:pt x="13" y="15"/>
                      <a:pt x="14" y="15"/>
                      <a:pt x="14" y="15"/>
                    </a:cubicBezTo>
                    <a:cubicBezTo>
                      <a:pt x="16" y="15"/>
                      <a:pt x="17" y="15"/>
                      <a:pt x="17" y="13"/>
                    </a:cubicBezTo>
                    <a:cubicBezTo>
                      <a:pt x="18" y="12"/>
                      <a:pt x="18" y="12"/>
                      <a:pt x="17" y="11"/>
                    </a:cubicBezTo>
                    <a:cubicBezTo>
                      <a:pt x="17"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0" name="Freeform 296"/>
              <p:cNvSpPr>
                <a:spLocks noEditPoints="1"/>
              </p:cNvSpPr>
              <p:nvPr/>
            </p:nvSpPr>
            <p:spPr bwMode="auto">
              <a:xfrm>
                <a:off x="-3763964" y="3421063"/>
                <a:ext cx="55563" cy="50800"/>
              </a:xfrm>
              <a:custGeom>
                <a:avLst/>
                <a:gdLst>
                  <a:gd name="T0" fmla="*/ 14 w 26"/>
                  <a:gd name="T1" fmla="*/ 23 h 23"/>
                  <a:gd name="T2" fmla="*/ 8 w 26"/>
                  <a:gd name="T3" fmla="*/ 22 h 23"/>
                  <a:gd name="T4" fmla="*/ 3 w 26"/>
                  <a:gd name="T5" fmla="*/ 6 h 23"/>
                  <a:gd name="T6" fmla="*/ 13 w 26"/>
                  <a:gd name="T7" fmla="*/ 0 h 23"/>
                  <a:gd name="T8" fmla="*/ 18 w 26"/>
                  <a:gd name="T9" fmla="*/ 2 h 23"/>
                  <a:gd name="T10" fmla="*/ 25 w 26"/>
                  <a:gd name="T11" fmla="*/ 9 h 23"/>
                  <a:gd name="T12" fmla="*/ 24 w 26"/>
                  <a:gd name="T13" fmla="*/ 17 h 23"/>
                  <a:gd name="T14" fmla="*/ 14 w 26"/>
                  <a:gd name="T15" fmla="*/ 23 h 23"/>
                  <a:gd name="T16" fmla="*/ 13 w 26"/>
                  <a:gd name="T17" fmla="*/ 9 h 23"/>
                  <a:gd name="T18" fmla="*/ 10 w 26"/>
                  <a:gd name="T19" fmla="*/ 10 h 23"/>
                  <a:gd name="T20" fmla="*/ 12 w 26"/>
                  <a:gd name="T21" fmla="*/ 15 h 23"/>
                  <a:gd name="T22" fmla="*/ 14 w 26"/>
                  <a:gd name="T23" fmla="*/ 15 h 23"/>
                  <a:gd name="T24" fmla="*/ 17 w 26"/>
                  <a:gd name="T25" fmla="*/ 14 h 23"/>
                  <a:gd name="T26" fmla="*/ 17 w 26"/>
                  <a:gd name="T27" fmla="*/ 11 h 23"/>
                  <a:gd name="T28" fmla="*/ 15 w 26"/>
                  <a:gd name="T29" fmla="*/ 9 h 23"/>
                  <a:gd name="T30" fmla="*/ 13 w 26"/>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2"/>
                    </a:cubicBezTo>
                    <a:cubicBezTo>
                      <a:pt x="2" y="19"/>
                      <a:pt x="0" y="12"/>
                      <a:pt x="3" y="6"/>
                    </a:cubicBezTo>
                    <a:cubicBezTo>
                      <a:pt x="4" y="3"/>
                      <a:pt x="8" y="0"/>
                      <a:pt x="13" y="0"/>
                    </a:cubicBezTo>
                    <a:cubicBezTo>
                      <a:pt x="15" y="0"/>
                      <a:pt x="17" y="1"/>
                      <a:pt x="18" y="2"/>
                    </a:cubicBezTo>
                    <a:cubicBezTo>
                      <a:pt x="21" y="3"/>
                      <a:pt x="24" y="6"/>
                      <a:pt x="25" y="9"/>
                    </a:cubicBezTo>
                    <a:cubicBezTo>
                      <a:pt x="26" y="12"/>
                      <a:pt x="26" y="15"/>
                      <a:pt x="24" y="17"/>
                    </a:cubicBezTo>
                    <a:cubicBezTo>
                      <a:pt x="22" y="21"/>
                      <a:pt x="18" y="23"/>
                      <a:pt x="14" y="23"/>
                    </a:cubicBezTo>
                    <a:close/>
                    <a:moveTo>
                      <a:pt x="13" y="9"/>
                    </a:moveTo>
                    <a:cubicBezTo>
                      <a:pt x="11" y="9"/>
                      <a:pt x="10" y="9"/>
                      <a:pt x="10" y="10"/>
                    </a:cubicBezTo>
                    <a:cubicBezTo>
                      <a:pt x="9" y="12"/>
                      <a:pt x="10" y="14"/>
                      <a:pt x="12" y="15"/>
                    </a:cubicBezTo>
                    <a:cubicBezTo>
                      <a:pt x="13" y="15"/>
                      <a:pt x="13" y="15"/>
                      <a:pt x="14" y="15"/>
                    </a:cubicBezTo>
                    <a:cubicBezTo>
                      <a:pt x="15" y="15"/>
                      <a:pt x="16" y="15"/>
                      <a:pt x="17" y="14"/>
                    </a:cubicBezTo>
                    <a:cubicBezTo>
                      <a:pt x="17" y="13"/>
                      <a:pt x="17" y="12"/>
                      <a:pt x="17" y="11"/>
                    </a:cubicBezTo>
                    <a:cubicBezTo>
                      <a:pt x="17" y="10"/>
                      <a:pt x="16" y="10"/>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1" name="Freeform 297"/>
              <p:cNvSpPr>
                <a:spLocks noEditPoints="1"/>
              </p:cNvSpPr>
              <p:nvPr/>
            </p:nvSpPr>
            <p:spPr bwMode="auto">
              <a:xfrm>
                <a:off x="-3779839" y="3449638"/>
                <a:ext cx="55563" cy="49213"/>
              </a:xfrm>
              <a:custGeom>
                <a:avLst/>
                <a:gdLst>
                  <a:gd name="T0" fmla="*/ 14 w 26"/>
                  <a:gd name="T1" fmla="*/ 23 h 23"/>
                  <a:gd name="T2" fmla="*/ 8 w 26"/>
                  <a:gd name="T3" fmla="*/ 21 h 23"/>
                  <a:gd name="T4" fmla="*/ 3 w 26"/>
                  <a:gd name="T5" fmla="*/ 6 h 23"/>
                  <a:gd name="T6" fmla="*/ 13 w 26"/>
                  <a:gd name="T7" fmla="*/ 0 h 23"/>
                  <a:gd name="T8" fmla="*/ 19 w 26"/>
                  <a:gd name="T9" fmla="*/ 2 h 23"/>
                  <a:gd name="T10" fmla="*/ 25 w 26"/>
                  <a:gd name="T11" fmla="*/ 9 h 23"/>
                  <a:gd name="T12" fmla="*/ 24 w 26"/>
                  <a:gd name="T13" fmla="*/ 18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4 h 23"/>
                  <a:gd name="T26" fmla="*/ 17 w 26"/>
                  <a:gd name="T27" fmla="*/ 11 h 23"/>
                  <a:gd name="T28" fmla="*/ 15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1"/>
                    </a:cubicBezTo>
                    <a:cubicBezTo>
                      <a:pt x="2" y="18"/>
                      <a:pt x="0" y="11"/>
                      <a:pt x="3" y="6"/>
                    </a:cubicBezTo>
                    <a:cubicBezTo>
                      <a:pt x="5" y="2"/>
                      <a:pt x="8" y="0"/>
                      <a:pt x="13" y="0"/>
                    </a:cubicBezTo>
                    <a:cubicBezTo>
                      <a:pt x="15" y="0"/>
                      <a:pt x="17" y="1"/>
                      <a:pt x="19" y="2"/>
                    </a:cubicBezTo>
                    <a:cubicBezTo>
                      <a:pt x="22" y="3"/>
                      <a:pt x="24" y="6"/>
                      <a:pt x="25" y="9"/>
                    </a:cubicBezTo>
                    <a:cubicBezTo>
                      <a:pt x="26" y="12"/>
                      <a:pt x="25" y="15"/>
                      <a:pt x="24" y="18"/>
                    </a:cubicBezTo>
                    <a:cubicBezTo>
                      <a:pt x="22" y="21"/>
                      <a:pt x="18" y="23"/>
                      <a:pt x="14" y="23"/>
                    </a:cubicBezTo>
                    <a:close/>
                    <a:moveTo>
                      <a:pt x="13" y="8"/>
                    </a:moveTo>
                    <a:cubicBezTo>
                      <a:pt x="11" y="8"/>
                      <a:pt x="10" y="9"/>
                      <a:pt x="10" y="10"/>
                    </a:cubicBezTo>
                    <a:cubicBezTo>
                      <a:pt x="9" y="11"/>
                      <a:pt x="10" y="13"/>
                      <a:pt x="12" y="15"/>
                    </a:cubicBezTo>
                    <a:cubicBezTo>
                      <a:pt x="13" y="15"/>
                      <a:pt x="13" y="15"/>
                      <a:pt x="14" y="15"/>
                    </a:cubicBezTo>
                    <a:cubicBezTo>
                      <a:pt x="15" y="15"/>
                      <a:pt x="16" y="15"/>
                      <a:pt x="17" y="14"/>
                    </a:cubicBezTo>
                    <a:cubicBezTo>
                      <a:pt x="17" y="13"/>
                      <a:pt x="17" y="12"/>
                      <a:pt x="17" y="11"/>
                    </a:cubicBezTo>
                    <a:cubicBezTo>
                      <a:pt x="17"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2" name="Freeform 298"/>
              <p:cNvSpPr>
                <a:spLocks noEditPoints="1"/>
              </p:cNvSpPr>
              <p:nvPr/>
            </p:nvSpPr>
            <p:spPr bwMode="auto">
              <a:xfrm>
                <a:off x="-3797301" y="3475038"/>
                <a:ext cx="57150" cy="52388"/>
              </a:xfrm>
              <a:custGeom>
                <a:avLst/>
                <a:gdLst>
                  <a:gd name="T0" fmla="*/ 15 w 26"/>
                  <a:gd name="T1" fmla="*/ 24 h 24"/>
                  <a:gd name="T2" fmla="*/ 8 w 26"/>
                  <a:gd name="T3" fmla="*/ 22 h 24"/>
                  <a:gd name="T4" fmla="*/ 4 w 26"/>
                  <a:gd name="T5" fmla="*/ 6 h 24"/>
                  <a:gd name="T6" fmla="*/ 11 w 26"/>
                  <a:gd name="T7" fmla="*/ 1 h 24"/>
                  <a:gd name="T8" fmla="*/ 20 w 26"/>
                  <a:gd name="T9" fmla="*/ 3 h 24"/>
                  <a:gd name="T10" fmla="*/ 25 w 26"/>
                  <a:gd name="T11" fmla="*/ 10 h 24"/>
                  <a:gd name="T12" fmla="*/ 24 w 26"/>
                  <a:gd name="T13" fmla="*/ 19 h 24"/>
                  <a:gd name="T14" fmla="*/ 15 w 26"/>
                  <a:gd name="T15" fmla="*/ 24 h 24"/>
                  <a:gd name="T16" fmla="*/ 13 w 26"/>
                  <a:gd name="T17" fmla="*/ 9 h 24"/>
                  <a:gd name="T18" fmla="*/ 12 w 26"/>
                  <a:gd name="T19" fmla="*/ 9 h 24"/>
                  <a:gd name="T20" fmla="*/ 10 w 26"/>
                  <a:gd name="T21" fmla="*/ 10 h 24"/>
                  <a:gd name="T22" fmla="*/ 12 w 26"/>
                  <a:gd name="T23" fmla="*/ 15 h 24"/>
                  <a:gd name="T24" fmla="*/ 17 w 26"/>
                  <a:gd name="T25" fmla="*/ 14 h 24"/>
                  <a:gd name="T26" fmla="*/ 18 w 26"/>
                  <a:gd name="T27" fmla="*/ 12 h 24"/>
                  <a:gd name="T28" fmla="*/ 16 w 26"/>
                  <a:gd name="T29" fmla="*/ 9 h 24"/>
                  <a:gd name="T30" fmla="*/ 13 w 26"/>
                  <a:gd name="T31"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5" y="24"/>
                    </a:moveTo>
                    <a:cubicBezTo>
                      <a:pt x="12" y="24"/>
                      <a:pt x="10" y="23"/>
                      <a:pt x="8" y="22"/>
                    </a:cubicBezTo>
                    <a:cubicBezTo>
                      <a:pt x="2" y="18"/>
                      <a:pt x="0" y="11"/>
                      <a:pt x="4" y="6"/>
                    </a:cubicBezTo>
                    <a:cubicBezTo>
                      <a:pt x="5" y="3"/>
                      <a:pt x="8" y="1"/>
                      <a:pt x="11" y="1"/>
                    </a:cubicBezTo>
                    <a:cubicBezTo>
                      <a:pt x="14" y="0"/>
                      <a:pt x="17" y="1"/>
                      <a:pt x="20" y="3"/>
                    </a:cubicBezTo>
                    <a:cubicBezTo>
                      <a:pt x="23" y="4"/>
                      <a:pt x="25" y="7"/>
                      <a:pt x="25" y="10"/>
                    </a:cubicBezTo>
                    <a:cubicBezTo>
                      <a:pt x="26" y="13"/>
                      <a:pt x="26" y="16"/>
                      <a:pt x="24" y="19"/>
                    </a:cubicBezTo>
                    <a:cubicBezTo>
                      <a:pt x="22" y="22"/>
                      <a:pt x="19" y="24"/>
                      <a:pt x="15" y="24"/>
                    </a:cubicBezTo>
                    <a:close/>
                    <a:moveTo>
                      <a:pt x="13" y="9"/>
                    </a:moveTo>
                    <a:cubicBezTo>
                      <a:pt x="12" y="9"/>
                      <a:pt x="12" y="9"/>
                      <a:pt x="12" y="9"/>
                    </a:cubicBezTo>
                    <a:cubicBezTo>
                      <a:pt x="12" y="9"/>
                      <a:pt x="11" y="9"/>
                      <a:pt x="10" y="10"/>
                    </a:cubicBezTo>
                    <a:cubicBezTo>
                      <a:pt x="10" y="11"/>
                      <a:pt x="10" y="14"/>
                      <a:pt x="12" y="15"/>
                    </a:cubicBezTo>
                    <a:cubicBezTo>
                      <a:pt x="14" y="16"/>
                      <a:pt x="16" y="16"/>
                      <a:pt x="17" y="14"/>
                    </a:cubicBezTo>
                    <a:cubicBezTo>
                      <a:pt x="18" y="14"/>
                      <a:pt x="18" y="13"/>
                      <a:pt x="18" y="12"/>
                    </a:cubicBezTo>
                    <a:cubicBezTo>
                      <a:pt x="17" y="11"/>
                      <a:pt x="17" y="10"/>
                      <a:pt x="16" y="9"/>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3" name="Freeform 299"/>
              <p:cNvSpPr>
                <a:spLocks noEditPoints="1"/>
              </p:cNvSpPr>
              <p:nvPr/>
            </p:nvSpPr>
            <p:spPr bwMode="auto">
              <a:xfrm>
                <a:off x="-3697289" y="3357563"/>
                <a:ext cx="55563" cy="49213"/>
              </a:xfrm>
              <a:custGeom>
                <a:avLst/>
                <a:gdLst>
                  <a:gd name="T0" fmla="*/ 14 w 26"/>
                  <a:gd name="T1" fmla="*/ 23 h 23"/>
                  <a:gd name="T2" fmla="*/ 9 w 26"/>
                  <a:gd name="T3" fmla="*/ 22 h 23"/>
                  <a:gd name="T4" fmla="*/ 2 w 26"/>
                  <a:gd name="T5" fmla="*/ 7 h 23"/>
                  <a:gd name="T6" fmla="*/ 13 w 26"/>
                  <a:gd name="T7" fmla="*/ 0 h 23"/>
                  <a:gd name="T8" fmla="*/ 17 w 26"/>
                  <a:gd name="T9" fmla="*/ 0 h 23"/>
                  <a:gd name="T10" fmla="*/ 24 w 26"/>
                  <a:gd name="T11" fmla="*/ 7 h 23"/>
                  <a:gd name="T12" fmla="*/ 25 w 26"/>
                  <a:gd name="T13" fmla="*/ 16 h 23"/>
                  <a:gd name="T14" fmla="*/ 14 w 26"/>
                  <a:gd name="T15" fmla="*/ 23 h 23"/>
                  <a:gd name="T16" fmla="*/ 13 w 26"/>
                  <a:gd name="T17" fmla="*/ 8 h 23"/>
                  <a:gd name="T18" fmla="*/ 9 w 26"/>
                  <a:gd name="T19" fmla="*/ 10 h 23"/>
                  <a:gd name="T20" fmla="*/ 12 w 26"/>
                  <a:gd name="T21" fmla="*/ 15 h 23"/>
                  <a:gd name="T22" fmla="*/ 14 w 26"/>
                  <a:gd name="T23" fmla="*/ 15 h 23"/>
                  <a:gd name="T24" fmla="*/ 17 w 26"/>
                  <a:gd name="T25" fmla="*/ 13 h 23"/>
                  <a:gd name="T26" fmla="*/ 17 w 26"/>
                  <a:gd name="T27" fmla="*/ 10 h 23"/>
                  <a:gd name="T28" fmla="*/ 14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9" y="22"/>
                    </a:cubicBezTo>
                    <a:cubicBezTo>
                      <a:pt x="3" y="20"/>
                      <a:pt x="0" y="13"/>
                      <a:pt x="2" y="7"/>
                    </a:cubicBezTo>
                    <a:cubicBezTo>
                      <a:pt x="3" y="3"/>
                      <a:pt x="8" y="0"/>
                      <a:pt x="13" y="0"/>
                    </a:cubicBezTo>
                    <a:cubicBezTo>
                      <a:pt x="14" y="0"/>
                      <a:pt x="16" y="0"/>
                      <a:pt x="17" y="0"/>
                    </a:cubicBezTo>
                    <a:cubicBezTo>
                      <a:pt x="20" y="1"/>
                      <a:pt x="23" y="4"/>
                      <a:pt x="24" y="7"/>
                    </a:cubicBezTo>
                    <a:cubicBezTo>
                      <a:pt x="26" y="9"/>
                      <a:pt x="26" y="13"/>
                      <a:pt x="25" y="16"/>
                    </a:cubicBezTo>
                    <a:cubicBezTo>
                      <a:pt x="23" y="20"/>
                      <a:pt x="19" y="23"/>
                      <a:pt x="14" y="23"/>
                    </a:cubicBezTo>
                    <a:close/>
                    <a:moveTo>
                      <a:pt x="13" y="8"/>
                    </a:moveTo>
                    <a:cubicBezTo>
                      <a:pt x="11" y="8"/>
                      <a:pt x="10" y="9"/>
                      <a:pt x="9" y="10"/>
                    </a:cubicBezTo>
                    <a:cubicBezTo>
                      <a:pt x="9" y="12"/>
                      <a:pt x="10" y="14"/>
                      <a:pt x="12" y="15"/>
                    </a:cubicBezTo>
                    <a:cubicBezTo>
                      <a:pt x="12" y="15"/>
                      <a:pt x="13" y="15"/>
                      <a:pt x="14" y="15"/>
                    </a:cubicBezTo>
                    <a:cubicBezTo>
                      <a:pt x="15" y="15"/>
                      <a:pt x="17" y="14"/>
                      <a:pt x="17" y="13"/>
                    </a:cubicBezTo>
                    <a:cubicBezTo>
                      <a:pt x="17" y="12"/>
                      <a:pt x="17" y="11"/>
                      <a:pt x="17" y="10"/>
                    </a:cubicBezTo>
                    <a:cubicBezTo>
                      <a:pt x="16" y="9"/>
                      <a:pt x="16" y="8"/>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4" name="Freeform 300"/>
              <p:cNvSpPr>
                <a:spLocks noEditPoints="1"/>
              </p:cNvSpPr>
              <p:nvPr/>
            </p:nvSpPr>
            <p:spPr bwMode="auto">
              <a:xfrm>
                <a:off x="-3708401" y="3387725"/>
                <a:ext cx="53975" cy="50800"/>
              </a:xfrm>
              <a:custGeom>
                <a:avLst/>
                <a:gdLst>
                  <a:gd name="T0" fmla="*/ 13 w 25"/>
                  <a:gd name="T1" fmla="*/ 24 h 24"/>
                  <a:gd name="T2" fmla="*/ 8 w 25"/>
                  <a:gd name="T3" fmla="*/ 22 h 24"/>
                  <a:gd name="T4" fmla="*/ 2 w 25"/>
                  <a:gd name="T5" fmla="*/ 16 h 24"/>
                  <a:gd name="T6" fmla="*/ 1 w 25"/>
                  <a:gd name="T7" fmla="*/ 7 h 24"/>
                  <a:gd name="T8" fmla="*/ 12 w 25"/>
                  <a:gd name="T9" fmla="*/ 0 h 24"/>
                  <a:gd name="T10" fmla="*/ 17 w 25"/>
                  <a:gd name="T11" fmla="*/ 1 h 24"/>
                  <a:gd name="T12" fmla="*/ 24 w 25"/>
                  <a:gd name="T13" fmla="*/ 7 h 24"/>
                  <a:gd name="T14" fmla="*/ 24 w 25"/>
                  <a:gd name="T15" fmla="*/ 16 h 24"/>
                  <a:gd name="T16" fmla="*/ 17 w 25"/>
                  <a:gd name="T17" fmla="*/ 23 h 24"/>
                  <a:gd name="T18" fmla="*/ 13 w 25"/>
                  <a:gd name="T19" fmla="*/ 24 h 24"/>
                  <a:gd name="T20" fmla="*/ 12 w 25"/>
                  <a:gd name="T21" fmla="*/ 8 h 24"/>
                  <a:gd name="T22" fmla="*/ 9 w 25"/>
                  <a:gd name="T23" fmla="*/ 10 h 24"/>
                  <a:gd name="T24" fmla="*/ 9 w 25"/>
                  <a:gd name="T25" fmla="*/ 13 h 24"/>
                  <a:gd name="T26" fmla="*/ 11 w 25"/>
                  <a:gd name="T27" fmla="*/ 15 h 24"/>
                  <a:gd name="T28" fmla="*/ 14 w 25"/>
                  <a:gd name="T29" fmla="*/ 15 h 24"/>
                  <a:gd name="T30" fmla="*/ 16 w 25"/>
                  <a:gd name="T31" fmla="*/ 13 h 24"/>
                  <a:gd name="T32" fmla="*/ 16 w 25"/>
                  <a:gd name="T33" fmla="*/ 11 h 24"/>
                  <a:gd name="T34" fmla="*/ 14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3"/>
                      <a:pt x="8" y="22"/>
                    </a:cubicBezTo>
                    <a:cubicBezTo>
                      <a:pt x="5" y="21"/>
                      <a:pt x="3" y="19"/>
                      <a:pt x="2" y="16"/>
                    </a:cubicBezTo>
                    <a:cubicBezTo>
                      <a:pt x="0" y="13"/>
                      <a:pt x="0" y="10"/>
                      <a:pt x="1" y="7"/>
                    </a:cubicBezTo>
                    <a:cubicBezTo>
                      <a:pt x="3" y="3"/>
                      <a:pt x="7" y="0"/>
                      <a:pt x="12" y="0"/>
                    </a:cubicBezTo>
                    <a:cubicBezTo>
                      <a:pt x="14" y="0"/>
                      <a:pt x="15" y="0"/>
                      <a:pt x="17" y="1"/>
                    </a:cubicBezTo>
                    <a:cubicBezTo>
                      <a:pt x="20" y="2"/>
                      <a:pt x="22" y="4"/>
                      <a:pt x="24" y="7"/>
                    </a:cubicBezTo>
                    <a:cubicBezTo>
                      <a:pt x="25" y="10"/>
                      <a:pt x="25" y="13"/>
                      <a:pt x="24" y="16"/>
                    </a:cubicBezTo>
                    <a:cubicBezTo>
                      <a:pt x="23" y="19"/>
                      <a:pt x="20" y="22"/>
                      <a:pt x="17" y="23"/>
                    </a:cubicBezTo>
                    <a:cubicBezTo>
                      <a:pt x="16" y="23"/>
                      <a:pt x="14" y="24"/>
                      <a:pt x="13" y="24"/>
                    </a:cubicBezTo>
                    <a:close/>
                    <a:moveTo>
                      <a:pt x="12" y="8"/>
                    </a:moveTo>
                    <a:cubicBezTo>
                      <a:pt x="11" y="8"/>
                      <a:pt x="9" y="9"/>
                      <a:pt x="9" y="10"/>
                    </a:cubicBezTo>
                    <a:cubicBezTo>
                      <a:pt x="9" y="11"/>
                      <a:pt x="9" y="12"/>
                      <a:pt x="9" y="13"/>
                    </a:cubicBezTo>
                    <a:cubicBezTo>
                      <a:pt x="9" y="14"/>
                      <a:pt x="10" y="15"/>
                      <a:pt x="11" y="15"/>
                    </a:cubicBezTo>
                    <a:cubicBezTo>
                      <a:pt x="12" y="16"/>
                      <a:pt x="13" y="16"/>
                      <a:pt x="14" y="15"/>
                    </a:cubicBezTo>
                    <a:cubicBezTo>
                      <a:pt x="15" y="15"/>
                      <a:pt x="16" y="15"/>
                      <a:pt x="16" y="13"/>
                    </a:cubicBezTo>
                    <a:cubicBezTo>
                      <a:pt x="17" y="12"/>
                      <a:pt x="17" y="11"/>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5" name="Freeform 301"/>
              <p:cNvSpPr>
                <a:spLocks noEditPoints="1"/>
              </p:cNvSpPr>
              <p:nvPr/>
            </p:nvSpPr>
            <p:spPr bwMode="auto">
              <a:xfrm>
                <a:off x="-3721101" y="3417888"/>
                <a:ext cx="53975" cy="50800"/>
              </a:xfrm>
              <a:custGeom>
                <a:avLst/>
                <a:gdLst>
                  <a:gd name="T0" fmla="*/ 13 w 25"/>
                  <a:gd name="T1" fmla="*/ 24 h 24"/>
                  <a:gd name="T2" fmla="*/ 7 w 25"/>
                  <a:gd name="T3" fmla="*/ 22 h 24"/>
                  <a:gd name="T4" fmla="*/ 1 w 25"/>
                  <a:gd name="T5" fmla="*/ 16 h 24"/>
                  <a:gd name="T6" fmla="*/ 0 w 25"/>
                  <a:gd name="T7" fmla="*/ 11 h 24"/>
                  <a:gd name="T8" fmla="*/ 1 w 25"/>
                  <a:gd name="T9" fmla="*/ 7 h 24"/>
                  <a:gd name="T10" fmla="*/ 12 w 25"/>
                  <a:gd name="T11" fmla="*/ 0 h 24"/>
                  <a:gd name="T12" fmla="*/ 17 w 25"/>
                  <a:gd name="T13" fmla="*/ 1 h 24"/>
                  <a:gd name="T14" fmla="*/ 24 w 25"/>
                  <a:gd name="T15" fmla="*/ 8 h 24"/>
                  <a:gd name="T16" fmla="*/ 23 w 25"/>
                  <a:gd name="T17" fmla="*/ 17 h 24"/>
                  <a:gd name="T18" fmla="*/ 21 w 25"/>
                  <a:gd name="T19" fmla="*/ 21 h 24"/>
                  <a:gd name="T20" fmla="*/ 16 w 25"/>
                  <a:gd name="T21" fmla="*/ 23 h 24"/>
                  <a:gd name="T22" fmla="*/ 13 w 25"/>
                  <a:gd name="T23" fmla="*/ 24 h 24"/>
                  <a:gd name="T24" fmla="*/ 12 w 25"/>
                  <a:gd name="T25" fmla="*/ 8 h 24"/>
                  <a:gd name="T26" fmla="*/ 9 w 25"/>
                  <a:gd name="T27" fmla="*/ 10 h 24"/>
                  <a:gd name="T28" fmla="*/ 9 w 25"/>
                  <a:gd name="T29" fmla="*/ 11 h 24"/>
                  <a:gd name="T30" fmla="*/ 9 w 25"/>
                  <a:gd name="T31" fmla="*/ 13 h 24"/>
                  <a:gd name="T32" fmla="*/ 11 w 25"/>
                  <a:gd name="T33" fmla="*/ 15 h 24"/>
                  <a:gd name="T34" fmla="*/ 14 w 25"/>
                  <a:gd name="T35" fmla="*/ 15 h 24"/>
                  <a:gd name="T36" fmla="*/ 15 w 25"/>
                  <a:gd name="T37" fmla="*/ 15 h 24"/>
                  <a:gd name="T38" fmla="*/ 16 w 25"/>
                  <a:gd name="T39" fmla="*/ 14 h 24"/>
                  <a:gd name="T40" fmla="*/ 16 w 25"/>
                  <a:gd name="T41" fmla="*/ 11 h 24"/>
                  <a:gd name="T42" fmla="*/ 14 w 25"/>
                  <a:gd name="T43" fmla="*/ 8 h 24"/>
                  <a:gd name="T44" fmla="*/ 12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3" y="24"/>
                    </a:moveTo>
                    <a:cubicBezTo>
                      <a:pt x="11" y="24"/>
                      <a:pt x="9" y="23"/>
                      <a:pt x="7" y="22"/>
                    </a:cubicBezTo>
                    <a:cubicBezTo>
                      <a:pt x="4" y="21"/>
                      <a:pt x="2" y="18"/>
                      <a:pt x="1" y="16"/>
                    </a:cubicBezTo>
                    <a:cubicBezTo>
                      <a:pt x="1" y="14"/>
                      <a:pt x="0" y="13"/>
                      <a:pt x="0" y="11"/>
                    </a:cubicBezTo>
                    <a:cubicBezTo>
                      <a:pt x="0" y="10"/>
                      <a:pt x="1" y="8"/>
                      <a:pt x="1" y="7"/>
                    </a:cubicBezTo>
                    <a:cubicBezTo>
                      <a:pt x="3" y="3"/>
                      <a:pt x="7" y="0"/>
                      <a:pt x="12" y="0"/>
                    </a:cubicBezTo>
                    <a:cubicBezTo>
                      <a:pt x="14" y="0"/>
                      <a:pt x="16" y="0"/>
                      <a:pt x="17" y="1"/>
                    </a:cubicBezTo>
                    <a:cubicBezTo>
                      <a:pt x="20" y="2"/>
                      <a:pt x="23" y="5"/>
                      <a:pt x="24" y="8"/>
                    </a:cubicBezTo>
                    <a:cubicBezTo>
                      <a:pt x="25" y="11"/>
                      <a:pt x="25" y="14"/>
                      <a:pt x="23" y="17"/>
                    </a:cubicBezTo>
                    <a:cubicBezTo>
                      <a:pt x="23" y="18"/>
                      <a:pt x="22" y="20"/>
                      <a:pt x="21" y="21"/>
                    </a:cubicBezTo>
                    <a:cubicBezTo>
                      <a:pt x="19" y="22"/>
                      <a:pt x="18" y="23"/>
                      <a:pt x="16" y="23"/>
                    </a:cubicBezTo>
                    <a:cubicBezTo>
                      <a:pt x="15" y="23"/>
                      <a:pt x="14" y="24"/>
                      <a:pt x="13" y="24"/>
                    </a:cubicBezTo>
                    <a:close/>
                    <a:moveTo>
                      <a:pt x="12" y="8"/>
                    </a:moveTo>
                    <a:cubicBezTo>
                      <a:pt x="11" y="8"/>
                      <a:pt x="9" y="9"/>
                      <a:pt x="9" y="10"/>
                    </a:cubicBezTo>
                    <a:cubicBezTo>
                      <a:pt x="9" y="10"/>
                      <a:pt x="9" y="11"/>
                      <a:pt x="9" y="11"/>
                    </a:cubicBezTo>
                    <a:cubicBezTo>
                      <a:pt x="9" y="12"/>
                      <a:pt x="9" y="12"/>
                      <a:pt x="9" y="13"/>
                    </a:cubicBezTo>
                    <a:cubicBezTo>
                      <a:pt x="9" y="14"/>
                      <a:pt x="10" y="15"/>
                      <a:pt x="11" y="15"/>
                    </a:cubicBezTo>
                    <a:cubicBezTo>
                      <a:pt x="12" y="16"/>
                      <a:pt x="13" y="16"/>
                      <a:pt x="14" y="15"/>
                    </a:cubicBezTo>
                    <a:cubicBezTo>
                      <a:pt x="15" y="15"/>
                      <a:pt x="15" y="15"/>
                      <a:pt x="15" y="15"/>
                    </a:cubicBezTo>
                    <a:cubicBezTo>
                      <a:pt x="16" y="14"/>
                      <a:pt x="16" y="14"/>
                      <a:pt x="16" y="14"/>
                    </a:cubicBezTo>
                    <a:cubicBezTo>
                      <a:pt x="17" y="13"/>
                      <a:pt x="17" y="12"/>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6" name="Freeform 302"/>
              <p:cNvSpPr>
                <a:spLocks noEditPoints="1"/>
              </p:cNvSpPr>
              <p:nvPr/>
            </p:nvSpPr>
            <p:spPr bwMode="auto">
              <a:xfrm>
                <a:off x="-3738564" y="3448050"/>
                <a:ext cx="55563" cy="49213"/>
              </a:xfrm>
              <a:custGeom>
                <a:avLst/>
                <a:gdLst>
                  <a:gd name="T0" fmla="*/ 14 w 26"/>
                  <a:gd name="T1" fmla="*/ 23 h 23"/>
                  <a:gd name="T2" fmla="*/ 8 w 26"/>
                  <a:gd name="T3" fmla="*/ 22 h 23"/>
                  <a:gd name="T4" fmla="*/ 3 w 26"/>
                  <a:gd name="T5" fmla="*/ 6 h 23"/>
                  <a:gd name="T6" fmla="*/ 13 w 26"/>
                  <a:gd name="T7" fmla="*/ 0 h 23"/>
                  <a:gd name="T8" fmla="*/ 19 w 26"/>
                  <a:gd name="T9" fmla="*/ 1 h 23"/>
                  <a:gd name="T10" fmla="*/ 25 w 26"/>
                  <a:gd name="T11" fmla="*/ 8 h 23"/>
                  <a:gd name="T12" fmla="*/ 24 w 26"/>
                  <a:gd name="T13" fmla="*/ 17 h 23"/>
                  <a:gd name="T14" fmla="*/ 14 w 26"/>
                  <a:gd name="T15" fmla="*/ 23 h 23"/>
                  <a:gd name="T16" fmla="*/ 13 w 26"/>
                  <a:gd name="T17" fmla="*/ 8 h 23"/>
                  <a:gd name="T18" fmla="*/ 10 w 26"/>
                  <a:gd name="T19" fmla="*/ 10 h 23"/>
                  <a:gd name="T20" fmla="*/ 12 w 26"/>
                  <a:gd name="T21" fmla="*/ 15 h 23"/>
                  <a:gd name="T22" fmla="*/ 14 w 26"/>
                  <a:gd name="T23" fmla="*/ 15 h 23"/>
                  <a:gd name="T24" fmla="*/ 17 w 26"/>
                  <a:gd name="T25" fmla="*/ 13 h 23"/>
                  <a:gd name="T26" fmla="*/ 17 w 26"/>
                  <a:gd name="T27" fmla="*/ 11 h 23"/>
                  <a:gd name="T28" fmla="*/ 15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4" y="23"/>
                    </a:moveTo>
                    <a:cubicBezTo>
                      <a:pt x="12" y="23"/>
                      <a:pt x="10" y="23"/>
                      <a:pt x="8" y="22"/>
                    </a:cubicBezTo>
                    <a:cubicBezTo>
                      <a:pt x="2" y="18"/>
                      <a:pt x="0" y="12"/>
                      <a:pt x="3" y="6"/>
                    </a:cubicBezTo>
                    <a:cubicBezTo>
                      <a:pt x="5" y="2"/>
                      <a:pt x="9" y="0"/>
                      <a:pt x="13" y="0"/>
                    </a:cubicBezTo>
                    <a:cubicBezTo>
                      <a:pt x="15" y="0"/>
                      <a:pt x="17" y="0"/>
                      <a:pt x="19" y="1"/>
                    </a:cubicBezTo>
                    <a:cubicBezTo>
                      <a:pt x="22" y="2"/>
                      <a:pt x="24" y="5"/>
                      <a:pt x="25" y="8"/>
                    </a:cubicBezTo>
                    <a:cubicBezTo>
                      <a:pt x="26" y="11"/>
                      <a:pt x="26" y="14"/>
                      <a:pt x="24" y="17"/>
                    </a:cubicBezTo>
                    <a:cubicBezTo>
                      <a:pt x="23" y="21"/>
                      <a:pt x="19" y="23"/>
                      <a:pt x="14" y="23"/>
                    </a:cubicBezTo>
                    <a:close/>
                    <a:moveTo>
                      <a:pt x="13" y="8"/>
                    </a:moveTo>
                    <a:cubicBezTo>
                      <a:pt x="12" y="8"/>
                      <a:pt x="11" y="8"/>
                      <a:pt x="10" y="10"/>
                    </a:cubicBezTo>
                    <a:cubicBezTo>
                      <a:pt x="9" y="11"/>
                      <a:pt x="10" y="14"/>
                      <a:pt x="12" y="15"/>
                    </a:cubicBezTo>
                    <a:cubicBezTo>
                      <a:pt x="13" y="15"/>
                      <a:pt x="13" y="15"/>
                      <a:pt x="14" y="15"/>
                    </a:cubicBezTo>
                    <a:cubicBezTo>
                      <a:pt x="15" y="15"/>
                      <a:pt x="16" y="15"/>
                      <a:pt x="17" y="13"/>
                    </a:cubicBezTo>
                    <a:cubicBezTo>
                      <a:pt x="18" y="13"/>
                      <a:pt x="18" y="12"/>
                      <a:pt x="17" y="11"/>
                    </a:cubicBezTo>
                    <a:cubicBezTo>
                      <a:pt x="17" y="10"/>
                      <a:pt x="16" y="9"/>
                      <a:pt x="15" y="8"/>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7" name="Freeform 303"/>
              <p:cNvSpPr>
                <a:spLocks noEditPoints="1"/>
              </p:cNvSpPr>
              <p:nvPr/>
            </p:nvSpPr>
            <p:spPr bwMode="auto">
              <a:xfrm>
                <a:off x="-3754439" y="3475038"/>
                <a:ext cx="57150" cy="52388"/>
              </a:xfrm>
              <a:custGeom>
                <a:avLst/>
                <a:gdLst>
                  <a:gd name="T0" fmla="*/ 14 w 26"/>
                  <a:gd name="T1" fmla="*/ 24 h 24"/>
                  <a:gd name="T2" fmla="*/ 7 w 26"/>
                  <a:gd name="T3" fmla="*/ 22 h 24"/>
                  <a:gd name="T4" fmla="*/ 3 w 26"/>
                  <a:gd name="T5" fmla="*/ 6 h 24"/>
                  <a:gd name="T6" fmla="*/ 13 w 26"/>
                  <a:gd name="T7" fmla="*/ 0 h 24"/>
                  <a:gd name="T8" fmla="*/ 19 w 26"/>
                  <a:gd name="T9" fmla="*/ 2 h 24"/>
                  <a:gd name="T10" fmla="*/ 25 w 26"/>
                  <a:gd name="T11" fmla="*/ 9 h 24"/>
                  <a:gd name="T12" fmla="*/ 24 w 26"/>
                  <a:gd name="T13" fmla="*/ 18 h 24"/>
                  <a:gd name="T14" fmla="*/ 14 w 26"/>
                  <a:gd name="T15" fmla="*/ 24 h 24"/>
                  <a:gd name="T16" fmla="*/ 13 w 26"/>
                  <a:gd name="T17" fmla="*/ 8 h 24"/>
                  <a:gd name="T18" fmla="*/ 10 w 26"/>
                  <a:gd name="T19" fmla="*/ 10 h 24"/>
                  <a:gd name="T20" fmla="*/ 11 w 26"/>
                  <a:gd name="T21" fmla="*/ 15 h 24"/>
                  <a:gd name="T22" fmla="*/ 14 w 26"/>
                  <a:gd name="T23" fmla="*/ 16 h 24"/>
                  <a:gd name="T24" fmla="*/ 17 w 26"/>
                  <a:gd name="T25" fmla="*/ 14 h 24"/>
                  <a:gd name="T26" fmla="*/ 17 w 26"/>
                  <a:gd name="T27" fmla="*/ 11 h 24"/>
                  <a:gd name="T28" fmla="*/ 15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1" y="24"/>
                      <a:pt x="9" y="23"/>
                      <a:pt x="7" y="22"/>
                    </a:cubicBezTo>
                    <a:cubicBezTo>
                      <a:pt x="1" y="18"/>
                      <a:pt x="0" y="11"/>
                      <a:pt x="3" y="6"/>
                    </a:cubicBezTo>
                    <a:cubicBezTo>
                      <a:pt x="5" y="2"/>
                      <a:pt x="8" y="0"/>
                      <a:pt x="13" y="0"/>
                    </a:cubicBezTo>
                    <a:cubicBezTo>
                      <a:pt x="15" y="0"/>
                      <a:pt x="17" y="1"/>
                      <a:pt x="19" y="2"/>
                    </a:cubicBezTo>
                    <a:cubicBezTo>
                      <a:pt x="22" y="3"/>
                      <a:pt x="24" y="6"/>
                      <a:pt x="25" y="9"/>
                    </a:cubicBezTo>
                    <a:cubicBezTo>
                      <a:pt x="26" y="12"/>
                      <a:pt x="25" y="15"/>
                      <a:pt x="24" y="18"/>
                    </a:cubicBezTo>
                    <a:cubicBezTo>
                      <a:pt x="22" y="22"/>
                      <a:pt x="18" y="24"/>
                      <a:pt x="14" y="24"/>
                    </a:cubicBezTo>
                    <a:close/>
                    <a:moveTo>
                      <a:pt x="13" y="8"/>
                    </a:moveTo>
                    <a:cubicBezTo>
                      <a:pt x="11" y="8"/>
                      <a:pt x="10" y="9"/>
                      <a:pt x="10" y="10"/>
                    </a:cubicBezTo>
                    <a:cubicBezTo>
                      <a:pt x="9" y="11"/>
                      <a:pt x="9" y="14"/>
                      <a:pt x="11" y="15"/>
                    </a:cubicBezTo>
                    <a:cubicBezTo>
                      <a:pt x="12" y="15"/>
                      <a:pt x="13" y="16"/>
                      <a:pt x="14" y="16"/>
                    </a:cubicBezTo>
                    <a:cubicBezTo>
                      <a:pt x="15" y="16"/>
                      <a:pt x="16" y="15"/>
                      <a:pt x="17" y="14"/>
                    </a:cubicBezTo>
                    <a:cubicBezTo>
                      <a:pt x="17" y="13"/>
                      <a:pt x="17" y="12"/>
                      <a:pt x="17" y="11"/>
                    </a:cubicBezTo>
                    <a:cubicBezTo>
                      <a:pt x="17" y="10"/>
                      <a:pt x="16" y="9"/>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8" name="Freeform 304"/>
              <p:cNvSpPr>
                <a:spLocks noEditPoints="1"/>
              </p:cNvSpPr>
              <p:nvPr/>
            </p:nvSpPr>
            <p:spPr bwMode="auto">
              <a:xfrm>
                <a:off x="-3671889" y="3382963"/>
                <a:ext cx="55563" cy="53975"/>
              </a:xfrm>
              <a:custGeom>
                <a:avLst/>
                <a:gdLst>
                  <a:gd name="T0" fmla="*/ 14 w 26"/>
                  <a:gd name="T1" fmla="*/ 25 h 25"/>
                  <a:gd name="T2" fmla="*/ 9 w 26"/>
                  <a:gd name="T3" fmla="*/ 24 h 25"/>
                  <a:gd name="T4" fmla="*/ 2 w 26"/>
                  <a:gd name="T5" fmla="*/ 8 h 25"/>
                  <a:gd name="T6" fmla="*/ 14 w 26"/>
                  <a:gd name="T7" fmla="*/ 0 h 25"/>
                  <a:gd name="T8" fmla="*/ 18 w 26"/>
                  <a:gd name="T9" fmla="*/ 1 h 25"/>
                  <a:gd name="T10" fmla="*/ 25 w 26"/>
                  <a:gd name="T11" fmla="*/ 8 h 25"/>
                  <a:gd name="T12" fmla="*/ 25 w 26"/>
                  <a:gd name="T13" fmla="*/ 17 h 25"/>
                  <a:gd name="T14" fmla="*/ 14 w 26"/>
                  <a:gd name="T15" fmla="*/ 25 h 25"/>
                  <a:gd name="T16" fmla="*/ 14 w 26"/>
                  <a:gd name="T17" fmla="*/ 9 h 25"/>
                  <a:gd name="T18" fmla="*/ 10 w 26"/>
                  <a:gd name="T19" fmla="*/ 11 h 25"/>
                  <a:gd name="T20" fmla="*/ 12 w 26"/>
                  <a:gd name="T21" fmla="*/ 16 h 25"/>
                  <a:gd name="T22" fmla="*/ 17 w 26"/>
                  <a:gd name="T23" fmla="*/ 14 h 25"/>
                  <a:gd name="T24" fmla="*/ 17 w 26"/>
                  <a:gd name="T25" fmla="*/ 11 h 25"/>
                  <a:gd name="T26" fmla="*/ 15 w 26"/>
                  <a:gd name="T27" fmla="*/ 9 h 25"/>
                  <a:gd name="T28" fmla="*/ 14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4" y="25"/>
                    </a:moveTo>
                    <a:cubicBezTo>
                      <a:pt x="12" y="25"/>
                      <a:pt x="11" y="24"/>
                      <a:pt x="9" y="24"/>
                    </a:cubicBezTo>
                    <a:cubicBezTo>
                      <a:pt x="3" y="21"/>
                      <a:pt x="0" y="14"/>
                      <a:pt x="2" y="8"/>
                    </a:cubicBezTo>
                    <a:cubicBezTo>
                      <a:pt x="4" y="4"/>
                      <a:pt x="9" y="0"/>
                      <a:pt x="14" y="0"/>
                    </a:cubicBezTo>
                    <a:cubicBezTo>
                      <a:pt x="15" y="0"/>
                      <a:pt x="17" y="1"/>
                      <a:pt x="18" y="1"/>
                    </a:cubicBezTo>
                    <a:cubicBezTo>
                      <a:pt x="21" y="2"/>
                      <a:pt x="23" y="5"/>
                      <a:pt x="25" y="8"/>
                    </a:cubicBezTo>
                    <a:cubicBezTo>
                      <a:pt x="26" y="10"/>
                      <a:pt x="26" y="14"/>
                      <a:pt x="25" y="17"/>
                    </a:cubicBezTo>
                    <a:cubicBezTo>
                      <a:pt x="23" y="22"/>
                      <a:pt x="19" y="25"/>
                      <a:pt x="14" y="25"/>
                    </a:cubicBezTo>
                    <a:close/>
                    <a:moveTo>
                      <a:pt x="14" y="9"/>
                    </a:moveTo>
                    <a:cubicBezTo>
                      <a:pt x="12" y="9"/>
                      <a:pt x="10" y="10"/>
                      <a:pt x="10" y="11"/>
                    </a:cubicBezTo>
                    <a:cubicBezTo>
                      <a:pt x="9" y="13"/>
                      <a:pt x="10" y="15"/>
                      <a:pt x="12" y="16"/>
                    </a:cubicBezTo>
                    <a:cubicBezTo>
                      <a:pt x="14" y="17"/>
                      <a:pt x="17" y="16"/>
                      <a:pt x="17" y="14"/>
                    </a:cubicBezTo>
                    <a:cubicBezTo>
                      <a:pt x="18" y="13"/>
                      <a:pt x="18" y="12"/>
                      <a:pt x="17" y="11"/>
                    </a:cubicBezTo>
                    <a:cubicBezTo>
                      <a:pt x="17" y="10"/>
                      <a:pt x="16" y="9"/>
                      <a:pt x="15"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9" name="Freeform 305"/>
              <p:cNvSpPr>
                <a:spLocks noEditPoints="1"/>
              </p:cNvSpPr>
              <p:nvPr/>
            </p:nvSpPr>
            <p:spPr bwMode="auto">
              <a:xfrm>
                <a:off x="-3684589" y="3414713"/>
                <a:ext cx="55563" cy="53975"/>
              </a:xfrm>
              <a:custGeom>
                <a:avLst/>
                <a:gdLst>
                  <a:gd name="T0" fmla="*/ 14 w 26"/>
                  <a:gd name="T1" fmla="*/ 25 h 25"/>
                  <a:gd name="T2" fmla="*/ 8 w 26"/>
                  <a:gd name="T3" fmla="*/ 23 h 25"/>
                  <a:gd name="T4" fmla="*/ 2 w 26"/>
                  <a:gd name="T5" fmla="*/ 7 h 25"/>
                  <a:gd name="T6" fmla="*/ 9 w 26"/>
                  <a:gd name="T7" fmla="*/ 1 h 25"/>
                  <a:gd name="T8" fmla="*/ 18 w 26"/>
                  <a:gd name="T9" fmla="*/ 1 h 25"/>
                  <a:gd name="T10" fmla="*/ 25 w 26"/>
                  <a:gd name="T11" fmla="*/ 8 h 25"/>
                  <a:gd name="T12" fmla="*/ 25 w 26"/>
                  <a:gd name="T13" fmla="*/ 17 h 25"/>
                  <a:gd name="T14" fmla="*/ 14 w 26"/>
                  <a:gd name="T15" fmla="*/ 25 h 25"/>
                  <a:gd name="T16" fmla="*/ 14 w 26"/>
                  <a:gd name="T17" fmla="*/ 8 h 25"/>
                  <a:gd name="T18" fmla="*/ 12 w 26"/>
                  <a:gd name="T19" fmla="*/ 9 h 25"/>
                  <a:gd name="T20" fmla="*/ 10 w 26"/>
                  <a:gd name="T21" fmla="*/ 11 h 25"/>
                  <a:gd name="T22" fmla="*/ 12 w 26"/>
                  <a:gd name="T23" fmla="*/ 16 h 25"/>
                  <a:gd name="T24" fmla="*/ 17 w 26"/>
                  <a:gd name="T25" fmla="*/ 14 h 25"/>
                  <a:gd name="T26" fmla="*/ 17 w 26"/>
                  <a:gd name="T27" fmla="*/ 11 h 25"/>
                  <a:gd name="T28" fmla="*/ 15 w 26"/>
                  <a:gd name="T29" fmla="*/ 9 h 25"/>
                  <a:gd name="T30" fmla="*/ 14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2" y="25"/>
                      <a:pt x="10" y="24"/>
                      <a:pt x="8" y="23"/>
                    </a:cubicBezTo>
                    <a:cubicBezTo>
                      <a:pt x="2" y="20"/>
                      <a:pt x="0" y="13"/>
                      <a:pt x="2" y="7"/>
                    </a:cubicBezTo>
                    <a:cubicBezTo>
                      <a:pt x="4" y="5"/>
                      <a:pt x="6" y="2"/>
                      <a:pt x="9" y="1"/>
                    </a:cubicBezTo>
                    <a:cubicBezTo>
                      <a:pt x="12" y="0"/>
                      <a:pt x="15" y="0"/>
                      <a:pt x="18" y="1"/>
                    </a:cubicBezTo>
                    <a:cubicBezTo>
                      <a:pt x="21" y="3"/>
                      <a:pt x="24" y="5"/>
                      <a:pt x="25" y="8"/>
                    </a:cubicBezTo>
                    <a:cubicBezTo>
                      <a:pt x="26" y="11"/>
                      <a:pt x="26" y="14"/>
                      <a:pt x="25" y="17"/>
                    </a:cubicBezTo>
                    <a:cubicBezTo>
                      <a:pt x="23" y="22"/>
                      <a:pt x="18" y="25"/>
                      <a:pt x="14" y="25"/>
                    </a:cubicBezTo>
                    <a:close/>
                    <a:moveTo>
                      <a:pt x="14" y="8"/>
                    </a:moveTo>
                    <a:cubicBezTo>
                      <a:pt x="13" y="8"/>
                      <a:pt x="12" y="9"/>
                      <a:pt x="12" y="9"/>
                    </a:cubicBezTo>
                    <a:cubicBezTo>
                      <a:pt x="11" y="9"/>
                      <a:pt x="10" y="10"/>
                      <a:pt x="10" y="11"/>
                    </a:cubicBezTo>
                    <a:cubicBezTo>
                      <a:pt x="9" y="13"/>
                      <a:pt x="10" y="15"/>
                      <a:pt x="12" y="16"/>
                    </a:cubicBezTo>
                    <a:cubicBezTo>
                      <a:pt x="14" y="17"/>
                      <a:pt x="16" y="16"/>
                      <a:pt x="17" y="14"/>
                    </a:cubicBezTo>
                    <a:cubicBezTo>
                      <a:pt x="18" y="13"/>
                      <a:pt x="18" y="12"/>
                      <a:pt x="17" y="11"/>
                    </a:cubicBezTo>
                    <a:cubicBezTo>
                      <a:pt x="17" y="10"/>
                      <a:pt x="16" y="9"/>
                      <a:pt x="15" y="9"/>
                    </a:cubicBezTo>
                    <a:cubicBezTo>
                      <a:pt x="15" y="9"/>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0" name="Freeform 306"/>
              <p:cNvSpPr>
                <a:spLocks noEditPoints="1"/>
              </p:cNvSpPr>
              <p:nvPr/>
            </p:nvSpPr>
            <p:spPr bwMode="auto">
              <a:xfrm>
                <a:off x="-3700464" y="3444875"/>
                <a:ext cx="57150" cy="53975"/>
              </a:xfrm>
              <a:custGeom>
                <a:avLst/>
                <a:gdLst>
                  <a:gd name="T0" fmla="*/ 14 w 26"/>
                  <a:gd name="T1" fmla="*/ 25 h 25"/>
                  <a:gd name="T2" fmla="*/ 8 w 26"/>
                  <a:gd name="T3" fmla="*/ 24 h 25"/>
                  <a:gd name="T4" fmla="*/ 3 w 26"/>
                  <a:gd name="T5" fmla="*/ 7 h 25"/>
                  <a:gd name="T6" fmla="*/ 10 w 26"/>
                  <a:gd name="T7" fmla="*/ 2 h 25"/>
                  <a:gd name="T8" fmla="*/ 19 w 26"/>
                  <a:gd name="T9" fmla="*/ 2 h 25"/>
                  <a:gd name="T10" fmla="*/ 25 w 26"/>
                  <a:gd name="T11" fmla="*/ 9 h 25"/>
                  <a:gd name="T12" fmla="*/ 24 w 26"/>
                  <a:gd name="T13" fmla="*/ 18 h 25"/>
                  <a:gd name="T14" fmla="*/ 14 w 26"/>
                  <a:gd name="T15" fmla="*/ 25 h 25"/>
                  <a:gd name="T16" fmla="*/ 14 w 26"/>
                  <a:gd name="T17" fmla="*/ 9 h 25"/>
                  <a:gd name="T18" fmla="*/ 12 w 26"/>
                  <a:gd name="T19" fmla="*/ 9 h 25"/>
                  <a:gd name="T20" fmla="*/ 10 w 26"/>
                  <a:gd name="T21" fmla="*/ 11 h 25"/>
                  <a:gd name="T22" fmla="*/ 12 w 26"/>
                  <a:gd name="T23" fmla="*/ 16 h 25"/>
                  <a:gd name="T24" fmla="*/ 17 w 26"/>
                  <a:gd name="T25" fmla="*/ 15 h 25"/>
                  <a:gd name="T26" fmla="*/ 18 w 26"/>
                  <a:gd name="T27" fmla="*/ 12 h 25"/>
                  <a:gd name="T28" fmla="*/ 15 w 26"/>
                  <a:gd name="T29" fmla="*/ 9 h 25"/>
                  <a:gd name="T30" fmla="*/ 14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4" y="25"/>
                    </a:moveTo>
                    <a:cubicBezTo>
                      <a:pt x="12" y="25"/>
                      <a:pt x="10" y="25"/>
                      <a:pt x="8" y="24"/>
                    </a:cubicBezTo>
                    <a:cubicBezTo>
                      <a:pt x="2" y="20"/>
                      <a:pt x="0" y="13"/>
                      <a:pt x="3" y="7"/>
                    </a:cubicBezTo>
                    <a:cubicBezTo>
                      <a:pt x="4" y="5"/>
                      <a:pt x="7" y="3"/>
                      <a:pt x="10" y="2"/>
                    </a:cubicBezTo>
                    <a:cubicBezTo>
                      <a:pt x="13" y="0"/>
                      <a:pt x="16" y="1"/>
                      <a:pt x="19" y="2"/>
                    </a:cubicBezTo>
                    <a:cubicBezTo>
                      <a:pt x="22" y="3"/>
                      <a:pt x="24" y="6"/>
                      <a:pt x="25" y="9"/>
                    </a:cubicBezTo>
                    <a:cubicBezTo>
                      <a:pt x="26" y="12"/>
                      <a:pt x="26" y="15"/>
                      <a:pt x="24" y="18"/>
                    </a:cubicBezTo>
                    <a:cubicBezTo>
                      <a:pt x="22" y="22"/>
                      <a:pt x="18" y="25"/>
                      <a:pt x="14" y="25"/>
                    </a:cubicBezTo>
                    <a:close/>
                    <a:moveTo>
                      <a:pt x="14" y="9"/>
                    </a:moveTo>
                    <a:cubicBezTo>
                      <a:pt x="13" y="9"/>
                      <a:pt x="13" y="9"/>
                      <a:pt x="12" y="9"/>
                    </a:cubicBezTo>
                    <a:cubicBezTo>
                      <a:pt x="12" y="9"/>
                      <a:pt x="11" y="10"/>
                      <a:pt x="10" y="11"/>
                    </a:cubicBezTo>
                    <a:cubicBezTo>
                      <a:pt x="9" y="13"/>
                      <a:pt x="10" y="15"/>
                      <a:pt x="12" y="16"/>
                    </a:cubicBezTo>
                    <a:cubicBezTo>
                      <a:pt x="14" y="18"/>
                      <a:pt x="16" y="17"/>
                      <a:pt x="17" y="15"/>
                    </a:cubicBezTo>
                    <a:cubicBezTo>
                      <a:pt x="18" y="14"/>
                      <a:pt x="18" y="13"/>
                      <a:pt x="18" y="12"/>
                    </a:cubicBezTo>
                    <a:cubicBezTo>
                      <a:pt x="17" y="11"/>
                      <a:pt x="16" y="10"/>
                      <a:pt x="15"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1" name="Freeform 307"/>
              <p:cNvSpPr>
                <a:spLocks noEditPoints="1"/>
              </p:cNvSpPr>
              <p:nvPr/>
            </p:nvSpPr>
            <p:spPr bwMode="auto">
              <a:xfrm>
                <a:off x="-3717926" y="3478213"/>
                <a:ext cx="58738" cy="50800"/>
              </a:xfrm>
              <a:custGeom>
                <a:avLst/>
                <a:gdLst>
                  <a:gd name="T0" fmla="*/ 14 w 27"/>
                  <a:gd name="T1" fmla="*/ 24 h 24"/>
                  <a:gd name="T2" fmla="*/ 8 w 27"/>
                  <a:gd name="T3" fmla="*/ 23 h 24"/>
                  <a:gd name="T4" fmla="*/ 3 w 27"/>
                  <a:gd name="T5" fmla="*/ 6 h 24"/>
                  <a:gd name="T6" fmla="*/ 14 w 27"/>
                  <a:gd name="T7" fmla="*/ 0 h 24"/>
                  <a:gd name="T8" fmla="*/ 20 w 27"/>
                  <a:gd name="T9" fmla="*/ 1 h 24"/>
                  <a:gd name="T10" fmla="*/ 26 w 27"/>
                  <a:gd name="T11" fmla="*/ 9 h 24"/>
                  <a:gd name="T12" fmla="*/ 25 w 27"/>
                  <a:gd name="T13" fmla="*/ 18 h 24"/>
                  <a:gd name="T14" fmla="*/ 14 w 27"/>
                  <a:gd name="T15" fmla="*/ 24 h 24"/>
                  <a:gd name="T16" fmla="*/ 14 w 27"/>
                  <a:gd name="T17" fmla="*/ 8 h 24"/>
                  <a:gd name="T18" fmla="*/ 10 w 27"/>
                  <a:gd name="T19" fmla="*/ 10 h 24"/>
                  <a:gd name="T20" fmla="*/ 12 w 27"/>
                  <a:gd name="T21" fmla="*/ 16 h 24"/>
                  <a:gd name="T22" fmla="*/ 18 w 27"/>
                  <a:gd name="T23" fmla="*/ 14 h 24"/>
                  <a:gd name="T24" fmla="*/ 18 w 27"/>
                  <a:gd name="T25" fmla="*/ 11 h 24"/>
                  <a:gd name="T26" fmla="*/ 16 w 27"/>
                  <a:gd name="T27" fmla="*/ 9 h 24"/>
                  <a:gd name="T28" fmla="*/ 14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4" y="24"/>
                    </a:moveTo>
                    <a:cubicBezTo>
                      <a:pt x="12" y="24"/>
                      <a:pt x="10" y="24"/>
                      <a:pt x="8" y="23"/>
                    </a:cubicBezTo>
                    <a:cubicBezTo>
                      <a:pt x="2" y="19"/>
                      <a:pt x="0" y="12"/>
                      <a:pt x="3" y="6"/>
                    </a:cubicBezTo>
                    <a:cubicBezTo>
                      <a:pt x="6" y="2"/>
                      <a:pt x="10" y="0"/>
                      <a:pt x="14" y="0"/>
                    </a:cubicBezTo>
                    <a:cubicBezTo>
                      <a:pt x="16" y="0"/>
                      <a:pt x="18" y="1"/>
                      <a:pt x="20" y="1"/>
                    </a:cubicBezTo>
                    <a:cubicBezTo>
                      <a:pt x="23" y="3"/>
                      <a:pt x="25" y="6"/>
                      <a:pt x="26" y="9"/>
                    </a:cubicBezTo>
                    <a:cubicBezTo>
                      <a:pt x="27" y="12"/>
                      <a:pt x="26" y="15"/>
                      <a:pt x="25" y="18"/>
                    </a:cubicBezTo>
                    <a:cubicBezTo>
                      <a:pt x="22" y="22"/>
                      <a:pt x="18" y="24"/>
                      <a:pt x="14" y="24"/>
                    </a:cubicBezTo>
                    <a:close/>
                    <a:moveTo>
                      <a:pt x="14" y="8"/>
                    </a:moveTo>
                    <a:cubicBezTo>
                      <a:pt x="13" y="8"/>
                      <a:pt x="11" y="9"/>
                      <a:pt x="10" y="10"/>
                    </a:cubicBezTo>
                    <a:cubicBezTo>
                      <a:pt x="9" y="12"/>
                      <a:pt x="10" y="14"/>
                      <a:pt x="12" y="16"/>
                    </a:cubicBezTo>
                    <a:cubicBezTo>
                      <a:pt x="14" y="17"/>
                      <a:pt x="17" y="16"/>
                      <a:pt x="18" y="14"/>
                    </a:cubicBezTo>
                    <a:cubicBezTo>
                      <a:pt x="18" y="13"/>
                      <a:pt x="18" y="12"/>
                      <a:pt x="18" y="11"/>
                    </a:cubicBezTo>
                    <a:cubicBezTo>
                      <a:pt x="18" y="10"/>
                      <a:pt x="17" y="9"/>
                      <a:pt x="16" y="9"/>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2" name="Freeform 308"/>
              <p:cNvSpPr>
                <a:spLocks noEditPoints="1"/>
              </p:cNvSpPr>
              <p:nvPr/>
            </p:nvSpPr>
            <p:spPr bwMode="auto">
              <a:xfrm>
                <a:off x="-3643314" y="3413125"/>
                <a:ext cx="52388" cy="53975"/>
              </a:xfrm>
              <a:custGeom>
                <a:avLst/>
                <a:gdLst>
                  <a:gd name="T0" fmla="*/ 12 w 25"/>
                  <a:gd name="T1" fmla="*/ 25 h 25"/>
                  <a:gd name="T2" fmla="*/ 8 w 25"/>
                  <a:gd name="T3" fmla="*/ 24 h 25"/>
                  <a:gd name="T4" fmla="*/ 1 w 25"/>
                  <a:gd name="T5" fmla="*/ 17 h 25"/>
                  <a:gd name="T6" fmla="*/ 1 w 25"/>
                  <a:gd name="T7" fmla="*/ 8 h 25"/>
                  <a:gd name="T8" fmla="*/ 13 w 25"/>
                  <a:gd name="T9" fmla="*/ 0 h 25"/>
                  <a:gd name="T10" fmla="*/ 17 w 25"/>
                  <a:gd name="T11" fmla="*/ 1 h 25"/>
                  <a:gd name="T12" fmla="*/ 24 w 25"/>
                  <a:gd name="T13" fmla="*/ 7 h 25"/>
                  <a:gd name="T14" fmla="*/ 24 w 25"/>
                  <a:gd name="T15" fmla="*/ 17 h 25"/>
                  <a:gd name="T16" fmla="*/ 17 w 25"/>
                  <a:gd name="T17" fmla="*/ 24 h 25"/>
                  <a:gd name="T18" fmla="*/ 12 w 25"/>
                  <a:gd name="T19" fmla="*/ 25 h 25"/>
                  <a:gd name="T20" fmla="*/ 13 w 25"/>
                  <a:gd name="T21" fmla="*/ 8 h 25"/>
                  <a:gd name="T22" fmla="*/ 9 w 25"/>
                  <a:gd name="T23" fmla="*/ 11 h 25"/>
                  <a:gd name="T24" fmla="*/ 9 w 25"/>
                  <a:gd name="T25" fmla="*/ 14 h 25"/>
                  <a:gd name="T26" fmla="*/ 11 w 25"/>
                  <a:gd name="T27" fmla="*/ 16 h 25"/>
                  <a:gd name="T28" fmla="*/ 14 w 25"/>
                  <a:gd name="T29" fmla="*/ 16 h 25"/>
                  <a:gd name="T30" fmla="*/ 16 w 25"/>
                  <a:gd name="T31" fmla="*/ 14 h 25"/>
                  <a:gd name="T32" fmla="*/ 16 w 25"/>
                  <a:gd name="T33" fmla="*/ 10 h 25"/>
                  <a:gd name="T34" fmla="*/ 14 w 25"/>
                  <a:gd name="T35" fmla="*/ 8 h 25"/>
                  <a:gd name="T36" fmla="*/ 13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9" y="24"/>
                      <a:pt x="8" y="24"/>
                    </a:cubicBezTo>
                    <a:cubicBezTo>
                      <a:pt x="5" y="22"/>
                      <a:pt x="2" y="20"/>
                      <a:pt x="1" y="17"/>
                    </a:cubicBezTo>
                    <a:cubicBezTo>
                      <a:pt x="0" y="14"/>
                      <a:pt x="0" y="11"/>
                      <a:pt x="1" y="8"/>
                    </a:cubicBezTo>
                    <a:cubicBezTo>
                      <a:pt x="3" y="3"/>
                      <a:pt x="8" y="0"/>
                      <a:pt x="13" y="0"/>
                    </a:cubicBezTo>
                    <a:cubicBezTo>
                      <a:pt x="14" y="0"/>
                      <a:pt x="16" y="0"/>
                      <a:pt x="17" y="1"/>
                    </a:cubicBezTo>
                    <a:cubicBezTo>
                      <a:pt x="20" y="2"/>
                      <a:pt x="22" y="4"/>
                      <a:pt x="24" y="7"/>
                    </a:cubicBezTo>
                    <a:cubicBezTo>
                      <a:pt x="25" y="10"/>
                      <a:pt x="25" y="14"/>
                      <a:pt x="24" y="17"/>
                    </a:cubicBezTo>
                    <a:cubicBezTo>
                      <a:pt x="23" y="20"/>
                      <a:pt x="20" y="22"/>
                      <a:pt x="17" y="24"/>
                    </a:cubicBezTo>
                    <a:cubicBezTo>
                      <a:pt x="16" y="24"/>
                      <a:pt x="14" y="25"/>
                      <a:pt x="12" y="25"/>
                    </a:cubicBezTo>
                    <a:close/>
                    <a:moveTo>
                      <a:pt x="13" y="8"/>
                    </a:moveTo>
                    <a:cubicBezTo>
                      <a:pt x="11" y="8"/>
                      <a:pt x="10" y="9"/>
                      <a:pt x="9" y="11"/>
                    </a:cubicBezTo>
                    <a:cubicBezTo>
                      <a:pt x="9" y="11"/>
                      <a:pt x="8" y="13"/>
                      <a:pt x="9" y="14"/>
                    </a:cubicBezTo>
                    <a:cubicBezTo>
                      <a:pt x="9" y="15"/>
                      <a:pt x="10" y="16"/>
                      <a:pt x="11" y="16"/>
                    </a:cubicBezTo>
                    <a:cubicBezTo>
                      <a:pt x="12" y="17"/>
                      <a:pt x="13" y="17"/>
                      <a:pt x="14" y="16"/>
                    </a:cubicBezTo>
                    <a:cubicBezTo>
                      <a:pt x="14" y="16"/>
                      <a:pt x="16" y="15"/>
                      <a:pt x="16" y="14"/>
                    </a:cubicBezTo>
                    <a:cubicBezTo>
                      <a:pt x="17" y="13"/>
                      <a:pt x="17" y="11"/>
                      <a:pt x="16" y="10"/>
                    </a:cubicBezTo>
                    <a:cubicBezTo>
                      <a:pt x="16"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3" name="Freeform 309"/>
              <p:cNvSpPr>
                <a:spLocks noEditPoints="1"/>
              </p:cNvSpPr>
              <p:nvPr/>
            </p:nvSpPr>
            <p:spPr bwMode="auto">
              <a:xfrm>
                <a:off x="-3627439" y="3451225"/>
                <a:ext cx="82550" cy="84138"/>
              </a:xfrm>
              <a:custGeom>
                <a:avLst/>
                <a:gdLst>
                  <a:gd name="T0" fmla="*/ 17 w 38"/>
                  <a:gd name="T1" fmla="*/ 39 h 39"/>
                  <a:gd name="T2" fmla="*/ 10 w 38"/>
                  <a:gd name="T3" fmla="*/ 37 h 39"/>
                  <a:gd name="T4" fmla="*/ 1 w 38"/>
                  <a:gd name="T5" fmla="*/ 26 h 39"/>
                  <a:gd name="T6" fmla="*/ 0 w 38"/>
                  <a:gd name="T7" fmla="*/ 19 h 39"/>
                  <a:gd name="T8" fmla="*/ 1 w 38"/>
                  <a:gd name="T9" fmla="*/ 15 h 39"/>
                  <a:gd name="T10" fmla="*/ 2 w 38"/>
                  <a:gd name="T11" fmla="*/ 12 h 39"/>
                  <a:gd name="T12" fmla="*/ 20 w 38"/>
                  <a:gd name="T13" fmla="*/ 0 h 39"/>
                  <a:gd name="T14" fmla="*/ 27 w 38"/>
                  <a:gd name="T15" fmla="*/ 1 h 39"/>
                  <a:gd name="T16" fmla="*/ 36 w 38"/>
                  <a:gd name="T17" fmla="*/ 11 h 39"/>
                  <a:gd name="T18" fmla="*/ 35 w 38"/>
                  <a:gd name="T19" fmla="*/ 27 h 39"/>
                  <a:gd name="T20" fmla="*/ 33 w 38"/>
                  <a:gd name="T21" fmla="*/ 31 h 39"/>
                  <a:gd name="T22" fmla="*/ 33 w 38"/>
                  <a:gd name="T23" fmla="*/ 31 h 39"/>
                  <a:gd name="T24" fmla="*/ 30 w 38"/>
                  <a:gd name="T25" fmla="*/ 34 h 39"/>
                  <a:gd name="T26" fmla="*/ 24 w 38"/>
                  <a:gd name="T27" fmla="*/ 38 h 39"/>
                  <a:gd name="T28" fmla="*/ 17 w 38"/>
                  <a:gd name="T29" fmla="*/ 39 h 39"/>
                  <a:gd name="T30" fmla="*/ 20 w 38"/>
                  <a:gd name="T31" fmla="*/ 8 h 39"/>
                  <a:gd name="T32" fmla="*/ 9 w 38"/>
                  <a:gd name="T33" fmla="*/ 15 h 39"/>
                  <a:gd name="T34" fmla="*/ 9 w 38"/>
                  <a:gd name="T35" fmla="*/ 17 h 39"/>
                  <a:gd name="T36" fmla="*/ 9 w 38"/>
                  <a:gd name="T37" fmla="*/ 17 h 39"/>
                  <a:gd name="T38" fmla="*/ 8 w 38"/>
                  <a:gd name="T39" fmla="*/ 19 h 39"/>
                  <a:gd name="T40" fmla="*/ 8 w 38"/>
                  <a:gd name="T41" fmla="*/ 24 h 39"/>
                  <a:gd name="T42" fmla="*/ 13 w 38"/>
                  <a:gd name="T43" fmla="*/ 30 h 39"/>
                  <a:gd name="T44" fmla="*/ 21 w 38"/>
                  <a:gd name="T45" fmla="*/ 30 h 39"/>
                  <a:gd name="T46" fmla="*/ 25 w 38"/>
                  <a:gd name="T47" fmla="*/ 28 h 39"/>
                  <a:gd name="T48" fmla="*/ 27 w 38"/>
                  <a:gd name="T49" fmla="*/ 26 h 39"/>
                  <a:gd name="T50" fmla="*/ 28 w 38"/>
                  <a:gd name="T51" fmla="*/ 24 h 39"/>
                  <a:gd name="T52" fmla="*/ 28 w 38"/>
                  <a:gd name="T53" fmla="*/ 14 h 39"/>
                  <a:gd name="T54" fmla="*/ 23 w 38"/>
                  <a:gd name="T55" fmla="*/ 9 h 39"/>
                  <a:gd name="T56" fmla="*/ 20 w 38"/>
                  <a:gd name="T57"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8" h="39">
                    <a:moveTo>
                      <a:pt x="17" y="39"/>
                    </a:moveTo>
                    <a:cubicBezTo>
                      <a:pt x="15" y="39"/>
                      <a:pt x="12" y="38"/>
                      <a:pt x="10" y="37"/>
                    </a:cubicBezTo>
                    <a:cubicBezTo>
                      <a:pt x="5" y="35"/>
                      <a:pt x="2" y="31"/>
                      <a:pt x="1" y="26"/>
                    </a:cubicBezTo>
                    <a:cubicBezTo>
                      <a:pt x="0" y="24"/>
                      <a:pt x="0" y="21"/>
                      <a:pt x="0" y="19"/>
                    </a:cubicBezTo>
                    <a:cubicBezTo>
                      <a:pt x="0" y="18"/>
                      <a:pt x="0" y="16"/>
                      <a:pt x="1" y="15"/>
                    </a:cubicBezTo>
                    <a:cubicBezTo>
                      <a:pt x="1" y="14"/>
                      <a:pt x="1" y="13"/>
                      <a:pt x="2" y="12"/>
                    </a:cubicBezTo>
                    <a:cubicBezTo>
                      <a:pt x="5" y="5"/>
                      <a:pt x="12" y="0"/>
                      <a:pt x="20" y="0"/>
                    </a:cubicBezTo>
                    <a:cubicBezTo>
                      <a:pt x="22" y="0"/>
                      <a:pt x="24" y="0"/>
                      <a:pt x="27" y="1"/>
                    </a:cubicBezTo>
                    <a:cubicBezTo>
                      <a:pt x="31" y="3"/>
                      <a:pt x="34" y="6"/>
                      <a:pt x="36" y="11"/>
                    </a:cubicBezTo>
                    <a:cubicBezTo>
                      <a:pt x="38" y="16"/>
                      <a:pt x="38" y="22"/>
                      <a:pt x="35" y="27"/>
                    </a:cubicBezTo>
                    <a:cubicBezTo>
                      <a:pt x="35" y="28"/>
                      <a:pt x="34" y="30"/>
                      <a:pt x="33" y="31"/>
                    </a:cubicBezTo>
                    <a:cubicBezTo>
                      <a:pt x="33" y="31"/>
                      <a:pt x="33" y="31"/>
                      <a:pt x="33" y="31"/>
                    </a:cubicBezTo>
                    <a:cubicBezTo>
                      <a:pt x="32" y="32"/>
                      <a:pt x="31" y="33"/>
                      <a:pt x="30" y="34"/>
                    </a:cubicBezTo>
                    <a:cubicBezTo>
                      <a:pt x="29" y="35"/>
                      <a:pt x="26" y="37"/>
                      <a:pt x="24" y="38"/>
                    </a:cubicBezTo>
                    <a:cubicBezTo>
                      <a:pt x="22" y="39"/>
                      <a:pt x="20" y="39"/>
                      <a:pt x="17" y="39"/>
                    </a:cubicBezTo>
                    <a:close/>
                    <a:moveTo>
                      <a:pt x="20" y="8"/>
                    </a:moveTo>
                    <a:cubicBezTo>
                      <a:pt x="15" y="8"/>
                      <a:pt x="11" y="11"/>
                      <a:pt x="9" y="15"/>
                    </a:cubicBezTo>
                    <a:cubicBezTo>
                      <a:pt x="9" y="16"/>
                      <a:pt x="9" y="16"/>
                      <a:pt x="9" y="17"/>
                    </a:cubicBezTo>
                    <a:cubicBezTo>
                      <a:pt x="9" y="17"/>
                      <a:pt x="9" y="17"/>
                      <a:pt x="9" y="17"/>
                    </a:cubicBezTo>
                    <a:cubicBezTo>
                      <a:pt x="8" y="18"/>
                      <a:pt x="8" y="19"/>
                      <a:pt x="8" y="19"/>
                    </a:cubicBezTo>
                    <a:cubicBezTo>
                      <a:pt x="8" y="21"/>
                      <a:pt x="8" y="22"/>
                      <a:pt x="8" y="24"/>
                    </a:cubicBezTo>
                    <a:cubicBezTo>
                      <a:pt x="9" y="26"/>
                      <a:pt x="11" y="29"/>
                      <a:pt x="13" y="30"/>
                    </a:cubicBezTo>
                    <a:cubicBezTo>
                      <a:pt x="16" y="31"/>
                      <a:pt x="18" y="31"/>
                      <a:pt x="21" y="30"/>
                    </a:cubicBezTo>
                    <a:cubicBezTo>
                      <a:pt x="22" y="30"/>
                      <a:pt x="24" y="29"/>
                      <a:pt x="25" y="28"/>
                    </a:cubicBezTo>
                    <a:cubicBezTo>
                      <a:pt x="26" y="27"/>
                      <a:pt x="26" y="27"/>
                      <a:pt x="27" y="26"/>
                    </a:cubicBezTo>
                    <a:cubicBezTo>
                      <a:pt x="27" y="25"/>
                      <a:pt x="27" y="25"/>
                      <a:pt x="28" y="24"/>
                    </a:cubicBezTo>
                    <a:cubicBezTo>
                      <a:pt x="29" y="20"/>
                      <a:pt x="29" y="17"/>
                      <a:pt x="28" y="14"/>
                    </a:cubicBezTo>
                    <a:cubicBezTo>
                      <a:pt x="28" y="12"/>
                      <a:pt x="26" y="10"/>
                      <a:pt x="23" y="9"/>
                    </a:cubicBezTo>
                    <a:cubicBezTo>
                      <a:pt x="22" y="8"/>
                      <a:pt x="21"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4" name="Freeform 310"/>
              <p:cNvSpPr>
                <a:spLocks noEditPoints="1"/>
              </p:cNvSpPr>
              <p:nvPr/>
            </p:nvSpPr>
            <p:spPr bwMode="auto">
              <a:xfrm>
                <a:off x="-3657601" y="3444875"/>
                <a:ext cx="52388" cy="53975"/>
              </a:xfrm>
              <a:custGeom>
                <a:avLst/>
                <a:gdLst>
                  <a:gd name="T0" fmla="*/ 12 w 24"/>
                  <a:gd name="T1" fmla="*/ 25 h 25"/>
                  <a:gd name="T2" fmla="*/ 6 w 24"/>
                  <a:gd name="T3" fmla="*/ 24 h 25"/>
                  <a:gd name="T4" fmla="*/ 0 w 24"/>
                  <a:gd name="T5" fmla="*/ 17 h 25"/>
                  <a:gd name="T6" fmla="*/ 0 w 24"/>
                  <a:gd name="T7" fmla="*/ 12 h 25"/>
                  <a:gd name="T8" fmla="*/ 1 w 24"/>
                  <a:gd name="T9" fmla="*/ 7 h 25"/>
                  <a:gd name="T10" fmla="*/ 12 w 24"/>
                  <a:gd name="T11" fmla="*/ 0 h 25"/>
                  <a:gd name="T12" fmla="*/ 17 w 24"/>
                  <a:gd name="T13" fmla="*/ 1 h 25"/>
                  <a:gd name="T14" fmla="*/ 23 w 24"/>
                  <a:gd name="T15" fmla="*/ 8 h 25"/>
                  <a:gd name="T16" fmla="*/ 23 w 24"/>
                  <a:gd name="T17" fmla="*/ 18 h 25"/>
                  <a:gd name="T18" fmla="*/ 20 w 24"/>
                  <a:gd name="T19" fmla="*/ 22 h 25"/>
                  <a:gd name="T20" fmla="*/ 16 w 24"/>
                  <a:gd name="T21" fmla="*/ 24 h 25"/>
                  <a:gd name="T22" fmla="*/ 12 w 24"/>
                  <a:gd name="T23" fmla="*/ 25 h 25"/>
                  <a:gd name="T24" fmla="*/ 12 w 24"/>
                  <a:gd name="T25" fmla="*/ 8 h 25"/>
                  <a:gd name="T26" fmla="*/ 8 w 24"/>
                  <a:gd name="T27" fmla="*/ 11 h 25"/>
                  <a:gd name="T28" fmla="*/ 8 w 24"/>
                  <a:gd name="T29" fmla="*/ 13 h 25"/>
                  <a:gd name="T30" fmla="*/ 8 w 24"/>
                  <a:gd name="T31" fmla="*/ 14 h 25"/>
                  <a:gd name="T32" fmla="*/ 10 w 24"/>
                  <a:gd name="T33" fmla="*/ 17 h 25"/>
                  <a:gd name="T34" fmla="*/ 13 w 24"/>
                  <a:gd name="T35" fmla="*/ 17 h 25"/>
                  <a:gd name="T36" fmla="*/ 14 w 24"/>
                  <a:gd name="T37" fmla="*/ 16 h 25"/>
                  <a:gd name="T38" fmla="*/ 15 w 24"/>
                  <a:gd name="T39" fmla="*/ 14 h 25"/>
                  <a:gd name="T40" fmla="*/ 16 w 24"/>
                  <a:gd name="T41" fmla="*/ 11 h 25"/>
                  <a:gd name="T42" fmla="*/ 14 w 24"/>
                  <a:gd name="T43" fmla="*/ 9 h 25"/>
                  <a:gd name="T44" fmla="*/ 12 w 24"/>
                  <a:gd name="T4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5">
                    <a:moveTo>
                      <a:pt x="12" y="25"/>
                    </a:moveTo>
                    <a:cubicBezTo>
                      <a:pt x="10" y="25"/>
                      <a:pt x="8" y="25"/>
                      <a:pt x="6" y="24"/>
                    </a:cubicBezTo>
                    <a:cubicBezTo>
                      <a:pt x="3" y="22"/>
                      <a:pt x="1" y="20"/>
                      <a:pt x="0" y="17"/>
                    </a:cubicBezTo>
                    <a:cubicBezTo>
                      <a:pt x="0" y="15"/>
                      <a:pt x="0" y="14"/>
                      <a:pt x="0" y="12"/>
                    </a:cubicBezTo>
                    <a:cubicBezTo>
                      <a:pt x="0" y="10"/>
                      <a:pt x="0" y="9"/>
                      <a:pt x="1" y="7"/>
                    </a:cubicBezTo>
                    <a:cubicBezTo>
                      <a:pt x="3" y="3"/>
                      <a:pt x="7" y="0"/>
                      <a:pt x="12" y="0"/>
                    </a:cubicBezTo>
                    <a:cubicBezTo>
                      <a:pt x="14" y="0"/>
                      <a:pt x="15" y="1"/>
                      <a:pt x="17" y="1"/>
                    </a:cubicBezTo>
                    <a:cubicBezTo>
                      <a:pt x="20" y="2"/>
                      <a:pt x="22" y="5"/>
                      <a:pt x="23" y="8"/>
                    </a:cubicBezTo>
                    <a:cubicBezTo>
                      <a:pt x="24" y="11"/>
                      <a:pt x="24" y="15"/>
                      <a:pt x="23" y="18"/>
                    </a:cubicBezTo>
                    <a:cubicBezTo>
                      <a:pt x="22" y="19"/>
                      <a:pt x="21" y="21"/>
                      <a:pt x="20" y="22"/>
                    </a:cubicBezTo>
                    <a:cubicBezTo>
                      <a:pt x="19" y="23"/>
                      <a:pt x="17" y="24"/>
                      <a:pt x="16" y="24"/>
                    </a:cubicBezTo>
                    <a:cubicBezTo>
                      <a:pt x="14" y="25"/>
                      <a:pt x="13" y="25"/>
                      <a:pt x="12" y="25"/>
                    </a:cubicBezTo>
                    <a:close/>
                    <a:moveTo>
                      <a:pt x="12" y="8"/>
                    </a:moveTo>
                    <a:cubicBezTo>
                      <a:pt x="10" y="8"/>
                      <a:pt x="9" y="9"/>
                      <a:pt x="8" y="11"/>
                    </a:cubicBezTo>
                    <a:cubicBezTo>
                      <a:pt x="8" y="11"/>
                      <a:pt x="8" y="12"/>
                      <a:pt x="8" y="13"/>
                    </a:cubicBezTo>
                    <a:cubicBezTo>
                      <a:pt x="8" y="13"/>
                      <a:pt x="8" y="14"/>
                      <a:pt x="8" y="14"/>
                    </a:cubicBezTo>
                    <a:cubicBezTo>
                      <a:pt x="8" y="15"/>
                      <a:pt x="9" y="16"/>
                      <a:pt x="10" y="17"/>
                    </a:cubicBezTo>
                    <a:cubicBezTo>
                      <a:pt x="11" y="17"/>
                      <a:pt x="12" y="17"/>
                      <a:pt x="13" y="17"/>
                    </a:cubicBezTo>
                    <a:cubicBezTo>
                      <a:pt x="14" y="16"/>
                      <a:pt x="14" y="16"/>
                      <a:pt x="14" y="16"/>
                    </a:cubicBezTo>
                    <a:cubicBezTo>
                      <a:pt x="15" y="15"/>
                      <a:pt x="15" y="15"/>
                      <a:pt x="15" y="14"/>
                    </a:cubicBezTo>
                    <a:cubicBezTo>
                      <a:pt x="16" y="13"/>
                      <a:pt x="16" y="12"/>
                      <a:pt x="16" y="11"/>
                    </a:cubicBezTo>
                    <a:cubicBezTo>
                      <a:pt x="15"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5" name="Freeform 311"/>
              <p:cNvSpPr>
                <a:spLocks noEditPoints="1"/>
              </p:cNvSpPr>
              <p:nvPr/>
            </p:nvSpPr>
            <p:spPr bwMode="auto">
              <a:xfrm>
                <a:off x="-3678239" y="3478213"/>
                <a:ext cx="57150" cy="52388"/>
              </a:xfrm>
              <a:custGeom>
                <a:avLst/>
                <a:gdLst>
                  <a:gd name="T0" fmla="*/ 14 w 27"/>
                  <a:gd name="T1" fmla="*/ 25 h 25"/>
                  <a:gd name="T2" fmla="*/ 8 w 27"/>
                  <a:gd name="T3" fmla="*/ 24 h 25"/>
                  <a:gd name="T4" fmla="*/ 3 w 27"/>
                  <a:gd name="T5" fmla="*/ 7 h 25"/>
                  <a:gd name="T6" fmla="*/ 14 w 27"/>
                  <a:gd name="T7" fmla="*/ 0 h 25"/>
                  <a:gd name="T8" fmla="*/ 20 w 27"/>
                  <a:gd name="T9" fmla="*/ 2 h 25"/>
                  <a:gd name="T10" fmla="*/ 26 w 27"/>
                  <a:gd name="T11" fmla="*/ 8 h 25"/>
                  <a:gd name="T12" fmla="*/ 25 w 27"/>
                  <a:gd name="T13" fmla="*/ 18 h 25"/>
                  <a:gd name="T14" fmla="*/ 14 w 27"/>
                  <a:gd name="T15" fmla="*/ 25 h 25"/>
                  <a:gd name="T16" fmla="*/ 14 w 27"/>
                  <a:gd name="T17" fmla="*/ 8 h 25"/>
                  <a:gd name="T18" fmla="*/ 11 w 27"/>
                  <a:gd name="T19" fmla="*/ 11 h 25"/>
                  <a:gd name="T20" fmla="*/ 12 w 27"/>
                  <a:gd name="T21" fmla="*/ 17 h 25"/>
                  <a:gd name="T22" fmla="*/ 14 w 27"/>
                  <a:gd name="T23" fmla="*/ 17 h 25"/>
                  <a:gd name="T24" fmla="*/ 18 w 27"/>
                  <a:gd name="T25" fmla="*/ 15 h 25"/>
                  <a:gd name="T26" fmla="*/ 18 w 27"/>
                  <a:gd name="T27" fmla="*/ 11 h 25"/>
                  <a:gd name="T28" fmla="*/ 16 w 27"/>
                  <a:gd name="T29" fmla="*/ 9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4" y="25"/>
                    </a:moveTo>
                    <a:cubicBezTo>
                      <a:pt x="12" y="25"/>
                      <a:pt x="10" y="25"/>
                      <a:pt x="8" y="24"/>
                    </a:cubicBezTo>
                    <a:cubicBezTo>
                      <a:pt x="2" y="20"/>
                      <a:pt x="0" y="13"/>
                      <a:pt x="3" y="7"/>
                    </a:cubicBezTo>
                    <a:cubicBezTo>
                      <a:pt x="6" y="3"/>
                      <a:pt x="10" y="0"/>
                      <a:pt x="14" y="0"/>
                    </a:cubicBezTo>
                    <a:cubicBezTo>
                      <a:pt x="16" y="0"/>
                      <a:pt x="18" y="1"/>
                      <a:pt x="20" y="2"/>
                    </a:cubicBezTo>
                    <a:cubicBezTo>
                      <a:pt x="23" y="3"/>
                      <a:pt x="25" y="5"/>
                      <a:pt x="26" y="8"/>
                    </a:cubicBezTo>
                    <a:cubicBezTo>
                      <a:pt x="27" y="12"/>
                      <a:pt x="27" y="15"/>
                      <a:pt x="25" y="18"/>
                    </a:cubicBezTo>
                    <a:cubicBezTo>
                      <a:pt x="23" y="22"/>
                      <a:pt x="19" y="25"/>
                      <a:pt x="14" y="25"/>
                    </a:cubicBezTo>
                    <a:close/>
                    <a:moveTo>
                      <a:pt x="14" y="8"/>
                    </a:moveTo>
                    <a:cubicBezTo>
                      <a:pt x="13" y="8"/>
                      <a:pt x="11" y="9"/>
                      <a:pt x="11" y="11"/>
                    </a:cubicBezTo>
                    <a:cubicBezTo>
                      <a:pt x="10" y="13"/>
                      <a:pt x="10" y="15"/>
                      <a:pt x="12" y="17"/>
                    </a:cubicBezTo>
                    <a:cubicBezTo>
                      <a:pt x="13" y="17"/>
                      <a:pt x="13" y="17"/>
                      <a:pt x="14" y="17"/>
                    </a:cubicBezTo>
                    <a:cubicBezTo>
                      <a:pt x="15" y="17"/>
                      <a:pt x="17" y="16"/>
                      <a:pt x="18" y="15"/>
                    </a:cubicBezTo>
                    <a:cubicBezTo>
                      <a:pt x="18" y="13"/>
                      <a:pt x="19"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6" name="Freeform 312"/>
              <p:cNvSpPr>
                <a:spLocks noEditPoints="1"/>
              </p:cNvSpPr>
              <p:nvPr/>
            </p:nvSpPr>
            <p:spPr bwMode="auto">
              <a:xfrm>
                <a:off x="-3817939" y="3516313"/>
                <a:ext cx="50800" cy="49213"/>
              </a:xfrm>
              <a:custGeom>
                <a:avLst/>
                <a:gdLst>
                  <a:gd name="T0" fmla="*/ 12 w 24"/>
                  <a:gd name="T1" fmla="*/ 23 h 23"/>
                  <a:gd name="T2" fmla="*/ 5 w 24"/>
                  <a:gd name="T3" fmla="*/ 20 h 23"/>
                  <a:gd name="T4" fmla="*/ 0 w 24"/>
                  <a:gd name="T5" fmla="*/ 13 h 23"/>
                  <a:gd name="T6" fmla="*/ 0 w 24"/>
                  <a:gd name="T7" fmla="*/ 8 h 23"/>
                  <a:gd name="T8" fmla="*/ 2 w 24"/>
                  <a:gd name="T9" fmla="*/ 4 h 23"/>
                  <a:gd name="T10" fmla="*/ 11 w 24"/>
                  <a:gd name="T11" fmla="*/ 0 h 23"/>
                  <a:gd name="T12" fmla="*/ 18 w 24"/>
                  <a:gd name="T13" fmla="*/ 2 h 23"/>
                  <a:gd name="T14" fmla="*/ 23 w 24"/>
                  <a:gd name="T15" fmla="*/ 10 h 23"/>
                  <a:gd name="T16" fmla="*/ 21 w 24"/>
                  <a:gd name="T17" fmla="*/ 18 h 23"/>
                  <a:gd name="T18" fmla="*/ 18 w 24"/>
                  <a:gd name="T19" fmla="*/ 22 h 23"/>
                  <a:gd name="T20" fmla="*/ 13 w 24"/>
                  <a:gd name="T21" fmla="*/ 23 h 23"/>
                  <a:gd name="T22" fmla="*/ 12 w 24"/>
                  <a:gd name="T23" fmla="*/ 23 h 23"/>
                  <a:gd name="T24" fmla="*/ 11 w 24"/>
                  <a:gd name="T25" fmla="*/ 8 h 23"/>
                  <a:gd name="T26" fmla="*/ 8 w 24"/>
                  <a:gd name="T27" fmla="*/ 9 h 23"/>
                  <a:gd name="T28" fmla="*/ 8 w 24"/>
                  <a:gd name="T29" fmla="*/ 10 h 23"/>
                  <a:gd name="T30" fmla="*/ 8 w 24"/>
                  <a:gd name="T31" fmla="*/ 11 h 23"/>
                  <a:gd name="T32" fmla="*/ 10 w 24"/>
                  <a:gd name="T33" fmla="*/ 14 h 23"/>
                  <a:gd name="T34" fmla="*/ 13 w 24"/>
                  <a:gd name="T35" fmla="*/ 15 h 23"/>
                  <a:gd name="T36" fmla="*/ 14 w 24"/>
                  <a:gd name="T37" fmla="*/ 14 h 23"/>
                  <a:gd name="T38" fmla="*/ 15 w 24"/>
                  <a:gd name="T39" fmla="*/ 14 h 23"/>
                  <a:gd name="T40" fmla="*/ 15 w 24"/>
                  <a:gd name="T41" fmla="*/ 11 h 23"/>
                  <a:gd name="T42" fmla="*/ 13 w 24"/>
                  <a:gd name="T43" fmla="*/ 9 h 23"/>
                  <a:gd name="T44" fmla="*/ 11 w 24"/>
                  <a:gd name="T4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3">
                    <a:moveTo>
                      <a:pt x="12" y="23"/>
                    </a:moveTo>
                    <a:cubicBezTo>
                      <a:pt x="10" y="23"/>
                      <a:pt x="7" y="22"/>
                      <a:pt x="5" y="20"/>
                    </a:cubicBezTo>
                    <a:cubicBezTo>
                      <a:pt x="2" y="18"/>
                      <a:pt x="1" y="16"/>
                      <a:pt x="0" y="13"/>
                    </a:cubicBezTo>
                    <a:cubicBezTo>
                      <a:pt x="0" y="11"/>
                      <a:pt x="0" y="10"/>
                      <a:pt x="0" y="8"/>
                    </a:cubicBezTo>
                    <a:cubicBezTo>
                      <a:pt x="0" y="7"/>
                      <a:pt x="1" y="5"/>
                      <a:pt x="2" y="4"/>
                    </a:cubicBezTo>
                    <a:cubicBezTo>
                      <a:pt x="4" y="1"/>
                      <a:pt x="7" y="0"/>
                      <a:pt x="11" y="0"/>
                    </a:cubicBezTo>
                    <a:cubicBezTo>
                      <a:pt x="13" y="0"/>
                      <a:pt x="16" y="0"/>
                      <a:pt x="18" y="2"/>
                    </a:cubicBezTo>
                    <a:cubicBezTo>
                      <a:pt x="21" y="4"/>
                      <a:pt x="23" y="7"/>
                      <a:pt x="23" y="10"/>
                    </a:cubicBezTo>
                    <a:cubicBezTo>
                      <a:pt x="24" y="13"/>
                      <a:pt x="23" y="16"/>
                      <a:pt x="21" y="18"/>
                    </a:cubicBezTo>
                    <a:cubicBezTo>
                      <a:pt x="20" y="20"/>
                      <a:pt x="19" y="21"/>
                      <a:pt x="18" y="22"/>
                    </a:cubicBezTo>
                    <a:cubicBezTo>
                      <a:pt x="16" y="22"/>
                      <a:pt x="15" y="23"/>
                      <a:pt x="13" y="23"/>
                    </a:cubicBezTo>
                    <a:lnTo>
                      <a:pt x="12" y="23"/>
                    </a:lnTo>
                    <a:close/>
                    <a:moveTo>
                      <a:pt x="11" y="8"/>
                    </a:moveTo>
                    <a:cubicBezTo>
                      <a:pt x="10" y="8"/>
                      <a:pt x="9" y="8"/>
                      <a:pt x="8" y="9"/>
                    </a:cubicBezTo>
                    <a:cubicBezTo>
                      <a:pt x="8" y="9"/>
                      <a:pt x="8" y="9"/>
                      <a:pt x="8" y="10"/>
                    </a:cubicBezTo>
                    <a:cubicBezTo>
                      <a:pt x="8" y="10"/>
                      <a:pt x="8" y="11"/>
                      <a:pt x="8" y="11"/>
                    </a:cubicBezTo>
                    <a:cubicBezTo>
                      <a:pt x="8" y="12"/>
                      <a:pt x="9" y="13"/>
                      <a:pt x="10" y="14"/>
                    </a:cubicBezTo>
                    <a:cubicBezTo>
                      <a:pt x="11" y="15"/>
                      <a:pt x="12" y="15"/>
                      <a:pt x="13" y="15"/>
                    </a:cubicBezTo>
                    <a:cubicBezTo>
                      <a:pt x="13" y="15"/>
                      <a:pt x="14" y="15"/>
                      <a:pt x="14" y="14"/>
                    </a:cubicBezTo>
                    <a:cubicBezTo>
                      <a:pt x="15" y="14"/>
                      <a:pt x="15" y="14"/>
                      <a:pt x="15" y="14"/>
                    </a:cubicBezTo>
                    <a:cubicBezTo>
                      <a:pt x="15" y="13"/>
                      <a:pt x="15" y="12"/>
                      <a:pt x="15" y="11"/>
                    </a:cubicBezTo>
                    <a:cubicBezTo>
                      <a:pt x="15" y="10"/>
                      <a:pt x="14" y="9"/>
                      <a:pt x="13"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7" name="Freeform 313"/>
              <p:cNvSpPr>
                <a:spLocks noEditPoints="1"/>
              </p:cNvSpPr>
              <p:nvPr/>
            </p:nvSpPr>
            <p:spPr bwMode="auto">
              <a:xfrm>
                <a:off x="-3841751" y="3540125"/>
                <a:ext cx="55563" cy="50800"/>
              </a:xfrm>
              <a:custGeom>
                <a:avLst/>
                <a:gdLst>
                  <a:gd name="T0" fmla="*/ 15 w 26"/>
                  <a:gd name="T1" fmla="*/ 24 h 24"/>
                  <a:gd name="T2" fmla="*/ 6 w 26"/>
                  <a:gd name="T3" fmla="*/ 21 h 24"/>
                  <a:gd name="T4" fmla="*/ 4 w 26"/>
                  <a:gd name="T5" fmla="*/ 4 h 24"/>
                  <a:gd name="T6" fmla="*/ 13 w 26"/>
                  <a:gd name="T7" fmla="*/ 0 h 24"/>
                  <a:gd name="T8" fmla="*/ 21 w 26"/>
                  <a:gd name="T9" fmla="*/ 3 h 24"/>
                  <a:gd name="T10" fmla="*/ 25 w 26"/>
                  <a:gd name="T11" fmla="*/ 11 h 24"/>
                  <a:gd name="T12" fmla="*/ 23 w 26"/>
                  <a:gd name="T13" fmla="*/ 19 h 24"/>
                  <a:gd name="T14" fmla="*/ 15 w 26"/>
                  <a:gd name="T15" fmla="*/ 24 h 24"/>
                  <a:gd name="T16" fmla="*/ 13 w 26"/>
                  <a:gd name="T17" fmla="*/ 8 h 24"/>
                  <a:gd name="T18" fmla="*/ 11 w 26"/>
                  <a:gd name="T19" fmla="*/ 9 h 24"/>
                  <a:gd name="T20" fmla="*/ 12 w 26"/>
                  <a:gd name="T21" fmla="*/ 14 h 24"/>
                  <a:gd name="T22" fmla="*/ 15 w 26"/>
                  <a:gd name="T23" fmla="*/ 15 h 24"/>
                  <a:gd name="T24" fmla="*/ 17 w 26"/>
                  <a:gd name="T25" fmla="*/ 14 h 24"/>
                  <a:gd name="T26" fmla="*/ 17 w 26"/>
                  <a:gd name="T27" fmla="*/ 12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5" y="24"/>
                    </a:moveTo>
                    <a:cubicBezTo>
                      <a:pt x="12" y="24"/>
                      <a:pt x="9" y="22"/>
                      <a:pt x="6" y="21"/>
                    </a:cubicBezTo>
                    <a:cubicBezTo>
                      <a:pt x="1" y="16"/>
                      <a:pt x="0" y="9"/>
                      <a:pt x="4" y="4"/>
                    </a:cubicBezTo>
                    <a:cubicBezTo>
                      <a:pt x="6" y="2"/>
                      <a:pt x="9" y="0"/>
                      <a:pt x="13" y="0"/>
                    </a:cubicBezTo>
                    <a:cubicBezTo>
                      <a:pt x="16" y="0"/>
                      <a:pt x="18" y="1"/>
                      <a:pt x="21" y="3"/>
                    </a:cubicBezTo>
                    <a:cubicBezTo>
                      <a:pt x="23" y="5"/>
                      <a:pt x="25" y="8"/>
                      <a:pt x="25" y="11"/>
                    </a:cubicBezTo>
                    <a:cubicBezTo>
                      <a:pt x="26" y="14"/>
                      <a:pt x="25" y="17"/>
                      <a:pt x="23" y="19"/>
                    </a:cubicBezTo>
                    <a:cubicBezTo>
                      <a:pt x="21" y="22"/>
                      <a:pt x="18" y="24"/>
                      <a:pt x="15" y="24"/>
                    </a:cubicBezTo>
                    <a:close/>
                    <a:moveTo>
                      <a:pt x="13" y="8"/>
                    </a:moveTo>
                    <a:cubicBezTo>
                      <a:pt x="12" y="8"/>
                      <a:pt x="11" y="8"/>
                      <a:pt x="11" y="9"/>
                    </a:cubicBezTo>
                    <a:cubicBezTo>
                      <a:pt x="9" y="11"/>
                      <a:pt x="10" y="13"/>
                      <a:pt x="12" y="14"/>
                    </a:cubicBezTo>
                    <a:cubicBezTo>
                      <a:pt x="12" y="15"/>
                      <a:pt x="14" y="15"/>
                      <a:pt x="15" y="15"/>
                    </a:cubicBezTo>
                    <a:cubicBezTo>
                      <a:pt x="15" y="15"/>
                      <a:pt x="16" y="15"/>
                      <a:pt x="17" y="14"/>
                    </a:cubicBezTo>
                    <a:cubicBezTo>
                      <a:pt x="17" y="14"/>
                      <a:pt x="17" y="13"/>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8" name="Freeform 314"/>
              <p:cNvSpPr>
                <a:spLocks noEditPoints="1"/>
              </p:cNvSpPr>
              <p:nvPr/>
            </p:nvSpPr>
            <p:spPr bwMode="auto">
              <a:xfrm>
                <a:off x="-3860801" y="3563938"/>
                <a:ext cx="52388" cy="50800"/>
              </a:xfrm>
              <a:custGeom>
                <a:avLst/>
                <a:gdLst>
                  <a:gd name="T0" fmla="*/ 14 w 25"/>
                  <a:gd name="T1" fmla="*/ 24 h 24"/>
                  <a:gd name="T2" fmla="*/ 6 w 25"/>
                  <a:gd name="T3" fmla="*/ 20 h 24"/>
                  <a:gd name="T4" fmla="*/ 4 w 25"/>
                  <a:gd name="T5" fmla="*/ 4 h 24"/>
                  <a:gd name="T6" fmla="*/ 12 w 25"/>
                  <a:gd name="T7" fmla="*/ 0 h 24"/>
                  <a:gd name="T8" fmla="*/ 21 w 25"/>
                  <a:gd name="T9" fmla="*/ 3 h 24"/>
                  <a:gd name="T10" fmla="*/ 25 w 25"/>
                  <a:gd name="T11" fmla="*/ 12 h 24"/>
                  <a:gd name="T12" fmla="*/ 22 w 25"/>
                  <a:gd name="T13" fmla="*/ 20 h 24"/>
                  <a:gd name="T14" fmla="*/ 14 w 25"/>
                  <a:gd name="T15" fmla="*/ 24 h 24"/>
                  <a:gd name="T16" fmla="*/ 12 w 25"/>
                  <a:gd name="T17" fmla="*/ 8 h 24"/>
                  <a:gd name="T18" fmla="*/ 10 w 25"/>
                  <a:gd name="T19" fmla="*/ 9 h 24"/>
                  <a:gd name="T20" fmla="*/ 11 w 25"/>
                  <a:gd name="T21" fmla="*/ 14 h 24"/>
                  <a:gd name="T22" fmla="*/ 14 w 25"/>
                  <a:gd name="T23" fmla="*/ 16 h 24"/>
                  <a:gd name="T24" fmla="*/ 16 w 25"/>
                  <a:gd name="T25" fmla="*/ 15 h 24"/>
                  <a:gd name="T26" fmla="*/ 17 w 25"/>
                  <a:gd name="T27" fmla="*/ 12 h 24"/>
                  <a:gd name="T28" fmla="*/ 15 w 25"/>
                  <a:gd name="T29" fmla="*/ 10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4" y="24"/>
                    </a:moveTo>
                    <a:cubicBezTo>
                      <a:pt x="11" y="24"/>
                      <a:pt x="8" y="22"/>
                      <a:pt x="6" y="20"/>
                    </a:cubicBezTo>
                    <a:cubicBezTo>
                      <a:pt x="1" y="16"/>
                      <a:pt x="0" y="9"/>
                      <a:pt x="4" y="4"/>
                    </a:cubicBezTo>
                    <a:cubicBezTo>
                      <a:pt x="6" y="2"/>
                      <a:pt x="9" y="0"/>
                      <a:pt x="12" y="0"/>
                    </a:cubicBezTo>
                    <a:cubicBezTo>
                      <a:pt x="15" y="0"/>
                      <a:pt x="18" y="1"/>
                      <a:pt x="21" y="3"/>
                    </a:cubicBezTo>
                    <a:cubicBezTo>
                      <a:pt x="23" y="5"/>
                      <a:pt x="25" y="9"/>
                      <a:pt x="25" y="12"/>
                    </a:cubicBezTo>
                    <a:cubicBezTo>
                      <a:pt x="25" y="15"/>
                      <a:pt x="24" y="18"/>
                      <a:pt x="22" y="20"/>
                    </a:cubicBezTo>
                    <a:cubicBezTo>
                      <a:pt x="20" y="22"/>
                      <a:pt x="17" y="24"/>
                      <a:pt x="14" y="24"/>
                    </a:cubicBezTo>
                    <a:close/>
                    <a:moveTo>
                      <a:pt x="12" y="8"/>
                    </a:moveTo>
                    <a:cubicBezTo>
                      <a:pt x="12" y="8"/>
                      <a:pt x="11" y="8"/>
                      <a:pt x="10" y="9"/>
                    </a:cubicBezTo>
                    <a:cubicBezTo>
                      <a:pt x="9" y="11"/>
                      <a:pt x="9" y="13"/>
                      <a:pt x="11" y="14"/>
                    </a:cubicBezTo>
                    <a:cubicBezTo>
                      <a:pt x="12" y="15"/>
                      <a:pt x="13" y="16"/>
                      <a:pt x="14" y="16"/>
                    </a:cubicBezTo>
                    <a:cubicBezTo>
                      <a:pt x="15" y="16"/>
                      <a:pt x="16" y="15"/>
                      <a:pt x="16" y="15"/>
                    </a:cubicBezTo>
                    <a:cubicBezTo>
                      <a:pt x="17" y="14"/>
                      <a:pt x="17" y="13"/>
                      <a:pt x="17" y="12"/>
                    </a:cubicBezTo>
                    <a:cubicBezTo>
                      <a:pt x="17" y="11"/>
                      <a:pt x="16" y="10"/>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9" name="Freeform 315"/>
              <p:cNvSpPr>
                <a:spLocks noEditPoints="1"/>
              </p:cNvSpPr>
              <p:nvPr/>
            </p:nvSpPr>
            <p:spPr bwMode="auto">
              <a:xfrm>
                <a:off x="-3881439" y="3587750"/>
                <a:ext cx="52388" cy="49213"/>
              </a:xfrm>
              <a:custGeom>
                <a:avLst/>
                <a:gdLst>
                  <a:gd name="T0" fmla="*/ 13 w 24"/>
                  <a:gd name="T1" fmla="*/ 23 h 23"/>
                  <a:gd name="T2" fmla="*/ 13 w 24"/>
                  <a:gd name="T3" fmla="*/ 23 h 23"/>
                  <a:gd name="T4" fmla="*/ 4 w 24"/>
                  <a:gd name="T5" fmla="*/ 20 h 23"/>
                  <a:gd name="T6" fmla="*/ 1 w 24"/>
                  <a:gd name="T7" fmla="*/ 11 h 23"/>
                  <a:gd name="T8" fmla="*/ 4 w 24"/>
                  <a:gd name="T9" fmla="*/ 3 h 23"/>
                  <a:gd name="T10" fmla="*/ 11 w 24"/>
                  <a:gd name="T11" fmla="*/ 0 h 23"/>
                  <a:gd name="T12" fmla="*/ 20 w 24"/>
                  <a:gd name="T13" fmla="*/ 3 h 23"/>
                  <a:gd name="T14" fmla="*/ 24 w 24"/>
                  <a:gd name="T15" fmla="*/ 12 h 23"/>
                  <a:gd name="T16" fmla="*/ 21 w 24"/>
                  <a:gd name="T17" fmla="*/ 20 h 23"/>
                  <a:gd name="T18" fmla="*/ 13 w 24"/>
                  <a:gd name="T19" fmla="*/ 23 h 23"/>
                  <a:gd name="T20" fmla="*/ 11 w 24"/>
                  <a:gd name="T21" fmla="*/ 8 h 23"/>
                  <a:gd name="T22" fmla="*/ 9 w 24"/>
                  <a:gd name="T23" fmla="*/ 9 h 23"/>
                  <a:gd name="T24" fmla="*/ 9 w 24"/>
                  <a:gd name="T25" fmla="*/ 11 h 23"/>
                  <a:gd name="T26" fmla="*/ 10 w 24"/>
                  <a:gd name="T27" fmla="*/ 14 h 23"/>
                  <a:gd name="T28" fmla="*/ 13 w 24"/>
                  <a:gd name="T29" fmla="*/ 15 h 23"/>
                  <a:gd name="T30" fmla="*/ 13 w 24"/>
                  <a:gd name="T31" fmla="*/ 15 h 23"/>
                  <a:gd name="T32" fmla="*/ 15 w 24"/>
                  <a:gd name="T33" fmla="*/ 14 h 23"/>
                  <a:gd name="T34" fmla="*/ 16 w 24"/>
                  <a:gd name="T35" fmla="*/ 12 h 23"/>
                  <a:gd name="T36" fmla="*/ 15 w 24"/>
                  <a:gd name="T37" fmla="*/ 9 h 23"/>
                  <a:gd name="T38" fmla="*/ 11 w 24"/>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3">
                    <a:moveTo>
                      <a:pt x="13" y="23"/>
                    </a:moveTo>
                    <a:cubicBezTo>
                      <a:pt x="13" y="23"/>
                      <a:pt x="13" y="23"/>
                      <a:pt x="13" y="23"/>
                    </a:cubicBezTo>
                    <a:cubicBezTo>
                      <a:pt x="9" y="23"/>
                      <a:pt x="7" y="22"/>
                      <a:pt x="4" y="20"/>
                    </a:cubicBezTo>
                    <a:cubicBezTo>
                      <a:pt x="2" y="17"/>
                      <a:pt x="1" y="15"/>
                      <a:pt x="1" y="11"/>
                    </a:cubicBezTo>
                    <a:cubicBezTo>
                      <a:pt x="0" y="8"/>
                      <a:pt x="2" y="5"/>
                      <a:pt x="4" y="3"/>
                    </a:cubicBezTo>
                    <a:cubicBezTo>
                      <a:pt x="6" y="1"/>
                      <a:pt x="8" y="0"/>
                      <a:pt x="11" y="0"/>
                    </a:cubicBezTo>
                    <a:cubicBezTo>
                      <a:pt x="15" y="0"/>
                      <a:pt x="18" y="1"/>
                      <a:pt x="20" y="3"/>
                    </a:cubicBezTo>
                    <a:cubicBezTo>
                      <a:pt x="23" y="6"/>
                      <a:pt x="24" y="9"/>
                      <a:pt x="24" y="12"/>
                    </a:cubicBezTo>
                    <a:cubicBezTo>
                      <a:pt x="24" y="15"/>
                      <a:pt x="23" y="18"/>
                      <a:pt x="21" y="20"/>
                    </a:cubicBezTo>
                    <a:cubicBezTo>
                      <a:pt x="19" y="22"/>
                      <a:pt x="16" y="23"/>
                      <a:pt x="13" y="23"/>
                    </a:cubicBezTo>
                    <a:close/>
                    <a:moveTo>
                      <a:pt x="11" y="8"/>
                    </a:moveTo>
                    <a:cubicBezTo>
                      <a:pt x="11" y="8"/>
                      <a:pt x="10" y="8"/>
                      <a:pt x="9" y="9"/>
                    </a:cubicBezTo>
                    <a:cubicBezTo>
                      <a:pt x="9" y="9"/>
                      <a:pt x="9" y="10"/>
                      <a:pt x="9" y="11"/>
                    </a:cubicBezTo>
                    <a:cubicBezTo>
                      <a:pt x="9" y="12"/>
                      <a:pt x="9" y="13"/>
                      <a:pt x="10" y="14"/>
                    </a:cubicBezTo>
                    <a:cubicBezTo>
                      <a:pt x="11" y="15"/>
                      <a:pt x="12" y="15"/>
                      <a:pt x="13" y="15"/>
                    </a:cubicBezTo>
                    <a:cubicBezTo>
                      <a:pt x="13" y="15"/>
                      <a:pt x="13" y="15"/>
                      <a:pt x="13" y="15"/>
                    </a:cubicBezTo>
                    <a:cubicBezTo>
                      <a:pt x="14" y="15"/>
                      <a:pt x="15" y="15"/>
                      <a:pt x="15" y="14"/>
                    </a:cubicBezTo>
                    <a:cubicBezTo>
                      <a:pt x="16" y="14"/>
                      <a:pt x="16" y="13"/>
                      <a:pt x="16" y="12"/>
                    </a:cubicBezTo>
                    <a:cubicBezTo>
                      <a:pt x="16" y="11"/>
                      <a:pt x="15" y="10"/>
                      <a:pt x="15" y="9"/>
                    </a:cubicBezTo>
                    <a:cubicBezTo>
                      <a:pt x="14" y="8"/>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0" name="Freeform 316"/>
              <p:cNvSpPr>
                <a:spLocks noEditPoints="1"/>
              </p:cNvSpPr>
              <p:nvPr/>
            </p:nvSpPr>
            <p:spPr bwMode="auto">
              <a:xfrm>
                <a:off x="-3902076" y="3608388"/>
                <a:ext cx="50800" cy="52388"/>
              </a:xfrm>
              <a:custGeom>
                <a:avLst/>
                <a:gdLst>
                  <a:gd name="T0" fmla="*/ 13 w 24"/>
                  <a:gd name="T1" fmla="*/ 24 h 24"/>
                  <a:gd name="T2" fmla="*/ 12 w 24"/>
                  <a:gd name="T3" fmla="*/ 24 h 24"/>
                  <a:gd name="T4" fmla="*/ 4 w 24"/>
                  <a:gd name="T5" fmla="*/ 20 h 24"/>
                  <a:gd name="T6" fmla="*/ 0 w 24"/>
                  <a:gd name="T7" fmla="*/ 11 h 24"/>
                  <a:gd name="T8" fmla="*/ 4 w 24"/>
                  <a:gd name="T9" fmla="*/ 3 h 24"/>
                  <a:gd name="T10" fmla="*/ 11 w 24"/>
                  <a:gd name="T11" fmla="*/ 0 h 24"/>
                  <a:gd name="T12" fmla="*/ 20 w 24"/>
                  <a:gd name="T13" fmla="*/ 4 h 24"/>
                  <a:gd name="T14" fmla="*/ 24 w 24"/>
                  <a:gd name="T15" fmla="*/ 13 h 24"/>
                  <a:gd name="T16" fmla="*/ 20 w 24"/>
                  <a:gd name="T17" fmla="*/ 21 h 24"/>
                  <a:gd name="T18" fmla="*/ 13 w 24"/>
                  <a:gd name="T19" fmla="*/ 24 h 24"/>
                  <a:gd name="T20" fmla="*/ 12 w 24"/>
                  <a:gd name="T21" fmla="*/ 16 h 24"/>
                  <a:gd name="T22" fmla="*/ 13 w 24"/>
                  <a:gd name="T23" fmla="*/ 16 h 24"/>
                  <a:gd name="T24" fmla="*/ 15 w 24"/>
                  <a:gd name="T25" fmla="*/ 15 h 24"/>
                  <a:gd name="T26" fmla="*/ 16 w 24"/>
                  <a:gd name="T27" fmla="*/ 13 h 24"/>
                  <a:gd name="T28" fmla="*/ 14 w 24"/>
                  <a:gd name="T29" fmla="*/ 10 h 24"/>
                  <a:gd name="T30" fmla="*/ 11 w 24"/>
                  <a:gd name="T31" fmla="*/ 8 h 24"/>
                  <a:gd name="T32" fmla="*/ 9 w 24"/>
                  <a:gd name="T33" fmla="*/ 9 h 24"/>
                  <a:gd name="T34" fmla="*/ 8 w 24"/>
                  <a:gd name="T35" fmla="*/ 11 h 24"/>
                  <a:gd name="T36" fmla="*/ 10 w 24"/>
                  <a:gd name="T37" fmla="*/ 14 h 24"/>
                  <a:gd name="T38" fmla="*/ 12 w 24"/>
                  <a:gd name="T39"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3" y="24"/>
                    </a:moveTo>
                    <a:cubicBezTo>
                      <a:pt x="12" y="24"/>
                      <a:pt x="12" y="24"/>
                      <a:pt x="12" y="24"/>
                    </a:cubicBezTo>
                    <a:cubicBezTo>
                      <a:pt x="9" y="23"/>
                      <a:pt x="6" y="22"/>
                      <a:pt x="4" y="20"/>
                    </a:cubicBezTo>
                    <a:cubicBezTo>
                      <a:pt x="1" y="17"/>
                      <a:pt x="0" y="14"/>
                      <a:pt x="0" y="11"/>
                    </a:cubicBezTo>
                    <a:cubicBezTo>
                      <a:pt x="0" y="8"/>
                      <a:pt x="1" y="5"/>
                      <a:pt x="4" y="3"/>
                    </a:cubicBezTo>
                    <a:cubicBezTo>
                      <a:pt x="6" y="1"/>
                      <a:pt x="8" y="0"/>
                      <a:pt x="11" y="0"/>
                    </a:cubicBezTo>
                    <a:cubicBezTo>
                      <a:pt x="14" y="0"/>
                      <a:pt x="18" y="2"/>
                      <a:pt x="20" y="4"/>
                    </a:cubicBezTo>
                    <a:cubicBezTo>
                      <a:pt x="22" y="6"/>
                      <a:pt x="24" y="10"/>
                      <a:pt x="24" y="13"/>
                    </a:cubicBezTo>
                    <a:cubicBezTo>
                      <a:pt x="24" y="16"/>
                      <a:pt x="22" y="19"/>
                      <a:pt x="20" y="21"/>
                    </a:cubicBezTo>
                    <a:cubicBezTo>
                      <a:pt x="18" y="23"/>
                      <a:pt x="15" y="24"/>
                      <a:pt x="13" y="24"/>
                    </a:cubicBezTo>
                    <a:close/>
                    <a:moveTo>
                      <a:pt x="12" y="16"/>
                    </a:moveTo>
                    <a:cubicBezTo>
                      <a:pt x="13" y="16"/>
                      <a:pt x="13" y="16"/>
                      <a:pt x="13" y="16"/>
                    </a:cubicBezTo>
                    <a:cubicBezTo>
                      <a:pt x="13" y="16"/>
                      <a:pt x="14" y="16"/>
                      <a:pt x="15" y="15"/>
                    </a:cubicBezTo>
                    <a:cubicBezTo>
                      <a:pt x="15" y="14"/>
                      <a:pt x="16" y="13"/>
                      <a:pt x="16" y="13"/>
                    </a:cubicBezTo>
                    <a:cubicBezTo>
                      <a:pt x="16" y="12"/>
                      <a:pt x="15" y="11"/>
                      <a:pt x="14" y="10"/>
                    </a:cubicBezTo>
                    <a:cubicBezTo>
                      <a:pt x="13" y="9"/>
                      <a:pt x="12" y="8"/>
                      <a:pt x="11" y="8"/>
                    </a:cubicBezTo>
                    <a:cubicBezTo>
                      <a:pt x="10" y="8"/>
                      <a:pt x="10" y="8"/>
                      <a:pt x="9" y="9"/>
                    </a:cubicBezTo>
                    <a:cubicBezTo>
                      <a:pt x="8" y="10"/>
                      <a:pt x="8" y="11"/>
                      <a:pt x="8" y="11"/>
                    </a:cubicBezTo>
                    <a:cubicBezTo>
                      <a:pt x="8" y="12"/>
                      <a:pt x="9" y="13"/>
                      <a:pt x="10" y="14"/>
                    </a:cubicBezTo>
                    <a:cubicBezTo>
                      <a:pt x="10" y="15"/>
                      <a:pt x="11" y="16"/>
                      <a:pt x="12"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1" name="Freeform 317"/>
              <p:cNvSpPr>
                <a:spLocks noEditPoints="1"/>
              </p:cNvSpPr>
              <p:nvPr/>
            </p:nvSpPr>
            <p:spPr bwMode="auto">
              <a:xfrm>
                <a:off x="-3925889" y="3630613"/>
                <a:ext cx="50800" cy="50800"/>
              </a:xfrm>
              <a:custGeom>
                <a:avLst/>
                <a:gdLst>
                  <a:gd name="T0" fmla="*/ 13 w 24"/>
                  <a:gd name="T1" fmla="*/ 24 h 24"/>
                  <a:gd name="T2" fmla="*/ 11 w 24"/>
                  <a:gd name="T3" fmla="*/ 23 h 24"/>
                  <a:gd name="T4" fmla="*/ 3 w 24"/>
                  <a:gd name="T5" fmla="*/ 19 h 24"/>
                  <a:gd name="T6" fmla="*/ 0 w 24"/>
                  <a:gd name="T7" fmla="*/ 10 h 24"/>
                  <a:gd name="T8" fmla="*/ 4 w 24"/>
                  <a:gd name="T9" fmla="*/ 2 h 24"/>
                  <a:gd name="T10" fmla="*/ 11 w 24"/>
                  <a:gd name="T11" fmla="*/ 0 h 24"/>
                  <a:gd name="T12" fmla="*/ 21 w 24"/>
                  <a:gd name="T13" fmla="*/ 4 h 24"/>
                  <a:gd name="T14" fmla="*/ 24 w 24"/>
                  <a:gd name="T15" fmla="*/ 13 h 24"/>
                  <a:gd name="T16" fmla="*/ 20 w 24"/>
                  <a:gd name="T17" fmla="*/ 21 h 24"/>
                  <a:gd name="T18" fmla="*/ 13 w 24"/>
                  <a:gd name="T19" fmla="*/ 24 h 24"/>
                  <a:gd name="T20" fmla="*/ 11 w 24"/>
                  <a:gd name="T21" fmla="*/ 8 h 24"/>
                  <a:gd name="T22" fmla="*/ 9 w 24"/>
                  <a:gd name="T23" fmla="*/ 9 h 24"/>
                  <a:gd name="T24" fmla="*/ 9 w 24"/>
                  <a:gd name="T25" fmla="*/ 11 h 24"/>
                  <a:gd name="T26" fmla="*/ 10 w 24"/>
                  <a:gd name="T27" fmla="*/ 14 h 24"/>
                  <a:gd name="T28" fmla="*/ 12 w 24"/>
                  <a:gd name="T29" fmla="*/ 15 h 24"/>
                  <a:gd name="T30" fmla="*/ 13 w 24"/>
                  <a:gd name="T31" fmla="*/ 15 h 24"/>
                  <a:gd name="T32" fmla="*/ 15 w 24"/>
                  <a:gd name="T33" fmla="*/ 15 h 24"/>
                  <a:gd name="T34" fmla="*/ 16 w 24"/>
                  <a:gd name="T35" fmla="*/ 13 h 24"/>
                  <a:gd name="T36" fmla="*/ 15 w 24"/>
                  <a:gd name="T37" fmla="*/ 10 h 24"/>
                  <a:gd name="T38" fmla="*/ 11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3" y="24"/>
                    </a:moveTo>
                    <a:cubicBezTo>
                      <a:pt x="12" y="24"/>
                      <a:pt x="12" y="23"/>
                      <a:pt x="11" y="23"/>
                    </a:cubicBezTo>
                    <a:cubicBezTo>
                      <a:pt x="8" y="23"/>
                      <a:pt x="5" y="21"/>
                      <a:pt x="3" y="19"/>
                    </a:cubicBezTo>
                    <a:cubicBezTo>
                      <a:pt x="1" y="16"/>
                      <a:pt x="0" y="14"/>
                      <a:pt x="0" y="10"/>
                    </a:cubicBezTo>
                    <a:cubicBezTo>
                      <a:pt x="0" y="7"/>
                      <a:pt x="2" y="4"/>
                      <a:pt x="4" y="2"/>
                    </a:cubicBezTo>
                    <a:cubicBezTo>
                      <a:pt x="6" y="1"/>
                      <a:pt x="9" y="0"/>
                      <a:pt x="11" y="0"/>
                    </a:cubicBezTo>
                    <a:cubicBezTo>
                      <a:pt x="15" y="0"/>
                      <a:pt x="18" y="1"/>
                      <a:pt x="21" y="4"/>
                    </a:cubicBezTo>
                    <a:cubicBezTo>
                      <a:pt x="23" y="7"/>
                      <a:pt x="24" y="10"/>
                      <a:pt x="24" y="13"/>
                    </a:cubicBezTo>
                    <a:cubicBezTo>
                      <a:pt x="24" y="16"/>
                      <a:pt x="22" y="19"/>
                      <a:pt x="20" y="21"/>
                    </a:cubicBezTo>
                    <a:cubicBezTo>
                      <a:pt x="18" y="23"/>
                      <a:pt x="15" y="24"/>
                      <a:pt x="13" y="24"/>
                    </a:cubicBezTo>
                    <a:close/>
                    <a:moveTo>
                      <a:pt x="11" y="8"/>
                    </a:moveTo>
                    <a:cubicBezTo>
                      <a:pt x="11" y="8"/>
                      <a:pt x="10" y="8"/>
                      <a:pt x="9" y="9"/>
                    </a:cubicBezTo>
                    <a:cubicBezTo>
                      <a:pt x="9" y="9"/>
                      <a:pt x="9" y="10"/>
                      <a:pt x="9" y="11"/>
                    </a:cubicBezTo>
                    <a:cubicBezTo>
                      <a:pt x="8" y="11"/>
                      <a:pt x="9" y="13"/>
                      <a:pt x="10" y="14"/>
                    </a:cubicBezTo>
                    <a:cubicBezTo>
                      <a:pt x="10" y="15"/>
                      <a:pt x="11" y="15"/>
                      <a:pt x="12" y="15"/>
                    </a:cubicBezTo>
                    <a:cubicBezTo>
                      <a:pt x="13" y="15"/>
                      <a:pt x="13" y="15"/>
                      <a:pt x="13" y="15"/>
                    </a:cubicBezTo>
                    <a:cubicBezTo>
                      <a:pt x="13" y="15"/>
                      <a:pt x="14" y="15"/>
                      <a:pt x="15" y="15"/>
                    </a:cubicBezTo>
                    <a:cubicBezTo>
                      <a:pt x="15" y="14"/>
                      <a:pt x="16" y="13"/>
                      <a:pt x="16" y="13"/>
                    </a:cubicBezTo>
                    <a:cubicBezTo>
                      <a:pt x="16" y="12"/>
                      <a:pt x="15" y="10"/>
                      <a:pt x="15" y="10"/>
                    </a:cubicBezTo>
                    <a:cubicBezTo>
                      <a:pt x="14" y="9"/>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2" name="Freeform 318"/>
              <p:cNvSpPr>
                <a:spLocks noEditPoints="1"/>
              </p:cNvSpPr>
              <p:nvPr/>
            </p:nvSpPr>
            <p:spPr bwMode="auto">
              <a:xfrm>
                <a:off x="-3800476" y="3544888"/>
                <a:ext cx="55563" cy="50800"/>
              </a:xfrm>
              <a:custGeom>
                <a:avLst/>
                <a:gdLst>
                  <a:gd name="T0" fmla="*/ 14 w 26"/>
                  <a:gd name="T1" fmla="*/ 24 h 24"/>
                  <a:gd name="T2" fmla="*/ 7 w 26"/>
                  <a:gd name="T3" fmla="*/ 21 h 24"/>
                  <a:gd name="T4" fmla="*/ 4 w 26"/>
                  <a:gd name="T5" fmla="*/ 4 h 24"/>
                  <a:gd name="T6" fmla="*/ 12 w 26"/>
                  <a:gd name="T7" fmla="*/ 0 h 24"/>
                  <a:gd name="T8" fmla="*/ 13 w 26"/>
                  <a:gd name="T9" fmla="*/ 0 h 24"/>
                  <a:gd name="T10" fmla="*/ 21 w 26"/>
                  <a:gd name="T11" fmla="*/ 2 h 24"/>
                  <a:gd name="T12" fmla="*/ 26 w 26"/>
                  <a:gd name="T13" fmla="*/ 10 h 24"/>
                  <a:gd name="T14" fmla="*/ 23 w 26"/>
                  <a:gd name="T15" fmla="*/ 19 h 24"/>
                  <a:gd name="T16" fmla="*/ 14 w 26"/>
                  <a:gd name="T17" fmla="*/ 24 h 24"/>
                  <a:gd name="T18" fmla="*/ 13 w 26"/>
                  <a:gd name="T19" fmla="*/ 8 h 24"/>
                  <a:gd name="T20" fmla="*/ 13 w 26"/>
                  <a:gd name="T21" fmla="*/ 8 h 24"/>
                  <a:gd name="T22" fmla="*/ 10 w 26"/>
                  <a:gd name="T23" fmla="*/ 9 h 24"/>
                  <a:gd name="T24" fmla="*/ 12 w 26"/>
                  <a:gd name="T25" fmla="*/ 15 h 24"/>
                  <a:gd name="T26" fmla="*/ 14 w 26"/>
                  <a:gd name="T27" fmla="*/ 15 h 24"/>
                  <a:gd name="T28" fmla="*/ 17 w 26"/>
                  <a:gd name="T29" fmla="*/ 14 h 24"/>
                  <a:gd name="T30" fmla="*/ 18 w 26"/>
                  <a:gd name="T31" fmla="*/ 11 h 24"/>
                  <a:gd name="T32" fmla="*/ 16 w 26"/>
                  <a:gd name="T33" fmla="*/ 9 h 24"/>
                  <a:gd name="T34" fmla="*/ 13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1" y="24"/>
                      <a:pt x="9" y="23"/>
                      <a:pt x="7" y="21"/>
                    </a:cubicBezTo>
                    <a:cubicBezTo>
                      <a:pt x="1" y="17"/>
                      <a:pt x="0" y="9"/>
                      <a:pt x="4" y="4"/>
                    </a:cubicBezTo>
                    <a:cubicBezTo>
                      <a:pt x="6" y="2"/>
                      <a:pt x="9" y="0"/>
                      <a:pt x="12" y="0"/>
                    </a:cubicBezTo>
                    <a:cubicBezTo>
                      <a:pt x="12" y="0"/>
                      <a:pt x="13" y="0"/>
                      <a:pt x="13" y="0"/>
                    </a:cubicBezTo>
                    <a:cubicBezTo>
                      <a:pt x="16" y="0"/>
                      <a:pt x="19" y="1"/>
                      <a:pt x="21" y="2"/>
                    </a:cubicBezTo>
                    <a:cubicBezTo>
                      <a:pt x="23" y="4"/>
                      <a:pt x="25" y="7"/>
                      <a:pt x="26" y="10"/>
                    </a:cubicBezTo>
                    <a:cubicBezTo>
                      <a:pt x="26" y="13"/>
                      <a:pt x="25" y="17"/>
                      <a:pt x="23" y="19"/>
                    </a:cubicBezTo>
                    <a:cubicBezTo>
                      <a:pt x="21" y="22"/>
                      <a:pt x="18" y="24"/>
                      <a:pt x="14" y="24"/>
                    </a:cubicBezTo>
                    <a:close/>
                    <a:moveTo>
                      <a:pt x="13" y="8"/>
                    </a:moveTo>
                    <a:cubicBezTo>
                      <a:pt x="13" y="8"/>
                      <a:pt x="13" y="8"/>
                      <a:pt x="13" y="8"/>
                    </a:cubicBezTo>
                    <a:cubicBezTo>
                      <a:pt x="12" y="8"/>
                      <a:pt x="11" y="9"/>
                      <a:pt x="10" y="9"/>
                    </a:cubicBezTo>
                    <a:cubicBezTo>
                      <a:pt x="9" y="11"/>
                      <a:pt x="10" y="13"/>
                      <a:pt x="12" y="15"/>
                    </a:cubicBezTo>
                    <a:cubicBezTo>
                      <a:pt x="13" y="15"/>
                      <a:pt x="14" y="15"/>
                      <a:pt x="14" y="15"/>
                    </a:cubicBezTo>
                    <a:cubicBezTo>
                      <a:pt x="15" y="15"/>
                      <a:pt x="16" y="15"/>
                      <a:pt x="17" y="14"/>
                    </a:cubicBezTo>
                    <a:cubicBezTo>
                      <a:pt x="18" y="13"/>
                      <a:pt x="18" y="12"/>
                      <a:pt x="18" y="11"/>
                    </a:cubicBezTo>
                    <a:cubicBezTo>
                      <a:pt x="17" y="10"/>
                      <a:pt x="17"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3" name="Freeform 319"/>
              <p:cNvSpPr>
                <a:spLocks noEditPoints="1"/>
              </p:cNvSpPr>
              <p:nvPr/>
            </p:nvSpPr>
            <p:spPr bwMode="auto">
              <a:xfrm>
                <a:off x="-3821114" y="3570288"/>
                <a:ext cx="57150" cy="50800"/>
              </a:xfrm>
              <a:custGeom>
                <a:avLst/>
                <a:gdLst>
                  <a:gd name="T0" fmla="*/ 14 w 26"/>
                  <a:gd name="T1" fmla="*/ 24 h 24"/>
                  <a:gd name="T2" fmla="*/ 6 w 26"/>
                  <a:gd name="T3" fmla="*/ 21 h 24"/>
                  <a:gd name="T4" fmla="*/ 4 w 26"/>
                  <a:gd name="T5" fmla="*/ 4 h 24"/>
                  <a:gd name="T6" fmla="*/ 13 w 26"/>
                  <a:gd name="T7" fmla="*/ 0 h 24"/>
                  <a:gd name="T8" fmla="*/ 21 w 26"/>
                  <a:gd name="T9" fmla="*/ 3 h 24"/>
                  <a:gd name="T10" fmla="*/ 25 w 26"/>
                  <a:gd name="T11" fmla="*/ 11 h 24"/>
                  <a:gd name="T12" fmla="*/ 23 w 26"/>
                  <a:gd name="T13" fmla="*/ 19 h 24"/>
                  <a:gd name="T14" fmla="*/ 14 w 26"/>
                  <a:gd name="T15" fmla="*/ 24 h 24"/>
                  <a:gd name="T16" fmla="*/ 13 w 26"/>
                  <a:gd name="T17" fmla="*/ 8 h 24"/>
                  <a:gd name="T18" fmla="*/ 10 w 26"/>
                  <a:gd name="T19" fmla="*/ 9 h 24"/>
                  <a:gd name="T20" fmla="*/ 11 w 26"/>
                  <a:gd name="T21" fmla="*/ 14 h 24"/>
                  <a:gd name="T22" fmla="*/ 16 w 26"/>
                  <a:gd name="T23" fmla="*/ 14 h 24"/>
                  <a:gd name="T24" fmla="*/ 17 w 26"/>
                  <a:gd name="T25" fmla="*/ 12 h 24"/>
                  <a:gd name="T26" fmla="*/ 16 w 26"/>
                  <a:gd name="T27" fmla="*/ 9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8" y="22"/>
                      <a:pt x="6" y="21"/>
                    </a:cubicBezTo>
                    <a:cubicBezTo>
                      <a:pt x="1" y="16"/>
                      <a:pt x="0" y="9"/>
                      <a:pt x="4" y="4"/>
                    </a:cubicBezTo>
                    <a:cubicBezTo>
                      <a:pt x="6" y="1"/>
                      <a:pt x="9" y="0"/>
                      <a:pt x="13" y="0"/>
                    </a:cubicBezTo>
                    <a:cubicBezTo>
                      <a:pt x="16" y="0"/>
                      <a:pt x="18" y="1"/>
                      <a:pt x="21" y="3"/>
                    </a:cubicBezTo>
                    <a:cubicBezTo>
                      <a:pt x="23" y="5"/>
                      <a:pt x="25" y="8"/>
                      <a:pt x="25" y="11"/>
                    </a:cubicBezTo>
                    <a:cubicBezTo>
                      <a:pt x="26" y="14"/>
                      <a:pt x="25" y="17"/>
                      <a:pt x="23" y="19"/>
                    </a:cubicBezTo>
                    <a:cubicBezTo>
                      <a:pt x="20" y="22"/>
                      <a:pt x="17" y="24"/>
                      <a:pt x="14" y="24"/>
                    </a:cubicBezTo>
                    <a:close/>
                    <a:moveTo>
                      <a:pt x="13" y="8"/>
                    </a:moveTo>
                    <a:cubicBezTo>
                      <a:pt x="12" y="8"/>
                      <a:pt x="11" y="8"/>
                      <a:pt x="10" y="9"/>
                    </a:cubicBezTo>
                    <a:cubicBezTo>
                      <a:pt x="9" y="11"/>
                      <a:pt x="9" y="13"/>
                      <a:pt x="11" y="14"/>
                    </a:cubicBezTo>
                    <a:cubicBezTo>
                      <a:pt x="13" y="16"/>
                      <a:pt x="15" y="16"/>
                      <a:pt x="16" y="14"/>
                    </a:cubicBezTo>
                    <a:cubicBezTo>
                      <a:pt x="17" y="14"/>
                      <a:pt x="17" y="13"/>
                      <a:pt x="17" y="12"/>
                    </a:cubicBezTo>
                    <a:cubicBezTo>
                      <a:pt x="17" y="11"/>
                      <a:pt x="16"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4" name="Freeform 320"/>
              <p:cNvSpPr>
                <a:spLocks noEditPoints="1"/>
              </p:cNvSpPr>
              <p:nvPr/>
            </p:nvSpPr>
            <p:spPr bwMode="auto">
              <a:xfrm>
                <a:off x="-3841751" y="3594100"/>
                <a:ext cx="53975" cy="50800"/>
              </a:xfrm>
              <a:custGeom>
                <a:avLst/>
                <a:gdLst>
                  <a:gd name="T0" fmla="*/ 14 w 25"/>
                  <a:gd name="T1" fmla="*/ 24 h 24"/>
                  <a:gd name="T2" fmla="*/ 5 w 25"/>
                  <a:gd name="T3" fmla="*/ 21 h 24"/>
                  <a:gd name="T4" fmla="*/ 4 w 25"/>
                  <a:gd name="T5" fmla="*/ 4 h 24"/>
                  <a:gd name="T6" fmla="*/ 13 w 25"/>
                  <a:gd name="T7" fmla="*/ 0 h 24"/>
                  <a:gd name="T8" fmla="*/ 21 w 25"/>
                  <a:gd name="T9" fmla="*/ 3 h 24"/>
                  <a:gd name="T10" fmla="*/ 25 w 25"/>
                  <a:gd name="T11" fmla="*/ 12 h 24"/>
                  <a:gd name="T12" fmla="*/ 22 w 25"/>
                  <a:gd name="T13" fmla="*/ 20 h 24"/>
                  <a:gd name="T14" fmla="*/ 22 w 25"/>
                  <a:gd name="T15" fmla="*/ 21 h 24"/>
                  <a:gd name="T16" fmla="*/ 14 w 25"/>
                  <a:gd name="T17" fmla="*/ 24 h 24"/>
                  <a:gd name="T18" fmla="*/ 13 w 25"/>
                  <a:gd name="T19" fmla="*/ 8 h 24"/>
                  <a:gd name="T20" fmla="*/ 10 w 25"/>
                  <a:gd name="T21" fmla="*/ 9 h 24"/>
                  <a:gd name="T22" fmla="*/ 10 w 25"/>
                  <a:gd name="T23" fmla="*/ 10 h 24"/>
                  <a:gd name="T24" fmla="*/ 11 w 25"/>
                  <a:gd name="T25" fmla="*/ 15 h 24"/>
                  <a:gd name="T26" fmla="*/ 16 w 25"/>
                  <a:gd name="T27" fmla="*/ 15 h 24"/>
                  <a:gd name="T28" fmla="*/ 17 w 25"/>
                  <a:gd name="T29" fmla="*/ 12 h 24"/>
                  <a:gd name="T30" fmla="*/ 16 w 25"/>
                  <a:gd name="T31" fmla="*/ 10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4" y="24"/>
                    </a:moveTo>
                    <a:cubicBezTo>
                      <a:pt x="10" y="24"/>
                      <a:pt x="7" y="23"/>
                      <a:pt x="5" y="21"/>
                    </a:cubicBezTo>
                    <a:cubicBezTo>
                      <a:pt x="0" y="16"/>
                      <a:pt x="0" y="9"/>
                      <a:pt x="4" y="4"/>
                    </a:cubicBezTo>
                    <a:cubicBezTo>
                      <a:pt x="6" y="2"/>
                      <a:pt x="9" y="0"/>
                      <a:pt x="13" y="0"/>
                    </a:cubicBezTo>
                    <a:cubicBezTo>
                      <a:pt x="16" y="0"/>
                      <a:pt x="19" y="1"/>
                      <a:pt x="21" y="3"/>
                    </a:cubicBezTo>
                    <a:cubicBezTo>
                      <a:pt x="23" y="6"/>
                      <a:pt x="25" y="9"/>
                      <a:pt x="25" y="12"/>
                    </a:cubicBezTo>
                    <a:cubicBezTo>
                      <a:pt x="25" y="15"/>
                      <a:pt x="24" y="18"/>
                      <a:pt x="22" y="20"/>
                    </a:cubicBezTo>
                    <a:cubicBezTo>
                      <a:pt x="22" y="21"/>
                      <a:pt x="22" y="21"/>
                      <a:pt x="22" y="21"/>
                    </a:cubicBezTo>
                    <a:cubicBezTo>
                      <a:pt x="20" y="23"/>
                      <a:pt x="17" y="24"/>
                      <a:pt x="14" y="24"/>
                    </a:cubicBezTo>
                    <a:close/>
                    <a:moveTo>
                      <a:pt x="13" y="8"/>
                    </a:moveTo>
                    <a:cubicBezTo>
                      <a:pt x="12" y="8"/>
                      <a:pt x="11" y="9"/>
                      <a:pt x="10" y="9"/>
                    </a:cubicBezTo>
                    <a:cubicBezTo>
                      <a:pt x="10" y="10"/>
                      <a:pt x="10" y="10"/>
                      <a:pt x="10" y="10"/>
                    </a:cubicBezTo>
                    <a:cubicBezTo>
                      <a:pt x="9" y="11"/>
                      <a:pt x="9" y="13"/>
                      <a:pt x="11" y="15"/>
                    </a:cubicBezTo>
                    <a:cubicBezTo>
                      <a:pt x="12" y="16"/>
                      <a:pt x="15" y="16"/>
                      <a:pt x="16" y="15"/>
                    </a:cubicBezTo>
                    <a:cubicBezTo>
                      <a:pt x="17" y="14"/>
                      <a:pt x="17" y="13"/>
                      <a:pt x="17" y="12"/>
                    </a:cubicBezTo>
                    <a:cubicBezTo>
                      <a:pt x="17" y="11"/>
                      <a:pt x="16"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5" name="Freeform 321"/>
              <p:cNvSpPr>
                <a:spLocks noEditPoints="1"/>
              </p:cNvSpPr>
              <p:nvPr/>
            </p:nvSpPr>
            <p:spPr bwMode="auto">
              <a:xfrm>
                <a:off x="-3863976" y="3617913"/>
                <a:ext cx="53975" cy="50800"/>
              </a:xfrm>
              <a:custGeom>
                <a:avLst/>
                <a:gdLst>
                  <a:gd name="T0" fmla="*/ 13 w 25"/>
                  <a:gd name="T1" fmla="*/ 24 h 24"/>
                  <a:gd name="T2" fmla="*/ 4 w 25"/>
                  <a:gd name="T3" fmla="*/ 20 h 24"/>
                  <a:gd name="T4" fmla="*/ 4 w 25"/>
                  <a:gd name="T5" fmla="*/ 4 h 24"/>
                  <a:gd name="T6" fmla="*/ 12 w 25"/>
                  <a:gd name="T7" fmla="*/ 0 h 24"/>
                  <a:gd name="T8" fmla="*/ 21 w 25"/>
                  <a:gd name="T9" fmla="*/ 4 h 24"/>
                  <a:gd name="T10" fmla="*/ 25 w 25"/>
                  <a:gd name="T11" fmla="*/ 12 h 24"/>
                  <a:gd name="T12" fmla="*/ 21 w 25"/>
                  <a:gd name="T13" fmla="*/ 21 h 24"/>
                  <a:gd name="T14" fmla="*/ 21 w 25"/>
                  <a:gd name="T15" fmla="*/ 21 h 24"/>
                  <a:gd name="T16" fmla="*/ 13 w 25"/>
                  <a:gd name="T17" fmla="*/ 24 h 24"/>
                  <a:gd name="T18" fmla="*/ 12 w 25"/>
                  <a:gd name="T19" fmla="*/ 9 h 24"/>
                  <a:gd name="T20" fmla="*/ 10 w 25"/>
                  <a:gd name="T21" fmla="*/ 9 h 24"/>
                  <a:gd name="T22" fmla="*/ 10 w 25"/>
                  <a:gd name="T23" fmla="*/ 10 h 24"/>
                  <a:gd name="T24" fmla="*/ 10 w 25"/>
                  <a:gd name="T25" fmla="*/ 15 h 24"/>
                  <a:gd name="T26" fmla="*/ 16 w 25"/>
                  <a:gd name="T27" fmla="*/ 15 h 24"/>
                  <a:gd name="T28" fmla="*/ 16 w 25"/>
                  <a:gd name="T29" fmla="*/ 13 h 24"/>
                  <a:gd name="T30" fmla="*/ 15 w 25"/>
                  <a:gd name="T31" fmla="*/ 10 h 24"/>
                  <a:gd name="T32" fmla="*/ 12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0" y="24"/>
                      <a:pt x="6" y="23"/>
                      <a:pt x="4" y="20"/>
                    </a:cubicBezTo>
                    <a:cubicBezTo>
                      <a:pt x="0" y="16"/>
                      <a:pt x="0" y="8"/>
                      <a:pt x="4" y="4"/>
                    </a:cubicBezTo>
                    <a:cubicBezTo>
                      <a:pt x="6" y="2"/>
                      <a:pt x="9" y="0"/>
                      <a:pt x="12" y="0"/>
                    </a:cubicBezTo>
                    <a:cubicBezTo>
                      <a:pt x="15" y="0"/>
                      <a:pt x="18" y="2"/>
                      <a:pt x="21" y="4"/>
                    </a:cubicBezTo>
                    <a:cubicBezTo>
                      <a:pt x="23" y="6"/>
                      <a:pt x="24" y="9"/>
                      <a:pt x="25" y="12"/>
                    </a:cubicBezTo>
                    <a:cubicBezTo>
                      <a:pt x="25" y="16"/>
                      <a:pt x="23" y="19"/>
                      <a:pt x="21" y="21"/>
                    </a:cubicBezTo>
                    <a:cubicBezTo>
                      <a:pt x="21" y="21"/>
                      <a:pt x="21" y="21"/>
                      <a:pt x="21" y="21"/>
                    </a:cubicBezTo>
                    <a:cubicBezTo>
                      <a:pt x="19" y="23"/>
                      <a:pt x="16" y="24"/>
                      <a:pt x="13" y="24"/>
                    </a:cubicBezTo>
                    <a:close/>
                    <a:moveTo>
                      <a:pt x="12" y="9"/>
                    </a:moveTo>
                    <a:cubicBezTo>
                      <a:pt x="11" y="9"/>
                      <a:pt x="10" y="9"/>
                      <a:pt x="10" y="9"/>
                    </a:cubicBezTo>
                    <a:cubicBezTo>
                      <a:pt x="10" y="10"/>
                      <a:pt x="10" y="10"/>
                      <a:pt x="10" y="10"/>
                    </a:cubicBezTo>
                    <a:cubicBezTo>
                      <a:pt x="8" y="11"/>
                      <a:pt x="8" y="13"/>
                      <a:pt x="10" y="15"/>
                    </a:cubicBezTo>
                    <a:cubicBezTo>
                      <a:pt x="11" y="16"/>
                      <a:pt x="14" y="17"/>
                      <a:pt x="16" y="15"/>
                    </a:cubicBezTo>
                    <a:cubicBezTo>
                      <a:pt x="16" y="15"/>
                      <a:pt x="16" y="14"/>
                      <a:pt x="16" y="13"/>
                    </a:cubicBezTo>
                    <a:cubicBezTo>
                      <a:pt x="16" y="12"/>
                      <a:pt x="16" y="11"/>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6" name="Freeform 322"/>
              <p:cNvSpPr>
                <a:spLocks noEditPoints="1"/>
              </p:cNvSpPr>
              <p:nvPr/>
            </p:nvSpPr>
            <p:spPr bwMode="auto">
              <a:xfrm>
                <a:off x="-3889376" y="3640138"/>
                <a:ext cx="55563" cy="52388"/>
              </a:xfrm>
              <a:custGeom>
                <a:avLst/>
                <a:gdLst>
                  <a:gd name="T0" fmla="*/ 14 w 26"/>
                  <a:gd name="T1" fmla="*/ 24 h 24"/>
                  <a:gd name="T2" fmla="*/ 5 w 26"/>
                  <a:gd name="T3" fmla="*/ 20 h 24"/>
                  <a:gd name="T4" fmla="*/ 5 w 26"/>
                  <a:gd name="T5" fmla="*/ 3 h 24"/>
                  <a:gd name="T6" fmla="*/ 13 w 26"/>
                  <a:gd name="T7" fmla="*/ 0 h 24"/>
                  <a:gd name="T8" fmla="*/ 22 w 26"/>
                  <a:gd name="T9" fmla="*/ 4 h 24"/>
                  <a:gd name="T10" fmla="*/ 25 w 26"/>
                  <a:gd name="T11" fmla="*/ 13 h 24"/>
                  <a:gd name="T12" fmla="*/ 22 w 26"/>
                  <a:gd name="T13" fmla="*/ 21 h 24"/>
                  <a:gd name="T14" fmla="*/ 22 w 26"/>
                  <a:gd name="T15" fmla="*/ 21 h 24"/>
                  <a:gd name="T16" fmla="*/ 14 w 26"/>
                  <a:gd name="T17" fmla="*/ 24 h 24"/>
                  <a:gd name="T18" fmla="*/ 13 w 26"/>
                  <a:gd name="T19" fmla="*/ 8 h 24"/>
                  <a:gd name="T20" fmla="*/ 11 w 26"/>
                  <a:gd name="T21" fmla="*/ 9 h 24"/>
                  <a:gd name="T22" fmla="*/ 11 w 26"/>
                  <a:gd name="T23" fmla="*/ 9 h 24"/>
                  <a:gd name="T24" fmla="*/ 11 w 26"/>
                  <a:gd name="T25" fmla="*/ 14 h 24"/>
                  <a:gd name="T26" fmla="*/ 14 w 26"/>
                  <a:gd name="T27" fmla="*/ 16 h 24"/>
                  <a:gd name="T28" fmla="*/ 16 w 26"/>
                  <a:gd name="T29" fmla="*/ 15 h 24"/>
                  <a:gd name="T30" fmla="*/ 17 w 26"/>
                  <a:gd name="T31" fmla="*/ 12 h 24"/>
                  <a:gd name="T32" fmla="*/ 16 w 26"/>
                  <a:gd name="T33" fmla="*/ 9 h 24"/>
                  <a:gd name="T34" fmla="*/ 13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0" y="24"/>
                      <a:pt x="7" y="22"/>
                      <a:pt x="5" y="20"/>
                    </a:cubicBezTo>
                    <a:cubicBezTo>
                      <a:pt x="0" y="15"/>
                      <a:pt x="1" y="7"/>
                      <a:pt x="5" y="3"/>
                    </a:cubicBezTo>
                    <a:cubicBezTo>
                      <a:pt x="7" y="1"/>
                      <a:pt x="10" y="0"/>
                      <a:pt x="13" y="0"/>
                    </a:cubicBezTo>
                    <a:cubicBezTo>
                      <a:pt x="16" y="0"/>
                      <a:pt x="20" y="1"/>
                      <a:pt x="22" y="4"/>
                    </a:cubicBezTo>
                    <a:cubicBezTo>
                      <a:pt x="24" y="6"/>
                      <a:pt x="26" y="9"/>
                      <a:pt x="25" y="13"/>
                    </a:cubicBezTo>
                    <a:cubicBezTo>
                      <a:pt x="25" y="16"/>
                      <a:pt x="24" y="19"/>
                      <a:pt x="22" y="21"/>
                    </a:cubicBezTo>
                    <a:cubicBezTo>
                      <a:pt x="22" y="21"/>
                      <a:pt x="22" y="21"/>
                      <a:pt x="22" y="21"/>
                    </a:cubicBezTo>
                    <a:cubicBezTo>
                      <a:pt x="20" y="23"/>
                      <a:pt x="17" y="24"/>
                      <a:pt x="14" y="24"/>
                    </a:cubicBezTo>
                    <a:close/>
                    <a:moveTo>
                      <a:pt x="13" y="8"/>
                    </a:moveTo>
                    <a:cubicBezTo>
                      <a:pt x="12" y="8"/>
                      <a:pt x="12" y="8"/>
                      <a:pt x="11" y="9"/>
                    </a:cubicBezTo>
                    <a:cubicBezTo>
                      <a:pt x="11" y="9"/>
                      <a:pt x="11" y="9"/>
                      <a:pt x="11" y="9"/>
                    </a:cubicBezTo>
                    <a:cubicBezTo>
                      <a:pt x="9" y="10"/>
                      <a:pt x="9" y="13"/>
                      <a:pt x="11" y="14"/>
                    </a:cubicBezTo>
                    <a:cubicBezTo>
                      <a:pt x="12" y="15"/>
                      <a:pt x="13" y="16"/>
                      <a:pt x="14" y="16"/>
                    </a:cubicBezTo>
                    <a:cubicBezTo>
                      <a:pt x="15" y="16"/>
                      <a:pt x="15" y="16"/>
                      <a:pt x="16" y="15"/>
                    </a:cubicBezTo>
                    <a:cubicBezTo>
                      <a:pt x="17" y="14"/>
                      <a:pt x="17" y="13"/>
                      <a:pt x="17"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7" name="Freeform 323"/>
              <p:cNvSpPr>
                <a:spLocks noEditPoints="1"/>
              </p:cNvSpPr>
              <p:nvPr/>
            </p:nvSpPr>
            <p:spPr bwMode="auto">
              <a:xfrm>
                <a:off x="-3784601" y="3578225"/>
                <a:ext cx="57150" cy="52388"/>
              </a:xfrm>
              <a:custGeom>
                <a:avLst/>
                <a:gdLst>
                  <a:gd name="T0" fmla="*/ 14 w 26"/>
                  <a:gd name="T1" fmla="*/ 24 h 24"/>
                  <a:gd name="T2" fmla="*/ 6 w 26"/>
                  <a:gd name="T3" fmla="*/ 21 h 24"/>
                  <a:gd name="T4" fmla="*/ 4 w 26"/>
                  <a:gd name="T5" fmla="*/ 4 h 24"/>
                  <a:gd name="T6" fmla="*/ 14 w 26"/>
                  <a:gd name="T7" fmla="*/ 0 h 24"/>
                  <a:gd name="T8" fmla="*/ 21 w 26"/>
                  <a:gd name="T9" fmla="*/ 2 h 24"/>
                  <a:gd name="T10" fmla="*/ 26 w 26"/>
                  <a:gd name="T11" fmla="*/ 10 h 24"/>
                  <a:gd name="T12" fmla="*/ 23 w 26"/>
                  <a:gd name="T13" fmla="*/ 19 h 24"/>
                  <a:gd name="T14" fmla="*/ 14 w 26"/>
                  <a:gd name="T15" fmla="*/ 24 h 24"/>
                  <a:gd name="T16" fmla="*/ 14 w 26"/>
                  <a:gd name="T17" fmla="*/ 8 h 24"/>
                  <a:gd name="T18" fmla="*/ 11 w 26"/>
                  <a:gd name="T19" fmla="*/ 9 h 24"/>
                  <a:gd name="T20" fmla="*/ 11 w 26"/>
                  <a:gd name="T21" fmla="*/ 15 h 24"/>
                  <a:gd name="T22" fmla="*/ 17 w 26"/>
                  <a:gd name="T23" fmla="*/ 14 h 24"/>
                  <a:gd name="T24" fmla="*/ 18 w 26"/>
                  <a:gd name="T25" fmla="*/ 11 h 24"/>
                  <a:gd name="T26" fmla="*/ 16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8" y="23"/>
                      <a:pt x="6" y="21"/>
                    </a:cubicBezTo>
                    <a:cubicBezTo>
                      <a:pt x="1" y="17"/>
                      <a:pt x="0" y="9"/>
                      <a:pt x="4" y="4"/>
                    </a:cubicBezTo>
                    <a:cubicBezTo>
                      <a:pt x="6" y="1"/>
                      <a:pt x="10" y="0"/>
                      <a:pt x="14" y="0"/>
                    </a:cubicBezTo>
                    <a:cubicBezTo>
                      <a:pt x="16" y="0"/>
                      <a:pt x="19" y="1"/>
                      <a:pt x="21" y="2"/>
                    </a:cubicBezTo>
                    <a:cubicBezTo>
                      <a:pt x="24" y="4"/>
                      <a:pt x="25" y="7"/>
                      <a:pt x="26" y="10"/>
                    </a:cubicBezTo>
                    <a:cubicBezTo>
                      <a:pt x="26" y="13"/>
                      <a:pt x="25" y="17"/>
                      <a:pt x="23" y="19"/>
                    </a:cubicBezTo>
                    <a:cubicBezTo>
                      <a:pt x="21" y="22"/>
                      <a:pt x="18" y="24"/>
                      <a:pt x="14" y="24"/>
                    </a:cubicBezTo>
                    <a:close/>
                    <a:moveTo>
                      <a:pt x="14" y="8"/>
                    </a:moveTo>
                    <a:cubicBezTo>
                      <a:pt x="12" y="8"/>
                      <a:pt x="11" y="8"/>
                      <a:pt x="11" y="9"/>
                    </a:cubicBezTo>
                    <a:cubicBezTo>
                      <a:pt x="9" y="11"/>
                      <a:pt x="10" y="14"/>
                      <a:pt x="11" y="15"/>
                    </a:cubicBezTo>
                    <a:cubicBezTo>
                      <a:pt x="13" y="16"/>
                      <a:pt x="16" y="16"/>
                      <a:pt x="17" y="14"/>
                    </a:cubicBezTo>
                    <a:cubicBezTo>
                      <a:pt x="18" y="13"/>
                      <a:pt x="18"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8" name="Freeform 324"/>
              <p:cNvSpPr>
                <a:spLocks noEditPoints="1"/>
              </p:cNvSpPr>
              <p:nvPr/>
            </p:nvSpPr>
            <p:spPr bwMode="auto">
              <a:xfrm>
                <a:off x="-3805239" y="3603625"/>
                <a:ext cx="55563" cy="52388"/>
              </a:xfrm>
              <a:custGeom>
                <a:avLst/>
                <a:gdLst>
                  <a:gd name="T0" fmla="*/ 14 w 26"/>
                  <a:gd name="T1" fmla="*/ 24 h 24"/>
                  <a:gd name="T2" fmla="*/ 5 w 26"/>
                  <a:gd name="T3" fmla="*/ 21 h 24"/>
                  <a:gd name="T4" fmla="*/ 4 w 26"/>
                  <a:gd name="T5" fmla="*/ 4 h 24"/>
                  <a:gd name="T6" fmla="*/ 13 w 26"/>
                  <a:gd name="T7" fmla="*/ 0 h 24"/>
                  <a:gd name="T8" fmla="*/ 21 w 26"/>
                  <a:gd name="T9" fmla="*/ 3 h 24"/>
                  <a:gd name="T10" fmla="*/ 26 w 26"/>
                  <a:gd name="T11" fmla="*/ 11 h 24"/>
                  <a:gd name="T12" fmla="*/ 23 w 26"/>
                  <a:gd name="T13" fmla="*/ 20 h 24"/>
                  <a:gd name="T14" fmla="*/ 14 w 26"/>
                  <a:gd name="T15" fmla="*/ 24 h 24"/>
                  <a:gd name="T16" fmla="*/ 13 w 26"/>
                  <a:gd name="T17" fmla="*/ 8 h 24"/>
                  <a:gd name="T18" fmla="*/ 10 w 26"/>
                  <a:gd name="T19" fmla="*/ 9 h 24"/>
                  <a:gd name="T20" fmla="*/ 11 w 26"/>
                  <a:gd name="T21" fmla="*/ 15 h 24"/>
                  <a:gd name="T22" fmla="*/ 14 w 26"/>
                  <a:gd name="T23" fmla="*/ 16 h 24"/>
                  <a:gd name="T24" fmla="*/ 17 w 26"/>
                  <a:gd name="T25" fmla="*/ 15 h 24"/>
                  <a:gd name="T26" fmla="*/ 18 w 26"/>
                  <a:gd name="T27" fmla="*/ 12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1" y="24"/>
                      <a:pt x="8" y="23"/>
                      <a:pt x="5" y="21"/>
                    </a:cubicBezTo>
                    <a:cubicBezTo>
                      <a:pt x="1" y="17"/>
                      <a:pt x="0" y="9"/>
                      <a:pt x="4" y="4"/>
                    </a:cubicBezTo>
                    <a:cubicBezTo>
                      <a:pt x="7" y="2"/>
                      <a:pt x="10" y="0"/>
                      <a:pt x="13" y="0"/>
                    </a:cubicBezTo>
                    <a:cubicBezTo>
                      <a:pt x="16" y="0"/>
                      <a:pt x="19" y="1"/>
                      <a:pt x="21" y="3"/>
                    </a:cubicBezTo>
                    <a:cubicBezTo>
                      <a:pt x="24" y="5"/>
                      <a:pt x="25" y="8"/>
                      <a:pt x="26" y="11"/>
                    </a:cubicBezTo>
                    <a:cubicBezTo>
                      <a:pt x="26" y="14"/>
                      <a:pt x="25" y="18"/>
                      <a:pt x="23" y="20"/>
                    </a:cubicBezTo>
                    <a:cubicBezTo>
                      <a:pt x="20" y="23"/>
                      <a:pt x="17" y="24"/>
                      <a:pt x="14" y="24"/>
                    </a:cubicBezTo>
                    <a:close/>
                    <a:moveTo>
                      <a:pt x="13" y="8"/>
                    </a:moveTo>
                    <a:cubicBezTo>
                      <a:pt x="12" y="8"/>
                      <a:pt x="11" y="9"/>
                      <a:pt x="10" y="9"/>
                    </a:cubicBezTo>
                    <a:cubicBezTo>
                      <a:pt x="9" y="11"/>
                      <a:pt x="9" y="14"/>
                      <a:pt x="11" y="15"/>
                    </a:cubicBezTo>
                    <a:cubicBezTo>
                      <a:pt x="12" y="16"/>
                      <a:pt x="13" y="16"/>
                      <a:pt x="14" y="16"/>
                    </a:cubicBezTo>
                    <a:cubicBezTo>
                      <a:pt x="15" y="16"/>
                      <a:pt x="16" y="16"/>
                      <a:pt x="17" y="15"/>
                    </a:cubicBezTo>
                    <a:cubicBezTo>
                      <a:pt x="17" y="14"/>
                      <a:pt x="18" y="13"/>
                      <a:pt x="18" y="12"/>
                    </a:cubicBezTo>
                    <a:cubicBezTo>
                      <a:pt x="17" y="11"/>
                      <a:pt x="17" y="10"/>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9" name="Freeform 325"/>
              <p:cNvSpPr>
                <a:spLocks noEditPoints="1"/>
              </p:cNvSpPr>
              <p:nvPr/>
            </p:nvSpPr>
            <p:spPr bwMode="auto">
              <a:xfrm>
                <a:off x="-3829051" y="3630613"/>
                <a:ext cx="55563" cy="50800"/>
              </a:xfrm>
              <a:custGeom>
                <a:avLst/>
                <a:gdLst>
                  <a:gd name="T0" fmla="*/ 14 w 26"/>
                  <a:gd name="T1" fmla="*/ 24 h 24"/>
                  <a:gd name="T2" fmla="*/ 5 w 26"/>
                  <a:gd name="T3" fmla="*/ 21 h 24"/>
                  <a:gd name="T4" fmla="*/ 5 w 26"/>
                  <a:gd name="T5" fmla="*/ 4 h 24"/>
                  <a:gd name="T6" fmla="*/ 14 w 26"/>
                  <a:gd name="T7" fmla="*/ 0 h 24"/>
                  <a:gd name="T8" fmla="*/ 22 w 26"/>
                  <a:gd name="T9" fmla="*/ 3 h 24"/>
                  <a:gd name="T10" fmla="*/ 26 w 26"/>
                  <a:gd name="T11" fmla="*/ 12 h 24"/>
                  <a:gd name="T12" fmla="*/ 22 w 26"/>
                  <a:gd name="T13" fmla="*/ 20 h 24"/>
                  <a:gd name="T14" fmla="*/ 14 w 26"/>
                  <a:gd name="T15" fmla="*/ 24 h 24"/>
                  <a:gd name="T16" fmla="*/ 14 w 26"/>
                  <a:gd name="T17" fmla="*/ 8 h 24"/>
                  <a:gd name="T18" fmla="*/ 11 w 26"/>
                  <a:gd name="T19" fmla="*/ 9 h 24"/>
                  <a:gd name="T20" fmla="*/ 11 w 26"/>
                  <a:gd name="T21" fmla="*/ 15 h 24"/>
                  <a:gd name="T22" fmla="*/ 17 w 26"/>
                  <a:gd name="T23" fmla="*/ 15 h 24"/>
                  <a:gd name="T24" fmla="*/ 18 w 26"/>
                  <a:gd name="T25" fmla="*/ 12 h 24"/>
                  <a:gd name="T26" fmla="*/ 16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0" y="24"/>
                      <a:pt x="7" y="23"/>
                      <a:pt x="5" y="21"/>
                    </a:cubicBezTo>
                    <a:cubicBezTo>
                      <a:pt x="1" y="16"/>
                      <a:pt x="0" y="8"/>
                      <a:pt x="5" y="4"/>
                    </a:cubicBezTo>
                    <a:cubicBezTo>
                      <a:pt x="7" y="1"/>
                      <a:pt x="10" y="0"/>
                      <a:pt x="14" y="0"/>
                    </a:cubicBezTo>
                    <a:cubicBezTo>
                      <a:pt x="17" y="0"/>
                      <a:pt x="20" y="1"/>
                      <a:pt x="22" y="3"/>
                    </a:cubicBezTo>
                    <a:cubicBezTo>
                      <a:pt x="24" y="5"/>
                      <a:pt x="26" y="8"/>
                      <a:pt x="26" y="12"/>
                    </a:cubicBezTo>
                    <a:cubicBezTo>
                      <a:pt x="26" y="15"/>
                      <a:pt x="25" y="18"/>
                      <a:pt x="22" y="20"/>
                    </a:cubicBezTo>
                    <a:cubicBezTo>
                      <a:pt x="20" y="23"/>
                      <a:pt x="17" y="24"/>
                      <a:pt x="14" y="24"/>
                    </a:cubicBezTo>
                    <a:close/>
                    <a:moveTo>
                      <a:pt x="14" y="8"/>
                    </a:moveTo>
                    <a:cubicBezTo>
                      <a:pt x="12" y="8"/>
                      <a:pt x="11" y="8"/>
                      <a:pt x="11" y="9"/>
                    </a:cubicBezTo>
                    <a:cubicBezTo>
                      <a:pt x="9" y="11"/>
                      <a:pt x="9" y="13"/>
                      <a:pt x="11" y="15"/>
                    </a:cubicBezTo>
                    <a:cubicBezTo>
                      <a:pt x="12" y="16"/>
                      <a:pt x="15" y="16"/>
                      <a:pt x="17" y="15"/>
                    </a:cubicBezTo>
                    <a:cubicBezTo>
                      <a:pt x="17" y="14"/>
                      <a:pt x="18" y="13"/>
                      <a:pt x="18" y="12"/>
                    </a:cubicBezTo>
                    <a:cubicBezTo>
                      <a:pt x="18"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0" name="Freeform 326"/>
              <p:cNvSpPr>
                <a:spLocks noEditPoints="1"/>
              </p:cNvSpPr>
              <p:nvPr/>
            </p:nvSpPr>
            <p:spPr bwMode="auto">
              <a:xfrm>
                <a:off x="-3852864" y="3654425"/>
                <a:ext cx="55563" cy="52388"/>
              </a:xfrm>
              <a:custGeom>
                <a:avLst/>
                <a:gdLst>
                  <a:gd name="T0" fmla="*/ 13 w 26"/>
                  <a:gd name="T1" fmla="*/ 25 h 25"/>
                  <a:gd name="T2" fmla="*/ 4 w 26"/>
                  <a:gd name="T3" fmla="*/ 21 h 25"/>
                  <a:gd name="T4" fmla="*/ 5 w 26"/>
                  <a:gd name="T5" fmla="*/ 4 h 25"/>
                  <a:gd name="T6" fmla="*/ 13 w 26"/>
                  <a:gd name="T7" fmla="*/ 0 h 25"/>
                  <a:gd name="T8" fmla="*/ 22 w 26"/>
                  <a:gd name="T9" fmla="*/ 4 h 25"/>
                  <a:gd name="T10" fmla="*/ 25 w 26"/>
                  <a:gd name="T11" fmla="*/ 12 h 25"/>
                  <a:gd name="T12" fmla="*/ 22 w 26"/>
                  <a:gd name="T13" fmla="*/ 21 h 25"/>
                  <a:gd name="T14" fmla="*/ 13 w 26"/>
                  <a:gd name="T15" fmla="*/ 25 h 25"/>
                  <a:gd name="T16" fmla="*/ 13 w 26"/>
                  <a:gd name="T17" fmla="*/ 8 h 25"/>
                  <a:gd name="T18" fmla="*/ 10 w 26"/>
                  <a:gd name="T19" fmla="*/ 9 h 25"/>
                  <a:gd name="T20" fmla="*/ 10 w 26"/>
                  <a:gd name="T21" fmla="*/ 15 h 25"/>
                  <a:gd name="T22" fmla="*/ 16 w 26"/>
                  <a:gd name="T23" fmla="*/ 15 h 25"/>
                  <a:gd name="T24" fmla="*/ 17 w 26"/>
                  <a:gd name="T25" fmla="*/ 12 h 25"/>
                  <a:gd name="T26" fmla="*/ 16 w 26"/>
                  <a:gd name="T27" fmla="*/ 10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0" y="25"/>
                      <a:pt x="7" y="23"/>
                      <a:pt x="4" y="21"/>
                    </a:cubicBezTo>
                    <a:cubicBezTo>
                      <a:pt x="0" y="16"/>
                      <a:pt x="0" y="8"/>
                      <a:pt x="5" y="4"/>
                    </a:cubicBezTo>
                    <a:cubicBezTo>
                      <a:pt x="7" y="1"/>
                      <a:pt x="10" y="0"/>
                      <a:pt x="13" y="0"/>
                    </a:cubicBezTo>
                    <a:cubicBezTo>
                      <a:pt x="16" y="0"/>
                      <a:pt x="20" y="2"/>
                      <a:pt x="22" y="4"/>
                    </a:cubicBezTo>
                    <a:cubicBezTo>
                      <a:pt x="24" y="6"/>
                      <a:pt x="26" y="9"/>
                      <a:pt x="25" y="12"/>
                    </a:cubicBezTo>
                    <a:cubicBezTo>
                      <a:pt x="25" y="16"/>
                      <a:pt x="24" y="19"/>
                      <a:pt x="22" y="21"/>
                    </a:cubicBezTo>
                    <a:cubicBezTo>
                      <a:pt x="19" y="23"/>
                      <a:pt x="16" y="25"/>
                      <a:pt x="13" y="25"/>
                    </a:cubicBezTo>
                    <a:close/>
                    <a:moveTo>
                      <a:pt x="13" y="8"/>
                    </a:moveTo>
                    <a:cubicBezTo>
                      <a:pt x="12" y="8"/>
                      <a:pt x="11" y="9"/>
                      <a:pt x="10" y="9"/>
                    </a:cubicBezTo>
                    <a:cubicBezTo>
                      <a:pt x="9" y="11"/>
                      <a:pt x="9" y="14"/>
                      <a:pt x="10" y="15"/>
                    </a:cubicBezTo>
                    <a:cubicBezTo>
                      <a:pt x="12" y="17"/>
                      <a:pt x="14" y="17"/>
                      <a:pt x="16" y="15"/>
                    </a:cubicBezTo>
                    <a:cubicBezTo>
                      <a:pt x="17" y="15"/>
                      <a:pt x="17" y="14"/>
                      <a:pt x="17" y="12"/>
                    </a:cubicBezTo>
                    <a:cubicBezTo>
                      <a:pt x="17" y="11"/>
                      <a:pt x="17" y="10"/>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1" name="Freeform 327"/>
              <p:cNvSpPr>
                <a:spLocks noEditPoints="1"/>
              </p:cNvSpPr>
              <p:nvPr/>
            </p:nvSpPr>
            <p:spPr bwMode="auto">
              <a:xfrm>
                <a:off x="-3767139" y="3613150"/>
                <a:ext cx="57150" cy="53975"/>
              </a:xfrm>
              <a:custGeom>
                <a:avLst/>
                <a:gdLst>
                  <a:gd name="T0" fmla="*/ 13 w 26"/>
                  <a:gd name="T1" fmla="*/ 25 h 25"/>
                  <a:gd name="T2" fmla="*/ 5 w 26"/>
                  <a:gd name="T3" fmla="*/ 22 h 25"/>
                  <a:gd name="T4" fmla="*/ 4 w 26"/>
                  <a:gd name="T5" fmla="*/ 5 h 25"/>
                  <a:gd name="T6" fmla="*/ 14 w 26"/>
                  <a:gd name="T7" fmla="*/ 0 h 25"/>
                  <a:gd name="T8" fmla="*/ 21 w 26"/>
                  <a:gd name="T9" fmla="*/ 3 h 25"/>
                  <a:gd name="T10" fmla="*/ 25 w 26"/>
                  <a:gd name="T11" fmla="*/ 11 h 25"/>
                  <a:gd name="T12" fmla="*/ 23 w 26"/>
                  <a:gd name="T13" fmla="*/ 20 h 25"/>
                  <a:gd name="T14" fmla="*/ 13 w 26"/>
                  <a:gd name="T15" fmla="*/ 25 h 25"/>
                  <a:gd name="T16" fmla="*/ 14 w 26"/>
                  <a:gd name="T17" fmla="*/ 8 h 25"/>
                  <a:gd name="T18" fmla="*/ 10 w 26"/>
                  <a:gd name="T19" fmla="*/ 10 h 25"/>
                  <a:gd name="T20" fmla="*/ 10 w 26"/>
                  <a:gd name="T21" fmla="*/ 16 h 25"/>
                  <a:gd name="T22" fmla="*/ 13 w 26"/>
                  <a:gd name="T23" fmla="*/ 17 h 25"/>
                  <a:gd name="T24" fmla="*/ 16 w 26"/>
                  <a:gd name="T25" fmla="*/ 15 h 25"/>
                  <a:gd name="T26" fmla="*/ 17 w 26"/>
                  <a:gd name="T27" fmla="*/ 12 h 25"/>
                  <a:gd name="T28" fmla="*/ 16 w 26"/>
                  <a:gd name="T29" fmla="*/ 9 h 25"/>
                  <a:gd name="T30" fmla="*/ 14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10" y="25"/>
                      <a:pt x="7" y="24"/>
                      <a:pt x="5" y="22"/>
                    </a:cubicBezTo>
                    <a:cubicBezTo>
                      <a:pt x="0" y="17"/>
                      <a:pt x="0" y="10"/>
                      <a:pt x="4" y="5"/>
                    </a:cubicBezTo>
                    <a:cubicBezTo>
                      <a:pt x="6" y="2"/>
                      <a:pt x="10" y="0"/>
                      <a:pt x="14" y="0"/>
                    </a:cubicBezTo>
                    <a:cubicBezTo>
                      <a:pt x="16" y="0"/>
                      <a:pt x="19" y="1"/>
                      <a:pt x="21" y="3"/>
                    </a:cubicBezTo>
                    <a:cubicBezTo>
                      <a:pt x="23" y="5"/>
                      <a:pt x="25" y="8"/>
                      <a:pt x="25" y="11"/>
                    </a:cubicBezTo>
                    <a:cubicBezTo>
                      <a:pt x="26" y="14"/>
                      <a:pt x="25" y="18"/>
                      <a:pt x="23" y="20"/>
                    </a:cubicBezTo>
                    <a:cubicBezTo>
                      <a:pt x="20" y="23"/>
                      <a:pt x="17" y="25"/>
                      <a:pt x="13" y="25"/>
                    </a:cubicBezTo>
                    <a:close/>
                    <a:moveTo>
                      <a:pt x="14" y="8"/>
                    </a:moveTo>
                    <a:cubicBezTo>
                      <a:pt x="12" y="8"/>
                      <a:pt x="11" y="9"/>
                      <a:pt x="10" y="10"/>
                    </a:cubicBezTo>
                    <a:cubicBezTo>
                      <a:pt x="9" y="12"/>
                      <a:pt x="9" y="14"/>
                      <a:pt x="10" y="16"/>
                    </a:cubicBezTo>
                    <a:cubicBezTo>
                      <a:pt x="11" y="16"/>
                      <a:pt x="12" y="17"/>
                      <a:pt x="13" y="17"/>
                    </a:cubicBezTo>
                    <a:cubicBezTo>
                      <a:pt x="14" y="17"/>
                      <a:pt x="15" y="16"/>
                      <a:pt x="16" y="15"/>
                    </a:cubicBezTo>
                    <a:cubicBezTo>
                      <a:pt x="17" y="14"/>
                      <a:pt x="17" y="13"/>
                      <a:pt x="17" y="12"/>
                    </a:cubicBezTo>
                    <a:cubicBezTo>
                      <a:pt x="17" y="11"/>
                      <a:pt x="17" y="10"/>
                      <a:pt x="16"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2" name="Freeform 328"/>
              <p:cNvSpPr>
                <a:spLocks noEditPoints="1"/>
              </p:cNvSpPr>
              <p:nvPr/>
            </p:nvSpPr>
            <p:spPr bwMode="auto">
              <a:xfrm>
                <a:off x="-3770314" y="3657600"/>
                <a:ext cx="85725" cy="84138"/>
              </a:xfrm>
              <a:custGeom>
                <a:avLst/>
                <a:gdLst>
                  <a:gd name="T0" fmla="*/ 20 w 40"/>
                  <a:gd name="T1" fmla="*/ 39 h 39"/>
                  <a:gd name="T2" fmla="*/ 7 w 40"/>
                  <a:gd name="T3" fmla="*/ 34 h 39"/>
                  <a:gd name="T4" fmla="*/ 8 w 40"/>
                  <a:gd name="T5" fmla="*/ 7 h 39"/>
                  <a:gd name="T6" fmla="*/ 22 w 40"/>
                  <a:gd name="T7" fmla="*/ 0 h 39"/>
                  <a:gd name="T8" fmla="*/ 34 w 40"/>
                  <a:gd name="T9" fmla="*/ 5 h 39"/>
                  <a:gd name="T10" fmla="*/ 40 w 40"/>
                  <a:gd name="T11" fmla="*/ 18 h 39"/>
                  <a:gd name="T12" fmla="*/ 35 w 40"/>
                  <a:gd name="T13" fmla="*/ 32 h 39"/>
                  <a:gd name="T14" fmla="*/ 20 w 40"/>
                  <a:gd name="T15" fmla="*/ 39 h 39"/>
                  <a:gd name="T16" fmla="*/ 22 w 40"/>
                  <a:gd name="T17" fmla="*/ 9 h 39"/>
                  <a:gd name="T18" fmla="*/ 14 w 40"/>
                  <a:gd name="T19" fmla="*/ 13 h 39"/>
                  <a:gd name="T20" fmla="*/ 14 w 40"/>
                  <a:gd name="T21" fmla="*/ 13 h 39"/>
                  <a:gd name="T22" fmla="*/ 13 w 40"/>
                  <a:gd name="T23" fmla="*/ 28 h 39"/>
                  <a:gd name="T24" fmla="*/ 20 w 40"/>
                  <a:gd name="T25" fmla="*/ 31 h 39"/>
                  <a:gd name="T26" fmla="*/ 29 w 40"/>
                  <a:gd name="T27" fmla="*/ 26 h 39"/>
                  <a:gd name="T28" fmla="*/ 32 w 40"/>
                  <a:gd name="T29" fmla="*/ 18 h 39"/>
                  <a:gd name="T30" fmla="*/ 29 w 40"/>
                  <a:gd name="T31" fmla="*/ 11 h 39"/>
                  <a:gd name="T32" fmla="*/ 22 w 40"/>
                  <a:gd name="T33"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0" h="39">
                    <a:moveTo>
                      <a:pt x="20" y="39"/>
                    </a:moveTo>
                    <a:cubicBezTo>
                      <a:pt x="15" y="39"/>
                      <a:pt x="11" y="37"/>
                      <a:pt x="7" y="34"/>
                    </a:cubicBezTo>
                    <a:cubicBezTo>
                      <a:pt x="0" y="27"/>
                      <a:pt x="0" y="15"/>
                      <a:pt x="8" y="7"/>
                    </a:cubicBezTo>
                    <a:cubicBezTo>
                      <a:pt x="11" y="3"/>
                      <a:pt x="17" y="0"/>
                      <a:pt x="22" y="0"/>
                    </a:cubicBezTo>
                    <a:cubicBezTo>
                      <a:pt x="27" y="0"/>
                      <a:pt x="31" y="2"/>
                      <a:pt x="34" y="5"/>
                    </a:cubicBezTo>
                    <a:cubicBezTo>
                      <a:pt x="38" y="8"/>
                      <a:pt x="40" y="13"/>
                      <a:pt x="40" y="18"/>
                    </a:cubicBezTo>
                    <a:cubicBezTo>
                      <a:pt x="40" y="23"/>
                      <a:pt x="38" y="28"/>
                      <a:pt x="35" y="32"/>
                    </a:cubicBezTo>
                    <a:cubicBezTo>
                      <a:pt x="31" y="36"/>
                      <a:pt x="25" y="39"/>
                      <a:pt x="20" y="39"/>
                    </a:cubicBezTo>
                    <a:close/>
                    <a:moveTo>
                      <a:pt x="22" y="9"/>
                    </a:moveTo>
                    <a:cubicBezTo>
                      <a:pt x="19" y="9"/>
                      <a:pt x="16" y="10"/>
                      <a:pt x="14" y="13"/>
                    </a:cubicBezTo>
                    <a:cubicBezTo>
                      <a:pt x="14" y="13"/>
                      <a:pt x="14" y="13"/>
                      <a:pt x="14" y="13"/>
                    </a:cubicBezTo>
                    <a:cubicBezTo>
                      <a:pt x="9" y="17"/>
                      <a:pt x="9" y="24"/>
                      <a:pt x="13" y="28"/>
                    </a:cubicBezTo>
                    <a:cubicBezTo>
                      <a:pt x="15" y="30"/>
                      <a:pt x="18" y="31"/>
                      <a:pt x="20" y="31"/>
                    </a:cubicBezTo>
                    <a:cubicBezTo>
                      <a:pt x="23" y="31"/>
                      <a:pt x="26" y="29"/>
                      <a:pt x="29" y="26"/>
                    </a:cubicBezTo>
                    <a:cubicBezTo>
                      <a:pt x="31" y="24"/>
                      <a:pt x="32" y="21"/>
                      <a:pt x="32" y="18"/>
                    </a:cubicBezTo>
                    <a:cubicBezTo>
                      <a:pt x="32" y="15"/>
                      <a:pt x="31" y="13"/>
                      <a:pt x="29" y="11"/>
                    </a:cubicBezTo>
                    <a:cubicBezTo>
                      <a:pt x="27" y="9"/>
                      <a:pt x="25" y="9"/>
                      <a:pt x="2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3" name="Freeform 329"/>
              <p:cNvSpPr>
                <a:spLocks noEditPoints="1"/>
              </p:cNvSpPr>
              <p:nvPr/>
            </p:nvSpPr>
            <p:spPr bwMode="auto">
              <a:xfrm>
                <a:off x="-3790951" y="3640138"/>
                <a:ext cx="57150" cy="52388"/>
              </a:xfrm>
              <a:custGeom>
                <a:avLst/>
                <a:gdLst>
                  <a:gd name="T0" fmla="*/ 13 w 26"/>
                  <a:gd name="T1" fmla="*/ 24 h 24"/>
                  <a:gd name="T2" fmla="*/ 5 w 26"/>
                  <a:gd name="T3" fmla="*/ 21 h 24"/>
                  <a:gd name="T4" fmla="*/ 4 w 26"/>
                  <a:gd name="T5" fmla="*/ 4 h 24"/>
                  <a:gd name="T6" fmla="*/ 13 w 26"/>
                  <a:gd name="T7" fmla="*/ 0 h 24"/>
                  <a:gd name="T8" fmla="*/ 21 w 26"/>
                  <a:gd name="T9" fmla="*/ 3 h 24"/>
                  <a:gd name="T10" fmla="*/ 25 w 26"/>
                  <a:gd name="T11" fmla="*/ 11 h 24"/>
                  <a:gd name="T12" fmla="*/ 22 w 26"/>
                  <a:gd name="T13" fmla="*/ 20 h 24"/>
                  <a:gd name="T14" fmla="*/ 13 w 26"/>
                  <a:gd name="T15" fmla="*/ 24 h 24"/>
                  <a:gd name="T16" fmla="*/ 13 w 26"/>
                  <a:gd name="T17" fmla="*/ 8 h 24"/>
                  <a:gd name="T18" fmla="*/ 10 w 26"/>
                  <a:gd name="T19" fmla="*/ 9 h 24"/>
                  <a:gd name="T20" fmla="*/ 10 w 26"/>
                  <a:gd name="T21" fmla="*/ 9 h 24"/>
                  <a:gd name="T22" fmla="*/ 10 w 26"/>
                  <a:gd name="T23" fmla="*/ 15 h 24"/>
                  <a:gd name="T24" fmla="*/ 13 w 26"/>
                  <a:gd name="T25" fmla="*/ 16 h 24"/>
                  <a:gd name="T26" fmla="*/ 16 w 26"/>
                  <a:gd name="T27" fmla="*/ 15 h 24"/>
                  <a:gd name="T28" fmla="*/ 17 w 26"/>
                  <a:gd name="T29" fmla="*/ 11 h 24"/>
                  <a:gd name="T30" fmla="*/ 16 w 26"/>
                  <a:gd name="T31" fmla="*/ 9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7" y="23"/>
                      <a:pt x="5" y="21"/>
                    </a:cubicBezTo>
                    <a:cubicBezTo>
                      <a:pt x="0" y="16"/>
                      <a:pt x="0" y="9"/>
                      <a:pt x="4" y="4"/>
                    </a:cubicBezTo>
                    <a:cubicBezTo>
                      <a:pt x="7" y="1"/>
                      <a:pt x="10" y="0"/>
                      <a:pt x="13" y="0"/>
                    </a:cubicBezTo>
                    <a:cubicBezTo>
                      <a:pt x="16" y="0"/>
                      <a:pt x="19" y="1"/>
                      <a:pt x="21" y="3"/>
                    </a:cubicBezTo>
                    <a:cubicBezTo>
                      <a:pt x="24" y="5"/>
                      <a:pt x="25" y="8"/>
                      <a:pt x="25" y="11"/>
                    </a:cubicBezTo>
                    <a:cubicBezTo>
                      <a:pt x="26" y="14"/>
                      <a:pt x="24" y="18"/>
                      <a:pt x="22" y="20"/>
                    </a:cubicBezTo>
                    <a:cubicBezTo>
                      <a:pt x="20" y="23"/>
                      <a:pt x="16" y="24"/>
                      <a:pt x="13" y="24"/>
                    </a:cubicBezTo>
                    <a:close/>
                    <a:moveTo>
                      <a:pt x="13" y="8"/>
                    </a:moveTo>
                    <a:cubicBezTo>
                      <a:pt x="12" y="8"/>
                      <a:pt x="11" y="8"/>
                      <a:pt x="10" y="9"/>
                    </a:cubicBezTo>
                    <a:cubicBezTo>
                      <a:pt x="10" y="9"/>
                      <a:pt x="10" y="9"/>
                      <a:pt x="10" y="9"/>
                    </a:cubicBezTo>
                    <a:cubicBezTo>
                      <a:pt x="9" y="11"/>
                      <a:pt x="9" y="14"/>
                      <a:pt x="10" y="15"/>
                    </a:cubicBezTo>
                    <a:cubicBezTo>
                      <a:pt x="11" y="16"/>
                      <a:pt x="12" y="16"/>
                      <a:pt x="13" y="16"/>
                    </a:cubicBezTo>
                    <a:cubicBezTo>
                      <a:pt x="14" y="16"/>
                      <a:pt x="15" y="16"/>
                      <a:pt x="16" y="15"/>
                    </a:cubicBezTo>
                    <a:cubicBezTo>
                      <a:pt x="17" y="14"/>
                      <a:pt x="17" y="13"/>
                      <a:pt x="17" y="11"/>
                    </a:cubicBezTo>
                    <a:cubicBezTo>
                      <a:pt x="17" y="10"/>
                      <a:pt x="17" y="9"/>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4" name="Freeform 330"/>
              <p:cNvSpPr>
                <a:spLocks noEditPoints="1"/>
              </p:cNvSpPr>
              <p:nvPr/>
            </p:nvSpPr>
            <p:spPr bwMode="auto">
              <a:xfrm>
                <a:off x="-3816351" y="3667125"/>
                <a:ext cx="55563" cy="52388"/>
              </a:xfrm>
              <a:custGeom>
                <a:avLst/>
                <a:gdLst>
                  <a:gd name="T0" fmla="*/ 13 w 26"/>
                  <a:gd name="T1" fmla="*/ 25 h 25"/>
                  <a:gd name="T2" fmla="*/ 5 w 26"/>
                  <a:gd name="T3" fmla="*/ 21 h 25"/>
                  <a:gd name="T4" fmla="*/ 5 w 26"/>
                  <a:gd name="T5" fmla="*/ 4 h 25"/>
                  <a:gd name="T6" fmla="*/ 14 w 26"/>
                  <a:gd name="T7" fmla="*/ 0 h 25"/>
                  <a:gd name="T8" fmla="*/ 22 w 26"/>
                  <a:gd name="T9" fmla="*/ 3 h 25"/>
                  <a:gd name="T10" fmla="*/ 26 w 26"/>
                  <a:gd name="T11" fmla="*/ 12 h 25"/>
                  <a:gd name="T12" fmla="*/ 22 w 26"/>
                  <a:gd name="T13" fmla="*/ 21 h 25"/>
                  <a:gd name="T14" fmla="*/ 22 w 26"/>
                  <a:gd name="T15" fmla="*/ 21 h 25"/>
                  <a:gd name="T16" fmla="*/ 13 w 26"/>
                  <a:gd name="T17" fmla="*/ 25 h 25"/>
                  <a:gd name="T18" fmla="*/ 14 w 26"/>
                  <a:gd name="T19" fmla="*/ 8 h 25"/>
                  <a:gd name="T20" fmla="*/ 11 w 26"/>
                  <a:gd name="T21" fmla="*/ 9 h 25"/>
                  <a:gd name="T22" fmla="*/ 11 w 26"/>
                  <a:gd name="T23" fmla="*/ 9 h 25"/>
                  <a:gd name="T24" fmla="*/ 10 w 26"/>
                  <a:gd name="T25" fmla="*/ 15 h 25"/>
                  <a:gd name="T26" fmla="*/ 16 w 26"/>
                  <a:gd name="T27" fmla="*/ 15 h 25"/>
                  <a:gd name="T28" fmla="*/ 18 w 26"/>
                  <a:gd name="T29" fmla="*/ 12 h 25"/>
                  <a:gd name="T30" fmla="*/ 17 w 26"/>
                  <a:gd name="T31" fmla="*/ 9 h 25"/>
                  <a:gd name="T32" fmla="*/ 14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0" y="25"/>
                      <a:pt x="7" y="23"/>
                      <a:pt x="5" y="21"/>
                    </a:cubicBezTo>
                    <a:cubicBezTo>
                      <a:pt x="0" y="16"/>
                      <a:pt x="0" y="8"/>
                      <a:pt x="5" y="4"/>
                    </a:cubicBezTo>
                    <a:cubicBezTo>
                      <a:pt x="7" y="1"/>
                      <a:pt x="11" y="0"/>
                      <a:pt x="14" y="0"/>
                    </a:cubicBezTo>
                    <a:cubicBezTo>
                      <a:pt x="17" y="0"/>
                      <a:pt x="20" y="1"/>
                      <a:pt x="22" y="3"/>
                    </a:cubicBezTo>
                    <a:cubicBezTo>
                      <a:pt x="24" y="5"/>
                      <a:pt x="26" y="8"/>
                      <a:pt x="26" y="12"/>
                    </a:cubicBezTo>
                    <a:cubicBezTo>
                      <a:pt x="26" y="15"/>
                      <a:pt x="25" y="18"/>
                      <a:pt x="22" y="21"/>
                    </a:cubicBezTo>
                    <a:cubicBezTo>
                      <a:pt x="22" y="21"/>
                      <a:pt x="22" y="21"/>
                      <a:pt x="22" y="21"/>
                    </a:cubicBezTo>
                    <a:cubicBezTo>
                      <a:pt x="20" y="23"/>
                      <a:pt x="17" y="25"/>
                      <a:pt x="13" y="25"/>
                    </a:cubicBezTo>
                    <a:close/>
                    <a:moveTo>
                      <a:pt x="14" y="8"/>
                    </a:moveTo>
                    <a:cubicBezTo>
                      <a:pt x="13" y="8"/>
                      <a:pt x="12" y="9"/>
                      <a:pt x="11" y="9"/>
                    </a:cubicBezTo>
                    <a:cubicBezTo>
                      <a:pt x="11" y="9"/>
                      <a:pt x="11" y="9"/>
                      <a:pt x="11" y="9"/>
                    </a:cubicBezTo>
                    <a:cubicBezTo>
                      <a:pt x="9" y="11"/>
                      <a:pt x="9" y="14"/>
                      <a:pt x="10" y="15"/>
                    </a:cubicBezTo>
                    <a:cubicBezTo>
                      <a:pt x="12" y="17"/>
                      <a:pt x="15" y="17"/>
                      <a:pt x="16" y="15"/>
                    </a:cubicBezTo>
                    <a:cubicBezTo>
                      <a:pt x="17" y="14"/>
                      <a:pt x="18" y="13"/>
                      <a:pt x="18" y="12"/>
                    </a:cubicBezTo>
                    <a:cubicBezTo>
                      <a:pt x="18"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5" name="Freeform 331"/>
              <p:cNvSpPr>
                <a:spLocks noEditPoints="1"/>
              </p:cNvSpPr>
              <p:nvPr/>
            </p:nvSpPr>
            <p:spPr bwMode="auto">
              <a:xfrm>
                <a:off x="-3963989" y="3657600"/>
                <a:ext cx="52388" cy="52388"/>
              </a:xfrm>
              <a:custGeom>
                <a:avLst/>
                <a:gdLst>
                  <a:gd name="T0" fmla="*/ 14 w 25"/>
                  <a:gd name="T1" fmla="*/ 24 h 24"/>
                  <a:gd name="T2" fmla="*/ 4 w 25"/>
                  <a:gd name="T3" fmla="*/ 19 h 24"/>
                  <a:gd name="T4" fmla="*/ 6 w 25"/>
                  <a:gd name="T5" fmla="*/ 3 h 24"/>
                  <a:gd name="T6" fmla="*/ 12 w 25"/>
                  <a:gd name="T7" fmla="*/ 0 h 24"/>
                  <a:gd name="T8" fmla="*/ 22 w 25"/>
                  <a:gd name="T9" fmla="*/ 5 h 24"/>
                  <a:gd name="T10" fmla="*/ 25 w 25"/>
                  <a:gd name="T11" fmla="*/ 15 h 24"/>
                  <a:gd name="T12" fmla="*/ 20 w 25"/>
                  <a:gd name="T13" fmla="*/ 22 h 24"/>
                  <a:gd name="T14" fmla="*/ 14 w 25"/>
                  <a:gd name="T15" fmla="*/ 24 h 24"/>
                  <a:gd name="T16" fmla="*/ 12 w 25"/>
                  <a:gd name="T17" fmla="*/ 9 h 24"/>
                  <a:gd name="T18" fmla="*/ 11 w 25"/>
                  <a:gd name="T19" fmla="*/ 9 h 24"/>
                  <a:gd name="T20" fmla="*/ 10 w 25"/>
                  <a:gd name="T21" fmla="*/ 14 h 24"/>
                  <a:gd name="T22" fmla="*/ 15 w 25"/>
                  <a:gd name="T23" fmla="*/ 16 h 24"/>
                  <a:gd name="T24" fmla="*/ 16 w 25"/>
                  <a:gd name="T25" fmla="*/ 14 h 24"/>
                  <a:gd name="T26" fmla="*/ 16 w 25"/>
                  <a:gd name="T27" fmla="*/ 10 h 24"/>
                  <a:gd name="T28" fmla="*/ 12 w 25"/>
                  <a:gd name="T2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4" y="24"/>
                    </a:moveTo>
                    <a:cubicBezTo>
                      <a:pt x="10" y="24"/>
                      <a:pt x="6" y="22"/>
                      <a:pt x="4" y="19"/>
                    </a:cubicBezTo>
                    <a:cubicBezTo>
                      <a:pt x="0" y="13"/>
                      <a:pt x="1" y="6"/>
                      <a:pt x="6" y="3"/>
                    </a:cubicBezTo>
                    <a:cubicBezTo>
                      <a:pt x="8" y="1"/>
                      <a:pt x="10" y="0"/>
                      <a:pt x="12" y="0"/>
                    </a:cubicBezTo>
                    <a:cubicBezTo>
                      <a:pt x="16" y="0"/>
                      <a:pt x="20" y="2"/>
                      <a:pt x="22" y="5"/>
                    </a:cubicBezTo>
                    <a:cubicBezTo>
                      <a:pt x="24" y="8"/>
                      <a:pt x="25" y="11"/>
                      <a:pt x="25" y="15"/>
                    </a:cubicBezTo>
                    <a:cubicBezTo>
                      <a:pt x="24" y="18"/>
                      <a:pt x="23" y="20"/>
                      <a:pt x="20" y="22"/>
                    </a:cubicBezTo>
                    <a:cubicBezTo>
                      <a:pt x="18" y="23"/>
                      <a:pt x="16" y="24"/>
                      <a:pt x="14" y="24"/>
                    </a:cubicBezTo>
                    <a:close/>
                    <a:moveTo>
                      <a:pt x="12" y="9"/>
                    </a:moveTo>
                    <a:cubicBezTo>
                      <a:pt x="12" y="9"/>
                      <a:pt x="11" y="9"/>
                      <a:pt x="11" y="9"/>
                    </a:cubicBezTo>
                    <a:cubicBezTo>
                      <a:pt x="9" y="10"/>
                      <a:pt x="9" y="12"/>
                      <a:pt x="10" y="14"/>
                    </a:cubicBezTo>
                    <a:cubicBezTo>
                      <a:pt x="12" y="16"/>
                      <a:pt x="14" y="17"/>
                      <a:pt x="15" y="16"/>
                    </a:cubicBezTo>
                    <a:cubicBezTo>
                      <a:pt x="16" y="15"/>
                      <a:pt x="16" y="14"/>
                      <a:pt x="16" y="14"/>
                    </a:cubicBezTo>
                    <a:cubicBezTo>
                      <a:pt x="17" y="12"/>
                      <a:pt x="16" y="11"/>
                      <a:pt x="16" y="10"/>
                    </a:cubicBezTo>
                    <a:cubicBezTo>
                      <a:pt x="15"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6" name="Freeform 332"/>
              <p:cNvSpPr>
                <a:spLocks noEditPoints="1"/>
              </p:cNvSpPr>
              <p:nvPr/>
            </p:nvSpPr>
            <p:spPr bwMode="auto">
              <a:xfrm>
                <a:off x="-3990976" y="3676650"/>
                <a:ext cx="53975" cy="52388"/>
              </a:xfrm>
              <a:custGeom>
                <a:avLst/>
                <a:gdLst>
                  <a:gd name="T0" fmla="*/ 14 w 25"/>
                  <a:gd name="T1" fmla="*/ 24 h 24"/>
                  <a:gd name="T2" fmla="*/ 4 w 25"/>
                  <a:gd name="T3" fmla="*/ 18 h 24"/>
                  <a:gd name="T4" fmla="*/ 6 w 25"/>
                  <a:gd name="T5" fmla="*/ 2 h 24"/>
                  <a:gd name="T6" fmla="*/ 12 w 25"/>
                  <a:gd name="T7" fmla="*/ 0 h 24"/>
                  <a:gd name="T8" fmla="*/ 22 w 25"/>
                  <a:gd name="T9" fmla="*/ 5 h 24"/>
                  <a:gd name="T10" fmla="*/ 25 w 25"/>
                  <a:gd name="T11" fmla="*/ 14 h 24"/>
                  <a:gd name="T12" fmla="*/ 20 w 25"/>
                  <a:gd name="T13" fmla="*/ 22 h 24"/>
                  <a:gd name="T14" fmla="*/ 20 w 25"/>
                  <a:gd name="T15" fmla="*/ 22 h 24"/>
                  <a:gd name="T16" fmla="*/ 14 w 25"/>
                  <a:gd name="T17" fmla="*/ 24 h 24"/>
                  <a:gd name="T18" fmla="*/ 12 w 25"/>
                  <a:gd name="T19" fmla="*/ 8 h 24"/>
                  <a:gd name="T20" fmla="*/ 11 w 25"/>
                  <a:gd name="T21" fmla="*/ 8 h 24"/>
                  <a:gd name="T22" fmla="*/ 11 w 25"/>
                  <a:gd name="T23" fmla="*/ 8 h 24"/>
                  <a:gd name="T24" fmla="*/ 10 w 25"/>
                  <a:gd name="T25" fmla="*/ 14 h 24"/>
                  <a:gd name="T26" fmla="*/ 15 w 25"/>
                  <a:gd name="T27" fmla="*/ 15 h 24"/>
                  <a:gd name="T28" fmla="*/ 17 w 25"/>
                  <a:gd name="T29" fmla="*/ 13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4" y="24"/>
                    </a:moveTo>
                    <a:cubicBezTo>
                      <a:pt x="10" y="24"/>
                      <a:pt x="6" y="21"/>
                      <a:pt x="4" y="18"/>
                    </a:cubicBezTo>
                    <a:cubicBezTo>
                      <a:pt x="0" y="12"/>
                      <a:pt x="1" y="5"/>
                      <a:pt x="6" y="2"/>
                    </a:cubicBezTo>
                    <a:cubicBezTo>
                      <a:pt x="8" y="0"/>
                      <a:pt x="10" y="0"/>
                      <a:pt x="12" y="0"/>
                    </a:cubicBezTo>
                    <a:cubicBezTo>
                      <a:pt x="16" y="0"/>
                      <a:pt x="20" y="2"/>
                      <a:pt x="22" y="5"/>
                    </a:cubicBezTo>
                    <a:cubicBezTo>
                      <a:pt x="24" y="8"/>
                      <a:pt x="25" y="11"/>
                      <a:pt x="25" y="14"/>
                    </a:cubicBezTo>
                    <a:cubicBezTo>
                      <a:pt x="24" y="17"/>
                      <a:pt x="22" y="20"/>
                      <a:pt x="20" y="22"/>
                    </a:cubicBezTo>
                    <a:cubicBezTo>
                      <a:pt x="20" y="22"/>
                      <a:pt x="20" y="22"/>
                      <a:pt x="20" y="22"/>
                    </a:cubicBezTo>
                    <a:cubicBezTo>
                      <a:pt x="18" y="23"/>
                      <a:pt x="16" y="24"/>
                      <a:pt x="14" y="24"/>
                    </a:cubicBezTo>
                    <a:close/>
                    <a:moveTo>
                      <a:pt x="12" y="8"/>
                    </a:moveTo>
                    <a:cubicBezTo>
                      <a:pt x="12" y="8"/>
                      <a:pt x="11" y="8"/>
                      <a:pt x="11" y="8"/>
                    </a:cubicBezTo>
                    <a:cubicBezTo>
                      <a:pt x="11" y="8"/>
                      <a:pt x="11" y="8"/>
                      <a:pt x="11" y="8"/>
                    </a:cubicBezTo>
                    <a:cubicBezTo>
                      <a:pt x="9" y="9"/>
                      <a:pt x="9" y="12"/>
                      <a:pt x="10" y="14"/>
                    </a:cubicBezTo>
                    <a:cubicBezTo>
                      <a:pt x="11" y="15"/>
                      <a:pt x="14" y="16"/>
                      <a:pt x="15" y="15"/>
                    </a:cubicBezTo>
                    <a:cubicBezTo>
                      <a:pt x="16" y="15"/>
                      <a:pt x="16" y="14"/>
                      <a:pt x="17" y="13"/>
                    </a:cubicBezTo>
                    <a:cubicBezTo>
                      <a:pt x="17" y="12"/>
                      <a:pt x="16"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7" name="Freeform 333"/>
              <p:cNvSpPr>
                <a:spLocks noEditPoints="1"/>
              </p:cNvSpPr>
              <p:nvPr/>
            </p:nvSpPr>
            <p:spPr bwMode="auto">
              <a:xfrm>
                <a:off x="-4016376" y="3694113"/>
                <a:ext cx="53975" cy="52388"/>
              </a:xfrm>
              <a:custGeom>
                <a:avLst/>
                <a:gdLst>
                  <a:gd name="T0" fmla="*/ 13 w 25"/>
                  <a:gd name="T1" fmla="*/ 24 h 24"/>
                  <a:gd name="T2" fmla="*/ 3 w 25"/>
                  <a:gd name="T3" fmla="*/ 17 h 24"/>
                  <a:gd name="T4" fmla="*/ 6 w 25"/>
                  <a:gd name="T5" fmla="*/ 1 h 24"/>
                  <a:gd name="T6" fmla="*/ 12 w 25"/>
                  <a:gd name="T7" fmla="*/ 0 h 24"/>
                  <a:gd name="T8" fmla="*/ 22 w 25"/>
                  <a:gd name="T9" fmla="*/ 5 h 24"/>
                  <a:gd name="T10" fmla="*/ 24 w 25"/>
                  <a:gd name="T11" fmla="*/ 15 h 24"/>
                  <a:gd name="T12" fmla="*/ 19 w 25"/>
                  <a:gd name="T13" fmla="*/ 22 h 24"/>
                  <a:gd name="T14" fmla="*/ 19 w 25"/>
                  <a:gd name="T15" fmla="*/ 22 h 24"/>
                  <a:gd name="T16" fmla="*/ 13 w 25"/>
                  <a:gd name="T17" fmla="*/ 24 h 24"/>
                  <a:gd name="T18" fmla="*/ 12 w 25"/>
                  <a:gd name="T19" fmla="*/ 8 h 24"/>
                  <a:gd name="T20" fmla="*/ 11 w 25"/>
                  <a:gd name="T21" fmla="*/ 8 h 24"/>
                  <a:gd name="T22" fmla="*/ 11 w 25"/>
                  <a:gd name="T23" fmla="*/ 8 h 24"/>
                  <a:gd name="T24" fmla="*/ 10 w 25"/>
                  <a:gd name="T25" fmla="*/ 13 h 24"/>
                  <a:gd name="T26" fmla="*/ 15 w 25"/>
                  <a:gd name="T27" fmla="*/ 15 h 24"/>
                  <a:gd name="T28" fmla="*/ 16 w 25"/>
                  <a:gd name="T29" fmla="*/ 13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9" y="24"/>
                      <a:pt x="5" y="21"/>
                      <a:pt x="3" y="17"/>
                    </a:cubicBezTo>
                    <a:cubicBezTo>
                      <a:pt x="0" y="12"/>
                      <a:pt x="1" y="4"/>
                      <a:pt x="6" y="1"/>
                    </a:cubicBezTo>
                    <a:cubicBezTo>
                      <a:pt x="8" y="0"/>
                      <a:pt x="10" y="0"/>
                      <a:pt x="12" y="0"/>
                    </a:cubicBezTo>
                    <a:cubicBezTo>
                      <a:pt x="16" y="0"/>
                      <a:pt x="20" y="2"/>
                      <a:pt x="22" y="5"/>
                    </a:cubicBezTo>
                    <a:cubicBezTo>
                      <a:pt x="24" y="8"/>
                      <a:pt x="25" y="12"/>
                      <a:pt x="24" y="15"/>
                    </a:cubicBezTo>
                    <a:cubicBezTo>
                      <a:pt x="23" y="18"/>
                      <a:pt x="22" y="20"/>
                      <a:pt x="19" y="22"/>
                    </a:cubicBezTo>
                    <a:cubicBezTo>
                      <a:pt x="19" y="22"/>
                      <a:pt x="19" y="22"/>
                      <a:pt x="19" y="22"/>
                    </a:cubicBezTo>
                    <a:cubicBezTo>
                      <a:pt x="17" y="23"/>
                      <a:pt x="15" y="24"/>
                      <a:pt x="13" y="24"/>
                    </a:cubicBezTo>
                    <a:close/>
                    <a:moveTo>
                      <a:pt x="12" y="8"/>
                    </a:moveTo>
                    <a:cubicBezTo>
                      <a:pt x="12" y="8"/>
                      <a:pt x="11" y="8"/>
                      <a:pt x="11" y="8"/>
                    </a:cubicBezTo>
                    <a:cubicBezTo>
                      <a:pt x="11" y="8"/>
                      <a:pt x="11" y="8"/>
                      <a:pt x="11" y="8"/>
                    </a:cubicBezTo>
                    <a:cubicBezTo>
                      <a:pt x="9" y="9"/>
                      <a:pt x="9" y="11"/>
                      <a:pt x="10" y="13"/>
                    </a:cubicBezTo>
                    <a:cubicBezTo>
                      <a:pt x="11" y="15"/>
                      <a:pt x="13" y="16"/>
                      <a:pt x="15" y="15"/>
                    </a:cubicBezTo>
                    <a:cubicBezTo>
                      <a:pt x="16" y="15"/>
                      <a:pt x="16" y="14"/>
                      <a:pt x="16" y="13"/>
                    </a:cubicBezTo>
                    <a:cubicBezTo>
                      <a:pt x="16" y="12"/>
                      <a:pt x="16" y="11"/>
                      <a:pt x="16"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8" name="Freeform 334"/>
              <p:cNvSpPr>
                <a:spLocks noEditPoints="1"/>
              </p:cNvSpPr>
              <p:nvPr/>
            </p:nvSpPr>
            <p:spPr bwMode="auto">
              <a:xfrm>
                <a:off x="-4044951" y="3709988"/>
                <a:ext cx="53975" cy="50800"/>
              </a:xfrm>
              <a:custGeom>
                <a:avLst/>
                <a:gdLst>
                  <a:gd name="T0" fmla="*/ 14 w 25"/>
                  <a:gd name="T1" fmla="*/ 24 h 24"/>
                  <a:gd name="T2" fmla="*/ 3 w 25"/>
                  <a:gd name="T3" fmla="*/ 17 h 24"/>
                  <a:gd name="T4" fmla="*/ 7 w 25"/>
                  <a:gd name="T5" fmla="*/ 1 h 24"/>
                  <a:gd name="T6" fmla="*/ 12 w 25"/>
                  <a:gd name="T7" fmla="*/ 0 h 24"/>
                  <a:gd name="T8" fmla="*/ 23 w 25"/>
                  <a:gd name="T9" fmla="*/ 6 h 24"/>
                  <a:gd name="T10" fmla="*/ 24 w 25"/>
                  <a:gd name="T11" fmla="*/ 16 h 24"/>
                  <a:gd name="T12" fmla="*/ 19 w 25"/>
                  <a:gd name="T13" fmla="*/ 23 h 24"/>
                  <a:gd name="T14" fmla="*/ 14 w 25"/>
                  <a:gd name="T15" fmla="*/ 24 h 24"/>
                  <a:gd name="T16" fmla="*/ 12 w 25"/>
                  <a:gd name="T17" fmla="*/ 8 h 24"/>
                  <a:gd name="T18" fmla="*/ 11 w 25"/>
                  <a:gd name="T19" fmla="*/ 8 h 24"/>
                  <a:gd name="T20" fmla="*/ 10 w 25"/>
                  <a:gd name="T21" fmla="*/ 13 h 24"/>
                  <a:gd name="T22" fmla="*/ 15 w 25"/>
                  <a:gd name="T23" fmla="*/ 15 h 24"/>
                  <a:gd name="T24" fmla="*/ 16 w 25"/>
                  <a:gd name="T25" fmla="*/ 14 h 24"/>
                  <a:gd name="T26" fmla="*/ 16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4" y="24"/>
                    </a:moveTo>
                    <a:cubicBezTo>
                      <a:pt x="9" y="24"/>
                      <a:pt x="5" y="21"/>
                      <a:pt x="3" y="17"/>
                    </a:cubicBezTo>
                    <a:cubicBezTo>
                      <a:pt x="0" y="11"/>
                      <a:pt x="2" y="4"/>
                      <a:pt x="7" y="1"/>
                    </a:cubicBezTo>
                    <a:cubicBezTo>
                      <a:pt x="9" y="0"/>
                      <a:pt x="11" y="0"/>
                      <a:pt x="12" y="0"/>
                    </a:cubicBezTo>
                    <a:cubicBezTo>
                      <a:pt x="17" y="0"/>
                      <a:pt x="21" y="2"/>
                      <a:pt x="23" y="6"/>
                    </a:cubicBezTo>
                    <a:cubicBezTo>
                      <a:pt x="25" y="9"/>
                      <a:pt x="25" y="13"/>
                      <a:pt x="24" y="16"/>
                    </a:cubicBezTo>
                    <a:cubicBezTo>
                      <a:pt x="24" y="19"/>
                      <a:pt x="22" y="21"/>
                      <a:pt x="19" y="23"/>
                    </a:cubicBezTo>
                    <a:cubicBezTo>
                      <a:pt x="17" y="23"/>
                      <a:pt x="16" y="24"/>
                      <a:pt x="14" y="24"/>
                    </a:cubicBezTo>
                    <a:close/>
                    <a:moveTo>
                      <a:pt x="12" y="8"/>
                    </a:moveTo>
                    <a:cubicBezTo>
                      <a:pt x="12" y="8"/>
                      <a:pt x="12" y="8"/>
                      <a:pt x="11" y="8"/>
                    </a:cubicBezTo>
                    <a:cubicBezTo>
                      <a:pt x="10" y="9"/>
                      <a:pt x="9" y="11"/>
                      <a:pt x="10" y="13"/>
                    </a:cubicBezTo>
                    <a:cubicBezTo>
                      <a:pt x="11" y="15"/>
                      <a:pt x="14" y="16"/>
                      <a:pt x="15" y="15"/>
                    </a:cubicBezTo>
                    <a:cubicBezTo>
                      <a:pt x="16" y="15"/>
                      <a:pt x="16" y="14"/>
                      <a:pt x="16" y="14"/>
                    </a:cubicBezTo>
                    <a:cubicBezTo>
                      <a:pt x="17" y="13"/>
                      <a:pt x="17"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9" name="Freeform 335"/>
              <p:cNvSpPr>
                <a:spLocks noEditPoints="1"/>
              </p:cNvSpPr>
              <p:nvPr/>
            </p:nvSpPr>
            <p:spPr bwMode="auto">
              <a:xfrm>
                <a:off x="-4070351" y="3724275"/>
                <a:ext cx="52388" cy="52388"/>
              </a:xfrm>
              <a:custGeom>
                <a:avLst/>
                <a:gdLst>
                  <a:gd name="T0" fmla="*/ 13 w 24"/>
                  <a:gd name="T1" fmla="*/ 24 h 24"/>
                  <a:gd name="T2" fmla="*/ 8 w 24"/>
                  <a:gd name="T3" fmla="*/ 23 h 24"/>
                  <a:gd name="T4" fmla="*/ 2 w 24"/>
                  <a:gd name="T5" fmla="*/ 16 h 24"/>
                  <a:gd name="T6" fmla="*/ 1 w 24"/>
                  <a:gd name="T7" fmla="*/ 7 h 24"/>
                  <a:gd name="T8" fmla="*/ 7 w 24"/>
                  <a:gd name="T9" fmla="*/ 1 h 24"/>
                  <a:gd name="T10" fmla="*/ 12 w 24"/>
                  <a:gd name="T11" fmla="*/ 0 h 24"/>
                  <a:gd name="T12" fmla="*/ 22 w 24"/>
                  <a:gd name="T13" fmla="*/ 6 h 24"/>
                  <a:gd name="T14" fmla="*/ 23 w 24"/>
                  <a:gd name="T15" fmla="*/ 16 h 24"/>
                  <a:gd name="T16" fmla="*/ 18 w 24"/>
                  <a:gd name="T17" fmla="*/ 22 h 24"/>
                  <a:gd name="T18" fmla="*/ 13 w 24"/>
                  <a:gd name="T19" fmla="*/ 24 h 24"/>
                  <a:gd name="T20" fmla="*/ 12 w 24"/>
                  <a:gd name="T21" fmla="*/ 8 h 24"/>
                  <a:gd name="T22" fmla="*/ 11 w 24"/>
                  <a:gd name="T23" fmla="*/ 8 h 24"/>
                  <a:gd name="T24" fmla="*/ 9 w 24"/>
                  <a:gd name="T25" fmla="*/ 10 h 24"/>
                  <a:gd name="T26" fmla="*/ 9 w 24"/>
                  <a:gd name="T27" fmla="*/ 13 h 24"/>
                  <a:gd name="T28" fmla="*/ 12 w 24"/>
                  <a:gd name="T29" fmla="*/ 15 h 24"/>
                  <a:gd name="T30" fmla="*/ 14 w 24"/>
                  <a:gd name="T31" fmla="*/ 15 h 24"/>
                  <a:gd name="T32" fmla="*/ 15 w 24"/>
                  <a:gd name="T33" fmla="*/ 13 h 24"/>
                  <a:gd name="T34" fmla="*/ 15 w 24"/>
                  <a:gd name="T35" fmla="*/ 10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1" y="24"/>
                      <a:pt x="10" y="23"/>
                      <a:pt x="8" y="23"/>
                    </a:cubicBezTo>
                    <a:cubicBezTo>
                      <a:pt x="6" y="22"/>
                      <a:pt x="3" y="19"/>
                      <a:pt x="2" y="16"/>
                    </a:cubicBezTo>
                    <a:cubicBezTo>
                      <a:pt x="1" y="14"/>
                      <a:pt x="0" y="10"/>
                      <a:pt x="1" y="7"/>
                    </a:cubicBezTo>
                    <a:cubicBezTo>
                      <a:pt x="2" y="5"/>
                      <a:pt x="4" y="2"/>
                      <a:pt x="7" y="1"/>
                    </a:cubicBezTo>
                    <a:cubicBezTo>
                      <a:pt x="8" y="0"/>
                      <a:pt x="10" y="0"/>
                      <a:pt x="12" y="0"/>
                    </a:cubicBezTo>
                    <a:cubicBezTo>
                      <a:pt x="16" y="0"/>
                      <a:pt x="20" y="2"/>
                      <a:pt x="22" y="6"/>
                    </a:cubicBezTo>
                    <a:cubicBezTo>
                      <a:pt x="24" y="9"/>
                      <a:pt x="24" y="13"/>
                      <a:pt x="23" y="16"/>
                    </a:cubicBezTo>
                    <a:cubicBezTo>
                      <a:pt x="22" y="19"/>
                      <a:pt x="20" y="21"/>
                      <a:pt x="18" y="22"/>
                    </a:cubicBezTo>
                    <a:cubicBezTo>
                      <a:pt x="16" y="23"/>
                      <a:pt x="15" y="24"/>
                      <a:pt x="13" y="24"/>
                    </a:cubicBezTo>
                    <a:close/>
                    <a:moveTo>
                      <a:pt x="12" y="8"/>
                    </a:moveTo>
                    <a:cubicBezTo>
                      <a:pt x="11" y="8"/>
                      <a:pt x="11" y="8"/>
                      <a:pt x="11" y="8"/>
                    </a:cubicBezTo>
                    <a:cubicBezTo>
                      <a:pt x="10" y="8"/>
                      <a:pt x="9" y="9"/>
                      <a:pt x="9" y="10"/>
                    </a:cubicBezTo>
                    <a:cubicBezTo>
                      <a:pt x="9" y="11"/>
                      <a:pt x="9" y="12"/>
                      <a:pt x="9" y="13"/>
                    </a:cubicBezTo>
                    <a:cubicBezTo>
                      <a:pt x="10" y="14"/>
                      <a:pt x="11" y="15"/>
                      <a:pt x="12" y="15"/>
                    </a:cubicBezTo>
                    <a:cubicBezTo>
                      <a:pt x="12" y="16"/>
                      <a:pt x="13" y="16"/>
                      <a:pt x="14" y="15"/>
                    </a:cubicBezTo>
                    <a:cubicBezTo>
                      <a:pt x="15" y="15"/>
                      <a:pt x="15" y="14"/>
                      <a:pt x="15" y="13"/>
                    </a:cubicBezTo>
                    <a:cubicBezTo>
                      <a:pt x="16" y="12"/>
                      <a:pt x="16" y="11"/>
                      <a:pt x="15" y="10"/>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0" name="Freeform 336"/>
              <p:cNvSpPr>
                <a:spLocks noEditPoints="1"/>
              </p:cNvSpPr>
              <p:nvPr/>
            </p:nvSpPr>
            <p:spPr bwMode="auto">
              <a:xfrm>
                <a:off x="-4098926" y="3736975"/>
                <a:ext cx="52388" cy="52388"/>
              </a:xfrm>
              <a:custGeom>
                <a:avLst/>
                <a:gdLst>
                  <a:gd name="T0" fmla="*/ 12 w 24"/>
                  <a:gd name="T1" fmla="*/ 24 h 24"/>
                  <a:gd name="T2" fmla="*/ 12 w 24"/>
                  <a:gd name="T3" fmla="*/ 24 h 24"/>
                  <a:gd name="T4" fmla="*/ 8 w 24"/>
                  <a:gd name="T5" fmla="*/ 23 h 24"/>
                  <a:gd name="T6" fmla="*/ 2 w 24"/>
                  <a:gd name="T7" fmla="*/ 16 h 24"/>
                  <a:gd name="T8" fmla="*/ 1 w 24"/>
                  <a:gd name="T9" fmla="*/ 7 h 24"/>
                  <a:gd name="T10" fmla="*/ 3 w 24"/>
                  <a:gd name="T11" fmla="*/ 3 h 24"/>
                  <a:gd name="T12" fmla="*/ 7 w 24"/>
                  <a:gd name="T13" fmla="*/ 1 h 24"/>
                  <a:gd name="T14" fmla="*/ 11 w 24"/>
                  <a:gd name="T15" fmla="*/ 0 h 24"/>
                  <a:gd name="T16" fmla="*/ 22 w 24"/>
                  <a:gd name="T17" fmla="*/ 7 h 24"/>
                  <a:gd name="T18" fmla="*/ 23 w 24"/>
                  <a:gd name="T19" fmla="*/ 16 h 24"/>
                  <a:gd name="T20" fmla="*/ 17 w 24"/>
                  <a:gd name="T21" fmla="*/ 23 h 24"/>
                  <a:gd name="T22" fmla="*/ 12 w 24"/>
                  <a:gd name="T23" fmla="*/ 24 h 24"/>
                  <a:gd name="T24" fmla="*/ 12 w 24"/>
                  <a:gd name="T25" fmla="*/ 18 h 24"/>
                  <a:gd name="T26" fmla="*/ 12 w 24"/>
                  <a:gd name="T27" fmla="*/ 20 h 24"/>
                  <a:gd name="T28" fmla="*/ 12 w 24"/>
                  <a:gd name="T29" fmla="*/ 18 h 24"/>
                  <a:gd name="T30" fmla="*/ 11 w 24"/>
                  <a:gd name="T31" fmla="*/ 8 h 24"/>
                  <a:gd name="T32" fmla="*/ 10 w 24"/>
                  <a:gd name="T33" fmla="*/ 8 h 24"/>
                  <a:gd name="T34" fmla="*/ 10 w 24"/>
                  <a:gd name="T35" fmla="*/ 9 h 24"/>
                  <a:gd name="T36" fmla="*/ 9 w 24"/>
                  <a:gd name="T37" fmla="*/ 9 h 24"/>
                  <a:gd name="T38" fmla="*/ 9 w 24"/>
                  <a:gd name="T39" fmla="*/ 10 h 24"/>
                  <a:gd name="T40" fmla="*/ 9 w 24"/>
                  <a:gd name="T41" fmla="*/ 13 h 24"/>
                  <a:gd name="T42" fmla="*/ 11 w 24"/>
                  <a:gd name="T43" fmla="*/ 15 h 24"/>
                  <a:gd name="T44" fmla="*/ 12 w 24"/>
                  <a:gd name="T45" fmla="*/ 16 h 24"/>
                  <a:gd name="T46" fmla="*/ 14 w 24"/>
                  <a:gd name="T47" fmla="*/ 15 h 24"/>
                  <a:gd name="T48" fmla="*/ 15 w 24"/>
                  <a:gd name="T49" fmla="*/ 14 h 24"/>
                  <a:gd name="T50" fmla="*/ 15 w 24"/>
                  <a:gd name="T51" fmla="*/ 10 h 24"/>
                  <a:gd name="T52" fmla="*/ 11 w 24"/>
                  <a:gd name="T5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24">
                    <a:moveTo>
                      <a:pt x="12" y="24"/>
                    </a:moveTo>
                    <a:cubicBezTo>
                      <a:pt x="12" y="24"/>
                      <a:pt x="12" y="24"/>
                      <a:pt x="12" y="24"/>
                    </a:cubicBezTo>
                    <a:cubicBezTo>
                      <a:pt x="11" y="24"/>
                      <a:pt x="9" y="23"/>
                      <a:pt x="8" y="23"/>
                    </a:cubicBezTo>
                    <a:cubicBezTo>
                      <a:pt x="5" y="21"/>
                      <a:pt x="3" y="19"/>
                      <a:pt x="2" y="16"/>
                    </a:cubicBezTo>
                    <a:cubicBezTo>
                      <a:pt x="0" y="13"/>
                      <a:pt x="0" y="10"/>
                      <a:pt x="1" y="7"/>
                    </a:cubicBezTo>
                    <a:cubicBezTo>
                      <a:pt x="2" y="6"/>
                      <a:pt x="2" y="4"/>
                      <a:pt x="3" y="3"/>
                    </a:cubicBezTo>
                    <a:cubicBezTo>
                      <a:pt x="4" y="2"/>
                      <a:pt x="6" y="1"/>
                      <a:pt x="7" y="1"/>
                    </a:cubicBezTo>
                    <a:cubicBezTo>
                      <a:pt x="8" y="0"/>
                      <a:pt x="10" y="0"/>
                      <a:pt x="11" y="0"/>
                    </a:cubicBezTo>
                    <a:cubicBezTo>
                      <a:pt x="16" y="0"/>
                      <a:pt x="20" y="3"/>
                      <a:pt x="22" y="7"/>
                    </a:cubicBezTo>
                    <a:cubicBezTo>
                      <a:pt x="24" y="10"/>
                      <a:pt x="24" y="13"/>
                      <a:pt x="23" y="16"/>
                    </a:cubicBezTo>
                    <a:cubicBezTo>
                      <a:pt x="22" y="19"/>
                      <a:pt x="20" y="22"/>
                      <a:pt x="17" y="23"/>
                    </a:cubicBezTo>
                    <a:cubicBezTo>
                      <a:pt x="15" y="23"/>
                      <a:pt x="14" y="24"/>
                      <a:pt x="12" y="24"/>
                    </a:cubicBezTo>
                    <a:close/>
                    <a:moveTo>
                      <a:pt x="12" y="18"/>
                    </a:moveTo>
                    <a:cubicBezTo>
                      <a:pt x="12" y="20"/>
                      <a:pt x="12" y="20"/>
                      <a:pt x="12" y="20"/>
                    </a:cubicBezTo>
                    <a:cubicBezTo>
                      <a:pt x="12" y="18"/>
                      <a:pt x="12" y="18"/>
                      <a:pt x="12" y="18"/>
                    </a:cubicBezTo>
                    <a:close/>
                    <a:moveTo>
                      <a:pt x="11" y="8"/>
                    </a:moveTo>
                    <a:cubicBezTo>
                      <a:pt x="10" y="8"/>
                      <a:pt x="10" y="8"/>
                      <a:pt x="10" y="8"/>
                    </a:cubicBezTo>
                    <a:cubicBezTo>
                      <a:pt x="10" y="9"/>
                      <a:pt x="10" y="9"/>
                      <a:pt x="10" y="9"/>
                    </a:cubicBezTo>
                    <a:cubicBezTo>
                      <a:pt x="9" y="9"/>
                      <a:pt x="9" y="9"/>
                      <a:pt x="9" y="9"/>
                    </a:cubicBezTo>
                    <a:cubicBezTo>
                      <a:pt x="9" y="9"/>
                      <a:pt x="9" y="9"/>
                      <a:pt x="9" y="10"/>
                    </a:cubicBezTo>
                    <a:cubicBezTo>
                      <a:pt x="9" y="11"/>
                      <a:pt x="9" y="12"/>
                      <a:pt x="9" y="13"/>
                    </a:cubicBezTo>
                    <a:cubicBezTo>
                      <a:pt x="9" y="14"/>
                      <a:pt x="10" y="15"/>
                      <a:pt x="11" y="15"/>
                    </a:cubicBezTo>
                    <a:cubicBezTo>
                      <a:pt x="12" y="16"/>
                      <a:pt x="12" y="16"/>
                      <a:pt x="12" y="16"/>
                    </a:cubicBezTo>
                    <a:cubicBezTo>
                      <a:pt x="13" y="16"/>
                      <a:pt x="13" y="16"/>
                      <a:pt x="14" y="15"/>
                    </a:cubicBezTo>
                    <a:cubicBezTo>
                      <a:pt x="14" y="15"/>
                      <a:pt x="15" y="14"/>
                      <a:pt x="15" y="14"/>
                    </a:cubicBezTo>
                    <a:cubicBezTo>
                      <a:pt x="16" y="13"/>
                      <a:pt x="15" y="11"/>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1" name="Freeform 337"/>
              <p:cNvSpPr>
                <a:spLocks noEditPoints="1"/>
              </p:cNvSpPr>
              <p:nvPr/>
            </p:nvSpPr>
            <p:spPr bwMode="auto">
              <a:xfrm>
                <a:off x="-3954464" y="3692525"/>
                <a:ext cx="57150" cy="50800"/>
              </a:xfrm>
              <a:custGeom>
                <a:avLst/>
                <a:gdLst>
                  <a:gd name="T0" fmla="*/ 14 w 26"/>
                  <a:gd name="T1" fmla="*/ 24 h 24"/>
                  <a:gd name="T2" fmla="*/ 4 w 26"/>
                  <a:gd name="T3" fmla="*/ 19 h 24"/>
                  <a:gd name="T4" fmla="*/ 7 w 26"/>
                  <a:gd name="T5" fmla="*/ 2 h 24"/>
                  <a:gd name="T6" fmla="*/ 16 w 26"/>
                  <a:gd name="T7" fmla="*/ 0 h 24"/>
                  <a:gd name="T8" fmla="*/ 23 w 26"/>
                  <a:gd name="T9" fmla="*/ 5 h 24"/>
                  <a:gd name="T10" fmla="*/ 26 w 26"/>
                  <a:gd name="T11" fmla="*/ 14 h 24"/>
                  <a:gd name="T12" fmla="*/ 21 w 26"/>
                  <a:gd name="T13" fmla="*/ 22 h 24"/>
                  <a:gd name="T14" fmla="*/ 14 w 26"/>
                  <a:gd name="T15" fmla="*/ 24 h 24"/>
                  <a:gd name="T16" fmla="*/ 13 w 26"/>
                  <a:gd name="T17" fmla="*/ 8 h 24"/>
                  <a:gd name="T18" fmla="*/ 11 w 26"/>
                  <a:gd name="T19" fmla="*/ 9 h 24"/>
                  <a:gd name="T20" fmla="*/ 11 w 26"/>
                  <a:gd name="T21" fmla="*/ 14 h 24"/>
                  <a:gd name="T22" fmla="*/ 16 w 26"/>
                  <a:gd name="T23" fmla="*/ 15 h 24"/>
                  <a:gd name="T24" fmla="*/ 18 w 26"/>
                  <a:gd name="T25" fmla="*/ 13 h 24"/>
                  <a:gd name="T26" fmla="*/ 17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0" y="24"/>
                      <a:pt x="6" y="22"/>
                      <a:pt x="4" y="19"/>
                    </a:cubicBezTo>
                    <a:cubicBezTo>
                      <a:pt x="0" y="13"/>
                      <a:pt x="2" y="6"/>
                      <a:pt x="7" y="2"/>
                    </a:cubicBezTo>
                    <a:cubicBezTo>
                      <a:pt x="9" y="0"/>
                      <a:pt x="12" y="0"/>
                      <a:pt x="16" y="0"/>
                    </a:cubicBezTo>
                    <a:cubicBezTo>
                      <a:pt x="19" y="1"/>
                      <a:pt x="21" y="3"/>
                      <a:pt x="23" y="5"/>
                    </a:cubicBezTo>
                    <a:cubicBezTo>
                      <a:pt x="25" y="8"/>
                      <a:pt x="26" y="11"/>
                      <a:pt x="26" y="14"/>
                    </a:cubicBezTo>
                    <a:cubicBezTo>
                      <a:pt x="25" y="17"/>
                      <a:pt x="23" y="20"/>
                      <a:pt x="21" y="22"/>
                    </a:cubicBezTo>
                    <a:cubicBezTo>
                      <a:pt x="19" y="23"/>
                      <a:pt x="17" y="24"/>
                      <a:pt x="14" y="24"/>
                    </a:cubicBezTo>
                    <a:close/>
                    <a:moveTo>
                      <a:pt x="13" y="8"/>
                    </a:moveTo>
                    <a:cubicBezTo>
                      <a:pt x="13" y="8"/>
                      <a:pt x="12" y="8"/>
                      <a:pt x="11" y="9"/>
                    </a:cubicBezTo>
                    <a:cubicBezTo>
                      <a:pt x="10" y="10"/>
                      <a:pt x="10" y="12"/>
                      <a:pt x="11" y="14"/>
                    </a:cubicBezTo>
                    <a:cubicBezTo>
                      <a:pt x="12" y="16"/>
                      <a:pt x="15" y="17"/>
                      <a:pt x="16" y="15"/>
                    </a:cubicBezTo>
                    <a:cubicBezTo>
                      <a:pt x="17" y="15"/>
                      <a:pt x="17" y="14"/>
                      <a:pt x="18" y="13"/>
                    </a:cubicBezTo>
                    <a:cubicBezTo>
                      <a:pt x="18" y="12"/>
                      <a:pt x="17" y="11"/>
                      <a:pt x="17"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2" name="Freeform 338"/>
              <p:cNvSpPr>
                <a:spLocks noEditPoints="1"/>
              </p:cNvSpPr>
              <p:nvPr/>
            </p:nvSpPr>
            <p:spPr bwMode="auto">
              <a:xfrm>
                <a:off x="-3979864" y="3709988"/>
                <a:ext cx="53975" cy="52388"/>
              </a:xfrm>
              <a:custGeom>
                <a:avLst/>
                <a:gdLst>
                  <a:gd name="T0" fmla="*/ 13 w 25"/>
                  <a:gd name="T1" fmla="*/ 25 h 25"/>
                  <a:gd name="T2" fmla="*/ 3 w 25"/>
                  <a:gd name="T3" fmla="*/ 19 h 25"/>
                  <a:gd name="T4" fmla="*/ 7 w 25"/>
                  <a:gd name="T5" fmla="*/ 3 h 25"/>
                  <a:gd name="T6" fmla="*/ 15 w 25"/>
                  <a:gd name="T7" fmla="*/ 1 h 25"/>
                  <a:gd name="T8" fmla="*/ 23 w 25"/>
                  <a:gd name="T9" fmla="*/ 6 h 25"/>
                  <a:gd name="T10" fmla="*/ 25 w 25"/>
                  <a:gd name="T11" fmla="*/ 15 h 25"/>
                  <a:gd name="T12" fmla="*/ 20 w 25"/>
                  <a:gd name="T13" fmla="*/ 23 h 25"/>
                  <a:gd name="T14" fmla="*/ 13 w 25"/>
                  <a:gd name="T15" fmla="*/ 25 h 25"/>
                  <a:gd name="T16" fmla="*/ 13 w 25"/>
                  <a:gd name="T17" fmla="*/ 9 h 25"/>
                  <a:gd name="T18" fmla="*/ 11 w 25"/>
                  <a:gd name="T19" fmla="*/ 9 h 25"/>
                  <a:gd name="T20" fmla="*/ 10 w 25"/>
                  <a:gd name="T21" fmla="*/ 15 h 25"/>
                  <a:gd name="T22" fmla="*/ 15 w 25"/>
                  <a:gd name="T23" fmla="*/ 16 h 25"/>
                  <a:gd name="T24" fmla="*/ 17 w 25"/>
                  <a:gd name="T25" fmla="*/ 14 h 25"/>
                  <a:gd name="T26" fmla="*/ 16 w 25"/>
                  <a:gd name="T27" fmla="*/ 11 h 25"/>
                  <a:gd name="T28" fmla="*/ 14 w 25"/>
                  <a:gd name="T29" fmla="*/ 9 h 25"/>
                  <a:gd name="T30" fmla="*/ 13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3" y="25"/>
                    </a:moveTo>
                    <a:cubicBezTo>
                      <a:pt x="9" y="25"/>
                      <a:pt x="5" y="23"/>
                      <a:pt x="3" y="19"/>
                    </a:cubicBezTo>
                    <a:cubicBezTo>
                      <a:pt x="0" y="13"/>
                      <a:pt x="1" y="6"/>
                      <a:pt x="7" y="3"/>
                    </a:cubicBezTo>
                    <a:cubicBezTo>
                      <a:pt x="9" y="1"/>
                      <a:pt x="12" y="0"/>
                      <a:pt x="15" y="1"/>
                    </a:cubicBezTo>
                    <a:cubicBezTo>
                      <a:pt x="18" y="2"/>
                      <a:pt x="21" y="4"/>
                      <a:pt x="23" y="6"/>
                    </a:cubicBezTo>
                    <a:cubicBezTo>
                      <a:pt x="25" y="9"/>
                      <a:pt x="25" y="12"/>
                      <a:pt x="25" y="15"/>
                    </a:cubicBezTo>
                    <a:cubicBezTo>
                      <a:pt x="24" y="18"/>
                      <a:pt x="23" y="21"/>
                      <a:pt x="20" y="23"/>
                    </a:cubicBezTo>
                    <a:cubicBezTo>
                      <a:pt x="18" y="24"/>
                      <a:pt x="16" y="25"/>
                      <a:pt x="13" y="25"/>
                    </a:cubicBezTo>
                    <a:close/>
                    <a:moveTo>
                      <a:pt x="13" y="9"/>
                    </a:moveTo>
                    <a:cubicBezTo>
                      <a:pt x="12" y="9"/>
                      <a:pt x="11" y="9"/>
                      <a:pt x="11" y="9"/>
                    </a:cubicBezTo>
                    <a:cubicBezTo>
                      <a:pt x="9" y="10"/>
                      <a:pt x="9" y="13"/>
                      <a:pt x="10" y="15"/>
                    </a:cubicBezTo>
                    <a:cubicBezTo>
                      <a:pt x="11" y="17"/>
                      <a:pt x="14" y="17"/>
                      <a:pt x="15" y="16"/>
                    </a:cubicBezTo>
                    <a:cubicBezTo>
                      <a:pt x="16" y="16"/>
                      <a:pt x="17" y="15"/>
                      <a:pt x="17" y="14"/>
                    </a:cubicBezTo>
                    <a:cubicBezTo>
                      <a:pt x="17" y="13"/>
                      <a:pt x="17" y="12"/>
                      <a:pt x="16" y="11"/>
                    </a:cubicBezTo>
                    <a:cubicBezTo>
                      <a:pt x="16" y="10"/>
                      <a:pt x="15"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3" name="Freeform 339"/>
              <p:cNvSpPr>
                <a:spLocks noEditPoints="1"/>
              </p:cNvSpPr>
              <p:nvPr/>
            </p:nvSpPr>
            <p:spPr bwMode="auto">
              <a:xfrm>
                <a:off x="-4008439" y="3729038"/>
                <a:ext cx="53975" cy="50800"/>
              </a:xfrm>
              <a:custGeom>
                <a:avLst/>
                <a:gdLst>
                  <a:gd name="T0" fmla="*/ 13 w 25"/>
                  <a:gd name="T1" fmla="*/ 24 h 24"/>
                  <a:gd name="T2" fmla="*/ 3 w 25"/>
                  <a:gd name="T3" fmla="*/ 18 h 24"/>
                  <a:gd name="T4" fmla="*/ 7 w 25"/>
                  <a:gd name="T5" fmla="*/ 1 h 24"/>
                  <a:gd name="T6" fmla="*/ 13 w 25"/>
                  <a:gd name="T7" fmla="*/ 0 h 24"/>
                  <a:gd name="T8" fmla="*/ 23 w 25"/>
                  <a:gd name="T9" fmla="*/ 6 h 24"/>
                  <a:gd name="T10" fmla="*/ 25 w 25"/>
                  <a:gd name="T11" fmla="*/ 15 h 24"/>
                  <a:gd name="T12" fmla="*/ 19 w 25"/>
                  <a:gd name="T13" fmla="*/ 22 h 24"/>
                  <a:gd name="T14" fmla="*/ 13 w 25"/>
                  <a:gd name="T15" fmla="*/ 24 h 24"/>
                  <a:gd name="T16" fmla="*/ 13 w 25"/>
                  <a:gd name="T17" fmla="*/ 8 h 24"/>
                  <a:gd name="T18" fmla="*/ 11 w 25"/>
                  <a:gd name="T19" fmla="*/ 8 h 24"/>
                  <a:gd name="T20" fmla="*/ 10 w 25"/>
                  <a:gd name="T21" fmla="*/ 14 h 24"/>
                  <a:gd name="T22" fmla="*/ 15 w 25"/>
                  <a:gd name="T23" fmla="*/ 15 h 24"/>
                  <a:gd name="T24" fmla="*/ 17 w 25"/>
                  <a:gd name="T25" fmla="*/ 13 h 24"/>
                  <a:gd name="T26" fmla="*/ 16 w 25"/>
                  <a:gd name="T27" fmla="*/ 10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5" y="21"/>
                      <a:pt x="3" y="18"/>
                    </a:cubicBezTo>
                    <a:cubicBezTo>
                      <a:pt x="0" y="12"/>
                      <a:pt x="2" y="4"/>
                      <a:pt x="7" y="1"/>
                    </a:cubicBezTo>
                    <a:cubicBezTo>
                      <a:pt x="9" y="0"/>
                      <a:pt x="11" y="0"/>
                      <a:pt x="13" y="0"/>
                    </a:cubicBezTo>
                    <a:cubicBezTo>
                      <a:pt x="17" y="0"/>
                      <a:pt x="21" y="2"/>
                      <a:pt x="23" y="6"/>
                    </a:cubicBezTo>
                    <a:cubicBezTo>
                      <a:pt x="25" y="9"/>
                      <a:pt x="25" y="12"/>
                      <a:pt x="25" y="15"/>
                    </a:cubicBezTo>
                    <a:cubicBezTo>
                      <a:pt x="24" y="18"/>
                      <a:pt x="22" y="21"/>
                      <a:pt x="19" y="22"/>
                    </a:cubicBezTo>
                    <a:cubicBezTo>
                      <a:pt x="17" y="23"/>
                      <a:pt x="15" y="24"/>
                      <a:pt x="13" y="24"/>
                    </a:cubicBezTo>
                    <a:close/>
                    <a:moveTo>
                      <a:pt x="13" y="8"/>
                    </a:moveTo>
                    <a:cubicBezTo>
                      <a:pt x="12" y="8"/>
                      <a:pt x="12" y="8"/>
                      <a:pt x="11" y="8"/>
                    </a:cubicBezTo>
                    <a:cubicBezTo>
                      <a:pt x="9" y="9"/>
                      <a:pt x="9" y="12"/>
                      <a:pt x="10" y="14"/>
                    </a:cubicBezTo>
                    <a:cubicBezTo>
                      <a:pt x="11" y="16"/>
                      <a:pt x="13" y="16"/>
                      <a:pt x="15" y="15"/>
                    </a:cubicBezTo>
                    <a:cubicBezTo>
                      <a:pt x="16" y="15"/>
                      <a:pt x="17" y="14"/>
                      <a:pt x="17" y="13"/>
                    </a:cubicBezTo>
                    <a:cubicBezTo>
                      <a:pt x="17" y="12"/>
                      <a:pt x="17" y="11"/>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4" name="Freeform 340"/>
              <p:cNvSpPr>
                <a:spLocks noEditPoints="1"/>
              </p:cNvSpPr>
              <p:nvPr/>
            </p:nvSpPr>
            <p:spPr bwMode="auto">
              <a:xfrm>
                <a:off x="-4038601" y="3743325"/>
                <a:ext cx="57150" cy="52388"/>
              </a:xfrm>
              <a:custGeom>
                <a:avLst/>
                <a:gdLst>
                  <a:gd name="T0" fmla="*/ 14 w 26"/>
                  <a:gd name="T1" fmla="*/ 24 h 24"/>
                  <a:gd name="T2" fmla="*/ 3 w 26"/>
                  <a:gd name="T3" fmla="*/ 18 h 24"/>
                  <a:gd name="T4" fmla="*/ 8 w 26"/>
                  <a:gd name="T5" fmla="*/ 2 h 24"/>
                  <a:gd name="T6" fmla="*/ 13 w 26"/>
                  <a:gd name="T7" fmla="*/ 0 h 24"/>
                  <a:gd name="T8" fmla="*/ 24 w 26"/>
                  <a:gd name="T9" fmla="*/ 7 h 24"/>
                  <a:gd name="T10" fmla="*/ 25 w 26"/>
                  <a:gd name="T11" fmla="*/ 16 h 24"/>
                  <a:gd name="T12" fmla="*/ 19 w 26"/>
                  <a:gd name="T13" fmla="*/ 23 h 24"/>
                  <a:gd name="T14" fmla="*/ 14 w 26"/>
                  <a:gd name="T15" fmla="*/ 24 h 24"/>
                  <a:gd name="T16" fmla="*/ 13 w 26"/>
                  <a:gd name="T17" fmla="*/ 8 h 24"/>
                  <a:gd name="T18" fmla="*/ 12 w 26"/>
                  <a:gd name="T19" fmla="*/ 9 h 24"/>
                  <a:gd name="T20" fmla="*/ 11 w 26"/>
                  <a:gd name="T21" fmla="*/ 14 h 24"/>
                  <a:gd name="T22" fmla="*/ 14 w 26"/>
                  <a:gd name="T23" fmla="*/ 16 h 24"/>
                  <a:gd name="T24" fmla="*/ 16 w 26"/>
                  <a:gd name="T25" fmla="*/ 16 h 24"/>
                  <a:gd name="T26" fmla="*/ 17 w 26"/>
                  <a:gd name="T27" fmla="*/ 14 h 24"/>
                  <a:gd name="T28" fmla="*/ 17 w 26"/>
                  <a:gd name="T29" fmla="*/ 11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0" y="24"/>
                      <a:pt x="5" y="22"/>
                      <a:pt x="3" y="18"/>
                    </a:cubicBezTo>
                    <a:cubicBezTo>
                      <a:pt x="0" y="12"/>
                      <a:pt x="3" y="4"/>
                      <a:pt x="8" y="2"/>
                    </a:cubicBezTo>
                    <a:cubicBezTo>
                      <a:pt x="10" y="1"/>
                      <a:pt x="12" y="0"/>
                      <a:pt x="13" y="0"/>
                    </a:cubicBezTo>
                    <a:cubicBezTo>
                      <a:pt x="18" y="0"/>
                      <a:pt x="22" y="3"/>
                      <a:pt x="24" y="7"/>
                    </a:cubicBezTo>
                    <a:cubicBezTo>
                      <a:pt x="26" y="10"/>
                      <a:pt x="26" y="13"/>
                      <a:pt x="25" y="16"/>
                    </a:cubicBezTo>
                    <a:cubicBezTo>
                      <a:pt x="24" y="19"/>
                      <a:pt x="22" y="22"/>
                      <a:pt x="19" y="23"/>
                    </a:cubicBezTo>
                    <a:cubicBezTo>
                      <a:pt x="18" y="24"/>
                      <a:pt x="16" y="24"/>
                      <a:pt x="14" y="24"/>
                    </a:cubicBezTo>
                    <a:close/>
                    <a:moveTo>
                      <a:pt x="13" y="8"/>
                    </a:moveTo>
                    <a:cubicBezTo>
                      <a:pt x="13" y="8"/>
                      <a:pt x="12" y="9"/>
                      <a:pt x="12" y="9"/>
                    </a:cubicBezTo>
                    <a:cubicBezTo>
                      <a:pt x="10" y="10"/>
                      <a:pt x="10" y="12"/>
                      <a:pt x="11" y="14"/>
                    </a:cubicBezTo>
                    <a:cubicBezTo>
                      <a:pt x="11" y="15"/>
                      <a:pt x="13" y="16"/>
                      <a:pt x="14" y="16"/>
                    </a:cubicBezTo>
                    <a:cubicBezTo>
                      <a:pt x="15" y="16"/>
                      <a:pt x="15" y="16"/>
                      <a:pt x="16" y="16"/>
                    </a:cubicBezTo>
                    <a:cubicBezTo>
                      <a:pt x="17" y="15"/>
                      <a:pt x="17" y="15"/>
                      <a:pt x="17" y="14"/>
                    </a:cubicBezTo>
                    <a:cubicBezTo>
                      <a:pt x="18" y="13"/>
                      <a:pt x="18"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5" name="Freeform 341"/>
              <p:cNvSpPr>
                <a:spLocks noEditPoints="1"/>
              </p:cNvSpPr>
              <p:nvPr/>
            </p:nvSpPr>
            <p:spPr bwMode="auto">
              <a:xfrm>
                <a:off x="-4065589" y="3759200"/>
                <a:ext cx="53975" cy="50800"/>
              </a:xfrm>
              <a:custGeom>
                <a:avLst/>
                <a:gdLst>
                  <a:gd name="T0" fmla="*/ 13 w 25"/>
                  <a:gd name="T1" fmla="*/ 24 h 24"/>
                  <a:gd name="T2" fmla="*/ 2 w 25"/>
                  <a:gd name="T3" fmla="*/ 17 h 24"/>
                  <a:gd name="T4" fmla="*/ 8 w 25"/>
                  <a:gd name="T5" fmla="*/ 1 h 24"/>
                  <a:gd name="T6" fmla="*/ 12 w 25"/>
                  <a:gd name="T7" fmla="*/ 0 h 24"/>
                  <a:gd name="T8" fmla="*/ 13 w 25"/>
                  <a:gd name="T9" fmla="*/ 0 h 24"/>
                  <a:gd name="T10" fmla="*/ 17 w 25"/>
                  <a:gd name="T11" fmla="*/ 1 h 24"/>
                  <a:gd name="T12" fmla="*/ 24 w 25"/>
                  <a:gd name="T13" fmla="*/ 7 h 24"/>
                  <a:gd name="T14" fmla="*/ 24 w 25"/>
                  <a:gd name="T15" fmla="*/ 16 h 24"/>
                  <a:gd name="T16" fmla="*/ 22 w 25"/>
                  <a:gd name="T17" fmla="*/ 20 h 24"/>
                  <a:gd name="T18" fmla="*/ 18 w 25"/>
                  <a:gd name="T19" fmla="*/ 23 h 24"/>
                  <a:gd name="T20" fmla="*/ 13 w 25"/>
                  <a:gd name="T21" fmla="*/ 24 h 24"/>
                  <a:gd name="T22" fmla="*/ 13 w 25"/>
                  <a:gd name="T23" fmla="*/ 8 h 24"/>
                  <a:gd name="T24" fmla="*/ 13 w 25"/>
                  <a:gd name="T25" fmla="*/ 8 h 24"/>
                  <a:gd name="T26" fmla="*/ 11 w 25"/>
                  <a:gd name="T27" fmla="*/ 9 h 24"/>
                  <a:gd name="T28" fmla="*/ 10 w 25"/>
                  <a:gd name="T29" fmla="*/ 14 h 24"/>
                  <a:gd name="T30" fmla="*/ 15 w 25"/>
                  <a:gd name="T31" fmla="*/ 16 h 24"/>
                  <a:gd name="T32" fmla="*/ 16 w 25"/>
                  <a:gd name="T33" fmla="*/ 15 h 24"/>
                  <a:gd name="T34" fmla="*/ 17 w 25"/>
                  <a:gd name="T35" fmla="*/ 14 h 24"/>
                  <a:gd name="T36" fmla="*/ 16 w 25"/>
                  <a:gd name="T37" fmla="*/ 11 h 24"/>
                  <a:gd name="T38" fmla="*/ 14 w 25"/>
                  <a:gd name="T39" fmla="*/ 9 h 24"/>
                  <a:gd name="T40" fmla="*/ 13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3" y="24"/>
                    </a:moveTo>
                    <a:cubicBezTo>
                      <a:pt x="9" y="24"/>
                      <a:pt x="4" y="21"/>
                      <a:pt x="2" y="17"/>
                    </a:cubicBezTo>
                    <a:cubicBezTo>
                      <a:pt x="0" y="11"/>
                      <a:pt x="2" y="4"/>
                      <a:pt x="8" y="1"/>
                    </a:cubicBezTo>
                    <a:cubicBezTo>
                      <a:pt x="9" y="1"/>
                      <a:pt x="11" y="0"/>
                      <a:pt x="12" y="0"/>
                    </a:cubicBezTo>
                    <a:cubicBezTo>
                      <a:pt x="13" y="0"/>
                      <a:pt x="13" y="0"/>
                      <a:pt x="13" y="0"/>
                    </a:cubicBezTo>
                    <a:cubicBezTo>
                      <a:pt x="14" y="0"/>
                      <a:pt x="16" y="0"/>
                      <a:pt x="17" y="1"/>
                    </a:cubicBezTo>
                    <a:cubicBezTo>
                      <a:pt x="20" y="2"/>
                      <a:pt x="22" y="4"/>
                      <a:pt x="24" y="7"/>
                    </a:cubicBezTo>
                    <a:cubicBezTo>
                      <a:pt x="25" y="10"/>
                      <a:pt x="25" y="13"/>
                      <a:pt x="24" y="16"/>
                    </a:cubicBezTo>
                    <a:cubicBezTo>
                      <a:pt x="24" y="18"/>
                      <a:pt x="23" y="19"/>
                      <a:pt x="22" y="20"/>
                    </a:cubicBezTo>
                    <a:cubicBezTo>
                      <a:pt x="21" y="22"/>
                      <a:pt x="20" y="22"/>
                      <a:pt x="18" y="23"/>
                    </a:cubicBezTo>
                    <a:cubicBezTo>
                      <a:pt x="17" y="24"/>
                      <a:pt x="15" y="24"/>
                      <a:pt x="13" y="24"/>
                    </a:cubicBezTo>
                    <a:close/>
                    <a:moveTo>
                      <a:pt x="13" y="8"/>
                    </a:moveTo>
                    <a:cubicBezTo>
                      <a:pt x="13" y="8"/>
                      <a:pt x="13" y="8"/>
                      <a:pt x="13" y="8"/>
                    </a:cubicBezTo>
                    <a:cubicBezTo>
                      <a:pt x="12" y="8"/>
                      <a:pt x="12" y="8"/>
                      <a:pt x="11" y="9"/>
                    </a:cubicBezTo>
                    <a:cubicBezTo>
                      <a:pt x="10" y="9"/>
                      <a:pt x="9" y="12"/>
                      <a:pt x="10" y="14"/>
                    </a:cubicBezTo>
                    <a:cubicBezTo>
                      <a:pt x="11" y="16"/>
                      <a:pt x="13" y="17"/>
                      <a:pt x="15" y="16"/>
                    </a:cubicBezTo>
                    <a:cubicBezTo>
                      <a:pt x="15" y="16"/>
                      <a:pt x="16" y="15"/>
                      <a:pt x="16" y="15"/>
                    </a:cubicBezTo>
                    <a:cubicBezTo>
                      <a:pt x="16" y="15"/>
                      <a:pt x="16" y="14"/>
                      <a:pt x="17" y="14"/>
                    </a:cubicBezTo>
                    <a:cubicBezTo>
                      <a:pt x="17" y="13"/>
                      <a:pt x="17"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6" name="Freeform 342"/>
              <p:cNvSpPr>
                <a:spLocks noEditPoints="1"/>
              </p:cNvSpPr>
              <p:nvPr/>
            </p:nvSpPr>
            <p:spPr bwMode="auto">
              <a:xfrm>
                <a:off x="-3944939" y="3730625"/>
                <a:ext cx="53975" cy="52388"/>
              </a:xfrm>
              <a:custGeom>
                <a:avLst/>
                <a:gdLst>
                  <a:gd name="T0" fmla="*/ 13 w 25"/>
                  <a:gd name="T1" fmla="*/ 24 h 24"/>
                  <a:gd name="T2" fmla="*/ 10 w 25"/>
                  <a:gd name="T3" fmla="*/ 24 h 24"/>
                  <a:gd name="T4" fmla="*/ 3 w 25"/>
                  <a:gd name="T5" fmla="*/ 19 h 24"/>
                  <a:gd name="T6" fmla="*/ 1 w 25"/>
                  <a:gd name="T7" fmla="*/ 9 h 24"/>
                  <a:gd name="T8" fmla="*/ 3 w 25"/>
                  <a:gd name="T9" fmla="*/ 5 h 24"/>
                  <a:gd name="T10" fmla="*/ 6 w 25"/>
                  <a:gd name="T11" fmla="*/ 2 h 24"/>
                  <a:gd name="T12" fmla="*/ 13 w 25"/>
                  <a:gd name="T13" fmla="*/ 0 h 24"/>
                  <a:gd name="T14" fmla="*/ 23 w 25"/>
                  <a:gd name="T15" fmla="*/ 5 h 24"/>
                  <a:gd name="T16" fmla="*/ 25 w 25"/>
                  <a:gd name="T17" fmla="*/ 14 h 24"/>
                  <a:gd name="T18" fmla="*/ 20 w 25"/>
                  <a:gd name="T19" fmla="*/ 22 h 24"/>
                  <a:gd name="T20" fmla="*/ 15 w 25"/>
                  <a:gd name="T21" fmla="*/ 24 h 24"/>
                  <a:gd name="T22" fmla="*/ 13 w 25"/>
                  <a:gd name="T23" fmla="*/ 24 h 24"/>
                  <a:gd name="T24" fmla="*/ 13 w 25"/>
                  <a:gd name="T25" fmla="*/ 8 h 24"/>
                  <a:gd name="T26" fmla="*/ 10 w 25"/>
                  <a:gd name="T27" fmla="*/ 8 h 24"/>
                  <a:gd name="T28" fmla="*/ 9 w 25"/>
                  <a:gd name="T29" fmla="*/ 10 h 24"/>
                  <a:gd name="T30" fmla="*/ 9 w 25"/>
                  <a:gd name="T31" fmla="*/ 11 h 24"/>
                  <a:gd name="T32" fmla="*/ 9 w 25"/>
                  <a:gd name="T33" fmla="*/ 14 h 24"/>
                  <a:gd name="T34" fmla="*/ 12 w 25"/>
                  <a:gd name="T35" fmla="*/ 16 h 24"/>
                  <a:gd name="T36" fmla="*/ 14 w 25"/>
                  <a:gd name="T37" fmla="*/ 16 h 24"/>
                  <a:gd name="T38" fmla="*/ 15 w 25"/>
                  <a:gd name="T39" fmla="*/ 15 h 24"/>
                  <a:gd name="T40" fmla="*/ 17 w 25"/>
                  <a:gd name="T41" fmla="*/ 13 h 24"/>
                  <a:gd name="T42" fmla="*/ 16 w 25"/>
                  <a:gd name="T43" fmla="*/ 10 h 24"/>
                  <a:gd name="T44" fmla="*/ 13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3" y="24"/>
                    </a:moveTo>
                    <a:cubicBezTo>
                      <a:pt x="12" y="24"/>
                      <a:pt x="11" y="24"/>
                      <a:pt x="10" y="24"/>
                    </a:cubicBezTo>
                    <a:cubicBezTo>
                      <a:pt x="7" y="23"/>
                      <a:pt x="4" y="21"/>
                      <a:pt x="3" y="19"/>
                    </a:cubicBezTo>
                    <a:cubicBezTo>
                      <a:pt x="1" y="16"/>
                      <a:pt x="0" y="13"/>
                      <a:pt x="1" y="9"/>
                    </a:cubicBezTo>
                    <a:cubicBezTo>
                      <a:pt x="1" y="8"/>
                      <a:pt x="2" y="7"/>
                      <a:pt x="3" y="5"/>
                    </a:cubicBezTo>
                    <a:cubicBezTo>
                      <a:pt x="3" y="4"/>
                      <a:pt x="5" y="3"/>
                      <a:pt x="6" y="2"/>
                    </a:cubicBezTo>
                    <a:cubicBezTo>
                      <a:pt x="8" y="0"/>
                      <a:pt x="10" y="0"/>
                      <a:pt x="13" y="0"/>
                    </a:cubicBezTo>
                    <a:cubicBezTo>
                      <a:pt x="16" y="0"/>
                      <a:pt x="20" y="2"/>
                      <a:pt x="23" y="5"/>
                    </a:cubicBezTo>
                    <a:cubicBezTo>
                      <a:pt x="24" y="7"/>
                      <a:pt x="25" y="11"/>
                      <a:pt x="25" y="14"/>
                    </a:cubicBezTo>
                    <a:cubicBezTo>
                      <a:pt x="24" y="17"/>
                      <a:pt x="22" y="20"/>
                      <a:pt x="20" y="22"/>
                    </a:cubicBezTo>
                    <a:cubicBezTo>
                      <a:pt x="18" y="23"/>
                      <a:pt x="17" y="24"/>
                      <a:pt x="15" y="24"/>
                    </a:cubicBezTo>
                    <a:cubicBezTo>
                      <a:pt x="14" y="24"/>
                      <a:pt x="14" y="24"/>
                      <a:pt x="13" y="24"/>
                    </a:cubicBezTo>
                    <a:close/>
                    <a:moveTo>
                      <a:pt x="13" y="8"/>
                    </a:moveTo>
                    <a:cubicBezTo>
                      <a:pt x="12" y="8"/>
                      <a:pt x="11" y="8"/>
                      <a:pt x="10" y="8"/>
                    </a:cubicBezTo>
                    <a:cubicBezTo>
                      <a:pt x="10" y="9"/>
                      <a:pt x="10" y="9"/>
                      <a:pt x="9" y="10"/>
                    </a:cubicBezTo>
                    <a:cubicBezTo>
                      <a:pt x="9" y="10"/>
                      <a:pt x="9" y="11"/>
                      <a:pt x="9" y="11"/>
                    </a:cubicBezTo>
                    <a:cubicBezTo>
                      <a:pt x="9" y="12"/>
                      <a:pt x="9" y="13"/>
                      <a:pt x="9" y="14"/>
                    </a:cubicBezTo>
                    <a:cubicBezTo>
                      <a:pt x="10" y="15"/>
                      <a:pt x="11" y="16"/>
                      <a:pt x="12" y="16"/>
                    </a:cubicBezTo>
                    <a:cubicBezTo>
                      <a:pt x="13" y="16"/>
                      <a:pt x="13" y="16"/>
                      <a:pt x="14" y="16"/>
                    </a:cubicBezTo>
                    <a:cubicBezTo>
                      <a:pt x="14" y="16"/>
                      <a:pt x="14" y="16"/>
                      <a:pt x="15" y="15"/>
                    </a:cubicBezTo>
                    <a:cubicBezTo>
                      <a:pt x="16" y="15"/>
                      <a:pt x="17" y="14"/>
                      <a:pt x="17" y="13"/>
                    </a:cubicBezTo>
                    <a:cubicBezTo>
                      <a:pt x="17" y="11"/>
                      <a:pt x="17" y="10"/>
                      <a:pt x="16" y="10"/>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7" name="Freeform 343"/>
              <p:cNvSpPr>
                <a:spLocks noEditPoints="1"/>
              </p:cNvSpPr>
              <p:nvPr/>
            </p:nvSpPr>
            <p:spPr bwMode="auto">
              <a:xfrm>
                <a:off x="-3973514" y="3749675"/>
                <a:ext cx="53975" cy="52388"/>
              </a:xfrm>
              <a:custGeom>
                <a:avLst/>
                <a:gdLst>
                  <a:gd name="T0" fmla="*/ 12 w 25"/>
                  <a:gd name="T1" fmla="*/ 24 h 24"/>
                  <a:gd name="T2" fmla="*/ 9 w 25"/>
                  <a:gd name="T3" fmla="*/ 23 h 24"/>
                  <a:gd name="T4" fmla="*/ 2 w 25"/>
                  <a:gd name="T5" fmla="*/ 18 h 24"/>
                  <a:gd name="T6" fmla="*/ 1 w 25"/>
                  <a:gd name="T7" fmla="*/ 9 h 24"/>
                  <a:gd name="T8" fmla="*/ 6 w 25"/>
                  <a:gd name="T9" fmla="*/ 1 h 24"/>
                  <a:gd name="T10" fmla="*/ 12 w 25"/>
                  <a:gd name="T11" fmla="*/ 0 h 24"/>
                  <a:gd name="T12" fmla="*/ 22 w 25"/>
                  <a:gd name="T13" fmla="*/ 5 h 24"/>
                  <a:gd name="T14" fmla="*/ 24 w 25"/>
                  <a:gd name="T15" fmla="*/ 14 h 24"/>
                  <a:gd name="T16" fmla="*/ 19 w 25"/>
                  <a:gd name="T17" fmla="*/ 22 h 24"/>
                  <a:gd name="T18" fmla="*/ 12 w 25"/>
                  <a:gd name="T19" fmla="*/ 24 h 24"/>
                  <a:gd name="T20" fmla="*/ 12 w 25"/>
                  <a:gd name="T21" fmla="*/ 8 h 24"/>
                  <a:gd name="T22" fmla="*/ 10 w 25"/>
                  <a:gd name="T23" fmla="*/ 8 h 24"/>
                  <a:gd name="T24" fmla="*/ 8 w 25"/>
                  <a:gd name="T25" fmla="*/ 11 h 24"/>
                  <a:gd name="T26" fmla="*/ 9 w 25"/>
                  <a:gd name="T27" fmla="*/ 14 h 24"/>
                  <a:gd name="T28" fmla="*/ 11 w 25"/>
                  <a:gd name="T29" fmla="*/ 16 h 24"/>
                  <a:gd name="T30" fmla="*/ 14 w 25"/>
                  <a:gd name="T31" fmla="*/ 15 h 24"/>
                  <a:gd name="T32" fmla="*/ 16 w 25"/>
                  <a:gd name="T33" fmla="*/ 12 h 24"/>
                  <a:gd name="T34" fmla="*/ 16 w 25"/>
                  <a:gd name="T35" fmla="*/ 10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11" y="24"/>
                      <a:pt x="10" y="24"/>
                      <a:pt x="9" y="23"/>
                    </a:cubicBezTo>
                    <a:cubicBezTo>
                      <a:pt x="6" y="23"/>
                      <a:pt x="4" y="21"/>
                      <a:pt x="2" y="18"/>
                    </a:cubicBezTo>
                    <a:cubicBezTo>
                      <a:pt x="0" y="15"/>
                      <a:pt x="0" y="12"/>
                      <a:pt x="1" y="9"/>
                    </a:cubicBezTo>
                    <a:cubicBezTo>
                      <a:pt x="1" y="6"/>
                      <a:pt x="3" y="3"/>
                      <a:pt x="6" y="1"/>
                    </a:cubicBezTo>
                    <a:cubicBezTo>
                      <a:pt x="8" y="0"/>
                      <a:pt x="10" y="0"/>
                      <a:pt x="12" y="0"/>
                    </a:cubicBezTo>
                    <a:cubicBezTo>
                      <a:pt x="16" y="0"/>
                      <a:pt x="20" y="2"/>
                      <a:pt x="22" y="5"/>
                    </a:cubicBezTo>
                    <a:cubicBezTo>
                      <a:pt x="24" y="8"/>
                      <a:pt x="25" y="11"/>
                      <a:pt x="24" y="14"/>
                    </a:cubicBezTo>
                    <a:cubicBezTo>
                      <a:pt x="23" y="17"/>
                      <a:pt x="22" y="20"/>
                      <a:pt x="19" y="22"/>
                    </a:cubicBezTo>
                    <a:cubicBezTo>
                      <a:pt x="17" y="23"/>
                      <a:pt x="15" y="24"/>
                      <a:pt x="12" y="24"/>
                    </a:cubicBezTo>
                    <a:close/>
                    <a:moveTo>
                      <a:pt x="12" y="8"/>
                    </a:moveTo>
                    <a:cubicBezTo>
                      <a:pt x="11" y="8"/>
                      <a:pt x="11" y="8"/>
                      <a:pt x="10" y="8"/>
                    </a:cubicBezTo>
                    <a:cubicBezTo>
                      <a:pt x="9" y="9"/>
                      <a:pt x="9" y="10"/>
                      <a:pt x="8" y="11"/>
                    </a:cubicBezTo>
                    <a:cubicBezTo>
                      <a:pt x="8" y="12"/>
                      <a:pt x="8" y="13"/>
                      <a:pt x="9" y="14"/>
                    </a:cubicBezTo>
                    <a:cubicBezTo>
                      <a:pt x="9" y="15"/>
                      <a:pt x="10" y="15"/>
                      <a:pt x="11" y="16"/>
                    </a:cubicBezTo>
                    <a:cubicBezTo>
                      <a:pt x="12" y="16"/>
                      <a:pt x="13" y="16"/>
                      <a:pt x="14" y="15"/>
                    </a:cubicBezTo>
                    <a:cubicBezTo>
                      <a:pt x="15" y="15"/>
                      <a:pt x="16" y="14"/>
                      <a:pt x="16" y="12"/>
                    </a:cubicBezTo>
                    <a:cubicBezTo>
                      <a:pt x="16" y="11"/>
                      <a:pt x="16" y="10"/>
                      <a:pt x="16" y="10"/>
                    </a:cubicBezTo>
                    <a:cubicBezTo>
                      <a:pt x="15" y="8"/>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8" name="Freeform 344"/>
              <p:cNvSpPr>
                <a:spLocks noEditPoints="1"/>
              </p:cNvSpPr>
              <p:nvPr/>
            </p:nvSpPr>
            <p:spPr bwMode="auto">
              <a:xfrm>
                <a:off x="-4005264" y="3767138"/>
                <a:ext cx="55563" cy="52388"/>
              </a:xfrm>
              <a:custGeom>
                <a:avLst/>
                <a:gdLst>
                  <a:gd name="T0" fmla="*/ 13 w 26"/>
                  <a:gd name="T1" fmla="*/ 24 h 24"/>
                  <a:gd name="T2" fmla="*/ 3 w 26"/>
                  <a:gd name="T3" fmla="*/ 18 h 24"/>
                  <a:gd name="T4" fmla="*/ 7 w 26"/>
                  <a:gd name="T5" fmla="*/ 1 h 24"/>
                  <a:gd name="T6" fmla="*/ 13 w 26"/>
                  <a:gd name="T7" fmla="*/ 0 h 24"/>
                  <a:gd name="T8" fmla="*/ 24 w 26"/>
                  <a:gd name="T9" fmla="*/ 6 h 24"/>
                  <a:gd name="T10" fmla="*/ 25 w 26"/>
                  <a:gd name="T11" fmla="*/ 15 h 24"/>
                  <a:gd name="T12" fmla="*/ 19 w 26"/>
                  <a:gd name="T13" fmla="*/ 22 h 24"/>
                  <a:gd name="T14" fmla="*/ 13 w 26"/>
                  <a:gd name="T15" fmla="*/ 24 h 24"/>
                  <a:gd name="T16" fmla="*/ 13 w 26"/>
                  <a:gd name="T17" fmla="*/ 8 h 24"/>
                  <a:gd name="T18" fmla="*/ 11 w 26"/>
                  <a:gd name="T19" fmla="*/ 8 h 24"/>
                  <a:gd name="T20" fmla="*/ 10 w 26"/>
                  <a:gd name="T21" fmla="*/ 14 h 24"/>
                  <a:gd name="T22" fmla="*/ 15 w 26"/>
                  <a:gd name="T23" fmla="*/ 15 h 24"/>
                  <a:gd name="T24" fmla="*/ 17 w 26"/>
                  <a:gd name="T25" fmla="*/ 13 h 24"/>
                  <a:gd name="T26" fmla="*/ 17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9" y="24"/>
                      <a:pt x="5" y="22"/>
                      <a:pt x="3" y="18"/>
                    </a:cubicBezTo>
                    <a:cubicBezTo>
                      <a:pt x="0" y="12"/>
                      <a:pt x="2" y="5"/>
                      <a:pt x="7" y="1"/>
                    </a:cubicBezTo>
                    <a:cubicBezTo>
                      <a:pt x="9" y="0"/>
                      <a:pt x="11" y="0"/>
                      <a:pt x="13" y="0"/>
                    </a:cubicBezTo>
                    <a:cubicBezTo>
                      <a:pt x="18" y="0"/>
                      <a:pt x="22" y="2"/>
                      <a:pt x="24" y="6"/>
                    </a:cubicBezTo>
                    <a:cubicBezTo>
                      <a:pt x="26" y="9"/>
                      <a:pt x="26" y="12"/>
                      <a:pt x="25" y="15"/>
                    </a:cubicBezTo>
                    <a:cubicBezTo>
                      <a:pt x="24" y="18"/>
                      <a:pt x="22" y="21"/>
                      <a:pt x="19" y="22"/>
                    </a:cubicBezTo>
                    <a:cubicBezTo>
                      <a:pt x="18" y="23"/>
                      <a:pt x="16" y="24"/>
                      <a:pt x="13" y="24"/>
                    </a:cubicBezTo>
                    <a:close/>
                    <a:moveTo>
                      <a:pt x="13" y="8"/>
                    </a:moveTo>
                    <a:cubicBezTo>
                      <a:pt x="13" y="8"/>
                      <a:pt x="12" y="8"/>
                      <a:pt x="11" y="8"/>
                    </a:cubicBezTo>
                    <a:cubicBezTo>
                      <a:pt x="10" y="9"/>
                      <a:pt x="9" y="12"/>
                      <a:pt x="10" y="14"/>
                    </a:cubicBezTo>
                    <a:cubicBezTo>
                      <a:pt x="11" y="16"/>
                      <a:pt x="13" y="17"/>
                      <a:pt x="15" y="15"/>
                    </a:cubicBezTo>
                    <a:cubicBezTo>
                      <a:pt x="16" y="15"/>
                      <a:pt x="17" y="14"/>
                      <a:pt x="17" y="13"/>
                    </a:cubicBezTo>
                    <a:cubicBezTo>
                      <a:pt x="18"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9" name="Freeform 345"/>
              <p:cNvSpPr>
                <a:spLocks noEditPoints="1"/>
              </p:cNvSpPr>
              <p:nvPr/>
            </p:nvSpPr>
            <p:spPr bwMode="auto">
              <a:xfrm>
                <a:off x="-4033839" y="3783013"/>
                <a:ext cx="53975" cy="52388"/>
              </a:xfrm>
              <a:custGeom>
                <a:avLst/>
                <a:gdLst>
                  <a:gd name="T0" fmla="*/ 12 w 25"/>
                  <a:gd name="T1" fmla="*/ 25 h 25"/>
                  <a:gd name="T2" fmla="*/ 8 w 25"/>
                  <a:gd name="T3" fmla="*/ 24 h 25"/>
                  <a:gd name="T4" fmla="*/ 1 w 25"/>
                  <a:gd name="T5" fmla="*/ 18 h 25"/>
                  <a:gd name="T6" fmla="*/ 1 w 25"/>
                  <a:gd name="T7" fmla="*/ 8 h 25"/>
                  <a:gd name="T8" fmla="*/ 7 w 25"/>
                  <a:gd name="T9" fmla="*/ 1 h 25"/>
                  <a:gd name="T10" fmla="*/ 12 w 25"/>
                  <a:gd name="T11" fmla="*/ 0 h 25"/>
                  <a:gd name="T12" fmla="*/ 23 w 25"/>
                  <a:gd name="T13" fmla="*/ 7 h 25"/>
                  <a:gd name="T14" fmla="*/ 24 w 25"/>
                  <a:gd name="T15" fmla="*/ 16 h 25"/>
                  <a:gd name="T16" fmla="*/ 18 w 25"/>
                  <a:gd name="T17" fmla="*/ 23 h 25"/>
                  <a:gd name="T18" fmla="*/ 12 w 25"/>
                  <a:gd name="T19" fmla="*/ 25 h 25"/>
                  <a:gd name="T20" fmla="*/ 12 w 25"/>
                  <a:gd name="T21" fmla="*/ 8 h 25"/>
                  <a:gd name="T22" fmla="*/ 10 w 25"/>
                  <a:gd name="T23" fmla="*/ 9 h 25"/>
                  <a:gd name="T24" fmla="*/ 8 w 25"/>
                  <a:gd name="T25" fmla="*/ 11 h 25"/>
                  <a:gd name="T26" fmla="*/ 9 w 25"/>
                  <a:gd name="T27" fmla="*/ 14 h 25"/>
                  <a:gd name="T28" fmla="*/ 11 w 25"/>
                  <a:gd name="T29" fmla="*/ 16 h 25"/>
                  <a:gd name="T30" fmla="*/ 14 w 25"/>
                  <a:gd name="T31" fmla="*/ 16 h 25"/>
                  <a:gd name="T32" fmla="*/ 16 w 25"/>
                  <a:gd name="T33" fmla="*/ 14 h 25"/>
                  <a:gd name="T34" fmla="*/ 16 w 25"/>
                  <a:gd name="T35" fmla="*/ 11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1" y="25"/>
                      <a:pt x="10" y="24"/>
                      <a:pt x="8" y="24"/>
                    </a:cubicBezTo>
                    <a:cubicBezTo>
                      <a:pt x="5" y="23"/>
                      <a:pt x="3" y="21"/>
                      <a:pt x="1" y="18"/>
                    </a:cubicBezTo>
                    <a:cubicBezTo>
                      <a:pt x="0" y="15"/>
                      <a:pt x="0" y="11"/>
                      <a:pt x="1" y="8"/>
                    </a:cubicBezTo>
                    <a:cubicBezTo>
                      <a:pt x="2" y="5"/>
                      <a:pt x="4" y="3"/>
                      <a:pt x="7" y="1"/>
                    </a:cubicBezTo>
                    <a:cubicBezTo>
                      <a:pt x="8" y="1"/>
                      <a:pt x="10" y="0"/>
                      <a:pt x="12" y="0"/>
                    </a:cubicBezTo>
                    <a:cubicBezTo>
                      <a:pt x="17" y="0"/>
                      <a:pt x="21" y="3"/>
                      <a:pt x="23" y="7"/>
                    </a:cubicBezTo>
                    <a:cubicBezTo>
                      <a:pt x="24" y="10"/>
                      <a:pt x="25" y="13"/>
                      <a:pt x="24" y="16"/>
                    </a:cubicBezTo>
                    <a:cubicBezTo>
                      <a:pt x="23" y="19"/>
                      <a:pt x="21" y="22"/>
                      <a:pt x="18" y="23"/>
                    </a:cubicBezTo>
                    <a:cubicBezTo>
                      <a:pt x="16" y="24"/>
                      <a:pt x="14" y="25"/>
                      <a:pt x="12" y="25"/>
                    </a:cubicBezTo>
                    <a:close/>
                    <a:moveTo>
                      <a:pt x="12" y="8"/>
                    </a:moveTo>
                    <a:cubicBezTo>
                      <a:pt x="11" y="8"/>
                      <a:pt x="11" y="8"/>
                      <a:pt x="10" y="9"/>
                    </a:cubicBezTo>
                    <a:cubicBezTo>
                      <a:pt x="9" y="9"/>
                      <a:pt x="9" y="10"/>
                      <a:pt x="8" y="11"/>
                    </a:cubicBezTo>
                    <a:cubicBezTo>
                      <a:pt x="8" y="12"/>
                      <a:pt x="8" y="13"/>
                      <a:pt x="9" y="14"/>
                    </a:cubicBezTo>
                    <a:cubicBezTo>
                      <a:pt x="9" y="15"/>
                      <a:pt x="10" y="16"/>
                      <a:pt x="11" y="16"/>
                    </a:cubicBezTo>
                    <a:cubicBezTo>
                      <a:pt x="12" y="17"/>
                      <a:pt x="13" y="16"/>
                      <a:pt x="14" y="16"/>
                    </a:cubicBezTo>
                    <a:cubicBezTo>
                      <a:pt x="15" y="15"/>
                      <a:pt x="16" y="15"/>
                      <a:pt x="16" y="14"/>
                    </a:cubicBezTo>
                    <a:cubicBezTo>
                      <a:pt x="16" y="13"/>
                      <a:pt x="16" y="11"/>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0" name="Freeform 346"/>
              <p:cNvSpPr>
                <a:spLocks noEditPoints="1"/>
              </p:cNvSpPr>
              <p:nvPr/>
            </p:nvSpPr>
            <p:spPr bwMode="auto">
              <a:xfrm>
                <a:off x="-3943351" y="3767138"/>
                <a:ext cx="58738" cy="53975"/>
              </a:xfrm>
              <a:custGeom>
                <a:avLst/>
                <a:gdLst>
                  <a:gd name="T0" fmla="*/ 14 w 27"/>
                  <a:gd name="T1" fmla="*/ 25 h 25"/>
                  <a:gd name="T2" fmla="*/ 3 w 27"/>
                  <a:gd name="T3" fmla="*/ 20 h 25"/>
                  <a:gd name="T4" fmla="*/ 7 w 27"/>
                  <a:gd name="T5" fmla="*/ 3 h 25"/>
                  <a:gd name="T6" fmla="*/ 16 w 27"/>
                  <a:gd name="T7" fmla="*/ 1 h 25"/>
                  <a:gd name="T8" fmla="*/ 24 w 27"/>
                  <a:gd name="T9" fmla="*/ 6 h 25"/>
                  <a:gd name="T10" fmla="*/ 26 w 27"/>
                  <a:gd name="T11" fmla="*/ 15 h 25"/>
                  <a:gd name="T12" fmla="*/ 21 w 27"/>
                  <a:gd name="T13" fmla="*/ 23 h 25"/>
                  <a:gd name="T14" fmla="*/ 14 w 27"/>
                  <a:gd name="T15" fmla="*/ 25 h 25"/>
                  <a:gd name="T16" fmla="*/ 14 w 27"/>
                  <a:gd name="T17" fmla="*/ 9 h 25"/>
                  <a:gd name="T18" fmla="*/ 12 w 27"/>
                  <a:gd name="T19" fmla="*/ 9 h 25"/>
                  <a:gd name="T20" fmla="*/ 10 w 27"/>
                  <a:gd name="T21" fmla="*/ 15 h 25"/>
                  <a:gd name="T22" fmla="*/ 14 w 27"/>
                  <a:gd name="T23" fmla="*/ 17 h 25"/>
                  <a:gd name="T24" fmla="*/ 16 w 27"/>
                  <a:gd name="T25" fmla="*/ 16 h 25"/>
                  <a:gd name="T26" fmla="*/ 18 w 27"/>
                  <a:gd name="T27" fmla="*/ 14 h 25"/>
                  <a:gd name="T28" fmla="*/ 18 w 27"/>
                  <a:gd name="T29" fmla="*/ 11 h 25"/>
                  <a:gd name="T30" fmla="*/ 15 w 27"/>
                  <a:gd name="T31" fmla="*/ 9 h 25"/>
                  <a:gd name="T32" fmla="*/ 14 w 27"/>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4" y="25"/>
                    </a:moveTo>
                    <a:cubicBezTo>
                      <a:pt x="9" y="25"/>
                      <a:pt x="6" y="23"/>
                      <a:pt x="3" y="20"/>
                    </a:cubicBezTo>
                    <a:cubicBezTo>
                      <a:pt x="0" y="14"/>
                      <a:pt x="2" y="6"/>
                      <a:pt x="7" y="3"/>
                    </a:cubicBezTo>
                    <a:cubicBezTo>
                      <a:pt x="10" y="1"/>
                      <a:pt x="13" y="0"/>
                      <a:pt x="16" y="1"/>
                    </a:cubicBezTo>
                    <a:cubicBezTo>
                      <a:pt x="20" y="1"/>
                      <a:pt x="22" y="3"/>
                      <a:pt x="24" y="6"/>
                    </a:cubicBezTo>
                    <a:cubicBezTo>
                      <a:pt x="26" y="9"/>
                      <a:pt x="27" y="12"/>
                      <a:pt x="26" y="15"/>
                    </a:cubicBezTo>
                    <a:cubicBezTo>
                      <a:pt x="25" y="18"/>
                      <a:pt x="23" y="21"/>
                      <a:pt x="21" y="23"/>
                    </a:cubicBezTo>
                    <a:cubicBezTo>
                      <a:pt x="18" y="24"/>
                      <a:pt x="16" y="25"/>
                      <a:pt x="14" y="25"/>
                    </a:cubicBezTo>
                    <a:close/>
                    <a:moveTo>
                      <a:pt x="14" y="9"/>
                    </a:moveTo>
                    <a:cubicBezTo>
                      <a:pt x="13" y="9"/>
                      <a:pt x="13" y="9"/>
                      <a:pt x="12" y="9"/>
                    </a:cubicBezTo>
                    <a:cubicBezTo>
                      <a:pt x="10" y="11"/>
                      <a:pt x="9" y="13"/>
                      <a:pt x="10" y="15"/>
                    </a:cubicBezTo>
                    <a:cubicBezTo>
                      <a:pt x="11" y="16"/>
                      <a:pt x="12" y="17"/>
                      <a:pt x="14" y="17"/>
                    </a:cubicBezTo>
                    <a:cubicBezTo>
                      <a:pt x="14" y="17"/>
                      <a:pt x="15" y="17"/>
                      <a:pt x="16" y="16"/>
                    </a:cubicBezTo>
                    <a:cubicBezTo>
                      <a:pt x="17" y="16"/>
                      <a:pt x="18" y="15"/>
                      <a:pt x="18" y="14"/>
                    </a:cubicBezTo>
                    <a:cubicBezTo>
                      <a:pt x="18" y="12"/>
                      <a:pt x="18" y="11"/>
                      <a:pt x="18" y="11"/>
                    </a:cubicBezTo>
                    <a:cubicBezTo>
                      <a:pt x="17" y="10"/>
                      <a:pt x="16" y="9"/>
                      <a:pt x="15" y="9"/>
                    </a:cubicBezTo>
                    <a:lnTo>
                      <a:pt x="14"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1" name="Freeform 347"/>
              <p:cNvSpPr>
                <a:spLocks noEditPoints="1"/>
              </p:cNvSpPr>
              <p:nvPr/>
            </p:nvSpPr>
            <p:spPr bwMode="auto">
              <a:xfrm>
                <a:off x="-3962401" y="3816350"/>
                <a:ext cx="85725" cy="79375"/>
              </a:xfrm>
              <a:custGeom>
                <a:avLst/>
                <a:gdLst>
                  <a:gd name="T0" fmla="*/ 19 w 40"/>
                  <a:gd name="T1" fmla="*/ 37 h 37"/>
                  <a:gd name="T2" fmla="*/ 15 w 40"/>
                  <a:gd name="T3" fmla="*/ 37 h 37"/>
                  <a:gd name="T4" fmla="*/ 3 w 40"/>
                  <a:gd name="T5" fmla="*/ 28 h 37"/>
                  <a:gd name="T6" fmla="*/ 2 w 40"/>
                  <a:gd name="T7" fmla="*/ 14 h 37"/>
                  <a:gd name="T8" fmla="*/ 11 w 40"/>
                  <a:gd name="T9" fmla="*/ 3 h 37"/>
                  <a:gd name="T10" fmla="*/ 18 w 40"/>
                  <a:gd name="T11" fmla="*/ 0 h 37"/>
                  <a:gd name="T12" fmla="*/ 25 w 40"/>
                  <a:gd name="T13" fmla="*/ 0 h 37"/>
                  <a:gd name="T14" fmla="*/ 37 w 40"/>
                  <a:gd name="T15" fmla="*/ 8 h 37"/>
                  <a:gd name="T16" fmla="*/ 39 w 40"/>
                  <a:gd name="T17" fmla="*/ 22 h 37"/>
                  <a:gd name="T18" fmla="*/ 36 w 40"/>
                  <a:gd name="T19" fmla="*/ 29 h 37"/>
                  <a:gd name="T20" fmla="*/ 30 w 40"/>
                  <a:gd name="T21" fmla="*/ 34 h 37"/>
                  <a:gd name="T22" fmla="*/ 19 w 40"/>
                  <a:gd name="T23" fmla="*/ 37 h 37"/>
                  <a:gd name="T24" fmla="*/ 22 w 40"/>
                  <a:gd name="T25" fmla="*/ 8 h 37"/>
                  <a:gd name="T26" fmla="*/ 19 w 40"/>
                  <a:gd name="T27" fmla="*/ 8 h 37"/>
                  <a:gd name="T28" fmla="*/ 15 w 40"/>
                  <a:gd name="T29" fmla="*/ 10 h 37"/>
                  <a:gd name="T30" fmla="*/ 10 w 40"/>
                  <a:gd name="T31" fmla="*/ 16 h 37"/>
                  <a:gd name="T32" fmla="*/ 10 w 40"/>
                  <a:gd name="T33" fmla="*/ 24 h 37"/>
                  <a:gd name="T34" fmla="*/ 16 w 40"/>
                  <a:gd name="T35" fmla="*/ 29 h 37"/>
                  <a:gd name="T36" fmla="*/ 26 w 40"/>
                  <a:gd name="T37" fmla="*/ 27 h 37"/>
                  <a:gd name="T38" fmla="*/ 29 w 40"/>
                  <a:gd name="T39" fmla="*/ 24 h 37"/>
                  <a:gd name="T40" fmla="*/ 31 w 40"/>
                  <a:gd name="T41" fmla="*/ 20 h 37"/>
                  <a:gd name="T42" fmla="*/ 30 w 40"/>
                  <a:gd name="T43" fmla="*/ 12 h 37"/>
                  <a:gd name="T44" fmla="*/ 24 w 40"/>
                  <a:gd name="T45" fmla="*/ 8 h 37"/>
                  <a:gd name="T46" fmla="*/ 22 w 40"/>
                  <a:gd name="T4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37">
                    <a:moveTo>
                      <a:pt x="19" y="37"/>
                    </a:moveTo>
                    <a:cubicBezTo>
                      <a:pt x="17" y="37"/>
                      <a:pt x="16" y="37"/>
                      <a:pt x="15" y="37"/>
                    </a:cubicBezTo>
                    <a:cubicBezTo>
                      <a:pt x="10" y="36"/>
                      <a:pt x="5" y="33"/>
                      <a:pt x="3" y="28"/>
                    </a:cubicBezTo>
                    <a:cubicBezTo>
                      <a:pt x="1" y="24"/>
                      <a:pt x="0" y="19"/>
                      <a:pt x="2" y="14"/>
                    </a:cubicBezTo>
                    <a:cubicBezTo>
                      <a:pt x="3" y="9"/>
                      <a:pt x="7" y="5"/>
                      <a:pt x="11" y="3"/>
                    </a:cubicBezTo>
                    <a:cubicBezTo>
                      <a:pt x="13" y="2"/>
                      <a:pt x="15" y="1"/>
                      <a:pt x="18" y="0"/>
                    </a:cubicBezTo>
                    <a:cubicBezTo>
                      <a:pt x="20" y="0"/>
                      <a:pt x="23" y="0"/>
                      <a:pt x="25" y="0"/>
                    </a:cubicBezTo>
                    <a:cubicBezTo>
                      <a:pt x="30" y="1"/>
                      <a:pt x="34" y="4"/>
                      <a:pt x="37" y="8"/>
                    </a:cubicBezTo>
                    <a:cubicBezTo>
                      <a:pt x="40" y="12"/>
                      <a:pt x="40" y="17"/>
                      <a:pt x="39" y="22"/>
                    </a:cubicBezTo>
                    <a:cubicBezTo>
                      <a:pt x="38" y="25"/>
                      <a:pt x="37" y="27"/>
                      <a:pt x="36" y="29"/>
                    </a:cubicBezTo>
                    <a:cubicBezTo>
                      <a:pt x="34" y="31"/>
                      <a:pt x="32" y="33"/>
                      <a:pt x="30" y="34"/>
                    </a:cubicBezTo>
                    <a:cubicBezTo>
                      <a:pt x="26" y="36"/>
                      <a:pt x="22" y="37"/>
                      <a:pt x="19" y="37"/>
                    </a:cubicBezTo>
                    <a:close/>
                    <a:moveTo>
                      <a:pt x="22" y="8"/>
                    </a:moveTo>
                    <a:cubicBezTo>
                      <a:pt x="21" y="8"/>
                      <a:pt x="20" y="8"/>
                      <a:pt x="19" y="8"/>
                    </a:cubicBezTo>
                    <a:cubicBezTo>
                      <a:pt x="18" y="9"/>
                      <a:pt x="16" y="9"/>
                      <a:pt x="15" y="10"/>
                    </a:cubicBezTo>
                    <a:cubicBezTo>
                      <a:pt x="12" y="11"/>
                      <a:pt x="10" y="14"/>
                      <a:pt x="10" y="16"/>
                    </a:cubicBezTo>
                    <a:cubicBezTo>
                      <a:pt x="9" y="18"/>
                      <a:pt x="9" y="21"/>
                      <a:pt x="10" y="24"/>
                    </a:cubicBezTo>
                    <a:cubicBezTo>
                      <a:pt x="11" y="27"/>
                      <a:pt x="14" y="28"/>
                      <a:pt x="16" y="29"/>
                    </a:cubicBezTo>
                    <a:cubicBezTo>
                      <a:pt x="19" y="30"/>
                      <a:pt x="23" y="29"/>
                      <a:pt x="26" y="27"/>
                    </a:cubicBezTo>
                    <a:cubicBezTo>
                      <a:pt x="27" y="26"/>
                      <a:pt x="28" y="25"/>
                      <a:pt x="29" y="24"/>
                    </a:cubicBezTo>
                    <a:cubicBezTo>
                      <a:pt x="30" y="23"/>
                      <a:pt x="31" y="22"/>
                      <a:pt x="31" y="20"/>
                    </a:cubicBezTo>
                    <a:cubicBezTo>
                      <a:pt x="32" y="17"/>
                      <a:pt x="32" y="15"/>
                      <a:pt x="30" y="12"/>
                    </a:cubicBezTo>
                    <a:cubicBezTo>
                      <a:pt x="29" y="10"/>
                      <a:pt x="26" y="9"/>
                      <a:pt x="24" y="8"/>
                    </a:cubicBezTo>
                    <a:cubicBezTo>
                      <a:pt x="23" y="8"/>
                      <a:pt x="22" y="8"/>
                      <a:pt x="2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2" name="Freeform 348"/>
              <p:cNvSpPr>
                <a:spLocks noEditPoints="1"/>
              </p:cNvSpPr>
              <p:nvPr/>
            </p:nvSpPr>
            <p:spPr bwMode="auto">
              <a:xfrm>
                <a:off x="-3973514" y="3789363"/>
                <a:ext cx="55563" cy="50800"/>
              </a:xfrm>
              <a:custGeom>
                <a:avLst/>
                <a:gdLst>
                  <a:gd name="T0" fmla="*/ 13 w 26"/>
                  <a:gd name="T1" fmla="*/ 24 h 24"/>
                  <a:gd name="T2" fmla="*/ 3 w 26"/>
                  <a:gd name="T3" fmla="*/ 18 h 24"/>
                  <a:gd name="T4" fmla="*/ 7 w 26"/>
                  <a:gd name="T5" fmla="*/ 1 h 24"/>
                  <a:gd name="T6" fmla="*/ 14 w 26"/>
                  <a:gd name="T7" fmla="*/ 0 h 24"/>
                  <a:gd name="T8" fmla="*/ 24 w 26"/>
                  <a:gd name="T9" fmla="*/ 5 h 24"/>
                  <a:gd name="T10" fmla="*/ 26 w 26"/>
                  <a:gd name="T11" fmla="*/ 15 h 24"/>
                  <a:gd name="T12" fmla="*/ 20 w 26"/>
                  <a:gd name="T13" fmla="*/ 22 h 24"/>
                  <a:gd name="T14" fmla="*/ 13 w 26"/>
                  <a:gd name="T15" fmla="*/ 24 h 24"/>
                  <a:gd name="T16" fmla="*/ 14 w 26"/>
                  <a:gd name="T17" fmla="*/ 8 h 24"/>
                  <a:gd name="T18" fmla="*/ 11 w 26"/>
                  <a:gd name="T19" fmla="*/ 8 h 24"/>
                  <a:gd name="T20" fmla="*/ 10 w 26"/>
                  <a:gd name="T21" fmla="*/ 14 h 24"/>
                  <a:gd name="T22" fmla="*/ 13 w 26"/>
                  <a:gd name="T23" fmla="*/ 16 h 24"/>
                  <a:gd name="T24" fmla="*/ 16 w 26"/>
                  <a:gd name="T25" fmla="*/ 15 h 24"/>
                  <a:gd name="T26" fmla="*/ 18 w 26"/>
                  <a:gd name="T27" fmla="*/ 13 h 24"/>
                  <a:gd name="T28" fmla="*/ 17 w 26"/>
                  <a:gd name="T29" fmla="*/ 10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9" y="24"/>
                      <a:pt x="5" y="22"/>
                      <a:pt x="3" y="18"/>
                    </a:cubicBezTo>
                    <a:cubicBezTo>
                      <a:pt x="0" y="12"/>
                      <a:pt x="2" y="5"/>
                      <a:pt x="7" y="1"/>
                    </a:cubicBezTo>
                    <a:cubicBezTo>
                      <a:pt x="9" y="0"/>
                      <a:pt x="12" y="0"/>
                      <a:pt x="14" y="0"/>
                    </a:cubicBezTo>
                    <a:cubicBezTo>
                      <a:pt x="18" y="0"/>
                      <a:pt x="22" y="2"/>
                      <a:pt x="24" y="5"/>
                    </a:cubicBezTo>
                    <a:cubicBezTo>
                      <a:pt x="26" y="8"/>
                      <a:pt x="26" y="11"/>
                      <a:pt x="26" y="15"/>
                    </a:cubicBezTo>
                    <a:cubicBezTo>
                      <a:pt x="25" y="18"/>
                      <a:pt x="23" y="21"/>
                      <a:pt x="20" y="22"/>
                    </a:cubicBezTo>
                    <a:cubicBezTo>
                      <a:pt x="18" y="23"/>
                      <a:pt x="16" y="24"/>
                      <a:pt x="13" y="24"/>
                    </a:cubicBezTo>
                    <a:close/>
                    <a:moveTo>
                      <a:pt x="14" y="8"/>
                    </a:moveTo>
                    <a:cubicBezTo>
                      <a:pt x="13" y="8"/>
                      <a:pt x="12" y="8"/>
                      <a:pt x="11" y="8"/>
                    </a:cubicBezTo>
                    <a:cubicBezTo>
                      <a:pt x="9" y="9"/>
                      <a:pt x="9" y="12"/>
                      <a:pt x="10" y="14"/>
                    </a:cubicBezTo>
                    <a:cubicBezTo>
                      <a:pt x="11" y="15"/>
                      <a:pt x="12" y="16"/>
                      <a:pt x="13" y="16"/>
                    </a:cubicBezTo>
                    <a:cubicBezTo>
                      <a:pt x="14" y="16"/>
                      <a:pt x="15" y="16"/>
                      <a:pt x="16" y="15"/>
                    </a:cubicBezTo>
                    <a:cubicBezTo>
                      <a:pt x="17" y="15"/>
                      <a:pt x="18" y="14"/>
                      <a:pt x="18" y="13"/>
                    </a:cubicBezTo>
                    <a:cubicBezTo>
                      <a:pt x="18" y="12"/>
                      <a:pt x="18" y="10"/>
                      <a:pt x="17" y="10"/>
                    </a:cubicBezTo>
                    <a:cubicBezTo>
                      <a:pt x="17"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3" name="Freeform 349"/>
              <p:cNvSpPr>
                <a:spLocks noEditPoints="1"/>
              </p:cNvSpPr>
              <p:nvPr/>
            </p:nvSpPr>
            <p:spPr bwMode="auto">
              <a:xfrm>
                <a:off x="-4005264" y="3806825"/>
                <a:ext cx="57150" cy="50800"/>
              </a:xfrm>
              <a:custGeom>
                <a:avLst/>
                <a:gdLst>
                  <a:gd name="T0" fmla="*/ 14 w 27"/>
                  <a:gd name="T1" fmla="*/ 24 h 24"/>
                  <a:gd name="T2" fmla="*/ 3 w 27"/>
                  <a:gd name="T3" fmla="*/ 18 h 24"/>
                  <a:gd name="T4" fmla="*/ 8 w 27"/>
                  <a:gd name="T5" fmla="*/ 1 h 24"/>
                  <a:gd name="T6" fmla="*/ 14 w 27"/>
                  <a:gd name="T7" fmla="*/ 0 h 24"/>
                  <a:gd name="T8" fmla="*/ 25 w 27"/>
                  <a:gd name="T9" fmla="*/ 6 h 24"/>
                  <a:gd name="T10" fmla="*/ 26 w 27"/>
                  <a:gd name="T11" fmla="*/ 15 h 24"/>
                  <a:gd name="T12" fmla="*/ 20 w 27"/>
                  <a:gd name="T13" fmla="*/ 23 h 24"/>
                  <a:gd name="T14" fmla="*/ 14 w 27"/>
                  <a:gd name="T15" fmla="*/ 24 h 24"/>
                  <a:gd name="T16" fmla="*/ 14 w 27"/>
                  <a:gd name="T17" fmla="*/ 8 h 24"/>
                  <a:gd name="T18" fmla="*/ 12 w 27"/>
                  <a:gd name="T19" fmla="*/ 8 h 24"/>
                  <a:gd name="T20" fmla="*/ 10 w 27"/>
                  <a:gd name="T21" fmla="*/ 14 h 24"/>
                  <a:gd name="T22" fmla="*/ 14 w 27"/>
                  <a:gd name="T23" fmla="*/ 16 h 24"/>
                  <a:gd name="T24" fmla="*/ 16 w 27"/>
                  <a:gd name="T25" fmla="*/ 16 h 24"/>
                  <a:gd name="T26" fmla="*/ 18 w 27"/>
                  <a:gd name="T27" fmla="*/ 13 h 24"/>
                  <a:gd name="T28" fmla="*/ 18 w 27"/>
                  <a:gd name="T29" fmla="*/ 10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9" y="24"/>
                      <a:pt x="5" y="22"/>
                      <a:pt x="3" y="18"/>
                    </a:cubicBezTo>
                    <a:cubicBezTo>
                      <a:pt x="0" y="12"/>
                      <a:pt x="2" y="4"/>
                      <a:pt x="8" y="1"/>
                    </a:cubicBezTo>
                    <a:cubicBezTo>
                      <a:pt x="10" y="0"/>
                      <a:pt x="12" y="0"/>
                      <a:pt x="14" y="0"/>
                    </a:cubicBezTo>
                    <a:cubicBezTo>
                      <a:pt x="19" y="0"/>
                      <a:pt x="23" y="2"/>
                      <a:pt x="25" y="6"/>
                    </a:cubicBezTo>
                    <a:cubicBezTo>
                      <a:pt x="26" y="9"/>
                      <a:pt x="27" y="12"/>
                      <a:pt x="26" y="15"/>
                    </a:cubicBezTo>
                    <a:cubicBezTo>
                      <a:pt x="25" y="19"/>
                      <a:pt x="23" y="21"/>
                      <a:pt x="20" y="23"/>
                    </a:cubicBezTo>
                    <a:cubicBezTo>
                      <a:pt x="18" y="24"/>
                      <a:pt x="16" y="24"/>
                      <a:pt x="14" y="24"/>
                    </a:cubicBezTo>
                    <a:close/>
                    <a:moveTo>
                      <a:pt x="14" y="8"/>
                    </a:moveTo>
                    <a:cubicBezTo>
                      <a:pt x="13" y="8"/>
                      <a:pt x="13" y="8"/>
                      <a:pt x="12" y="8"/>
                    </a:cubicBezTo>
                    <a:cubicBezTo>
                      <a:pt x="10" y="9"/>
                      <a:pt x="9" y="12"/>
                      <a:pt x="10" y="14"/>
                    </a:cubicBezTo>
                    <a:cubicBezTo>
                      <a:pt x="11" y="15"/>
                      <a:pt x="12" y="16"/>
                      <a:pt x="14" y="16"/>
                    </a:cubicBezTo>
                    <a:cubicBezTo>
                      <a:pt x="14" y="16"/>
                      <a:pt x="15" y="16"/>
                      <a:pt x="16" y="16"/>
                    </a:cubicBezTo>
                    <a:cubicBezTo>
                      <a:pt x="17" y="15"/>
                      <a:pt x="18" y="14"/>
                      <a:pt x="18"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4" name="Freeform 350"/>
              <p:cNvSpPr>
                <a:spLocks noEditPoints="1"/>
              </p:cNvSpPr>
              <p:nvPr/>
            </p:nvSpPr>
            <p:spPr bwMode="auto">
              <a:xfrm>
                <a:off x="-4143376" y="3749675"/>
                <a:ext cx="53975" cy="57150"/>
              </a:xfrm>
              <a:custGeom>
                <a:avLst/>
                <a:gdLst>
                  <a:gd name="T0" fmla="*/ 13 w 25"/>
                  <a:gd name="T1" fmla="*/ 26 h 26"/>
                  <a:gd name="T2" fmla="*/ 2 w 25"/>
                  <a:gd name="T3" fmla="*/ 17 h 26"/>
                  <a:gd name="T4" fmla="*/ 9 w 25"/>
                  <a:gd name="T5" fmla="*/ 2 h 26"/>
                  <a:gd name="T6" fmla="*/ 23 w 25"/>
                  <a:gd name="T7" fmla="*/ 10 h 26"/>
                  <a:gd name="T8" fmla="*/ 23 w 25"/>
                  <a:gd name="T9" fmla="*/ 20 h 26"/>
                  <a:gd name="T10" fmla="*/ 17 w 25"/>
                  <a:gd name="T11" fmla="*/ 25 h 26"/>
                  <a:gd name="T12" fmla="*/ 13 w 25"/>
                  <a:gd name="T13" fmla="*/ 26 h 26"/>
                  <a:gd name="T14" fmla="*/ 12 w 25"/>
                  <a:gd name="T15" fmla="*/ 10 h 26"/>
                  <a:gd name="T16" fmla="*/ 11 w 25"/>
                  <a:gd name="T17" fmla="*/ 10 h 26"/>
                  <a:gd name="T18" fmla="*/ 10 w 25"/>
                  <a:gd name="T19" fmla="*/ 15 h 26"/>
                  <a:gd name="T20" fmla="*/ 14 w 25"/>
                  <a:gd name="T21" fmla="*/ 17 h 26"/>
                  <a:gd name="T22" fmla="*/ 16 w 25"/>
                  <a:gd name="T23" fmla="*/ 16 h 26"/>
                  <a:gd name="T24" fmla="*/ 16 w 25"/>
                  <a:gd name="T25" fmla="*/ 13 h 26"/>
                  <a:gd name="T26" fmla="*/ 12 w 25"/>
                  <a:gd name="T2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6">
                    <a:moveTo>
                      <a:pt x="13" y="26"/>
                    </a:moveTo>
                    <a:cubicBezTo>
                      <a:pt x="8" y="26"/>
                      <a:pt x="4" y="22"/>
                      <a:pt x="2" y="17"/>
                    </a:cubicBezTo>
                    <a:cubicBezTo>
                      <a:pt x="0" y="11"/>
                      <a:pt x="3" y="4"/>
                      <a:pt x="9" y="2"/>
                    </a:cubicBezTo>
                    <a:cubicBezTo>
                      <a:pt x="15" y="0"/>
                      <a:pt x="21" y="4"/>
                      <a:pt x="23" y="10"/>
                    </a:cubicBezTo>
                    <a:cubicBezTo>
                      <a:pt x="25" y="13"/>
                      <a:pt x="24" y="17"/>
                      <a:pt x="23" y="20"/>
                    </a:cubicBezTo>
                    <a:cubicBezTo>
                      <a:pt x="22" y="22"/>
                      <a:pt x="19" y="24"/>
                      <a:pt x="17" y="25"/>
                    </a:cubicBezTo>
                    <a:cubicBezTo>
                      <a:pt x="15" y="26"/>
                      <a:pt x="14" y="26"/>
                      <a:pt x="13" y="26"/>
                    </a:cubicBezTo>
                    <a:close/>
                    <a:moveTo>
                      <a:pt x="12" y="10"/>
                    </a:moveTo>
                    <a:cubicBezTo>
                      <a:pt x="11" y="10"/>
                      <a:pt x="11" y="10"/>
                      <a:pt x="11" y="10"/>
                    </a:cubicBezTo>
                    <a:cubicBezTo>
                      <a:pt x="10" y="10"/>
                      <a:pt x="9" y="13"/>
                      <a:pt x="10" y="15"/>
                    </a:cubicBezTo>
                    <a:cubicBezTo>
                      <a:pt x="10" y="17"/>
                      <a:pt x="12" y="18"/>
                      <a:pt x="14" y="17"/>
                    </a:cubicBezTo>
                    <a:cubicBezTo>
                      <a:pt x="15" y="17"/>
                      <a:pt x="15" y="17"/>
                      <a:pt x="16" y="16"/>
                    </a:cubicBezTo>
                    <a:cubicBezTo>
                      <a:pt x="16" y="15"/>
                      <a:pt x="16" y="14"/>
                      <a:pt x="16" y="13"/>
                    </a:cubicBezTo>
                    <a:cubicBezTo>
                      <a:pt x="15" y="11"/>
                      <a:pt x="14" y="10"/>
                      <a:pt x="12"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5" name="Freeform 351"/>
              <p:cNvSpPr>
                <a:spLocks noEditPoints="1"/>
              </p:cNvSpPr>
              <p:nvPr/>
            </p:nvSpPr>
            <p:spPr bwMode="auto">
              <a:xfrm>
                <a:off x="-4173539" y="3762375"/>
                <a:ext cx="53975" cy="52388"/>
              </a:xfrm>
              <a:custGeom>
                <a:avLst/>
                <a:gdLst>
                  <a:gd name="T0" fmla="*/ 13 w 25"/>
                  <a:gd name="T1" fmla="*/ 24 h 24"/>
                  <a:gd name="T2" fmla="*/ 2 w 25"/>
                  <a:gd name="T3" fmla="*/ 15 h 24"/>
                  <a:gd name="T4" fmla="*/ 9 w 25"/>
                  <a:gd name="T5" fmla="*/ 1 h 24"/>
                  <a:gd name="T6" fmla="*/ 14 w 25"/>
                  <a:gd name="T7" fmla="*/ 0 h 24"/>
                  <a:gd name="T8" fmla="*/ 18 w 25"/>
                  <a:gd name="T9" fmla="*/ 2 h 24"/>
                  <a:gd name="T10" fmla="*/ 24 w 25"/>
                  <a:gd name="T11" fmla="*/ 9 h 24"/>
                  <a:gd name="T12" fmla="*/ 23 w 25"/>
                  <a:gd name="T13" fmla="*/ 18 h 24"/>
                  <a:gd name="T14" fmla="*/ 21 w 25"/>
                  <a:gd name="T15" fmla="*/ 22 h 24"/>
                  <a:gd name="T16" fmla="*/ 16 w 25"/>
                  <a:gd name="T17" fmla="*/ 24 h 24"/>
                  <a:gd name="T18" fmla="*/ 13 w 25"/>
                  <a:gd name="T19" fmla="*/ 24 h 24"/>
                  <a:gd name="T20" fmla="*/ 12 w 25"/>
                  <a:gd name="T21" fmla="*/ 8 h 24"/>
                  <a:gd name="T22" fmla="*/ 12 w 25"/>
                  <a:gd name="T23" fmla="*/ 8 h 24"/>
                  <a:gd name="T24" fmla="*/ 10 w 25"/>
                  <a:gd name="T25" fmla="*/ 13 h 24"/>
                  <a:gd name="T26" fmla="*/ 14 w 25"/>
                  <a:gd name="T27" fmla="*/ 16 h 24"/>
                  <a:gd name="T28" fmla="*/ 15 w 25"/>
                  <a:gd name="T29" fmla="*/ 16 h 24"/>
                  <a:gd name="T30" fmla="*/ 16 w 25"/>
                  <a:gd name="T31" fmla="*/ 14 h 24"/>
                  <a:gd name="T32" fmla="*/ 16 w 25"/>
                  <a:gd name="T33" fmla="*/ 11 h 24"/>
                  <a:gd name="T34" fmla="*/ 14 w 25"/>
                  <a:gd name="T35" fmla="*/ 9 h 24"/>
                  <a:gd name="T36" fmla="*/ 13 w 25"/>
                  <a:gd name="T37" fmla="*/ 8 h 24"/>
                  <a:gd name="T38" fmla="*/ 12 w 25"/>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4">
                    <a:moveTo>
                      <a:pt x="13" y="24"/>
                    </a:moveTo>
                    <a:cubicBezTo>
                      <a:pt x="8" y="24"/>
                      <a:pt x="3" y="21"/>
                      <a:pt x="2" y="15"/>
                    </a:cubicBezTo>
                    <a:cubicBezTo>
                      <a:pt x="0" y="9"/>
                      <a:pt x="3" y="2"/>
                      <a:pt x="9" y="1"/>
                    </a:cubicBezTo>
                    <a:cubicBezTo>
                      <a:pt x="11" y="0"/>
                      <a:pt x="12" y="0"/>
                      <a:pt x="14" y="0"/>
                    </a:cubicBezTo>
                    <a:cubicBezTo>
                      <a:pt x="15" y="0"/>
                      <a:pt x="17" y="1"/>
                      <a:pt x="18" y="2"/>
                    </a:cubicBezTo>
                    <a:cubicBezTo>
                      <a:pt x="21" y="3"/>
                      <a:pt x="23" y="6"/>
                      <a:pt x="24" y="9"/>
                    </a:cubicBezTo>
                    <a:cubicBezTo>
                      <a:pt x="25" y="12"/>
                      <a:pt x="24" y="15"/>
                      <a:pt x="23" y="18"/>
                    </a:cubicBezTo>
                    <a:cubicBezTo>
                      <a:pt x="23" y="19"/>
                      <a:pt x="22" y="20"/>
                      <a:pt x="21" y="22"/>
                    </a:cubicBezTo>
                    <a:cubicBezTo>
                      <a:pt x="19" y="23"/>
                      <a:pt x="18" y="23"/>
                      <a:pt x="16" y="24"/>
                    </a:cubicBezTo>
                    <a:cubicBezTo>
                      <a:pt x="15" y="24"/>
                      <a:pt x="14" y="24"/>
                      <a:pt x="13" y="24"/>
                    </a:cubicBezTo>
                    <a:close/>
                    <a:moveTo>
                      <a:pt x="12" y="8"/>
                    </a:moveTo>
                    <a:cubicBezTo>
                      <a:pt x="12" y="8"/>
                      <a:pt x="12" y="8"/>
                      <a:pt x="12" y="8"/>
                    </a:cubicBezTo>
                    <a:cubicBezTo>
                      <a:pt x="10" y="9"/>
                      <a:pt x="9" y="11"/>
                      <a:pt x="10" y="13"/>
                    </a:cubicBezTo>
                    <a:cubicBezTo>
                      <a:pt x="10" y="15"/>
                      <a:pt x="12" y="17"/>
                      <a:pt x="14" y="16"/>
                    </a:cubicBezTo>
                    <a:cubicBezTo>
                      <a:pt x="14" y="16"/>
                      <a:pt x="15" y="16"/>
                      <a:pt x="15" y="16"/>
                    </a:cubicBezTo>
                    <a:cubicBezTo>
                      <a:pt x="15" y="15"/>
                      <a:pt x="16" y="15"/>
                      <a:pt x="16" y="14"/>
                    </a:cubicBezTo>
                    <a:cubicBezTo>
                      <a:pt x="16" y="14"/>
                      <a:pt x="16" y="12"/>
                      <a:pt x="16" y="11"/>
                    </a:cubicBezTo>
                    <a:cubicBezTo>
                      <a:pt x="16" y="10"/>
                      <a:pt x="15" y="9"/>
                      <a:pt x="14" y="9"/>
                    </a:cubicBezTo>
                    <a:cubicBezTo>
                      <a:pt x="14" y="9"/>
                      <a:pt x="13"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6" name="Freeform 352"/>
              <p:cNvSpPr>
                <a:spLocks noEditPoints="1"/>
              </p:cNvSpPr>
              <p:nvPr/>
            </p:nvSpPr>
            <p:spPr bwMode="auto">
              <a:xfrm>
                <a:off x="-4203701" y="3771900"/>
                <a:ext cx="53975" cy="50800"/>
              </a:xfrm>
              <a:custGeom>
                <a:avLst/>
                <a:gdLst>
                  <a:gd name="T0" fmla="*/ 13 w 25"/>
                  <a:gd name="T1" fmla="*/ 24 h 24"/>
                  <a:gd name="T2" fmla="*/ 2 w 25"/>
                  <a:gd name="T3" fmla="*/ 15 h 24"/>
                  <a:gd name="T4" fmla="*/ 10 w 25"/>
                  <a:gd name="T5" fmla="*/ 0 h 24"/>
                  <a:gd name="T6" fmla="*/ 12 w 25"/>
                  <a:gd name="T7" fmla="*/ 0 h 24"/>
                  <a:gd name="T8" fmla="*/ 18 w 25"/>
                  <a:gd name="T9" fmla="*/ 2 h 24"/>
                  <a:gd name="T10" fmla="*/ 24 w 25"/>
                  <a:gd name="T11" fmla="*/ 9 h 24"/>
                  <a:gd name="T12" fmla="*/ 23 w 25"/>
                  <a:gd name="T13" fmla="*/ 18 h 24"/>
                  <a:gd name="T14" fmla="*/ 16 w 25"/>
                  <a:gd name="T15" fmla="*/ 24 h 24"/>
                  <a:gd name="T16" fmla="*/ 13 w 25"/>
                  <a:gd name="T17" fmla="*/ 24 h 24"/>
                  <a:gd name="T18" fmla="*/ 12 w 25"/>
                  <a:gd name="T19" fmla="*/ 8 h 24"/>
                  <a:gd name="T20" fmla="*/ 12 w 25"/>
                  <a:gd name="T21" fmla="*/ 8 h 24"/>
                  <a:gd name="T22" fmla="*/ 10 w 25"/>
                  <a:gd name="T23" fmla="*/ 13 h 24"/>
                  <a:gd name="T24" fmla="*/ 14 w 25"/>
                  <a:gd name="T25" fmla="*/ 16 h 24"/>
                  <a:gd name="T26" fmla="*/ 16 w 25"/>
                  <a:gd name="T27" fmla="*/ 14 h 24"/>
                  <a:gd name="T28" fmla="*/ 16 w 25"/>
                  <a:gd name="T29" fmla="*/ 11 h 24"/>
                  <a:gd name="T30" fmla="*/ 14 w 25"/>
                  <a:gd name="T31" fmla="*/ 9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8" y="24"/>
                      <a:pt x="3" y="20"/>
                      <a:pt x="2" y="15"/>
                    </a:cubicBezTo>
                    <a:cubicBezTo>
                      <a:pt x="0" y="8"/>
                      <a:pt x="4" y="2"/>
                      <a:pt x="10" y="0"/>
                    </a:cubicBezTo>
                    <a:cubicBezTo>
                      <a:pt x="11" y="0"/>
                      <a:pt x="12" y="0"/>
                      <a:pt x="12" y="0"/>
                    </a:cubicBezTo>
                    <a:cubicBezTo>
                      <a:pt x="15" y="0"/>
                      <a:pt x="17" y="1"/>
                      <a:pt x="18" y="2"/>
                    </a:cubicBezTo>
                    <a:cubicBezTo>
                      <a:pt x="21" y="4"/>
                      <a:pt x="23" y="6"/>
                      <a:pt x="24" y="9"/>
                    </a:cubicBezTo>
                    <a:cubicBezTo>
                      <a:pt x="25" y="12"/>
                      <a:pt x="24" y="15"/>
                      <a:pt x="23" y="18"/>
                    </a:cubicBezTo>
                    <a:cubicBezTo>
                      <a:pt x="21" y="21"/>
                      <a:pt x="19" y="23"/>
                      <a:pt x="16" y="24"/>
                    </a:cubicBezTo>
                    <a:cubicBezTo>
                      <a:pt x="15" y="24"/>
                      <a:pt x="14" y="24"/>
                      <a:pt x="13" y="24"/>
                    </a:cubicBezTo>
                    <a:close/>
                    <a:moveTo>
                      <a:pt x="12" y="8"/>
                    </a:moveTo>
                    <a:cubicBezTo>
                      <a:pt x="12" y="8"/>
                      <a:pt x="12" y="8"/>
                      <a:pt x="12" y="8"/>
                    </a:cubicBezTo>
                    <a:cubicBezTo>
                      <a:pt x="10" y="9"/>
                      <a:pt x="9" y="11"/>
                      <a:pt x="10" y="13"/>
                    </a:cubicBezTo>
                    <a:cubicBezTo>
                      <a:pt x="10" y="15"/>
                      <a:pt x="12" y="16"/>
                      <a:pt x="14" y="16"/>
                    </a:cubicBezTo>
                    <a:cubicBezTo>
                      <a:pt x="15" y="16"/>
                      <a:pt x="15" y="15"/>
                      <a:pt x="16" y="14"/>
                    </a:cubicBezTo>
                    <a:cubicBezTo>
                      <a:pt x="16" y="14"/>
                      <a:pt x="16" y="12"/>
                      <a:pt x="16" y="11"/>
                    </a:cubicBezTo>
                    <a:cubicBezTo>
                      <a:pt x="16" y="10"/>
                      <a:pt x="15"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7" name="Freeform 353"/>
              <p:cNvSpPr>
                <a:spLocks noEditPoints="1"/>
              </p:cNvSpPr>
              <p:nvPr/>
            </p:nvSpPr>
            <p:spPr bwMode="auto">
              <a:xfrm>
                <a:off x="-4232276" y="3778250"/>
                <a:ext cx="50800" cy="50800"/>
              </a:xfrm>
              <a:custGeom>
                <a:avLst/>
                <a:gdLst>
                  <a:gd name="T0" fmla="*/ 12 w 23"/>
                  <a:gd name="T1" fmla="*/ 24 h 24"/>
                  <a:gd name="T2" fmla="*/ 0 w 23"/>
                  <a:gd name="T3" fmla="*/ 14 h 24"/>
                  <a:gd name="T4" fmla="*/ 2 w 23"/>
                  <a:gd name="T5" fmla="*/ 6 h 24"/>
                  <a:gd name="T6" fmla="*/ 9 w 23"/>
                  <a:gd name="T7" fmla="*/ 0 h 24"/>
                  <a:gd name="T8" fmla="*/ 11 w 23"/>
                  <a:gd name="T9" fmla="*/ 0 h 24"/>
                  <a:gd name="T10" fmla="*/ 23 w 23"/>
                  <a:gd name="T11" fmla="*/ 10 h 24"/>
                  <a:gd name="T12" fmla="*/ 21 w 23"/>
                  <a:gd name="T13" fmla="*/ 19 h 24"/>
                  <a:gd name="T14" fmla="*/ 14 w 23"/>
                  <a:gd name="T15" fmla="*/ 24 h 24"/>
                  <a:gd name="T16" fmla="*/ 14 w 23"/>
                  <a:gd name="T17" fmla="*/ 24 h 24"/>
                  <a:gd name="T18" fmla="*/ 12 w 23"/>
                  <a:gd name="T19" fmla="*/ 24 h 24"/>
                  <a:gd name="T20" fmla="*/ 11 w 23"/>
                  <a:gd name="T21" fmla="*/ 8 h 24"/>
                  <a:gd name="T22" fmla="*/ 11 w 23"/>
                  <a:gd name="T23" fmla="*/ 8 h 24"/>
                  <a:gd name="T24" fmla="*/ 11 w 23"/>
                  <a:gd name="T25" fmla="*/ 8 h 24"/>
                  <a:gd name="T26" fmla="*/ 9 w 23"/>
                  <a:gd name="T27" fmla="*/ 10 h 24"/>
                  <a:gd name="T28" fmla="*/ 8 w 23"/>
                  <a:gd name="T29" fmla="*/ 13 h 24"/>
                  <a:gd name="T30" fmla="*/ 12 w 23"/>
                  <a:gd name="T31" fmla="*/ 16 h 24"/>
                  <a:gd name="T32" fmla="*/ 14 w 23"/>
                  <a:gd name="T33" fmla="*/ 15 h 24"/>
                  <a:gd name="T34" fmla="*/ 15 w 23"/>
                  <a:gd name="T35" fmla="*/ 12 h 24"/>
                  <a:gd name="T36" fmla="*/ 11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6" y="24"/>
                      <a:pt x="1" y="20"/>
                      <a:pt x="0" y="14"/>
                    </a:cubicBezTo>
                    <a:cubicBezTo>
                      <a:pt x="0" y="11"/>
                      <a:pt x="0" y="8"/>
                      <a:pt x="2" y="6"/>
                    </a:cubicBezTo>
                    <a:cubicBezTo>
                      <a:pt x="4" y="3"/>
                      <a:pt x="6" y="1"/>
                      <a:pt x="9" y="0"/>
                    </a:cubicBezTo>
                    <a:cubicBezTo>
                      <a:pt x="10" y="0"/>
                      <a:pt x="11" y="0"/>
                      <a:pt x="11" y="0"/>
                    </a:cubicBezTo>
                    <a:cubicBezTo>
                      <a:pt x="17" y="0"/>
                      <a:pt x="21" y="4"/>
                      <a:pt x="23" y="10"/>
                    </a:cubicBezTo>
                    <a:cubicBezTo>
                      <a:pt x="23" y="13"/>
                      <a:pt x="23" y="17"/>
                      <a:pt x="21" y="19"/>
                    </a:cubicBezTo>
                    <a:cubicBezTo>
                      <a:pt x="19" y="22"/>
                      <a:pt x="17" y="24"/>
                      <a:pt x="14" y="24"/>
                    </a:cubicBezTo>
                    <a:cubicBezTo>
                      <a:pt x="14" y="24"/>
                      <a:pt x="14" y="24"/>
                      <a:pt x="14" y="24"/>
                    </a:cubicBezTo>
                    <a:cubicBezTo>
                      <a:pt x="13" y="24"/>
                      <a:pt x="13" y="24"/>
                      <a:pt x="12" y="24"/>
                    </a:cubicBezTo>
                    <a:close/>
                    <a:moveTo>
                      <a:pt x="11" y="8"/>
                    </a:moveTo>
                    <a:cubicBezTo>
                      <a:pt x="11" y="8"/>
                      <a:pt x="11" y="8"/>
                      <a:pt x="11" y="8"/>
                    </a:cubicBezTo>
                    <a:cubicBezTo>
                      <a:pt x="11" y="8"/>
                      <a:pt x="11" y="8"/>
                      <a:pt x="11" y="8"/>
                    </a:cubicBezTo>
                    <a:cubicBezTo>
                      <a:pt x="10" y="9"/>
                      <a:pt x="9" y="9"/>
                      <a:pt x="9" y="10"/>
                    </a:cubicBezTo>
                    <a:cubicBezTo>
                      <a:pt x="8" y="11"/>
                      <a:pt x="8" y="12"/>
                      <a:pt x="8" y="13"/>
                    </a:cubicBezTo>
                    <a:cubicBezTo>
                      <a:pt x="9" y="15"/>
                      <a:pt x="11" y="17"/>
                      <a:pt x="12" y="16"/>
                    </a:cubicBezTo>
                    <a:cubicBezTo>
                      <a:pt x="13" y="16"/>
                      <a:pt x="14" y="15"/>
                      <a:pt x="14" y="15"/>
                    </a:cubicBezTo>
                    <a:cubicBezTo>
                      <a:pt x="15" y="14"/>
                      <a:pt x="15" y="13"/>
                      <a:pt x="15" y="12"/>
                    </a:cubicBezTo>
                    <a:cubicBezTo>
                      <a:pt x="14" y="10"/>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8" name="Freeform 354"/>
              <p:cNvSpPr>
                <a:spLocks noEditPoints="1"/>
              </p:cNvSpPr>
              <p:nvPr/>
            </p:nvSpPr>
            <p:spPr bwMode="auto">
              <a:xfrm>
                <a:off x="-4264026" y="3784600"/>
                <a:ext cx="52388" cy="50800"/>
              </a:xfrm>
              <a:custGeom>
                <a:avLst/>
                <a:gdLst>
                  <a:gd name="T0" fmla="*/ 12 w 24"/>
                  <a:gd name="T1" fmla="*/ 24 h 24"/>
                  <a:gd name="T2" fmla="*/ 1 w 24"/>
                  <a:gd name="T3" fmla="*/ 13 h 24"/>
                  <a:gd name="T4" fmla="*/ 10 w 24"/>
                  <a:gd name="T5" fmla="*/ 0 h 24"/>
                  <a:gd name="T6" fmla="*/ 12 w 24"/>
                  <a:gd name="T7" fmla="*/ 0 h 24"/>
                  <a:gd name="T8" fmla="*/ 23 w 24"/>
                  <a:gd name="T9" fmla="*/ 10 h 24"/>
                  <a:gd name="T10" fmla="*/ 21 w 24"/>
                  <a:gd name="T11" fmla="*/ 19 h 24"/>
                  <a:gd name="T12" fmla="*/ 14 w 24"/>
                  <a:gd name="T13" fmla="*/ 24 h 24"/>
                  <a:gd name="T14" fmla="*/ 12 w 24"/>
                  <a:gd name="T15" fmla="*/ 24 h 24"/>
                  <a:gd name="T16" fmla="*/ 12 w 24"/>
                  <a:gd name="T17" fmla="*/ 8 h 24"/>
                  <a:gd name="T18" fmla="*/ 12 w 24"/>
                  <a:gd name="T19" fmla="*/ 8 h 24"/>
                  <a:gd name="T20" fmla="*/ 12 w 24"/>
                  <a:gd name="T21" fmla="*/ 8 h 24"/>
                  <a:gd name="T22" fmla="*/ 9 w 24"/>
                  <a:gd name="T23" fmla="*/ 12 h 24"/>
                  <a:gd name="T24" fmla="*/ 13 w 24"/>
                  <a:gd name="T25" fmla="*/ 16 h 24"/>
                  <a:gd name="T26" fmla="*/ 15 w 24"/>
                  <a:gd name="T27" fmla="*/ 15 h 24"/>
                  <a:gd name="T28" fmla="*/ 15 w 24"/>
                  <a:gd name="T29" fmla="*/ 11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7" y="24"/>
                      <a:pt x="2" y="19"/>
                      <a:pt x="1" y="13"/>
                    </a:cubicBezTo>
                    <a:cubicBezTo>
                      <a:pt x="0" y="7"/>
                      <a:pt x="4" y="1"/>
                      <a:pt x="10" y="0"/>
                    </a:cubicBezTo>
                    <a:cubicBezTo>
                      <a:pt x="11" y="0"/>
                      <a:pt x="11" y="0"/>
                      <a:pt x="12" y="0"/>
                    </a:cubicBezTo>
                    <a:cubicBezTo>
                      <a:pt x="18" y="0"/>
                      <a:pt x="22" y="4"/>
                      <a:pt x="23" y="10"/>
                    </a:cubicBezTo>
                    <a:cubicBezTo>
                      <a:pt x="24" y="13"/>
                      <a:pt x="23" y="17"/>
                      <a:pt x="21" y="19"/>
                    </a:cubicBezTo>
                    <a:cubicBezTo>
                      <a:pt x="20" y="22"/>
                      <a:pt x="17" y="23"/>
                      <a:pt x="14" y="24"/>
                    </a:cubicBezTo>
                    <a:cubicBezTo>
                      <a:pt x="14" y="24"/>
                      <a:pt x="13" y="24"/>
                      <a:pt x="12" y="24"/>
                    </a:cubicBezTo>
                    <a:close/>
                    <a:moveTo>
                      <a:pt x="12" y="8"/>
                    </a:moveTo>
                    <a:cubicBezTo>
                      <a:pt x="12" y="8"/>
                      <a:pt x="12" y="8"/>
                      <a:pt x="12" y="8"/>
                    </a:cubicBezTo>
                    <a:cubicBezTo>
                      <a:pt x="12" y="8"/>
                      <a:pt x="12" y="8"/>
                      <a:pt x="12" y="8"/>
                    </a:cubicBezTo>
                    <a:cubicBezTo>
                      <a:pt x="10" y="8"/>
                      <a:pt x="9" y="10"/>
                      <a:pt x="9" y="12"/>
                    </a:cubicBezTo>
                    <a:cubicBezTo>
                      <a:pt x="9" y="15"/>
                      <a:pt x="11" y="16"/>
                      <a:pt x="13" y="16"/>
                    </a:cubicBezTo>
                    <a:cubicBezTo>
                      <a:pt x="14" y="16"/>
                      <a:pt x="14" y="15"/>
                      <a:pt x="15" y="15"/>
                    </a:cubicBezTo>
                    <a:cubicBezTo>
                      <a:pt x="15" y="14"/>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9" name="Freeform 355"/>
              <p:cNvSpPr>
                <a:spLocks noEditPoints="1"/>
              </p:cNvSpPr>
              <p:nvPr/>
            </p:nvSpPr>
            <p:spPr bwMode="auto">
              <a:xfrm>
                <a:off x="-4294189" y="3789363"/>
                <a:ext cx="49213" cy="50800"/>
              </a:xfrm>
              <a:custGeom>
                <a:avLst/>
                <a:gdLst>
                  <a:gd name="T0" fmla="*/ 12 w 23"/>
                  <a:gd name="T1" fmla="*/ 24 h 24"/>
                  <a:gd name="T2" fmla="*/ 4 w 23"/>
                  <a:gd name="T3" fmla="*/ 21 h 24"/>
                  <a:gd name="T4" fmla="*/ 0 w 23"/>
                  <a:gd name="T5" fmla="*/ 13 h 24"/>
                  <a:gd name="T6" fmla="*/ 3 w 23"/>
                  <a:gd name="T7" fmla="*/ 4 h 24"/>
                  <a:gd name="T8" fmla="*/ 10 w 23"/>
                  <a:gd name="T9" fmla="*/ 0 h 24"/>
                  <a:gd name="T10" fmla="*/ 12 w 23"/>
                  <a:gd name="T11" fmla="*/ 0 h 24"/>
                  <a:gd name="T12" fmla="*/ 23 w 23"/>
                  <a:gd name="T13" fmla="*/ 10 h 24"/>
                  <a:gd name="T14" fmla="*/ 21 w 23"/>
                  <a:gd name="T15" fmla="*/ 20 h 24"/>
                  <a:gd name="T16" fmla="*/ 13 w 23"/>
                  <a:gd name="T17" fmla="*/ 24 h 24"/>
                  <a:gd name="T18" fmla="*/ 12 w 23"/>
                  <a:gd name="T19" fmla="*/ 24 h 24"/>
                  <a:gd name="T20" fmla="*/ 12 w 23"/>
                  <a:gd name="T21" fmla="*/ 8 h 24"/>
                  <a:gd name="T22" fmla="*/ 11 w 23"/>
                  <a:gd name="T23" fmla="*/ 8 h 24"/>
                  <a:gd name="T24" fmla="*/ 9 w 23"/>
                  <a:gd name="T25" fmla="*/ 9 h 24"/>
                  <a:gd name="T26" fmla="*/ 9 w 23"/>
                  <a:gd name="T27" fmla="*/ 12 h 24"/>
                  <a:gd name="T28" fmla="*/ 10 w 23"/>
                  <a:gd name="T29" fmla="*/ 15 h 24"/>
                  <a:gd name="T30" fmla="*/ 12 w 23"/>
                  <a:gd name="T31" fmla="*/ 16 h 24"/>
                  <a:gd name="T32" fmla="*/ 14 w 23"/>
                  <a:gd name="T33" fmla="*/ 15 h 24"/>
                  <a:gd name="T34" fmla="*/ 15 w 23"/>
                  <a:gd name="T35" fmla="*/ 11 h 24"/>
                  <a:gd name="T36" fmla="*/ 12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9" y="24"/>
                      <a:pt x="6" y="23"/>
                      <a:pt x="4" y="21"/>
                    </a:cubicBezTo>
                    <a:cubicBezTo>
                      <a:pt x="2" y="19"/>
                      <a:pt x="1" y="16"/>
                      <a:pt x="0" y="13"/>
                    </a:cubicBezTo>
                    <a:cubicBezTo>
                      <a:pt x="0" y="10"/>
                      <a:pt x="1" y="7"/>
                      <a:pt x="3" y="4"/>
                    </a:cubicBezTo>
                    <a:cubicBezTo>
                      <a:pt x="5" y="2"/>
                      <a:pt x="7" y="0"/>
                      <a:pt x="10" y="0"/>
                    </a:cubicBezTo>
                    <a:cubicBezTo>
                      <a:pt x="11" y="0"/>
                      <a:pt x="11" y="0"/>
                      <a:pt x="12" y="0"/>
                    </a:cubicBezTo>
                    <a:cubicBezTo>
                      <a:pt x="17" y="0"/>
                      <a:pt x="22" y="4"/>
                      <a:pt x="23" y="10"/>
                    </a:cubicBezTo>
                    <a:cubicBezTo>
                      <a:pt x="23" y="14"/>
                      <a:pt x="23" y="17"/>
                      <a:pt x="21" y="20"/>
                    </a:cubicBezTo>
                    <a:cubicBezTo>
                      <a:pt x="19" y="22"/>
                      <a:pt x="16" y="24"/>
                      <a:pt x="13" y="24"/>
                    </a:cubicBezTo>
                    <a:cubicBezTo>
                      <a:pt x="13" y="24"/>
                      <a:pt x="12" y="24"/>
                      <a:pt x="12" y="24"/>
                    </a:cubicBezTo>
                    <a:close/>
                    <a:moveTo>
                      <a:pt x="12" y="8"/>
                    </a:moveTo>
                    <a:cubicBezTo>
                      <a:pt x="11" y="8"/>
                      <a:pt x="11" y="8"/>
                      <a:pt x="11" y="8"/>
                    </a:cubicBezTo>
                    <a:cubicBezTo>
                      <a:pt x="11" y="8"/>
                      <a:pt x="10" y="8"/>
                      <a:pt x="9" y="9"/>
                    </a:cubicBezTo>
                    <a:cubicBezTo>
                      <a:pt x="9" y="10"/>
                      <a:pt x="8" y="11"/>
                      <a:pt x="9" y="12"/>
                    </a:cubicBezTo>
                    <a:cubicBezTo>
                      <a:pt x="9" y="13"/>
                      <a:pt x="9" y="14"/>
                      <a:pt x="10" y="15"/>
                    </a:cubicBezTo>
                    <a:cubicBezTo>
                      <a:pt x="11" y="16"/>
                      <a:pt x="11" y="16"/>
                      <a:pt x="12" y="16"/>
                    </a:cubicBezTo>
                    <a:cubicBezTo>
                      <a:pt x="13" y="16"/>
                      <a:pt x="14" y="15"/>
                      <a:pt x="14" y="15"/>
                    </a:cubicBezTo>
                    <a:cubicBezTo>
                      <a:pt x="15" y="14"/>
                      <a:pt x="15"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0" name="Freeform 356"/>
              <p:cNvSpPr>
                <a:spLocks noEditPoints="1"/>
              </p:cNvSpPr>
              <p:nvPr/>
            </p:nvSpPr>
            <p:spPr bwMode="auto">
              <a:xfrm>
                <a:off x="-4143376" y="3789363"/>
                <a:ext cx="55563" cy="53975"/>
              </a:xfrm>
              <a:custGeom>
                <a:avLst/>
                <a:gdLst>
                  <a:gd name="T0" fmla="*/ 14 w 26"/>
                  <a:gd name="T1" fmla="*/ 25 h 25"/>
                  <a:gd name="T2" fmla="*/ 2 w 26"/>
                  <a:gd name="T3" fmla="*/ 16 h 25"/>
                  <a:gd name="T4" fmla="*/ 10 w 26"/>
                  <a:gd name="T5" fmla="*/ 1 h 25"/>
                  <a:gd name="T6" fmla="*/ 13 w 26"/>
                  <a:gd name="T7" fmla="*/ 0 h 25"/>
                  <a:gd name="T8" fmla="*/ 25 w 26"/>
                  <a:gd name="T9" fmla="*/ 9 h 25"/>
                  <a:gd name="T10" fmla="*/ 24 w 26"/>
                  <a:gd name="T11" fmla="*/ 18 h 25"/>
                  <a:gd name="T12" fmla="*/ 17 w 26"/>
                  <a:gd name="T13" fmla="*/ 24 h 25"/>
                  <a:gd name="T14" fmla="*/ 14 w 26"/>
                  <a:gd name="T15" fmla="*/ 25 h 25"/>
                  <a:gd name="T16" fmla="*/ 13 w 26"/>
                  <a:gd name="T17" fmla="*/ 8 h 25"/>
                  <a:gd name="T18" fmla="*/ 12 w 26"/>
                  <a:gd name="T19" fmla="*/ 9 h 25"/>
                  <a:gd name="T20" fmla="*/ 10 w 26"/>
                  <a:gd name="T21" fmla="*/ 14 h 25"/>
                  <a:gd name="T22" fmla="*/ 15 w 26"/>
                  <a:gd name="T23" fmla="*/ 16 h 25"/>
                  <a:gd name="T24" fmla="*/ 17 w 26"/>
                  <a:gd name="T25" fmla="*/ 14 h 25"/>
                  <a:gd name="T26" fmla="*/ 17 w 26"/>
                  <a:gd name="T27" fmla="*/ 11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4" y="25"/>
                    </a:moveTo>
                    <a:cubicBezTo>
                      <a:pt x="9" y="25"/>
                      <a:pt x="4" y="21"/>
                      <a:pt x="2" y="16"/>
                    </a:cubicBezTo>
                    <a:cubicBezTo>
                      <a:pt x="0" y="10"/>
                      <a:pt x="4" y="3"/>
                      <a:pt x="10" y="1"/>
                    </a:cubicBezTo>
                    <a:cubicBezTo>
                      <a:pt x="11" y="1"/>
                      <a:pt x="12" y="0"/>
                      <a:pt x="13" y="0"/>
                    </a:cubicBezTo>
                    <a:cubicBezTo>
                      <a:pt x="18" y="0"/>
                      <a:pt x="23" y="4"/>
                      <a:pt x="25" y="9"/>
                    </a:cubicBezTo>
                    <a:cubicBezTo>
                      <a:pt x="26" y="12"/>
                      <a:pt x="26" y="15"/>
                      <a:pt x="24" y="18"/>
                    </a:cubicBezTo>
                    <a:cubicBezTo>
                      <a:pt x="23" y="21"/>
                      <a:pt x="20" y="23"/>
                      <a:pt x="17" y="24"/>
                    </a:cubicBezTo>
                    <a:cubicBezTo>
                      <a:pt x="16" y="24"/>
                      <a:pt x="15" y="25"/>
                      <a:pt x="14" y="25"/>
                    </a:cubicBezTo>
                    <a:close/>
                    <a:moveTo>
                      <a:pt x="13" y="8"/>
                    </a:moveTo>
                    <a:cubicBezTo>
                      <a:pt x="12" y="9"/>
                      <a:pt x="12" y="9"/>
                      <a:pt x="12" y="9"/>
                    </a:cubicBezTo>
                    <a:cubicBezTo>
                      <a:pt x="10" y="9"/>
                      <a:pt x="9" y="12"/>
                      <a:pt x="10" y="14"/>
                    </a:cubicBezTo>
                    <a:cubicBezTo>
                      <a:pt x="11" y="16"/>
                      <a:pt x="13" y="17"/>
                      <a:pt x="15" y="16"/>
                    </a:cubicBezTo>
                    <a:cubicBezTo>
                      <a:pt x="16" y="16"/>
                      <a:pt x="16" y="15"/>
                      <a:pt x="17" y="14"/>
                    </a:cubicBezTo>
                    <a:cubicBezTo>
                      <a:pt x="17" y="14"/>
                      <a:pt x="17" y="12"/>
                      <a:pt x="17" y="11"/>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1" name="Freeform 357"/>
              <p:cNvSpPr>
                <a:spLocks noEditPoints="1"/>
              </p:cNvSpPr>
              <p:nvPr/>
            </p:nvSpPr>
            <p:spPr bwMode="auto">
              <a:xfrm>
                <a:off x="-4173539" y="3798888"/>
                <a:ext cx="53975" cy="52388"/>
              </a:xfrm>
              <a:custGeom>
                <a:avLst/>
                <a:gdLst>
                  <a:gd name="T0" fmla="*/ 13 w 25"/>
                  <a:gd name="T1" fmla="*/ 24 h 24"/>
                  <a:gd name="T2" fmla="*/ 2 w 25"/>
                  <a:gd name="T3" fmla="*/ 15 h 24"/>
                  <a:gd name="T4" fmla="*/ 10 w 25"/>
                  <a:gd name="T5" fmla="*/ 0 h 24"/>
                  <a:gd name="T6" fmla="*/ 13 w 25"/>
                  <a:gd name="T7" fmla="*/ 0 h 24"/>
                  <a:gd name="T8" fmla="*/ 24 w 25"/>
                  <a:gd name="T9" fmla="*/ 9 h 24"/>
                  <a:gd name="T10" fmla="*/ 23 w 25"/>
                  <a:gd name="T11" fmla="*/ 18 h 24"/>
                  <a:gd name="T12" fmla="*/ 16 w 25"/>
                  <a:gd name="T13" fmla="*/ 24 h 24"/>
                  <a:gd name="T14" fmla="*/ 13 w 25"/>
                  <a:gd name="T15" fmla="*/ 24 h 24"/>
                  <a:gd name="T16" fmla="*/ 13 w 25"/>
                  <a:gd name="T17" fmla="*/ 8 h 24"/>
                  <a:gd name="T18" fmla="*/ 12 w 25"/>
                  <a:gd name="T19" fmla="*/ 8 h 24"/>
                  <a:gd name="T20" fmla="*/ 9 w 25"/>
                  <a:gd name="T21" fmla="*/ 13 h 24"/>
                  <a:gd name="T22" fmla="*/ 14 w 25"/>
                  <a:gd name="T23" fmla="*/ 16 h 24"/>
                  <a:gd name="T24" fmla="*/ 16 w 25"/>
                  <a:gd name="T25" fmla="*/ 14 h 24"/>
                  <a:gd name="T26" fmla="*/ 16 w 25"/>
                  <a:gd name="T27" fmla="*/ 11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8" y="24"/>
                      <a:pt x="3" y="20"/>
                      <a:pt x="2" y="15"/>
                    </a:cubicBezTo>
                    <a:cubicBezTo>
                      <a:pt x="0" y="9"/>
                      <a:pt x="4" y="2"/>
                      <a:pt x="10" y="0"/>
                    </a:cubicBezTo>
                    <a:cubicBezTo>
                      <a:pt x="11" y="0"/>
                      <a:pt x="12" y="0"/>
                      <a:pt x="13" y="0"/>
                    </a:cubicBezTo>
                    <a:cubicBezTo>
                      <a:pt x="18" y="0"/>
                      <a:pt x="23" y="4"/>
                      <a:pt x="24" y="9"/>
                    </a:cubicBezTo>
                    <a:cubicBezTo>
                      <a:pt x="25" y="12"/>
                      <a:pt x="25" y="15"/>
                      <a:pt x="23" y="18"/>
                    </a:cubicBezTo>
                    <a:cubicBezTo>
                      <a:pt x="22" y="21"/>
                      <a:pt x="19" y="23"/>
                      <a:pt x="16" y="24"/>
                    </a:cubicBezTo>
                    <a:cubicBezTo>
                      <a:pt x="15" y="24"/>
                      <a:pt x="14" y="24"/>
                      <a:pt x="13" y="24"/>
                    </a:cubicBezTo>
                    <a:close/>
                    <a:moveTo>
                      <a:pt x="13" y="8"/>
                    </a:moveTo>
                    <a:cubicBezTo>
                      <a:pt x="12" y="8"/>
                      <a:pt x="12" y="8"/>
                      <a:pt x="12" y="8"/>
                    </a:cubicBezTo>
                    <a:cubicBezTo>
                      <a:pt x="10" y="9"/>
                      <a:pt x="9" y="11"/>
                      <a:pt x="9" y="13"/>
                    </a:cubicBezTo>
                    <a:cubicBezTo>
                      <a:pt x="10" y="15"/>
                      <a:pt x="12" y="16"/>
                      <a:pt x="14" y="16"/>
                    </a:cubicBezTo>
                    <a:cubicBezTo>
                      <a:pt x="15" y="16"/>
                      <a:pt x="16" y="15"/>
                      <a:pt x="16" y="14"/>
                    </a:cubicBezTo>
                    <a:cubicBezTo>
                      <a:pt x="17" y="13"/>
                      <a:pt x="17" y="12"/>
                      <a:pt x="16"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2" name="Freeform 358"/>
              <p:cNvSpPr>
                <a:spLocks noEditPoints="1"/>
              </p:cNvSpPr>
              <p:nvPr/>
            </p:nvSpPr>
            <p:spPr bwMode="auto">
              <a:xfrm>
                <a:off x="-4205289" y="3808413"/>
                <a:ext cx="53975" cy="50800"/>
              </a:xfrm>
              <a:custGeom>
                <a:avLst/>
                <a:gdLst>
                  <a:gd name="T0" fmla="*/ 13 w 25"/>
                  <a:gd name="T1" fmla="*/ 24 h 24"/>
                  <a:gd name="T2" fmla="*/ 2 w 25"/>
                  <a:gd name="T3" fmla="*/ 14 h 24"/>
                  <a:gd name="T4" fmla="*/ 10 w 25"/>
                  <a:gd name="T5" fmla="*/ 0 h 24"/>
                  <a:gd name="T6" fmla="*/ 13 w 25"/>
                  <a:gd name="T7" fmla="*/ 0 h 24"/>
                  <a:gd name="T8" fmla="*/ 24 w 25"/>
                  <a:gd name="T9" fmla="*/ 9 h 24"/>
                  <a:gd name="T10" fmla="*/ 23 w 25"/>
                  <a:gd name="T11" fmla="*/ 18 h 24"/>
                  <a:gd name="T12" fmla="*/ 16 w 25"/>
                  <a:gd name="T13" fmla="*/ 24 h 24"/>
                  <a:gd name="T14" fmla="*/ 13 w 25"/>
                  <a:gd name="T15" fmla="*/ 24 h 24"/>
                  <a:gd name="T16" fmla="*/ 13 w 25"/>
                  <a:gd name="T17" fmla="*/ 8 h 24"/>
                  <a:gd name="T18" fmla="*/ 12 w 25"/>
                  <a:gd name="T19" fmla="*/ 8 h 24"/>
                  <a:gd name="T20" fmla="*/ 10 w 25"/>
                  <a:gd name="T21" fmla="*/ 13 h 24"/>
                  <a:gd name="T22" fmla="*/ 14 w 25"/>
                  <a:gd name="T23" fmla="*/ 16 h 24"/>
                  <a:gd name="T24" fmla="*/ 16 w 25"/>
                  <a:gd name="T25" fmla="*/ 14 h 24"/>
                  <a:gd name="T26" fmla="*/ 17 w 25"/>
                  <a:gd name="T27" fmla="*/ 11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8" y="24"/>
                      <a:pt x="3" y="20"/>
                      <a:pt x="2" y="14"/>
                    </a:cubicBezTo>
                    <a:cubicBezTo>
                      <a:pt x="0" y="8"/>
                      <a:pt x="4" y="1"/>
                      <a:pt x="10" y="0"/>
                    </a:cubicBezTo>
                    <a:cubicBezTo>
                      <a:pt x="11" y="0"/>
                      <a:pt x="12" y="0"/>
                      <a:pt x="13" y="0"/>
                    </a:cubicBezTo>
                    <a:cubicBezTo>
                      <a:pt x="18" y="0"/>
                      <a:pt x="23" y="4"/>
                      <a:pt x="24" y="9"/>
                    </a:cubicBezTo>
                    <a:cubicBezTo>
                      <a:pt x="25" y="12"/>
                      <a:pt x="25" y="16"/>
                      <a:pt x="23" y="18"/>
                    </a:cubicBezTo>
                    <a:cubicBezTo>
                      <a:pt x="22" y="21"/>
                      <a:pt x="19" y="23"/>
                      <a:pt x="16" y="24"/>
                    </a:cubicBezTo>
                    <a:cubicBezTo>
                      <a:pt x="15" y="24"/>
                      <a:pt x="14" y="24"/>
                      <a:pt x="13" y="24"/>
                    </a:cubicBezTo>
                    <a:close/>
                    <a:moveTo>
                      <a:pt x="13" y="8"/>
                    </a:moveTo>
                    <a:cubicBezTo>
                      <a:pt x="12" y="8"/>
                      <a:pt x="12" y="8"/>
                      <a:pt x="12" y="8"/>
                    </a:cubicBezTo>
                    <a:cubicBezTo>
                      <a:pt x="10" y="8"/>
                      <a:pt x="9" y="11"/>
                      <a:pt x="10" y="13"/>
                    </a:cubicBezTo>
                    <a:cubicBezTo>
                      <a:pt x="10" y="15"/>
                      <a:pt x="12" y="16"/>
                      <a:pt x="14" y="16"/>
                    </a:cubicBezTo>
                    <a:cubicBezTo>
                      <a:pt x="15" y="16"/>
                      <a:pt x="16" y="15"/>
                      <a:pt x="16" y="14"/>
                    </a:cubicBezTo>
                    <a:cubicBezTo>
                      <a:pt x="17" y="13"/>
                      <a:pt x="17" y="12"/>
                      <a:pt x="17"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3" name="Freeform 359"/>
              <p:cNvSpPr>
                <a:spLocks noEditPoints="1"/>
              </p:cNvSpPr>
              <p:nvPr/>
            </p:nvSpPr>
            <p:spPr bwMode="auto">
              <a:xfrm>
                <a:off x="-4235451" y="3814763"/>
                <a:ext cx="50800" cy="50800"/>
              </a:xfrm>
              <a:custGeom>
                <a:avLst/>
                <a:gdLst>
                  <a:gd name="T0" fmla="*/ 12 w 24"/>
                  <a:gd name="T1" fmla="*/ 24 h 24"/>
                  <a:gd name="T2" fmla="*/ 1 w 24"/>
                  <a:gd name="T3" fmla="*/ 14 h 24"/>
                  <a:gd name="T4" fmla="*/ 10 w 24"/>
                  <a:gd name="T5" fmla="*/ 0 h 24"/>
                  <a:gd name="T6" fmla="*/ 19 w 24"/>
                  <a:gd name="T7" fmla="*/ 2 h 24"/>
                  <a:gd name="T8" fmla="*/ 24 w 24"/>
                  <a:gd name="T9" fmla="*/ 10 h 24"/>
                  <a:gd name="T10" fmla="*/ 22 w 24"/>
                  <a:gd name="T11" fmla="*/ 19 h 24"/>
                  <a:gd name="T12" fmla="*/ 14 w 24"/>
                  <a:gd name="T13" fmla="*/ 24 h 24"/>
                  <a:gd name="T14" fmla="*/ 12 w 24"/>
                  <a:gd name="T15" fmla="*/ 24 h 24"/>
                  <a:gd name="T16" fmla="*/ 12 w 24"/>
                  <a:gd name="T17" fmla="*/ 8 h 24"/>
                  <a:gd name="T18" fmla="*/ 11 w 24"/>
                  <a:gd name="T19" fmla="*/ 8 h 24"/>
                  <a:gd name="T20" fmla="*/ 9 w 24"/>
                  <a:gd name="T21" fmla="*/ 13 h 24"/>
                  <a:gd name="T22" fmla="*/ 13 w 24"/>
                  <a:gd name="T23" fmla="*/ 16 h 24"/>
                  <a:gd name="T24" fmla="*/ 15 w 24"/>
                  <a:gd name="T25" fmla="*/ 15 h 24"/>
                  <a:gd name="T26" fmla="*/ 16 w 24"/>
                  <a:gd name="T27" fmla="*/ 11 h 24"/>
                  <a:gd name="T28" fmla="*/ 14 w 24"/>
                  <a:gd name="T29" fmla="*/ 9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6" y="24"/>
                      <a:pt x="2" y="20"/>
                      <a:pt x="1" y="14"/>
                    </a:cubicBezTo>
                    <a:cubicBezTo>
                      <a:pt x="0" y="8"/>
                      <a:pt x="4" y="1"/>
                      <a:pt x="10" y="0"/>
                    </a:cubicBezTo>
                    <a:cubicBezTo>
                      <a:pt x="13" y="0"/>
                      <a:pt x="16" y="0"/>
                      <a:pt x="19" y="2"/>
                    </a:cubicBezTo>
                    <a:cubicBezTo>
                      <a:pt x="21" y="4"/>
                      <a:pt x="23" y="7"/>
                      <a:pt x="24" y="10"/>
                    </a:cubicBezTo>
                    <a:cubicBezTo>
                      <a:pt x="24" y="13"/>
                      <a:pt x="24" y="16"/>
                      <a:pt x="22" y="19"/>
                    </a:cubicBezTo>
                    <a:cubicBezTo>
                      <a:pt x="20" y="22"/>
                      <a:pt x="18" y="23"/>
                      <a:pt x="14" y="24"/>
                    </a:cubicBezTo>
                    <a:cubicBezTo>
                      <a:pt x="14" y="24"/>
                      <a:pt x="13" y="24"/>
                      <a:pt x="12" y="24"/>
                    </a:cubicBezTo>
                    <a:close/>
                    <a:moveTo>
                      <a:pt x="12" y="8"/>
                    </a:moveTo>
                    <a:cubicBezTo>
                      <a:pt x="11" y="8"/>
                      <a:pt x="11" y="8"/>
                      <a:pt x="11" y="8"/>
                    </a:cubicBezTo>
                    <a:cubicBezTo>
                      <a:pt x="9" y="8"/>
                      <a:pt x="8" y="11"/>
                      <a:pt x="9" y="13"/>
                    </a:cubicBezTo>
                    <a:cubicBezTo>
                      <a:pt x="9" y="15"/>
                      <a:pt x="11" y="16"/>
                      <a:pt x="13" y="16"/>
                    </a:cubicBezTo>
                    <a:cubicBezTo>
                      <a:pt x="14" y="16"/>
                      <a:pt x="15" y="15"/>
                      <a:pt x="15" y="15"/>
                    </a:cubicBezTo>
                    <a:cubicBezTo>
                      <a:pt x="16" y="14"/>
                      <a:pt x="16" y="13"/>
                      <a:pt x="16" y="11"/>
                    </a:cubicBezTo>
                    <a:cubicBezTo>
                      <a:pt x="15"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4" name="Freeform 360"/>
              <p:cNvSpPr>
                <a:spLocks noEditPoints="1"/>
              </p:cNvSpPr>
              <p:nvPr/>
            </p:nvSpPr>
            <p:spPr bwMode="auto">
              <a:xfrm>
                <a:off x="-4268789" y="3819525"/>
                <a:ext cx="52388" cy="52388"/>
              </a:xfrm>
              <a:custGeom>
                <a:avLst/>
                <a:gdLst>
                  <a:gd name="T0" fmla="*/ 12 w 24"/>
                  <a:gd name="T1" fmla="*/ 25 h 25"/>
                  <a:gd name="T2" fmla="*/ 0 w 24"/>
                  <a:gd name="T3" fmla="*/ 14 h 25"/>
                  <a:gd name="T4" fmla="*/ 10 w 24"/>
                  <a:gd name="T5" fmla="*/ 1 h 25"/>
                  <a:gd name="T6" fmla="*/ 12 w 24"/>
                  <a:gd name="T7" fmla="*/ 0 h 25"/>
                  <a:gd name="T8" fmla="*/ 24 w 24"/>
                  <a:gd name="T9" fmla="*/ 11 h 25"/>
                  <a:gd name="T10" fmla="*/ 21 w 24"/>
                  <a:gd name="T11" fmla="*/ 20 h 25"/>
                  <a:gd name="T12" fmla="*/ 14 w 24"/>
                  <a:gd name="T13" fmla="*/ 25 h 25"/>
                  <a:gd name="T14" fmla="*/ 12 w 24"/>
                  <a:gd name="T15" fmla="*/ 25 h 25"/>
                  <a:gd name="T16" fmla="*/ 12 w 24"/>
                  <a:gd name="T17" fmla="*/ 9 h 25"/>
                  <a:gd name="T18" fmla="*/ 11 w 24"/>
                  <a:gd name="T19" fmla="*/ 9 h 25"/>
                  <a:gd name="T20" fmla="*/ 8 w 24"/>
                  <a:gd name="T21" fmla="*/ 13 h 25"/>
                  <a:gd name="T22" fmla="*/ 13 w 24"/>
                  <a:gd name="T23" fmla="*/ 17 h 25"/>
                  <a:gd name="T24" fmla="*/ 15 w 24"/>
                  <a:gd name="T25" fmla="*/ 15 h 25"/>
                  <a:gd name="T26" fmla="*/ 16 w 24"/>
                  <a:gd name="T27" fmla="*/ 12 h 25"/>
                  <a:gd name="T28" fmla="*/ 12 w 24"/>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5">
                    <a:moveTo>
                      <a:pt x="12" y="25"/>
                    </a:moveTo>
                    <a:cubicBezTo>
                      <a:pt x="6" y="25"/>
                      <a:pt x="1" y="20"/>
                      <a:pt x="0" y="14"/>
                    </a:cubicBezTo>
                    <a:cubicBezTo>
                      <a:pt x="0" y="7"/>
                      <a:pt x="4" y="1"/>
                      <a:pt x="10" y="1"/>
                    </a:cubicBezTo>
                    <a:cubicBezTo>
                      <a:pt x="11" y="1"/>
                      <a:pt x="11" y="0"/>
                      <a:pt x="12" y="0"/>
                    </a:cubicBezTo>
                    <a:cubicBezTo>
                      <a:pt x="18" y="0"/>
                      <a:pt x="23" y="5"/>
                      <a:pt x="24" y="11"/>
                    </a:cubicBezTo>
                    <a:cubicBezTo>
                      <a:pt x="24" y="14"/>
                      <a:pt x="23" y="18"/>
                      <a:pt x="21" y="20"/>
                    </a:cubicBezTo>
                    <a:cubicBezTo>
                      <a:pt x="19" y="23"/>
                      <a:pt x="17" y="24"/>
                      <a:pt x="14" y="25"/>
                    </a:cubicBezTo>
                    <a:cubicBezTo>
                      <a:pt x="13" y="25"/>
                      <a:pt x="13" y="25"/>
                      <a:pt x="12" y="25"/>
                    </a:cubicBezTo>
                    <a:close/>
                    <a:moveTo>
                      <a:pt x="12" y="9"/>
                    </a:moveTo>
                    <a:cubicBezTo>
                      <a:pt x="11" y="9"/>
                      <a:pt x="11" y="9"/>
                      <a:pt x="11" y="9"/>
                    </a:cubicBezTo>
                    <a:cubicBezTo>
                      <a:pt x="10" y="9"/>
                      <a:pt x="8" y="11"/>
                      <a:pt x="8" y="13"/>
                    </a:cubicBezTo>
                    <a:cubicBezTo>
                      <a:pt x="9" y="15"/>
                      <a:pt x="11" y="17"/>
                      <a:pt x="13" y="17"/>
                    </a:cubicBezTo>
                    <a:cubicBezTo>
                      <a:pt x="14" y="16"/>
                      <a:pt x="14" y="16"/>
                      <a:pt x="15" y="15"/>
                    </a:cubicBezTo>
                    <a:cubicBezTo>
                      <a:pt x="16" y="14"/>
                      <a:pt x="16" y="13"/>
                      <a:pt x="16" y="12"/>
                    </a:cubicBezTo>
                    <a:cubicBezTo>
                      <a:pt x="15"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5" name="Freeform 361"/>
              <p:cNvSpPr>
                <a:spLocks noEditPoints="1"/>
              </p:cNvSpPr>
              <p:nvPr/>
            </p:nvSpPr>
            <p:spPr bwMode="auto">
              <a:xfrm>
                <a:off x="-4148139" y="3827463"/>
                <a:ext cx="57150" cy="53975"/>
              </a:xfrm>
              <a:custGeom>
                <a:avLst/>
                <a:gdLst>
                  <a:gd name="T0" fmla="*/ 13 w 26"/>
                  <a:gd name="T1" fmla="*/ 25 h 25"/>
                  <a:gd name="T2" fmla="*/ 1 w 26"/>
                  <a:gd name="T3" fmla="*/ 16 h 25"/>
                  <a:gd name="T4" fmla="*/ 9 w 26"/>
                  <a:gd name="T5" fmla="*/ 1 h 25"/>
                  <a:gd name="T6" fmla="*/ 13 w 26"/>
                  <a:gd name="T7" fmla="*/ 0 h 25"/>
                  <a:gd name="T8" fmla="*/ 25 w 26"/>
                  <a:gd name="T9" fmla="*/ 9 h 25"/>
                  <a:gd name="T10" fmla="*/ 24 w 26"/>
                  <a:gd name="T11" fmla="*/ 18 h 25"/>
                  <a:gd name="T12" fmla="*/ 17 w 26"/>
                  <a:gd name="T13" fmla="*/ 24 h 25"/>
                  <a:gd name="T14" fmla="*/ 17 w 26"/>
                  <a:gd name="T15" fmla="*/ 24 h 25"/>
                  <a:gd name="T16" fmla="*/ 13 w 26"/>
                  <a:gd name="T17" fmla="*/ 25 h 25"/>
                  <a:gd name="T18" fmla="*/ 13 w 26"/>
                  <a:gd name="T19" fmla="*/ 8 h 25"/>
                  <a:gd name="T20" fmla="*/ 12 w 26"/>
                  <a:gd name="T21" fmla="*/ 9 h 25"/>
                  <a:gd name="T22" fmla="*/ 12 w 26"/>
                  <a:gd name="T23" fmla="*/ 9 h 25"/>
                  <a:gd name="T24" fmla="*/ 9 w 26"/>
                  <a:gd name="T25" fmla="*/ 14 h 25"/>
                  <a:gd name="T26" fmla="*/ 14 w 26"/>
                  <a:gd name="T27" fmla="*/ 16 h 25"/>
                  <a:gd name="T28" fmla="*/ 17 w 26"/>
                  <a:gd name="T29" fmla="*/ 14 h 25"/>
                  <a:gd name="T30" fmla="*/ 17 w 26"/>
                  <a:gd name="T31" fmla="*/ 11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8" y="25"/>
                      <a:pt x="3" y="21"/>
                      <a:pt x="1" y="16"/>
                    </a:cubicBezTo>
                    <a:cubicBezTo>
                      <a:pt x="0" y="9"/>
                      <a:pt x="3" y="3"/>
                      <a:pt x="9" y="1"/>
                    </a:cubicBezTo>
                    <a:cubicBezTo>
                      <a:pt x="11" y="0"/>
                      <a:pt x="12" y="0"/>
                      <a:pt x="13" y="0"/>
                    </a:cubicBezTo>
                    <a:cubicBezTo>
                      <a:pt x="18" y="0"/>
                      <a:pt x="23" y="4"/>
                      <a:pt x="25" y="9"/>
                    </a:cubicBezTo>
                    <a:cubicBezTo>
                      <a:pt x="26" y="12"/>
                      <a:pt x="25" y="15"/>
                      <a:pt x="24" y="18"/>
                    </a:cubicBezTo>
                    <a:cubicBezTo>
                      <a:pt x="22" y="21"/>
                      <a:pt x="20" y="23"/>
                      <a:pt x="17" y="24"/>
                    </a:cubicBezTo>
                    <a:cubicBezTo>
                      <a:pt x="17" y="24"/>
                      <a:pt x="17" y="24"/>
                      <a:pt x="17" y="24"/>
                    </a:cubicBezTo>
                    <a:cubicBezTo>
                      <a:pt x="16" y="24"/>
                      <a:pt x="14" y="25"/>
                      <a:pt x="13" y="25"/>
                    </a:cubicBezTo>
                    <a:close/>
                    <a:moveTo>
                      <a:pt x="13" y="8"/>
                    </a:moveTo>
                    <a:cubicBezTo>
                      <a:pt x="13" y="8"/>
                      <a:pt x="12" y="8"/>
                      <a:pt x="12" y="9"/>
                    </a:cubicBezTo>
                    <a:cubicBezTo>
                      <a:pt x="12" y="9"/>
                      <a:pt x="12" y="9"/>
                      <a:pt x="12" y="9"/>
                    </a:cubicBezTo>
                    <a:cubicBezTo>
                      <a:pt x="10" y="9"/>
                      <a:pt x="9" y="11"/>
                      <a:pt x="9" y="14"/>
                    </a:cubicBezTo>
                    <a:cubicBezTo>
                      <a:pt x="10" y="16"/>
                      <a:pt x="12" y="17"/>
                      <a:pt x="14" y="16"/>
                    </a:cubicBezTo>
                    <a:cubicBezTo>
                      <a:pt x="15" y="16"/>
                      <a:pt x="16" y="15"/>
                      <a:pt x="17"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6" name="Freeform 362"/>
              <p:cNvSpPr>
                <a:spLocks noEditPoints="1"/>
              </p:cNvSpPr>
              <p:nvPr/>
            </p:nvSpPr>
            <p:spPr bwMode="auto">
              <a:xfrm>
                <a:off x="-4181476" y="3838575"/>
                <a:ext cx="55563" cy="50800"/>
              </a:xfrm>
              <a:custGeom>
                <a:avLst/>
                <a:gdLst>
                  <a:gd name="T0" fmla="*/ 14 w 26"/>
                  <a:gd name="T1" fmla="*/ 24 h 24"/>
                  <a:gd name="T2" fmla="*/ 2 w 26"/>
                  <a:gd name="T3" fmla="*/ 15 h 24"/>
                  <a:gd name="T4" fmla="*/ 11 w 26"/>
                  <a:gd name="T5" fmla="*/ 0 h 24"/>
                  <a:gd name="T6" fmla="*/ 14 w 26"/>
                  <a:gd name="T7" fmla="*/ 0 h 24"/>
                  <a:gd name="T8" fmla="*/ 25 w 26"/>
                  <a:gd name="T9" fmla="*/ 8 h 24"/>
                  <a:gd name="T10" fmla="*/ 24 w 26"/>
                  <a:gd name="T11" fmla="*/ 18 h 24"/>
                  <a:gd name="T12" fmla="*/ 17 w 26"/>
                  <a:gd name="T13" fmla="*/ 24 h 24"/>
                  <a:gd name="T14" fmla="*/ 14 w 26"/>
                  <a:gd name="T15" fmla="*/ 24 h 24"/>
                  <a:gd name="T16" fmla="*/ 14 w 26"/>
                  <a:gd name="T17" fmla="*/ 8 h 24"/>
                  <a:gd name="T18" fmla="*/ 13 w 26"/>
                  <a:gd name="T19" fmla="*/ 8 h 24"/>
                  <a:gd name="T20" fmla="*/ 10 w 26"/>
                  <a:gd name="T21" fmla="*/ 13 h 24"/>
                  <a:gd name="T22" fmla="*/ 15 w 26"/>
                  <a:gd name="T23" fmla="*/ 16 h 24"/>
                  <a:gd name="T24" fmla="*/ 17 w 26"/>
                  <a:gd name="T25" fmla="*/ 14 h 24"/>
                  <a:gd name="T26" fmla="*/ 17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8" y="24"/>
                      <a:pt x="3" y="20"/>
                      <a:pt x="2" y="15"/>
                    </a:cubicBezTo>
                    <a:cubicBezTo>
                      <a:pt x="0" y="8"/>
                      <a:pt x="4" y="2"/>
                      <a:pt x="11" y="0"/>
                    </a:cubicBezTo>
                    <a:cubicBezTo>
                      <a:pt x="12" y="0"/>
                      <a:pt x="13" y="0"/>
                      <a:pt x="14" y="0"/>
                    </a:cubicBezTo>
                    <a:cubicBezTo>
                      <a:pt x="19" y="0"/>
                      <a:pt x="24" y="3"/>
                      <a:pt x="25" y="8"/>
                    </a:cubicBezTo>
                    <a:cubicBezTo>
                      <a:pt x="26" y="12"/>
                      <a:pt x="26" y="15"/>
                      <a:pt x="24" y="18"/>
                    </a:cubicBezTo>
                    <a:cubicBezTo>
                      <a:pt x="23" y="21"/>
                      <a:pt x="20" y="23"/>
                      <a:pt x="17" y="24"/>
                    </a:cubicBezTo>
                    <a:cubicBezTo>
                      <a:pt x="16" y="24"/>
                      <a:pt x="15" y="24"/>
                      <a:pt x="14" y="24"/>
                    </a:cubicBezTo>
                    <a:close/>
                    <a:moveTo>
                      <a:pt x="14" y="8"/>
                    </a:moveTo>
                    <a:cubicBezTo>
                      <a:pt x="13" y="8"/>
                      <a:pt x="13" y="8"/>
                      <a:pt x="13" y="8"/>
                    </a:cubicBezTo>
                    <a:cubicBezTo>
                      <a:pt x="11" y="8"/>
                      <a:pt x="9" y="11"/>
                      <a:pt x="10" y="13"/>
                    </a:cubicBezTo>
                    <a:cubicBezTo>
                      <a:pt x="10" y="15"/>
                      <a:pt x="13" y="16"/>
                      <a:pt x="15" y="16"/>
                    </a:cubicBezTo>
                    <a:cubicBezTo>
                      <a:pt x="16" y="15"/>
                      <a:pt x="17" y="15"/>
                      <a:pt x="17" y="14"/>
                    </a:cubicBezTo>
                    <a:cubicBezTo>
                      <a:pt x="18" y="13"/>
                      <a:pt x="18"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7" name="Freeform 363"/>
              <p:cNvSpPr>
                <a:spLocks noEditPoints="1"/>
              </p:cNvSpPr>
              <p:nvPr/>
            </p:nvSpPr>
            <p:spPr bwMode="auto">
              <a:xfrm>
                <a:off x="-4211639" y="3844925"/>
                <a:ext cx="52388" cy="53975"/>
              </a:xfrm>
              <a:custGeom>
                <a:avLst/>
                <a:gdLst>
                  <a:gd name="T0" fmla="*/ 12 w 25"/>
                  <a:gd name="T1" fmla="*/ 25 h 25"/>
                  <a:gd name="T2" fmla="*/ 5 w 25"/>
                  <a:gd name="T3" fmla="*/ 23 h 25"/>
                  <a:gd name="T4" fmla="*/ 0 w 25"/>
                  <a:gd name="T5" fmla="*/ 15 h 25"/>
                  <a:gd name="T6" fmla="*/ 2 w 25"/>
                  <a:gd name="T7" fmla="*/ 6 h 25"/>
                  <a:gd name="T8" fmla="*/ 9 w 25"/>
                  <a:gd name="T9" fmla="*/ 1 h 25"/>
                  <a:gd name="T10" fmla="*/ 12 w 25"/>
                  <a:gd name="T11" fmla="*/ 0 h 25"/>
                  <a:gd name="T12" fmla="*/ 24 w 25"/>
                  <a:gd name="T13" fmla="*/ 10 h 25"/>
                  <a:gd name="T14" fmla="*/ 22 w 25"/>
                  <a:gd name="T15" fmla="*/ 19 h 25"/>
                  <a:gd name="T16" fmla="*/ 15 w 25"/>
                  <a:gd name="T17" fmla="*/ 24 h 25"/>
                  <a:gd name="T18" fmla="*/ 12 w 25"/>
                  <a:gd name="T19" fmla="*/ 25 h 25"/>
                  <a:gd name="T20" fmla="*/ 12 w 25"/>
                  <a:gd name="T21" fmla="*/ 8 h 25"/>
                  <a:gd name="T22" fmla="*/ 11 w 25"/>
                  <a:gd name="T23" fmla="*/ 8 h 25"/>
                  <a:gd name="T24" fmla="*/ 9 w 25"/>
                  <a:gd name="T25" fmla="*/ 10 h 25"/>
                  <a:gd name="T26" fmla="*/ 8 w 25"/>
                  <a:gd name="T27" fmla="*/ 13 h 25"/>
                  <a:gd name="T28" fmla="*/ 10 w 25"/>
                  <a:gd name="T29" fmla="*/ 16 h 25"/>
                  <a:gd name="T30" fmla="*/ 13 w 25"/>
                  <a:gd name="T31" fmla="*/ 16 h 25"/>
                  <a:gd name="T32" fmla="*/ 15 w 25"/>
                  <a:gd name="T33" fmla="*/ 15 h 25"/>
                  <a:gd name="T34" fmla="*/ 16 w 25"/>
                  <a:gd name="T35" fmla="*/ 12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10" y="25"/>
                      <a:pt x="7" y="24"/>
                      <a:pt x="5" y="23"/>
                    </a:cubicBezTo>
                    <a:cubicBezTo>
                      <a:pt x="3" y="21"/>
                      <a:pt x="1" y="18"/>
                      <a:pt x="0" y="15"/>
                    </a:cubicBezTo>
                    <a:cubicBezTo>
                      <a:pt x="0" y="12"/>
                      <a:pt x="0" y="8"/>
                      <a:pt x="2" y="6"/>
                    </a:cubicBezTo>
                    <a:cubicBezTo>
                      <a:pt x="4" y="3"/>
                      <a:pt x="6" y="1"/>
                      <a:pt x="9" y="1"/>
                    </a:cubicBezTo>
                    <a:cubicBezTo>
                      <a:pt x="10" y="0"/>
                      <a:pt x="11" y="0"/>
                      <a:pt x="12" y="0"/>
                    </a:cubicBezTo>
                    <a:cubicBezTo>
                      <a:pt x="18" y="0"/>
                      <a:pt x="22" y="4"/>
                      <a:pt x="24" y="10"/>
                    </a:cubicBezTo>
                    <a:cubicBezTo>
                      <a:pt x="25" y="13"/>
                      <a:pt x="24" y="16"/>
                      <a:pt x="22" y="19"/>
                    </a:cubicBezTo>
                    <a:cubicBezTo>
                      <a:pt x="21" y="22"/>
                      <a:pt x="18" y="24"/>
                      <a:pt x="15" y="24"/>
                    </a:cubicBezTo>
                    <a:cubicBezTo>
                      <a:pt x="14" y="25"/>
                      <a:pt x="13" y="25"/>
                      <a:pt x="12" y="25"/>
                    </a:cubicBezTo>
                    <a:close/>
                    <a:moveTo>
                      <a:pt x="12" y="8"/>
                    </a:moveTo>
                    <a:cubicBezTo>
                      <a:pt x="11" y="8"/>
                      <a:pt x="11" y="8"/>
                      <a:pt x="11" y="8"/>
                    </a:cubicBezTo>
                    <a:cubicBezTo>
                      <a:pt x="10" y="9"/>
                      <a:pt x="9" y="9"/>
                      <a:pt x="9" y="10"/>
                    </a:cubicBezTo>
                    <a:cubicBezTo>
                      <a:pt x="8" y="11"/>
                      <a:pt x="8" y="12"/>
                      <a:pt x="8" y="13"/>
                    </a:cubicBezTo>
                    <a:cubicBezTo>
                      <a:pt x="8" y="14"/>
                      <a:pt x="9" y="15"/>
                      <a:pt x="10" y="16"/>
                    </a:cubicBezTo>
                    <a:cubicBezTo>
                      <a:pt x="11" y="16"/>
                      <a:pt x="12" y="17"/>
                      <a:pt x="13" y="16"/>
                    </a:cubicBezTo>
                    <a:cubicBezTo>
                      <a:pt x="14" y="16"/>
                      <a:pt x="15" y="16"/>
                      <a:pt x="15" y="15"/>
                    </a:cubicBezTo>
                    <a:cubicBezTo>
                      <a:pt x="16" y="14"/>
                      <a:pt x="16" y="13"/>
                      <a:pt x="16" y="12"/>
                    </a:cubicBezTo>
                    <a:cubicBezTo>
                      <a:pt x="15"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8" name="Freeform 364"/>
              <p:cNvSpPr>
                <a:spLocks noEditPoints="1"/>
              </p:cNvSpPr>
              <p:nvPr/>
            </p:nvSpPr>
            <p:spPr bwMode="auto">
              <a:xfrm>
                <a:off x="-4248151" y="3851275"/>
                <a:ext cx="55563" cy="53975"/>
              </a:xfrm>
              <a:custGeom>
                <a:avLst/>
                <a:gdLst>
                  <a:gd name="T0" fmla="*/ 13 w 26"/>
                  <a:gd name="T1" fmla="*/ 25 h 25"/>
                  <a:gd name="T2" fmla="*/ 1 w 26"/>
                  <a:gd name="T3" fmla="*/ 14 h 25"/>
                  <a:gd name="T4" fmla="*/ 11 w 26"/>
                  <a:gd name="T5" fmla="*/ 0 h 25"/>
                  <a:gd name="T6" fmla="*/ 13 w 26"/>
                  <a:gd name="T7" fmla="*/ 0 h 25"/>
                  <a:gd name="T8" fmla="*/ 25 w 26"/>
                  <a:gd name="T9" fmla="*/ 10 h 25"/>
                  <a:gd name="T10" fmla="*/ 23 w 26"/>
                  <a:gd name="T11" fmla="*/ 19 h 25"/>
                  <a:gd name="T12" fmla="*/ 15 w 26"/>
                  <a:gd name="T13" fmla="*/ 24 h 25"/>
                  <a:gd name="T14" fmla="*/ 13 w 26"/>
                  <a:gd name="T15" fmla="*/ 25 h 25"/>
                  <a:gd name="T16" fmla="*/ 13 w 26"/>
                  <a:gd name="T17" fmla="*/ 8 h 25"/>
                  <a:gd name="T18" fmla="*/ 13 w 26"/>
                  <a:gd name="T19" fmla="*/ 8 h 25"/>
                  <a:gd name="T20" fmla="*/ 9 w 26"/>
                  <a:gd name="T21" fmla="*/ 13 h 25"/>
                  <a:gd name="T22" fmla="*/ 14 w 26"/>
                  <a:gd name="T23" fmla="*/ 16 h 25"/>
                  <a:gd name="T24" fmla="*/ 17 w 26"/>
                  <a:gd name="T25" fmla="*/ 15 h 25"/>
                  <a:gd name="T26" fmla="*/ 17 w 26"/>
                  <a:gd name="T27" fmla="*/ 12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2" y="20"/>
                      <a:pt x="1" y="14"/>
                    </a:cubicBezTo>
                    <a:cubicBezTo>
                      <a:pt x="0" y="8"/>
                      <a:pt x="5" y="2"/>
                      <a:pt x="11" y="0"/>
                    </a:cubicBezTo>
                    <a:cubicBezTo>
                      <a:pt x="12" y="0"/>
                      <a:pt x="13" y="0"/>
                      <a:pt x="13" y="0"/>
                    </a:cubicBezTo>
                    <a:cubicBezTo>
                      <a:pt x="19" y="0"/>
                      <a:pt x="24" y="4"/>
                      <a:pt x="25" y="10"/>
                    </a:cubicBezTo>
                    <a:cubicBezTo>
                      <a:pt x="26" y="13"/>
                      <a:pt x="25" y="17"/>
                      <a:pt x="23" y="19"/>
                    </a:cubicBezTo>
                    <a:cubicBezTo>
                      <a:pt x="21" y="22"/>
                      <a:pt x="19" y="24"/>
                      <a:pt x="15" y="24"/>
                    </a:cubicBezTo>
                    <a:cubicBezTo>
                      <a:pt x="15" y="25"/>
                      <a:pt x="14" y="25"/>
                      <a:pt x="13" y="25"/>
                    </a:cubicBezTo>
                    <a:close/>
                    <a:moveTo>
                      <a:pt x="13" y="8"/>
                    </a:moveTo>
                    <a:cubicBezTo>
                      <a:pt x="13" y="8"/>
                      <a:pt x="13" y="8"/>
                      <a:pt x="13" y="8"/>
                    </a:cubicBezTo>
                    <a:cubicBezTo>
                      <a:pt x="10" y="9"/>
                      <a:pt x="9" y="11"/>
                      <a:pt x="9" y="13"/>
                    </a:cubicBezTo>
                    <a:cubicBezTo>
                      <a:pt x="10" y="15"/>
                      <a:pt x="12" y="17"/>
                      <a:pt x="14" y="16"/>
                    </a:cubicBezTo>
                    <a:cubicBezTo>
                      <a:pt x="15" y="16"/>
                      <a:pt x="16" y="16"/>
                      <a:pt x="17" y="15"/>
                    </a:cubicBezTo>
                    <a:cubicBezTo>
                      <a:pt x="17" y="14"/>
                      <a:pt x="17" y="13"/>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9" name="Freeform 365"/>
              <p:cNvSpPr>
                <a:spLocks noEditPoints="1"/>
              </p:cNvSpPr>
              <p:nvPr/>
            </p:nvSpPr>
            <p:spPr bwMode="auto">
              <a:xfrm>
                <a:off x="-4156076" y="3865563"/>
                <a:ext cx="57150" cy="52388"/>
              </a:xfrm>
              <a:custGeom>
                <a:avLst/>
                <a:gdLst>
                  <a:gd name="T0" fmla="*/ 14 w 27"/>
                  <a:gd name="T1" fmla="*/ 24 h 24"/>
                  <a:gd name="T2" fmla="*/ 2 w 27"/>
                  <a:gd name="T3" fmla="*/ 15 h 24"/>
                  <a:gd name="T4" fmla="*/ 11 w 27"/>
                  <a:gd name="T5" fmla="*/ 1 h 24"/>
                  <a:gd name="T6" fmla="*/ 14 w 27"/>
                  <a:gd name="T7" fmla="*/ 0 h 24"/>
                  <a:gd name="T8" fmla="*/ 26 w 27"/>
                  <a:gd name="T9" fmla="*/ 9 h 24"/>
                  <a:gd name="T10" fmla="*/ 25 w 27"/>
                  <a:gd name="T11" fmla="*/ 18 h 24"/>
                  <a:gd name="T12" fmla="*/ 17 w 27"/>
                  <a:gd name="T13" fmla="*/ 24 h 24"/>
                  <a:gd name="T14" fmla="*/ 14 w 27"/>
                  <a:gd name="T15" fmla="*/ 24 h 24"/>
                  <a:gd name="T16" fmla="*/ 14 w 27"/>
                  <a:gd name="T17" fmla="*/ 8 h 24"/>
                  <a:gd name="T18" fmla="*/ 13 w 27"/>
                  <a:gd name="T19" fmla="*/ 8 h 24"/>
                  <a:gd name="T20" fmla="*/ 10 w 27"/>
                  <a:gd name="T21" fmla="*/ 13 h 24"/>
                  <a:gd name="T22" fmla="*/ 14 w 27"/>
                  <a:gd name="T23" fmla="*/ 16 h 24"/>
                  <a:gd name="T24" fmla="*/ 15 w 27"/>
                  <a:gd name="T25" fmla="*/ 16 h 24"/>
                  <a:gd name="T26" fmla="*/ 18 w 27"/>
                  <a:gd name="T27" fmla="*/ 14 h 24"/>
                  <a:gd name="T28" fmla="*/ 18 w 27"/>
                  <a:gd name="T29" fmla="*/ 11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8" y="24"/>
                      <a:pt x="3" y="21"/>
                      <a:pt x="2" y="15"/>
                    </a:cubicBezTo>
                    <a:cubicBezTo>
                      <a:pt x="0" y="9"/>
                      <a:pt x="4" y="2"/>
                      <a:pt x="11" y="1"/>
                    </a:cubicBezTo>
                    <a:cubicBezTo>
                      <a:pt x="12" y="0"/>
                      <a:pt x="13" y="0"/>
                      <a:pt x="14" y="0"/>
                    </a:cubicBezTo>
                    <a:cubicBezTo>
                      <a:pt x="19" y="0"/>
                      <a:pt x="24" y="4"/>
                      <a:pt x="26" y="9"/>
                    </a:cubicBezTo>
                    <a:cubicBezTo>
                      <a:pt x="27" y="12"/>
                      <a:pt x="26" y="15"/>
                      <a:pt x="25" y="18"/>
                    </a:cubicBezTo>
                    <a:cubicBezTo>
                      <a:pt x="23" y="21"/>
                      <a:pt x="21" y="23"/>
                      <a:pt x="17" y="24"/>
                    </a:cubicBezTo>
                    <a:cubicBezTo>
                      <a:pt x="16" y="24"/>
                      <a:pt x="15" y="24"/>
                      <a:pt x="14" y="24"/>
                    </a:cubicBezTo>
                    <a:close/>
                    <a:moveTo>
                      <a:pt x="14" y="8"/>
                    </a:moveTo>
                    <a:cubicBezTo>
                      <a:pt x="14" y="8"/>
                      <a:pt x="13" y="8"/>
                      <a:pt x="13" y="8"/>
                    </a:cubicBezTo>
                    <a:cubicBezTo>
                      <a:pt x="10" y="9"/>
                      <a:pt x="9" y="11"/>
                      <a:pt x="10" y="13"/>
                    </a:cubicBezTo>
                    <a:cubicBezTo>
                      <a:pt x="10" y="15"/>
                      <a:pt x="12" y="16"/>
                      <a:pt x="14" y="16"/>
                    </a:cubicBezTo>
                    <a:cubicBezTo>
                      <a:pt x="14" y="16"/>
                      <a:pt x="15" y="16"/>
                      <a:pt x="15" y="16"/>
                    </a:cubicBezTo>
                    <a:cubicBezTo>
                      <a:pt x="16" y="16"/>
                      <a:pt x="17" y="15"/>
                      <a:pt x="18" y="14"/>
                    </a:cubicBezTo>
                    <a:cubicBezTo>
                      <a:pt x="18" y="13"/>
                      <a:pt x="18" y="12"/>
                      <a:pt x="18" y="11"/>
                    </a:cubicBezTo>
                    <a:cubicBezTo>
                      <a:pt x="18"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0" name="Freeform 366"/>
              <p:cNvSpPr>
                <a:spLocks noEditPoints="1"/>
              </p:cNvSpPr>
              <p:nvPr/>
            </p:nvSpPr>
            <p:spPr bwMode="auto">
              <a:xfrm>
                <a:off x="-4192589" y="3908425"/>
                <a:ext cx="85725" cy="79375"/>
              </a:xfrm>
              <a:custGeom>
                <a:avLst/>
                <a:gdLst>
                  <a:gd name="T0" fmla="*/ 19 w 40"/>
                  <a:gd name="T1" fmla="*/ 37 h 37"/>
                  <a:gd name="T2" fmla="*/ 9 w 40"/>
                  <a:gd name="T3" fmla="*/ 35 h 37"/>
                  <a:gd name="T4" fmla="*/ 0 w 40"/>
                  <a:gd name="T5" fmla="*/ 23 h 37"/>
                  <a:gd name="T6" fmla="*/ 4 w 40"/>
                  <a:gd name="T7" fmla="*/ 9 h 37"/>
                  <a:gd name="T8" fmla="*/ 16 w 40"/>
                  <a:gd name="T9" fmla="*/ 1 h 37"/>
                  <a:gd name="T10" fmla="*/ 30 w 40"/>
                  <a:gd name="T11" fmla="*/ 3 h 37"/>
                  <a:gd name="T12" fmla="*/ 39 w 40"/>
                  <a:gd name="T13" fmla="*/ 14 h 37"/>
                  <a:gd name="T14" fmla="*/ 37 w 40"/>
                  <a:gd name="T15" fmla="*/ 28 h 37"/>
                  <a:gd name="T16" fmla="*/ 24 w 40"/>
                  <a:gd name="T17" fmla="*/ 37 h 37"/>
                  <a:gd name="T18" fmla="*/ 19 w 40"/>
                  <a:gd name="T19" fmla="*/ 37 h 37"/>
                  <a:gd name="T20" fmla="*/ 20 w 40"/>
                  <a:gd name="T21" fmla="*/ 9 h 37"/>
                  <a:gd name="T22" fmla="*/ 17 w 40"/>
                  <a:gd name="T23" fmla="*/ 9 h 37"/>
                  <a:gd name="T24" fmla="*/ 10 w 40"/>
                  <a:gd name="T25" fmla="*/ 14 h 37"/>
                  <a:gd name="T26" fmla="*/ 8 w 40"/>
                  <a:gd name="T27" fmla="*/ 21 h 37"/>
                  <a:gd name="T28" fmla="*/ 13 w 40"/>
                  <a:gd name="T29" fmla="*/ 28 h 37"/>
                  <a:gd name="T30" fmla="*/ 22 w 40"/>
                  <a:gd name="T31" fmla="*/ 29 h 37"/>
                  <a:gd name="T32" fmla="*/ 30 w 40"/>
                  <a:gd name="T33" fmla="*/ 24 h 37"/>
                  <a:gd name="T34" fmla="*/ 31 w 40"/>
                  <a:gd name="T35" fmla="*/ 16 h 37"/>
                  <a:gd name="T36" fmla="*/ 26 w 40"/>
                  <a:gd name="T37" fmla="*/ 10 h 37"/>
                  <a:gd name="T38" fmla="*/ 20 w 40"/>
                  <a:gd name="T39" fmla="*/ 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0" h="37">
                    <a:moveTo>
                      <a:pt x="19" y="37"/>
                    </a:moveTo>
                    <a:cubicBezTo>
                      <a:pt x="15" y="37"/>
                      <a:pt x="12" y="36"/>
                      <a:pt x="9" y="35"/>
                    </a:cubicBezTo>
                    <a:cubicBezTo>
                      <a:pt x="5" y="32"/>
                      <a:pt x="1" y="28"/>
                      <a:pt x="0" y="23"/>
                    </a:cubicBezTo>
                    <a:cubicBezTo>
                      <a:pt x="0" y="18"/>
                      <a:pt x="1" y="13"/>
                      <a:pt x="4" y="9"/>
                    </a:cubicBezTo>
                    <a:cubicBezTo>
                      <a:pt x="6" y="5"/>
                      <a:pt x="11" y="2"/>
                      <a:pt x="16" y="1"/>
                    </a:cubicBezTo>
                    <a:cubicBezTo>
                      <a:pt x="20" y="0"/>
                      <a:pt x="25" y="1"/>
                      <a:pt x="30" y="3"/>
                    </a:cubicBezTo>
                    <a:cubicBezTo>
                      <a:pt x="34" y="5"/>
                      <a:pt x="38" y="9"/>
                      <a:pt x="39" y="14"/>
                    </a:cubicBezTo>
                    <a:cubicBezTo>
                      <a:pt x="40" y="19"/>
                      <a:pt x="40" y="24"/>
                      <a:pt x="37" y="28"/>
                    </a:cubicBezTo>
                    <a:cubicBezTo>
                      <a:pt x="34" y="32"/>
                      <a:pt x="29" y="35"/>
                      <a:pt x="24" y="37"/>
                    </a:cubicBezTo>
                    <a:cubicBezTo>
                      <a:pt x="22" y="37"/>
                      <a:pt x="21" y="37"/>
                      <a:pt x="19" y="37"/>
                    </a:cubicBezTo>
                    <a:close/>
                    <a:moveTo>
                      <a:pt x="20" y="9"/>
                    </a:moveTo>
                    <a:cubicBezTo>
                      <a:pt x="19" y="9"/>
                      <a:pt x="18" y="9"/>
                      <a:pt x="17" y="9"/>
                    </a:cubicBezTo>
                    <a:cubicBezTo>
                      <a:pt x="15" y="10"/>
                      <a:pt x="12" y="11"/>
                      <a:pt x="10" y="14"/>
                    </a:cubicBezTo>
                    <a:cubicBezTo>
                      <a:pt x="9" y="15"/>
                      <a:pt x="8" y="18"/>
                      <a:pt x="8" y="21"/>
                    </a:cubicBezTo>
                    <a:cubicBezTo>
                      <a:pt x="9" y="24"/>
                      <a:pt x="11" y="26"/>
                      <a:pt x="13" y="28"/>
                    </a:cubicBezTo>
                    <a:cubicBezTo>
                      <a:pt x="16" y="29"/>
                      <a:pt x="19" y="29"/>
                      <a:pt x="22" y="29"/>
                    </a:cubicBezTo>
                    <a:cubicBezTo>
                      <a:pt x="26" y="28"/>
                      <a:pt x="28" y="26"/>
                      <a:pt x="30" y="24"/>
                    </a:cubicBezTo>
                    <a:cubicBezTo>
                      <a:pt x="31" y="21"/>
                      <a:pt x="32" y="18"/>
                      <a:pt x="31" y="16"/>
                    </a:cubicBezTo>
                    <a:cubicBezTo>
                      <a:pt x="30" y="13"/>
                      <a:pt x="29" y="11"/>
                      <a:pt x="26" y="10"/>
                    </a:cubicBezTo>
                    <a:cubicBezTo>
                      <a:pt x="24" y="9"/>
                      <a:pt x="22" y="9"/>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1" name="Freeform 367"/>
              <p:cNvSpPr>
                <a:spLocks noEditPoints="1"/>
              </p:cNvSpPr>
              <p:nvPr/>
            </p:nvSpPr>
            <p:spPr bwMode="auto">
              <a:xfrm>
                <a:off x="-4191001" y="3875088"/>
                <a:ext cx="55563" cy="53975"/>
              </a:xfrm>
              <a:custGeom>
                <a:avLst/>
                <a:gdLst>
                  <a:gd name="T0" fmla="*/ 13 w 26"/>
                  <a:gd name="T1" fmla="*/ 25 h 25"/>
                  <a:gd name="T2" fmla="*/ 1 w 26"/>
                  <a:gd name="T3" fmla="*/ 15 h 25"/>
                  <a:gd name="T4" fmla="*/ 11 w 26"/>
                  <a:gd name="T5" fmla="*/ 1 h 25"/>
                  <a:gd name="T6" fmla="*/ 14 w 26"/>
                  <a:gd name="T7" fmla="*/ 0 h 25"/>
                  <a:gd name="T8" fmla="*/ 26 w 26"/>
                  <a:gd name="T9" fmla="*/ 9 h 25"/>
                  <a:gd name="T10" fmla="*/ 24 w 26"/>
                  <a:gd name="T11" fmla="*/ 19 h 25"/>
                  <a:gd name="T12" fmla="*/ 16 w 26"/>
                  <a:gd name="T13" fmla="*/ 24 h 25"/>
                  <a:gd name="T14" fmla="*/ 13 w 26"/>
                  <a:gd name="T15" fmla="*/ 25 h 25"/>
                  <a:gd name="T16" fmla="*/ 14 w 26"/>
                  <a:gd name="T17" fmla="*/ 8 h 25"/>
                  <a:gd name="T18" fmla="*/ 13 w 26"/>
                  <a:gd name="T19" fmla="*/ 9 h 25"/>
                  <a:gd name="T20" fmla="*/ 9 w 26"/>
                  <a:gd name="T21" fmla="*/ 14 h 25"/>
                  <a:gd name="T22" fmla="*/ 15 w 26"/>
                  <a:gd name="T23" fmla="*/ 16 h 25"/>
                  <a:gd name="T24" fmla="*/ 17 w 26"/>
                  <a:gd name="T25" fmla="*/ 14 h 25"/>
                  <a:gd name="T26" fmla="*/ 18 w 26"/>
                  <a:gd name="T27" fmla="*/ 12 h 25"/>
                  <a:gd name="T28" fmla="*/ 14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3" y="21"/>
                      <a:pt x="1" y="15"/>
                    </a:cubicBezTo>
                    <a:cubicBezTo>
                      <a:pt x="0" y="9"/>
                      <a:pt x="4" y="2"/>
                      <a:pt x="11" y="1"/>
                    </a:cubicBezTo>
                    <a:cubicBezTo>
                      <a:pt x="12" y="0"/>
                      <a:pt x="13" y="0"/>
                      <a:pt x="14" y="0"/>
                    </a:cubicBezTo>
                    <a:cubicBezTo>
                      <a:pt x="19" y="0"/>
                      <a:pt x="24" y="4"/>
                      <a:pt x="26" y="9"/>
                    </a:cubicBezTo>
                    <a:cubicBezTo>
                      <a:pt x="26" y="13"/>
                      <a:pt x="26" y="16"/>
                      <a:pt x="24" y="19"/>
                    </a:cubicBezTo>
                    <a:cubicBezTo>
                      <a:pt x="23" y="21"/>
                      <a:pt x="20" y="24"/>
                      <a:pt x="16" y="24"/>
                    </a:cubicBezTo>
                    <a:cubicBezTo>
                      <a:pt x="15" y="24"/>
                      <a:pt x="14" y="25"/>
                      <a:pt x="13" y="25"/>
                    </a:cubicBezTo>
                    <a:close/>
                    <a:moveTo>
                      <a:pt x="14" y="8"/>
                    </a:moveTo>
                    <a:cubicBezTo>
                      <a:pt x="13" y="9"/>
                      <a:pt x="13" y="9"/>
                      <a:pt x="13" y="9"/>
                    </a:cubicBezTo>
                    <a:cubicBezTo>
                      <a:pt x="10" y="9"/>
                      <a:pt x="9" y="11"/>
                      <a:pt x="9" y="14"/>
                    </a:cubicBezTo>
                    <a:cubicBezTo>
                      <a:pt x="10" y="16"/>
                      <a:pt x="12" y="17"/>
                      <a:pt x="15" y="16"/>
                    </a:cubicBezTo>
                    <a:cubicBezTo>
                      <a:pt x="16" y="16"/>
                      <a:pt x="17" y="15"/>
                      <a:pt x="17" y="14"/>
                    </a:cubicBezTo>
                    <a:cubicBezTo>
                      <a:pt x="18" y="14"/>
                      <a:pt x="18" y="13"/>
                      <a:pt x="18" y="12"/>
                    </a:cubicBezTo>
                    <a:cubicBezTo>
                      <a:pt x="17" y="10"/>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2" name="Freeform 368"/>
              <p:cNvSpPr>
                <a:spLocks noEditPoints="1"/>
              </p:cNvSpPr>
              <p:nvPr/>
            </p:nvSpPr>
            <p:spPr bwMode="auto">
              <a:xfrm>
                <a:off x="-4225926" y="3881438"/>
                <a:ext cx="57150" cy="53975"/>
              </a:xfrm>
              <a:custGeom>
                <a:avLst/>
                <a:gdLst>
                  <a:gd name="T0" fmla="*/ 13 w 26"/>
                  <a:gd name="T1" fmla="*/ 25 h 25"/>
                  <a:gd name="T2" fmla="*/ 1 w 26"/>
                  <a:gd name="T3" fmla="*/ 15 h 25"/>
                  <a:gd name="T4" fmla="*/ 11 w 26"/>
                  <a:gd name="T5" fmla="*/ 1 h 25"/>
                  <a:gd name="T6" fmla="*/ 20 w 26"/>
                  <a:gd name="T7" fmla="*/ 3 h 25"/>
                  <a:gd name="T8" fmla="*/ 25 w 26"/>
                  <a:gd name="T9" fmla="*/ 10 h 25"/>
                  <a:gd name="T10" fmla="*/ 23 w 26"/>
                  <a:gd name="T11" fmla="*/ 20 h 25"/>
                  <a:gd name="T12" fmla="*/ 15 w 26"/>
                  <a:gd name="T13" fmla="*/ 25 h 25"/>
                  <a:gd name="T14" fmla="*/ 13 w 26"/>
                  <a:gd name="T15" fmla="*/ 25 h 25"/>
                  <a:gd name="T16" fmla="*/ 13 w 26"/>
                  <a:gd name="T17" fmla="*/ 9 h 25"/>
                  <a:gd name="T18" fmla="*/ 12 w 26"/>
                  <a:gd name="T19" fmla="*/ 9 h 25"/>
                  <a:gd name="T20" fmla="*/ 9 w 26"/>
                  <a:gd name="T21" fmla="*/ 14 h 25"/>
                  <a:gd name="T22" fmla="*/ 14 w 26"/>
                  <a:gd name="T23" fmla="*/ 17 h 25"/>
                  <a:gd name="T24" fmla="*/ 17 w 26"/>
                  <a:gd name="T25" fmla="*/ 15 h 25"/>
                  <a:gd name="T26" fmla="*/ 17 w 26"/>
                  <a:gd name="T27" fmla="*/ 12 h 25"/>
                  <a:gd name="T28" fmla="*/ 16 w 26"/>
                  <a:gd name="T29" fmla="*/ 10 h 25"/>
                  <a:gd name="T30" fmla="*/ 13 w 26"/>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7" y="25"/>
                      <a:pt x="2" y="21"/>
                      <a:pt x="1" y="15"/>
                    </a:cubicBezTo>
                    <a:cubicBezTo>
                      <a:pt x="0" y="8"/>
                      <a:pt x="4" y="2"/>
                      <a:pt x="11" y="1"/>
                    </a:cubicBezTo>
                    <a:cubicBezTo>
                      <a:pt x="14" y="0"/>
                      <a:pt x="17" y="1"/>
                      <a:pt x="20" y="3"/>
                    </a:cubicBezTo>
                    <a:cubicBezTo>
                      <a:pt x="23" y="5"/>
                      <a:pt x="25" y="7"/>
                      <a:pt x="25" y="10"/>
                    </a:cubicBezTo>
                    <a:cubicBezTo>
                      <a:pt x="26" y="14"/>
                      <a:pt x="25" y="17"/>
                      <a:pt x="23" y="20"/>
                    </a:cubicBezTo>
                    <a:cubicBezTo>
                      <a:pt x="22" y="22"/>
                      <a:pt x="19" y="24"/>
                      <a:pt x="15" y="25"/>
                    </a:cubicBezTo>
                    <a:cubicBezTo>
                      <a:pt x="15" y="25"/>
                      <a:pt x="14" y="25"/>
                      <a:pt x="13" y="25"/>
                    </a:cubicBezTo>
                    <a:close/>
                    <a:moveTo>
                      <a:pt x="13" y="9"/>
                    </a:moveTo>
                    <a:cubicBezTo>
                      <a:pt x="12" y="9"/>
                      <a:pt x="12" y="9"/>
                      <a:pt x="12" y="9"/>
                    </a:cubicBezTo>
                    <a:cubicBezTo>
                      <a:pt x="10" y="9"/>
                      <a:pt x="8" y="12"/>
                      <a:pt x="9" y="14"/>
                    </a:cubicBezTo>
                    <a:cubicBezTo>
                      <a:pt x="9" y="16"/>
                      <a:pt x="11" y="17"/>
                      <a:pt x="14" y="17"/>
                    </a:cubicBezTo>
                    <a:cubicBezTo>
                      <a:pt x="15" y="17"/>
                      <a:pt x="16" y="16"/>
                      <a:pt x="17" y="15"/>
                    </a:cubicBezTo>
                    <a:cubicBezTo>
                      <a:pt x="17" y="14"/>
                      <a:pt x="18" y="13"/>
                      <a:pt x="17" y="12"/>
                    </a:cubicBezTo>
                    <a:cubicBezTo>
                      <a:pt x="17" y="11"/>
                      <a:pt x="17" y="10"/>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3" name="Freeform 369"/>
              <p:cNvSpPr>
                <a:spLocks noEditPoints="1"/>
              </p:cNvSpPr>
              <p:nvPr/>
            </p:nvSpPr>
            <p:spPr bwMode="auto">
              <a:xfrm>
                <a:off x="-4341814" y="3790950"/>
                <a:ext cx="49213" cy="53975"/>
              </a:xfrm>
              <a:custGeom>
                <a:avLst/>
                <a:gdLst>
                  <a:gd name="T0" fmla="*/ 12 w 23"/>
                  <a:gd name="T1" fmla="*/ 25 h 25"/>
                  <a:gd name="T2" fmla="*/ 1 w 23"/>
                  <a:gd name="T3" fmla="*/ 13 h 25"/>
                  <a:gd name="T4" fmla="*/ 12 w 23"/>
                  <a:gd name="T5" fmla="*/ 0 h 25"/>
                  <a:gd name="T6" fmla="*/ 12 w 23"/>
                  <a:gd name="T7" fmla="*/ 0 h 25"/>
                  <a:gd name="T8" fmla="*/ 23 w 23"/>
                  <a:gd name="T9" fmla="*/ 12 h 25"/>
                  <a:gd name="T10" fmla="*/ 20 w 23"/>
                  <a:gd name="T11" fmla="*/ 21 h 25"/>
                  <a:gd name="T12" fmla="*/ 12 w 23"/>
                  <a:gd name="T13" fmla="*/ 25 h 25"/>
                  <a:gd name="T14" fmla="*/ 12 w 23"/>
                  <a:gd name="T15" fmla="*/ 8 h 25"/>
                  <a:gd name="T16" fmla="*/ 9 w 23"/>
                  <a:gd name="T17" fmla="*/ 13 h 25"/>
                  <a:gd name="T18" fmla="*/ 12 w 23"/>
                  <a:gd name="T19" fmla="*/ 16 h 25"/>
                  <a:gd name="T20" fmla="*/ 12 w 23"/>
                  <a:gd name="T21" fmla="*/ 16 h 25"/>
                  <a:gd name="T22" fmla="*/ 14 w 23"/>
                  <a:gd name="T23" fmla="*/ 16 h 25"/>
                  <a:gd name="T24" fmla="*/ 15 w 23"/>
                  <a:gd name="T25" fmla="*/ 12 h 25"/>
                  <a:gd name="T26" fmla="*/ 12 w 23"/>
                  <a:gd name="T2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5">
                    <a:moveTo>
                      <a:pt x="12" y="25"/>
                    </a:moveTo>
                    <a:cubicBezTo>
                      <a:pt x="6" y="25"/>
                      <a:pt x="1" y="19"/>
                      <a:pt x="1" y="13"/>
                    </a:cubicBezTo>
                    <a:cubicBezTo>
                      <a:pt x="0" y="6"/>
                      <a:pt x="5" y="0"/>
                      <a:pt x="12" y="0"/>
                    </a:cubicBezTo>
                    <a:cubicBezTo>
                      <a:pt x="12" y="0"/>
                      <a:pt x="12" y="0"/>
                      <a:pt x="12" y="0"/>
                    </a:cubicBezTo>
                    <a:cubicBezTo>
                      <a:pt x="18" y="0"/>
                      <a:pt x="23" y="5"/>
                      <a:pt x="23" y="12"/>
                    </a:cubicBezTo>
                    <a:cubicBezTo>
                      <a:pt x="23" y="15"/>
                      <a:pt x="22" y="19"/>
                      <a:pt x="20" y="21"/>
                    </a:cubicBezTo>
                    <a:cubicBezTo>
                      <a:pt x="18" y="23"/>
                      <a:pt x="15" y="25"/>
                      <a:pt x="12" y="25"/>
                    </a:cubicBezTo>
                    <a:close/>
                    <a:moveTo>
                      <a:pt x="12" y="8"/>
                    </a:moveTo>
                    <a:cubicBezTo>
                      <a:pt x="10" y="8"/>
                      <a:pt x="9" y="10"/>
                      <a:pt x="9" y="13"/>
                    </a:cubicBezTo>
                    <a:cubicBezTo>
                      <a:pt x="9" y="15"/>
                      <a:pt x="10" y="16"/>
                      <a:pt x="12" y="16"/>
                    </a:cubicBezTo>
                    <a:cubicBezTo>
                      <a:pt x="12" y="16"/>
                      <a:pt x="12" y="16"/>
                      <a:pt x="12" y="16"/>
                    </a:cubicBezTo>
                    <a:cubicBezTo>
                      <a:pt x="13" y="16"/>
                      <a:pt x="14" y="16"/>
                      <a:pt x="14" y="16"/>
                    </a:cubicBezTo>
                    <a:cubicBezTo>
                      <a:pt x="15" y="15"/>
                      <a:pt x="15" y="14"/>
                      <a:pt x="15" y="12"/>
                    </a:cubicBezTo>
                    <a:cubicBezTo>
                      <a:pt x="15" y="10"/>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4" name="Freeform 370"/>
              <p:cNvSpPr>
                <a:spLocks noEditPoints="1"/>
              </p:cNvSpPr>
              <p:nvPr/>
            </p:nvSpPr>
            <p:spPr bwMode="auto">
              <a:xfrm>
                <a:off x="-4371976" y="3792538"/>
                <a:ext cx="49213" cy="52388"/>
              </a:xfrm>
              <a:custGeom>
                <a:avLst/>
                <a:gdLst>
                  <a:gd name="T0" fmla="*/ 12 w 23"/>
                  <a:gd name="T1" fmla="*/ 24 h 24"/>
                  <a:gd name="T2" fmla="*/ 11 w 23"/>
                  <a:gd name="T3" fmla="*/ 24 h 24"/>
                  <a:gd name="T4" fmla="*/ 3 w 23"/>
                  <a:gd name="T5" fmla="*/ 20 h 24"/>
                  <a:gd name="T6" fmla="*/ 0 w 23"/>
                  <a:gd name="T7" fmla="*/ 11 h 24"/>
                  <a:gd name="T8" fmla="*/ 11 w 23"/>
                  <a:gd name="T9" fmla="*/ 0 h 24"/>
                  <a:gd name="T10" fmla="*/ 11 w 23"/>
                  <a:gd name="T11" fmla="*/ 0 h 24"/>
                  <a:gd name="T12" fmla="*/ 19 w 23"/>
                  <a:gd name="T13" fmla="*/ 3 h 24"/>
                  <a:gd name="T14" fmla="*/ 23 w 23"/>
                  <a:gd name="T15" fmla="*/ 12 h 24"/>
                  <a:gd name="T16" fmla="*/ 20 w 23"/>
                  <a:gd name="T17" fmla="*/ 20 h 24"/>
                  <a:gd name="T18" fmla="*/ 12 w 23"/>
                  <a:gd name="T19" fmla="*/ 24 h 24"/>
                  <a:gd name="T20" fmla="*/ 11 w 23"/>
                  <a:gd name="T21" fmla="*/ 8 h 24"/>
                  <a:gd name="T22" fmla="*/ 8 w 23"/>
                  <a:gd name="T23" fmla="*/ 12 h 24"/>
                  <a:gd name="T24" fmla="*/ 9 w 23"/>
                  <a:gd name="T25" fmla="*/ 15 h 24"/>
                  <a:gd name="T26" fmla="*/ 11 w 23"/>
                  <a:gd name="T27" fmla="*/ 16 h 24"/>
                  <a:gd name="T28" fmla="*/ 12 w 23"/>
                  <a:gd name="T29" fmla="*/ 16 h 24"/>
                  <a:gd name="T30" fmla="*/ 14 w 23"/>
                  <a:gd name="T31" fmla="*/ 15 h 24"/>
                  <a:gd name="T32" fmla="*/ 15 w 23"/>
                  <a:gd name="T33" fmla="*/ 12 h 24"/>
                  <a:gd name="T34" fmla="*/ 13 w 23"/>
                  <a:gd name="T35" fmla="*/ 9 h 24"/>
                  <a:gd name="T36" fmla="*/ 11 w 23"/>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11" y="24"/>
                      <a:pt x="11" y="24"/>
                      <a:pt x="11" y="24"/>
                    </a:cubicBezTo>
                    <a:cubicBezTo>
                      <a:pt x="8" y="24"/>
                      <a:pt x="5" y="22"/>
                      <a:pt x="3" y="20"/>
                    </a:cubicBezTo>
                    <a:cubicBezTo>
                      <a:pt x="1" y="18"/>
                      <a:pt x="0" y="15"/>
                      <a:pt x="0" y="11"/>
                    </a:cubicBezTo>
                    <a:cubicBezTo>
                      <a:pt x="0" y="5"/>
                      <a:pt x="5" y="0"/>
                      <a:pt x="11" y="0"/>
                    </a:cubicBezTo>
                    <a:cubicBezTo>
                      <a:pt x="11" y="0"/>
                      <a:pt x="11" y="0"/>
                      <a:pt x="11" y="0"/>
                    </a:cubicBezTo>
                    <a:cubicBezTo>
                      <a:pt x="15" y="0"/>
                      <a:pt x="17" y="1"/>
                      <a:pt x="19" y="3"/>
                    </a:cubicBezTo>
                    <a:cubicBezTo>
                      <a:pt x="21" y="5"/>
                      <a:pt x="23" y="8"/>
                      <a:pt x="23" y="12"/>
                    </a:cubicBezTo>
                    <a:cubicBezTo>
                      <a:pt x="23" y="15"/>
                      <a:pt x="22" y="18"/>
                      <a:pt x="20" y="20"/>
                    </a:cubicBezTo>
                    <a:cubicBezTo>
                      <a:pt x="17" y="22"/>
                      <a:pt x="14" y="24"/>
                      <a:pt x="12" y="24"/>
                    </a:cubicBezTo>
                    <a:close/>
                    <a:moveTo>
                      <a:pt x="11" y="8"/>
                    </a:moveTo>
                    <a:cubicBezTo>
                      <a:pt x="10" y="8"/>
                      <a:pt x="8" y="9"/>
                      <a:pt x="8" y="12"/>
                    </a:cubicBezTo>
                    <a:cubicBezTo>
                      <a:pt x="8" y="13"/>
                      <a:pt x="8" y="14"/>
                      <a:pt x="9" y="15"/>
                    </a:cubicBezTo>
                    <a:cubicBezTo>
                      <a:pt x="10" y="15"/>
                      <a:pt x="10" y="16"/>
                      <a:pt x="11" y="16"/>
                    </a:cubicBezTo>
                    <a:cubicBezTo>
                      <a:pt x="12" y="16"/>
                      <a:pt x="12" y="16"/>
                      <a:pt x="12" y="16"/>
                    </a:cubicBezTo>
                    <a:cubicBezTo>
                      <a:pt x="12" y="16"/>
                      <a:pt x="13" y="15"/>
                      <a:pt x="14" y="15"/>
                    </a:cubicBezTo>
                    <a:cubicBezTo>
                      <a:pt x="14" y="14"/>
                      <a:pt x="15" y="13"/>
                      <a:pt x="15" y="12"/>
                    </a:cubicBezTo>
                    <a:cubicBezTo>
                      <a:pt x="15" y="11"/>
                      <a:pt x="14" y="9"/>
                      <a:pt x="13"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5" name="Freeform 371"/>
              <p:cNvSpPr>
                <a:spLocks noEditPoints="1"/>
              </p:cNvSpPr>
              <p:nvPr/>
            </p:nvSpPr>
            <p:spPr bwMode="auto">
              <a:xfrm>
                <a:off x="-4403726" y="3790950"/>
                <a:ext cx="49213" cy="52388"/>
              </a:xfrm>
              <a:custGeom>
                <a:avLst/>
                <a:gdLst>
                  <a:gd name="T0" fmla="*/ 11 w 23"/>
                  <a:gd name="T1" fmla="*/ 24 h 24"/>
                  <a:gd name="T2" fmla="*/ 11 w 23"/>
                  <a:gd name="T3" fmla="*/ 24 h 24"/>
                  <a:gd name="T4" fmla="*/ 0 w 23"/>
                  <a:gd name="T5" fmla="*/ 11 h 24"/>
                  <a:gd name="T6" fmla="*/ 12 w 23"/>
                  <a:gd name="T7" fmla="*/ 0 h 24"/>
                  <a:gd name="T8" fmla="*/ 20 w 23"/>
                  <a:gd name="T9" fmla="*/ 4 h 24"/>
                  <a:gd name="T10" fmla="*/ 23 w 23"/>
                  <a:gd name="T11" fmla="*/ 13 h 24"/>
                  <a:gd name="T12" fmla="*/ 11 w 23"/>
                  <a:gd name="T13" fmla="*/ 24 h 24"/>
                  <a:gd name="T14" fmla="*/ 12 w 23"/>
                  <a:gd name="T15" fmla="*/ 8 h 24"/>
                  <a:gd name="T16" fmla="*/ 8 w 23"/>
                  <a:gd name="T17" fmla="*/ 12 h 24"/>
                  <a:gd name="T18" fmla="*/ 12 w 23"/>
                  <a:gd name="T19" fmla="*/ 16 h 24"/>
                  <a:gd name="T20" fmla="*/ 15 w 23"/>
                  <a:gd name="T21" fmla="*/ 12 h 24"/>
                  <a:gd name="T22" fmla="*/ 14 w 23"/>
                  <a:gd name="T23" fmla="*/ 9 h 24"/>
                  <a:gd name="T24" fmla="*/ 12 w 23"/>
                  <a:gd name="T25" fmla="*/ 8 h 24"/>
                  <a:gd name="T26" fmla="*/ 12 w 23"/>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4">
                    <a:moveTo>
                      <a:pt x="11" y="24"/>
                    </a:moveTo>
                    <a:cubicBezTo>
                      <a:pt x="11" y="24"/>
                      <a:pt x="11" y="24"/>
                      <a:pt x="11" y="24"/>
                    </a:cubicBezTo>
                    <a:cubicBezTo>
                      <a:pt x="5" y="24"/>
                      <a:pt x="0" y="18"/>
                      <a:pt x="0" y="11"/>
                    </a:cubicBezTo>
                    <a:cubicBezTo>
                      <a:pt x="1" y="5"/>
                      <a:pt x="6" y="0"/>
                      <a:pt x="12" y="0"/>
                    </a:cubicBezTo>
                    <a:cubicBezTo>
                      <a:pt x="15" y="0"/>
                      <a:pt x="18" y="2"/>
                      <a:pt x="20" y="4"/>
                    </a:cubicBezTo>
                    <a:cubicBezTo>
                      <a:pt x="22" y="6"/>
                      <a:pt x="23" y="9"/>
                      <a:pt x="23" y="13"/>
                    </a:cubicBezTo>
                    <a:cubicBezTo>
                      <a:pt x="23" y="19"/>
                      <a:pt x="18" y="24"/>
                      <a:pt x="11" y="24"/>
                    </a:cubicBezTo>
                    <a:close/>
                    <a:moveTo>
                      <a:pt x="12" y="8"/>
                    </a:moveTo>
                    <a:cubicBezTo>
                      <a:pt x="10" y="8"/>
                      <a:pt x="9" y="10"/>
                      <a:pt x="8" y="12"/>
                    </a:cubicBezTo>
                    <a:cubicBezTo>
                      <a:pt x="8" y="14"/>
                      <a:pt x="10" y="16"/>
                      <a:pt x="12" y="16"/>
                    </a:cubicBezTo>
                    <a:cubicBezTo>
                      <a:pt x="13" y="16"/>
                      <a:pt x="15" y="15"/>
                      <a:pt x="15" y="12"/>
                    </a:cubicBezTo>
                    <a:cubicBezTo>
                      <a:pt x="15" y="11"/>
                      <a:pt x="15" y="10"/>
                      <a:pt x="14" y="9"/>
                    </a:cubicBezTo>
                    <a:cubicBezTo>
                      <a:pt x="14" y="9"/>
                      <a:pt x="13" y="8"/>
                      <a:pt x="12" y="8"/>
                    </a:cubicBezTo>
                    <a:cubicBezTo>
                      <a:pt x="12"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6" name="Freeform 372"/>
              <p:cNvSpPr>
                <a:spLocks noEditPoints="1"/>
              </p:cNvSpPr>
              <p:nvPr/>
            </p:nvSpPr>
            <p:spPr bwMode="auto">
              <a:xfrm>
                <a:off x="-4433889" y="3789363"/>
                <a:ext cx="49213" cy="50800"/>
              </a:xfrm>
              <a:custGeom>
                <a:avLst/>
                <a:gdLst>
                  <a:gd name="T0" fmla="*/ 11 w 23"/>
                  <a:gd name="T1" fmla="*/ 24 h 24"/>
                  <a:gd name="T2" fmla="*/ 10 w 23"/>
                  <a:gd name="T3" fmla="*/ 24 h 24"/>
                  <a:gd name="T4" fmla="*/ 5 w 23"/>
                  <a:gd name="T5" fmla="*/ 23 h 24"/>
                  <a:gd name="T6" fmla="*/ 2 w 23"/>
                  <a:gd name="T7" fmla="*/ 20 h 24"/>
                  <a:gd name="T8" fmla="*/ 0 w 23"/>
                  <a:gd name="T9" fmla="*/ 11 h 24"/>
                  <a:gd name="T10" fmla="*/ 4 w 23"/>
                  <a:gd name="T11" fmla="*/ 3 h 24"/>
                  <a:gd name="T12" fmla="*/ 8 w 23"/>
                  <a:gd name="T13" fmla="*/ 1 h 24"/>
                  <a:gd name="T14" fmla="*/ 12 w 23"/>
                  <a:gd name="T15" fmla="*/ 0 h 24"/>
                  <a:gd name="T16" fmla="*/ 22 w 23"/>
                  <a:gd name="T17" fmla="*/ 13 h 24"/>
                  <a:gd name="T18" fmla="*/ 11 w 23"/>
                  <a:gd name="T19" fmla="*/ 24 h 24"/>
                  <a:gd name="T20" fmla="*/ 11 w 23"/>
                  <a:gd name="T21" fmla="*/ 8 h 24"/>
                  <a:gd name="T22" fmla="*/ 10 w 23"/>
                  <a:gd name="T23" fmla="*/ 8 h 24"/>
                  <a:gd name="T24" fmla="*/ 9 w 23"/>
                  <a:gd name="T25" fmla="*/ 9 h 24"/>
                  <a:gd name="T26" fmla="*/ 8 w 23"/>
                  <a:gd name="T27" fmla="*/ 12 h 24"/>
                  <a:gd name="T28" fmla="*/ 9 w 23"/>
                  <a:gd name="T29" fmla="*/ 15 h 24"/>
                  <a:gd name="T30" fmla="*/ 10 w 23"/>
                  <a:gd name="T31" fmla="*/ 16 h 24"/>
                  <a:gd name="T32" fmla="*/ 11 w 23"/>
                  <a:gd name="T33" fmla="*/ 16 h 24"/>
                  <a:gd name="T34" fmla="*/ 11 w 23"/>
                  <a:gd name="T35" fmla="*/ 16 h 24"/>
                  <a:gd name="T36" fmla="*/ 14 w 23"/>
                  <a:gd name="T37" fmla="*/ 12 h 24"/>
                  <a:gd name="T38" fmla="*/ 12 w 23"/>
                  <a:gd name="T39" fmla="*/ 8 h 24"/>
                  <a:gd name="T40" fmla="*/ 11 w 23"/>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3" h="24">
                    <a:moveTo>
                      <a:pt x="11" y="24"/>
                    </a:moveTo>
                    <a:cubicBezTo>
                      <a:pt x="10" y="24"/>
                      <a:pt x="10" y="24"/>
                      <a:pt x="10" y="24"/>
                    </a:cubicBezTo>
                    <a:cubicBezTo>
                      <a:pt x="8" y="24"/>
                      <a:pt x="7" y="24"/>
                      <a:pt x="5" y="23"/>
                    </a:cubicBezTo>
                    <a:cubicBezTo>
                      <a:pt x="4" y="22"/>
                      <a:pt x="3" y="21"/>
                      <a:pt x="2" y="20"/>
                    </a:cubicBezTo>
                    <a:cubicBezTo>
                      <a:pt x="0" y="17"/>
                      <a:pt x="0" y="14"/>
                      <a:pt x="0" y="11"/>
                    </a:cubicBezTo>
                    <a:cubicBezTo>
                      <a:pt x="0" y="8"/>
                      <a:pt x="2" y="5"/>
                      <a:pt x="4" y="3"/>
                    </a:cubicBezTo>
                    <a:cubicBezTo>
                      <a:pt x="5" y="2"/>
                      <a:pt x="6" y="1"/>
                      <a:pt x="8" y="1"/>
                    </a:cubicBezTo>
                    <a:cubicBezTo>
                      <a:pt x="9" y="0"/>
                      <a:pt x="11" y="0"/>
                      <a:pt x="12" y="0"/>
                    </a:cubicBezTo>
                    <a:cubicBezTo>
                      <a:pt x="18" y="1"/>
                      <a:pt x="23" y="6"/>
                      <a:pt x="22" y="13"/>
                    </a:cubicBezTo>
                    <a:cubicBezTo>
                      <a:pt x="22" y="19"/>
                      <a:pt x="17" y="24"/>
                      <a:pt x="11" y="24"/>
                    </a:cubicBezTo>
                    <a:close/>
                    <a:moveTo>
                      <a:pt x="11" y="8"/>
                    </a:moveTo>
                    <a:cubicBezTo>
                      <a:pt x="11" y="8"/>
                      <a:pt x="11" y="8"/>
                      <a:pt x="10" y="8"/>
                    </a:cubicBezTo>
                    <a:cubicBezTo>
                      <a:pt x="9" y="9"/>
                      <a:pt x="9" y="9"/>
                      <a:pt x="9" y="9"/>
                    </a:cubicBezTo>
                    <a:cubicBezTo>
                      <a:pt x="9" y="10"/>
                      <a:pt x="8" y="11"/>
                      <a:pt x="8" y="12"/>
                    </a:cubicBezTo>
                    <a:cubicBezTo>
                      <a:pt x="8" y="13"/>
                      <a:pt x="8" y="14"/>
                      <a:pt x="9" y="15"/>
                    </a:cubicBezTo>
                    <a:cubicBezTo>
                      <a:pt x="9" y="15"/>
                      <a:pt x="9" y="16"/>
                      <a:pt x="10" y="16"/>
                    </a:cubicBezTo>
                    <a:cubicBezTo>
                      <a:pt x="11" y="16"/>
                      <a:pt x="11" y="16"/>
                      <a:pt x="11" y="16"/>
                    </a:cubicBezTo>
                    <a:cubicBezTo>
                      <a:pt x="11" y="16"/>
                      <a:pt x="11" y="16"/>
                      <a:pt x="11" y="16"/>
                    </a:cubicBezTo>
                    <a:cubicBezTo>
                      <a:pt x="13" y="16"/>
                      <a:pt x="14" y="15"/>
                      <a:pt x="14" y="12"/>
                    </a:cubicBezTo>
                    <a:cubicBezTo>
                      <a:pt x="15" y="10"/>
                      <a:pt x="13" y="8"/>
                      <a:pt x="12" y="8"/>
                    </a:cubicBezTo>
                    <a:lnTo>
                      <a:pt x="1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7" name="Freeform 373"/>
              <p:cNvSpPr>
                <a:spLocks noEditPoints="1"/>
              </p:cNvSpPr>
              <p:nvPr/>
            </p:nvSpPr>
            <p:spPr bwMode="auto">
              <a:xfrm>
                <a:off x="-4465639" y="3784600"/>
                <a:ext cx="50800" cy="53975"/>
              </a:xfrm>
              <a:custGeom>
                <a:avLst/>
                <a:gdLst>
                  <a:gd name="T0" fmla="*/ 11 w 24"/>
                  <a:gd name="T1" fmla="*/ 25 h 25"/>
                  <a:gd name="T2" fmla="*/ 10 w 24"/>
                  <a:gd name="T3" fmla="*/ 24 h 25"/>
                  <a:gd name="T4" fmla="*/ 6 w 24"/>
                  <a:gd name="T5" fmla="*/ 23 h 25"/>
                  <a:gd name="T6" fmla="*/ 5 w 24"/>
                  <a:gd name="T7" fmla="*/ 23 h 25"/>
                  <a:gd name="T8" fmla="*/ 2 w 24"/>
                  <a:gd name="T9" fmla="*/ 20 h 25"/>
                  <a:gd name="T10" fmla="*/ 0 w 24"/>
                  <a:gd name="T11" fmla="*/ 11 h 25"/>
                  <a:gd name="T12" fmla="*/ 5 w 24"/>
                  <a:gd name="T13" fmla="*/ 3 h 25"/>
                  <a:gd name="T14" fmla="*/ 9 w 24"/>
                  <a:gd name="T15" fmla="*/ 1 h 25"/>
                  <a:gd name="T16" fmla="*/ 13 w 24"/>
                  <a:gd name="T17" fmla="*/ 0 h 25"/>
                  <a:gd name="T18" fmla="*/ 23 w 24"/>
                  <a:gd name="T19" fmla="*/ 14 h 25"/>
                  <a:gd name="T20" fmla="*/ 11 w 24"/>
                  <a:gd name="T21" fmla="*/ 25 h 25"/>
                  <a:gd name="T22" fmla="*/ 10 w 24"/>
                  <a:gd name="T23" fmla="*/ 16 h 25"/>
                  <a:gd name="T24" fmla="*/ 11 w 24"/>
                  <a:gd name="T25" fmla="*/ 16 h 25"/>
                  <a:gd name="T26" fmla="*/ 15 w 24"/>
                  <a:gd name="T27" fmla="*/ 13 h 25"/>
                  <a:gd name="T28" fmla="*/ 12 w 24"/>
                  <a:gd name="T29" fmla="*/ 8 h 25"/>
                  <a:gd name="T30" fmla="*/ 11 w 24"/>
                  <a:gd name="T31" fmla="*/ 9 h 25"/>
                  <a:gd name="T32" fmla="*/ 11 w 24"/>
                  <a:gd name="T33" fmla="*/ 9 h 25"/>
                  <a:gd name="T34" fmla="*/ 10 w 24"/>
                  <a:gd name="T35" fmla="*/ 9 h 25"/>
                  <a:gd name="T36" fmla="*/ 8 w 24"/>
                  <a:gd name="T37" fmla="*/ 12 h 25"/>
                  <a:gd name="T38" fmla="*/ 9 w 24"/>
                  <a:gd name="T39" fmla="*/ 15 h 25"/>
                  <a:gd name="T40" fmla="*/ 10 w 24"/>
                  <a:gd name="T41"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1" y="25"/>
                    </a:moveTo>
                    <a:cubicBezTo>
                      <a:pt x="11" y="25"/>
                      <a:pt x="10" y="25"/>
                      <a:pt x="10" y="24"/>
                    </a:cubicBezTo>
                    <a:cubicBezTo>
                      <a:pt x="8" y="24"/>
                      <a:pt x="7" y="24"/>
                      <a:pt x="6" y="23"/>
                    </a:cubicBezTo>
                    <a:cubicBezTo>
                      <a:pt x="5" y="23"/>
                      <a:pt x="5" y="23"/>
                      <a:pt x="5" y="23"/>
                    </a:cubicBezTo>
                    <a:cubicBezTo>
                      <a:pt x="4" y="22"/>
                      <a:pt x="3" y="21"/>
                      <a:pt x="2" y="20"/>
                    </a:cubicBezTo>
                    <a:cubicBezTo>
                      <a:pt x="1" y="17"/>
                      <a:pt x="0" y="14"/>
                      <a:pt x="0" y="11"/>
                    </a:cubicBezTo>
                    <a:cubicBezTo>
                      <a:pt x="1" y="8"/>
                      <a:pt x="3" y="5"/>
                      <a:pt x="5" y="3"/>
                    </a:cubicBezTo>
                    <a:cubicBezTo>
                      <a:pt x="6" y="2"/>
                      <a:pt x="7" y="1"/>
                      <a:pt x="9" y="1"/>
                    </a:cubicBezTo>
                    <a:cubicBezTo>
                      <a:pt x="10" y="0"/>
                      <a:pt x="12" y="0"/>
                      <a:pt x="13" y="0"/>
                    </a:cubicBezTo>
                    <a:cubicBezTo>
                      <a:pt x="19" y="1"/>
                      <a:pt x="24" y="7"/>
                      <a:pt x="23" y="14"/>
                    </a:cubicBezTo>
                    <a:cubicBezTo>
                      <a:pt x="22" y="20"/>
                      <a:pt x="17" y="25"/>
                      <a:pt x="11" y="25"/>
                    </a:cubicBezTo>
                    <a:close/>
                    <a:moveTo>
                      <a:pt x="10" y="16"/>
                    </a:moveTo>
                    <a:cubicBezTo>
                      <a:pt x="10" y="16"/>
                      <a:pt x="11" y="16"/>
                      <a:pt x="11" y="16"/>
                    </a:cubicBezTo>
                    <a:cubicBezTo>
                      <a:pt x="13" y="17"/>
                      <a:pt x="15" y="15"/>
                      <a:pt x="15" y="13"/>
                    </a:cubicBezTo>
                    <a:cubicBezTo>
                      <a:pt x="15" y="11"/>
                      <a:pt x="14" y="9"/>
                      <a:pt x="12" y="8"/>
                    </a:cubicBezTo>
                    <a:cubicBezTo>
                      <a:pt x="11" y="9"/>
                      <a:pt x="11" y="9"/>
                      <a:pt x="11" y="9"/>
                    </a:cubicBezTo>
                    <a:cubicBezTo>
                      <a:pt x="11" y="9"/>
                      <a:pt x="11" y="9"/>
                      <a:pt x="11" y="9"/>
                    </a:cubicBezTo>
                    <a:cubicBezTo>
                      <a:pt x="11" y="9"/>
                      <a:pt x="10" y="9"/>
                      <a:pt x="10" y="9"/>
                    </a:cubicBezTo>
                    <a:cubicBezTo>
                      <a:pt x="9" y="10"/>
                      <a:pt x="9" y="11"/>
                      <a:pt x="8" y="12"/>
                    </a:cubicBezTo>
                    <a:cubicBezTo>
                      <a:pt x="8" y="13"/>
                      <a:pt x="8" y="14"/>
                      <a:pt x="9" y="15"/>
                    </a:cubicBezTo>
                    <a:cubicBezTo>
                      <a:pt x="9" y="16"/>
                      <a:pt x="10" y="16"/>
                      <a:pt x="1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8" name="Freeform 374"/>
              <p:cNvSpPr>
                <a:spLocks noEditPoints="1"/>
              </p:cNvSpPr>
              <p:nvPr/>
            </p:nvSpPr>
            <p:spPr bwMode="auto">
              <a:xfrm>
                <a:off x="-4498976" y="3779838"/>
                <a:ext cx="53975" cy="52388"/>
              </a:xfrm>
              <a:custGeom>
                <a:avLst/>
                <a:gdLst>
                  <a:gd name="T0" fmla="*/ 12 w 25"/>
                  <a:gd name="T1" fmla="*/ 24 h 24"/>
                  <a:gd name="T2" fmla="*/ 10 w 25"/>
                  <a:gd name="T3" fmla="*/ 24 h 24"/>
                  <a:gd name="T4" fmla="*/ 3 w 25"/>
                  <a:gd name="T5" fmla="*/ 19 h 24"/>
                  <a:gd name="T6" fmla="*/ 1 w 25"/>
                  <a:gd name="T7" fmla="*/ 10 h 24"/>
                  <a:gd name="T8" fmla="*/ 13 w 25"/>
                  <a:gd name="T9" fmla="*/ 0 h 24"/>
                  <a:gd name="T10" fmla="*/ 14 w 25"/>
                  <a:gd name="T11" fmla="*/ 0 h 24"/>
                  <a:gd name="T12" fmla="*/ 23 w 25"/>
                  <a:gd name="T13" fmla="*/ 14 h 24"/>
                  <a:gd name="T14" fmla="*/ 12 w 25"/>
                  <a:gd name="T15" fmla="*/ 24 h 24"/>
                  <a:gd name="T16" fmla="*/ 13 w 25"/>
                  <a:gd name="T17" fmla="*/ 8 h 24"/>
                  <a:gd name="T18" fmla="*/ 9 w 25"/>
                  <a:gd name="T19" fmla="*/ 11 h 24"/>
                  <a:gd name="T20" fmla="*/ 10 w 25"/>
                  <a:gd name="T21" fmla="*/ 15 h 24"/>
                  <a:gd name="T22" fmla="*/ 11 w 25"/>
                  <a:gd name="T23" fmla="*/ 16 h 24"/>
                  <a:gd name="T24" fmla="*/ 12 w 25"/>
                  <a:gd name="T25" fmla="*/ 16 h 24"/>
                  <a:gd name="T26" fmla="*/ 15 w 25"/>
                  <a:gd name="T27" fmla="*/ 13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11" y="24"/>
                      <a:pt x="11" y="24"/>
                      <a:pt x="10" y="24"/>
                    </a:cubicBezTo>
                    <a:cubicBezTo>
                      <a:pt x="7" y="24"/>
                      <a:pt x="5" y="22"/>
                      <a:pt x="3" y="19"/>
                    </a:cubicBezTo>
                    <a:cubicBezTo>
                      <a:pt x="1" y="17"/>
                      <a:pt x="0" y="13"/>
                      <a:pt x="1" y="10"/>
                    </a:cubicBezTo>
                    <a:cubicBezTo>
                      <a:pt x="2" y="4"/>
                      <a:pt x="7" y="0"/>
                      <a:pt x="13" y="0"/>
                    </a:cubicBezTo>
                    <a:cubicBezTo>
                      <a:pt x="13" y="0"/>
                      <a:pt x="14" y="0"/>
                      <a:pt x="14" y="0"/>
                    </a:cubicBezTo>
                    <a:cubicBezTo>
                      <a:pt x="21" y="1"/>
                      <a:pt x="25" y="7"/>
                      <a:pt x="23" y="14"/>
                    </a:cubicBezTo>
                    <a:cubicBezTo>
                      <a:pt x="23" y="20"/>
                      <a:pt x="18" y="24"/>
                      <a:pt x="12" y="24"/>
                    </a:cubicBezTo>
                    <a:close/>
                    <a:moveTo>
                      <a:pt x="13" y="8"/>
                    </a:moveTo>
                    <a:cubicBezTo>
                      <a:pt x="11" y="8"/>
                      <a:pt x="10" y="9"/>
                      <a:pt x="9" y="11"/>
                    </a:cubicBezTo>
                    <a:cubicBezTo>
                      <a:pt x="9" y="13"/>
                      <a:pt x="9" y="14"/>
                      <a:pt x="10" y="15"/>
                    </a:cubicBezTo>
                    <a:cubicBezTo>
                      <a:pt x="10" y="15"/>
                      <a:pt x="11" y="16"/>
                      <a:pt x="11" y="16"/>
                    </a:cubicBezTo>
                    <a:cubicBezTo>
                      <a:pt x="12" y="16"/>
                      <a:pt x="12" y="16"/>
                      <a:pt x="12" y="16"/>
                    </a:cubicBezTo>
                    <a:cubicBezTo>
                      <a:pt x="14" y="16"/>
                      <a:pt x="15" y="15"/>
                      <a:pt x="15" y="13"/>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9" name="Freeform 375"/>
              <p:cNvSpPr>
                <a:spLocks noEditPoints="1"/>
              </p:cNvSpPr>
              <p:nvPr/>
            </p:nvSpPr>
            <p:spPr bwMode="auto">
              <a:xfrm>
                <a:off x="-4349751" y="3827463"/>
                <a:ext cx="50800" cy="52388"/>
              </a:xfrm>
              <a:custGeom>
                <a:avLst/>
                <a:gdLst>
                  <a:gd name="T0" fmla="*/ 12 w 24"/>
                  <a:gd name="T1" fmla="*/ 24 h 24"/>
                  <a:gd name="T2" fmla="*/ 4 w 24"/>
                  <a:gd name="T3" fmla="*/ 20 h 24"/>
                  <a:gd name="T4" fmla="*/ 0 w 24"/>
                  <a:gd name="T5" fmla="*/ 12 h 24"/>
                  <a:gd name="T6" fmla="*/ 12 w 24"/>
                  <a:gd name="T7" fmla="*/ 0 h 24"/>
                  <a:gd name="T8" fmla="*/ 12 w 24"/>
                  <a:gd name="T9" fmla="*/ 0 h 24"/>
                  <a:gd name="T10" fmla="*/ 24 w 24"/>
                  <a:gd name="T11" fmla="*/ 11 h 24"/>
                  <a:gd name="T12" fmla="*/ 20 w 24"/>
                  <a:gd name="T13" fmla="*/ 20 h 24"/>
                  <a:gd name="T14" fmla="*/ 12 w 24"/>
                  <a:gd name="T15" fmla="*/ 24 h 24"/>
                  <a:gd name="T16" fmla="*/ 12 w 24"/>
                  <a:gd name="T17" fmla="*/ 8 h 24"/>
                  <a:gd name="T18" fmla="*/ 8 w 24"/>
                  <a:gd name="T19" fmla="*/ 12 h 24"/>
                  <a:gd name="T20" fmla="*/ 9 w 24"/>
                  <a:gd name="T21" fmla="*/ 15 h 24"/>
                  <a:gd name="T22" fmla="*/ 12 w 24"/>
                  <a:gd name="T23" fmla="*/ 16 h 24"/>
                  <a:gd name="T24" fmla="*/ 12 w 24"/>
                  <a:gd name="T25" fmla="*/ 16 h 24"/>
                  <a:gd name="T26" fmla="*/ 14 w 24"/>
                  <a:gd name="T27" fmla="*/ 15 h 24"/>
                  <a:gd name="T28" fmla="*/ 15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9" y="24"/>
                      <a:pt x="6" y="23"/>
                      <a:pt x="4" y="20"/>
                    </a:cubicBezTo>
                    <a:cubicBezTo>
                      <a:pt x="1" y="18"/>
                      <a:pt x="0" y="15"/>
                      <a:pt x="0" y="12"/>
                    </a:cubicBezTo>
                    <a:cubicBezTo>
                      <a:pt x="0" y="5"/>
                      <a:pt x="5" y="0"/>
                      <a:pt x="12" y="0"/>
                    </a:cubicBezTo>
                    <a:cubicBezTo>
                      <a:pt x="12" y="0"/>
                      <a:pt x="12" y="0"/>
                      <a:pt x="12" y="0"/>
                    </a:cubicBezTo>
                    <a:cubicBezTo>
                      <a:pt x="18" y="0"/>
                      <a:pt x="23" y="5"/>
                      <a:pt x="24" y="11"/>
                    </a:cubicBezTo>
                    <a:cubicBezTo>
                      <a:pt x="24" y="15"/>
                      <a:pt x="23" y="18"/>
                      <a:pt x="20" y="20"/>
                    </a:cubicBezTo>
                    <a:cubicBezTo>
                      <a:pt x="18" y="22"/>
                      <a:pt x="15" y="24"/>
                      <a:pt x="12" y="24"/>
                    </a:cubicBezTo>
                    <a:close/>
                    <a:moveTo>
                      <a:pt x="12" y="8"/>
                    </a:moveTo>
                    <a:cubicBezTo>
                      <a:pt x="10" y="8"/>
                      <a:pt x="8" y="10"/>
                      <a:pt x="8" y="12"/>
                    </a:cubicBezTo>
                    <a:cubicBezTo>
                      <a:pt x="8" y="13"/>
                      <a:pt x="9" y="14"/>
                      <a:pt x="9" y="15"/>
                    </a:cubicBezTo>
                    <a:cubicBezTo>
                      <a:pt x="10" y="15"/>
                      <a:pt x="11" y="16"/>
                      <a:pt x="12" y="16"/>
                    </a:cubicBezTo>
                    <a:cubicBezTo>
                      <a:pt x="12" y="16"/>
                      <a:pt x="12" y="16"/>
                      <a:pt x="12" y="16"/>
                    </a:cubicBezTo>
                    <a:cubicBezTo>
                      <a:pt x="13" y="16"/>
                      <a:pt x="14" y="15"/>
                      <a:pt x="14" y="15"/>
                    </a:cubicBezTo>
                    <a:cubicBezTo>
                      <a:pt x="15" y="14"/>
                      <a:pt x="16" y="13"/>
                      <a:pt x="15" y="12"/>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0" name="Freeform 376"/>
              <p:cNvSpPr>
                <a:spLocks noEditPoints="1"/>
              </p:cNvSpPr>
              <p:nvPr/>
            </p:nvSpPr>
            <p:spPr bwMode="auto">
              <a:xfrm>
                <a:off x="-4383089" y="3827463"/>
                <a:ext cx="50800" cy="52388"/>
              </a:xfrm>
              <a:custGeom>
                <a:avLst/>
                <a:gdLst>
                  <a:gd name="T0" fmla="*/ 12 w 23"/>
                  <a:gd name="T1" fmla="*/ 24 h 24"/>
                  <a:gd name="T2" fmla="*/ 11 w 23"/>
                  <a:gd name="T3" fmla="*/ 24 h 24"/>
                  <a:gd name="T4" fmla="*/ 3 w 23"/>
                  <a:gd name="T5" fmla="*/ 20 h 24"/>
                  <a:gd name="T6" fmla="*/ 0 w 23"/>
                  <a:gd name="T7" fmla="*/ 11 h 24"/>
                  <a:gd name="T8" fmla="*/ 11 w 23"/>
                  <a:gd name="T9" fmla="*/ 0 h 24"/>
                  <a:gd name="T10" fmla="*/ 12 w 23"/>
                  <a:gd name="T11" fmla="*/ 0 h 24"/>
                  <a:gd name="T12" fmla="*/ 23 w 23"/>
                  <a:gd name="T13" fmla="*/ 12 h 24"/>
                  <a:gd name="T14" fmla="*/ 20 w 23"/>
                  <a:gd name="T15" fmla="*/ 21 h 24"/>
                  <a:gd name="T16" fmla="*/ 12 w 23"/>
                  <a:gd name="T17" fmla="*/ 24 h 24"/>
                  <a:gd name="T18" fmla="*/ 12 w 23"/>
                  <a:gd name="T19" fmla="*/ 8 h 24"/>
                  <a:gd name="T20" fmla="*/ 8 w 23"/>
                  <a:gd name="T21" fmla="*/ 12 h 24"/>
                  <a:gd name="T22" fmla="*/ 9 w 23"/>
                  <a:gd name="T23" fmla="*/ 15 h 24"/>
                  <a:gd name="T24" fmla="*/ 11 w 23"/>
                  <a:gd name="T25" fmla="*/ 16 h 24"/>
                  <a:gd name="T26" fmla="*/ 12 w 23"/>
                  <a:gd name="T27" fmla="*/ 16 h 24"/>
                  <a:gd name="T28" fmla="*/ 14 w 23"/>
                  <a:gd name="T29" fmla="*/ 15 h 24"/>
                  <a:gd name="T30" fmla="*/ 15 w 23"/>
                  <a:gd name="T31" fmla="*/ 12 h 24"/>
                  <a:gd name="T32" fmla="*/ 12 w 23"/>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 h="24">
                    <a:moveTo>
                      <a:pt x="12" y="24"/>
                    </a:moveTo>
                    <a:cubicBezTo>
                      <a:pt x="11" y="24"/>
                      <a:pt x="11" y="24"/>
                      <a:pt x="11" y="24"/>
                    </a:cubicBezTo>
                    <a:cubicBezTo>
                      <a:pt x="8" y="24"/>
                      <a:pt x="5" y="23"/>
                      <a:pt x="3" y="20"/>
                    </a:cubicBezTo>
                    <a:cubicBezTo>
                      <a:pt x="1" y="18"/>
                      <a:pt x="0" y="15"/>
                      <a:pt x="0" y="11"/>
                    </a:cubicBezTo>
                    <a:cubicBezTo>
                      <a:pt x="0" y="5"/>
                      <a:pt x="5" y="0"/>
                      <a:pt x="11" y="0"/>
                    </a:cubicBezTo>
                    <a:cubicBezTo>
                      <a:pt x="12" y="0"/>
                      <a:pt x="12" y="0"/>
                      <a:pt x="12" y="0"/>
                    </a:cubicBezTo>
                    <a:cubicBezTo>
                      <a:pt x="18" y="0"/>
                      <a:pt x="23" y="5"/>
                      <a:pt x="23" y="12"/>
                    </a:cubicBezTo>
                    <a:cubicBezTo>
                      <a:pt x="23" y="15"/>
                      <a:pt x="22" y="18"/>
                      <a:pt x="20" y="21"/>
                    </a:cubicBezTo>
                    <a:cubicBezTo>
                      <a:pt x="18" y="23"/>
                      <a:pt x="15" y="24"/>
                      <a:pt x="12" y="24"/>
                    </a:cubicBezTo>
                    <a:close/>
                    <a:moveTo>
                      <a:pt x="12" y="8"/>
                    </a:moveTo>
                    <a:cubicBezTo>
                      <a:pt x="10" y="8"/>
                      <a:pt x="8" y="10"/>
                      <a:pt x="8" y="12"/>
                    </a:cubicBezTo>
                    <a:cubicBezTo>
                      <a:pt x="8" y="13"/>
                      <a:pt x="8" y="14"/>
                      <a:pt x="9" y="15"/>
                    </a:cubicBezTo>
                    <a:cubicBezTo>
                      <a:pt x="10" y="15"/>
                      <a:pt x="10" y="16"/>
                      <a:pt x="11" y="16"/>
                    </a:cubicBezTo>
                    <a:cubicBezTo>
                      <a:pt x="12" y="16"/>
                      <a:pt x="12" y="16"/>
                      <a:pt x="12" y="16"/>
                    </a:cubicBezTo>
                    <a:cubicBezTo>
                      <a:pt x="12" y="16"/>
                      <a:pt x="13" y="15"/>
                      <a:pt x="14" y="15"/>
                    </a:cubicBezTo>
                    <a:cubicBezTo>
                      <a:pt x="15" y="14"/>
                      <a:pt x="15" y="13"/>
                      <a:pt x="15" y="12"/>
                    </a:cubicBezTo>
                    <a:cubicBezTo>
                      <a:pt x="15" y="10"/>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1" name="Freeform 377"/>
              <p:cNvSpPr>
                <a:spLocks noEditPoints="1"/>
              </p:cNvSpPr>
              <p:nvPr/>
            </p:nvSpPr>
            <p:spPr bwMode="auto">
              <a:xfrm>
                <a:off x="-4416426" y="3825875"/>
                <a:ext cx="50800" cy="50800"/>
              </a:xfrm>
              <a:custGeom>
                <a:avLst/>
                <a:gdLst>
                  <a:gd name="T0" fmla="*/ 12 w 24"/>
                  <a:gd name="T1" fmla="*/ 24 h 24"/>
                  <a:gd name="T2" fmla="*/ 11 w 24"/>
                  <a:gd name="T3" fmla="*/ 24 h 24"/>
                  <a:gd name="T4" fmla="*/ 3 w 24"/>
                  <a:gd name="T5" fmla="*/ 20 h 24"/>
                  <a:gd name="T6" fmla="*/ 0 w 24"/>
                  <a:gd name="T7" fmla="*/ 11 h 24"/>
                  <a:gd name="T8" fmla="*/ 13 w 24"/>
                  <a:gd name="T9" fmla="*/ 0 h 24"/>
                  <a:gd name="T10" fmla="*/ 21 w 24"/>
                  <a:gd name="T11" fmla="*/ 4 h 24"/>
                  <a:gd name="T12" fmla="*/ 24 w 24"/>
                  <a:gd name="T13" fmla="*/ 13 h 24"/>
                  <a:gd name="T14" fmla="*/ 20 w 24"/>
                  <a:gd name="T15" fmla="*/ 21 h 24"/>
                  <a:gd name="T16" fmla="*/ 12 w 24"/>
                  <a:gd name="T17" fmla="*/ 24 h 24"/>
                  <a:gd name="T18" fmla="*/ 12 w 24"/>
                  <a:gd name="T19" fmla="*/ 8 h 24"/>
                  <a:gd name="T20" fmla="*/ 9 w 24"/>
                  <a:gd name="T21" fmla="*/ 12 h 24"/>
                  <a:gd name="T22" fmla="*/ 9 w 24"/>
                  <a:gd name="T23" fmla="*/ 15 h 24"/>
                  <a:gd name="T24" fmla="*/ 12 w 24"/>
                  <a:gd name="T25" fmla="*/ 16 h 24"/>
                  <a:gd name="T26" fmla="*/ 12 w 24"/>
                  <a:gd name="T27" fmla="*/ 16 h 24"/>
                  <a:gd name="T28" fmla="*/ 14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11" y="24"/>
                      <a:pt x="11" y="24"/>
                      <a:pt x="11" y="24"/>
                    </a:cubicBezTo>
                    <a:cubicBezTo>
                      <a:pt x="8" y="24"/>
                      <a:pt x="5" y="23"/>
                      <a:pt x="3" y="20"/>
                    </a:cubicBezTo>
                    <a:cubicBezTo>
                      <a:pt x="1" y="18"/>
                      <a:pt x="0" y="14"/>
                      <a:pt x="0" y="11"/>
                    </a:cubicBezTo>
                    <a:cubicBezTo>
                      <a:pt x="1" y="5"/>
                      <a:pt x="7" y="0"/>
                      <a:pt x="13" y="0"/>
                    </a:cubicBezTo>
                    <a:cubicBezTo>
                      <a:pt x="16" y="0"/>
                      <a:pt x="19" y="2"/>
                      <a:pt x="21" y="4"/>
                    </a:cubicBezTo>
                    <a:cubicBezTo>
                      <a:pt x="23" y="7"/>
                      <a:pt x="24" y="10"/>
                      <a:pt x="24" y="13"/>
                    </a:cubicBezTo>
                    <a:cubicBezTo>
                      <a:pt x="24" y="16"/>
                      <a:pt x="22" y="19"/>
                      <a:pt x="20" y="21"/>
                    </a:cubicBezTo>
                    <a:cubicBezTo>
                      <a:pt x="18" y="23"/>
                      <a:pt x="15" y="24"/>
                      <a:pt x="12" y="24"/>
                    </a:cubicBezTo>
                    <a:close/>
                    <a:moveTo>
                      <a:pt x="12" y="8"/>
                    </a:moveTo>
                    <a:cubicBezTo>
                      <a:pt x="10" y="8"/>
                      <a:pt x="9" y="10"/>
                      <a:pt x="9" y="12"/>
                    </a:cubicBezTo>
                    <a:cubicBezTo>
                      <a:pt x="8" y="13"/>
                      <a:pt x="9" y="14"/>
                      <a:pt x="9" y="15"/>
                    </a:cubicBezTo>
                    <a:cubicBezTo>
                      <a:pt x="10" y="16"/>
                      <a:pt x="11" y="16"/>
                      <a:pt x="12" y="16"/>
                    </a:cubicBezTo>
                    <a:cubicBezTo>
                      <a:pt x="12" y="16"/>
                      <a:pt x="12" y="16"/>
                      <a:pt x="12" y="16"/>
                    </a:cubicBezTo>
                    <a:cubicBezTo>
                      <a:pt x="13" y="16"/>
                      <a:pt x="14" y="16"/>
                      <a:pt x="14" y="15"/>
                    </a:cubicBezTo>
                    <a:cubicBezTo>
                      <a:pt x="15" y="15"/>
                      <a:pt x="16" y="14"/>
                      <a:pt x="16" y="12"/>
                    </a:cubicBezTo>
                    <a:cubicBezTo>
                      <a:pt x="16" y="11"/>
                      <a:pt x="15" y="10"/>
                      <a:pt x="15" y="9"/>
                    </a:cubicBezTo>
                    <a:cubicBezTo>
                      <a:pt x="14"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2" name="Freeform 378"/>
              <p:cNvSpPr>
                <a:spLocks noEditPoints="1"/>
              </p:cNvSpPr>
              <p:nvPr/>
            </p:nvSpPr>
            <p:spPr bwMode="auto">
              <a:xfrm>
                <a:off x="-4449764" y="3821113"/>
                <a:ext cx="52388" cy="53975"/>
              </a:xfrm>
              <a:custGeom>
                <a:avLst/>
                <a:gdLst>
                  <a:gd name="T0" fmla="*/ 12 w 24"/>
                  <a:gd name="T1" fmla="*/ 25 h 25"/>
                  <a:gd name="T2" fmla="*/ 10 w 24"/>
                  <a:gd name="T3" fmla="*/ 25 h 25"/>
                  <a:gd name="T4" fmla="*/ 3 w 24"/>
                  <a:gd name="T5" fmla="*/ 20 h 25"/>
                  <a:gd name="T6" fmla="*/ 0 w 24"/>
                  <a:gd name="T7" fmla="*/ 11 h 25"/>
                  <a:gd name="T8" fmla="*/ 13 w 24"/>
                  <a:gd name="T9" fmla="*/ 1 h 25"/>
                  <a:gd name="T10" fmla="*/ 18 w 24"/>
                  <a:gd name="T11" fmla="*/ 2 h 25"/>
                  <a:gd name="T12" fmla="*/ 21 w 24"/>
                  <a:gd name="T13" fmla="*/ 5 h 25"/>
                  <a:gd name="T14" fmla="*/ 24 w 24"/>
                  <a:gd name="T15" fmla="*/ 14 h 25"/>
                  <a:gd name="T16" fmla="*/ 19 w 24"/>
                  <a:gd name="T17" fmla="*/ 22 h 25"/>
                  <a:gd name="T18" fmla="*/ 15 w 24"/>
                  <a:gd name="T19" fmla="*/ 24 h 25"/>
                  <a:gd name="T20" fmla="*/ 12 w 24"/>
                  <a:gd name="T21" fmla="*/ 25 h 25"/>
                  <a:gd name="T22" fmla="*/ 12 w 24"/>
                  <a:gd name="T23" fmla="*/ 9 h 25"/>
                  <a:gd name="T24" fmla="*/ 8 w 24"/>
                  <a:gd name="T25" fmla="*/ 12 h 25"/>
                  <a:gd name="T26" fmla="*/ 9 w 24"/>
                  <a:gd name="T27" fmla="*/ 15 h 25"/>
                  <a:gd name="T28" fmla="*/ 11 w 24"/>
                  <a:gd name="T29" fmla="*/ 17 h 25"/>
                  <a:gd name="T30" fmla="*/ 13 w 24"/>
                  <a:gd name="T31" fmla="*/ 17 h 25"/>
                  <a:gd name="T32" fmla="*/ 14 w 24"/>
                  <a:gd name="T33" fmla="*/ 16 h 25"/>
                  <a:gd name="T34" fmla="*/ 15 w 24"/>
                  <a:gd name="T35" fmla="*/ 13 h 25"/>
                  <a:gd name="T36" fmla="*/ 15 w 24"/>
                  <a:gd name="T37" fmla="*/ 10 h 25"/>
                  <a:gd name="T38" fmla="*/ 14 w 24"/>
                  <a:gd name="T39" fmla="*/ 9 h 25"/>
                  <a:gd name="T40" fmla="*/ 12 w 24"/>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2" y="25"/>
                    </a:moveTo>
                    <a:cubicBezTo>
                      <a:pt x="11" y="25"/>
                      <a:pt x="11" y="25"/>
                      <a:pt x="10" y="25"/>
                    </a:cubicBezTo>
                    <a:cubicBezTo>
                      <a:pt x="7" y="24"/>
                      <a:pt x="5" y="23"/>
                      <a:pt x="3" y="20"/>
                    </a:cubicBezTo>
                    <a:cubicBezTo>
                      <a:pt x="1" y="18"/>
                      <a:pt x="0" y="15"/>
                      <a:pt x="0" y="11"/>
                    </a:cubicBezTo>
                    <a:cubicBezTo>
                      <a:pt x="1" y="5"/>
                      <a:pt x="7" y="0"/>
                      <a:pt x="13" y="1"/>
                    </a:cubicBezTo>
                    <a:cubicBezTo>
                      <a:pt x="15" y="1"/>
                      <a:pt x="16" y="1"/>
                      <a:pt x="18" y="2"/>
                    </a:cubicBezTo>
                    <a:cubicBezTo>
                      <a:pt x="19" y="3"/>
                      <a:pt x="20" y="4"/>
                      <a:pt x="21" y="5"/>
                    </a:cubicBezTo>
                    <a:cubicBezTo>
                      <a:pt x="23" y="8"/>
                      <a:pt x="24" y="11"/>
                      <a:pt x="24" y="14"/>
                    </a:cubicBezTo>
                    <a:cubicBezTo>
                      <a:pt x="23" y="17"/>
                      <a:pt x="22" y="20"/>
                      <a:pt x="19" y="22"/>
                    </a:cubicBezTo>
                    <a:cubicBezTo>
                      <a:pt x="18" y="23"/>
                      <a:pt x="17" y="24"/>
                      <a:pt x="15" y="24"/>
                    </a:cubicBezTo>
                    <a:cubicBezTo>
                      <a:pt x="14" y="25"/>
                      <a:pt x="13" y="25"/>
                      <a:pt x="12" y="25"/>
                    </a:cubicBezTo>
                    <a:close/>
                    <a:moveTo>
                      <a:pt x="12" y="9"/>
                    </a:moveTo>
                    <a:cubicBezTo>
                      <a:pt x="10" y="9"/>
                      <a:pt x="9" y="10"/>
                      <a:pt x="8" y="12"/>
                    </a:cubicBezTo>
                    <a:cubicBezTo>
                      <a:pt x="8" y="14"/>
                      <a:pt x="8" y="15"/>
                      <a:pt x="9" y="15"/>
                    </a:cubicBezTo>
                    <a:cubicBezTo>
                      <a:pt x="10" y="16"/>
                      <a:pt x="11" y="17"/>
                      <a:pt x="11" y="17"/>
                    </a:cubicBezTo>
                    <a:cubicBezTo>
                      <a:pt x="12" y="17"/>
                      <a:pt x="12" y="17"/>
                      <a:pt x="13" y="17"/>
                    </a:cubicBezTo>
                    <a:cubicBezTo>
                      <a:pt x="13" y="17"/>
                      <a:pt x="14" y="16"/>
                      <a:pt x="14" y="16"/>
                    </a:cubicBezTo>
                    <a:cubicBezTo>
                      <a:pt x="15" y="15"/>
                      <a:pt x="15" y="14"/>
                      <a:pt x="15" y="13"/>
                    </a:cubicBezTo>
                    <a:cubicBezTo>
                      <a:pt x="16" y="12"/>
                      <a:pt x="15" y="11"/>
                      <a:pt x="15" y="10"/>
                    </a:cubicBezTo>
                    <a:cubicBezTo>
                      <a:pt x="14" y="10"/>
                      <a:pt x="14"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3" name="Freeform 379"/>
              <p:cNvSpPr>
                <a:spLocks noEditPoints="1"/>
              </p:cNvSpPr>
              <p:nvPr/>
            </p:nvSpPr>
            <p:spPr bwMode="auto">
              <a:xfrm>
                <a:off x="-4481514" y="3819525"/>
                <a:ext cx="52388" cy="50800"/>
              </a:xfrm>
              <a:custGeom>
                <a:avLst/>
                <a:gdLst>
                  <a:gd name="T0" fmla="*/ 12 w 24"/>
                  <a:gd name="T1" fmla="*/ 24 h 24"/>
                  <a:gd name="T2" fmla="*/ 10 w 24"/>
                  <a:gd name="T3" fmla="*/ 24 h 24"/>
                  <a:gd name="T4" fmla="*/ 2 w 24"/>
                  <a:gd name="T5" fmla="*/ 19 h 24"/>
                  <a:gd name="T6" fmla="*/ 0 w 24"/>
                  <a:gd name="T7" fmla="*/ 10 h 24"/>
                  <a:gd name="T8" fmla="*/ 12 w 24"/>
                  <a:gd name="T9" fmla="*/ 0 h 24"/>
                  <a:gd name="T10" fmla="*/ 14 w 24"/>
                  <a:gd name="T11" fmla="*/ 0 h 24"/>
                  <a:gd name="T12" fmla="*/ 21 w 24"/>
                  <a:gd name="T13" fmla="*/ 5 h 24"/>
                  <a:gd name="T14" fmla="*/ 23 w 24"/>
                  <a:gd name="T15" fmla="*/ 13 h 24"/>
                  <a:gd name="T16" fmla="*/ 19 w 24"/>
                  <a:gd name="T17" fmla="*/ 21 h 24"/>
                  <a:gd name="T18" fmla="*/ 12 w 24"/>
                  <a:gd name="T19" fmla="*/ 24 h 24"/>
                  <a:gd name="T20" fmla="*/ 12 w 24"/>
                  <a:gd name="T21" fmla="*/ 8 h 24"/>
                  <a:gd name="T22" fmla="*/ 8 w 24"/>
                  <a:gd name="T23" fmla="*/ 11 h 24"/>
                  <a:gd name="T24" fmla="*/ 9 w 24"/>
                  <a:gd name="T25" fmla="*/ 14 h 24"/>
                  <a:gd name="T26" fmla="*/ 11 w 24"/>
                  <a:gd name="T27" fmla="*/ 16 h 24"/>
                  <a:gd name="T28" fmla="*/ 12 w 24"/>
                  <a:gd name="T29" fmla="*/ 16 h 24"/>
                  <a:gd name="T30" fmla="*/ 14 w 24"/>
                  <a:gd name="T31" fmla="*/ 15 h 24"/>
                  <a:gd name="T32" fmla="*/ 15 w 24"/>
                  <a:gd name="T33" fmla="*/ 12 h 24"/>
                  <a:gd name="T34" fmla="*/ 15 w 24"/>
                  <a:gd name="T35" fmla="*/ 9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1" y="24"/>
                      <a:pt x="10" y="24"/>
                      <a:pt x="10" y="24"/>
                    </a:cubicBezTo>
                    <a:cubicBezTo>
                      <a:pt x="7" y="23"/>
                      <a:pt x="4" y="21"/>
                      <a:pt x="2" y="19"/>
                    </a:cubicBezTo>
                    <a:cubicBezTo>
                      <a:pt x="0" y="16"/>
                      <a:pt x="0" y="13"/>
                      <a:pt x="0" y="10"/>
                    </a:cubicBezTo>
                    <a:cubicBezTo>
                      <a:pt x="1" y="4"/>
                      <a:pt x="6" y="0"/>
                      <a:pt x="12" y="0"/>
                    </a:cubicBezTo>
                    <a:cubicBezTo>
                      <a:pt x="12" y="0"/>
                      <a:pt x="13" y="0"/>
                      <a:pt x="14" y="0"/>
                    </a:cubicBezTo>
                    <a:cubicBezTo>
                      <a:pt x="17" y="0"/>
                      <a:pt x="19" y="2"/>
                      <a:pt x="21" y="5"/>
                    </a:cubicBezTo>
                    <a:cubicBezTo>
                      <a:pt x="23" y="7"/>
                      <a:pt x="24" y="10"/>
                      <a:pt x="23" y="13"/>
                    </a:cubicBezTo>
                    <a:cubicBezTo>
                      <a:pt x="23" y="17"/>
                      <a:pt x="21" y="19"/>
                      <a:pt x="19" y="21"/>
                    </a:cubicBezTo>
                    <a:cubicBezTo>
                      <a:pt x="17" y="23"/>
                      <a:pt x="14" y="24"/>
                      <a:pt x="12" y="24"/>
                    </a:cubicBezTo>
                    <a:close/>
                    <a:moveTo>
                      <a:pt x="12" y="8"/>
                    </a:moveTo>
                    <a:cubicBezTo>
                      <a:pt x="10" y="8"/>
                      <a:pt x="8" y="9"/>
                      <a:pt x="8" y="11"/>
                    </a:cubicBezTo>
                    <a:cubicBezTo>
                      <a:pt x="8" y="12"/>
                      <a:pt x="8" y="13"/>
                      <a:pt x="9" y="14"/>
                    </a:cubicBezTo>
                    <a:cubicBezTo>
                      <a:pt x="9" y="15"/>
                      <a:pt x="10" y="16"/>
                      <a:pt x="11" y="16"/>
                    </a:cubicBezTo>
                    <a:cubicBezTo>
                      <a:pt x="12" y="16"/>
                      <a:pt x="12" y="16"/>
                      <a:pt x="12" y="16"/>
                    </a:cubicBezTo>
                    <a:cubicBezTo>
                      <a:pt x="12" y="16"/>
                      <a:pt x="13" y="16"/>
                      <a:pt x="14" y="15"/>
                    </a:cubicBezTo>
                    <a:cubicBezTo>
                      <a:pt x="15" y="14"/>
                      <a:pt x="15" y="13"/>
                      <a:pt x="15" y="12"/>
                    </a:cubicBezTo>
                    <a:cubicBezTo>
                      <a:pt x="15"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4" name="Freeform 380"/>
              <p:cNvSpPr>
                <a:spLocks noEditPoints="1"/>
              </p:cNvSpPr>
              <p:nvPr/>
            </p:nvSpPr>
            <p:spPr bwMode="auto">
              <a:xfrm>
                <a:off x="-4367214" y="3862388"/>
                <a:ext cx="50800" cy="50800"/>
              </a:xfrm>
              <a:custGeom>
                <a:avLst/>
                <a:gdLst>
                  <a:gd name="T0" fmla="*/ 12 w 24"/>
                  <a:gd name="T1" fmla="*/ 24 h 24"/>
                  <a:gd name="T2" fmla="*/ 12 w 24"/>
                  <a:gd name="T3" fmla="*/ 24 h 24"/>
                  <a:gd name="T4" fmla="*/ 4 w 24"/>
                  <a:gd name="T5" fmla="*/ 21 h 24"/>
                  <a:gd name="T6" fmla="*/ 0 w 24"/>
                  <a:gd name="T7" fmla="*/ 12 h 24"/>
                  <a:gd name="T8" fmla="*/ 12 w 24"/>
                  <a:gd name="T9" fmla="*/ 0 h 24"/>
                  <a:gd name="T10" fmla="*/ 12 w 24"/>
                  <a:gd name="T11" fmla="*/ 0 h 24"/>
                  <a:gd name="T12" fmla="*/ 24 w 24"/>
                  <a:gd name="T13" fmla="*/ 12 h 24"/>
                  <a:gd name="T14" fmla="*/ 21 w 24"/>
                  <a:gd name="T15" fmla="*/ 20 h 24"/>
                  <a:gd name="T16" fmla="*/ 12 w 24"/>
                  <a:gd name="T17" fmla="*/ 24 h 24"/>
                  <a:gd name="T18" fmla="*/ 12 w 24"/>
                  <a:gd name="T19" fmla="*/ 8 h 24"/>
                  <a:gd name="T20" fmla="*/ 8 w 24"/>
                  <a:gd name="T21" fmla="*/ 12 h 24"/>
                  <a:gd name="T22" fmla="*/ 9 w 24"/>
                  <a:gd name="T23" fmla="*/ 15 h 24"/>
                  <a:gd name="T24" fmla="*/ 12 w 24"/>
                  <a:gd name="T25" fmla="*/ 16 h 24"/>
                  <a:gd name="T26" fmla="*/ 15 w 24"/>
                  <a:gd name="T27" fmla="*/ 15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12" y="24"/>
                      <a:pt x="12" y="24"/>
                      <a:pt x="12" y="24"/>
                    </a:cubicBezTo>
                    <a:cubicBezTo>
                      <a:pt x="9" y="24"/>
                      <a:pt x="6" y="23"/>
                      <a:pt x="4" y="21"/>
                    </a:cubicBezTo>
                    <a:cubicBezTo>
                      <a:pt x="1" y="18"/>
                      <a:pt x="0" y="15"/>
                      <a:pt x="0" y="12"/>
                    </a:cubicBezTo>
                    <a:cubicBezTo>
                      <a:pt x="0" y="5"/>
                      <a:pt x="6" y="0"/>
                      <a:pt x="12" y="0"/>
                    </a:cubicBezTo>
                    <a:cubicBezTo>
                      <a:pt x="12" y="0"/>
                      <a:pt x="12" y="0"/>
                      <a:pt x="12" y="0"/>
                    </a:cubicBezTo>
                    <a:cubicBezTo>
                      <a:pt x="19" y="0"/>
                      <a:pt x="24" y="5"/>
                      <a:pt x="24" y="12"/>
                    </a:cubicBezTo>
                    <a:cubicBezTo>
                      <a:pt x="24" y="15"/>
                      <a:pt x="23" y="18"/>
                      <a:pt x="21" y="20"/>
                    </a:cubicBezTo>
                    <a:cubicBezTo>
                      <a:pt x="19" y="23"/>
                      <a:pt x="16" y="24"/>
                      <a:pt x="12" y="24"/>
                    </a:cubicBezTo>
                    <a:close/>
                    <a:moveTo>
                      <a:pt x="12" y="8"/>
                    </a:moveTo>
                    <a:cubicBezTo>
                      <a:pt x="10" y="8"/>
                      <a:pt x="8" y="10"/>
                      <a:pt x="8" y="12"/>
                    </a:cubicBezTo>
                    <a:cubicBezTo>
                      <a:pt x="8" y="13"/>
                      <a:pt x="9" y="14"/>
                      <a:pt x="9" y="15"/>
                    </a:cubicBezTo>
                    <a:cubicBezTo>
                      <a:pt x="10" y="16"/>
                      <a:pt x="11" y="16"/>
                      <a:pt x="12" y="16"/>
                    </a:cubicBezTo>
                    <a:cubicBezTo>
                      <a:pt x="13" y="16"/>
                      <a:pt x="14" y="16"/>
                      <a:pt x="15" y="15"/>
                    </a:cubicBezTo>
                    <a:cubicBezTo>
                      <a:pt x="16" y="14"/>
                      <a:pt x="16" y="13"/>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5" name="Freeform 381"/>
              <p:cNvSpPr>
                <a:spLocks noEditPoints="1"/>
              </p:cNvSpPr>
              <p:nvPr/>
            </p:nvSpPr>
            <p:spPr bwMode="auto">
              <a:xfrm>
                <a:off x="-4402139" y="3862388"/>
                <a:ext cx="52388" cy="50800"/>
              </a:xfrm>
              <a:custGeom>
                <a:avLst/>
                <a:gdLst>
                  <a:gd name="T0" fmla="*/ 12 w 24"/>
                  <a:gd name="T1" fmla="*/ 24 h 24"/>
                  <a:gd name="T2" fmla="*/ 12 w 24"/>
                  <a:gd name="T3" fmla="*/ 24 h 24"/>
                  <a:gd name="T4" fmla="*/ 7 w 24"/>
                  <a:gd name="T5" fmla="*/ 23 h 24"/>
                  <a:gd name="T6" fmla="*/ 3 w 24"/>
                  <a:gd name="T7" fmla="*/ 20 h 24"/>
                  <a:gd name="T8" fmla="*/ 0 w 24"/>
                  <a:gd name="T9" fmla="*/ 11 h 24"/>
                  <a:gd name="T10" fmla="*/ 4 w 24"/>
                  <a:gd name="T11" fmla="*/ 3 h 24"/>
                  <a:gd name="T12" fmla="*/ 8 w 24"/>
                  <a:gd name="T13" fmla="*/ 0 h 24"/>
                  <a:gd name="T14" fmla="*/ 12 w 24"/>
                  <a:gd name="T15" fmla="*/ 0 h 24"/>
                  <a:gd name="T16" fmla="*/ 13 w 24"/>
                  <a:gd name="T17" fmla="*/ 0 h 24"/>
                  <a:gd name="T18" fmla="*/ 24 w 24"/>
                  <a:gd name="T19" fmla="*/ 12 h 24"/>
                  <a:gd name="T20" fmla="*/ 12 w 24"/>
                  <a:gd name="T21" fmla="*/ 24 h 24"/>
                  <a:gd name="T22" fmla="*/ 12 w 24"/>
                  <a:gd name="T23" fmla="*/ 8 h 24"/>
                  <a:gd name="T24" fmla="*/ 11 w 24"/>
                  <a:gd name="T25" fmla="*/ 8 h 24"/>
                  <a:gd name="T26" fmla="*/ 9 w 24"/>
                  <a:gd name="T27" fmla="*/ 9 h 24"/>
                  <a:gd name="T28" fmla="*/ 8 w 24"/>
                  <a:gd name="T29" fmla="*/ 12 h 24"/>
                  <a:gd name="T30" fmla="*/ 9 w 24"/>
                  <a:gd name="T31" fmla="*/ 15 h 24"/>
                  <a:gd name="T32" fmla="*/ 10 w 24"/>
                  <a:gd name="T33" fmla="*/ 16 h 24"/>
                  <a:gd name="T34" fmla="*/ 12 w 24"/>
                  <a:gd name="T35" fmla="*/ 16 h 24"/>
                  <a:gd name="T36" fmla="*/ 12 w 24"/>
                  <a:gd name="T37" fmla="*/ 16 h 24"/>
                  <a:gd name="T38" fmla="*/ 16 w 24"/>
                  <a:gd name="T39" fmla="*/ 12 h 24"/>
                  <a:gd name="T40" fmla="*/ 12 w 24"/>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4">
                    <a:moveTo>
                      <a:pt x="12" y="24"/>
                    </a:moveTo>
                    <a:cubicBezTo>
                      <a:pt x="12" y="24"/>
                      <a:pt x="12" y="24"/>
                      <a:pt x="12" y="24"/>
                    </a:cubicBezTo>
                    <a:cubicBezTo>
                      <a:pt x="10" y="24"/>
                      <a:pt x="8" y="23"/>
                      <a:pt x="7" y="23"/>
                    </a:cubicBezTo>
                    <a:cubicBezTo>
                      <a:pt x="5" y="22"/>
                      <a:pt x="4" y="21"/>
                      <a:pt x="3" y="20"/>
                    </a:cubicBezTo>
                    <a:cubicBezTo>
                      <a:pt x="1" y="17"/>
                      <a:pt x="0" y="14"/>
                      <a:pt x="0" y="11"/>
                    </a:cubicBezTo>
                    <a:cubicBezTo>
                      <a:pt x="0" y="8"/>
                      <a:pt x="2" y="5"/>
                      <a:pt x="4" y="3"/>
                    </a:cubicBezTo>
                    <a:cubicBezTo>
                      <a:pt x="5" y="2"/>
                      <a:pt x="7" y="1"/>
                      <a:pt x="8" y="0"/>
                    </a:cubicBezTo>
                    <a:cubicBezTo>
                      <a:pt x="9" y="0"/>
                      <a:pt x="11" y="0"/>
                      <a:pt x="12" y="0"/>
                    </a:cubicBezTo>
                    <a:cubicBezTo>
                      <a:pt x="13" y="0"/>
                      <a:pt x="13" y="0"/>
                      <a:pt x="13" y="0"/>
                    </a:cubicBezTo>
                    <a:cubicBezTo>
                      <a:pt x="19" y="0"/>
                      <a:pt x="24" y="5"/>
                      <a:pt x="24" y="12"/>
                    </a:cubicBezTo>
                    <a:cubicBezTo>
                      <a:pt x="24" y="19"/>
                      <a:pt x="19" y="24"/>
                      <a:pt x="12" y="24"/>
                    </a:cubicBezTo>
                    <a:close/>
                    <a:moveTo>
                      <a:pt x="12" y="8"/>
                    </a:moveTo>
                    <a:cubicBezTo>
                      <a:pt x="12" y="8"/>
                      <a:pt x="11" y="8"/>
                      <a:pt x="11" y="8"/>
                    </a:cubicBezTo>
                    <a:cubicBezTo>
                      <a:pt x="10" y="8"/>
                      <a:pt x="10" y="8"/>
                      <a:pt x="9" y="9"/>
                    </a:cubicBezTo>
                    <a:cubicBezTo>
                      <a:pt x="9" y="9"/>
                      <a:pt x="8" y="10"/>
                      <a:pt x="8" y="12"/>
                    </a:cubicBezTo>
                    <a:cubicBezTo>
                      <a:pt x="8" y="13"/>
                      <a:pt x="8" y="14"/>
                      <a:pt x="9" y="15"/>
                    </a:cubicBezTo>
                    <a:cubicBezTo>
                      <a:pt x="10" y="15"/>
                      <a:pt x="10" y="15"/>
                      <a:pt x="10" y="16"/>
                    </a:cubicBezTo>
                    <a:cubicBezTo>
                      <a:pt x="11" y="16"/>
                      <a:pt x="11" y="16"/>
                      <a:pt x="12" y="16"/>
                    </a:cubicBezTo>
                    <a:cubicBezTo>
                      <a:pt x="12" y="16"/>
                      <a:pt x="12" y="16"/>
                      <a:pt x="12" y="16"/>
                    </a:cubicBezTo>
                    <a:cubicBezTo>
                      <a:pt x="14"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6" name="Freeform 382"/>
              <p:cNvSpPr>
                <a:spLocks noEditPoints="1"/>
              </p:cNvSpPr>
              <p:nvPr/>
            </p:nvSpPr>
            <p:spPr bwMode="auto">
              <a:xfrm>
                <a:off x="-4435476" y="3857625"/>
                <a:ext cx="52388" cy="53975"/>
              </a:xfrm>
              <a:custGeom>
                <a:avLst/>
                <a:gdLst>
                  <a:gd name="T0" fmla="*/ 12 w 25"/>
                  <a:gd name="T1" fmla="*/ 25 h 25"/>
                  <a:gd name="T2" fmla="*/ 11 w 25"/>
                  <a:gd name="T3" fmla="*/ 25 h 25"/>
                  <a:gd name="T4" fmla="*/ 3 w 25"/>
                  <a:gd name="T5" fmla="*/ 21 h 25"/>
                  <a:gd name="T6" fmla="*/ 0 w 25"/>
                  <a:gd name="T7" fmla="*/ 11 h 25"/>
                  <a:gd name="T8" fmla="*/ 13 w 25"/>
                  <a:gd name="T9" fmla="*/ 1 h 25"/>
                  <a:gd name="T10" fmla="*/ 24 w 25"/>
                  <a:gd name="T11" fmla="*/ 14 h 25"/>
                  <a:gd name="T12" fmla="*/ 12 w 25"/>
                  <a:gd name="T13" fmla="*/ 25 h 25"/>
                  <a:gd name="T14" fmla="*/ 12 w 25"/>
                  <a:gd name="T15" fmla="*/ 9 h 25"/>
                  <a:gd name="T16" fmla="*/ 8 w 25"/>
                  <a:gd name="T17" fmla="*/ 12 h 25"/>
                  <a:gd name="T18" fmla="*/ 9 w 25"/>
                  <a:gd name="T19" fmla="*/ 15 h 25"/>
                  <a:gd name="T20" fmla="*/ 12 w 25"/>
                  <a:gd name="T21" fmla="*/ 17 h 25"/>
                  <a:gd name="T22" fmla="*/ 12 w 25"/>
                  <a:gd name="T23" fmla="*/ 17 h 25"/>
                  <a:gd name="T24" fmla="*/ 16 w 25"/>
                  <a:gd name="T25" fmla="*/ 13 h 25"/>
                  <a:gd name="T26" fmla="*/ 12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11" y="25"/>
                      <a:pt x="11" y="25"/>
                      <a:pt x="11" y="25"/>
                    </a:cubicBezTo>
                    <a:cubicBezTo>
                      <a:pt x="8" y="25"/>
                      <a:pt x="5" y="23"/>
                      <a:pt x="3" y="21"/>
                    </a:cubicBezTo>
                    <a:cubicBezTo>
                      <a:pt x="1" y="18"/>
                      <a:pt x="0" y="15"/>
                      <a:pt x="0" y="11"/>
                    </a:cubicBezTo>
                    <a:cubicBezTo>
                      <a:pt x="1" y="5"/>
                      <a:pt x="6" y="0"/>
                      <a:pt x="13" y="1"/>
                    </a:cubicBezTo>
                    <a:cubicBezTo>
                      <a:pt x="20" y="1"/>
                      <a:pt x="25" y="7"/>
                      <a:pt x="24" y="14"/>
                    </a:cubicBezTo>
                    <a:cubicBezTo>
                      <a:pt x="24" y="20"/>
                      <a:pt x="18" y="25"/>
                      <a:pt x="12" y="25"/>
                    </a:cubicBezTo>
                    <a:close/>
                    <a:moveTo>
                      <a:pt x="12" y="9"/>
                    </a:moveTo>
                    <a:cubicBezTo>
                      <a:pt x="10" y="9"/>
                      <a:pt x="8" y="10"/>
                      <a:pt x="8" y="12"/>
                    </a:cubicBezTo>
                    <a:cubicBezTo>
                      <a:pt x="8" y="13"/>
                      <a:pt x="8" y="15"/>
                      <a:pt x="9" y="15"/>
                    </a:cubicBezTo>
                    <a:cubicBezTo>
                      <a:pt x="10" y="16"/>
                      <a:pt x="11" y="17"/>
                      <a:pt x="12" y="17"/>
                    </a:cubicBezTo>
                    <a:cubicBezTo>
                      <a:pt x="12" y="17"/>
                      <a:pt x="12" y="17"/>
                      <a:pt x="12" y="17"/>
                    </a:cubicBezTo>
                    <a:cubicBezTo>
                      <a:pt x="14" y="17"/>
                      <a:pt x="16" y="15"/>
                      <a:pt x="16" y="13"/>
                    </a:cubicBezTo>
                    <a:cubicBezTo>
                      <a:pt x="16" y="11"/>
                      <a:pt x="15"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7" name="Freeform 383"/>
              <p:cNvSpPr>
                <a:spLocks noEditPoints="1"/>
              </p:cNvSpPr>
              <p:nvPr/>
            </p:nvSpPr>
            <p:spPr bwMode="auto">
              <a:xfrm>
                <a:off x="-4470401" y="3852863"/>
                <a:ext cx="53975" cy="53975"/>
              </a:xfrm>
              <a:custGeom>
                <a:avLst/>
                <a:gdLst>
                  <a:gd name="T0" fmla="*/ 12 w 25"/>
                  <a:gd name="T1" fmla="*/ 25 h 25"/>
                  <a:gd name="T2" fmla="*/ 11 w 25"/>
                  <a:gd name="T3" fmla="*/ 25 h 25"/>
                  <a:gd name="T4" fmla="*/ 2 w 25"/>
                  <a:gd name="T5" fmla="*/ 20 h 25"/>
                  <a:gd name="T6" fmla="*/ 0 w 25"/>
                  <a:gd name="T7" fmla="*/ 11 h 25"/>
                  <a:gd name="T8" fmla="*/ 5 w 25"/>
                  <a:gd name="T9" fmla="*/ 3 h 25"/>
                  <a:gd name="T10" fmla="*/ 14 w 25"/>
                  <a:gd name="T11" fmla="*/ 1 h 25"/>
                  <a:gd name="T12" fmla="*/ 24 w 25"/>
                  <a:gd name="T13" fmla="*/ 14 h 25"/>
                  <a:gd name="T14" fmla="*/ 12 w 25"/>
                  <a:gd name="T15" fmla="*/ 25 h 25"/>
                  <a:gd name="T16" fmla="*/ 12 w 25"/>
                  <a:gd name="T17" fmla="*/ 9 h 25"/>
                  <a:gd name="T18" fmla="*/ 10 w 25"/>
                  <a:gd name="T19" fmla="*/ 10 h 25"/>
                  <a:gd name="T20" fmla="*/ 8 w 25"/>
                  <a:gd name="T21" fmla="*/ 12 h 25"/>
                  <a:gd name="T22" fmla="*/ 9 w 25"/>
                  <a:gd name="T23" fmla="*/ 15 h 25"/>
                  <a:gd name="T24" fmla="*/ 12 w 25"/>
                  <a:gd name="T25" fmla="*/ 17 h 25"/>
                  <a:gd name="T26" fmla="*/ 16 w 25"/>
                  <a:gd name="T27" fmla="*/ 13 h 25"/>
                  <a:gd name="T28" fmla="*/ 13 w 25"/>
                  <a:gd name="T29" fmla="*/ 9 h 25"/>
                  <a:gd name="T30" fmla="*/ 12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2" y="25"/>
                    </a:moveTo>
                    <a:cubicBezTo>
                      <a:pt x="12" y="25"/>
                      <a:pt x="11" y="25"/>
                      <a:pt x="11" y="25"/>
                    </a:cubicBezTo>
                    <a:cubicBezTo>
                      <a:pt x="7" y="25"/>
                      <a:pt x="4" y="23"/>
                      <a:pt x="2" y="20"/>
                    </a:cubicBezTo>
                    <a:cubicBezTo>
                      <a:pt x="0" y="18"/>
                      <a:pt x="0" y="14"/>
                      <a:pt x="0" y="11"/>
                    </a:cubicBezTo>
                    <a:cubicBezTo>
                      <a:pt x="1" y="8"/>
                      <a:pt x="2" y="5"/>
                      <a:pt x="5" y="3"/>
                    </a:cubicBezTo>
                    <a:cubicBezTo>
                      <a:pt x="7" y="1"/>
                      <a:pt x="11" y="0"/>
                      <a:pt x="14" y="1"/>
                    </a:cubicBezTo>
                    <a:cubicBezTo>
                      <a:pt x="20" y="2"/>
                      <a:pt x="25" y="8"/>
                      <a:pt x="24" y="14"/>
                    </a:cubicBezTo>
                    <a:cubicBezTo>
                      <a:pt x="23" y="20"/>
                      <a:pt x="18" y="25"/>
                      <a:pt x="12" y="25"/>
                    </a:cubicBezTo>
                    <a:close/>
                    <a:moveTo>
                      <a:pt x="12" y="9"/>
                    </a:moveTo>
                    <a:cubicBezTo>
                      <a:pt x="11" y="9"/>
                      <a:pt x="11" y="9"/>
                      <a:pt x="10" y="10"/>
                    </a:cubicBezTo>
                    <a:cubicBezTo>
                      <a:pt x="9" y="10"/>
                      <a:pt x="8" y="11"/>
                      <a:pt x="8" y="12"/>
                    </a:cubicBezTo>
                    <a:cubicBezTo>
                      <a:pt x="8" y="14"/>
                      <a:pt x="8" y="15"/>
                      <a:pt x="9" y="15"/>
                    </a:cubicBezTo>
                    <a:cubicBezTo>
                      <a:pt x="9" y="16"/>
                      <a:pt x="10" y="17"/>
                      <a:pt x="12" y="17"/>
                    </a:cubicBezTo>
                    <a:cubicBezTo>
                      <a:pt x="14" y="17"/>
                      <a:pt x="16" y="16"/>
                      <a:pt x="16" y="13"/>
                    </a:cubicBezTo>
                    <a:cubicBezTo>
                      <a:pt x="16" y="11"/>
                      <a:pt x="15"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8" name="Freeform 384"/>
              <p:cNvSpPr>
                <a:spLocks noEditPoints="1"/>
              </p:cNvSpPr>
              <p:nvPr/>
            </p:nvSpPr>
            <p:spPr bwMode="auto">
              <a:xfrm>
                <a:off x="-4386264" y="3895725"/>
                <a:ext cx="53975" cy="52388"/>
              </a:xfrm>
              <a:custGeom>
                <a:avLst/>
                <a:gdLst>
                  <a:gd name="T0" fmla="*/ 13 w 25"/>
                  <a:gd name="T1" fmla="*/ 24 h 24"/>
                  <a:gd name="T2" fmla="*/ 13 w 25"/>
                  <a:gd name="T3" fmla="*/ 24 h 24"/>
                  <a:gd name="T4" fmla="*/ 4 w 25"/>
                  <a:gd name="T5" fmla="*/ 20 h 24"/>
                  <a:gd name="T6" fmla="*/ 0 w 25"/>
                  <a:gd name="T7" fmla="*/ 12 h 24"/>
                  <a:gd name="T8" fmla="*/ 13 w 25"/>
                  <a:gd name="T9" fmla="*/ 0 h 24"/>
                  <a:gd name="T10" fmla="*/ 13 w 25"/>
                  <a:gd name="T11" fmla="*/ 0 h 24"/>
                  <a:gd name="T12" fmla="*/ 25 w 25"/>
                  <a:gd name="T13" fmla="*/ 12 h 24"/>
                  <a:gd name="T14" fmla="*/ 22 w 25"/>
                  <a:gd name="T15" fmla="*/ 21 h 24"/>
                  <a:gd name="T16" fmla="*/ 13 w 25"/>
                  <a:gd name="T17" fmla="*/ 24 h 24"/>
                  <a:gd name="T18" fmla="*/ 13 w 25"/>
                  <a:gd name="T19" fmla="*/ 8 h 24"/>
                  <a:gd name="T20" fmla="*/ 8 w 25"/>
                  <a:gd name="T21" fmla="*/ 12 h 24"/>
                  <a:gd name="T22" fmla="*/ 9 w 25"/>
                  <a:gd name="T23" fmla="*/ 15 h 24"/>
                  <a:gd name="T24" fmla="*/ 13 w 25"/>
                  <a:gd name="T25" fmla="*/ 16 h 24"/>
                  <a:gd name="T26" fmla="*/ 13 w 25"/>
                  <a:gd name="T27" fmla="*/ 16 h 24"/>
                  <a:gd name="T28" fmla="*/ 16 w 25"/>
                  <a:gd name="T29" fmla="*/ 15 h 24"/>
                  <a:gd name="T30" fmla="*/ 17 w 25"/>
                  <a:gd name="T31" fmla="*/ 12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3" y="24"/>
                      <a:pt x="13" y="24"/>
                      <a:pt x="13" y="24"/>
                    </a:cubicBezTo>
                    <a:cubicBezTo>
                      <a:pt x="9" y="24"/>
                      <a:pt x="6" y="23"/>
                      <a:pt x="4" y="20"/>
                    </a:cubicBezTo>
                    <a:cubicBezTo>
                      <a:pt x="1" y="18"/>
                      <a:pt x="0" y="15"/>
                      <a:pt x="0" y="12"/>
                    </a:cubicBezTo>
                    <a:cubicBezTo>
                      <a:pt x="1" y="5"/>
                      <a:pt x="6" y="0"/>
                      <a:pt x="13" y="0"/>
                    </a:cubicBezTo>
                    <a:cubicBezTo>
                      <a:pt x="13" y="0"/>
                      <a:pt x="13" y="0"/>
                      <a:pt x="13" y="0"/>
                    </a:cubicBezTo>
                    <a:cubicBezTo>
                      <a:pt x="20" y="0"/>
                      <a:pt x="25" y="6"/>
                      <a:pt x="25" y="12"/>
                    </a:cubicBezTo>
                    <a:cubicBezTo>
                      <a:pt x="25" y="15"/>
                      <a:pt x="24" y="18"/>
                      <a:pt x="22" y="21"/>
                    </a:cubicBezTo>
                    <a:cubicBezTo>
                      <a:pt x="20" y="23"/>
                      <a:pt x="16" y="24"/>
                      <a:pt x="13" y="24"/>
                    </a:cubicBezTo>
                    <a:close/>
                    <a:moveTo>
                      <a:pt x="13" y="8"/>
                    </a:moveTo>
                    <a:cubicBezTo>
                      <a:pt x="11" y="8"/>
                      <a:pt x="9" y="10"/>
                      <a:pt x="8" y="12"/>
                    </a:cubicBezTo>
                    <a:cubicBezTo>
                      <a:pt x="8" y="13"/>
                      <a:pt x="9" y="14"/>
                      <a:pt x="9" y="15"/>
                    </a:cubicBezTo>
                    <a:cubicBezTo>
                      <a:pt x="10" y="16"/>
                      <a:pt x="11" y="16"/>
                      <a:pt x="13" y="16"/>
                    </a:cubicBezTo>
                    <a:cubicBezTo>
                      <a:pt x="13" y="16"/>
                      <a:pt x="13" y="16"/>
                      <a:pt x="13" y="16"/>
                    </a:cubicBezTo>
                    <a:cubicBezTo>
                      <a:pt x="14" y="16"/>
                      <a:pt x="15" y="16"/>
                      <a:pt x="16" y="15"/>
                    </a:cubicBezTo>
                    <a:cubicBezTo>
                      <a:pt x="17" y="14"/>
                      <a:pt x="17" y="14"/>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9" name="Freeform 385"/>
              <p:cNvSpPr>
                <a:spLocks noEditPoints="1"/>
              </p:cNvSpPr>
              <p:nvPr/>
            </p:nvSpPr>
            <p:spPr bwMode="auto">
              <a:xfrm>
                <a:off x="-4443414" y="3929063"/>
                <a:ext cx="87313" cy="80963"/>
              </a:xfrm>
              <a:custGeom>
                <a:avLst/>
                <a:gdLst>
                  <a:gd name="T0" fmla="*/ 21 w 40"/>
                  <a:gd name="T1" fmla="*/ 38 h 38"/>
                  <a:gd name="T2" fmla="*/ 19 w 40"/>
                  <a:gd name="T3" fmla="*/ 38 h 38"/>
                  <a:gd name="T4" fmla="*/ 5 w 40"/>
                  <a:gd name="T5" fmla="*/ 30 h 38"/>
                  <a:gd name="T6" fmla="*/ 1 w 40"/>
                  <a:gd name="T7" fmla="*/ 18 h 38"/>
                  <a:gd name="T8" fmla="*/ 22 w 40"/>
                  <a:gd name="T9" fmla="*/ 1 h 38"/>
                  <a:gd name="T10" fmla="*/ 29 w 40"/>
                  <a:gd name="T11" fmla="*/ 3 h 38"/>
                  <a:gd name="T12" fmla="*/ 35 w 40"/>
                  <a:gd name="T13" fmla="*/ 7 h 38"/>
                  <a:gd name="T14" fmla="*/ 40 w 40"/>
                  <a:gd name="T15" fmla="*/ 20 h 38"/>
                  <a:gd name="T16" fmla="*/ 34 w 40"/>
                  <a:gd name="T17" fmla="*/ 33 h 38"/>
                  <a:gd name="T18" fmla="*/ 27 w 40"/>
                  <a:gd name="T19" fmla="*/ 37 h 38"/>
                  <a:gd name="T20" fmla="*/ 21 w 40"/>
                  <a:gd name="T21" fmla="*/ 38 h 38"/>
                  <a:gd name="T22" fmla="*/ 20 w 40"/>
                  <a:gd name="T23" fmla="*/ 9 h 38"/>
                  <a:gd name="T24" fmla="*/ 9 w 40"/>
                  <a:gd name="T25" fmla="*/ 19 h 38"/>
                  <a:gd name="T26" fmla="*/ 11 w 40"/>
                  <a:gd name="T27" fmla="*/ 25 h 38"/>
                  <a:gd name="T28" fmla="*/ 20 w 40"/>
                  <a:gd name="T29" fmla="*/ 30 h 38"/>
                  <a:gd name="T30" fmla="*/ 25 w 40"/>
                  <a:gd name="T31" fmla="*/ 29 h 38"/>
                  <a:gd name="T32" fmla="*/ 29 w 40"/>
                  <a:gd name="T33" fmla="*/ 27 h 38"/>
                  <a:gd name="T34" fmla="*/ 32 w 40"/>
                  <a:gd name="T35" fmla="*/ 20 h 38"/>
                  <a:gd name="T36" fmla="*/ 29 w 40"/>
                  <a:gd name="T37" fmla="*/ 13 h 38"/>
                  <a:gd name="T38" fmla="*/ 26 w 40"/>
                  <a:gd name="T39" fmla="*/ 10 h 38"/>
                  <a:gd name="T40" fmla="*/ 21 w 40"/>
                  <a:gd name="T41" fmla="*/ 9 h 38"/>
                  <a:gd name="T42" fmla="*/ 20 w 40"/>
                  <a:gd name="T43" fmla="*/ 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38">
                    <a:moveTo>
                      <a:pt x="21" y="38"/>
                    </a:moveTo>
                    <a:cubicBezTo>
                      <a:pt x="20" y="38"/>
                      <a:pt x="20" y="38"/>
                      <a:pt x="19" y="38"/>
                    </a:cubicBezTo>
                    <a:cubicBezTo>
                      <a:pt x="13" y="37"/>
                      <a:pt x="8" y="35"/>
                      <a:pt x="5" y="30"/>
                    </a:cubicBezTo>
                    <a:cubicBezTo>
                      <a:pt x="2" y="27"/>
                      <a:pt x="0" y="22"/>
                      <a:pt x="1" y="18"/>
                    </a:cubicBezTo>
                    <a:cubicBezTo>
                      <a:pt x="2" y="8"/>
                      <a:pt x="11" y="0"/>
                      <a:pt x="22" y="1"/>
                    </a:cubicBezTo>
                    <a:cubicBezTo>
                      <a:pt x="24" y="1"/>
                      <a:pt x="27" y="2"/>
                      <a:pt x="29" y="3"/>
                    </a:cubicBezTo>
                    <a:cubicBezTo>
                      <a:pt x="31" y="4"/>
                      <a:pt x="33" y="5"/>
                      <a:pt x="35" y="7"/>
                    </a:cubicBezTo>
                    <a:cubicBezTo>
                      <a:pt x="38" y="11"/>
                      <a:pt x="40" y="15"/>
                      <a:pt x="40" y="20"/>
                    </a:cubicBezTo>
                    <a:cubicBezTo>
                      <a:pt x="40" y="25"/>
                      <a:pt x="38" y="30"/>
                      <a:pt x="34" y="33"/>
                    </a:cubicBezTo>
                    <a:cubicBezTo>
                      <a:pt x="32" y="35"/>
                      <a:pt x="30" y="36"/>
                      <a:pt x="27" y="37"/>
                    </a:cubicBezTo>
                    <a:cubicBezTo>
                      <a:pt x="25" y="37"/>
                      <a:pt x="23" y="38"/>
                      <a:pt x="21" y="38"/>
                    </a:cubicBezTo>
                    <a:close/>
                    <a:moveTo>
                      <a:pt x="20" y="9"/>
                    </a:moveTo>
                    <a:cubicBezTo>
                      <a:pt x="14" y="9"/>
                      <a:pt x="9" y="13"/>
                      <a:pt x="9" y="19"/>
                    </a:cubicBezTo>
                    <a:cubicBezTo>
                      <a:pt x="9" y="22"/>
                      <a:pt x="10" y="24"/>
                      <a:pt x="11" y="25"/>
                    </a:cubicBezTo>
                    <a:cubicBezTo>
                      <a:pt x="13" y="28"/>
                      <a:pt x="16" y="29"/>
                      <a:pt x="20" y="30"/>
                    </a:cubicBezTo>
                    <a:cubicBezTo>
                      <a:pt x="22" y="30"/>
                      <a:pt x="23" y="30"/>
                      <a:pt x="25" y="29"/>
                    </a:cubicBezTo>
                    <a:cubicBezTo>
                      <a:pt x="26" y="29"/>
                      <a:pt x="28" y="28"/>
                      <a:pt x="29" y="27"/>
                    </a:cubicBezTo>
                    <a:cubicBezTo>
                      <a:pt x="31" y="25"/>
                      <a:pt x="32" y="23"/>
                      <a:pt x="32" y="20"/>
                    </a:cubicBezTo>
                    <a:cubicBezTo>
                      <a:pt x="32" y="17"/>
                      <a:pt x="31" y="15"/>
                      <a:pt x="29" y="13"/>
                    </a:cubicBezTo>
                    <a:cubicBezTo>
                      <a:pt x="28" y="12"/>
                      <a:pt x="27" y="11"/>
                      <a:pt x="26" y="10"/>
                    </a:cubicBezTo>
                    <a:cubicBezTo>
                      <a:pt x="24" y="10"/>
                      <a:pt x="23" y="9"/>
                      <a:pt x="21" y="9"/>
                    </a:cubicBezTo>
                    <a:lnTo>
                      <a:pt x="2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0" name="Freeform 386"/>
              <p:cNvSpPr>
                <a:spLocks noEditPoints="1"/>
              </p:cNvSpPr>
              <p:nvPr/>
            </p:nvSpPr>
            <p:spPr bwMode="auto">
              <a:xfrm>
                <a:off x="-4422776" y="3894138"/>
                <a:ext cx="55563" cy="53975"/>
              </a:xfrm>
              <a:custGeom>
                <a:avLst/>
                <a:gdLst>
                  <a:gd name="T0" fmla="*/ 13 w 26"/>
                  <a:gd name="T1" fmla="*/ 25 h 25"/>
                  <a:gd name="T2" fmla="*/ 12 w 26"/>
                  <a:gd name="T3" fmla="*/ 25 h 25"/>
                  <a:gd name="T4" fmla="*/ 3 w 26"/>
                  <a:gd name="T5" fmla="*/ 20 h 25"/>
                  <a:gd name="T6" fmla="*/ 1 w 26"/>
                  <a:gd name="T7" fmla="*/ 11 h 25"/>
                  <a:gd name="T8" fmla="*/ 14 w 26"/>
                  <a:gd name="T9" fmla="*/ 0 h 25"/>
                  <a:gd name="T10" fmla="*/ 22 w 26"/>
                  <a:gd name="T11" fmla="*/ 4 h 25"/>
                  <a:gd name="T12" fmla="*/ 25 w 26"/>
                  <a:gd name="T13" fmla="*/ 13 h 25"/>
                  <a:gd name="T14" fmla="*/ 21 w 26"/>
                  <a:gd name="T15" fmla="*/ 22 h 25"/>
                  <a:gd name="T16" fmla="*/ 13 w 26"/>
                  <a:gd name="T17" fmla="*/ 25 h 25"/>
                  <a:gd name="T18" fmla="*/ 13 w 26"/>
                  <a:gd name="T19" fmla="*/ 8 h 25"/>
                  <a:gd name="T20" fmla="*/ 9 w 26"/>
                  <a:gd name="T21" fmla="*/ 12 h 25"/>
                  <a:gd name="T22" fmla="*/ 10 w 26"/>
                  <a:gd name="T23" fmla="*/ 15 h 25"/>
                  <a:gd name="T24" fmla="*/ 13 w 26"/>
                  <a:gd name="T25" fmla="*/ 17 h 25"/>
                  <a:gd name="T26" fmla="*/ 13 w 26"/>
                  <a:gd name="T27" fmla="*/ 17 h 25"/>
                  <a:gd name="T28" fmla="*/ 16 w 26"/>
                  <a:gd name="T29" fmla="*/ 16 h 25"/>
                  <a:gd name="T30" fmla="*/ 17 w 26"/>
                  <a:gd name="T31" fmla="*/ 13 h 25"/>
                  <a:gd name="T32" fmla="*/ 16 w 26"/>
                  <a:gd name="T33" fmla="*/ 10 h 25"/>
                  <a:gd name="T34" fmla="*/ 13 w 26"/>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5">
                    <a:moveTo>
                      <a:pt x="13" y="25"/>
                    </a:moveTo>
                    <a:cubicBezTo>
                      <a:pt x="12" y="25"/>
                      <a:pt x="12" y="25"/>
                      <a:pt x="12" y="25"/>
                    </a:cubicBezTo>
                    <a:cubicBezTo>
                      <a:pt x="9" y="24"/>
                      <a:pt x="6" y="23"/>
                      <a:pt x="3" y="20"/>
                    </a:cubicBezTo>
                    <a:cubicBezTo>
                      <a:pt x="1" y="18"/>
                      <a:pt x="0" y="15"/>
                      <a:pt x="1" y="11"/>
                    </a:cubicBezTo>
                    <a:cubicBezTo>
                      <a:pt x="1" y="5"/>
                      <a:pt x="7" y="0"/>
                      <a:pt x="14" y="0"/>
                    </a:cubicBezTo>
                    <a:cubicBezTo>
                      <a:pt x="17" y="1"/>
                      <a:pt x="20" y="2"/>
                      <a:pt x="22" y="4"/>
                    </a:cubicBezTo>
                    <a:cubicBezTo>
                      <a:pt x="24" y="7"/>
                      <a:pt x="26" y="10"/>
                      <a:pt x="25" y="13"/>
                    </a:cubicBezTo>
                    <a:cubicBezTo>
                      <a:pt x="25" y="16"/>
                      <a:pt x="24" y="19"/>
                      <a:pt x="21" y="22"/>
                    </a:cubicBezTo>
                    <a:cubicBezTo>
                      <a:pt x="19" y="24"/>
                      <a:pt x="16" y="25"/>
                      <a:pt x="13" y="25"/>
                    </a:cubicBezTo>
                    <a:close/>
                    <a:moveTo>
                      <a:pt x="13" y="8"/>
                    </a:moveTo>
                    <a:cubicBezTo>
                      <a:pt x="11" y="8"/>
                      <a:pt x="9" y="10"/>
                      <a:pt x="9" y="12"/>
                    </a:cubicBezTo>
                    <a:cubicBezTo>
                      <a:pt x="9" y="13"/>
                      <a:pt x="9" y="14"/>
                      <a:pt x="10" y="15"/>
                    </a:cubicBezTo>
                    <a:cubicBezTo>
                      <a:pt x="10" y="16"/>
                      <a:pt x="12" y="16"/>
                      <a:pt x="13" y="17"/>
                    </a:cubicBezTo>
                    <a:cubicBezTo>
                      <a:pt x="13" y="17"/>
                      <a:pt x="13" y="17"/>
                      <a:pt x="13" y="17"/>
                    </a:cubicBezTo>
                    <a:cubicBezTo>
                      <a:pt x="14" y="17"/>
                      <a:pt x="15" y="16"/>
                      <a:pt x="16" y="16"/>
                    </a:cubicBezTo>
                    <a:cubicBezTo>
                      <a:pt x="17" y="15"/>
                      <a:pt x="17" y="14"/>
                      <a:pt x="17" y="13"/>
                    </a:cubicBezTo>
                    <a:cubicBezTo>
                      <a:pt x="17" y="12"/>
                      <a:pt x="17" y="11"/>
                      <a:pt x="16" y="10"/>
                    </a:cubicBezTo>
                    <a:cubicBezTo>
                      <a:pt x="16" y="9"/>
                      <a:pt x="15" y="9"/>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1" name="Freeform 387"/>
              <p:cNvSpPr>
                <a:spLocks noEditPoints="1"/>
              </p:cNvSpPr>
              <p:nvPr/>
            </p:nvSpPr>
            <p:spPr bwMode="auto">
              <a:xfrm>
                <a:off x="-4459289" y="3892550"/>
                <a:ext cx="55563" cy="50800"/>
              </a:xfrm>
              <a:custGeom>
                <a:avLst/>
                <a:gdLst>
                  <a:gd name="T0" fmla="*/ 14 w 26"/>
                  <a:gd name="T1" fmla="*/ 24 h 24"/>
                  <a:gd name="T2" fmla="*/ 12 w 26"/>
                  <a:gd name="T3" fmla="*/ 24 h 24"/>
                  <a:gd name="T4" fmla="*/ 3 w 26"/>
                  <a:gd name="T5" fmla="*/ 19 h 24"/>
                  <a:gd name="T6" fmla="*/ 1 w 26"/>
                  <a:gd name="T7" fmla="*/ 10 h 24"/>
                  <a:gd name="T8" fmla="*/ 13 w 26"/>
                  <a:gd name="T9" fmla="*/ 0 h 24"/>
                  <a:gd name="T10" fmla="*/ 15 w 26"/>
                  <a:gd name="T11" fmla="*/ 0 h 24"/>
                  <a:gd name="T12" fmla="*/ 19 w 26"/>
                  <a:gd name="T13" fmla="*/ 1 h 24"/>
                  <a:gd name="T14" fmla="*/ 23 w 26"/>
                  <a:gd name="T15" fmla="*/ 4 h 24"/>
                  <a:gd name="T16" fmla="*/ 26 w 26"/>
                  <a:gd name="T17" fmla="*/ 13 h 24"/>
                  <a:gd name="T18" fmla="*/ 21 w 26"/>
                  <a:gd name="T19" fmla="*/ 22 h 24"/>
                  <a:gd name="T20" fmla="*/ 17 w 26"/>
                  <a:gd name="T21" fmla="*/ 24 h 24"/>
                  <a:gd name="T22" fmla="*/ 14 w 26"/>
                  <a:gd name="T23" fmla="*/ 24 h 24"/>
                  <a:gd name="T24" fmla="*/ 13 w 26"/>
                  <a:gd name="T25" fmla="*/ 8 h 24"/>
                  <a:gd name="T26" fmla="*/ 9 w 26"/>
                  <a:gd name="T27" fmla="*/ 12 h 24"/>
                  <a:gd name="T28" fmla="*/ 10 w 26"/>
                  <a:gd name="T29" fmla="*/ 14 h 24"/>
                  <a:gd name="T30" fmla="*/ 13 w 26"/>
                  <a:gd name="T31" fmla="*/ 16 h 24"/>
                  <a:gd name="T32" fmla="*/ 15 w 26"/>
                  <a:gd name="T33" fmla="*/ 16 h 24"/>
                  <a:gd name="T34" fmla="*/ 16 w 26"/>
                  <a:gd name="T35" fmla="*/ 15 h 24"/>
                  <a:gd name="T36" fmla="*/ 18 w 26"/>
                  <a:gd name="T37" fmla="*/ 12 h 24"/>
                  <a:gd name="T38" fmla="*/ 17 w 26"/>
                  <a:gd name="T39" fmla="*/ 10 h 24"/>
                  <a:gd name="T40" fmla="*/ 15 w 26"/>
                  <a:gd name="T41" fmla="*/ 9 h 24"/>
                  <a:gd name="T42" fmla="*/ 14 w 26"/>
                  <a:gd name="T43" fmla="*/ 8 h 24"/>
                  <a:gd name="T44" fmla="*/ 13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4" y="24"/>
                    </a:moveTo>
                    <a:cubicBezTo>
                      <a:pt x="13" y="24"/>
                      <a:pt x="12" y="24"/>
                      <a:pt x="12" y="24"/>
                    </a:cubicBezTo>
                    <a:cubicBezTo>
                      <a:pt x="8" y="24"/>
                      <a:pt x="5" y="22"/>
                      <a:pt x="3" y="19"/>
                    </a:cubicBezTo>
                    <a:cubicBezTo>
                      <a:pt x="1" y="17"/>
                      <a:pt x="0" y="14"/>
                      <a:pt x="1" y="10"/>
                    </a:cubicBezTo>
                    <a:cubicBezTo>
                      <a:pt x="2" y="4"/>
                      <a:pt x="7" y="0"/>
                      <a:pt x="13" y="0"/>
                    </a:cubicBezTo>
                    <a:cubicBezTo>
                      <a:pt x="14" y="0"/>
                      <a:pt x="14" y="0"/>
                      <a:pt x="15" y="0"/>
                    </a:cubicBezTo>
                    <a:cubicBezTo>
                      <a:pt x="16" y="0"/>
                      <a:pt x="18" y="1"/>
                      <a:pt x="19" y="1"/>
                    </a:cubicBezTo>
                    <a:cubicBezTo>
                      <a:pt x="21" y="2"/>
                      <a:pt x="22" y="3"/>
                      <a:pt x="23" y="4"/>
                    </a:cubicBezTo>
                    <a:cubicBezTo>
                      <a:pt x="25" y="7"/>
                      <a:pt x="26" y="10"/>
                      <a:pt x="26" y="13"/>
                    </a:cubicBezTo>
                    <a:cubicBezTo>
                      <a:pt x="25" y="16"/>
                      <a:pt x="24" y="19"/>
                      <a:pt x="21" y="22"/>
                    </a:cubicBezTo>
                    <a:cubicBezTo>
                      <a:pt x="20" y="23"/>
                      <a:pt x="18" y="23"/>
                      <a:pt x="17" y="24"/>
                    </a:cubicBezTo>
                    <a:cubicBezTo>
                      <a:pt x="16" y="24"/>
                      <a:pt x="15" y="24"/>
                      <a:pt x="14" y="24"/>
                    </a:cubicBezTo>
                    <a:close/>
                    <a:moveTo>
                      <a:pt x="13" y="8"/>
                    </a:moveTo>
                    <a:cubicBezTo>
                      <a:pt x="11" y="8"/>
                      <a:pt x="9" y="9"/>
                      <a:pt x="9" y="12"/>
                    </a:cubicBezTo>
                    <a:cubicBezTo>
                      <a:pt x="9" y="12"/>
                      <a:pt x="9" y="13"/>
                      <a:pt x="10" y="14"/>
                    </a:cubicBezTo>
                    <a:cubicBezTo>
                      <a:pt x="10" y="15"/>
                      <a:pt x="12" y="16"/>
                      <a:pt x="13" y="16"/>
                    </a:cubicBezTo>
                    <a:cubicBezTo>
                      <a:pt x="14" y="16"/>
                      <a:pt x="14" y="16"/>
                      <a:pt x="15" y="16"/>
                    </a:cubicBezTo>
                    <a:cubicBezTo>
                      <a:pt x="15" y="16"/>
                      <a:pt x="16" y="16"/>
                      <a:pt x="16" y="15"/>
                    </a:cubicBezTo>
                    <a:cubicBezTo>
                      <a:pt x="17" y="15"/>
                      <a:pt x="18" y="14"/>
                      <a:pt x="18" y="12"/>
                    </a:cubicBezTo>
                    <a:cubicBezTo>
                      <a:pt x="18" y="11"/>
                      <a:pt x="17" y="10"/>
                      <a:pt x="17" y="10"/>
                    </a:cubicBezTo>
                    <a:cubicBezTo>
                      <a:pt x="16" y="9"/>
                      <a:pt x="16" y="9"/>
                      <a:pt x="15" y="9"/>
                    </a:cubicBezTo>
                    <a:cubicBezTo>
                      <a:pt x="15" y="8"/>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2" name="Freeform 388"/>
              <p:cNvSpPr>
                <a:spLocks noEditPoints="1"/>
              </p:cNvSpPr>
              <p:nvPr/>
            </p:nvSpPr>
            <p:spPr bwMode="auto">
              <a:xfrm>
                <a:off x="-4543426" y="3770313"/>
                <a:ext cx="50800" cy="50800"/>
              </a:xfrm>
              <a:custGeom>
                <a:avLst/>
                <a:gdLst>
                  <a:gd name="T0" fmla="*/ 12 w 24"/>
                  <a:gd name="T1" fmla="*/ 24 h 24"/>
                  <a:gd name="T2" fmla="*/ 9 w 24"/>
                  <a:gd name="T3" fmla="*/ 24 h 24"/>
                  <a:gd name="T4" fmla="*/ 2 w 24"/>
                  <a:gd name="T5" fmla="*/ 19 h 24"/>
                  <a:gd name="T6" fmla="*/ 1 w 24"/>
                  <a:gd name="T7" fmla="*/ 9 h 24"/>
                  <a:gd name="T8" fmla="*/ 12 w 24"/>
                  <a:gd name="T9" fmla="*/ 0 h 24"/>
                  <a:gd name="T10" fmla="*/ 15 w 24"/>
                  <a:gd name="T11" fmla="*/ 0 h 24"/>
                  <a:gd name="T12" fmla="*/ 22 w 24"/>
                  <a:gd name="T13" fmla="*/ 6 h 24"/>
                  <a:gd name="T14" fmla="*/ 23 w 24"/>
                  <a:gd name="T15" fmla="*/ 15 h 24"/>
                  <a:gd name="T16" fmla="*/ 18 w 24"/>
                  <a:gd name="T17" fmla="*/ 22 h 24"/>
                  <a:gd name="T18" fmla="*/ 12 w 24"/>
                  <a:gd name="T19" fmla="*/ 24 h 24"/>
                  <a:gd name="T20" fmla="*/ 12 w 24"/>
                  <a:gd name="T21" fmla="*/ 8 h 24"/>
                  <a:gd name="T22" fmla="*/ 9 w 24"/>
                  <a:gd name="T23" fmla="*/ 11 h 24"/>
                  <a:gd name="T24" fmla="*/ 9 w 24"/>
                  <a:gd name="T25" fmla="*/ 15 h 24"/>
                  <a:gd name="T26" fmla="*/ 11 w 24"/>
                  <a:gd name="T27" fmla="*/ 16 h 24"/>
                  <a:gd name="T28" fmla="*/ 12 w 24"/>
                  <a:gd name="T29" fmla="*/ 16 h 24"/>
                  <a:gd name="T30" fmla="*/ 13 w 24"/>
                  <a:gd name="T31" fmla="*/ 16 h 24"/>
                  <a:gd name="T32" fmla="*/ 15 w 24"/>
                  <a:gd name="T33" fmla="*/ 13 h 24"/>
                  <a:gd name="T34" fmla="*/ 15 w 24"/>
                  <a:gd name="T35" fmla="*/ 10 h 24"/>
                  <a:gd name="T36" fmla="*/ 13 w 24"/>
                  <a:gd name="T37" fmla="*/ 8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11" y="24"/>
                      <a:pt x="10" y="24"/>
                      <a:pt x="9" y="24"/>
                    </a:cubicBezTo>
                    <a:cubicBezTo>
                      <a:pt x="6" y="23"/>
                      <a:pt x="4" y="21"/>
                      <a:pt x="2" y="19"/>
                    </a:cubicBezTo>
                    <a:cubicBezTo>
                      <a:pt x="1" y="16"/>
                      <a:pt x="0" y="12"/>
                      <a:pt x="1" y="9"/>
                    </a:cubicBezTo>
                    <a:cubicBezTo>
                      <a:pt x="3" y="4"/>
                      <a:pt x="7" y="0"/>
                      <a:pt x="12" y="0"/>
                    </a:cubicBezTo>
                    <a:cubicBezTo>
                      <a:pt x="13" y="0"/>
                      <a:pt x="14" y="0"/>
                      <a:pt x="15" y="0"/>
                    </a:cubicBezTo>
                    <a:cubicBezTo>
                      <a:pt x="18" y="1"/>
                      <a:pt x="21" y="3"/>
                      <a:pt x="22" y="6"/>
                    </a:cubicBezTo>
                    <a:cubicBezTo>
                      <a:pt x="23" y="9"/>
                      <a:pt x="24" y="12"/>
                      <a:pt x="23" y="15"/>
                    </a:cubicBezTo>
                    <a:cubicBezTo>
                      <a:pt x="22" y="18"/>
                      <a:pt x="20" y="21"/>
                      <a:pt x="18" y="22"/>
                    </a:cubicBezTo>
                    <a:cubicBezTo>
                      <a:pt x="16" y="24"/>
                      <a:pt x="14" y="24"/>
                      <a:pt x="12" y="24"/>
                    </a:cubicBezTo>
                    <a:close/>
                    <a:moveTo>
                      <a:pt x="12" y="8"/>
                    </a:moveTo>
                    <a:cubicBezTo>
                      <a:pt x="11" y="8"/>
                      <a:pt x="9" y="9"/>
                      <a:pt x="9" y="11"/>
                    </a:cubicBezTo>
                    <a:cubicBezTo>
                      <a:pt x="9" y="12"/>
                      <a:pt x="9" y="14"/>
                      <a:pt x="9" y="15"/>
                    </a:cubicBezTo>
                    <a:cubicBezTo>
                      <a:pt x="9" y="15"/>
                      <a:pt x="10" y="16"/>
                      <a:pt x="11" y="16"/>
                    </a:cubicBezTo>
                    <a:cubicBezTo>
                      <a:pt x="12" y="16"/>
                      <a:pt x="12" y="16"/>
                      <a:pt x="12" y="16"/>
                    </a:cubicBezTo>
                    <a:cubicBezTo>
                      <a:pt x="12" y="16"/>
                      <a:pt x="13" y="16"/>
                      <a:pt x="13" y="16"/>
                    </a:cubicBezTo>
                    <a:cubicBezTo>
                      <a:pt x="14" y="15"/>
                      <a:pt x="15" y="14"/>
                      <a:pt x="15" y="13"/>
                    </a:cubicBezTo>
                    <a:cubicBezTo>
                      <a:pt x="15" y="12"/>
                      <a:pt x="15" y="11"/>
                      <a:pt x="15" y="10"/>
                    </a:cubicBezTo>
                    <a:cubicBezTo>
                      <a:pt x="14"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3" name="Freeform 389"/>
              <p:cNvSpPr>
                <a:spLocks noEditPoints="1"/>
              </p:cNvSpPr>
              <p:nvPr/>
            </p:nvSpPr>
            <p:spPr bwMode="auto">
              <a:xfrm>
                <a:off x="-4573589" y="3760788"/>
                <a:ext cx="53975" cy="52388"/>
              </a:xfrm>
              <a:custGeom>
                <a:avLst/>
                <a:gdLst>
                  <a:gd name="T0" fmla="*/ 12 w 25"/>
                  <a:gd name="T1" fmla="*/ 24 h 24"/>
                  <a:gd name="T2" fmla="*/ 8 w 25"/>
                  <a:gd name="T3" fmla="*/ 24 h 24"/>
                  <a:gd name="T4" fmla="*/ 2 w 25"/>
                  <a:gd name="T5" fmla="*/ 18 h 24"/>
                  <a:gd name="T6" fmla="*/ 1 w 25"/>
                  <a:gd name="T7" fmla="*/ 9 h 24"/>
                  <a:gd name="T8" fmla="*/ 12 w 25"/>
                  <a:gd name="T9" fmla="*/ 0 h 24"/>
                  <a:gd name="T10" fmla="*/ 16 w 25"/>
                  <a:gd name="T11" fmla="*/ 1 h 24"/>
                  <a:gd name="T12" fmla="*/ 23 w 25"/>
                  <a:gd name="T13" fmla="*/ 15 h 24"/>
                  <a:gd name="T14" fmla="*/ 12 w 25"/>
                  <a:gd name="T15" fmla="*/ 24 h 24"/>
                  <a:gd name="T16" fmla="*/ 12 w 25"/>
                  <a:gd name="T17" fmla="*/ 8 h 24"/>
                  <a:gd name="T18" fmla="*/ 9 w 25"/>
                  <a:gd name="T19" fmla="*/ 11 h 24"/>
                  <a:gd name="T20" fmla="*/ 9 w 25"/>
                  <a:gd name="T21" fmla="*/ 14 h 24"/>
                  <a:gd name="T22" fmla="*/ 11 w 25"/>
                  <a:gd name="T23" fmla="*/ 16 h 24"/>
                  <a:gd name="T24" fmla="*/ 12 w 25"/>
                  <a:gd name="T25" fmla="*/ 16 h 24"/>
                  <a:gd name="T26" fmla="*/ 15 w 25"/>
                  <a:gd name="T27" fmla="*/ 13 h 24"/>
                  <a:gd name="T28" fmla="*/ 13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0" y="24"/>
                      <a:pt x="9" y="24"/>
                      <a:pt x="8" y="24"/>
                    </a:cubicBezTo>
                    <a:cubicBezTo>
                      <a:pt x="5" y="23"/>
                      <a:pt x="3" y="21"/>
                      <a:pt x="2" y="18"/>
                    </a:cubicBezTo>
                    <a:cubicBezTo>
                      <a:pt x="0" y="15"/>
                      <a:pt x="0" y="12"/>
                      <a:pt x="1" y="9"/>
                    </a:cubicBezTo>
                    <a:cubicBezTo>
                      <a:pt x="3" y="3"/>
                      <a:pt x="7" y="0"/>
                      <a:pt x="12" y="0"/>
                    </a:cubicBezTo>
                    <a:cubicBezTo>
                      <a:pt x="14" y="0"/>
                      <a:pt x="15" y="0"/>
                      <a:pt x="16" y="1"/>
                    </a:cubicBezTo>
                    <a:cubicBezTo>
                      <a:pt x="22" y="2"/>
                      <a:pt x="25" y="9"/>
                      <a:pt x="23" y="15"/>
                    </a:cubicBezTo>
                    <a:cubicBezTo>
                      <a:pt x="21" y="21"/>
                      <a:pt x="17" y="24"/>
                      <a:pt x="12" y="24"/>
                    </a:cubicBezTo>
                    <a:close/>
                    <a:moveTo>
                      <a:pt x="12" y="8"/>
                    </a:moveTo>
                    <a:cubicBezTo>
                      <a:pt x="11" y="8"/>
                      <a:pt x="10" y="9"/>
                      <a:pt x="9" y="11"/>
                    </a:cubicBezTo>
                    <a:cubicBezTo>
                      <a:pt x="9" y="12"/>
                      <a:pt x="9" y="13"/>
                      <a:pt x="9" y="14"/>
                    </a:cubicBezTo>
                    <a:cubicBezTo>
                      <a:pt x="9" y="15"/>
                      <a:pt x="10" y="16"/>
                      <a:pt x="11" y="16"/>
                    </a:cubicBezTo>
                    <a:cubicBezTo>
                      <a:pt x="12" y="16"/>
                      <a:pt x="12" y="16"/>
                      <a:pt x="12" y="16"/>
                    </a:cubicBezTo>
                    <a:cubicBezTo>
                      <a:pt x="13" y="16"/>
                      <a:pt x="15" y="15"/>
                      <a:pt x="15" y="13"/>
                    </a:cubicBezTo>
                    <a:cubicBezTo>
                      <a:pt x="16" y="11"/>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4" name="Freeform 390"/>
              <p:cNvSpPr>
                <a:spLocks noEditPoints="1"/>
              </p:cNvSpPr>
              <p:nvPr/>
            </p:nvSpPr>
            <p:spPr bwMode="auto">
              <a:xfrm>
                <a:off x="-4603751" y="3749675"/>
                <a:ext cx="50800" cy="53975"/>
              </a:xfrm>
              <a:custGeom>
                <a:avLst/>
                <a:gdLst>
                  <a:gd name="T0" fmla="*/ 12 w 24"/>
                  <a:gd name="T1" fmla="*/ 25 h 25"/>
                  <a:gd name="T2" fmla="*/ 8 w 24"/>
                  <a:gd name="T3" fmla="*/ 24 h 25"/>
                  <a:gd name="T4" fmla="*/ 8 w 24"/>
                  <a:gd name="T5" fmla="*/ 24 h 25"/>
                  <a:gd name="T6" fmla="*/ 2 w 24"/>
                  <a:gd name="T7" fmla="*/ 17 h 25"/>
                  <a:gd name="T8" fmla="*/ 2 w 24"/>
                  <a:gd name="T9" fmla="*/ 8 h 25"/>
                  <a:gd name="T10" fmla="*/ 13 w 24"/>
                  <a:gd name="T11" fmla="*/ 0 h 25"/>
                  <a:gd name="T12" fmla="*/ 16 w 24"/>
                  <a:gd name="T13" fmla="*/ 1 h 25"/>
                  <a:gd name="T14" fmla="*/ 23 w 24"/>
                  <a:gd name="T15" fmla="*/ 7 h 25"/>
                  <a:gd name="T16" fmla="*/ 23 w 24"/>
                  <a:gd name="T17" fmla="*/ 16 h 25"/>
                  <a:gd name="T18" fmla="*/ 12 w 24"/>
                  <a:gd name="T19" fmla="*/ 25 h 25"/>
                  <a:gd name="T20" fmla="*/ 11 w 24"/>
                  <a:gd name="T21" fmla="*/ 16 h 25"/>
                  <a:gd name="T22" fmla="*/ 15 w 24"/>
                  <a:gd name="T23" fmla="*/ 14 h 25"/>
                  <a:gd name="T24" fmla="*/ 15 w 24"/>
                  <a:gd name="T25" fmla="*/ 10 h 25"/>
                  <a:gd name="T26" fmla="*/ 14 w 24"/>
                  <a:gd name="T27" fmla="*/ 9 h 25"/>
                  <a:gd name="T28" fmla="*/ 13 w 24"/>
                  <a:gd name="T29" fmla="*/ 9 h 25"/>
                  <a:gd name="T30" fmla="*/ 13 w 24"/>
                  <a:gd name="T31" fmla="*/ 9 h 25"/>
                  <a:gd name="T32" fmla="*/ 9 w 24"/>
                  <a:gd name="T33" fmla="*/ 11 h 25"/>
                  <a:gd name="T34" fmla="*/ 9 w 24"/>
                  <a:gd name="T35" fmla="*/ 15 h 25"/>
                  <a:gd name="T36" fmla="*/ 11 w 24"/>
                  <a:gd name="T37"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0" y="25"/>
                      <a:pt x="9" y="24"/>
                      <a:pt x="8" y="24"/>
                    </a:cubicBezTo>
                    <a:cubicBezTo>
                      <a:pt x="8" y="24"/>
                      <a:pt x="8" y="24"/>
                      <a:pt x="8" y="24"/>
                    </a:cubicBezTo>
                    <a:cubicBezTo>
                      <a:pt x="5" y="23"/>
                      <a:pt x="3" y="20"/>
                      <a:pt x="2" y="17"/>
                    </a:cubicBezTo>
                    <a:cubicBezTo>
                      <a:pt x="0" y="15"/>
                      <a:pt x="0" y="11"/>
                      <a:pt x="2" y="8"/>
                    </a:cubicBezTo>
                    <a:cubicBezTo>
                      <a:pt x="4" y="4"/>
                      <a:pt x="8" y="0"/>
                      <a:pt x="13" y="0"/>
                    </a:cubicBezTo>
                    <a:cubicBezTo>
                      <a:pt x="14" y="0"/>
                      <a:pt x="15" y="1"/>
                      <a:pt x="16" y="1"/>
                    </a:cubicBezTo>
                    <a:cubicBezTo>
                      <a:pt x="19" y="2"/>
                      <a:pt x="21" y="4"/>
                      <a:pt x="23" y="7"/>
                    </a:cubicBezTo>
                    <a:cubicBezTo>
                      <a:pt x="24" y="10"/>
                      <a:pt x="24" y="13"/>
                      <a:pt x="23" y="16"/>
                    </a:cubicBezTo>
                    <a:cubicBezTo>
                      <a:pt x="21" y="21"/>
                      <a:pt x="17" y="25"/>
                      <a:pt x="12" y="25"/>
                    </a:cubicBezTo>
                    <a:close/>
                    <a:moveTo>
                      <a:pt x="11" y="16"/>
                    </a:moveTo>
                    <a:cubicBezTo>
                      <a:pt x="13" y="17"/>
                      <a:pt x="15" y="16"/>
                      <a:pt x="15" y="14"/>
                    </a:cubicBezTo>
                    <a:cubicBezTo>
                      <a:pt x="16" y="12"/>
                      <a:pt x="16" y="11"/>
                      <a:pt x="15" y="10"/>
                    </a:cubicBezTo>
                    <a:cubicBezTo>
                      <a:pt x="15" y="10"/>
                      <a:pt x="15" y="9"/>
                      <a:pt x="14" y="9"/>
                    </a:cubicBezTo>
                    <a:cubicBezTo>
                      <a:pt x="13" y="9"/>
                      <a:pt x="13" y="9"/>
                      <a:pt x="13" y="9"/>
                    </a:cubicBezTo>
                    <a:cubicBezTo>
                      <a:pt x="13" y="9"/>
                      <a:pt x="13" y="9"/>
                      <a:pt x="13" y="9"/>
                    </a:cubicBezTo>
                    <a:cubicBezTo>
                      <a:pt x="12" y="9"/>
                      <a:pt x="10" y="9"/>
                      <a:pt x="9" y="11"/>
                    </a:cubicBezTo>
                    <a:cubicBezTo>
                      <a:pt x="9" y="12"/>
                      <a:pt x="9" y="14"/>
                      <a:pt x="9" y="15"/>
                    </a:cubicBezTo>
                    <a:cubicBezTo>
                      <a:pt x="9" y="15"/>
                      <a:pt x="10"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5" name="Freeform 391"/>
              <p:cNvSpPr>
                <a:spLocks noEditPoints="1"/>
              </p:cNvSpPr>
              <p:nvPr/>
            </p:nvSpPr>
            <p:spPr bwMode="auto">
              <a:xfrm>
                <a:off x="-4632326" y="3740150"/>
                <a:ext cx="53975" cy="50800"/>
              </a:xfrm>
              <a:custGeom>
                <a:avLst/>
                <a:gdLst>
                  <a:gd name="T0" fmla="*/ 11 w 25"/>
                  <a:gd name="T1" fmla="*/ 24 h 24"/>
                  <a:gd name="T2" fmla="*/ 7 w 25"/>
                  <a:gd name="T3" fmla="*/ 23 h 24"/>
                  <a:gd name="T4" fmla="*/ 1 w 25"/>
                  <a:gd name="T5" fmla="*/ 17 h 24"/>
                  <a:gd name="T6" fmla="*/ 1 w 25"/>
                  <a:gd name="T7" fmla="*/ 8 h 24"/>
                  <a:gd name="T8" fmla="*/ 12 w 25"/>
                  <a:gd name="T9" fmla="*/ 0 h 24"/>
                  <a:gd name="T10" fmla="*/ 16 w 25"/>
                  <a:gd name="T11" fmla="*/ 1 h 24"/>
                  <a:gd name="T12" fmla="*/ 22 w 25"/>
                  <a:gd name="T13" fmla="*/ 16 h 24"/>
                  <a:gd name="T14" fmla="*/ 11 w 25"/>
                  <a:gd name="T15" fmla="*/ 24 h 24"/>
                  <a:gd name="T16" fmla="*/ 12 w 25"/>
                  <a:gd name="T17" fmla="*/ 8 h 24"/>
                  <a:gd name="T18" fmla="*/ 9 w 25"/>
                  <a:gd name="T19" fmla="*/ 11 h 24"/>
                  <a:gd name="T20" fmla="*/ 9 w 25"/>
                  <a:gd name="T21" fmla="*/ 14 h 24"/>
                  <a:gd name="T22" fmla="*/ 10 w 25"/>
                  <a:gd name="T23" fmla="*/ 16 h 24"/>
                  <a:gd name="T24" fmla="*/ 11 w 25"/>
                  <a:gd name="T25" fmla="*/ 16 h 24"/>
                  <a:gd name="T26" fmla="*/ 15 w 25"/>
                  <a:gd name="T27" fmla="*/ 13 h 24"/>
                  <a:gd name="T28" fmla="*/ 13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1" y="24"/>
                    </a:moveTo>
                    <a:cubicBezTo>
                      <a:pt x="10" y="24"/>
                      <a:pt x="8" y="24"/>
                      <a:pt x="7" y="23"/>
                    </a:cubicBezTo>
                    <a:cubicBezTo>
                      <a:pt x="4" y="22"/>
                      <a:pt x="2" y="20"/>
                      <a:pt x="1" y="17"/>
                    </a:cubicBezTo>
                    <a:cubicBezTo>
                      <a:pt x="0" y="14"/>
                      <a:pt x="0" y="11"/>
                      <a:pt x="1" y="8"/>
                    </a:cubicBezTo>
                    <a:cubicBezTo>
                      <a:pt x="3" y="3"/>
                      <a:pt x="8" y="0"/>
                      <a:pt x="12" y="0"/>
                    </a:cubicBezTo>
                    <a:cubicBezTo>
                      <a:pt x="14" y="0"/>
                      <a:pt x="15" y="0"/>
                      <a:pt x="16" y="1"/>
                    </a:cubicBezTo>
                    <a:cubicBezTo>
                      <a:pt x="22" y="3"/>
                      <a:pt x="25" y="10"/>
                      <a:pt x="22" y="16"/>
                    </a:cubicBezTo>
                    <a:cubicBezTo>
                      <a:pt x="20" y="21"/>
                      <a:pt x="16" y="24"/>
                      <a:pt x="11" y="24"/>
                    </a:cubicBezTo>
                    <a:close/>
                    <a:moveTo>
                      <a:pt x="12" y="8"/>
                    </a:moveTo>
                    <a:cubicBezTo>
                      <a:pt x="11" y="8"/>
                      <a:pt x="9" y="9"/>
                      <a:pt x="9" y="11"/>
                    </a:cubicBezTo>
                    <a:cubicBezTo>
                      <a:pt x="8" y="12"/>
                      <a:pt x="8" y="13"/>
                      <a:pt x="9" y="14"/>
                    </a:cubicBezTo>
                    <a:cubicBezTo>
                      <a:pt x="9" y="15"/>
                      <a:pt x="9" y="16"/>
                      <a:pt x="10" y="16"/>
                    </a:cubicBezTo>
                    <a:cubicBezTo>
                      <a:pt x="10" y="16"/>
                      <a:pt x="11" y="16"/>
                      <a:pt x="11" y="16"/>
                    </a:cubicBezTo>
                    <a:cubicBezTo>
                      <a:pt x="13" y="16"/>
                      <a:pt x="14" y="15"/>
                      <a:pt x="15" y="13"/>
                    </a:cubicBezTo>
                    <a:cubicBezTo>
                      <a:pt x="15"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6" name="Freeform 392"/>
              <p:cNvSpPr>
                <a:spLocks noEditPoints="1"/>
              </p:cNvSpPr>
              <p:nvPr/>
            </p:nvSpPr>
            <p:spPr bwMode="auto">
              <a:xfrm>
                <a:off x="-4662489" y="3727450"/>
                <a:ext cx="53975" cy="50800"/>
              </a:xfrm>
              <a:custGeom>
                <a:avLst/>
                <a:gdLst>
                  <a:gd name="T0" fmla="*/ 12 w 25"/>
                  <a:gd name="T1" fmla="*/ 24 h 24"/>
                  <a:gd name="T2" fmla="*/ 7 w 25"/>
                  <a:gd name="T3" fmla="*/ 23 h 24"/>
                  <a:gd name="T4" fmla="*/ 1 w 25"/>
                  <a:gd name="T5" fmla="*/ 16 h 24"/>
                  <a:gd name="T6" fmla="*/ 2 w 25"/>
                  <a:gd name="T7" fmla="*/ 7 h 24"/>
                  <a:gd name="T8" fmla="*/ 9 w 25"/>
                  <a:gd name="T9" fmla="*/ 1 h 24"/>
                  <a:gd name="T10" fmla="*/ 17 w 25"/>
                  <a:gd name="T11" fmla="*/ 1 h 24"/>
                  <a:gd name="T12" fmla="*/ 23 w 25"/>
                  <a:gd name="T13" fmla="*/ 17 h 24"/>
                  <a:gd name="T14" fmla="*/ 12 w 25"/>
                  <a:gd name="T15" fmla="*/ 24 h 24"/>
                  <a:gd name="T16" fmla="*/ 13 w 25"/>
                  <a:gd name="T17" fmla="*/ 8 h 24"/>
                  <a:gd name="T18" fmla="*/ 12 w 25"/>
                  <a:gd name="T19" fmla="*/ 9 h 24"/>
                  <a:gd name="T20" fmla="*/ 9 w 25"/>
                  <a:gd name="T21" fmla="*/ 11 h 24"/>
                  <a:gd name="T22" fmla="*/ 9 w 25"/>
                  <a:gd name="T23" fmla="*/ 14 h 24"/>
                  <a:gd name="T24" fmla="*/ 10 w 25"/>
                  <a:gd name="T25" fmla="*/ 16 h 24"/>
                  <a:gd name="T26" fmla="*/ 12 w 25"/>
                  <a:gd name="T27" fmla="*/ 16 h 24"/>
                  <a:gd name="T28" fmla="*/ 15 w 25"/>
                  <a:gd name="T29" fmla="*/ 14 h 24"/>
                  <a:gd name="T30" fmla="*/ 14 w 25"/>
                  <a:gd name="T31" fmla="*/ 9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9" y="24"/>
                      <a:pt x="7" y="23"/>
                    </a:cubicBezTo>
                    <a:cubicBezTo>
                      <a:pt x="4" y="22"/>
                      <a:pt x="2" y="19"/>
                      <a:pt x="1" y="16"/>
                    </a:cubicBezTo>
                    <a:cubicBezTo>
                      <a:pt x="0" y="13"/>
                      <a:pt x="1" y="10"/>
                      <a:pt x="2" y="7"/>
                    </a:cubicBezTo>
                    <a:cubicBezTo>
                      <a:pt x="4" y="4"/>
                      <a:pt x="6" y="2"/>
                      <a:pt x="9" y="1"/>
                    </a:cubicBezTo>
                    <a:cubicBezTo>
                      <a:pt x="11" y="0"/>
                      <a:pt x="15" y="0"/>
                      <a:pt x="17" y="1"/>
                    </a:cubicBezTo>
                    <a:cubicBezTo>
                      <a:pt x="23" y="4"/>
                      <a:pt x="25" y="11"/>
                      <a:pt x="23" y="17"/>
                    </a:cubicBezTo>
                    <a:cubicBezTo>
                      <a:pt x="21" y="21"/>
                      <a:pt x="16" y="24"/>
                      <a:pt x="12" y="24"/>
                    </a:cubicBezTo>
                    <a:close/>
                    <a:moveTo>
                      <a:pt x="13" y="8"/>
                    </a:moveTo>
                    <a:cubicBezTo>
                      <a:pt x="12" y="8"/>
                      <a:pt x="12" y="8"/>
                      <a:pt x="12" y="9"/>
                    </a:cubicBezTo>
                    <a:cubicBezTo>
                      <a:pt x="11" y="9"/>
                      <a:pt x="10" y="10"/>
                      <a:pt x="9" y="11"/>
                    </a:cubicBezTo>
                    <a:cubicBezTo>
                      <a:pt x="9" y="12"/>
                      <a:pt x="9" y="13"/>
                      <a:pt x="9" y="14"/>
                    </a:cubicBezTo>
                    <a:cubicBezTo>
                      <a:pt x="9" y="15"/>
                      <a:pt x="10" y="16"/>
                      <a:pt x="10" y="16"/>
                    </a:cubicBezTo>
                    <a:cubicBezTo>
                      <a:pt x="11" y="16"/>
                      <a:pt x="11" y="16"/>
                      <a:pt x="12" y="16"/>
                    </a:cubicBezTo>
                    <a:cubicBezTo>
                      <a:pt x="13" y="16"/>
                      <a:pt x="15" y="15"/>
                      <a:pt x="15" y="14"/>
                    </a:cubicBezTo>
                    <a:cubicBezTo>
                      <a:pt x="16" y="12"/>
                      <a:pt x="16"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7" name="Freeform 393"/>
              <p:cNvSpPr>
                <a:spLocks noEditPoints="1"/>
              </p:cNvSpPr>
              <p:nvPr/>
            </p:nvSpPr>
            <p:spPr bwMode="auto">
              <a:xfrm>
                <a:off x="-4689476" y="3711575"/>
                <a:ext cx="52388" cy="53975"/>
              </a:xfrm>
              <a:custGeom>
                <a:avLst/>
                <a:gdLst>
                  <a:gd name="T0" fmla="*/ 12 w 25"/>
                  <a:gd name="T1" fmla="*/ 25 h 25"/>
                  <a:gd name="T2" fmla="*/ 7 w 25"/>
                  <a:gd name="T3" fmla="*/ 23 h 25"/>
                  <a:gd name="T4" fmla="*/ 1 w 25"/>
                  <a:gd name="T5" fmla="*/ 16 h 25"/>
                  <a:gd name="T6" fmla="*/ 2 w 25"/>
                  <a:gd name="T7" fmla="*/ 7 h 25"/>
                  <a:gd name="T8" fmla="*/ 9 w 25"/>
                  <a:gd name="T9" fmla="*/ 1 h 25"/>
                  <a:gd name="T10" fmla="*/ 18 w 25"/>
                  <a:gd name="T11" fmla="*/ 2 h 25"/>
                  <a:gd name="T12" fmla="*/ 22 w 25"/>
                  <a:gd name="T13" fmla="*/ 18 h 25"/>
                  <a:gd name="T14" fmla="*/ 12 w 25"/>
                  <a:gd name="T15" fmla="*/ 25 h 25"/>
                  <a:gd name="T16" fmla="*/ 13 w 25"/>
                  <a:gd name="T17" fmla="*/ 9 h 25"/>
                  <a:gd name="T18" fmla="*/ 12 w 25"/>
                  <a:gd name="T19" fmla="*/ 9 h 25"/>
                  <a:gd name="T20" fmla="*/ 9 w 25"/>
                  <a:gd name="T21" fmla="*/ 11 h 25"/>
                  <a:gd name="T22" fmla="*/ 9 w 25"/>
                  <a:gd name="T23" fmla="*/ 14 h 25"/>
                  <a:gd name="T24" fmla="*/ 10 w 25"/>
                  <a:gd name="T25" fmla="*/ 16 h 25"/>
                  <a:gd name="T26" fmla="*/ 12 w 25"/>
                  <a:gd name="T27" fmla="*/ 16 h 25"/>
                  <a:gd name="T28" fmla="*/ 15 w 25"/>
                  <a:gd name="T29" fmla="*/ 14 h 25"/>
                  <a:gd name="T30" fmla="*/ 14 w 25"/>
                  <a:gd name="T31" fmla="*/ 9 h 25"/>
                  <a:gd name="T32" fmla="*/ 13 w 25"/>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5">
                    <a:moveTo>
                      <a:pt x="12" y="25"/>
                    </a:moveTo>
                    <a:cubicBezTo>
                      <a:pt x="10" y="25"/>
                      <a:pt x="8" y="24"/>
                      <a:pt x="7" y="23"/>
                    </a:cubicBezTo>
                    <a:cubicBezTo>
                      <a:pt x="4" y="22"/>
                      <a:pt x="2" y="19"/>
                      <a:pt x="1" y="16"/>
                    </a:cubicBezTo>
                    <a:cubicBezTo>
                      <a:pt x="0" y="13"/>
                      <a:pt x="1" y="10"/>
                      <a:pt x="2" y="7"/>
                    </a:cubicBezTo>
                    <a:cubicBezTo>
                      <a:pt x="4" y="4"/>
                      <a:pt x="6" y="2"/>
                      <a:pt x="9" y="1"/>
                    </a:cubicBezTo>
                    <a:cubicBezTo>
                      <a:pt x="12" y="0"/>
                      <a:pt x="15" y="1"/>
                      <a:pt x="18" y="2"/>
                    </a:cubicBezTo>
                    <a:cubicBezTo>
                      <a:pt x="23" y="5"/>
                      <a:pt x="25" y="12"/>
                      <a:pt x="22" y="18"/>
                    </a:cubicBezTo>
                    <a:cubicBezTo>
                      <a:pt x="20" y="22"/>
                      <a:pt x="16" y="25"/>
                      <a:pt x="12" y="25"/>
                    </a:cubicBezTo>
                    <a:close/>
                    <a:moveTo>
                      <a:pt x="13" y="9"/>
                    </a:moveTo>
                    <a:cubicBezTo>
                      <a:pt x="13" y="9"/>
                      <a:pt x="12" y="9"/>
                      <a:pt x="12" y="9"/>
                    </a:cubicBezTo>
                    <a:cubicBezTo>
                      <a:pt x="11" y="9"/>
                      <a:pt x="10" y="10"/>
                      <a:pt x="9" y="11"/>
                    </a:cubicBezTo>
                    <a:cubicBezTo>
                      <a:pt x="9" y="12"/>
                      <a:pt x="9" y="13"/>
                      <a:pt x="9" y="14"/>
                    </a:cubicBezTo>
                    <a:cubicBezTo>
                      <a:pt x="9" y="15"/>
                      <a:pt x="9" y="16"/>
                      <a:pt x="10" y="16"/>
                    </a:cubicBezTo>
                    <a:cubicBezTo>
                      <a:pt x="11" y="16"/>
                      <a:pt x="11" y="16"/>
                      <a:pt x="12" y="16"/>
                    </a:cubicBezTo>
                    <a:cubicBezTo>
                      <a:pt x="13" y="16"/>
                      <a:pt x="14" y="16"/>
                      <a:pt x="15" y="14"/>
                    </a:cubicBezTo>
                    <a:cubicBezTo>
                      <a:pt x="16" y="12"/>
                      <a:pt x="16" y="10"/>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8" name="Freeform 394"/>
              <p:cNvSpPr>
                <a:spLocks noEditPoints="1"/>
              </p:cNvSpPr>
              <p:nvPr/>
            </p:nvSpPr>
            <p:spPr bwMode="auto">
              <a:xfrm>
                <a:off x="-4562476" y="3798888"/>
                <a:ext cx="52388" cy="53975"/>
              </a:xfrm>
              <a:custGeom>
                <a:avLst/>
                <a:gdLst>
                  <a:gd name="T0" fmla="*/ 12 w 25"/>
                  <a:gd name="T1" fmla="*/ 25 h 25"/>
                  <a:gd name="T2" fmla="*/ 9 w 25"/>
                  <a:gd name="T3" fmla="*/ 24 h 25"/>
                  <a:gd name="T4" fmla="*/ 2 w 25"/>
                  <a:gd name="T5" fmla="*/ 19 h 25"/>
                  <a:gd name="T6" fmla="*/ 1 w 25"/>
                  <a:gd name="T7" fmla="*/ 9 h 25"/>
                  <a:gd name="T8" fmla="*/ 13 w 25"/>
                  <a:gd name="T9" fmla="*/ 0 h 25"/>
                  <a:gd name="T10" fmla="*/ 16 w 25"/>
                  <a:gd name="T11" fmla="*/ 1 h 25"/>
                  <a:gd name="T12" fmla="*/ 24 w 25"/>
                  <a:gd name="T13" fmla="*/ 16 h 25"/>
                  <a:gd name="T14" fmla="*/ 12 w 25"/>
                  <a:gd name="T15" fmla="*/ 25 h 25"/>
                  <a:gd name="T16" fmla="*/ 13 w 25"/>
                  <a:gd name="T17" fmla="*/ 9 h 25"/>
                  <a:gd name="T18" fmla="*/ 9 w 25"/>
                  <a:gd name="T19" fmla="*/ 12 h 25"/>
                  <a:gd name="T20" fmla="*/ 9 w 25"/>
                  <a:gd name="T21" fmla="*/ 15 h 25"/>
                  <a:gd name="T22" fmla="*/ 11 w 25"/>
                  <a:gd name="T23" fmla="*/ 16 h 25"/>
                  <a:gd name="T24" fmla="*/ 16 w 25"/>
                  <a:gd name="T25" fmla="*/ 14 h 25"/>
                  <a:gd name="T26" fmla="*/ 13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11" y="25"/>
                      <a:pt x="10" y="25"/>
                      <a:pt x="9" y="24"/>
                    </a:cubicBezTo>
                    <a:cubicBezTo>
                      <a:pt x="6" y="23"/>
                      <a:pt x="3" y="21"/>
                      <a:pt x="2" y="19"/>
                    </a:cubicBezTo>
                    <a:cubicBezTo>
                      <a:pt x="0" y="16"/>
                      <a:pt x="0" y="12"/>
                      <a:pt x="1" y="9"/>
                    </a:cubicBezTo>
                    <a:cubicBezTo>
                      <a:pt x="3" y="4"/>
                      <a:pt x="7" y="0"/>
                      <a:pt x="13" y="0"/>
                    </a:cubicBezTo>
                    <a:cubicBezTo>
                      <a:pt x="14" y="0"/>
                      <a:pt x="15" y="1"/>
                      <a:pt x="16" y="1"/>
                    </a:cubicBezTo>
                    <a:cubicBezTo>
                      <a:pt x="22" y="3"/>
                      <a:pt x="25" y="9"/>
                      <a:pt x="24" y="16"/>
                    </a:cubicBezTo>
                    <a:cubicBezTo>
                      <a:pt x="22" y="21"/>
                      <a:pt x="18" y="25"/>
                      <a:pt x="12" y="25"/>
                    </a:cubicBezTo>
                    <a:close/>
                    <a:moveTo>
                      <a:pt x="13" y="9"/>
                    </a:moveTo>
                    <a:cubicBezTo>
                      <a:pt x="11" y="9"/>
                      <a:pt x="9" y="10"/>
                      <a:pt x="9" y="12"/>
                    </a:cubicBezTo>
                    <a:cubicBezTo>
                      <a:pt x="8" y="13"/>
                      <a:pt x="9" y="14"/>
                      <a:pt x="9" y="15"/>
                    </a:cubicBezTo>
                    <a:cubicBezTo>
                      <a:pt x="10" y="16"/>
                      <a:pt x="10" y="16"/>
                      <a:pt x="11" y="16"/>
                    </a:cubicBezTo>
                    <a:cubicBezTo>
                      <a:pt x="13" y="17"/>
                      <a:pt x="15" y="16"/>
                      <a:pt x="16" y="14"/>
                    </a:cubicBezTo>
                    <a:cubicBezTo>
                      <a:pt x="16" y="11"/>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9" name="Freeform 395"/>
              <p:cNvSpPr>
                <a:spLocks noEditPoints="1"/>
              </p:cNvSpPr>
              <p:nvPr/>
            </p:nvSpPr>
            <p:spPr bwMode="auto">
              <a:xfrm>
                <a:off x="-4595814" y="3790950"/>
                <a:ext cx="53975" cy="52388"/>
              </a:xfrm>
              <a:custGeom>
                <a:avLst/>
                <a:gdLst>
                  <a:gd name="T0" fmla="*/ 13 w 25"/>
                  <a:gd name="T1" fmla="*/ 24 h 24"/>
                  <a:gd name="T2" fmla="*/ 9 w 25"/>
                  <a:gd name="T3" fmla="*/ 24 h 24"/>
                  <a:gd name="T4" fmla="*/ 2 w 25"/>
                  <a:gd name="T5" fmla="*/ 18 h 24"/>
                  <a:gd name="T6" fmla="*/ 2 w 25"/>
                  <a:gd name="T7" fmla="*/ 8 h 24"/>
                  <a:gd name="T8" fmla="*/ 13 w 25"/>
                  <a:gd name="T9" fmla="*/ 0 h 24"/>
                  <a:gd name="T10" fmla="*/ 16 w 25"/>
                  <a:gd name="T11" fmla="*/ 1 h 24"/>
                  <a:gd name="T12" fmla="*/ 23 w 25"/>
                  <a:gd name="T13" fmla="*/ 7 h 24"/>
                  <a:gd name="T14" fmla="*/ 24 w 25"/>
                  <a:gd name="T15" fmla="*/ 16 h 24"/>
                  <a:gd name="T16" fmla="*/ 18 w 25"/>
                  <a:gd name="T17" fmla="*/ 23 h 24"/>
                  <a:gd name="T18" fmla="*/ 13 w 25"/>
                  <a:gd name="T19" fmla="*/ 24 h 24"/>
                  <a:gd name="T20" fmla="*/ 13 w 25"/>
                  <a:gd name="T21" fmla="*/ 8 h 24"/>
                  <a:gd name="T22" fmla="*/ 9 w 25"/>
                  <a:gd name="T23" fmla="*/ 11 h 24"/>
                  <a:gd name="T24" fmla="*/ 9 w 25"/>
                  <a:gd name="T25" fmla="*/ 14 h 24"/>
                  <a:gd name="T26" fmla="*/ 11 w 25"/>
                  <a:gd name="T27" fmla="*/ 16 h 24"/>
                  <a:gd name="T28" fmla="*/ 14 w 25"/>
                  <a:gd name="T29" fmla="*/ 16 h 24"/>
                  <a:gd name="T30" fmla="*/ 16 w 25"/>
                  <a:gd name="T31" fmla="*/ 13 h 24"/>
                  <a:gd name="T32" fmla="*/ 16 w 25"/>
                  <a:gd name="T33" fmla="*/ 10 h 24"/>
                  <a:gd name="T34" fmla="*/ 14 w 25"/>
                  <a:gd name="T35" fmla="*/ 8 h 24"/>
                  <a:gd name="T36" fmla="*/ 13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4"/>
                      <a:pt x="9" y="24"/>
                    </a:cubicBezTo>
                    <a:cubicBezTo>
                      <a:pt x="6" y="23"/>
                      <a:pt x="3" y="21"/>
                      <a:pt x="2" y="18"/>
                    </a:cubicBezTo>
                    <a:cubicBezTo>
                      <a:pt x="1" y="15"/>
                      <a:pt x="0" y="11"/>
                      <a:pt x="2" y="8"/>
                    </a:cubicBezTo>
                    <a:cubicBezTo>
                      <a:pt x="3" y="3"/>
                      <a:pt x="8" y="0"/>
                      <a:pt x="13" y="0"/>
                    </a:cubicBezTo>
                    <a:cubicBezTo>
                      <a:pt x="14" y="0"/>
                      <a:pt x="15" y="0"/>
                      <a:pt x="16" y="1"/>
                    </a:cubicBezTo>
                    <a:cubicBezTo>
                      <a:pt x="19" y="2"/>
                      <a:pt x="22" y="4"/>
                      <a:pt x="23" y="7"/>
                    </a:cubicBezTo>
                    <a:cubicBezTo>
                      <a:pt x="24" y="9"/>
                      <a:pt x="25" y="13"/>
                      <a:pt x="24" y="16"/>
                    </a:cubicBezTo>
                    <a:cubicBezTo>
                      <a:pt x="23" y="19"/>
                      <a:pt x="21" y="21"/>
                      <a:pt x="18" y="23"/>
                    </a:cubicBezTo>
                    <a:cubicBezTo>
                      <a:pt x="16" y="24"/>
                      <a:pt x="14" y="24"/>
                      <a:pt x="13" y="24"/>
                    </a:cubicBezTo>
                    <a:close/>
                    <a:moveTo>
                      <a:pt x="13" y="8"/>
                    </a:moveTo>
                    <a:cubicBezTo>
                      <a:pt x="11" y="8"/>
                      <a:pt x="10" y="9"/>
                      <a:pt x="9" y="11"/>
                    </a:cubicBezTo>
                    <a:cubicBezTo>
                      <a:pt x="9" y="12"/>
                      <a:pt x="9" y="13"/>
                      <a:pt x="9" y="14"/>
                    </a:cubicBezTo>
                    <a:cubicBezTo>
                      <a:pt x="10" y="15"/>
                      <a:pt x="10" y="16"/>
                      <a:pt x="11" y="16"/>
                    </a:cubicBezTo>
                    <a:cubicBezTo>
                      <a:pt x="12" y="16"/>
                      <a:pt x="13" y="16"/>
                      <a:pt x="14" y="16"/>
                    </a:cubicBezTo>
                    <a:cubicBezTo>
                      <a:pt x="15" y="15"/>
                      <a:pt x="16" y="14"/>
                      <a:pt x="16" y="13"/>
                    </a:cubicBezTo>
                    <a:cubicBezTo>
                      <a:pt x="16" y="12"/>
                      <a:pt x="16" y="11"/>
                      <a:pt x="16" y="10"/>
                    </a:cubicBezTo>
                    <a:cubicBezTo>
                      <a:pt x="16" y="10"/>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0" name="Freeform 396"/>
              <p:cNvSpPr>
                <a:spLocks noEditPoints="1"/>
              </p:cNvSpPr>
              <p:nvPr/>
            </p:nvSpPr>
            <p:spPr bwMode="auto">
              <a:xfrm>
                <a:off x="-4625976" y="3779838"/>
                <a:ext cx="52388" cy="52388"/>
              </a:xfrm>
              <a:custGeom>
                <a:avLst/>
                <a:gdLst>
                  <a:gd name="T0" fmla="*/ 12 w 24"/>
                  <a:gd name="T1" fmla="*/ 24 h 24"/>
                  <a:gd name="T2" fmla="*/ 8 w 24"/>
                  <a:gd name="T3" fmla="*/ 23 h 24"/>
                  <a:gd name="T4" fmla="*/ 1 w 24"/>
                  <a:gd name="T5" fmla="*/ 17 h 24"/>
                  <a:gd name="T6" fmla="*/ 1 w 24"/>
                  <a:gd name="T7" fmla="*/ 8 h 24"/>
                  <a:gd name="T8" fmla="*/ 13 w 24"/>
                  <a:gd name="T9" fmla="*/ 0 h 24"/>
                  <a:gd name="T10" fmla="*/ 17 w 24"/>
                  <a:gd name="T11" fmla="*/ 1 h 24"/>
                  <a:gd name="T12" fmla="*/ 23 w 24"/>
                  <a:gd name="T13" fmla="*/ 7 h 24"/>
                  <a:gd name="T14" fmla="*/ 23 w 24"/>
                  <a:gd name="T15" fmla="*/ 16 h 24"/>
                  <a:gd name="T16" fmla="*/ 17 w 24"/>
                  <a:gd name="T17" fmla="*/ 23 h 24"/>
                  <a:gd name="T18" fmla="*/ 12 w 24"/>
                  <a:gd name="T19" fmla="*/ 24 h 24"/>
                  <a:gd name="T20" fmla="*/ 13 w 24"/>
                  <a:gd name="T21" fmla="*/ 8 h 24"/>
                  <a:gd name="T22" fmla="*/ 9 w 24"/>
                  <a:gd name="T23" fmla="*/ 11 h 24"/>
                  <a:gd name="T24" fmla="*/ 9 w 24"/>
                  <a:gd name="T25" fmla="*/ 14 h 24"/>
                  <a:gd name="T26" fmla="*/ 11 w 24"/>
                  <a:gd name="T27" fmla="*/ 16 h 24"/>
                  <a:gd name="T28" fmla="*/ 13 w 24"/>
                  <a:gd name="T29" fmla="*/ 16 h 24"/>
                  <a:gd name="T30" fmla="*/ 16 w 24"/>
                  <a:gd name="T31" fmla="*/ 13 h 24"/>
                  <a:gd name="T32" fmla="*/ 16 w 24"/>
                  <a:gd name="T33" fmla="*/ 10 h 24"/>
                  <a:gd name="T34" fmla="*/ 14 w 24"/>
                  <a:gd name="T35" fmla="*/ 8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1" y="24"/>
                      <a:pt x="9" y="24"/>
                      <a:pt x="8" y="23"/>
                    </a:cubicBezTo>
                    <a:cubicBezTo>
                      <a:pt x="5" y="22"/>
                      <a:pt x="3" y="20"/>
                      <a:pt x="1" y="17"/>
                    </a:cubicBezTo>
                    <a:cubicBezTo>
                      <a:pt x="0" y="14"/>
                      <a:pt x="0" y="11"/>
                      <a:pt x="1" y="8"/>
                    </a:cubicBezTo>
                    <a:cubicBezTo>
                      <a:pt x="3" y="3"/>
                      <a:pt x="8" y="0"/>
                      <a:pt x="13" y="0"/>
                    </a:cubicBezTo>
                    <a:cubicBezTo>
                      <a:pt x="14" y="0"/>
                      <a:pt x="15" y="0"/>
                      <a:pt x="17" y="1"/>
                    </a:cubicBezTo>
                    <a:cubicBezTo>
                      <a:pt x="19" y="2"/>
                      <a:pt x="22" y="4"/>
                      <a:pt x="23" y="7"/>
                    </a:cubicBezTo>
                    <a:cubicBezTo>
                      <a:pt x="24" y="10"/>
                      <a:pt x="24" y="13"/>
                      <a:pt x="23" y="16"/>
                    </a:cubicBezTo>
                    <a:cubicBezTo>
                      <a:pt x="22" y="19"/>
                      <a:pt x="20" y="22"/>
                      <a:pt x="17" y="23"/>
                    </a:cubicBezTo>
                    <a:cubicBezTo>
                      <a:pt x="16" y="24"/>
                      <a:pt x="14" y="24"/>
                      <a:pt x="12" y="24"/>
                    </a:cubicBezTo>
                    <a:close/>
                    <a:moveTo>
                      <a:pt x="13" y="8"/>
                    </a:moveTo>
                    <a:cubicBezTo>
                      <a:pt x="11" y="8"/>
                      <a:pt x="9" y="9"/>
                      <a:pt x="9" y="11"/>
                    </a:cubicBezTo>
                    <a:cubicBezTo>
                      <a:pt x="8" y="12"/>
                      <a:pt x="8" y="13"/>
                      <a:pt x="9" y="14"/>
                    </a:cubicBezTo>
                    <a:cubicBezTo>
                      <a:pt x="9" y="15"/>
                      <a:pt x="10" y="15"/>
                      <a:pt x="11" y="16"/>
                    </a:cubicBezTo>
                    <a:cubicBezTo>
                      <a:pt x="12" y="16"/>
                      <a:pt x="13" y="16"/>
                      <a:pt x="13" y="16"/>
                    </a:cubicBezTo>
                    <a:cubicBezTo>
                      <a:pt x="14" y="15"/>
                      <a:pt x="15" y="14"/>
                      <a:pt x="16" y="13"/>
                    </a:cubicBezTo>
                    <a:cubicBezTo>
                      <a:pt x="16" y="12"/>
                      <a:pt x="16" y="11"/>
                      <a:pt x="16" y="10"/>
                    </a:cubicBezTo>
                    <a:cubicBezTo>
                      <a:pt x="15" y="9"/>
                      <a:pt x="14" y="8"/>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1" name="Freeform 397"/>
              <p:cNvSpPr>
                <a:spLocks noEditPoints="1"/>
              </p:cNvSpPr>
              <p:nvPr/>
            </p:nvSpPr>
            <p:spPr bwMode="auto">
              <a:xfrm>
                <a:off x="-4656139" y="3767138"/>
                <a:ext cx="53975" cy="52388"/>
              </a:xfrm>
              <a:custGeom>
                <a:avLst/>
                <a:gdLst>
                  <a:gd name="T0" fmla="*/ 12 w 25"/>
                  <a:gd name="T1" fmla="*/ 24 h 24"/>
                  <a:gd name="T2" fmla="*/ 7 w 25"/>
                  <a:gd name="T3" fmla="*/ 23 h 24"/>
                  <a:gd name="T4" fmla="*/ 1 w 25"/>
                  <a:gd name="T5" fmla="*/ 17 h 24"/>
                  <a:gd name="T6" fmla="*/ 1 w 25"/>
                  <a:gd name="T7" fmla="*/ 7 h 24"/>
                  <a:gd name="T8" fmla="*/ 12 w 25"/>
                  <a:gd name="T9" fmla="*/ 0 h 24"/>
                  <a:gd name="T10" fmla="*/ 17 w 25"/>
                  <a:gd name="T11" fmla="*/ 1 h 24"/>
                  <a:gd name="T12" fmla="*/ 23 w 25"/>
                  <a:gd name="T13" fmla="*/ 17 h 24"/>
                  <a:gd name="T14" fmla="*/ 12 w 25"/>
                  <a:gd name="T15" fmla="*/ 24 h 24"/>
                  <a:gd name="T16" fmla="*/ 12 w 25"/>
                  <a:gd name="T17" fmla="*/ 8 h 24"/>
                  <a:gd name="T18" fmla="*/ 9 w 25"/>
                  <a:gd name="T19" fmla="*/ 11 h 24"/>
                  <a:gd name="T20" fmla="*/ 9 w 25"/>
                  <a:gd name="T21" fmla="*/ 14 h 24"/>
                  <a:gd name="T22" fmla="*/ 10 w 25"/>
                  <a:gd name="T23" fmla="*/ 16 h 24"/>
                  <a:gd name="T24" fmla="*/ 12 w 25"/>
                  <a:gd name="T25" fmla="*/ 16 h 24"/>
                  <a:gd name="T26" fmla="*/ 15 w 25"/>
                  <a:gd name="T27" fmla="*/ 14 h 24"/>
                  <a:gd name="T28" fmla="*/ 14 w 25"/>
                  <a:gd name="T29" fmla="*/ 8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0" y="24"/>
                      <a:pt x="9" y="24"/>
                      <a:pt x="7" y="23"/>
                    </a:cubicBezTo>
                    <a:cubicBezTo>
                      <a:pt x="4" y="22"/>
                      <a:pt x="2" y="20"/>
                      <a:pt x="1" y="17"/>
                    </a:cubicBezTo>
                    <a:cubicBezTo>
                      <a:pt x="0" y="14"/>
                      <a:pt x="0" y="10"/>
                      <a:pt x="1" y="7"/>
                    </a:cubicBezTo>
                    <a:cubicBezTo>
                      <a:pt x="3" y="3"/>
                      <a:pt x="8" y="0"/>
                      <a:pt x="12" y="0"/>
                    </a:cubicBezTo>
                    <a:cubicBezTo>
                      <a:pt x="14" y="0"/>
                      <a:pt x="15" y="0"/>
                      <a:pt x="17" y="1"/>
                    </a:cubicBezTo>
                    <a:cubicBezTo>
                      <a:pt x="23" y="4"/>
                      <a:pt x="25" y="11"/>
                      <a:pt x="23" y="17"/>
                    </a:cubicBezTo>
                    <a:cubicBezTo>
                      <a:pt x="21" y="21"/>
                      <a:pt x="17" y="24"/>
                      <a:pt x="12" y="24"/>
                    </a:cubicBezTo>
                    <a:close/>
                    <a:moveTo>
                      <a:pt x="12" y="8"/>
                    </a:moveTo>
                    <a:cubicBezTo>
                      <a:pt x="11" y="8"/>
                      <a:pt x="9" y="9"/>
                      <a:pt x="9" y="11"/>
                    </a:cubicBezTo>
                    <a:cubicBezTo>
                      <a:pt x="8" y="12"/>
                      <a:pt x="8" y="13"/>
                      <a:pt x="9" y="14"/>
                    </a:cubicBezTo>
                    <a:cubicBezTo>
                      <a:pt x="9" y="15"/>
                      <a:pt x="10" y="16"/>
                      <a:pt x="10" y="16"/>
                    </a:cubicBezTo>
                    <a:cubicBezTo>
                      <a:pt x="11" y="16"/>
                      <a:pt x="11" y="16"/>
                      <a:pt x="12" y="16"/>
                    </a:cubicBezTo>
                    <a:cubicBezTo>
                      <a:pt x="13" y="16"/>
                      <a:pt x="15" y="15"/>
                      <a:pt x="15" y="14"/>
                    </a:cubicBezTo>
                    <a:cubicBezTo>
                      <a:pt x="16" y="12"/>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2" name="Freeform 398"/>
              <p:cNvSpPr>
                <a:spLocks noEditPoints="1"/>
              </p:cNvSpPr>
              <p:nvPr/>
            </p:nvSpPr>
            <p:spPr bwMode="auto">
              <a:xfrm>
                <a:off x="-4686301" y="3754438"/>
                <a:ext cx="52388" cy="52388"/>
              </a:xfrm>
              <a:custGeom>
                <a:avLst/>
                <a:gdLst>
                  <a:gd name="T0" fmla="*/ 12 w 24"/>
                  <a:gd name="T1" fmla="*/ 24 h 24"/>
                  <a:gd name="T2" fmla="*/ 11 w 24"/>
                  <a:gd name="T3" fmla="*/ 24 h 24"/>
                  <a:gd name="T4" fmla="*/ 7 w 24"/>
                  <a:gd name="T5" fmla="*/ 23 h 24"/>
                  <a:gd name="T6" fmla="*/ 1 w 24"/>
                  <a:gd name="T7" fmla="*/ 16 h 24"/>
                  <a:gd name="T8" fmla="*/ 2 w 24"/>
                  <a:gd name="T9" fmla="*/ 6 h 24"/>
                  <a:gd name="T10" fmla="*/ 13 w 24"/>
                  <a:gd name="T11" fmla="*/ 0 h 24"/>
                  <a:gd name="T12" fmla="*/ 18 w 24"/>
                  <a:gd name="T13" fmla="*/ 1 h 24"/>
                  <a:gd name="T14" fmla="*/ 21 w 24"/>
                  <a:gd name="T15" fmla="*/ 4 h 24"/>
                  <a:gd name="T16" fmla="*/ 23 w 24"/>
                  <a:gd name="T17" fmla="*/ 8 h 24"/>
                  <a:gd name="T18" fmla="*/ 23 w 24"/>
                  <a:gd name="T19" fmla="*/ 17 h 24"/>
                  <a:gd name="T20" fmla="*/ 16 w 24"/>
                  <a:gd name="T21" fmla="*/ 23 h 24"/>
                  <a:gd name="T22" fmla="*/ 12 w 24"/>
                  <a:gd name="T23" fmla="*/ 24 h 24"/>
                  <a:gd name="T24" fmla="*/ 12 w 24"/>
                  <a:gd name="T25" fmla="*/ 18 h 24"/>
                  <a:gd name="T26" fmla="*/ 12 w 24"/>
                  <a:gd name="T27" fmla="*/ 20 h 24"/>
                  <a:gd name="T28" fmla="*/ 12 w 24"/>
                  <a:gd name="T29" fmla="*/ 18 h 24"/>
                  <a:gd name="T30" fmla="*/ 13 w 24"/>
                  <a:gd name="T31" fmla="*/ 8 h 24"/>
                  <a:gd name="T32" fmla="*/ 9 w 24"/>
                  <a:gd name="T33" fmla="*/ 10 h 24"/>
                  <a:gd name="T34" fmla="*/ 9 w 24"/>
                  <a:gd name="T35" fmla="*/ 13 h 24"/>
                  <a:gd name="T36" fmla="*/ 10 w 24"/>
                  <a:gd name="T37" fmla="*/ 15 h 24"/>
                  <a:gd name="T38" fmla="*/ 12 w 24"/>
                  <a:gd name="T39" fmla="*/ 16 h 24"/>
                  <a:gd name="T40" fmla="*/ 13 w 24"/>
                  <a:gd name="T41" fmla="*/ 16 h 24"/>
                  <a:gd name="T42" fmla="*/ 15 w 24"/>
                  <a:gd name="T43" fmla="*/ 13 h 24"/>
                  <a:gd name="T44" fmla="*/ 16 w 24"/>
                  <a:gd name="T45" fmla="*/ 10 h 24"/>
                  <a:gd name="T46" fmla="*/ 15 w 24"/>
                  <a:gd name="T47" fmla="*/ 9 h 24"/>
                  <a:gd name="T48" fmla="*/ 15 w 24"/>
                  <a:gd name="T49" fmla="*/ 9 h 24"/>
                  <a:gd name="T50" fmla="*/ 14 w 24"/>
                  <a:gd name="T51" fmla="*/ 8 h 24"/>
                  <a:gd name="T52" fmla="*/ 13 w 24"/>
                  <a:gd name="T5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 h="24">
                    <a:moveTo>
                      <a:pt x="12" y="24"/>
                    </a:moveTo>
                    <a:cubicBezTo>
                      <a:pt x="11" y="24"/>
                      <a:pt x="11" y="24"/>
                      <a:pt x="11" y="24"/>
                    </a:cubicBezTo>
                    <a:cubicBezTo>
                      <a:pt x="10" y="24"/>
                      <a:pt x="8" y="23"/>
                      <a:pt x="7" y="23"/>
                    </a:cubicBezTo>
                    <a:cubicBezTo>
                      <a:pt x="4" y="21"/>
                      <a:pt x="2" y="19"/>
                      <a:pt x="1" y="16"/>
                    </a:cubicBezTo>
                    <a:cubicBezTo>
                      <a:pt x="0" y="13"/>
                      <a:pt x="0" y="9"/>
                      <a:pt x="2" y="6"/>
                    </a:cubicBezTo>
                    <a:cubicBezTo>
                      <a:pt x="4" y="2"/>
                      <a:pt x="8" y="0"/>
                      <a:pt x="13" y="0"/>
                    </a:cubicBezTo>
                    <a:cubicBezTo>
                      <a:pt x="14" y="0"/>
                      <a:pt x="16" y="0"/>
                      <a:pt x="18" y="1"/>
                    </a:cubicBezTo>
                    <a:cubicBezTo>
                      <a:pt x="19" y="2"/>
                      <a:pt x="20" y="3"/>
                      <a:pt x="21" y="4"/>
                    </a:cubicBezTo>
                    <a:cubicBezTo>
                      <a:pt x="22" y="5"/>
                      <a:pt x="23" y="6"/>
                      <a:pt x="23" y="8"/>
                    </a:cubicBezTo>
                    <a:cubicBezTo>
                      <a:pt x="24" y="11"/>
                      <a:pt x="24" y="14"/>
                      <a:pt x="23" y="17"/>
                    </a:cubicBezTo>
                    <a:cubicBezTo>
                      <a:pt x="21" y="20"/>
                      <a:pt x="19" y="22"/>
                      <a:pt x="16" y="23"/>
                    </a:cubicBezTo>
                    <a:cubicBezTo>
                      <a:pt x="15" y="24"/>
                      <a:pt x="13" y="24"/>
                      <a:pt x="12" y="24"/>
                    </a:cubicBezTo>
                    <a:close/>
                    <a:moveTo>
                      <a:pt x="12" y="18"/>
                    </a:moveTo>
                    <a:cubicBezTo>
                      <a:pt x="12" y="20"/>
                      <a:pt x="12" y="20"/>
                      <a:pt x="12" y="20"/>
                    </a:cubicBezTo>
                    <a:cubicBezTo>
                      <a:pt x="12" y="18"/>
                      <a:pt x="12" y="18"/>
                      <a:pt x="12" y="18"/>
                    </a:cubicBezTo>
                    <a:close/>
                    <a:moveTo>
                      <a:pt x="13" y="8"/>
                    </a:moveTo>
                    <a:cubicBezTo>
                      <a:pt x="11" y="8"/>
                      <a:pt x="10" y="9"/>
                      <a:pt x="9" y="10"/>
                    </a:cubicBezTo>
                    <a:cubicBezTo>
                      <a:pt x="8" y="11"/>
                      <a:pt x="8" y="12"/>
                      <a:pt x="9" y="13"/>
                    </a:cubicBezTo>
                    <a:cubicBezTo>
                      <a:pt x="9" y="14"/>
                      <a:pt x="10" y="15"/>
                      <a:pt x="10" y="15"/>
                    </a:cubicBezTo>
                    <a:cubicBezTo>
                      <a:pt x="11" y="16"/>
                      <a:pt x="11" y="16"/>
                      <a:pt x="12" y="16"/>
                    </a:cubicBezTo>
                    <a:cubicBezTo>
                      <a:pt x="12" y="16"/>
                      <a:pt x="13" y="16"/>
                      <a:pt x="13" y="16"/>
                    </a:cubicBezTo>
                    <a:cubicBezTo>
                      <a:pt x="14" y="15"/>
                      <a:pt x="15" y="14"/>
                      <a:pt x="15" y="13"/>
                    </a:cubicBezTo>
                    <a:cubicBezTo>
                      <a:pt x="16" y="12"/>
                      <a:pt x="16" y="11"/>
                      <a:pt x="16" y="10"/>
                    </a:cubicBezTo>
                    <a:cubicBezTo>
                      <a:pt x="15" y="10"/>
                      <a:pt x="15" y="9"/>
                      <a:pt x="15" y="9"/>
                    </a:cubicBezTo>
                    <a:cubicBezTo>
                      <a:pt x="15" y="9"/>
                      <a:pt x="15" y="9"/>
                      <a:pt x="15" y="9"/>
                    </a:cubicBezTo>
                    <a:cubicBezTo>
                      <a:pt x="15" y="9"/>
                      <a:pt x="14" y="8"/>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3" name="Freeform 399"/>
              <p:cNvSpPr>
                <a:spLocks noEditPoints="1"/>
              </p:cNvSpPr>
              <p:nvPr/>
            </p:nvSpPr>
            <p:spPr bwMode="auto">
              <a:xfrm>
                <a:off x="-4589464" y="3829050"/>
                <a:ext cx="57150" cy="52388"/>
              </a:xfrm>
              <a:custGeom>
                <a:avLst/>
                <a:gdLst>
                  <a:gd name="T0" fmla="*/ 12 w 26"/>
                  <a:gd name="T1" fmla="*/ 24 h 24"/>
                  <a:gd name="T2" fmla="*/ 9 w 26"/>
                  <a:gd name="T3" fmla="*/ 24 h 24"/>
                  <a:gd name="T4" fmla="*/ 1 w 26"/>
                  <a:gd name="T5" fmla="*/ 18 h 24"/>
                  <a:gd name="T6" fmla="*/ 1 w 26"/>
                  <a:gd name="T7" fmla="*/ 8 h 24"/>
                  <a:gd name="T8" fmla="*/ 7 w 26"/>
                  <a:gd name="T9" fmla="*/ 1 h 24"/>
                  <a:gd name="T10" fmla="*/ 16 w 26"/>
                  <a:gd name="T11" fmla="*/ 0 h 24"/>
                  <a:gd name="T12" fmla="*/ 24 w 26"/>
                  <a:gd name="T13" fmla="*/ 15 h 24"/>
                  <a:gd name="T14" fmla="*/ 12 w 26"/>
                  <a:gd name="T15" fmla="*/ 24 h 24"/>
                  <a:gd name="T16" fmla="*/ 12 w 26"/>
                  <a:gd name="T17" fmla="*/ 8 h 24"/>
                  <a:gd name="T18" fmla="*/ 10 w 26"/>
                  <a:gd name="T19" fmla="*/ 8 h 24"/>
                  <a:gd name="T20" fmla="*/ 8 w 26"/>
                  <a:gd name="T21" fmla="*/ 11 h 24"/>
                  <a:gd name="T22" fmla="*/ 9 w 26"/>
                  <a:gd name="T23" fmla="*/ 14 h 24"/>
                  <a:gd name="T24" fmla="*/ 11 w 26"/>
                  <a:gd name="T25" fmla="*/ 16 h 24"/>
                  <a:gd name="T26" fmla="*/ 12 w 26"/>
                  <a:gd name="T27" fmla="*/ 16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10" y="24"/>
                      <a:pt x="9" y="24"/>
                    </a:cubicBezTo>
                    <a:cubicBezTo>
                      <a:pt x="6" y="23"/>
                      <a:pt x="3" y="21"/>
                      <a:pt x="1" y="18"/>
                    </a:cubicBezTo>
                    <a:cubicBezTo>
                      <a:pt x="0" y="15"/>
                      <a:pt x="0" y="11"/>
                      <a:pt x="1" y="8"/>
                    </a:cubicBezTo>
                    <a:cubicBezTo>
                      <a:pt x="2" y="5"/>
                      <a:pt x="4" y="3"/>
                      <a:pt x="7" y="1"/>
                    </a:cubicBezTo>
                    <a:cubicBezTo>
                      <a:pt x="9" y="0"/>
                      <a:pt x="12" y="0"/>
                      <a:pt x="16" y="0"/>
                    </a:cubicBezTo>
                    <a:cubicBezTo>
                      <a:pt x="22" y="2"/>
                      <a:pt x="26" y="9"/>
                      <a:pt x="24" y="15"/>
                    </a:cubicBezTo>
                    <a:cubicBezTo>
                      <a:pt x="22" y="20"/>
                      <a:pt x="18" y="24"/>
                      <a:pt x="12" y="24"/>
                    </a:cubicBezTo>
                    <a:close/>
                    <a:moveTo>
                      <a:pt x="12" y="8"/>
                    </a:moveTo>
                    <a:cubicBezTo>
                      <a:pt x="12" y="8"/>
                      <a:pt x="11" y="8"/>
                      <a:pt x="10" y="8"/>
                    </a:cubicBezTo>
                    <a:cubicBezTo>
                      <a:pt x="9" y="9"/>
                      <a:pt x="9" y="10"/>
                      <a:pt x="8" y="11"/>
                    </a:cubicBezTo>
                    <a:cubicBezTo>
                      <a:pt x="8" y="12"/>
                      <a:pt x="8" y="13"/>
                      <a:pt x="9" y="14"/>
                    </a:cubicBezTo>
                    <a:cubicBezTo>
                      <a:pt x="9" y="14"/>
                      <a:pt x="10" y="15"/>
                      <a:pt x="11" y="16"/>
                    </a:cubicBezTo>
                    <a:cubicBezTo>
                      <a:pt x="11" y="16"/>
                      <a:pt x="12" y="16"/>
                      <a:pt x="12" y="16"/>
                    </a:cubicBezTo>
                    <a:cubicBezTo>
                      <a:pt x="14" y="16"/>
                      <a:pt x="16" y="15"/>
                      <a:pt x="16" y="13"/>
                    </a:cubicBezTo>
                    <a:cubicBezTo>
                      <a:pt x="17"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4" name="Freeform 400"/>
              <p:cNvSpPr>
                <a:spLocks noEditPoints="1"/>
              </p:cNvSpPr>
              <p:nvPr/>
            </p:nvSpPr>
            <p:spPr bwMode="auto">
              <a:xfrm>
                <a:off x="-4622801" y="3819525"/>
                <a:ext cx="55563" cy="50800"/>
              </a:xfrm>
              <a:custGeom>
                <a:avLst/>
                <a:gdLst>
                  <a:gd name="T0" fmla="*/ 13 w 26"/>
                  <a:gd name="T1" fmla="*/ 24 h 24"/>
                  <a:gd name="T2" fmla="*/ 9 w 26"/>
                  <a:gd name="T3" fmla="*/ 23 h 24"/>
                  <a:gd name="T4" fmla="*/ 5 w 26"/>
                  <a:gd name="T5" fmla="*/ 21 h 24"/>
                  <a:gd name="T6" fmla="*/ 2 w 26"/>
                  <a:gd name="T7" fmla="*/ 17 h 24"/>
                  <a:gd name="T8" fmla="*/ 2 w 26"/>
                  <a:gd name="T9" fmla="*/ 8 h 24"/>
                  <a:gd name="T10" fmla="*/ 8 w 26"/>
                  <a:gd name="T11" fmla="*/ 1 h 24"/>
                  <a:gd name="T12" fmla="*/ 12 w 26"/>
                  <a:gd name="T13" fmla="*/ 0 h 24"/>
                  <a:gd name="T14" fmla="*/ 17 w 26"/>
                  <a:gd name="T15" fmla="*/ 0 h 24"/>
                  <a:gd name="T16" fmla="*/ 24 w 26"/>
                  <a:gd name="T17" fmla="*/ 16 h 24"/>
                  <a:gd name="T18" fmla="*/ 13 w 26"/>
                  <a:gd name="T19" fmla="*/ 24 h 24"/>
                  <a:gd name="T20" fmla="*/ 13 w 26"/>
                  <a:gd name="T21" fmla="*/ 8 h 24"/>
                  <a:gd name="T22" fmla="*/ 13 w 26"/>
                  <a:gd name="T23" fmla="*/ 8 h 24"/>
                  <a:gd name="T24" fmla="*/ 13 w 26"/>
                  <a:gd name="T25" fmla="*/ 8 h 24"/>
                  <a:gd name="T26" fmla="*/ 11 w 26"/>
                  <a:gd name="T27" fmla="*/ 8 h 24"/>
                  <a:gd name="T28" fmla="*/ 9 w 26"/>
                  <a:gd name="T29" fmla="*/ 11 h 24"/>
                  <a:gd name="T30" fmla="*/ 9 w 26"/>
                  <a:gd name="T31" fmla="*/ 14 h 24"/>
                  <a:gd name="T32" fmla="*/ 10 w 26"/>
                  <a:gd name="T33" fmla="*/ 15 h 24"/>
                  <a:gd name="T34" fmla="*/ 12 w 26"/>
                  <a:gd name="T35" fmla="*/ 16 h 24"/>
                  <a:gd name="T36" fmla="*/ 13 w 26"/>
                  <a:gd name="T37" fmla="*/ 16 h 24"/>
                  <a:gd name="T38" fmla="*/ 17 w 26"/>
                  <a:gd name="T39" fmla="*/ 13 h 24"/>
                  <a:gd name="T40" fmla="*/ 14 w 26"/>
                  <a:gd name="T41" fmla="*/ 8 h 24"/>
                  <a:gd name="T42" fmla="*/ 13 w 26"/>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6" h="24">
                    <a:moveTo>
                      <a:pt x="13" y="24"/>
                    </a:moveTo>
                    <a:cubicBezTo>
                      <a:pt x="12" y="24"/>
                      <a:pt x="10" y="24"/>
                      <a:pt x="9" y="23"/>
                    </a:cubicBezTo>
                    <a:cubicBezTo>
                      <a:pt x="7" y="23"/>
                      <a:pt x="6" y="22"/>
                      <a:pt x="5" y="21"/>
                    </a:cubicBezTo>
                    <a:cubicBezTo>
                      <a:pt x="3" y="20"/>
                      <a:pt x="3" y="18"/>
                      <a:pt x="2" y="17"/>
                    </a:cubicBezTo>
                    <a:cubicBezTo>
                      <a:pt x="1" y="14"/>
                      <a:pt x="0" y="11"/>
                      <a:pt x="2" y="8"/>
                    </a:cubicBezTo>
                    <a:cubicBezTo>
                      <a:pt x="3" y="5"/>
                      <a:pt x="5" y="2"/>
                      <a:pt x="8" y="1"/>
                    </a:cubicBezTo>
                    <a:cubicBezTo>
                      <a:pt x="9" y="0"/>
                      <a:pt x="11" y="0"/>
                      <a:pt x="12" y="0"/>
                    </a:cubicBezTo>
                    <a:cubicBezTo>
                      <a:pt x="14" y="0"/>
                      <a:pt x="15" y="0"/>
                      <a:pt x="17" y="0"/>
                    </a:cubicBezTo>
                    <a:cubicBezTo>
                      <a:pt x="23" y="3"/>
                      <a:pt x="26" y="9"/>
                      <a:pt x="24" y="16"/>
                    </a:cubicBezTo>
                    <a:cubicBezTo>
                      <a:pt x="23" y="21"/>
                      <a:pt x="18" y="24"/>
                      <a:pt x="13" y="24"/>
                    </a:cubicBezTo>
                    <a:close/>
                    <a:moveTo>
                      <a:pt x="13" y="8"/>
                    </a:moveTo>
                    <a:cubicBezTo>
                      <a:pt x="13" y="8"/>
                      <a:pt x="13" y="8"/>
                      <a:pt x="13" y="8"/>
                    </a:cubicBezTo>
                    <a:cubicBezTo>
                      <a:pt x="13" y="8"/>
                      <a:pt x="13" y="8"/>
                      <a:pt x="13" y="8"/>
                    </a:cubicBezTo>
                    <a:cubicBezTo>
                      <a:pt x="12" y="8"/>
                      <a:pt x="12" y="8"/>
                      <a:pt x="11" y="8"/>
                    </a:cubicBezTo>
                    <a:cubicBezTo>
                      <a:pt x="10" y="9"/>
                      <a:pt x="10" y="10"/>
                      <a:pt x="9" y="11"/>
                    </a:cubicBezTo>
                    <a:cubicBezTo>
                      <a:pt x="9" y="12"/>
                      <a:pt x="9" y="13"/>
                      <a:pt x="9" y="14"/>
                    </a:cubicBezTo>
                    <a:cubicBezTo>
                      <a:pt x="10" y="14"/>
                      <a:pt x="10" y="15"/>
                      <a:pt x="10" y="15"/>
                    </a:cubicBezTo>
                    <a:cubicBezTo>
                      <a:pt x="11" y="15"/>
                      <a:pt x="11" y="16"/>
                      <a:pt x="12" y="16"/>
                    </a:cubicBezTo>
                    <a:cubicBezTo>
                      <a:pt x="12" y="16"/>
                      <a:pt x="12" y="16"/>
                      <a:pt x="13" y="16"/>
                    </a:cubicBezTo>
                    <a:cubicBezTo>
                      <a:pt x="15" y="16"/>
                      <a:pt x="16" y="15"/>
                      <a:pt x="17" y="13"/>
                    </a:cubicBezTo>
                    <a:cubicBezTo>
                      <a:pt x="17" y="11"/>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5" name="Freeform 401"/>
              <p:cNvSpPr>
                <a:spLocks noEditPoints="1"/>
              </p:cNvSpPr>
              <p:nvPr/>
            </p:nvSpPr>
            <p:spPr bwMode="auto">
              <a:xfrm>
                <a:off x="-4656139" y="3806825"/>
                <a:ext cx="58738" cy="50800"/>
              </a:xfrm>
              <a:custGeom>
                <a:avLst/>
                <a:gdLst>
                  <a:gd name="T0" fmla="*/ 13 w 27"/>
                  <a:gd name="T1" fmla="*/ 24 h 24"/>
                  <a:gd name="T2" fmla="*/ 8 w 27"/>
                  <a:gd name="T3" fmla="*/ 23 h 24"/>
                  <a:gd name="T4" fmla="*/ 2 w 27"/>
                  <a:gd name="T5" fmla="*/ 17 h 24"/>
                  <a:gd name="T6" fmla="*/ 2 w 27"/>
                  <a:gd name="T7" fmla="*/ 7 h 24"/>
                  <a:gd name="T8" fmla="*/ 13 w 27"/>
                  <a:gd name="T9" fmla="*/ 0 h 24"/>
                  <a:gd name="T10" fmla="*/ 17 w 27"/>
                  <a:gd name="T11" fmla="*/ 1 h 24"/>
                  <a:gd name="T12" fmla="*/ 24 w 27"/>
                  <a:gd name="T13" fmla="*/ 17 h 24"/>
                  <a:gd name="T14" fmla="*/ 13 w 27"/>
                  <a:gd name="T15" fmla="*/ 24 h 24"/>
                  <a:gd name="T16" fmla="*/ 13 w 27"/>
                  <a:gd name="T17" fmla="*/ 8 h 24"/>
                  <a:gd name="T18" fmla="*/ 9 w 27"/>
                  <a:gd name="T19" fmla="*/ 11 h 24"/>
                  <a:gd name="T20" fmla="*/ 9 w 27"/>
                  <a:gd name="T21" fmla="*/ 14 h 24"/>
                  <a:gd name="T22" fmla="*/ 11 w 27"/>
                  <a:gd name="T23" fmla="*/ 16 h 24"/>
                  <a:gd name="T24" fmla="*/ 17 w 27"/>
                  <a:gd name="T25" fmla="*/ 14 h 24"/>
                  <a:gd name="T26" fmla="*/ 15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1" y="24"/>
                      <a:pt x="10" y="24"/>
                      <a:pt x="8" y="23"/>
                    </a:cubicBezTo>
                    <a:cubicBezTo>
                      <a:pt x="5" y="22"/>
                      <a:pt x="3" y="20"/>
                      <a:pt x="2" y="17"/>
                    </a:cubicBezTo>
                    <a:cubicBezTo>
                      <a:pt x="0" y="14"/>
                      <a:pt x="0" y="10"/>
                      <a:pt x="2" y="7"/>
                    </a:cubicBezTo>
                    <a:cubicBezTo>
                      <a:pt x="4" y="3"/>
                      <a:pt x="8" y="0"/>
                      <a:pt x="13" y="0"/>
                    </a:cubicBezTo>
                    <a:cubicBezTo>
                      <a:pt x="15" y="0"/>
                      <a:pt x="16" y="0"/>
                      <a:pt x="17" y="1"/>
                    </a:cubicBezTo>
                    <a:cubicBezTo>
                      <a:pt x="24" y="3"/>
                      <a:pt x="27" y="10"/>
                      <a:pt x="24" y="17"/>
                    </a:cubicBezTo>
                    <a:cubicBezTo>
                      <a:pt x="22" y="21"/>
                      <a:pt x="18" y="24"/>
                      <a:pt x="13" y="24"/>
                    </a:cubicBezTo>
                    <a:close/>
                    <a:moveTo>
                      <a:pt x="13" y="8"/>
                    </a:moveTo>
                    <a:cubicBezTo>
                      <a:pt x="11" y="8"/>
                      <a:pt x="10" y="9"/>
                      <a:pt x="9" y="11"/>
                    </a:cubicBezTo>
                    <a:cubicBezTo>
                      <a:pt x="9" y="12"/>
                      <a:pt x="9" y="13"/>
                      <a:pt x="9" y="14"/>
                    </a:cubicBezTo>
                    <a:cubicBezTo>
                      <a:pt x="10" y="15"/>
                      <a:pt x="10" y="16"/>
                      <a:pt x="11" y="16"/>
                    </a:cubicBezTo>
                    <a:cubicBezTo>
                      <a:pt x="14" y="17"/>
                      <a:pt x="16" y="16"/>
                      <a:pt x="17" y="14"/>
                    </a:cubicBezTo>
                    <a:cubicBezTo>
                      <a:pt x="17" y="12"/>
                      <a:pt x="16" y="9"/>
                      <a:pt x="15"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6" name="Freeform 402"/>
              <p:cNvSpPr>
                <a:spLocks noEditPoints="1"/>
              </p:cNvSpPr>
              <p:nvPr/>
            </p:nvSpPr>
            <p:spPr bwMode="auto">
              <a:xfrm>
                <a:off x="-4686301" y="3790950"/>
                <a:ext cx="57150" cy="53975"/>
              </a:xfrm>
              <a:custGeom>
                <a:avLst/>
                <a:gdLst>
                  <a:gd name="T0" fmla="*/ 12 w 26"/>
                  <a:gd name="T1" fmla="*/ 25 h 25"/>
                  <a:gd name="T2" fmla="*/ 7 w 26"/>
                  <a:gd name="T3" fmla="*/ 24 h 25"/>
                  <a:gd name="T4" fmla="*/ 1 w 26"/>
                  <a:gd name="T5" fmla="*/ 17 h 25"/>
                  <a:gd name="T6" fmla="*/ 1 w 26"/>
                  <a:gd name="T7" fmla="*/ 7 h 25"/>
                  <a:gd name="T8" fmla="*/ 8 w 26"/>
                  <a:gd name="T9" fmla="*/ 1 h 25"/>
                  <a:gd name="T10" fmla="*/ 17 w 26"/>
                  <a:gd name="T11" fmla="*/ 2 h 25"/>
                  <a:gd name="T12" fmla="*/ 23 w 26"/>
                  <a:gd name="T13" fmla="*/ 18 h 25"/>
                  <a:gd name="T14" fmla="*/ 12 w 26"/>
                  <a:gd name="T15" fmla="*/ 25 h 25"/>
                  <a:gd name="T16" fmla="*/ 12 w 26"/>
                  <a:gd name="T17" fmla="*/ 9 h 25"/>
                  <a:gd name="T18" fmla="*/ 11 w 26"/>
                  <a:gd name="T19" fmla="*/ 9 h 25"/>
                  <a:gd name="T20" fmla="*/ 9 w 26"/>
                  <a:gd name="T21" fmla="*/ 11 h 25"/>
                  <a:gd name="T22" fmla="*/ 8 w 26"/>
                  <a:gd name="T23" fmla="*/ 14 h 25"/>
                  <a:gd name="T24" fmla="*/ 10 w 26"/>
                  <a:gd name="T25" fmla="*/ 16 h 25"/>
                  <a:gd name="T26" fmla="*/ 12 w 26"/>
                  <a:gd name="T27" fmla="*/ 17 h 25"/>
                  <a:gd name="T28" fmla="*/ 16 w 26"/>
                  <a:gd name="T29" fmla="*/ 14 h 25"/>
                  <a:gd name="T30" fmla="*/ 14 w 26"/>
                  <a:gd name="T31" fmla="*/ 9 h 25"/>
                  <a:gd name="T32" fmla="*/ 12 w 26"/>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2" y="25"/>
                    </a:moveTo>
                    <a:cubicBezTo>
                      <a:pt x="10" y="25"/>
                      <a:pt x="9" y="25"/>
                      <a:pt x="7" y="24"/>
                    </a:cubicBezTo>
                    <a:cubicBezTo>
                      <a:pt x="4" y="22"/>
                      <a:pt x="2" y="20"/>
                      <a:pt x="1" y="17"/>
                    </a:cubicBezTo>
                    <a:cubicBezTo>
                      <a:pt x="0" y="14"/>
                      <a:pt x="0" y="10"/>
                      <a:pt x="1" y="7"/>
                    </a:cubicBezTo>
                    <a:cubicBezTo>
                      <a:pt x="3" y="5"/>
                      <a:pt x="5" y="2"/>
                      <a:pt x="8" y="1"/>
                    </a:cubicBezTo>
                    <a:cubicBezTo>
                      <a:pt x="11" y="0"/>
                      <a:pt x="15" y="0"/>
                      <a:pt x="17" y="2"/>
                    </a:cubicBezTo>
                    <a:cubicBezTo>
                      <a:pt x="23" y="4"/>
                      <a:pt x="26" y="12"/>
                      <a:pt x="23" y="18"/>
                    </a:cubicBezTo>
                    <a:cubicBezTo>
                      <a:pt x="21" y="22"/>
                      <a:pt x="17" y="25"/>
                      <a:pt x="12" y="25"/>
                    </a:cubicBezTo>
                    <a:close/>
                    <a:moveTo>
                      <a:pt x="12" y="9"/>
                    </a:moveTo>
                    <a:cubicBezTo>
                      <a:pt x="12" y="9"/>
                      <a:pt x="11" y="9"/>
                      <a:pt x="11" y="9"/>
                    </a:cubicBezTo>
                    <a:cubicBezTo>
                      <a:pt x="10" y="9"/>
                      <a:pt x="9" y="10"/>
                      <a:pt x="9" y="11"/>
                    </a:cubicBezTo>
                    <a:cubicBezTo>
                      <a:pt x="8" y="12"/>
                      <a:pt x="8" y="13"/>
                      <a:pt x="8" y="14"/>
                    </a:cubicBezTo>
                    <a:cubicBezTo>
                      <a:pt x="9" y="15"/>
                      <a:pt x="10" y="16"/>
                      <a:pt x="10" y="16"/>
                    </a:cubicBezTo>
                    <a:cubicBezTo>
                      <a:pt x="11" y="17"/>
                      <a:pt x="12" y="17"/>
                      <a:pt x="12" y="17"/>
                    </a:cubicBezTo>
                    <a:cubicBezTo>
                      <a:pt x="14" y="17"/>
                      <a:pt x="15" y="16"/>
                      <a:pt x="16" y="14"/>
                    </a:cubicBezTo>
                    <a:cubicBezTo>
                      <a:pt x="17" y="12"/>
                      <a:pt x="16"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7" name="Freeform 403"/>
              <p:cNvSpPr>
                <a:spLocks noEditPoints="1"/>
              </p:cNvSpPr>
              <p:nvPr/>
            </p:nvSpPr>
            <p:spPr bwMode="auto">
              <a:xfrm>
                <a:off x="-4616451" y="3857625"/>
                <a:ext cx="53975" cy="50800"/>
              </a:xfrm>
              <a:custGeom>
                <a:avLst/>
                <a:gdLst>
                  <a:gd name="T0" fmla="*/ 13 w 25"/>
                  <a:gd name="T1" fmla="*/ 24 h 24"/>
                  <a:gd name="T2" fmla="*/ 9 w 25"/>
                  <a:gd name="T3" fmla="*/ 23 h 24"/>
                  <a:gd name="T4" fmla="*/ 1 w 25"/>
                  <a:gd name="T5" fmla="*/ 17 h 24"/>
                  <a:gd name="T6" fmla="*/ 1 w 25"/>
                  <a:gd name="T7" fmla="*/ 8 h 24"/>
                  <a:gd name="T8" fmla="*/ 12 w 25"/>
                  <a:gd name="T9" fmla="*/ 0 h 24"/>
                  <a:gd name="T10" fmla="*/ 16 w 25"/>
                  <a:gd name="T11" fmla="*/ 0 h 24"/>
                  <a:gd name="T12" fmla="*/ 23 w 25"/>
                  <a:gd name="T13" fmla="*/ 6 h 24"/>
                  <a:gd name="T14" fmla="*/ 24 w 25"/>
                  <a:gd name="T15" fmla="*/ 16 h 24"/>
                  <a:gd name="T16" fmla="*/ 18 w 25"/>
                  <a:gd name="T17" fmla="*/ 23 h 24"/>
                  <a:gd name="T18" fmla="*/ 13 w 25"/>
                  <a:gd name="T19" fmla="*/ 24 h 24"/>
                  <a:gd name="T20" fmla="*/ 12 w 25"/>
                  <a:gd name="T21" fmla="*/ 8 h 24"/>
                  <a:gd name="T22" fmla="*/ 8 w 25"/>
                  <a:gd name="T23" fmla="*/ 11 h 24"/>
                  <a:gd name="T24" fmla="*/ 8 w 25"/>
                  <a:gd name="T25" fmla="*/ 13 h 24"/>
                  <a:gd name="T26" fmla="*/ 11 w 25"/>
                  <a:gd name="T27" fmla="*/ 16 h 24"/>
                  <a:gd name="T28" fmla="*/ 15 w 25"/>
                  <a:gd name="T29" fmla="*/ 16 h 24"/>
                  <a:gd name="T30" fmla="*/ 17 w 25"/>
                  <a:gd name="T31" fmla="*/ 13 h 24"/>
                  <a:gd name="T32" fmla="*/ 16 w 25"/>
                  <a:gd name="T33" fmla="*/ 10 h 24"/>
                  <a:gd name="T34" fmla="*/ 14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10" y="24"/>
                      <a:pt x="9" y="23"/>
                    </a:cubicBezTo>
                    <a:cubicBezTo>
                      <a:pt x="5" y="22"/>
                      <a:pt x="3" y="20"/>
                      <a:pt x="1" y="17"/>
                    </a:cubicBezTo>
                    <a:cubicBezTo>
                      <a:pt x="0" y="14"/>
                      <a:pt x="0" y="11"/>
                      <a:pt x="1" y="8"/>
                    </a:cubicBezTo>
                    <a:cubicBezTo>
                      <a:pt x="2" y="3"/>
                      <a:pt x="7" y="0"/>
                      <a:pt x="12" y="0"/>
                    </a:cubicBezTo>
                    <a:cubicBezTo>
                      <a:pt x="14" y="0"/>
                      <a:pt x="15" y="0"/>
                      <a:pt x="16" y="0"/>
                    </a:cubicBezTo>
                    <a:cubicBezTo>
                      <a:pt x="19" y="1"/>
                      <a:pt x="22" y="4"/>
                      <a:pt x="23" y="6"/>
                    </a:cubicBezTo>
                    <a:cubicBezTo>
                      <a:pt x="25" y="9"/>
                      <a:pt x="25" y="13"/>
                      <a:pt x="24" y="16"/>
                    </a:cubicBezTo>
                    <a:cubicBezTo>
                      <a:pt x="23" y="19"/>
                      <a:pt x="21" y="21"/>
                      <a:pt x="18" y="23"/>
                    </a:cubicBezTo>
                    <a:cubicBezTo>
                      <a:pt x="17" y="24"/>
                      <a:pt x="15" y="24"/>
                      <a:pt x="13" y="24"/>
                    </a:cubicBezTo>
                    <a:close/>
                    <a:moveTo>
                      <a:pt x="12" y="8"/>
                    </a:moveTo>
                    <a:cubicBezTo>
                      <a:pt x="11" y="8"/>
                      <a:pt x="9" y="9"/>
                      <a:pt x="8" y="11"/>
                    </a:cubicBezTo>
                    <a:cubicBezTo>
                      <a:pt x="8" y="12"/>
                      <a:pt x="8" y="13"/>
                      <a:pt x="8" y="13"/>
                    </a:cubicBezTo>
                    <a:cubicBezTo>
                      <a:pt x="9" y="15"/>
                      <a:pt x="10" y="15"/>
                      <a:pt x="11" y="16"/>
                    </a:cubicBezTo>
                    <a:cubicBezTo>
                      <a:pt x="12" y="16"/>
                      <a:pt x="14" y="16"/>
                      <a:pt x="15" y="16"/>
                    </a:cubicBezTo>
                    <a:cubicBezTo>
                      <a:pt x="16" y="15"/>
                      <a:pt x="16" y="14"/>
                      <a:pt x="17" y="13"/>
                    </a:cubicBezTo>
                    <a:cubicBezTo>
                      <a:pt x="17" y="12"/>
                      <a:pt x="17" y="11"/>
                      <a:pt x="16" y="10"/>
                    </a:cubicBezTo>
                    <a:cubicBezTo>
                      <a:pt x="16" y="9"/>
                      <a:pt x="15" y="8"/>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8" name="Freeform 404"/>
              <p:cNvSpPr>
                <a:spLocks noEditPoints="1"/>
              </p:cNvSpPr>
              <p:nvPr/>
            </p:nvSpPr>
            <p:spPr bwMode="auto">
              <a:xfrm>
                <a:off x="-4686301" y="3876675"/>
                <a:ext cx="88900" cy="79375"/>
              </a:xfrm>
              <a:custGeom>
                <a:avLst/>
                <a:gdLst>
                  <a:gd name="T0" fmla="*/ 22 w 41"/>
                  <a:gd name="T1" fmla="*/ 37 h 37"/>
                  <a:gd name="T2" fmla="*/ 14 w 41"/>
                  <a:gd name="T3" fmla="*/ 36 h 37"/>
                  <a:gd name="T4" fmla="*/ 3 w 41"/>
                  <a:gd name="T5" fmla="*/ 26 h 37"/>
                  <a:gd name="T6" fmla="*/ 2 w 41"/>
                  <a:gd name="T7" fmla="*/ 11 h 37"/>
                  <a:gd name="T8" fmla="*/ 12 w 41"/>
                  <a:gd name="T9" fmla="*/ 2 h 37"/>
                  <a:gd name="T10" fmla="*/ 27 w 41"/>
                  <a:gd name="T11" fmla="*/ 2 h 37"/>
                  <a:gd name="T12" fmla="*/ 33 w 41"/>
                  <a:gd name="T13" fmla="*/ 6 h 37"/>
                  <a:gd name="T14" fmla="*/ 38 w 41"/>
                  <a:gd name="T15" fmla="*/ 11 h 37"/>
                  <a:gd name="T16" fmla="*/ 39 w 41"/>
                  <a:gd name="T17" fmla="*/ 25 h 37"/>
                  <a:gd name="T18" fmla="*/ 29 w 41"/>
                  <a:gd name="T19" fmla="*/ 36 h 37"/>
                  <a:gd name="T20" fmla="*/ 22 w 41"/>
                  <a:gd name="T21" fmla="*/ 37 h 37"/>
                  <a:gd name="T22" fmla="*/ 20 w 41"/>
                  <a:gd name="T23" fmla="*/ 8 h 37"/>
                  <a:gd name="T24" fmla="*/ 15 w 41"/>
                  <a:gd name="T25" fmla="*/ 9 h 37"/>
                  <a:gd name="T26" fmla="*/ 10 w 41"/>
                  <a:gd name="T27" fmla="*/ 14 h 37"/>
                  <a:gd name="T28" fmla="*/ 10 w 41"/>
                  <a:gd name="T29" fmla="*/ 22 h 37"/>
                  <a:gd name="T30" fmla="*/ 17 w 41"/>
                  <a:gd name="T31" fmla="*/ 28 h 37"/>
                  <a:gd name="T32" fmla="*/ 22 w 41"/>
                  <a:gd name="T33" fmla="*/ 29 h 37"/>
                  <a:gd name="T34" fmla="*/ 22 w 41"/>
                  <a:gd name="T35" fmla="*/ 33 h 37"/>
                  <a:gd name="T36" fmla="*/ 22 w 41"/>
                  <a:gd name="T37" fmla="*/ 29 h 37"/>
                  <a:gd name="T38" fmla="*/ 26 w 41"/>
                  <a:gd name="T39" fmla="*/ 28 h 37"/>
                  <a:gd name="T40" fmla="*/ 31 w 41"/>
                  <a:gd name="T41" fmla="*/ 23 h 37"/>
                  <a:gd name="T42" fmla="*/ 31 w 41"/>
                  <a:gd name="T43" fmla="*/ 15 h 37"/>
                  <a:gd name="T44" fmla="*/ 28 w 41"/>
                  <a:gd name="T45" fmla="*/ 12 h 37"/>
                  <a:gd name="T46" fmla="*/ 24 w 41"/>
                  <a:gd name="T47" fmla="*/ 9 h 37"/>
                  <a:gd name="T48" fmla="*/ 20 w 41"/>
                  <a:gd name="T49"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37">
                    <a:moveTo>
                      <a:pt x="22" y="37"/>
                    </a:moveTo>
                    <a:cubicBezTo>
                      <a:pt x="19" y="37"/>
                      <a:pt x="16" y="37"/>
                      <a:pt x="14" y="36"/>
                    </a:cubicBezTo>
                    <a:cubicBezTo>
                      <a:pt x="9" y="34"/>
                      <a:pt x="5" y="30"/>
                      <a:pt x="3" y="26"/>
                    </a:cubicBezTo>
                    <a:cubicBezTo>
                      <a:pt x="0" y="21"/>
                      <a:pt x="0" y="16"/>
                      <a:pt x="2" y="11"/>
                    </a:cubicBezTo>
                    <a:cubicBezTo>
                      <a:pt x="4" y="7"/>
                      <a:pt x="8" y="3"/>
                      <a:pt x="12" y="2"/>
                    </a:cubicBezTo>
                    <a:cubicBezTo>
                      <a:pt x="17" y="0"/>
                      <a:pt x="22" y="0"/>
                      <a:pt x="27" y="2"/>
                    </a:cubicBezTo>
                    <a:cubicBezTo>
                      <a:pt x="29" y="2"/>
                      <a:pt x="31" y="4"/>
                      <a:pt x="33" y="6"/>
                    </a:cubicBezTo>
                    <a:cubicBezTo>
                      <a:pt x="35" y="7"/>
                      <a:pt x="37" y="9"/>
                      <a:pt x="38" y="11"/>
                    </a:cubicBezTo>
                    <a:cubicBezTo>
                      <a:pt x="40" y="16"/>
                      <a:pt x="41" y="21"/>
                      <a:pt x="39" y="25"/>
                    </a:cubicBezTo>
                    <a:cubicBezTo>
                      <a:pt x="37" y="30"/>
                      <a:pt x="34" y="34"/>
                      <a:pt x="29" y="36"/>
                    </a:cubicBezTo>
                    <a:cubicBezTo>
                      <a:pt x="27" y="37"/>
                      <a:pt x="24" y="37"/>
                      <a:pt x="22" y="37"/>
                    </a:cubicBezTo>
                    <a:close/>
                    <a:moveTo>
                      <a:pt x="20" y="8"/>
                    </a:moveTo>
                    <a:cubicBezTo>
                      <a:pt x="18" y="8"/>
                      <a:pt x="17" y="9"/>
                      <a:pt x="15" y="9"/>
                    </a:cubicBezTo>
                    <a:cubicBezTo>
                      <a:pt x="13" y="10"/>
                      <a:pt x="11" y="12"/>
                      <a:pt x="10" y="14"/>
                    </a:cubicBezTo>
                    <a:cubicBezTo>
                      <a:pt x="8" y="17"/>
                      <a:pt x="9" y="20"/>
                      <a:pt x="10" y="22"/>
                    </a:cubicBezTo>
                    <a:cubicBezTo>
                      <a:pt x="11" y="25"/>
                      <a:pt x="14" y="27"/>
                      <a:pt x="17" y="28"/>
                    </a:cubicBezTo>
                    <a:cubicBezTo>
                      <a:pt x="18" y="29"/>
                      <a:pt x="20" y="29"/>
                      <a:pt x="22" y="29"/>
                    </a:cubicBezTo>
                    <a:cubicBezTo>
                      <a:pt x="22" y="33"/>
                      <a:pt x="22" y="33"/>
                      <a:pt x="22" y="33"/>
                    </a:cubicBezTo>
                    <a:cubicBezTo>
                      <a:pt x="22" y="29"/>
                      <a:pt x="22" y="29"/>
                      <a:pt x="22" y="29"/>
                    </a:cubicBezTo>
                    <a:cubicBezTo>
                      <a:pt x="23" y="29"/>
                      <a:pt x="25" y="29"/>
                      <a:pt x="26" y="28"/>
                    </a:cubicBezTo>
                    <a:cubicBezTo>
                      <a:pt x="29" y="27"/>
                      <a:pt x="31" y="25"/>
                      <a:pt x="31" y="23"/>
                    </a:cubicBezTo>
                    <a:cubicBezTo>
                      <a:pt x="32" y="20"/>
                      <a:pt x="32" y="17"/>
                      <a:pt x="31" y="15"/>
                    </a:cubicBezTo>
                    <a:cubicBezTo>
                      <a:pt x="30" y="14"/>
                      <a:pt x="29" y="13"/>
                      <a:pt x="28" y="12"/>
                    </a:cubicBezTo>
                    <a:cubicBezTo>
                      <a:pt x="27" y="10"/>
                      <a:pt x="25" y="10"/>
                      <a:pt x="24" y="9"/>
                    </a:cubicBezTo>
                    <a:cubicBezTo>
                      <a:pt x="23" y="9"/>
                      <a:pt x="21"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9" name="Freeform 405"/>
              <p:cNvSpPr>
                <a:spLocks noEditPoints="1"/>
              </p:cNvSpPr>
              <p:nvPr/>
            </p:nvSpPr>
            <p:spPr bwMode="auto">
              <a:xfrm>
                <a:off x="-4651376" y="3844925"/>
                <a:ext cx="53975" cy="53975"/>
              </a:xfrm>
              <a:custGeom>
                <a:avLst/>
                <a:gdLst>
                  <a:gd name="T0" fmla="*/ 13 w 25"/>
                  <a:gd name="T1" fmla="*/ 25 h 25"/>
                  <a:gd name="T2" fmla="*/ 8 w 25"/>
                  <a:gd name="T3" fmla="*/ 24 h 25"/>
                  <a:gd name="T4" fmla="*/ 1 w 25"/>
                  <a:gd name="T5" fmla="*/ 17 h 25"/>
                  <a:gd name="T6" fmla="*/ 1 w 25"/>
                  <a:gd name="T7" fmla="*/ 8 h 25"/>
                  <a:gd name="T8" fmla="*/ 12 w 25"/>
                  <a:gd name="T9" fmla="*/ 0 h 25"/>
                  <a:gd name="T10" fmla="*/ 17 w 25"/>
                  <a:gd name="T11" fmla="*/ 1 h 25"/>
                  <a:gd name="T12" fmla="*/ 24 w 25"/>
                  <a:gd name="T13" fmla="*/ 7 h 25"/>
                  <a:gd name="T14" fmla="*/ 24 w 25"/>
                  <a:gd name="T15" fmla="*/ 17 h 25"/>
                  <a:gd name="T16" fmla="*/ 18 w 25"/>
                  <a:gd name="T17" fmla="*/ 23 h 25"/>
                  <a:gd name="T18" fmla="*/ 13 w 25"/>
                  <a:gd name="T19" fmla="*/ 25 h 25"/>
                  <a:gd name="T20" fmla="*/ 12 w 25"/>
                  <a:gd name="T21" fmla="*/ 8 h 25"/>
                  <a:gd name="T22" fmla="*/ 9 w 25"/>
                  <a:gd name="T23" fmla="*/ 11 h 25"/>
                  <a:gd name="T24" fmla="*/ 9 w 25"/>
                  <a:gd name="T25" fmla="*/ 14 h 25"/>
                  <a:gd name="T26" fmla="*/ 11 w 25"/>
                  <a:gd name="T27" fmla="*/ 16 h 25"/>
                  <a:gd name="T28" fmla="*/ 15 w 25"/>
                  <a:gd name="T29" fmla="*/ 16 h 25"/>
                  <a:gd name="T30" fmla="*/ 17 w 25"/>
                  <a:gd name="T31" fmla="*/ 14 h 25"/>
                  <a:gd name="T32" fmla="*/ 16 w 25"/>
                  <a:gd name="T33" fmla="*/ 11 h 25"/>
                  <a:gd name="T34" fmla="*/ 14 w 25"/>
                  <a:gd name="T35" fmla="*/ 8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11" y="25"/>
                      <a:pt x="10" y="24"/>
                      <a:pt x="8" y="24"/>
                    </a:cubicBezTo>
                    <a:cubicBezTo>
                      <a:pt x="5" y="22"/>
                      <a:pt x="2" y="20"/>
                      <a:pt x="1" y="17"/>
                    </a:cubicBezTo>
                    <a:cubicBezTo>
                      <a:pt x="0" y="14"/>
                      <a:pt x="0" y="11"/>
                      <a:pt x="1" y="8"/>
                    </a:cubicBezTo>
                    <a:cubicBezTo>
                      <a:pt x="3" y="3"/>
                      <a:pt x="7" y="0"/>
                      <a:pt x="12" y="0"/>
                    </a:cubicBezTo>
                    <a:cubicBezTo>
                      <a:pt x="14" y="0"/>
                      <a:pt x="16" y="0"/>
                      <a:pt x="17" y="1"/>
                    </a:cubicBezTo>
                    <a:cubicBezTo>
                      <a:pt x="20" y="2"/>
                      <a:pt x="22" y="4"/>
                      <a:pt x="24" y="7"/>
                    </a:cubicBezTo>
                    <a:cubicBezTo>
                      <a:pt x="25" y="10"/>
                      <a:pt x="25" y="13"/>
                      <a:pt x="24" y="17"/>
                    </a:cubicBezTo>
                    <a:cubicBezTo>
                      <a:pt x="23" y="20"/>
                      <a:pt x="21" y="22"/>
                      <a:pt x="18" y="23"/>
                    </a:cubicBezTo>
                    <a:cubicBezTo>
                      <a:pt x="16" y="24"/>
                      <a:pt x="15" y="25"/>
                      <a:pt x="13" y="25"/>
                    </a:cubicBezTo>
                    <a:close/>
                    <a:moveTo>
                      <a:pt x="12" y="8"/>
                    </a:moveTo>
                    <a:cubicBezTo>
                      <a:pt x="11" y="8"/>
                      <a:pt x="9" y="9"/>
                      <a:pt x="9" y="11"/>
                    </a:cubicBezTo>
                    <a:cubicBezTo>
                      <a:pt x="8" y="12"/>
                      <a:pt x="8" y="13"/>
                      <a:pt x="9" y="14"/>
                    </a:cubicBezTo>
                    <a:cubicBezTo>
                      <a:pt x="9" y="15"/>
                      <a:pt x="10" y="16"/>
                      <a:pt x="11" y="16"/>
                    </a:cubicBezTo>
                    <a:cubicBezTo>
                      <a:pt x="12" y="17"/>
                      <a:pt x="14" y="17"/>
                      <a:pt x="15" y="16"/>
                    </a:cubicBezTo>
                    <a:cubicBezTo>
                      <a:pt x="16" y="16"/>
                      <a:pt x="16" y="15"/>
                      <a:pt x="17" y="14"/>
                    </a:cubicBezTo>
                    <a:cubicBezTo>
                      <a:pt x="17" y="13"/>
                      <a:pt x="17" y="12"/>
                      <a:pt x="16" y="11"/>
                    </a:cubicBezTo>
                    <a:cubicBezTo>
                      <a:pt x="16" y="10"/>
                      <a:pt x="15" y="9"/>
                      <a:pt x="14" y="8"/>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0" name="Freeform 407"/>
              <p:cNvSpPr>
                <a:spLocks noEditPoints="1"/>
              </p:cNvSpPr>
              <p:nvPr/>
            </p:nvSpPr>
            <p:spPr bwMode="auto">
              <a:xfrm>
                <a:off x="-4686300" y="3832225"/>
                <a:ext cx="58738" cy="50800"/>
              </a:xfrm>
              <a:custGeom>
                <a:avLst/>
                <a:gdLst>
                  <a:gd name="T0" fmla="*/ 13 w 27"/>
                  <a:gd name="T1" fmla="*/ 24 h 24"/>
                  <a:gd name="T2" fmla="*/ 8 w 27"/>
                  <a:gd name="T3" fmla="*/ 23 h 24"/>
                  <a:gd name="T4" fmla="*/ 1 w 27"/>
                  <a:gd name="T5" fmla="*/ 16 h 24"/>
                  <a:gd name="T6" fmla="*/ 2 w 27"/>
                  <a:gd name="T7" fmla="*/ 7 h 24"/>
                  <a:gd name="T8" fmla="*/ 13 w 27"/>
                  <a:gd name="T9" fmla="*/ 0 h 24"/>
                  <a:gd name="T10" fmla="*/ 18 w 27"/>
                  <a:gd name="T11" fmla="*/ 1 h 24"/>
                  <a:gd name="T12" fmla="*/ 25 w 27"/>
                  <a:gd name="T13" fmla="*/ 17 h 24"/>
                  <a:gd name="T14" fmla="*/ 13 w 27"/>
                  <a:gd name="T15" fmla="*/ 24 h 24"/>
                  <a:gd name="T16" fmla="*/ 13 w 27"/>
                  <a:gd name="T17" fmla="*/ 8 h 24"/>
                  <a:gd name="T18" fmla="*/ 9 w 27"/>
                  <a:gd name="T19" fmla="*/ 10 h 24"/>
                  <a:gd name="T20" fmla="*/ 9 w 27"/>
                  <a:gd name="T21" fmla="*/ 13 h 24"/>
                  <a:gd name="T22" fmla="*/ 11 w 27"/>
                  <a:gd name="T23" fmla="*/ 16 h 24"/>
                  <a:gd name="T24" fmla="*/ 17 w 27"/>
                  <a:gd name="T25" fmla="*/ 14 h 24"/>
                  <a:gd name="T26" fmla="*/ 15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1" y="24"/>
                      <a:pt x="10" y="24"/>
                      <a:pt x="8" y="23"/>
                    </a:cubicBezTo>
                    <a:cubicBezTo>
                      <a:pt x="5" y="22"/>
                      <a:pt x="3" y="19"/>
                      <a:pt x="1" y="16"/>
                    </a:cubicBezTo>
                    <a:cubicBezTo>
                      <a:pt x="0" y="13"/>
                      <a:pt x="0" y="10"/>
                      <a:pt x="2" y="7"/>
                    </a:cubicBezTo>
                    <a:cubicBezTo>
                      <a:pt x="4" y="2"/>
                      <a:pt x="8" y="0"/>
                      <a:pt x="13" y="0"/>
                    </a:cubicBezTo>
                    <a:cubicBezTo>
                      <a:pt x="15" y="0"/>
                      <a:pt x="16" y="0"/>
                      <a:pt x="18" y="1"/>
                    </a:cubicBezTo>
                    <a:cubicBezTo>
                      <a:pt x="24" y="4"/>
                      <a:pt x="27" y="11"/>
                      <a:pt x="25" y="17"/>
                    </a:cubicBezTo>
                    <a:cubicBezTo>
                      <a:pt x="23" y="21"/>
                      <a:pt x="18" y="24"/>
                      <a:pt x="13" y="24"/>
                    </a:cubicBezTo>
                    <a:close/>
                    <a:moveTo>
                      <a:pt x="13" y="8"/>
                    </a:moveTo>
                    <a:cubicBezTo>
                      <a:pt x="11" y="8"/>
                      <a:pt x="10" y="9"/>
                      <a:pt x="9" y="10"/>
                    </a:cubicBezTo>
                    <a:cubicBezTo>
                      <a:pt x="9" y="11"/>
                      <a:pt x="9" y="12"/>
                      <a:pt x="9" y="13"/>
                    </a:cubicBezTo>
                    <a:cubicBezTo>
                      <a:pt x="9" y="14"/>
                      <a:pt x="10" y="15"/>
                      <a:pt x="11" y="16"/>
                    </a:cubicBezTo>
                    <a:cubicBezTo>
                      <a:pt x="14" y="17"/>
                      <a:pt x="16" y="16"/>
                      <a:pt x="17" y="14"/>
                    </a:cubicBezTo>
                    <a:cubicBezTo>
                      <a:pt x="18" y="12"/>
                      <a:pt x="17"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1" name="Freeform 408"/>
              <p:cNvSpPr>
                <a:spLocks noEditPoints="1"/>
              </p:cNvSpPr>
              <p:nvPr/>
            </p:nvSpPr>
            <p:spPr bwMode="auto">
              <a:xfrm>
                <a:off x="-4730750" y="3690938"/>
                <a:ext cx="53975" cy="50800"/>
              </a:xfrm>
              <a:custGeom>
                <a:avLst/>
                <a:gdLst>
                  <a:gd name="T0" fmla="*/ 12 w 25"/>
                  <a:gd name="T1" fmla="*/ 24 h 24"/>
                  <a:gd name="T2" fmla="*/ 6 w 25"/>
                  <a:gd name="T3" fmla="*/ 22 h 24"/>
                  <a:gd name="T4" fmla="*/ 1 w 25"/>
                  <a:gd name="T5" fmla="*/ 15 h 24"/>
                  <a:gd name="T6" fmla="*/ 3 w 25"/>
                  <a:gd name="T7" fmla="*/ 5 h 24"/>
                  <a:gd name="T8" fmla="*/ 13 w 25"/>
                  <a:gd name="T9" fmla="*/ 0 h 24"/>
                  <a:gd name="T10" fmla="*/ 19 w 25"/>
                  <a:gd name="T11" fmla="*/ 1 h 24"/>
                  <a:gd name="T12" fmla="*/ 22 w 25"/>
                  <a:gd name="T13" fmla="*/ 18 h 24"/>
                  <a:gd name="T14" fmla="*/ 12 w 25"/>
                  <a:gd name="T15" fmla="*/ 24 h 24"/>
                  <a:gd name="T16" fmla="*/ 13 w 25"/>
                  <a:gd name="T17" fmla="*/ 8 h 24"/>
                  <a:gd name="T18" fmla="*/ 10 w 25"/>
                  <a:gd name="T19" fmla="*/ 10 h 24"/>
                  <a:gd name="T20" fmla="*/ 9 w 25"/>
                  <a:gd name="T21" fmla="*/ 13 h 24"/>
                  <a:gd name="T22" fmla="*/ 10 w 25"/>
                  <a:gd name="T23" fmla="*/ 15 h 24"/>
                  <a:gd name="T24" fmla="*/ 15 w 25"/>
                  <a:gd name="T25" fmla="*/ 13 h 24"/>
                  <a:gd name="T26" fmla="*/ 14 w 25"/>
                  <a:gd name="T27" fmla="*/ 8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10" y="24"/>
                      <a:pt x="8" y="23"/>
                      <a:pt x="6" y="22"/>
                    </a:cubicBezTo>
                    <a:cubicBezTo>
                      <a:pt x="3" y="20"/>
                      <a:pt x="2" y="18"/>
                      <a:pt x="1" y="15"/>
                    </a:cubicBezTo>
                    <a:cubicBezTo>
                      <a:pt x="0" y="12"/>
                      <a:pt x="1" y="8"/>
                      <a:pt x="3" y="5"/>
                    </a:cubicBezTo>
                    <a:cubicBezTo>
                      <a:pt x="5" y="2"/>
                      <a:pt x="9" y="0"/>
                      <a:pt x="13" y="0"/>
                    </a:cubicBezTo>
                    <a:cubicBezTo>
                      <a:pt x="15" y="0"/>
                      <a:pt x="17" y="0"/>
                      <a:pt x="19" y="1"/>
                    </a:cubicBezTo>
                    <a:cubicBezTo>
                      <a:pt x="24" y="5"/>
                      <a:pt x="25" y="12"/>
                      <a:pt x="22" y="18"/>
                    </a:cubicBezTo>
                    <a:cubicBezTo>
                      <a:pt x="20" y="21"/>
                      <a:pt x="16" y="24"/>
                      <a:pt x="12" y="24"/>
                    </a:cubicBezTo>
                    <a:close/>
                    <a:moveTo>
                      <a:pt x="13" y="8"/>
                    </a:moveTo>
                    <a:cubicBezTo>
                      <a:pt x="12" y="8"/>
                      <a:pt x="11" y="9"/>
                      <a:pt x="10" y="10"/>
                    </a:cubicBezTo>
                    <a:cubicBezTo>
                      <a:pt x="9" y="11"/>
                      <a:pt x="9" y="12"/>
                      <a:pt x="9" y="13"/>
                    </a:cubicBezTo>
                    <a:cubicBezTo>
                      <a:pt x="9" y="14"/>
                      <a:pt x="9" y="15"/>
                      <a:pt x="10" y="15"/>
                    </a:cubicBezTo>
                    <a:cubicBezTo>
                      <a:pt x="12" y="16"/>
                      <a:pt x="14" y="15"/>
                      <a:pt x="15" y="13"/>
                    </a:cubicBezTo>
                    <a:cubicBezTo>
                      <a:pt x="16" y="11"/>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2" name="Freeform 409"/>
              <p:cNvSpPr>
                <a:spLocks noEditPoints="1"/>
              </p:cNvSpPr>
              <p:nvPr/>
            </p:nvSpPr>
            <p:spPr bwMode="auto">
              <a:xfrm>
                <a:off x="-4756150" y="3673475"/>
                <a:ext cx="52388" cy="50800"/>
              </a:xfrm>
              <a:custGeom>
                <a:avLst/>
                <a:gdLst>
                  <a:gd name="T0" fmla="*/ 11 w 25"/>
                  <a:gd name="T1" fmla="*/ 24 h 24"/>
                  <a:gd name="T2" fmla="*/ 5 w 25"/>
                  <a:gd name="T3" fmla="*/ 22 h 24"/>
                  <a:gd name="T4" fmla="*/ 1 w 25"/>
                  <a:gd name="T5" fmla="*/ 14 h 24"/>
                  <a:gd name="T6" fmla="*/ 3 w 25"/>
                  <a:gd name="T7" fmla="*/ 5 h 24"/>
                  <a:gd name="T8" fmla="*/ 13 w 25"/>
                  <a:gd name="T9" fmla="*/ 0 h 24"/>
                  <a:gd name="T10" fmla="*/ 19 w 25"/>
                  <a:gd name="T11" fmla="*/ 2 h 24"/>
                  <a:gd name="T12" fmla="*/ 22 w 25"/>
                  <a:gd name="T13" fmla="*/ 18 h 24"/>
                  <a:gd name="T14" fmla="*/ 11 w 25"/>
                  <a:gd name="T15" fmla="*/ 24 h 24"/>
                  <a:gd name="T16" fmla="*/ 13 w 25"/>
                  <a:gd name="T17" fmla="*/ 8 h 24"/>
                  <a:gd name="T18" fmla="*/ 10 w 25"/>
                  <a:gd name="T19" fmla="*/ 10 h 24"/>
                  <a:gd name="T20" fmla="*/ 9 w 25"/>
                  <a:gd name="T21" fmla="*/ 13 h 24"/>
                  <a:gd name="T22" fmla="*/ 10 w 25"/>
                  <a:gd name="T23" fmla="*/ 15 h 24"/>
                  <a:gd name="T24" fmla="*/ 15 w 25"/>
                  <a:gd name="T25" fmla="*/ 14 h 24"/>
                  <a:gd name="T26" fmla="*/ 14 w 25"/>
                  <a:gd name="T27" fmla="*/ 8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1" y="24"/>
                    </a:moveTo>
                    <a:cubicBezTo>
                      <a:pt x="9" y="24"/>
                      <a:pt x="7" y="23"/>
                      <a:pt x="5" y="22"/>
                    </a:cubicBezTo>
                    <a:cubicBezTo>
                      <a:pt x="3" y="20"/>
                      <a:pt x="1" y="17"/>
                      <a:pt x="1" y="14"/>
                    </a:cubicBezTo>
                    <a:cubicBezTo>
                      <a:pt x="0" y="11"/>
                      <a:pt x="1" y="8"/>
                      <a:pt x="3" y="5"/>
                    </a:cubicBezTo>
                    <a:cubicBezTo>
                      <a:pt x="5" y="2"/>
                      <a:pt x="9" y="0"/>
                      <a:pt x="13" y="0"/>
                    </a:cubicBezTo>
                    <a:cubicBezTo>
                      <a:pt x="15" y="0"/>
                      <a:pt x="17" y="0"/>
                      <a:pt x="19" y="2"/>
                    </a:cubicBezTo>
                    <a:cubicBezTo>
                      <a:pt x="24" y="5"/>
                      <a:pt x="25" y="12"/>
                      <a:pt x="22" y="18"/>
                    </a:cubicBezTo>
                    <a:cubicBezTo>
                      <a:pt x="19" y="21"/>
                      <a:pt x="15" y="24"/>
                      <a:pt x="11" y="24"/>
                    </a:cubicBezTo>
                    <a:close/>
                    <a:moveTo>
                      <a:pt x="13" y="8"/>
                    </a:moveTo>
                    <a:cubicBezTo>
                      <a:pt x="12" y="8"/>
                      <a:pt x="10" y="9"/>
                      <a:pt x="10" y="10"/>
                    </a:cubicBezTo>
                    <a:cubicBezTo>
                      <a:pt x="9" y="11"/>
                      <a:pt x="9" y="12"/>
                      <a:pt x="9" y="13"/>
                    </a:cubicBezTo>
                    <a:cubicBezTo>
                      <a:pt x="9" y="14"/>
                      <a:pt x="9" y="14"/>
                      <a:pt x="10" y="15"/>
                    </a:cubicBezTo>
                    <a:cubicBezTo>
                      <a:pt x="12" y="16"/>
                      <a:pt x="14" y="15"/>
                      <a:pt x="15" y="14"/>
                    </a:cubicBezTo>
                    <a:cubicBezTo>
                      <a:pt x="16" y="12"/>
                      <a:pt x="16" y="9"/>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3" name="Freeform 410"/>
              <p:cNvSpPr>
                <a:spLocks noEditPoints="1"/>
              </p:cNvSpPr>
              <p:nvPr/>
            </p:nvSpPr>
            <p:spPr bwMode="auto">
              <a:xfrm>
                <a:off x="-4783138" y="3654425"/>
                <a:ext cx="52388" cy="50800"/>
              </a:xfrm>
              <a:custGeom>
                <a:avLst/>
                <a:gdLst>
                  <a:gd name="T0" fmla="*/ 12 w 24"/>
                  <a:gd name="T1" fmla="*/ 24 h 24"/>
                  <a:gd name="T2" fmla="*/ 9 w 24"/>
                  <a:gd name="T3" fmla="*/ 24 h 24"/>
                  <a:gd name="T4" fmla="*/ 9 w 24"/>
                  <a:gd name="T5" fmla="*/ 24 h 24"/>
                  <a:gd name="T6" fmla="*/ 5 w 24"/>
                  <a:gd name="T7" fmla="*/ 22 h 24"/>
                  <a:gd name="T8" fmla="*/ 1 w 24"/>
                  <a:gd name="T9" fmla="*/ 14 h 24"/>
                  <a:gd name="T10" fmla="*/ 4 w 24"/>
                  <a:gd name="T11" fmla="*/ 5 h 24"/>
                  <a:gd name="T12" fmla="*/ 13 w 24"/>
                  <a:gd name="T13" fmla="*/ 0 h 24"/>
                  <a:gd name="T14" fmla="*/ 20 w 24"/>
                  <a:gd name="T15" fmla="*/ 2 h 24"/>
                  <a:gd name="T16" fmla="*/ 23 w 24"/>
                  <a:gd name="T17" fmla="*/ 6 h 24"/>
                  <a:gd name="T18" fmla="*/ 24 w 24"/>
                  <a:gd name="T19" fmla="*/ 10 h 24"/>
                  <a:gd name="T20" fmla="*/ 22 w 24"/>
                  <a:gd name="T21" fmla="*/ 19 h 24"/>
                  <a:gd name="T22" fmla="*/ 14 w 24"/>
                  <a:gd name="T23" fmla="*/ 24 h 24"/>
                  <a:gd name="T24" fmla="*/ 12 w 24"/>
                  <a:gd name="T25" fmla="*/ 24 h 24"/>
                  <a:gd name="T26" fmla="*/ 11 w 24"/>
                  <a:gd name="T27" fmla="*/ 16 h 24"/>
                  <a:gd name="T28" fmla="*/ 12 w 24"/>
                  <a:gd name="T29" fmla="*/ 16 h 24"/>
                  <a:gd name="T30" fmla="*/ 15 w 24"/>
                  <a:gd name="T31" fmla="*/ 14 h 24"/>
                  <a:gd name="T32" fmla="*/ 16 w 24"/>
                  <a:gd name="T33" fmla="*/ 11 h 24"/>
                  <a:gd name="T34" fmla="*/ 16 w 24"/>
                  <a:gd name="T35" fmla="*/ 10 h 24"/>
                  <a:gd name="T36" fmla="*/ 15 w 24"/>
                  <a:gd name="T37" fmla="*/ 10 h 24"/>
                  <a:gd name="T38" fmla="*/ 15 w 24"/>
                  <a:gd name="T39" fmla="*/ 9 h 24"/>
                  <a:gd name="T40" fmla="*/ 10 w 24"/>
                  <a:gd name="T41" fmla="*/ 10 h 24"/>
                  <a:gd name="T42" fmla="*/ 9 w 24"/>
                  <a:gd name="T43" fmla="*/ 13 h 24"/>
                  <a:gd name="T44" fmla="*/ 10 w 24"/>
                  <a:gd name="T45" fmla="*/ 15 h 24"/>
                  <a:gd name="T46" fmla="*/ 11 w 24"/>
                  <a:gd name="T4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4">
                    <a:moveTo>
                      <a:pt x="12" y="24"/>
                    </a:moveTo>
                    <a:cubicBezTo>
                      <a:pt x="11" y="24"/>
                      <a:pt x="10" y="24"/>
                      <a:pt x="9" y="24"/>
                    </a:cubicBezTo>
                    <a:cubicBezTo>
                      <a:pt x="9" y="24"/>
                      <a:pt x="9" y="24"/>
                      <a:pt x="9" y="24"/>
                    </a:cubicBezTo>
                    <a:cubicBezTo>
                      <a:pt x="8" y="23"/>
                      <a:pt x="6" y="23"/>
                      <a:pt x="5" y="22"/>
                    </a:cubicBezTo>
                    <a:cubicBezTo>
                      <a:pt x="3" y="20"/>
                      <a:pt x="1" y="17"/>
                      <a:pt x="1" y="14"/>
                    </a:cubicBezTo>
                    <a:cubicBezTo>
                      <a:pt x="0" y="11"/>
                      <a:pt x="1" y="8"/>
                      <a:pt x="4" y="5"/>
                    </a:cubicBezTo>
                    <a:cubicBezTo>
                      <a:pt x="6" y="2"/>
                      <a:pt x="10" y="0"/>
                      <a:pt x="13" y="0"/>
                    </a:cubicBezTo>
                    <a:cubicBezTo>
                      <a:pt x="16" y="0"/>
                      <a:pt x="18" y="1"/>
                      <a:pt x="20" y="2"/>
                    </a:cubicBezTo>
                    <a:cubicBezTo>
                      <a:pt x="21" y="3"/>
                      <a:pt x="22" y="5"/>
                      <a:pt x="23" y="6"/>
                    </a:cubicBezTo>
                    <a:cubicBezTo>
                      <a:pt x="23" y="7"/>
                      <a:pt x="24" y="9"/>
                      <a:pt x="24" y="10"/>
                    </a:cubicBezTo>
                    <a:cubicBezTo>
                      <a:pt x="24" y="13"/>
                      <a:pt x="23" y="16"/>
                      <a:pt x="22" y="19"/>
                    </a:cubicBezTo>
                    <a:cubicBezTo>
                      <a:pt x="20" y="21"/>
                      <a:pt x="17" y="23"/>
                      <a:pt x="14" y="24"/>
                    </a:cubicBezTo>
                    <a:cubicBezTo>
                      <a:pt x="13" y="24"/>
                      <a:pt x="12" y="24"/>
                      <a:pt x="12" y="24"/>
                    </a:cubicBezTo>
                    <a:close/>
                    <a:moveTo>
                      <a:pt x="11" y="16"/>
                    </a:moveTo>
                    <a:cubicBezTo>
                      <a:pt x="11" y="16"/>
                      <a:pt x="12" y="16"/>
                      <a:pt x="12" y="16"/>
                    </a:cubicBezTo>
                    <a:cubicBezTo>
                      <a:pt x="13" y="16"/>
                      <a:pt x="14" y="15"/>
                      <a:pt x="15" y="14"/>
                    </a:cubicBezTo>
                    <a:cubicBezTo>
                      <a:pt x="16" y="13"/>
                      <a:pt x="16" y="12"/>
                      <a:pt x="16" y="11"/>
                    </a:cubicBezTo>
                    <a:cubicBezTo>
                      <a:pt x="16" y="11"/>
                      <a:pt x="16" y="10"/>
                      <a:pt x="16" y="10"/>
                    </a:cubicBezTo>
                    <a:cubicBezTo>
                      <a:pt x="15" y="10"/>
                      <a:pt x="15" y="10"/>
                      <a:pt x="15" y="10"/>
                    </a:cubicBezTo>
                    <a:cubicBezTo>
                      <a:pt x="15" y="9"/>
                      <a:pt x="15" y="9"/>
                      <a:pt x="15" y="9"/>
                    </a:cubicBezTo>
                    <a:cubicBezTo>
                      <a:pt x="14" y="8"/>
                      <a:pt x="11" y="8"/>
                      <a:pt x="10" y="10"/>
                    </a:cubicBezTo>
                    <a:cubicBezTo>
                      <a:pt x="9" y="11"/>
                      <a:pt x="9" y="12"/>
                      <a:pt x="9" y="13"/>
                    </a:cubicBezTo>
                    <a:cubicBezTo>
                      <a:pt x="9" y="14"/>
                      <a:pt x="9" y="15"/>
                      <a:pt x="10" y="15"/>
                    </a:cubicBezTo>
                    <a:cubicBezTo>
                      <a:pt x="10" y="16"/>
                      <a:pt x="11"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4" name="Freeform 411"/>
              <p:cNvSpPr>
                <a:spLocks noEditPoints="1"/>
              </p:cNvSpPr>
              <p:nvPr/>
            </p:nvSpPr>
            <p:spPr bwMode="auto">
              <a:xfrm>
                <a:off x="-4806950" y="3633788"/>
                <a:ext cx="52388" cy="52388"/>
              </a:xfrm>
              <a:custGeom>
                <a:avLst/>
                <a:gdLst>
                  <a:gd name="T0" fmla="*/ 11 w 24"/>
                  <a:gd name="T1" fmla="*/ 24 h 24"/>
                  <a:gd name="T2" fmla="*/ 4 w 24"/>
                  <a:gd name="T3" fmla="*/ 21 h 24"/>
                  <a:gd name="T4" fmla="*/ 0 w 24"/>
                  <a:gd name="T5" fmla="*/ 13 h 24"/>
                  <a:gd name="T6" fmla="*/ 3 w 24"/>
                  <a:gd name="T7" fmla="*/ 5 h 24"/>
                  <a:gd name="T8" fmla="*/ 13 w 24"/>
                  <a:gd name="T9" fmla="*/ 0 h 24"/>
                  <a:gd name="T10" fmla="*/ 20 w 24"/>
                  <a:gd name="T11" fmla="*/ 3 h 24"/>
                  <a:gd name="T12" fmla="*/ 24 w 24"/>
                  <a:gd name="T13" fmla="*/ 11 h 24"/>
                  <a:gd name="T14" fmla="*/ 21 w 24"/>
                  <a:gd name="T15" fmla="*/ 19 h 24"/>
                  <a:gd name="T16" fmla="*/ 13 w 24"/>
                  <a:gd name="T17" fmla="*/ 24 h 24"/>
                  <a:gd name="T18" fmla="*/ 11 w 24"/>
                  <a:gd name="T19" fmla="*/ 24 h 24"/>
                  <a:gd name="T20" fmla="*/ 13 w 24"/>
                  <a:gd name="T21" fmla="*/ 8 h 24"/>
                  <a:gd name="T22" fmla="*/ 10 w 24"/>
                  <a:gd name="T23" fmla="*/ 10 h 24"/>
                  <a:gd name="T24" fmla="*/ 8 w 24"/>
                  <a:gd name="T25" fmla="*/ 13 h 24"/>
                  <a:gd name="T26" fmla="*/ 9 w 24"/>
                  <a:gd name="T27" fmla="*/ 15 h 24"/>
                  <a:gd name="T28" fmla="*/ 11 w 24"/>
                  <a:gd name="T29" fmla="*/ 16 h 24"/>
                  <a:gd name="T30" fmla="*/ 12 w 24"/>
                  <a:gd name="T31" fmla="*/ 16 h 24"/>
                  <a:gd name="T32" fmla="*/ 15 w 24"/>
                  <a:gd name="T33" fmla="*/ 14 h 24"/>
                  <a:gd name="T34" fmla="*/ 16 w 24"/>
                  <a:gd name="T35" fmla="*/ 11 h 24"/>
                  <a:gd name="T36" fmla="*/ 14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2" y="19"/>
                      <a:pt x="1" y="17"/>
                      <a:pt x="0" y="13"/>
                    </a:cubicBezTo>
                    <a:cubicBezTo>
                      <a:pt x="0" y="10"/>
                      <a:pt x="1" y="7"/>
                      <a:pt x="3" y="5"/>
                    </a:cubicBezTo>
                    <a:cubicBezTo>
                      <a:pt x="6" y="2"/>
                      <a:pt x="9" y="0"/>
                      <a:pt x="13" y="0"/>
                    </a:cubicBezTo>
                    <a:cubicBezTo>
                      <a:pt x="15" y="0"/>
                      <a:pt x="18" y="1"/>
                      <a:pt x="20" y="3"/>
                    </a:cubicBezTo>
                    <a:cubicBezTo>
                      <a:pt x="22" y="5"/>
                      <a:pt x="23" y="8"/>
                      <a:pt x="24" y="11"/>
                    </a:cubicBezTo>
                    <a:cubicBezTo>
                      <a:pt x="24" y="14"/>
                      <a:pt x="23" y="17"/>
                      <a:pt x="21" y="19"/>
                    </a:cubicBezTo>
                    <a:cubicBezTo>
                      <a:pt x="19" y="22"/>
                      <a:pt x="16" y="23"/>
                      <a:pt x="13" y="24"/>
                    </a:cubicBezTo>
                    <a:cubicBezTo>
                      <a:pt x="12" y="24"/>
                      <a:pt x="12" y="24"/>
                      <a:pt x="11" y="24"/>
                    </a:cubicBezTo>
                    <a:close/>
                    <a:moveTo>
                      <a:pt x="13" y="8"/>
                    </a:moveTo>
                    <a:cubicBezTo>
                      <a:pt x="12" y="8"/>
                      <a:pt x="10" y="9"/>
                      <a:pt x="10" y="10"/>
                    </a:cubicBezTo>
                    <a:cubicBezTo>
                      <a:pt x="9" y="11"/>
                      <a:pt x="8" y="12"/>
                      <a:pt x="8" y="13"/>
                    </a:cubicBezTo>
                    <a:cubicBezTo>
                      <a:pt x="8" y="14"/>
                      <a:pt x="9" y="14"/>
                      <a:pt x="9" y="15"/>
                    </a:cubicBezTo>
                    <a:cubicBezTo>
                      <a:pt x="10" y="16"/>
                      <a:pt x="11" y="16"/>
                      <a:pt x="11" y="16"/>
                    </a:cubicBezTo>
                    <a:cubicBezTo>
                      <a:pt x="12" y="16"/>
                      <a:pt x="12" y="16"/>
                      <a:pt x="12" y="16"/>
                    </a:cubicBezTo>
                    <a:cubicBezTo>
                      <a:pt x="13" y="16"/>
                      <a:pt x="14" y="15"/>
                      <a:pt x="15" y="14"/>
                    </a:cubicBezTo>
                    <a:cubicBezTo>
                      <a:pt x="15" y="13"/>
                      <a:pt x="16"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5" name="Freeform 412"/>
              <p:cNvSpPr>
                <a:spLocks noEditPoints="1"/>
              </p:cNvSpPr>
              <p:nvPr/>
            </p:nvSpPr>
            <p:spPr bwMode="auto">
              <a:xfrm>
                <a:off x="-4830763" y="3614738"/>
                <a:ext cx="52388" cy="49213"/>
              </a:xfrm>
              <a:custGeom>
                <a:avLst/>
                <a:gdLst>
                  <a:gd name="T0" fmla="*/ 11 w 24"/>
                  <a:gd name="T1" fmla="*/ 23 h 23"/>
                  <a:gd name="T2" fmla="*/ 4 w 24"/>
                  <a:gd name="T3" fmla="*/ 20 h 23"/>
                  <a:gd name="T4" fmla="*/ 0 w 24"/>
                  <a:gd name="T5" fmla="*/ 12 h 23"/>
                  <a:gd name="T6" fmla="*/ 4 w 24"/>
                  <a:gd name="T7" fmla="*/ 4 h 23"/>
                  <a:gd name="T8" fmla="*/ 13 w 24"/>
                  <a:gd name="T9" fmla="*/ 0 h 23"/>
                  <a:gd name="T10" fmla="*/ 20 w 24"/>
                  <a:gd name="T11" fmla="*/ 2 h 23"/>
                  <a:gd name="T12" fmla="*/ 24 w 24"/>
                  <a:gd name="T13" fmla="*/ 11 h 23"/>
                  <a:gd name="T14" fmla="*/ 21 w 24"/>
                  <a:gd name="T15" fmla="*/ 19 h 23"/>
                  <a:gd name="T16" fmla="*/ 13 w 24"/>
                  <a:gd name="T17" fmla="*/ 23 h 23"/>
                  <a:gd name="T18" fmla="*/ 11 w 24"/>
                  <a:gd name="T19" fmla="*/ 23 h 23"/>
                  <a:gd name="T20" fmla="*/ 13 w 24"/>
                  <a:gd name="T21" fmla="*/ 8 h 23"/>
                  <a:gd name="T22" fmla="*/ 10 w 24"/>
                  <a:gd name="T23" fmla="*/ 9 h 23"/>
                  <a:gd name="T24" fmla="*/ 8 w 24"/>
                  <a:gd name="T25" fmla="*/ 12 h 23"/>
                  <a:gd name="T26" fmla="*/ 9 w 24"/>
                  <a:gd name="T27" fmla="*/ 14 h 23"/>
                  <a:gd name="T28" fmla="*/ 11 w 24"/>
                  <a:gd name="T29" fmla="*/ 15 h 23"/>
                  <a:gd name="T30" fmla="*/ 12 w 24"/>
                  <a:gd name="T31" fmla="*/ 15 h 23"/>
                  <a:gd name="T32" fmla="*/ 14 w 24"/>
                  <a:gd name="T33" fmla="*/ 14 h 23"/>
                  <a:gd name="T34" fmla="*/ 16 w 24"/>
                  <a:gd name="T35" fmla="*/ 11 h 23"/>
                  <a:gd name="T36" fmla="*/ 15 w 24"/>
                  <a:gd name="T37" fmla="*/ 8 h 23"/>
                  <a:gd name="T38" fmla="*/ 13 w 24"/>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3">
                    <a:moveTo>
                      <a:pt x="11" y="23"/>
                    </a:moveTo>
                    <a:cubicBezTo>
                      <a:pt x="8" y="23"/>
                      <a:pt x="6" y="22"/>
                      <a:pt x="4" y="20"/>
                    </a:cubicBezTo>
                    <a:cubicBezTo>
                      <a:pt x="2" y="18"/>
                      <a:pt x="0" y="15"/>
                      <a:pt x="0" y="12"/>
                    </a:cubicBezTo>
                    <a:cubicBezTo>
                      <a:pt x="0" y="9"/>
                      <a:pt x="2" y="6"/>
                      <a:pt x="4" y="4"/>
                    </a:cubicBezTo>
                    <a:cubicBezTo>
                      <a:pt x="6" y="1"/>
                      <a:pt x="10" y="0"/>
                      <a:pt x="13" y="0"/>
                    </a:cubicBezTo>
                    <a:cubicBezTo>
                      <a:pt x="16" y="0"/>
                      <a:pt x="18" y="1"/>
                      <a:pt x="20" y="2"/>
                    </a:cubicBezTo>
                    <a:cubicBezTo>
                      <a:pt x="23" y="5"/>
                      <a:pt x="24" y="8"/>
                      <a:pt x="24" y="11"/>
                    </a:cubicBezTo>
                    <a:cubicBezTo>
                      <a:pt x="24" y="14"/>
                      <a:pt x="23" y="17"/>
                      <a:pt x="21" y="19"/>
                    </a:cubicBezTo>
                    <a:cubicBezTo>
                      <a:pt x="18" y="21"/>
                      <a:pt x="16" y="23"/>
                      <a:pt x="13" y="23"/>
                    </a:cubicBezTo>
                    <a:cubicBezTo>
                      <a:pt x="12" y="23"/>
                      <a:pt x="12" y="23"/>
                      <a:pt x="11" y="23"/>
                    </a:cubicBezTo>
                    <a:close/>
                    <a:moveTo>
                      <a:pt x="13" y="8"/>
                    </a:moveTo>
                    <a:cubicBezTo>
                      <a:pt x="12" y="8"/>
                      <a:pt x="11" y="8"/>
                      <a:pt x="10" y="9"/>
                    </a:cubicBezTo>
                    <a:cubicBezTo>
                      <a:pt x="9" y="10"/>
                      <a:pt x="8" y="11"/>
                      <a:pt x="8" y="12"/>
                    </a:cubicBezTo>
                    <a:cubicBezTo>
                      <a:pt x="8" y="13"/>
                      <a:pt x="9" y="14"/>
                      <a:pt x="9" y="14"/>
                    </a:cubicBezTo>
                    <a:cubicBezTo>
                      <a:pt x="10" y="15"/>
                      <a:pt x="11" y="15"/>
                      <a:pt x="11" y="15"/>
                    </a:cubicBezTo>
                    <a:cubicBezTo>
                      <a:pt x="12" y="15"/>
                      <a:pt x="12" y="15"/>
                      <a:pt x="12" y="15"/>
                    </a:cubicBezTo>
                    <a:cubicBezTo>
                      <a:pt x="13" y="15"/>
                      <a:pt x="14" y="14"/>
                      <a:pt x="14" y="14"/>
                    </a:cubicBezTo>
                    <a:cubicBezTo>
                      <a:pt x="15" y="13"/>
                      <a:pt x="16" y="12"/>
                      <a:pt x="16" y="11"/>
                    </a:cubicBezTo>
                    <a:cubicBezTo>
                      <a:pt x="16" y="10"/>
                      <a:pt x="15" y="9"/>
                      <a:pt x="15"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6" name="Freeform 413"/>
              <p:cNvSpPr>
                <a:spLocks noEditPoints="1"/>
              </p:cNvSpPr>
              <p:nvPr/>
            </p:nvSpPr>
            <p:spPr bwMode="auto">
              <a:xfrm>
                <a:off x="-4851400" y="3594100"/>
                <a:ext cx="50800" cy="49213"/>
              </a:xfrm>
              <a:custGeom>
                <a:avLst/>
                <a:gdLst>
                  <a:gd name="T0" fmla="*/ 11 w 24"/>
                  <a:gd name="T1" fmla="*/ 23 h 23"/>
                  <a:gd name="T2" fmla="*/ 3 w 24"/>
                  <a:gd name="T3" fmla="*/ 20 h 23"/>
                  <a:gd name="T4" fmla="*/ 0 w 24"/>
                  <a:gd name="T5" fmla="*/ 12 h 23"/>
                  <a:gd name="T6" fmla="*/ 4 w 24"/>
                  <a:gd name="T7" fmla="*/ 3 h 23"/>
                  <a:gd name="T8" fmla="*/ 12 w 24"/>
                  <a:gd name="T9" fmla="*/ 0 h 23"/>
                  <a:gd name="T10" fmla="*/ 20 w 24"/>
                  <a:gd name="T11" fmla="*/ 3 h 23"/>
                  <a:gd name="T12" fmla="*/ 20 w 24"/>
                  <a:gd name="T13" fmla="*/ 19 h 23"/>
                  <a:gd name="T14" fmla="*/ 11 w 24"/>
                  <a:gd name="T15" fmla="*/ 23 h 23"/>
                  <a:gd name="T16" fmla="*/ 12 w 24"/>
                  <a:gd name="T17" fmla="*/ 8 h 23"/>
                  <a:gd name="T18" fmla="*/ 9 w 24"/>
                  <a:gd name="T19" fmla="*/ 9 h 23"/>
                  <a:gd name="T20" fmla="*/ 8 w 24"/>
                  <a:gd name="T21" fmla="*/ 12 h 23"/>
                  <a:gd name="T22" fmla="*/ 9 w 24"/>
                  <a:gd name="T23" fmla="*/ 14 h 23"/>
                  <a:gd name="T24" fmla="*/ 11 w 24"/>
                  <a:gd name="T25" fmla="*/ 15 h 23"/>
                  <a:gd name="T26" fmla="*/ 14 w 24"/>
                  <a:gd name="T27" fmla="*/ 14 h 23"/>
                  <a:gd name="T28" fmla="*/ 14 w 24"/>
                  <a:gd name="T29" fmla="*/ 8 h 23"/>
                  <a:gd name="T30" fmla="*/ 12 w 24"/>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3">
                    <a:moveTo>
                      <a:pt x="11" y="23"/>
                    </a:moveTo>
                    <a:cubicBezTo>
                      <a:pt x="8" y="23"/>
                      <a:pt x="5" y="22"/>
                      <a:pt x="3" y="20"/>
                    </a:cubicBezTo>
                    <a:cubicBezTo>
                      <a:pt x="1" y="18"/>
                      <a:pt x="0" y="15"/>
                      <a:pt x="0" y="12"/>
                    </a:cubicBezTo>
                    <a:cubicBezTo>
                      <a:pt x="0" y="8"/>
                      <a:pt x="1" y="5"/>
                      <a:pt x="4" y="3"/>
                    </a:cubicBezTo>
                    <a:cubicBezTo>
                      <a:pt x="6" y="1"/>
                      <a:pt x="9" y="0"/>
                      <a:pt x="12" y="0"/>
                    </a:cubicBezTo>
                    <a:cubicBezTo>
                      <a:pt x="15" y="0"/>
                      <a:pt x="18" y="1"/>
                      <a:pt x="20" y="3"/>
                    </a:cubicBezTo>
                    <a:cubicBezTo>
                      <a:pt x="24" y="7"/>
                      <a:pt x="24" y="14"/>
                      <a:pt x="20" y="19"/>
                    </a:cubicBezTo>
                    <a:cubicBezTo>
                      <a:pt x="17" y="22"/>
                      <a:pt x="14" y="23"/>
                      <a:pt x="11" y="23"/>
                    </a:cubicBezTo>
                    <a:close/>
                    <a:moveTo>
                      <a:pt x="12" y="8"/>
                    </a:moveTo>
                    <a:cubicBezTo>
                      <a:pt x="11" y="8"/>
                      <a:pt x="10" y="8"/>
                      <a:pt x="9" y="9"/>
                    </a:cubicBezTo>
                    <a:cubicBezTo>
                      <a:pt x="8" y="10"/>
                      <a:pt x="8" y="11"/>
                      <a:pt x="8" y="12"/>
                    </a:cubicBezTo>
                    <a:cubicBezTo>
                      <a:pt x="8" y="13"/>
                      <a:pt x="8" y="13"/>
                      <a:pt x="9" y="14"/>
                    </a:cubicBezTo>
                    <a:cubicBezTo>
                      <a:pt x="9" y="15"/>
                      <a:pt x="10" y="15"/>
                      <a:pt x="11" y="15"/>
                    </a:cubicBezTo>
                    <a:cubicBezTo>
                      <a:pt x="12" y="15"/>
                      <a:pt x="13" y="14"/>
                      <a:pt x="14" y="14"/>
                    </a:cubicBezTo>
                    <a:cubicBezTo>
                      <a:pt x="15" y="12"/>
                      <a:pt x="16" y="10"/>
                      <a:pt x="14" y="8"/>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7" name="Freeform 414"/>
              <p:cNvSpPr>
                <a:spLocks noEditPoints="1"/>
              </p:cNvSpPr>
              <p:nvPr/>
            </p:nvSpPr>
            <p:spPr bwMode="auto">
              <a:xfrm>
                <a:off x="-4759325" y="3713163"/>
                <a:ext cx="55563" cy="52388"/>
              </a:xfrm>
              <a:custGeom>
                <a:avLst/>
                <a:gdLst>
                  <a:gd name="T0" fmla="*/ 13 w 26"/>
                  <a:gd name="T1" fmla="*/ 24 h 24"/>
                  <a:gd name="T2" fmla="*/ 6 w 26"/>
                  <a:gd name="T3" fmla="*/ 22 h 24"/>
                  <a:gd name="T4" fmla="*/ 1 w 26"/>
                  <a:gd name="T5" fmla="*/ 15 h 24"/>
                  <a:gd name="T6" fmla="*/ 3 w 26"/>
                  <a:gd name="T7" fmla="*/ 5 h 24"/>
                  <a:gd name="T8" fmla="*/ 13 w 26"/>
                  <a:gd name="T9" fmla="*/ 0 h 24"/>
                  <a:gd name="T10" fmla="*/ 19 w 26"/>
                  <a:gd name="T11" fmla="*/ 2 h 24"/>
                  <a:gd name="T12" fmla="*/ 23 w 26"/>
                  <a:gd name="T13" fmla="*/ 18 h 24"/>
                  <a:gd name="T14" fmla="*/ 13 w 26"/>
                  <a:gd name="T15" fmla="*/ 24 h 24"/>
                  <a:gd name="T16" fmla="*/ 13 w 26"/>
                  <a:gd name="T17" fmla="*/ 8 h 24"/>
                  <a:gd name="T18" fmla="*/ 10 w 26"/>
                  <a:gd name="T19" fmla="*/ 10 h 24"/>
                  <a:gd name="T20" fmla="*/ 9 w 26"/>
                  <a:gd name="T21" fmla="*/ 13 h 24"/>
                  <a:gd name="T22" fmla="*/ 11 w 26"/>
                  <a:gd name="T23" fmla="*/ 15 h 24"/>
                  <a:gd name="T24" fmla="*/ 13 w 26"/>
                  <a:gd name="T25" fmla="*/ 16 h 24"/>
                  <a:gd name="T26" fmla="*/ 16 w 26"/>
                  <a:gd name="T27" fmla="*/ 14 h 24"/>
                  <a:gd name="T28" fmla="*/ 15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8" y="23"/>
                      <a:pt x="6" y="22"/>
                    </a:cubicBezTo>
                    <a:cubicBezTo>
                      <a:pt x="4" y="20"/>
                      <a:pt x="2" y="18"/>
                      <a:pt x="1" y="15"/>
                    </a:cubicBezTo>
                    <a:cubicBezTo>
                      <a:pt x="0" y="11"/>
                      <a:pt x="1" y="8"/>
                      <a:pt x="3" y="5"/>
                    </a:cubicBezTo>
                    <a:cubicBezTo>
                      <a:pt x="5" y="2"/>
                      <a:pt x="9" y="0"/>
                      <a:pt x="13" y="0"/>
                    </a:cubicBezTo>
                    <a:cubicBezTo>
                      <a:pt x="16" y="0"/>
                      <a:pt x="18" y="0"/>
                      <a:pt x="19" y="2"/>
                    </a:cubicBezTo>
                    <a:cubicBezTo>
                      <a:pt x="25" y="5"/>
                      <a:pt x="26" y="12"/>
                      <a:pt x="23" y="18"/>
                    </a:cubicBezTo>
                    <a:cubicBezTo>
                      <a:pt x="21" y="22"/>
                      <a:pt x="17" y="24"/>
                      <a:pt x="13" y="24"/>
                    </a:cubicBezTo>
                    <a:close/>
                    <a:moveTo>
                      <a:pt x="13" y="8"/>
                    </a:moveTo>
                    <a:cubicBezTo>
                      <a:pt x="12" y="8"/>
                      <a:pt x="11" y="9"/>
                      <a:pt x="10" y="10"/>
                    </a:cubicBezTo>
                    <a:cubicBezTo>
                      <a:pt x="9" y="11"/>
                      <a:pt x="9" y="12"/>
                      <a:pt x="9" y="13"/>
                    </a:cubicBezTo>
                    <a:cubicBezTo>
                      <a:pt x="9" y="14"/>
                      <a:pt x="10" y="15"/>
                      <a:pt x="11" y="15"/>
                    </a:cubicBezTo>
                    <a:cubicBezTo>
                      <a:pt x="11" y="16"/>
                      <a:pt x="12" y="16"/>
                      <a:pt x="13" y="16"/>
                    </a:cubicBezTo>
                    <a:cubicBezTo>
                      <a:pt x="14" y="16"/>
                      <a:pt x="15" y="15"/>
                      <a:pt x="16" y="14"/>
                    </a:cubicBezTo>
                    <a:cubicBezTo>
                      <a:pt x="17" y="12"/>
                      <a:pt x="17" y="9"/>
                      <a:pt x="15" y="8"/>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8" name="Freeform 415"/>
              <p:cNvSpPr>
                <a:spLocks noEditPoints="1"/>
              </p:cNvSpPr>
              <p:nvPr/>
            </p:nvSpPr>
            <p:spPr bwMode="auto">
              <a:xfrm>
                <a:off x="-4784725" y="3694113"/>
                <a:ext cx="53975" cy="52388"/>
              </a:xfrm>
              <a:custGeom>
                <a:avLst/>
                <a:gdLst>
                  <a:gd name="T0" fmla="*/ 12 w 25"/>
                  <a:gd name="T1" fmla="*/ 24 h 24"/>
                  <a:gd name="T2" fmla="*/ 5 w 25"/>
                  <a:gd name="T3" fmla="*/ 22 h 24"/>
                  <a:gd name="T4" fmla="*/ 0 w 25"/>
                  <a:gd name="T5" fmla="*/ 14 h 24"/>
                  <a:gd name="T6" fmla="*/ 3 w 25"/>
                  <a:gd name="T7" fmla="*/ 5 h 24"/>
                  <a:gd name="T8" fmla="*/ 13 w 25"/>
                  <a:gd name="T9" fmla="*/ 0 h 24"/>
                  <a:gd name="T10" fmla="*/ 19 w 25"/>
                  <a:gd name="T11" fmla="*/ 2 h 24"/>
                  <a:gd name="T12" fmla="*/ 22 w 25"/>
                  <a:gd name="T13" fmla="*/ 19 h 24"/>
                  <a:gd name="T14" fmla="*/ 12 w 25"/>
                  <a:gd name="T15" fmla="*/ 24 h 24"/>
                  <a:gd name="T16" fmla="*/ 13 w 25"/>
                  <a:gd name="T17" fmla="*/ 8 h 24"/>
                  <a:gd name="T18" fmla="*/ 9 w 25"/>
                  <a:gd name="T19" fmla="*/ 10 h 24"/>
                  <a:gd name="T20" fmla="*/ 8 w 25"/>
                  <a:gd name="T21" fmla="*/ 13 h 24"/>
                  <a:gd name="T22" fmla="*/ 10 w 25"/>
                  <a:gd name="T23" fmla="*/ 16 h 24"/>
                  <a:gd name="T24" fmla="*/ 15 w 25"/>
                  <a:gd name="T25" fmla="*/ 14 h 24"/>
                  <a:gd name="T26" fmla="*/ 15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7" y="24"/>
                      <a:pt x="5" y="22"/>
                    </a:cubicBezTo>
                    <a:cubicBezTo>
                      <a:pt x="3" y="20"/>
                      <a:pt x="1" y="18"/>
                      <a:pt x="0" y="14"/>
                    </a:cubicBezTo>
                    <a:cubicBezTo>
                      <a:pt x="0" y="11"/>
                      <a:pt x="1" y="8"/>
                      <a:pt x="3" y="5"/>
                    </a:cubicBezTo>
                    <a:cubicBezTo>
                      <a:pt x="5" y="2"/>
                      <a:pt x="9" y="0"/>
                      <a:pt x="13" y="0"/>
                    </a:cubicBezTo>
                    <a:cubicBezTo>
                      <a:pt x="15" y="0"/>
                      <a:pt x="17" y="1"/>
                      <a:pt x="19" y="2"/>
                    </a:cubicBezTo>
                    <a:cubicBezTo>
                      <a:pt x="24" y="6"/>
                      <a:pt x="25" y="13"/>
                      <a:pt x="22" y="19"/>
                    </a:cubicBezTo>
                    <a:cubicBezTo>
                      <a:pt x="19" y="22"/>
                      <a:pt x="16" y="24"/>
                      <a:pt x="12" y="24"/>
                    </a:cubicBezTo>
                    <a:close/>
                    <a:moveTo>
                      <a:pt x="13" y="8"/>
                    </a:moveTo>
                    <a:cubicBezTo>
                      <a:pt x="11" y="8"/>
                      <a:pt x="10" y="9"/>
                      <a:pt x="9" y="10"/>
                    </a:cubicBezTo>
                    <a:cubicBezTo>
                      <a:pt x="8" y="11"/>
                      <a:pt x="8" y="12"/>
                      <a:pt x="8" y="13"/>
                    </a:cubicBezTo>
                    <a:cubicBezTo>
                      <a:pt x="8" y="14"/>
                      <a:pt x="9" y="15"/>
                      <a:pt x="10" y="16"/>
                    </a:cubicBezTo>
                    <a:cubicBezTo>
                      <a:pt x="11" y="17"/>
                      <a:pt x="14" y="16"/>
                      <a:pt x="15" y="14"/>
                    </a:cubicBezTo>
                    <a:cubicBezTo>
                      <a:pt x="16" y="13"/>
                      <a:pt x="16"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9" name="Freeform 416"/>
              <p:cNvSpPr>
                <a:spLocks noEditPoints="1"/>
              </p:cNvSpPr>
              <p:nvPr/>
            </p:nvSpPr>
            <p:spPr bwMode="auto">
              <a:xfrm>
                <a:off x="-4810125" y="3675063"/>
                <a:ext cx="53975" cy="52388"/>
              </a:xfrm>
              <a:custGeom>
                <a:avLst/>
                <a:gdLst>
                  <a:gd name="T0" fmla="*/ 12 w 25"/>
                  <a:gd name="T1" fmla="*/ 24 h 24"/>
                  <a:gd name="T2" fmla="*/ 4 w 25"/>
                  <a:gd name="T3" fmla="*/ 22 h 24"/>
                  <a:gd name="T4" fmla="*/ 0 w 25"/>
                  <a:gd name="T5" fmla="*/ 14 h 24"/>
                  <a:gd name="T6" fmla="*/ 3 w 25"/>
                  <a:gd name="T7" fmla="*/ 5 h 24"/>
                  <a:gd name="T8" fmla="*/ 12 w 25"/>
                  <a:gd name="T9" fmla="*/ 0 h 24"/>
                  <a:gd name="T10" fmla="*/ 19 w 25"/>
                  <a:gd name="T11" fmla="*/ 2 h 24"/>
                  <a:gd name="T12" fmla="*/ 21 w 25"/>
                  <a:gd name="T13" fmla="*/ 19 h 24"/>
                  <a:gd name="T14" fmla="*/ 12 w 25"/>
                  <a:gd name="T15" fmla="*/ 24 h 24"/>
                  <a:gd name="T16" fmla="*/ 12 w 25"/>
                  <a:gd name="T17" fmla="*/ 8 h 24"/>
                  <a:gd name="T18" fmla="*/ 9 w 25"/>
                  <a:gd name="T19" fmla="*/ 10 h 24"/>
                  <a:gd name="T20" fmla="*/ 8 w 25"/>
                  <a:gd name="T21" fmla="*/ 13 h 24"/>
                  <a:gd name="T22" fmla="*/ 9 w 25"/>
                  <a:gd name="T23" fmla="*/ 15 h 24"/>
                  <a:gd name="T24" fmla="*/ 15 w 25"/>
                  <a:gd name="T25" fmla="*/ 14 h 24"/>
                  <a:gd name="T26" fmla="*/ 14 w 25"/>
                  <a:gd name="T27" fmla="*/ 9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6" y="23"/>
                      <a:pt x="4" y="22"/>
                    </a:cubicBezTo>
                    <a:cubicBezTo>
                      <a:pt x="2" y="20"/>
                      <a:pt x="0" y="17"/>
                      <a:pt x="0" y="14"/>
                    </a:cubicBezTo>
                    <a:cubicBezTo>
                      <a:pt x="0" y="10"/>
                      <a:pt x="1" y="7"/>
                      <a:pt x="3" y="5"/>
                    </a:cubicBezTo>
                    <a:cubicBezTo>
                      <a:pt x="5" y="2"/>
                      <a:pt x="9" y="0"/>
                      <a:pt x="12" y="0"/>
                    </a:cubicBezTo>
                    <a:cubicBezTo>
                      <a:pt x="15" y="0"/>
                      <a:pt x="17" y="1"/>
                      <a:pt x="19" y="2"/>
                    </a:cubicBezTo>
                    <a:cubicBezTo>
                      <a:pt x="24" y="6"/>
                      <a:pt x="25" y="14"/>
                      <a:pt x="21" y="19"/>
                    </a:cubicBezTo>
                    <a:cubicBezTo>
                      <a:pt x="19" y="22"/>
                      <a:pt x="15" y="24"/>
                      <a:pt x="12" y="24"/>
                    </a:cubicBezTo>
                    <a:close/>
                    <a:moveTo>
                      <a:pt x="12" y="8"/>
                    </a:moveTo>
                    <a:cubicBezTo>
                      <a:pt x="11" y="8"/>
                      <a:pt x="10" y="9"/>
                      <a:pt x="9" y="10"/>
                    </a:cubicBezTo>
                    <a:cubicBezTo>
                      <a:pt x="8" y="11"/>
                      <a:pt x="8" y="12"/>
                      <a:pt x="8" y="13"/>
                    </a:cubicBezTo>
                    <a:cubicBezTo>
                      <a:pt x="8" y="14"/>
                      <a:pt x="9" y="15"/>
                      <a:pt x="9" y="15"/>
                    </a:cubicBezTo>
                    <a:cubicBezTo>
                      <a:pt x="11" y="16"/>
                      <a:pt x="13" y="16"/>
                      <a:pt x="15" y="14"/>
                    </a:cubicBezTo>
                    <a:cubicBezTo>
                      <a:pt x="16"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0" name="Freeform 417"/>
              <p:cNvSpPr>
                <a:spLocks noEditPoints="1"/>
              </p:cNvSpPr>
              <p:nvPr/>
            </p:nvSpPr>
            <p:spPr bwMode="auto">
              <a:xfrm>
                <a:off x="-4837113" y="3654425"/>
                <a:ext cx="53975" cy="50800"/>
              </a:xfrm>
              <a:custGeom>
                <a:avLst/>
                <a:gdLst>
                  <a:gd name="T0" fmla="*/ 12 w 25"/>
                  <a:gd name="T1" fmla="*/ 24 h 24"/>
                  <a:gd name="T2" fmla="*/ 4 w 25"/>
                  <a:gd name="T3" fmla="*/ 22 h 24"/>
                  <a:gd name="T4" fmla="*/ 0 w 25"/>
                  <a:gd name="T5" fmla="*/ 13 h 24"/>
                  <a:gd name="T6" fmla="*/ 3 w 25"/>
                  <a:gd name="T7" fmla="*/ 5 h 24"/>
                  <a:gd name="T8" fmla="*/ 13 w 25"/>
                  <a:gd name="T9" fmla="*/ 0 h 24"/>
                  <a:gd name="T10" fmla="*/ 20 w 25"/>
                  <a:gd name="T11" fmla="*/ 3 h 24"/>
                  <a:gd name="T12" fmla="*/ 21 w 25"/>
                  <a:gd name="T13" fmla="*/ 20 h 24"/>
                  <a:gd name="T14" fmla="*/ 12 w 25"/>
                  <a:gd name="T15" fmla="*/ 24 h 24"/>
                  <a:gd name="T16" fmla="*/ 13 w 25"/>
                  <a:gd name="T17" fmla="*/ 8 h 24"/>
                  <a:gd name="T18" fmla="*/ 9 w 25"/>
                  <a:gd name="T19" fmla="*/ 10 h 24"/>
                  <a:gd name="T20" fmla="*/ 8 w 25"/>
                  <a:gd name="T21" fmla="*/ 13 h 24"/>
                  <a:gd name="T22" fmla="*/ 9 w 25"/>
                  <a:gd name="T23" fmla="*/ 15 h 24"/>
                  <a:gd name="T24" fmla="*/ 15 w 25"/>
                  <a:gd name="T25" fmla="*/ 15 h 24"/>
                  <a:gd name="T26" fmla="*/ 15 w 25"/>
                  <a:gd name="T27" fmla="*/ 9 h 24"/>
                  <a:gd name="T28" fmla="*/ 13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9" y="24"/>
                      <a:pt x="6" y="23"/>
                      <a:pt x="4" y="22"/>
                    </a:cubicBezTo>
                    <a:cubicBezTo>
                      <a:pt x="2" y="19"/>
                      <a:pt x="0" y="17"/>
                      <a:pt x="0" y="13"/>
                    </a:cubicBezTo>
                    <a:cubicBezTo>
                      <a:pt x="0" y="10"/>
                      <a:pt x="1" y="7"/>
                      <a:pt x="3" y="5"/>
                    </a:cubicBezTo>
                    <a:cubicBezTo>
                      <a:pt x="6" y="2"/>
                      <a:pt x="9" y="0"/>
                      <a:pt x="13" y="0"/>
                    </a:cubicBezTo>
                    <a:cubicBezTo>
                      <a:pt x="15" y="0"/>
                      <a:pt x="18" y="1"/>
                      <a:pt x="20" y="3"/>
                    </a:cubicBezTo>
                    <a:cubicBezTo>
                      <a:pt x="25" y="7"/>
                      <a:pt x="25" y="15"/>
                      <a:pt x="21" y="20"/>
                    </a:cubicBezTo>
                    <a:cubicBezTo>
                      <a:pt x="19" y="23"/>
                      <a:pt x="15" y="24"/>
                      <a:pt x="12" y="24"/>
                    </a:cubicBezTo>
                    <a:close/>
                    <a:moveTo>
                      <a:pt x="13" y="8"/>
                    </a:moveTo>
                    <a:cubicBezTo>
                      <a:pt x="11" y="8"/>
                      <a:pt x="10" y="9"/>
                      <a:pt x="9" y="10"/>
                    </a:cubicBezTo>
                    <a:cubicBezTo>
                      <a:pt x="8" y="11"/>
                      <a:pt x="8" y="12"/>
                      <a:pt x="8" y="13"/>
                    </a:cubicBezTo>
                    <a:cubicBezTo>
                      <a:pt x="8" y="14"/>
                      <a:pt x="9" y="15"/>
                      <a:pt x="9" y="15"/>
                    </a:cubicBezTo>
                    <a:cubicBezTo>
                      <a:pt x="11" y="17"/>
                      <a:pt x="13" y="16"/>
                      <a:pt x="15" y="15"/>
                    </a:cubicBezTo>
                    <a:cubicBezTo>
                      <a:pt x="16" y="13"/>
                      <a:pt x="16"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1" name="Freeform 418"/>
              <p:cNvSpPr>
                <a:spLocks noEditPoints="1"/>
              </p:cNvSpPr>
              <p:nvPr/>
            </p:nvSpPr>
            <p:spPr bwMode="auto">
              <a:xfrm>
                <a:off x="-4860925" y="3632200"/>
                <a:ext cx="53975" cy="50800"/>
              </a:xfrm>
              <a:custGeom>
                <a:avLst/>
                <a:gdLst>
                  <a:gd name="T0" fmla="*/ 11 w 25"/>
                  <a:gd name="T1" fmla="*/ 24 h 24"/>
                  <a:gd name="T2" fmla="*/ 3 w 25"/>
                  <a:gd name="T3" fmla="*/ 21 h 24"/>
                  <a:gd name="T4" fmla="*/ 0 w 25"/>
                  <a:gd name="T5" fmla="*/ 13 h 24"/>
                  <a:gd name="T6" fmla="*/ 3 w 25"/>
                  <a:gd name="T7" fmla="*/ 4 h 24"/>
                  <a:gd name="T8" fmla="*/ 12 w 25"/>
                  <a:gd name="T9" fmla="*/ 0 h 24"/>
                  <a:gd name="T10" fmla="*/ 20 w 25"/>
                  <a:gd name="T11" fmla="*/ 3 h 24"/>
                  <a:gd name="T12" fmla="*/ 20 w 25"/>
                  <a:gd name="T13" fmla="*/ 20 h 24"/>
                  <a:gd name="T14" fmla="*/ 11 w 25"/>
                  <a:gd name="T15" fmla="*/ 24 h 24"/>
                  <a:gd name="T16" fmla="*/ 12 w 25"/>
                  <a:gd name="T17" fmla="*/ 8 h 24"/>
                  <a:gd name="T18" fmla="*/ 9 w 25"/>
                  <a:gd name="T19" fmla="*/ 10 h 24"/>
                  <a:gd name="T20" fmla="*/ 8 w 25"/>
                  <a:gd name="T21" fmla="*/ 12 h 24"/>
                  <a:gd name="T22" fmla="*/ 9 w 25"/>
                  <a:gd name="T23" fmla="*/ 15 h 24"/>
                  <a:gd name="T24" fmla="*/ 11 w 25"/>
                  <a:gd name="T25" fmla="*/ 16 h 24"/>
                  <a:gd name="T26" fmla="*/ 14 w 25"/>
                  <a:gd name="T27" fmla="*/ 15 h 24"/>
                  <a:gd name="T28" fmla="*/ 14 w 25"/>
                  <a:gd name="T29" fmla="*/ 9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1" y="24"/>
                    </a:moveTo>
                    <a:cubicBezTo>
                      <a:pt x="8" y="24"/>
                      <a:pt x="5" y="23"/>
                      <a:pt x="3" y="21"/>
                    </a:cubicBezTo>
                    <a:cubicBezTo>
                      <a:pt x="1" y="19"/>
                      <a:pt x="0" y="16"/>
                      <a:pt x="0" y="13"/>
                    </a:cubicBezTo>
                    <a:cubicBezTo>
                      <a:pt x="0" y="9"/>
                      <a:pt x="1" y="6"/>
                      <a:pt x="3" y="4"/>
                    </a:cubicBezTo>
                    <a:cubicBezTo>
                      <a:pt x="6" y="2"/>
                      <a:pt x="9" y="0"/>
                      <a:pt x="12" y="0"/>
                    </a:cubicBezTo>
                    <a:cubicBezTo>
                      <a:pt x="15" y="0"/>
                      <a:pt x="18" y="1"/>
                      <a:pt x="20" y="3"/>
                    </a:cubicBezTo>
                    <a:cubicBezTo>
                      <a:pt x="25" y="8"/>
                      <a:pt x="25" y="15"/>
                      <a:pt x="20" y="20"/>
                    </a:cubicBezTo>
                    <a:cubicBezTo>
                      <a:pt x="18" y="23"/>
                      <a:pt x="15" y="24"/>
                      <a:pt x="11" y="24"/>
                    </a:cubicBezTo>
                    <a:close/>
                    <a:moveTo>
                      <a:pt x="12" y="8"/>
                    </a:moveTo>
                    <a:cubicBezTo>
                      <a:pt x="11" y="8"/>
                      <a:pt x="10" y="9"/>
                      <a:pt x="9" y="10"/>
                    </a:cubicBezTo>
                    <a:cubicBezTo>
                      <a:pt x="8" y="10"/>
                      <a:pt x="8" y="11"/>
                      <a:pt x="8" y="12"/>
                    </a:cubicBezTo>
                    <a:cubicBezTo>
                      <a:pt x="8" y="13"/>
                      <a:pt x="8" y="14"/>
                      <a:pt x="9" y="15"/>
                    </a:cubicBezTo>
                    <a:cubicBezTo>
                      <a:pt x="10" y="16"/>
                      <a:pt x="11" y="16"/>
                      <a:pt x="11" y="16"/>
                    </a:cubicBezTo>
                    <a:cubicBezTo>
                      <a:pt x="12" y="16"/>
                      <a:pt x="13" y="15"/>
                      <a:pt x="14" y="15"/>
                    </a:cubicBezTo>
                    <a:cubicBezTo>
                      <a:pt x="16"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2" name="Freeform 419"/>
              <p:cNvSpPr>
                <a:spLocks noEditPoints="1"/>
              </p:cNvSpPr>
              <p:nvPr/>
            </p:nvSpPr>
            <p:spPr bwMode="auto">
              <a:xfrm>
                <a:off x="-4791075" y="3733800"/>
                <a:ext cx="55563" cy="50800"/>
              </a:xfrm>
              <a:custGeom>
                <a:avLst/>
                <a:gdLst>
                  <a:gd name="T0" fmla="*/ 12 w 26"/>
                  <a:gd name="T1" fmla="*/ 24 h 24"/>
                  <a:gd name="T2" fmla="*/ 6 w 26"/>
                  <a:gd name="T3" fmla="*/ 22 h 24"/>
                  <a:gd name="T4" fmla="*/ 0 w 26"/>
                  <a:gd name="T5" fmla="*/ 14 h 24"/>
                  <a:gd name="T6" fmla="*/ 2 w 26"/>
                  <a:gd name="T7" fmla="*/ 5 h 24"/>
                  <a:gd name="T8" fmla="*/ 12 w 26"/>
                  <a:gd name="T9" fmla="*/ 0 h 24"/>
                  <a:gd name="T10" fmla="*/ 19 w 26"/>
                  <a:gd name="T11" fmla="*/ 2 h 24"/>
                  <a:gd name="T12" fmla="*/ 22 w 26"/>
                  <a:gd name="T13" fmla="*/ 19 h 24"/>
                  <a:gd name="T14" fmla="*/ 12 w 26"/>
                  <a:gd name="T15" fmla="*/ 24 h 24"/>
                  <a:gd name="T16" fmla="*/ 12 w 26"/>
                  <a:gd name="T17" fmla="*/ 8 h 24"/>
                  <a:gd name="T18" fmla="*/ 9 w 26"/>
                  <a:gd name="T19" fmla="*/ 10 h 24"/>
                  <a:gd name="T20" fmla="*/ 8 w 26"/>
                  <a:gd name="T21" fmla="*/ 13 h 24"/>
                  <a:gd name="T22" fmla="*/ 10 w 26"/>
                  <a:gd name="T23" fmla="*/ 15 h 24"/>
                  <a:gd name="T24" fmla="*/ 12 w 26"/>
                  <a:gd name="T25" fmla="*/ 16 h 24"/>
                  <a:gd name="T26" fmla="*/ 16 w 26"/>
                  <a:gd name="T27" fmla="*/ 14 h 24"/>
                  <a:gd name="T28" fmla="*/ 15 w 26"/>
                  <a:gd name="T29" fmla="*/ 9 h 24"/>
                  <a:gd name="T30" fmla="*/ 14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0" y="24"/>
                      <a:pt x="8" y="23"/>
                      <a:pt x="6" y="22"/>
                    </a:cubicBezTo>
                    <a:cubicBezTo>
                      <a:pt x="3" y="20"/>
                      <a:pt x="1" y="17"/>
                      <a:pt x="0" y="14"/>
                    </a:cubicBezTo>
                    <a:cubicBezTo>
                      <a:pt x="0" y="11"/>
                      <a:pt x="1" y="8"/>
                      <a:pt x="2" y="5"/>
                    </a:cubicBezTo>
                    <a:cubicBezTo>
                      <a:pt x="5" y="2"/>
                      <a:pt x="8" y="0"/>
                      <a:pt x="12" y="0"/>
                    </a:cubicBezTo>
                    <a:cubicBezTo>
                      <a:pt x="15" y="0"/>
                      <a:pt x="17" y="1"/>
                      <a:pt x="19" y="2"/>
                    </a:cubicBezTo>
                    <a:cubicBezTo>
                      <a:pt x="25" y="6"/>
                      <a:pt x="26" y="13"/>
                      <a:pt x="22" y="19"/>
                    </a:cubicBezTo>
                    <a:cubicBezTo>
                      <a:pt x="20" y="22"/>
                      <a:pt x="16" y="24"/>
                      <a:pt x="12" y="24"/>
                    </a:cubicBezTo>
                    <a:close/>
                    <a:moveTo>
                      <a:pt x="12" y="8"/>
                    </a:moveTo>
                    <a:cubicBezTo>
                      <a:pt x="11" y="8"/>
                      <a:pt x="10" y="9"/>
                      <a:pt x="9" y="10"/>
                    </a:cubicBezTo>
                    <a:cubicBezTo>
                      <a:pt x="8" y="11"/>
                      <a:pt x="8" y="12"/>
                      <a:pt x="8" y="13"/>
                    </a:cubicBezTo>
                    <a:cubicBezTo>
                      <a:pt x="9" y="14"/>
                      <a:pt x="9" y="15"/>
                      <a:pt x="10" y="15"/>
                    </a:cubicBezTo>
                    <a:cubicBezTo>
                      <a:pt x="11" y="16"/>
                      <a:pt x="11" y="16"/>
                      <a:pt x="12" y="16"/>
                    </a:cubicBezTo>
                    <a:cubicBezTo>
                      <a:pt x="14" y="16"/>
                      <a:pt x="15" y="15"/>
                      <a:pt x="16" y="14"/>
                    </a:cubicBezTo>
                    <a:cubicBezTo>
                      <a:pt x="17" y="12"/>
                      <a:pt x="16" y="10"/>
                      <a:pt x="15" y="9"/>
                    </a:cubicBezTo>
                    <a:cubicBezTo>
                      <a:pt x="14" y="9"/>
                      <a:pt x="14"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3" name="Freeform 420"/>
              <p:cNvSpPr>
                <a:spLocks noEditPoints="1"/>
              </p:cNvSpPr>
              <p:nvPr/>
            </p:nvSpPr>
            <p:spPr bwMode="auto">
              <a:xfrm>
                <a:off x="-4819650" y="3713163"/>
                <a:ext cx="55563" cy="52388"/>
              </a:xfrm>
              <a:custGeom>
                <a:avLst/>
                <a:gdLst>
                  <a:gd name="T0" fmla="*/ 12 w 26"/>
                  <a:gd name="T1" fmla="*/ 24 h 24"/>
                  <a:gd name="T2" fmla="*/ 5 w 26"/>
                  <a:gd name="T3" fmla="*/ 22 h 24"/>
                  <a:gd name="T4" fmla="*/ 5 w 26"/>
                  <a:gd name="T5" fmla="*/ 21 h 24"/>
                  <a:gd name="T6" fmla="*/ 0 w 26"/>
                  <a:gd name="T7" fmla="*/ 13 h 24"/>
                  <a:gd name="T8" fmla="*/ 3 w 26"/>
                  <a:gd name="T9" fmla="*/ 4 h 24"/>
                  <a:gd name="T10" fmla="*/ 12 w 26"/>
                  <a:gd name="T11" fmla="*/ 0 h 24"/>
                  <a:gd name="T12" fmla="*/ 19 w 26"/>
                  <a:gd name="T13" fmla="*/ 2 h 24"/>
                  <a:gd name="T14" fmla="*/ 22 w 26"/>
                  <a:gd name="T15" fmla="*/ 19 h 24"/>
                  <a:gd name="T16" fmla="*/ 12 w 26"/>
                  <a:gd name="T17" fmla="*/ 24 h 24"/>
                  <a:gd name="T18" fmla="*/ 10 w 26"/>
                  <a:gd name="T19" fmla="*/ 15 h 24"/>
                  <a:gd name="T20" fmla="*/ 12 w 26"/>
                  <a:gd name="T21" fmla="*/ 16 h 24"/>
                  <a:gd name="T22" fmla="*/ 15 w 26"/>
                  <a:gd name="T23" fmla="*/ 14 h 24"/>
                  <a:gd name="T24" fmla="*/ 15 w 26"/>
                  <a:gd name="T25" fmla="*/ 9 h 24"/>
                  <a:gd name="T26" fmla="*/ 15 w 26"/>
                  <a:gd name="T27" fmla="*/ 8 h 24"/>
                  <a:gd name="T28" fmla="*/ 12 w 26"/>
                  <a:gd name="T29" fmla="*/ 8 h 24"/>
                  <a:gd name="T30" fmla="*/ 9 w 26"/>
                  <a:gd name="T31" fmla="*/ 9 h 24"/>
                  <a:gd name="T32" fmla="*/ 8 w 26"/>
                  <a:gd name="T33" fmla="*/ 12 h 24"/>
                  <a:gd name="T34" fmla="*/ 10 w 26"/>
                  <a:gd name="T35" fmla="*/ 1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2" y="24"/>
                    </a:moveTo>
                    <a:cubicBezTo>
                      <a:pt x="10" y="24"/>
                      <a:pt x="7" y="23"/>
                      <a:pt x="5" y="22"/>
                    </a:cubicBezTo>
                    <a:cubicBezTo>
                      <a:pt x="5" y="21"/>
                      <a:pt x="5" y="21"/>
                      <a:pt x="5" y="21"/>
                    </a:cubicBezTo>
                    <a:cubicBezTo>
                      <a:pt x="2" y="19"/>
                      <a:pt x="1" y="16"/>
                      <a:pt x="0" y="13"/>
                    </a:cubicBezTo>
                    <a:cubicBezTo>
                      <a:pt x="0" y="10"/>
                      <a:pt x="1" y="7"/>
                      <a:pt x="3" y="4"/>
                    </a:cubicBezTo>
                    <a:cubicBezTo>
                      <a:pt x="5" y="1"/>
                      <a:pt x="9" y="0"/>
                      <a:pt x="12" y="0"/>
                    </a:cubicBezTo>
                    <a:cubicBezTo>
                      <a:pt x="15" y="0"/>
                      <a:pt x="17" y="0"/>
                      <a:pt x="19" y="2"/>
                    </a:cubicBezTo>
                    <a:cubicBezTo>
                      <a:pt x="25" y="6"/>
                      <a:pt x="26" y="13"/>
                      <a:pt x="22" y="19"/>
                    </a:cubicBezTo>
                    <a:cubicBezTo>
                      <a:pt x="20" y="22"/>
                      <a:pt x="16" y="24"/>
                      <a:pt x="12" y="24"/>
                    </a:cubicBezTo>
                    <a:close/>
                    <a:moveTo>
                      <a:pt x="10" y="15"/>
                    </a:moveTo>
                    <a:cubicBezTo>
                      <a:pt x="10" y="16"/>
                      <a:pt x="11" y="16"/>
                      <a:pt x="12" y="16"/>
                    </a:cubicBezTo>
                    <a:cubicBezTo>
                      <a:pt x="13" y="16"/>
                      <a:pt x="15" y="15"/>
                      <a:pt x="15" y="14"/>
                    </a:cubicBezTo>
                    <a:cubicBezTo>
                      <a:pt x="17" y="12"/>
                      <a:pt x="16" y="10"/>
                      <a:pt x="15" y="9"/>
                    </a:cubicBezTo>
                    <a:cubicBezTo>
                      <a:pt x="15" y="8"/>
                      <a:pt x="15" y="8"/>
                      <a:pt x="15" y="8"/>
                    </a:cubicBezTo>
                    <a:cubicBezTo>
                      <a:pt x="14" y="8"/>
                      <a:pt x="13" y="8"/>
                      <a:pt x="12" y="8"/>
                    </a:cubicBezTo>
                    <a:cubicBezTo>
                      <a:pt x="11" y="8"/>
                      <a:pt x="10" y="8"/>
                      <a:pt x="9" y="9"/>
                    </a:cubicBezTo>
                    <a:cubicBezTo>
                      <a:pt x="8" y="10"/>
                      <a:pt x="8" y="11"/>
                      <a:pt x="8" y="12"/>
                    </a:cubicBezTo>
                    <a:cubicBezTo>
                      <a:pt x="8" y="13"/>
                      <a:pt x="9" y="14"/>
                      <a:pt x="10" y="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4" name="Freeform 421"/>
              <p:cNvSpPr>
                <a:spLocks noEditPoints="1"/>
              </p:cNvSpPr>
              <p:nvPr/>
            </p:nvSpPr>
            <p:spPr bwMode="auto">
              <a:xfrm>
                <a:off x="-4846638" y="3692525"/>
                <a:ext cx="55563" cy="50800"/>
              </a:xfrm>
              <a:custGeom>
                <a:avLst/>
                <a:gdLst>
                  <a:gd name="T0" fmla="*/ 13 w 26"/>
                  <a:gd name="T1" fmla="*/ 24 h 24"/>
                  <a:gd name="T2" fmla="*/ 5 w 26"/>
                  <a:gd name="T3" fmla="*/ 21 h 24"/>
                  <a:gd name="T4" fmla="*/ 0 w 26"/>
                  <a:gd name="T5" fmla="*/ 13 h 24"/>
                  <a:gd name="T6" fmla="*/ 3 w 26"/>
                  <a:gd name="T7" fmla="*/ 4 h 24"/>
                  <a:gd name="T8" fmla="*/ 13 w 26"/>
                  <a:gd name="T9" fmla="*/ 0 h 24"/>
                  <a:gd name="T10" fmla="*/ 20 w 26"/>
                  <a:gd name="T11" fmla="*/ 2 h 24"/>
                  <a:gd name="T12" fmla="*/ 22 w 26"/>
                  <a:gd name="T13" fmla="*/ 19 h 24"/>
                  <a:gd name="T14" fmla="*/ 13 w 26"/>
                  <a:gd name="T15" fmla="*/ 24 h 24"/>
                  <a:gd name="T16" fmla="*/ 13 w 26"/>
                  <a:gd name="T17" fmla="*/ 8 h 24"/>
                  <a:gd name="T18" fmla="*/ 10 w 26"/>
                  <a:gd name="T19" fmla="*/ 9 h 24"/>
                  <a:gd name="T20" fmla="*/ 9 w 26"/>
                  <a:gd name="T21" fmla="*/ 12 h 24"/>
                  <a:gd name="T22" fmla="*/ 10 w 26"/>
                  <a:gd name="T23" fmla="*/ 15 h 24"/>
                  <a:gd name="T24" fmla="*/ 13 w 26"/>
                  <a:gd name="T25" fmla="*/ 16 h 24"/>
                  <a:gd name="T26" fmla="*/ 16 w 26"/>
                  <a:gd name="T27" fmla="*/ 14 h 24"/>
                  <a:gd name="T28" fmla="*/ 15 w 26"/>
                  <a:gd name="T29" fmla="*/ 9 h 24"/>
                  <a:gd name="T30" fmla="*/ 15 w 26"/>
                  <a:gd name="T31" fmla="*/ 9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7" y="23"/>
                      <a:pt x="5" y="21"/>
                    </a:cubicBezTo>
                    <a:cubicBezTo>
                      <a:pt x="2" y="19"/>
                      <a:pt x="1" y="16"/>
                      <a:pt x="0" y="13"/>
                    </a:cubicBezTo>
                    <a:cubicBezTo>
                      <a:pt x="0" y="10"/>
                      <a:pt x="1" y="6"/>
                      <a:pt x="3" y="4"/>
                    </a:cubicBezTo>
                    <a:cubicBezTo>
                      <a:pt x="6" y="1"/>
                      <a:pt x="9" y="0"/>
                      <a:pt x="13" y="0"/>
                    </a:cubicBezTo>
                    <a:cubicBezTo>
                      <a:pt x="15" y="0"/>
                      <a:pt x="18" y="1"/>
                      <a:pt x="20" y="2"/>
                    </a:cubicBezTo>
                    <a:cubicBezTo>
                      <a:pt x="25" y="6"/>
                      <a:pt x="26" y="14"/>
                      <a:pt x="22" y="19"/>
                    </a:cubicBezTo>
                    <a:cubicBezTo>
                      <a:pt x="20" y="22"/>
                      <a:pt x="16" y="24"/>
                      <a:pt x="13" y="24"/>
                    </a:cubicBezTo>
                    <a:close/>
                    <a:moveTo>
                      <a:pt x="13" y="8"/>
                    </a:moveTo>
                    <a:cubicBezTo>
                      <a:pt x="11" y="8"/>
                      <a:pt x="10" y="8"/>
                      <a:pt x="10" y="9"/>
                    </a:cubicBezTo>
                    <a:cubicBezTo>
                      <a:pt x="9" y="10"/>
                      <a:pt x="8" y="11"/>
                      <a:pt x="9" y="12"/>
                    </a:cubicBezTo>
                    <a:cubicBezTo>
                      <a:pt x="9" y="13"/>
                      <a:pt x="9" y="14"/>
                      <a:pt x="10" y="15"/>
                    </a:cubicBezTo>
                    <a:cubicBezTo>
                      <a:pt x="11" y="16"/>
                      <a:pt x="12" y="16"/>
                      <a:pt x="13" y="16"/>
                    </a:cubicBezTo>
                    <a:cubicBezTo>
                      <a:pt x="14" y="16"/>
                      <a:pt x="15" y="15"/>
                      <a:pt x="16" y="14"/>
                    </a:cubicBezTo>
                    <a:cubicBezTo>
                      <a:pt x="17" y="13"/>
                      <a:pt x="17" y="10"/>
                      <a:pt x="15" y="9"/>
                    </a:cubicBezTo>
                    <a:cubicBezTo>
                      <a:pt x="15" y="9"/>
                      <a:pt x="15" y="9"/>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5" name="Freeform 422"/>
              <p:cNvSpPr>
                <a:spLocks noEditPoints="1"/>
              </p:cNvSpPr>
              <p:nvPr/>
            </p:nvSpPr>
            <p:spPr bwMode="auto">
              <a:xfrm>
                <a:off x="-4873625" y="3668713"/>
                <a:ext cx="57150" cy="50800"/>
              </a:xfrm>
              <a:custGeom>
                <a:avLst/>
                <a:gdLst>
                  <a:gd name="T0" fmla="*/ 12 w 26"/>
                  <a:gd name="T1" fmla="*/ 24 h 24"/>
                  <a:gd name="T2" fmla="*/ 4 w 26"/>
                  <a:gd name="T3" fmla="*/ 21 h 24"/>
                  <a:gd name="T4" fmla="*/ 0 w 26"/>
                  <a:gd name="T5" fmla="*/ 13 h 24"/>
                  <a:gd name="T6" fmla="*/ 4 w 26"/>
                  <a:gd name="T7" fmla="*/ 4 h 24"/>
                  <a:gd name="T8" fmla="*/ 12 w 26"/>
                  <a:gd name="T9" fmla="*/ 0 h 24"/>
                  <a:gd name="T10" fmla="*/ 20 w 26"/>
                  <a:gd name="T11" fmla="*/ 3 h 24"/>
                  <a:gd name="T12" fmla="*/ 22 w 26"/>
                  <a:gd name="T13" fmla="*/ 20 h 24"/>
                  <a:gd name="T14" fmla="*/ 12 w 26"/>
                  <a:gd name="T15" fmla="*/ 24 h 24"/>
                  <a:gd name="T16" fmla="*/ 12 w 26"/>
                  <a:gd name="T17" fmla="*/ 8 h 24"/>
                  <a:gd name="T18" fmla="*/ 9 w 26"/>
                  <a:gd name="T19" fmla="*/ 10 h 24"/>
                  <a:gd name="T20" fmla="*/ 8 w 26"/>
                  <a:gd name="T21" fmla="*/ 13 h 24"/>
                  <a:gd name="T22" fmla="*/ 10 w 26"/>
                  <a:gd name="T23" fmla="*/ 15 h 24"/>
                  <a:gd name="T24" fmla="*/ 12 w 26"/>
                  <a:gd name="T25" fmla="*/ 16 h 24"/>
                  <a:gd name="T26" fmla="*/ 15 w 26"/>
                  <a:gd name="T27" fmla="*/ 15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7" y="23"/>
                      <a:pt x="4" y="21"/>
                    </a:cubicBezTo>
                    <a:cubicBezTo>
                      <a:pt x="2" y="19"/>
                      <a:pt x="0" y="16"/>
                      <a:pt x="0" y="13"/>
                    </a:cubicBezTo>
                    <a:cubicBezTo>
                      <a:pt x="0" y="10"/>
                      <a:pt x="1" y="6"/>
                      <a:pt x="4" y="4"/>
                    </a:cubicBezTo>
                    <a:cubicBezTo>
                      <a:pt x="6" y="2"/>
                      <a:pt x="9" y="0"/>
                      <a:pt x="12" y="0"/>
                    </a:cubicBezTo>
                    <a:cubicBezTo>
                      <a:pt x="15" y="0"/>
                      <a:pt x="18" y="1"/>
                      <a:pt x="20" y="3"/>
                    </a:cubicBezTo>
                    <a:cubicBezTo>
                      <a:pt x="25" y="8"/>
                      <a:pt x="26" y="15"/>
                      <a:pt x="22" y="20"/>
                    </a:cubicBezTo>
                    <a:cubicBezTo>
                      <a:pt x="19" y="23"/>
                      <a:pt x="16" y="24"/>
                      <a:pt x="12" y="24"/>
                    </a:cubicBezTo>
                    <a:close/>
                    <a:moveTo>
                      <a:pt x="12" y="8"/>
                    </a:moveTo>
                    <a:cubicBezTo>
                      <a:pt x="11" y="8"/>
                      <a:pt x="10" y="9"/>
                      <a:pt x="9" y="10"/>
                    </a:cubicBezTo>
                    <a:cubicBezTo>
                      <a:pt x="9" y="10"/>
                      <a:pt x="8" y="11"/>
                      <a:pt x="8" y="13"/>
                    </a:cubicBezTo>
                    <a:cubicBezTo>
                      <a:pt x="8" y="14"/>
                      <a:pt x="9" y="15"/>
                      <a:pt x="10" y="15"/>
                    </a:cubicBezTo>
                    <a:cubicBezTo>
                      <a:pt x="10" y="16"/>
                      <a:pt x="11" y="16"/>
                      <a:pt x="12" y="16"/>
                    </a:cubicBezTo>
                    <a:cubicBezTo>
                      <a:pt x="14" y="16"/>
                      <a:pt x="15" y="16"/>
                      <a:pt x="15" y="15"/>
                    </a:cubicBezTo>
                    <a:cubicBezTo>
                      <a:pt x="17" y="13"/>
                      <a:pt x="17" y="11"/>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6" name="Freeform 423"/>
              <p:cNvSpPr>
                <a:spLocks noEditPoints="1"/>
              </p:cNvSpPr>
              <p:nvPr/>
            </p:nvSpPr>
            <p:spPr bwMode="auto">
              <a:xfrm>
                <a:off x="-4826000" y="3749675"/>
                <a:ext cx="55563" cy="53975"/>
              </a:xfrm>
              <a:custGeom>
                <a:avLst/>
                <a:gdLst>
                  <a:gd name="T0" fmla="*/ 13 w 26"/>
                  <a:gd name="T1" fmla="*/ 25 h 25"/>
                  <a:gd name="T2" fmla="*/ 5 w 26"/>
                  <a:gd name="T3" fmla="*/ 23 h 25"/>
                  <a:gd name="T4" fmla="*/ 0 w 26"/>
                  <a:gd name="T5" fmla="*/ 14 h 25"/>
                  <a:gd name="T6" fmla="*/ 2 w 26"/>
                  <a:gd name="T7" fmla="*/ 5 h 25"/>
                  <a:gd name="T8" fmla="*/ 12 w 26"/>
                  <a:gd name="T9" fmla="*/ 0 h 25"/>
                  <a:gd name="T10" fmla="*/ 19 w 26"/>
                  <a:gd name="T11" fmla="*/ 3 h 25"/>
                  <a:gd name="T12" fmla="*/ 23 w 26"/>
                  <a:gd name="T13" fmla="*/ 20 h 25"/>
                  <a:gd name="T14" fmla="*/ 13 w 26"/>
                  <a:gd name="T15" fmla="*/ 25 h 25"/>
                  <a:gd name="T16" fmla="*/ 12 w 26"/>
                  <a:gd name="T17" fmla="*/ 9 h 25"/>
                  <a:gd name="T18" fmla="*/ 9 w 26"/>
                  <a:gd name="T19" fmla="*/ 10 h 25"/>
                  <a:gd name="T20" fmla="*/ 8 w 26"/>
                  <a:gd name="T21" fmla="*/ 13 h 25"/>
                  <a:gd name="T22" fmla="*/ 10 w 26"/>
                  <a:gd name="T23" fmla="*/ 16 h 25"/>
                  <a:gd name="T24" fmla="*/ 16 w 26"/>
                  <a:gd name="T25" fmla="*/ 15 h 25"/>
                  <a:gd name="T26" fmla="*/ 15 w 26"/>
                  <a:gd name="T27" fmla="*/ 9 h 25"/>
                  <a:gd name="T28" fmla="*/ 12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0" y="25"/>
                      <a:pt x="7" y="24"/>
                      <a:pt x="5" y="23"/>
                    </a:cubicBezTo>
                    <a:cubicBezTo>
                      <a:pt x="2" y="21"/>
                      <a:pt x="1" y="17"/>
                      <a:pt x="0" y="14"/>
                    </a:cubicBezTo>
                    <a:cubicBezTo>
                      <a:pt x="0" y="11"/>
                      <a:pt x="0" y="8"/>
                      <a:pt x="2" y="5"/>
                    </a:cubicBezTo>
                    <a:cubicBezTo>
                      <a:pt x="5" y="2"/>
                      <a:pt x="8" y="0"/>
                      <a:pt x="12" y="0"/>
                    </a:cubicBezTo>
                    <a:cubicBezTo>
                      <a:pt x="15" y="0"/>
                      <a:pt x="17" y="1"/>
                      <a:pt x="19" y="3"/>
                    </a:cubicBezTo>
                    <a:cubicBezTo>
                      <a:pt x="25" y="7"/>
                      <a:pt x="26" y="14"/>
                      <a:pt x="23" y="20"/>
                    </a:cubicBezTo>
                    <a:cubicBezTo>
                      <a:pt x="20" y="23"/>
                      <a:pt x="17" y="25"/>
                      <a:pt x="13" y="25"/>
                    </a:cubicBezTo>
                    <a:close/>
                    <a:moveTo>
                      <a:pt x="12" y="9"/>
                    </a:moveTo>
                    <a:cubicBezTo>
                      <a:pt x="11" y="9"/>
                      <a:pt x="9" y="9"/>
                      <a:pt x="9" y="10"/>
                    </a:cubicBezTo>
                    <a:cubicBezTo>
                      <a:pt x="8" y="11"/>
                      <a:pt x="8" y="12"/>
                      <a:pt x="8" y="13"/>
                    </a:cubicBezTo>
                    <a:cubicBezTo>
                      <a:pt x="8" y="14"/>
                      <a:pt x="9" y="15"/>
                      <a:pt x="10" y="16"/>
                    </a:cubicBezTo>
                    <a:cubicBezTo>
                      <a:pt x="12" y="17"/>
                      <a:pt x="15" y="17"/>
                      <a:pt x="16" y="15"/>
                    </a:cubicBezTo>
                    <a:cubicBezTo>
                      <a:pt x="17" y="13"/>
                      <a:pt x="17" y="11"/>
                      <a:pt x="15" y="9"/>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7" name="Freeform 424"/>
              <p:cNvSpPr>
                <a:spLocks noEditPoints="1"/>
              </p:cNvSpPr>
              <p:nvPr/>
            </p:nvSpPr>
            <p:spPr bwMode="auto">
              <a:xfrm>
                <a:off x="-4900613" y="3754438"/>
                <a:ext cx="84138" cy="80963"/>
              </a:xfrm>
              <a:custGeom>
                <a:avLst/>
                <a:gdLst>
                  <a:gd name="T0" fmla="*/ 21 w 39"/>
                  <a:gd name="T1" fmla="*/ 38 h 38"/>
                  <a:gd name="T2" fmla="*/ 19 w 39"/>
                  <a:gd name="T3" fmla="*/ 38 h 38"/>
                  <a:gd name="T4" fmla="*/ 15 w 39"/>
                  <a:gd name="T5" fmla="*/ 37 h 38"/>
                  <a:gd name="T6" fmla="*/ 8 w 39"/>
                  <a:gd name="T7" fmla="*/ 33 h 38"/>
                  <a:gd name="T8" fmla="*/ 1 w 39"/>
                  <a:gd name="T9" fmla="*/ 20 h 38"/>
                  <a:gd name="T10" fmla="*/ 4 w 39"/>
                  <a:gd name="T11" fmla="*/ 6 h 38"/>
                  <a:gd name="T12" fmla="*/ 17 w 39"/>
                  <a:gd name="T13" fmla="*/ 0 h 38"/>
                  <a:gd name="T14" fmla="*/ 31 w 39"/>
                  <a:gd name="T15" fmla="*/ 4 h 38"/>
                  <a:gd name="T16" fmla="*/ 36 w 39"/>
                  <a:gd name="T17" fmla="*/ 10 h 38"/>
                  <a:gd name="T18" fmla="*/ 38 w 39"/>
                  <a:gd name="T19" fmla="*/ 13 h 38"/>
                  <a:gd name="T20" fmla="*/ 38 w 39"/>
                  <a:gd name="T21" fmla="*/ 17 h 38"/>
                  <a:gd name="T22" fmla="*/ 36 w 39"/>
                  <a:gd name="T23" fmla="*/ 30 h 38"/>
                  <a:gd name="T24" fmla="*/ 23 w 39"/>
                  <a:gd name="T25" fmla="*/ 38 h 38"/>
                  <a:gd name="T26" fmla="*/ 21 w 39"/>
                  <a:gd name="T27" fmla="*/ 38 h 38"/>
                  <a:gd name="T28" fmla="*/ 18 w 39"/>
                  <a:gd name="T29" fmla="*/ 8 h 38"/>
                  <a:gd name="T30" fmla="*/ 18 w 39"/>
                  <a:gd name="T31" fmla="*/ 8 h 38"/>
                  <a:gd name="T32" fmla="*/ 11 w 39"/>
                  <a:gd name="T33" fmla="*/ 11 h 38"/>
                  <a:gd name="T34" fmla="*/ 9 w 39"/>
                  <a:gd name="T35" fmla="*/ 19 h 38"/>
                  <a:gd name="T36" fmla="*/ 13 w 39"/>
                  <a:gd name="T37" fmla="*/ 27 h 38"/>
                  <a:gd name="T38" fmla="*/ 18 w 39"/>
                  <a:gd name="T39" fmla="*/ 29 h 38"/>
                  <a:gd name="T40" fmla="*/ 20 w 39"/>
                  <a:gd name="T41" fmla="*/ 30 h 38"/>
                  <a:gd name="T42" fmla="*/ 22 w 39"/>
                  <a:gd name="T43" fmla="*/ 29 h 38"/>
                  <a:gd name="T44" fmla="*/ 29 w 39"/>
                  <a:gd name="T45" fmla="*/ 26 h 38"/>
                  <a:gd name="T46" fmla="*/ 31 w 39"/>
                  <a:gd name="T47" fmla="*/ 18 h 38"/>
                  <a:gd name="T48" fmla="*/ 30 w 39"/>
                  <a:gd name="T49" fmla="*/ 16 h 38"/>
                  <a:gd name="T50" fmla="*/ 29 w 39"/>
                  <a:gd name="T51" fmla="*/ 14 h 38"/>
                  <a:gd name="T52" fmla="*/ 26 w 39"/>
                  <a:gd name="T53" fmla="*/ 11 h 38"/>
                  <a:gd name="T54" fmla="*/ 18 w 39"/>
                  <a:gd name="T55"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9" h="38">
                    <a:moveTo>
                      <a:pt x="21" y="38"/>
                    </a:moveTo>
                    <a:cubicBezTo>
                      <a:pt x="20" y="38"/>
                      <a:pt x="20" y="38"/>
                      <a:pt x="19" y="38"/>
                    </a:cubicBezTo>
                    <a:cubicBezTo>
                      <a:pt x="18" y="37"/>
                      <a:pt x="17" y="37"/>
                      <a:pt x="15" y="37"/>
                    </a:cubicBezTo>
                    <a:cubicBezTo>
                      <a:pt x="13" y="36"/>
                      <a:pt x="11" y="35"/>
                      <a:pt x="8" y="33"/>
                    </a:cubicBezTo>
                    <a:cubicBezTo>
                      <a:pt x="4" y="30"/>
                      <a:pt x="1" y="25"/>
                      <a:pt x="1" y="20"/>
                    </a:cubicBezTo>
                    <a:cubicBezTo>
                      <a:pt x="0" y="15"/>
                      <a:pt x="1" y="10"/>
                      <a:pt x="4" y="6"/>
                    </a:cubicBezTo>
                    <a:cubicBezTo>
                      <a:pt x="8" y="2"/>
                      <a:pt x="12" y="0"/>
                      <a:pt x="17" y="0"/>
                    </a:cubicBezTo>
                    <a:cubicBezTo>
                      <a:pt x="22" y="0"/>
                      <a:pt x="27" y="1"/>
                      <a:pt x="31" y="4"/>
                    </a:cubicBezTo>
                    <a:cubicBezTo>
                      <a:pt x="33" y="6"/>
                      <a:pt x="35" y="8"/>
                      <a:pt x="36" y="10"/>
                    </a:cubicBezTo>
                    <a:cubicBezTo>
                      <a:pt x="37" y="11"/>
                      <a:pt x="37" y="12"/>
                      <a:pt x="38" y="13"/>
                    </a:cubicBezTo>
                    <a:cubicBezTo>
                      <a:pt x="38" y="14"/>
                      <a:pt x="38" y="15"/>
                      <a:pt x="38" y="17"/>
                    </a:cubicBezTo>
                    <a:cubicBezTo>
                      <a:pt x="39" y="22"/>
                      <a:pt x="38" y="26"/>
                      <a:pt x="36" y="30"/>
                    </a:cubicBezTo>
                    <a:cubicBezTo>
                      <a:pt x="33" y="35"/>
                      <a:pt x="28" y="37"/>
                      <a:pt x="23" y="38"/>
                    </a:cubicBezTo>
                    <a:cubicBezTo>
                      <a:pt x="22" y="38"/>
                      <a:pt x="22" y="38"/>
                      <a:pt x="21" y="38"/>
                    </a:cubicBezTo>
                    <a:close/>
                    <a:moveTo>
                      <a:pt x="18" y="8"/>
                    </a:moveTo>
                    <a:cubicBezTo>
                      <a:pt x="18" y="8"/>
                      <a:pt x="18" y="8"/>
                      <a:pt x="18" y="8"/>
                    </a:cubicBezTo>
                    <a:cubicBezTo>
                      <a:pt x="15" y="8"/>
                      <a:pt x="12" y="9"/>
                      <a:pt x="11" y="11"/>
                    </a:cubicBezTo>
                    <a:cubicBezTo>
                      <a:pt x="9" y="13"/>
                      <a:pt x="8" y="16"/>
                      <a:pt x="9" y="19"/>
                    </a:cubicBezTo>
                    <a:cubicBezTo>
                      <a:pt x="9" y="22"/>
                      <a:pt x="11" y="25"/>
                      <a:pt x="13" y="27"/>
                    </a:cubicBezTo>
                    <a:cubicBezTo>
                      <a:pt x="15" y="28"/>
                      <a:pt x="16" y="29"/>
                      <a:pt x="18" y="29"/>
                    </a:cubicBezTo>
                    <a:cubicBezTo>
                      <a:pt x="19" y="29"/>
                      <a:pt x="19" y="29"/>
                      <a:pt x="20" y="30"/>
                    </a:cubicBezTo>
                    <a:cubicBezTo>
                      <a:pt x="21" y="30"/>
                      <a:pt x="21" y="30"/>
                      <a:pt x="22" y="29"/>
                    </a:cubicBezTo>
                    <a:cubicBezTo>
                      <a:pt x="25" y="29"/>
                      <a:pt x="27" y="28"/>
                      <a:pt x="29" y="26"/>
                    </a:cubicBezTo>
                    <a:cubicBezTo>
                      <a:pt x="31" y="24"/>
                      <a:pt x="31" y="21"/>
                      <a:pt x="31" y="18"/>
                    </a:cubicBezTo>
                    <a:cubicBezTo>
                      <a:pt x="30" y="17"/>
                      <a:pt x="30" y="17"/>
                      <a:pt x="30" y="16"/>
                    </a:cubicBezTo>
                    <a:cubicBezTo>
                      <a:pt x="30" y="15"/>
                      <a:pt x="29" y="15"/>
                      <a:pt x="29" y="14"/>
                    </a:cubicBezTo>
                    <a:cubicBezTo>
                      <a:pt x="28" y="13"/>
                      <a:pt x="27" y="12"/>
                      <a:pt x="26" y="11"/>
                    </a:cubicBezTo>
                    <a:cubicBezTo>
                      <a:pt x="24" y="9"/>
                      <a:pt x="21" y="8"/>
                      <a:pt x="1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8" name="Freeform 425"/>
              <p:cNvSpPr>
                <a:spLocks noEditPoints="1"/>
              </p:cNvSpPr>
              <p:nvPr/>
            </p:nvSpPr>
            <p:spPr bwMode="auto">
              <a:xfrm>
                <a:off x="-4856163" y="3729038"/>
                <a:ext cx="58738" cy="53975"/>
              </a:xfrm>
              <a:custGeom>
                <a:avLst/>
                <a:gdLst>
                  <a:gd name="T0" fmla="*/ 13 w 27"/>
                  <a:gd name="T1" fmla="*/ 25 h 25"/>
                  <a:gd name="T2" fmla="*/ 5 w 27"/>
                  <a:gd name="T3" fmla="*/ 22 h 25"/>
                  <a:gd name="T4" fmla="*/ 1 w 27"/>
                  <a:gd name="T5" fmla="*/ 13 h 25"/>
                  <a:gd name="T6" fmla="*/ 3 w 27"/>
                  <a:gd name="T7" fmla="*/ 5 h 25"/>
                  <a:gd name="T8" fmla="*/ 13 w 27"/>
                  <a:gd name="T9" fmla="*/ 0 h 25"/>
                  <a:gd name="T10" fmla="*/ 20 w 27"/>
                  <a:gd name="T11" fmla="*/ 3 h 25"/>
                  <a:gd name="T12" fmla="*/ 23 w 27"/>
                  <a:gd name="T13" fmla="*/ 20 h 25"/>
                  <a:gd name="T14" fmla="*/ 13 w 27"/>
                  <a:gd name="T15" fmla="*/ 25 h 25"/>
                  <a:gd name="T16" fmla="*/ 13 w 27"/>
                  <a:gd name="T17" fmla="*/ 8 h 25"/>
                  <a:gd name="T18" fmla="*/ 9 w 27"/>
                  <a:gd name="T19" fmla="*/ 10 h 25"/>
                  <a:gd name="T20" fmla="*/ 9 w 27"/>
                  <a:gd name="T21" fmla="*/ 13 h 25"/>
                  <a:gd name="T22" fmla="*/ 10 w 27"/>
                  <a:gd name="T23" fmla="*/ 16 h 25"/>
                  <a:gd name="T24" fmla="*/ 13 w 27"/>
                  <a:gd name="T25" fmla="*/ 17 h 25"/>
                  <a:gd name="T26" fmla="*/ 16 w 27"/>
                  <a:gd name="T27" fmla="*/ 15 h 25"/>
                  <a:gd name="T28" fmla="*/ 15 w 27"/>
                  <a:gd name="T29" fmla="*/ 9 h 25"/>
                  <a:gd name="T30" fmla="*/ 13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10" y="25"/>
                      <a:pt x="8" y="24"/>
                      <a:pt x="5" y="22"/>
                    </a:cubicBezTo>
                    <a:cubicBezTo>
                      <a:pt x="3" y="20"/>
                      <a:pt x="1" y="17"/>
                      <a:pt x="1" y="13"/>
                    </a:cubicBezTo>
                    <a:cubicBezTo>
                      <a:pt x="0" y="10"/>
                      <a:pt x="1" y="7"/>
                      <a:pt x="3" y="5"/>
                    </a:cubicBezTo>
                    <a:cubicBezTo>
                      <a:pt x="5" y="2"/>
                      <a:pt x="9" y="0"/>
                      <a:pt x="13" y="0"/>
                    </a:cubicBezTo>
                    <a:cubicBezTo>
                      <a:pt x="15" y="0"/>
                      <a:pt x="18" y="1"/>
                      <a:pt x="20" y="3"/>
                    </a:cubicBezTo>
                    <a:cubicBezTo>
                      <a:pt x="26" y="7"/>
                      <a:pt x="27" y="15"/>
                      <a:pt x="23" y="20"/>
                    </a:cubicBezTo>
                    <a:cubicBezTo>
                      <a:pt x="21" y="23"/>
                      <a:pt x="17" y="25"/>
                      <a:pt x="13" y="25"/>
                    </a:cubicBezTo>
                    <a:close/>
                    <a:moveTo>
                      <a:pt x="13" y="8"/>
                    </a:moveTo>
                    <a:cubicBezTo>
                      <a:pt x="11" y="8"/>
                      <a:pt x="10" y="9"/>
                      <a:pt x="9" y="10"/>
                    </a:cubicBezTo>
                    <a:cubicBezTo>
                      <a:pt x="9" y="11"/>
                      <a:pt x="8" y="12"/>
                      <a:pt x="9" y="13"/>
                    </a:cubicBezTo>
                    <a:cubicBezTo>
                      <a:pt x="9" y="14"/>
                      <a:pt x="9" y="15"/>
                      <a:pt x="10" y="16"/>
                    </a:cubicBezTo>
                    <a:cubicBezTo>
                      <a:pt x="11" y="16"/>
                      <a:pt x="12" y="17"/>
                      <a:pt x="13" y="17"/>
                    </a:cubicBezTo>
                    <a:cubicBezTo>
                      <a:pt x="14" y="17"/>
                      <a:pt x="15" y="17"/>
                      <a:pt x="16" y="15"/>
                    </a:cubicBezTo>
                    <a:cubicBezTo>
                      <a:pt x="18" y="13"/>
                      <a:pt x="17" y="11"/>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9" name="Freeform 426"/>
              <p:cNvSpPr>
                <a:spLocks noEditPoints="1"/>
              </p:cNvSpPr>
              <p:nvPr/>
            </p:nvSpPr>
            <p:spPr bwMode="auto">
              <a:xfrm>
                <a:off x="-4883150" y="3706813"/>
                <a:ext cx="57150" cy="52388"/>
              </a:xfrm>
              <a:custGeom>
                <a:avLst/>
                <a:gdLst>
                  <a:gd name="T0" fmla="*/ 13 w 27"/>
                  <a:gd name="T1" fmla="*/ 24 h 24"/>
                  <a:gd name="T2" fmla="*/ 5 w 27"/>
                  <a:gd name="T3" fmla="*/ 21 h 24"/>
                  <a:gd name="T4" fmla="*/ 1 w 27"/>
                  <a:gd name="T5" fmla="*/ 12 h 24"/>
                  <a:gd name="T6" fmla="*/ 4 w 27"/>
                  <a:gd name="T7" fmla="*/ 4 h 24"/>
                  <a:gd name="T8" fmla="*/ 13 w 27"/>
                  <a:gd name="T9" fmla="*/ 0 h 24"/>
                  <a:gd name="T10" fmla="*/ 21 w 27"/>
                  <a:gd name="T11" fmla="*/ 3 h 24"/>
                  <a:gd name="T12" fmla="*/ 22 w 27"/>
                  <a:gd name="T13" fmla="*/ 20 h 24"/>
                  <a:gd name="T14" fmla="*/ 13 w 27"/>
                  <a:gd name="T15" fmla="*/ 24 h 24"/>
                  <a:gd name="T16" fmla="*/ 13 w 27"/>
                  <a:gd name="T17" fmla="*/ 8 h 24"/>
                  <a:gd name="T18" fmla="*/ 10 w 27"/>
                  <a:gd name="T19" fmla="*/ 9 h 24"/>
                  <a:gd name="T20" fmla="*/ 9 w 27"/>
                  <a:gd name="T21" fmla="*/ 12 h 24"/>
                  <a:gd name="T22" fmla="*/ 10 w 27"/>
                  <a:gd name="T23" fmla="*/ 15 h 24"/>
                  <a:gd name="T24" fmla="*/ 16 w 27"/>
                  <a:gd name="T25" fmla="*/ 15 h 24"/>
                  <a:gd name="T26" fmla="*/ 16 w 27"/>
                  <a:gd name="T27" fmla="*/ 9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0" y="24"/>
                      <a:pt x="7" y="23"/>
                      <a:pt x="5" y="21"/>
                    </a:cubicBezTo>
                    <a:cubicBezTo>
                      <a:pt x="2" y="19"/>
                      <a:pt x="1" y="16"/>
                      <a:pt x="1" y="12"/>
                    </a:cubicBezTo>
                    <a:cubicBezTo>
                      <a:pt x="0" y="9"/>
                      <a:pt x="1" y="6"/>
                      <a:pt x="4" y="4"/>
                    </a:cubicBezTo>
                    <a:cubicBezTo>
                      <a:pt x="6" y="1"/>
                      <a:pt x="9" y="0"/>
                      <a:pt x="13" y="0"/>
                    </a:cubicBezTo>
                    <a:cubicBezTo>
                      <a:pt x="16" y="0"/>
                      <a:pt x="19" y="1"/>
                      <a:pt x="21" y="3"/>
                    </a:cubicBezTo>
                    <a:cubicBezTo>
                      <a:pt x="26" y="7"/>
                      <a:pt x="27" y="15"/>
                      <a:pt x="22" y="20"/>
                    </a:cubicBezTo>
                    <a:cubicBezTo>
                      <a:pt x="20" y="23"/>
                      <a:pt x="17" y="24"/>
                      <a:pt x="13" y="24"/>
                    </a:cubicBezTo>
                    <a:close/>
                    <a:moveTo>
                      <a:pt x="13" y="8"/>
                    </a:moveTo>
                    <a:cubicBezTo>
                      <a:pt x="11" y="8"/>
                      <a:pt x="10" y="8"/>
                      <a:pt x="10" y="9"/>
                    </a:cubicBezTo>
                    <a:cubicBezTo>
                      <a:pt x="9" y="10"/>
                      <a:pt x="9" y="11"/>
                      <a:pt x="9" y="12"/>
                    </a:cubicBezTo>
                    <a:cubicBezTo>
                      <a:pt x="9" y="13"/>
                      <a:pt x="9" y="14"/>
                      <a:pt x="10" y="15"/>
                    </a:cubicBezTo>
                    <a:cubicBezTo>
                      <a:pt x="12" y="17"/>
                      <a:pt x="15" y="16"/>
                      <a:pt x="16" y="15"/>
                    </a:cubicBezTo>
                    <a:cubicBezTo>
                      <a:pt x="18" y="13"/>
                      <a:pt x="17"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0" name="Freeform 427"/>
              <p:cNvSpPr>
                <a:spLocks noEditPoints="1"/>
              </p:cNvSpPr>
              <p:nvPr/>
            </p:nvSpPr>
            <p:spPr bwMode="auto">
              <a:xfrm>
                <a:off x="-4883150" y="3559175"/>
                <a:ext cx="52388" cy="49213"/>
              </a:xfrm>
              <a:custGeom>
                <a:avLst/>
                <a:gdLst>
                  <a:gd name="T0" fmla="*/ 11 w 25"/>
                  <a:gd name="T1" fmla="*/ 23 h 23"/>
                  <a:gd name="T2" fmla="*/ 2 w 25"/>
                  <a:gd name="T3" fmla="*/ 19 h 23"/>
                  <a:gd name="T4" fmla="*/ 0 w 25"/>
                  <a:gd name="T5" fmla="*/ 11 h 23"/>
                  <a:gd name="T6" fmla="*/ 4 w 25"/>
                  <a:gd name="T7" fmla="*/ 3 h 23"/>
                  <a:gd name="T8" fmla="*/ 13 w 25"/>
                  <a:gd name="T9" fmla="*/ 0 h 23"/>
                  <a:gd name="T10" fmla="*/ 21 w 25"/>
                  <a:gd name="T11" fmla="*/ 3 h 23"/>
                  <a:gd name="T12" fmla="*/ 19 w 25"/>
                  <a:gd name="T13" fmla="*/ 20 h 23"/>
                  <a:gd name="T14" fmla="*/ 11 w 25"/>
                  <a:gd name="T15" fmla="*/ 23 h 23"/>
                  <a:gd name="T16" fmla="*/ 13 w 25"/>
                  <a:gd name="T17" fmla="*/ 8 h 23"/>
                  <a:gd name="T18" fmla="*/ 9 w 25"/>
                  <a:gd name="T19" fmla="*/ 9 h 23"/>
                  <a:gd name="T20" fmla="*/ 8 w 25"/>
                  <a:gd name="T21" fmla="*/ 12 h 23"/>
                  <a:gd name="T22" fmla="*/ 9 w 25"/>
                  <a:gd name="T23" fmla="*/ 14 h 23"/>
                  <a:gd name="T24" fmla="*/ 11 w 25"/>
                  <a:gd name="T25" fmla="*/ 15 h 23"/>
                  <a:gd name="T26" fmla="*/ 14 w 25"/>
                  <a:gd name="T27" fmla="*/ 14 h 23"/>
                  <a:gd name="T28" fmla="*/ 15 w 25"/>
                  <a:gd name="T29" fmla="*/ 9 h 23"/>
                  <a:gd name="T30" fmla="*/ 13 w 25"/>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1" y="23"/>
                    </a:moveTo>
                    <a:cubicBezTo>
                      <a:pt x="8" y="23"/>
                      <a:pt x="5" y="22"/>
                      <a:pt x="2" y="19"/>
                    </a:cubicBezTo>
                    <a:cubicBezTo>
                      <a:pt x="1" y="17"/>
                      <a:pt x="0" y="14"/>
                      <a:pt x="0" y="11"/>
                    </a:cubicBezTo>
                    <a:cubicBezTo>
                      <a:pt x="0" y="8"/>
                      <a:pt x="2" y="5"/>
                      <a:pt x="4" y="3"/>
                    </a:cubicBezTo>
                    <a:cubicBezTo>
                      <a:pt x="7" y="1"/>
                      <a:pt x="10" y="0"/>
                      <a:pt x="13" y="0"/>
                    </a:cubicBezTo>
                    <a:cubicBezTo>
                      <a:pt x="16" y="0"/>
                      <a:pt x="19" y="1"/>
                      <a:pt x="21" y="3"/>
                    </a:cubicBezTo>
                    <a:cubicBezTo>
                      <a:pt x="25" y="8"/>
                      <a:pt x="24" y="15"/>
                      <a:pt x="19" y="20"/>
                    </a:cubicBezTo>
                    <a:cubicBezTo>
                      <a:pt x="17" y="22"/>
                      <a:pt x="14" y="23"/>
                      <a:pt x="11" y="23"/>
                    </a:cubicBezTo>
                    <a:close/>
                    <a:moveTo>
                      <a:pt x="13" y="8"/>
                    </a:moveTo>
                    <a:cubicBezTo>
                      <a:pt x="11" y="8"/>
                      <a:pt x="10" y="8"/>
                      <a:pt x="9" y="9"/>
                    </a:cubicBezTo>
                    <a:cubicBezTo>
                      <a:pt x="9" y="10"/>
                      <a:pt x="8" y="11"/>
                      <a:pt x="8" y="12"/>
                    </a:cubicBezTo>
                    <a:cubicBezTo>
                      <a:pt x="8" y="12"/>
                      <a:pt x="8" y="13"/>
                      <a:pt x="9" y="14"/>
                    </a:cubicBezTo>
                    <a:cubicBezTo>
                      <a:pt x="9" y="15"/>
                      <a:pt x="10" y="15"/>
                      <a:pt x="11" y="15"/>
                    </a:cubicBezTo>
                    <a:cubicBezTo>
                      <a:pt x="12" y="15"/>
                      <a:pt x="13" y="14"/>
                      <a:pt x="14" y="14"/>
                    </a:cubicBezTo>
                    <a:cubicBezTo>
                      <a:pt x="15" y="12"/>
                      <a:pt x="16"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1" name="Freeform 428"/>
              <p:cNvSpPr>
                <a:spLocks noEditPoints="1"/>
              </p:cNvSpPr>
              <p:nvPr/>
            </p:nvSpPr>
            <p:spPr bwMode="auto">
              <a:xfrm>
                <a:off x="-4905375" y="3533775"/>
                <a:ext cx="55563" cy="50800"/>
              </a:xfrm>
              <a:custGeom>
                <a:avLst/>
                <a:gdLst>
                  <a:gd name="T0" fmla="*/ 12 w 26"/>
                  <a:gd name="T1" fmla="*/ 24 h 24"/>
                  <a:gd name="T2" fmla="*/ 3 w 26"/>
                  <a:gd name="T3" fmla="*/ 19 h 24"/>
                  <a:gd name="T4" fmla="*/ 1 w 26"/>
                  <a:gd name="T5" fmla="*/ 11 h 24"/>
                  <a:gd name="T6" fmla="*/ 5 w 26"/>
                  <a:gd name="T7" fmla="*/ 3 h 24"/>
                  <a:gd name="T8" fmla="*/ 13 w 26"/>
                  <a:gd name="T9" fmla="*/ 0 h 24"/>
                  <a:gd name="T10" fmla="*/ 22 w 26"/>
                  <a:gd name="T11" fmla="*/ 4 h 24"/>
                  <a:gd name="T12" fmla="*/ 19 w 26"/>
                  <a:gd name="T13" fmla="*/ 21 h 24"/>
                  <a:gd name="T14" fmla="*/ 12 w 26"/>
                  <a:gd name="T15" fmla="*/ 24 h 24"/>
                  <a:gd name="T16" fmla="*/ 13 w 26"/>
                  <a:gd name="T17" fmla="*/ 8 h 24"/>
                  <a:gd name="T18" fmla="*/ 10 w 26"/>
                  <a:gd name="T19" fmla="*/ 9 h 24"/>
                  <a:gd name="T20" fmla="*/ 9 w 26"/>
                  <a:gd name="T21" fmla="*/ 12 h 24"/>
                  <a:gd name="T22" fmla="*/ 9 w 26"/>
                  <a:gd name="T23" fmla="*/ 14 h 24"/>
                  <a:gd name="T24" fmla="*/ 12 w 26"/>
                  <a:gd name="T25" fmla="*/ 16 h 24"/>
                  <a:gd name="T26" fmla="*/ 14 w 26"/>
                  <a:gd name="T27" fmla="*/ 15 h 24"/>
                  <a:gd name="T28" fmla="*/ 16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5" y="22"/>
                      <a:pt x="3" y="19"/>
                    </a:cubicBezTo>
                    <a:cubicBezTo>
                      <a:pt x="1" y="17"/>
                      <a:pt x="0" y="14"/>
                      <a:pt x="1" y="11"/>
                    </a:cubicBezTo>
                    <a:cubicBezTo>
                      <a:pt x="1" y="8"/>
                      <a:pt x="3" y="5"/>
                      <a:pt x="5" y="3"/>
                    </a:cubicBezTo>
                    <a:cubicBezTo>
                      <a:pt x="8" y="1"/>
                      <a:pt x="10" y="0"/>
                      <a:pt x="13" y="0"/>
                    </a:cubicBezTo>
                    <a:cubicBezTo>
                      <a:pt x="17" y="0"/>
                      <a:pt x="20" y="2"/>
                      <a:pt x="22" y="4"/>
                    </a:cubicBezTo>
                    <a:cubicBezTo>
                      <a:pt x="26" y="9"/>
                      <a:pt x="25" y="17"/>
                      <a:pt x="19" y="21"/>
                    </a:cubicBezTo>
                    <a:cubicBezTo>
                      <a:pt x="17" y="23"/>
                      <a:pt x="14" y="24"/>
                      <a:pt x="12" y="24"/>
                    </a:cubicBezTo>
                    <a:close/>
                    <a:moveTo>
                      <a:pt x="13" y="8"/>
                    </a:moveTo>
                    <a:cubicBezTo>
                      <a:pt x="12" y="8"/>
                      <a:pt x="11" y="9"/>
                      <a:pt x="10" y="9"/>
                    </a:cubicBezTo>
                    <a:cubicBezTo>
                      <a:pt x="9" y="10"/>
                      <a:pt x="9" y="11"/>
                      <a:pt x="9" y="12"/>
                    </a:cubicBezTo>
                    <a:cubicBezTo>
                      <a:pt x="9" y="13"/>
                      <a:pt x="9" y="14"/>
                      <a:pt x="9" y="14"/>
                    </a:cubicBezTo>
                    <a:cubicBezTo>
                      <a:pt x="10" y="15"/>
                      <a:pt x="11" y="16"/>
                      <a:pt x="12" y="16"/>
                    </a:cubicBezTo>
                    <a:cubicBezTo>
                      <a:pt x="13" y="16"/>
                      <a:pt x="13" y="15"/>
                      <a:pt x="14" y="15"/>
                    </a:cubicBezTo>
                    <a:cubicBezTo>
                      <a:pt x="16" y="13"/>
                      <a:pt x="17" y="11"/>
                      <a:pt x="16"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2" name="Freeform 429"/>
              <p:cNvSpPr>
                <a:spLocks noEditPoints="1"/>
              </p:cNvSpPr>
              <p:nvPr/>
            </p:nvSpPr>
            <p:spPr bwMode="auto">
              <a:xfrm>
                <a:off x="-4924425" y="3509963"/>
                <a:ext cx="55563" cy="49213"/>
              </a:xfrm>
              <a:custGeom>
                <a:avLst/>
                <a:gdLst>
                  <a:gd name="T0" fmla="*/ 12 w 26"/>
                  <a:gd name="T1" fmla="*/ 23 h 23"/>
                  <a:gd name="T2" fmla="*/ 3 w 26"/>
                  <a:gd name="T3" fmla="*/ 18 h 23"/>
                  <a:gd name="T4" fmla="*/ 1 w 26"/>
                  <a:gd name="T5" fmla="*/ 10 h 23"/>
                  <a:gd name="T6" fmla="*/ 6 w 26"/>
                  <a:gd name="T7" fmla="*/ 2 h 23"/>
                  <a:gd name="T8" fmla="*/ 13 w 26"/>
                  <a:gd name="T9" fmla="*/ 0 h 23"/>
                  <a:gd name="T10" fmla="*/ 22 w 26"/>
                  <a:gd name="T11" fmla="*/ 4 h 23"/>
                  <a:gd name="T12" fmla="*/ 19 w 26"/>
                  <a:gd name="T13" fmla="*/ 20 h 23"/>
                  <a:gd name="T14" fmla="*/ 12 w 26"/>
                  <a:gd name="T15" fmla="*/ 23 h 23"/>
                  <a:gd name="T16" fmla="*/ 13 w 26"/>
                  <a:gd name="T17" fmla="*/ 8 h 23"/>
                  <a:gd name="T18" fmla="*/ 11 w 26"/>
                  <a:gd name="T19" fmla="*/ 9 h 23"/>
                  <a:gd name="T20" fmla="*/ 9 w 26"/>
                  <a:gd name="T21" fmla="*/ 11 h 23"/>
                  <a:gd name="T22" fmla="*/ 9 w 26"/>
                  <a:gd name="T23" fmla="*/ 14 h 23"/>
                  <a:gd name="T24" fmla="*/ 12 w 26"/>
                  <a:gd name="T25" fmla="*/ 15 h 23"/>
                  <a:gd name="T26" fmla="*/ 14 w 26"/>
                  <a:gd name="T27" fmla="*/ 14 h 23"/>
                  <a:gd name="T28" fmla="*/ 16 w 26"/>
                  <a:gd name="T29" fmla="*/ 9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2" y="23"/>
                    </a:moveTo>
                    <a:cubicBezTo>
                      <a:pt x="8" y="23"/>
                      <a:pt x="5" y="21"/>
                      <a:pt x="3" y="18"/>
                    </a:cubicBezTo>
                    <a:cubicBezTo>
                      <a:pt x="1" y="16"/>
                      <a:pt x="0" y="13"/>
                      <a:pt x="1" y="10"/>
                    </a:cubicBezTo>
                    <a:cubicBezTo>
                      <a:pt x="1" y="7"/>
                      <a:pt x="3" y="4"/>
                      <a:pt x="6" y="2"/>
                    </a:cubicBezTo>
                    <a:cubicBezTo>
                      <a:pt x="8" y="1"/>
                      <a:pt x="11" y="0"/>
                      <a:pt x="13" y="0"/>
                    </a:cubicBezTo>
                    <a:cubicBezTo>
                      <a:pt x="17" y="0"/>
                      <a:pt x="20" y="1"/>
                      <a:pt x="22" y="4"/>
                    </a:cubicBezTo>
                    <a:cubicBezTo>
                      <a:pt x="26" y="9"/>
                      <a:pt x="25" y="16"/>
                      <a:pt x="19" y="20"/>
                    </a:cubicBezTo>
                    <a:cubicBezTo>
                      <a:pt x="17" y="22"/>
                      <a:pt x="14" y="23"/>
                      <a:pt x="12" y="23"/>
                    </a:cubicBezTo>
                    <a:close/>
                    <a:moveTo>
                      <a:pt x="13" y="8"/>
                    </a:moveTo>
                    <a:cubicBezTo>
                      <a:pt x="12" y="8"/>
                      <a:pt x="11" y="8"/>
                      <a:pt x="11" y="9"/>
                    </a:cubicBezTo>
                    <a:cubicBezTo>
                      <a:pt x="10" y="9"/>
                      <a:pt x="9" y="10"/>
                      <a:pt x="9" y="11"/>
                    </a:cubicBezTo>
                    <a:cubicBezTo>
                      <a:pt x="9" y="12"/>
                      <a:pt x="9" y="13"/>
                      <a:pt x="9" y="14"/>
                    </a:cubicBezTo>
                    <a:cubicBezTo>
                      <a:pt x="10" y="15"/>
                      <a:pt x="11" y="15"/>
                      <a:pt x="12" y="15"/>
                    </a:cubicBezTo>
                    <a:cubicBezTo>
                      <a:pt x="13" y="15"/>
                      <a:pt x="14" y="15"/>
                      <a:pt x="14" y="14"/>
                    </a:cubicBezTo>
                    <a:cubicBezTo>
                      <a:pt x="16" y="13"/>
                      <a:pt x="17"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3" name="Freeform 430"/>
              <p:cNvSpPr>
                <a:spLocks noEditPoints="1"/>
              </p:cNvSpPr>
              <p:nvPr/>
            </p:nvSpPr>
            <p:spPr bwMode="auto">
              <a:xfrm>
                <a:off x="-4941888" y="3484563"/>
                <a:ext cx="53975" cy="49213"/>
              </a:xfrm>
              <a:custGeom>
                <a:avLst/>
                <a:gdLst>
                  <a:gd name="T0" fmla="*/ 12 w 25"/>
                  <a:gd name="T1" fmla="*/ 23 h 23"/>
                  <a:gd name="T2" fmla="*/ 10 w 25"/>
                  <a:gd name="T3" fmla="*/ 23 h 23"/>
                  <a:gd name="T4" fmla="*/ 2 w 25"/>
                  <a:gd name="T5" fmla="*/ 18 h 23"/>
                  <a:gd name="T6" fmla="*/ 1 w 25"/>
                  <a:gd name="T7" fmla="*/ 9 h 23"/>
                  <a:gd name="T8" fmla="*/ 6 w 25"/>
                  <a:gd name="T9" fmla="*/ 2 h 23"/>
                  <a:gd name="T10" fmla="*/ 13 w 25"/>
                  <a:gd name="T11" fmla="*/ 0 h 23"/>
                  <a:gd name="T12" fmla="*/ 23 w 25"/>
                  <a:gd name="T13" fmla="*/ 5 h 23"/>
                  <a:gd name="T14" fmla="*/ 24 w 25"/>
                  <a:gd name="T15" fmla="*/ 13 h 23"/>
                  <a:gd name="T16" fmla="*/ 19 w 25"/>
                  <a:gd name="T17" fmla="*/ 21 h 23"/>
                  <a:gd name="T18" fmla="*/ 12 w 25"/>
                  <a:gd name="T19" fmla="*/ 23 h 23"/>
                  <a:gd name="T20" fmla="*/ 13 w 25"/>
                  <a:gd name="T21" fmla="*/ 8 h 23"/>
                  <a:gd name="T22" fmla="*/ 11 w 25"/>
                  <a:gd name="T23" fmla="*/ 9 h 23"/>
                  <a:gd name="T24" fmla="*/ 9 w 25"/>
                  <a:gd name="T25" fmla="*/ 11 h 23"/>
                  <a:gd name="T26" fmla="*/ 9 w 25"/>
                  <a:gd name="T27" fmla="*/ 13 h 23"/>
                  <a:gd name="T28" fmla="*/ 11 w 25"/>
                  <a:gd name="T29" fmla="*/ 15 h 23"/>
                  <a:gd name="T30" fmla="*/ 14 w 25"/>
                  <a:gd name="T31" fmla="*/ 14 h 23"/>
                  <a:gd name="T32" fmla="*/ 16 w 25"/>
                  <a:gd name="T33" fmla="*/ 11 h 23"/>
                  <a:gd name="T34" fmla="*/ 16 w 25"/>
                  <a:gd name="T35" fmla="*/ 9 h 23"/>
                  <a:gd name="T36" fmla="*/ 13 w 25"/>
                  <a:gd name="T3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2" y="23"/>
                    </a:moveTo>
                    <a:cubicBezTo>
                      <a:pt x="11" y="23"/>
                      <a:pt x="10" y="23"/>
                      <a:pt x="10" y="23"/>
                    </a:cubicBezTo>
                    <a:cubicBezTo>
                      <a:pt x="7" y="22"/>
                      <a:pt x="4" y="20"/>
                      <a:pt x="2" y="18"/>
                    </a:cubicBezTo>
                    <a:cubicBezTo>
                      <a:pt x="1" y="15"/>
                      <a:pt x="0" y="12"/>
                      <a:pt x="1" y="9"/>
                    </a:cubicBezTo>
                    <a:cubicBezTo>
                      <a:pt x="1" y="6"/>
                      <a:pt x="3" y="3"/>
                      <a:pt x="6" y="2"/>
                    </a:cubicBezTo>
                    <a:cubicBezTo>
                      <a:pt x="8" y="0"/>
                      <a:pt x="11" y="0"/>
                      <a:pt x="13" y="0"/>
                    </a:cubicBezTo>
                    <a:cubicBezTo>
                      <a:pt x="17" y="0"/>
                      <a:pt x="21" y="2"/>
                      <a:pt x="23" y="5"/>
                    </a:cubicBezTo>
                    <a:cubicBezTo>
                      <a:pt x="24" y="7"/>
                      <a:pt x="25" y="10"/>
                      <a:pt x="24" y="13"/>
                    </a:cubicBezTo>
                    <a:cubicBezTo>
                      <a:pt x="23" y="16"/>
                      <a:pt x="21" y="19"/>
                      <a:pt x="19" y="21"/>
                    </a:cubicBezTo>
                    <a:cubicBezTo>
                      <a:pt x="17" y="22"/>
                      <a:pt x="14" y="23"/>
                      <a:pt x="12" y="23"/>
                    </a:cubicBezTo>
                    <a:close/>
                    <a:moveTo>
                      <a:pt x="13" y="8"/>
                    </a:moveTo>
                    <a:cubicBezTo>
                      <a:pt x="12" y="8"/>
                      <a:pt x="11" y="8"/>
                      <a:pt x="11" y="9"/>
                    </a:cubicBezTo>
                    <a:cubicBezTo>
                      <a:pt x="10" y="9"/>
                      <a:pt x="9" y="10"/>
                      <a:pt x="9" y="11"/>
                    </a:cubicBezTo>
                    <a:cubicBezTo>
                      <a:pt x="8" y="12"/>
                      <a:pt x="8" y="13"/>
                      <a:pt x="9" y="13"/>
                    </a:cubicBezTo>
                    <a:cubicBezTo>
                      <a:pt x="9" y="14"/>
                      <a:pt x="10" y="15"/>
                      <a:pt x="11" y="15"/>
                    </a:cubicBezTo>
                    <a:cubicBezTo>
                      <a:pt x="12" y="15"/>
                      <a:pt x="13" y="15"/>
                      <a:pt x="14" y="14"/>
                    </a:cubicBezTo>
                    <a:cubicBezTo>
                      <a:pt x="15" y="13"/>
                      <a:pt x="16" y="12"/>
                      <a:pt x="16" y="11"/>
                    </a:cubicBezTo>
                    <a:cubicBezTo>
                      <a:pt x="16" y="11"/>
                      <a:pt x="16" y="10"/>
                      <a:pt x="16" y="9"/>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4" name="Freeform 431"/>
              <p:cNvSpPr>
                <a:spLocks noEditPoints="1"/>
              </p:cNvSpPr>
              <p:nvPr/>
            </p:nvSpPr>
            <p:spPr bwMode="auto">
              <a:xfrm>
                <a:off x="-4959350" y="3455988"/>
                <a:ext cx="53975" cy="49213"/>
              </a:xfrm>
              <a:custGeom>
                <a:avLst/>
                <a:gdLst>
                  <a:gd name="T0" fmla="*/ 12 w 25"/>
                  <a:gd name="T1" fmla="*/ 23 h 23"/>
                  <a:gd name="T2" fmla="*/ 10 w 25"/>
                  <a:gd name="T3" fmla="*/ 23 h 23"/>
                  <a:gd name="T4" fmla="*/ 2 w 25"/>
                  <a:gd name="T5" fmla="*/ 18 h 23"/>
                  <a:gd name="T6" fmla="*/ 1 w 25"/>
                  <a:gd name="T7" fmla="*/ 9 h 23"/>
                  <a:gd name="T8" fmla="*/ 7 w 25"/>
                  <a:gd name="T9" fmla="*/ 2 h 23"/>
                  <a:gd name="T10" fmla="*/ 13 w 25"/>
                  <a:gd name="T11" fmla="*/ 0 h 23"/>
                  <a:gd name="T12" fmla="*/ 23 w 25"/>
                  <a:gd name="T13" fmla="*/ 6 h 23"/>
                  <a:gd name="T14" fmla="*/ 24 w 25"/>
                  <a:gd name="T15" fmla="*/ 15 h 23"/>
                  <a:gd name="T16" fmla="*/ 19 w 25"/>
                  <a:gd name="T17" fmla="*/ 22 h 23"/>
                  <a:gd name="T18" fmla="*/ 12 w 25"/>
                  <a:gd name="T19" fmla="*/ 23 h 23"/>
                  <a:gd name="T20" fmla="*/ 13 w 25"/>
                  <a:gd name="T21" fmla="*/ 8 h 23"/>
                  <a:gd name="T22" fmla="*/ 11 w 25"/>
                  <a:gd name="T23" fmla="*/ 9 h 23"/>
                  <a:gd name="T24" fmla="*/ 9 w 25"/>
                  <a:gd name="T25" fmla="*/ 12 h 23"/>
                  <a:gd name="T26" fmla="*/ 9 w 25"/>
                  <a:gd name="T27" fmla="*/ 14 h 23"/>
                  <a:gd name="T28" fmla="*/ 11 w 25"/>
                  <a:gd name="T29" fmla="*/ 15 h 23"/>
                  <a:gd name="T30" fmla="*/ 12 w 25"/>
                  <a:gd name="T31" fmla="*/ 15 h 23"/>
                  <a:gd name="T32" fmla="*/ 14 w 25"/>
                  <a:gd name="T33" fmla="*/ 15 h 23"/>
                  <a:gd name="T34" fmla="*/ 16 w 25"/>
                  <a:gd name="T35" fmla="*/ 12 h 23"/>
                  <a:gd name="T36" fmla="*/ 16 w 25"/>
                  <a:gd name="T37" fmla="*/ 10 h 23"/>
                  <a:gd name="T38" fmla="*/ 13 w 25"/>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3">
                    <a:moveTo>
                      <a:pt x="12" y="23"/>
                    </a:moveTo>
                    <a:cubicBezTo>
                      <a:pt x="11" y="23"/>
                      <a:pt x="10" y="23"/>
                      <a:pt x="10" y="23"/>
                    </a:cubicBezTo>
                    <a:cubicBezTo>
                      <a:pt x="6" y="23"/>
                      <a:pt x="4" y="21"/>
                      <a:pt x="2" y="18"/>
                    </a:cubicBezTo>
                    <a:cubicBezTo>
                      <a:pt x="1" y="15"/>
                      <a:pt x="0" y="12"/>
                      <a:pt x="1" y="9"/>
                    </a:cubicBezTo>
                    <a:cubicBezTo>
                      <a:pt x="2" y="6"/>
                      <a:pt x="4" y="4"/>
                      <a:pt x="7" y="2"/>
                    </a:cubicBezTo>
                    <a:cubicBezTo>
                      <a:pt x="9" y="1"/>
                      <a:pt x="11" y="0"/>
                      <a:pt x="13" y="0"/>
                    </a:cubicBezTo>
                    <a:cubicBezTo>
                      <a:pt x="18" y="0"/>
                      <a:pt x="21" y="2"/>
                      <a:pt x="23" y="6"/>
                    </a:cubicBezTo>
                    <a:cubicBezTo>
                      <a:pt x="25" y="8"/>
                      <a:pt x="25" y="11"/>
                      <a:pt x="24" y="15"/>
                    </a:cubicBezTo>
                    <a:cubicBezTo>
                      <a:pt x="23" y="17"/>
                      <a:pt x="21" y="20"/>
                      <a:pt x="19" y="22"/>
                    </a:cubicBezTo>
                    <a:cubicBezTo>
                      <a:pt x="17" y="23"/>
                      <a:pt x="14" y="23"/>
                      <a:pt x="12" y="23"/>
                    </a:cubicBezTo>
                    <a:close/>
                    <a:moveTo>
                      <a:pt x="13" y="8"/>
                    </a:moveTo>
                    <a:cubicBezTo>
                      <a:pt x="13" y="8"/>
                      <a:pt x="12" y="9"/>
                      <a:pt x="11" y="9"/>
                    </a:cubicBezTo>
                    <a:cubicBezTo>
                      <a:pt x="10" y="10"/>
                      <a:pt x="9" y="11"/>
                      <a:pt x="9" y="12"/>
                    </a:cubicBezTo>
                    <a:cubicBezTo>
                      <a:pt x="9" y="12"/>
                      <a:pt x="9" y="13"/>
                      <a:pt x="9" y="14"/>
                    </a:cubicBezTo>
                    <a:cubicBezTo>
                      <a:pt x="10" y="15"/>
                      <a:pt x="11" y="15"/>
                      <a:pt x="11" y="15"/>
                    </a:cubicBezTo>
                    <a:cubicBezTo>
                      <a:pt x="12" y="15"/>
                      <a:pt x="12" y="15"/>
                      <a:pt x="12" y="15"/>
                    </a:cubicBezTo>
                    <a:cubicBezTo>
                      <a:pt x="13" y="15"/>
                      <a:pt x="14" y="15"/>
                      <a:pt x="14" y="15"/>
                    </a:cubicBezTo>
                    <a:cubicBezTo>
                      <a:pt x="15" y="14"/>
                      <a:pt x="16" y="13"/>
                      <a:pt x="16" y="12"/>
                    </a:cubicBezTo>
                    <a:cubicBezTo>
                      <a:pt x="16" y="12"/>
                      <a:pt x="17" y="11"/>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5" name="Freeform 432"/>
              <p:cNvSpPr>
                <a:spLocks noEditPoints="1"/>
              </p:cNvSpPr>
              <p:nvPr/>
            </p:nvSpPr>
            <p:spPr bwMode="auto">
              <a:xfrm>
                <a:off x="-4973638" y="3430588"/>
                <a:ext cx="52388" cy="49213"/>
              </a:xfrm>
              <a:custGeom>
                <a:avLst/>
                <a:gdLst>
                  <a:gd name="T0" fmla="*/ 12 w 25"/>
                  <a:gd name="T1" fmla="*/ 23 h 23"/>
                  <a:gd name="T2" fmla="*/ 2 w 25"/>
                  <a:gd name="T3" fmla="*/ 17 h 23"/>
                  <a:gd name="T4" fmla="*/ 1 w 25"/>
                  <a:gd name="T5" fmla="*/ 8 h 23"/>
                  <a:gd name="T6" fmla="*/ 7 w 25"/>
                  <a:gd name="T7" fmla="*/ 1 h 23"/>
                  <a:gd name="T8" fmla="*/ 13 w 25"/>
                  <a:gd name="T9" fmla="*/ 0 h 23"/>
                  <a:gd name="T10" fmla="*/ 23 w 25"/>
                  <a:gd name="T11" fmla="*/ 6 h 23"/>
                  <a:gd name="T12" fmla="*/ 24 w 25"/>
                  <a:gd name="T13" fmla="*/ 14 h 23"/>
                  <a:gd name="T14" fmla="*/ 18 w 25"/>
                  <a:gd name="T15" fmla="*/ 21 h 23"/>
                  <a:gd name="T16" fmla="*/ 12 w 25"/>
                  <a:gd name="T17" fmla="*/ 23 h 23"/>
                  <a:gd name="T18" fmla="*/ 13 w 25"/>
                  <a:gd name="T19" fmla="*/ 8 h 23"/>
                  <a:gd name="T20" fmla="*/ 11 w 25"/>
                  <a:gd name="T21" fmla="*/ 8 h 23"/>
                  <a:gd name="T22" fmla="*/ 9 w 25"/>
                  <a:gd name="T23" fmla="*/ 11 h 23"/>
                  <a:gd name="T24" fmla="*/ 9 w 25"/>
                  <a:gd name="T25" fmla="*/ 13 h 23"/>
                  <a:gd name="T26" fmla="*/ 12 w 25"/>
                  <a:gd name="T27" fmla="*/ 15 h 23"/>
                  <a:gd name="T28" fmla="*/ 14 w 25"/>
                  <a:gd name="T29" fmla="*/ 14 h 23"/>
                  <a:gd name="T30" fmla="*/ 16 w 25"/>
                  <a:gd name="T31" fmla="*/ 12 h 23"/>
                  <a:gd name="T32" fmla="*/ 16 w 25"/>
                  <a:gd name="T33" fmla="*/ 9 h 23"/>
                  <a:gd name="T34" fmla="*/ 13 w 25"/>
                  <a:gd name="T3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2" y="23"/>
                    </a:moveTo>
                    <a:cubicBezTo>
                      <a:pt x="7" y="23"/>
                      <a:pt x="4" y="20"/>
                      <a:pt x="2" y="17"/>
                    </a:cubicBezTo>
                    <a:cubicBezTo>
                      <a:pt x="0" y="14"/>
                      <a:pt x="0" y="11"/>
                      <a:pt x="1" y="8"/>
                    </a:cubicBezTo>
                    <a:cubicBezTo>
                      <a:pt x="2" y="5"/>
                      <a:pt x="5" y="2"/>
                      <a:pt x="7" y="1"/>
                    </a:cubicBezTo>
                    <a:cubicBezTo>
                      <a:pt x="9" y="0"/>
                      <a:pt x="11" y="0"/>
                      <a:pt x="13" y="0"/>
                    </a:cubicBezTo>
                    <a:cubicBezTo>
                      <a:pt x="18" y="0"/>
                      <a:pt x="22" y="2"/>
                      <a:pt x="23" y="6"/>
                    </a:cubicBezTo>
                    <a:cubicBezTo>
                      <a:pt x="25" y="8"/>
                      <a:pt x="25" y="11"/>
                      <a:pt x="24" y="14"/>
                    </a:cubicBezTo>
                    <a:cubicBezTo>
                      <a:pt x="23" y="17"/>
                      <a:pt x="21" y="20"/>
                      <a:pt x="18" y="21"/>
                    </a:cubicBezTo>
                    <a:cubicBezTo>
                      <a:pt x="16" y="22"/>
                      <a:pt x="14" y="23"/>
                      <a:pt x="12" y="23"/>
                    </a:cubicBezTo>
                    <a:close/>
                    <a:moveTo>
                      <a:pt x="13" y="8"/>
                    </a:moveTo>
                    <a:cubicBezTo>
                      <a:pt x="13" y="8"/>
                      <a:pt x="12" y="8"/>
                      <a:pt x="11" y="8"/>
                    </a:cubicBezTo>
                    <a:cubicBezTo>
                      <a:pt x="10" y="9"/>
                      <a:pt x="9" y="10"/>
                      <a:pt x="9" y="11"/>
                    </a:cubicBezTo>
                    <a:cubicBezTo>
                      <a:pt x="9" y="11"/>
                      <a:pt x="9" y="12"/>
                      <a:pt x="9" y="13"/>
                    </a:cubicBezTo>
                    <a:cubicBezTo>
                      <a:pt x="10" y="14"/>
                      <a:pt x="11" y="15"/>
                      <a:pt x="12" y="15"/>
                    </a:cubicBezTo>
                    <a:cubicBezTo>
                      <a:pt x="13" y="15"/>
                      <a:pt x="13" y="14"/>
                      <a:pt x="14" y="14"/>
                    </a:cubicBezTo>
                    <a:cubicBezTo>
                      <a:pt x="15" y="13"/>
                      <a:pt x="16" y="13"/>
                      <a:pt x="16" y="12"/>
                    </a:cubicBezTo>
                    <a:cubicBezTo>
                      <a:pt x="17" y="11"/>
                      <a:pt x="17" y="10"/>
                      <a:pt x="16"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6" name="Freeform 433"/>
              <p:cNvSpPr>
                <a:spLocks noEditPoints="1"/>
              </p:cNvSpPr>
              <p:nvPr/>
            </p:nvSpPr>
            <p:spPr bwMode="auto">
              <a:xfrm>
                <a:off x="-4918075" y="3571875"/>
                <a:ext cx="55563" cy="52388"/>
              </a:xfrm>
              <a:custGeom>
                <a:avLst/>
                <a:gdLst>
                  <a:gd name="T0" fmla="*/ 12 w 26"/>
                  <a:gd name="T1" fmla="*/ 24 h 24"/>
                  <a:gd name="T2" fmla="*/ 3 w 26"/>
                  <a:gd name="T3" fmla="*/ 20 h 24"/>
                  <a:gd name="T4" fmla="*/ 1 w 26"/>
                  <a:gd name="T5" fmla="*/ 16 h 24"/>
                  <a:gd name="T6" fmla="*/ 0 w 26"/>
                  <a:gd name="T7" fmla="*/ 11 h 24"/>
                  <a:gd name="T8" fmla="*/ 5 w 26"/>
                  <a:gd name="T9" fmla="*/ 3 h 24"/>
                  <a:gd name="T10" fmla="*/ 14 w 26"/>
                  <a:gd name="T11" fmla="*/ 0 h 24"/>
                  <a:gd name="T12" fmla="*/ 18 w 26"/>
                  <a:gd name="T13" fmla="*/ 2 h 24"/>
                  <a:gd name="T14" fmla="*/ 22 w 26"/>
                  <a:gd name="T15" fmla="*/ 4 h 24"/>
                  <a:gd name="T16" fmla="*/ 20 w 26"/>
                  <a:gd name="T17" fmla="*/ 21 h 24"/>
                  <a:gd name="T18" fmla="*/ 12 w 26"/>
                  <a:gd name="T19" fmla="*/ 24 h 24"/>
                  <a:gd name="T20" fmla="*/ 13 w 26"/>
                  <a:gd name="T21" fmla="*/ 8 h 24"/>
                  <a:gd name="T22" fmla="*/ 10 w 26"/>
                  <a:gd name="T23" fmla="*/ 9 h 24"/>
                  <a:gd name="T24" fmla="*/ 8 w 26"/>
                  <a:gd name="T25" fmla="*/ 12 h 24"/>
                  <a:gd name="T26" fmla="*/ 8 w 26"/>
                  <a:gd name="T27" fmla="*/ 14 h 24"/>
                  <a:gd name="T28" fmla="*/ 9 w 26"/>
                  <a:gd name="T29" fmla="*/ 15 h 24"/>
                  <a:gd name="T30" fmla="*/ 15 w 26"/>
                  <a:gd name="T31" fmla="*/ 15 h 24"/>
                  <a:gd name="T32" fmla="*/ 15 w 26"/>
                  <a:gd name="T33" fmla="*/ 10 h 24"/>
                  <a:gd name="T34" fmla="*/ 14 w 26"/>
                  <a:gd name="T35" fmla="*/ 9 h 24"/>
                  <a:gd name="T36" fmla="*/ 13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2" y="24"/>
                    </a:moveTo>
                    <a:cubicBezTo>
                      <a:pt x="9" y="24"/>
                      <a:pt x="5" y="23"/>
                      <a:pt x="3" y="20"/>
                    </a:cubicBezTo>
                    <a:cubicBezTo>
                      <a:pt x="2" y="19"/>
                      <a:pt x="1" y="17"/>
                      <a:pt x="1" y="16"/>
                    </a:cubicBezTo>
                    <a:cubicBezTo>
                      <a:pt x="0" y="14"/>
                      <a:pt x="0" y="13"/>
                      <a:pt x="0" y="11"/>
                    </a:cubicBezTo>
                    <a:cubicBezTo>
                      <a:pt x="1" y="8"/>
                      <a:pt x="2" y="5"/>
                      <a:pt x="5" y="3"/>
                    </a:cubicBezTo>
                    <a:cubicBezTo>
                      <a:pt x="7" y="1"/>
                      <a:pt x="11" y="0"/>
                      <a:pt x="14" y="0"/>
                    </a:cubicBezTo>
                    <a:cubicBezTo>
                      <a:pt x="15" y="1"/>
                      <a:pt x="16" y="1"/>
                      <a:pt x="18" y="2"/>
                    </a:cubicBezTo>
                    <a:cubicBezTo>
                      <a:pt x="19" y="2"/>
                      <a:pt x="21" y="3"/>
                      <a:pt x="22" y="4"/>
                    </a:cubicBezTo>
                    <a:cubicBezTo>
                      <a:pt x="26" y="9"/>
                      <a:pt x="25" y="17"/>
                      <a:pt x="20" y="21"/>
                    </a:cubicBezTo>
                    <a:cubicBezTo>
                      <a:pt x="18" y="23"/>
                      <a:pt x="15" y="24"/>
                      <a:pt x="12" y="24"/>
                    </a:cubicBezTo>
                    <a:close/>
                    <a:moveTo>
                      <a:pt x="13" y="8"/>
                    </a:moveTo>
                    <a:cubicBezTo>
                      <a:pt x="12" y="8"/>
                      <a:pt x="11" y="9"/>
                      <a:pt x="10" y="9"/>
                    </a:cubicBezTo>
                    <a:cubicBezTo>
                      <a:pt x="9" y="10"/>
                      <a:pt x="9" y="11"/>
                      <a:pt x="8" y="12"/>
                    </a:cubicBezTo>
                    <a:cubicBezTo>
                      <a:pt x="8" y="13"/>
                      <a:pt x="8" y="13"/>
                      <a:pt x="8" y="14"/>
                    </a:cubicBezTo>
                    <a:cubicBezTo>
                      <a:pt x="9" y="14"/>
                      <a:pt x="9" y="14"/>
                      <a:pt x="9" y="15"/>
                    </a:cubicBezTo>
                    <a:cubicBezTo>
                      <a:pt x="10" y="16"/>
                      <a:pt x="13" y="16"/>
                      <a:pt x="15" y="15"/>
                    </a:cubicBezTo>
                    <a:cubicBezTo>
                      <a:pt x="16" y="14"/>
                      <a:pt x="17" y="11"/>
                      <a:pt x="15" y="10"/>
                    </a:cubicBezTo>
                    <a:cubicBezTo>
                      <a:pt x="15" y="9"/>
                      <a:pt x="15" y="9"/>
                      <a:pt x="14" y="9"/>
                    </a:cubicBezTo>
                    <a:cubicBezTo>
                      <a:pt x="14" y="9"/>
                      <a:pt x="13" y="9"/>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7" name="Freeform 434"/>
              <p:cNvSpPr>
                <a:spLocks noEditPoints="1"/>
              </p:cNvSpPr>
              <p:nvPr/>
            </p:nvSpPr>
            <p:spPr bwMode="auto">
              <a:xfrm>
                <a:off x="-4940300" y="3546475"/>
                <a:ext cx="57150" cy="50800"/>
              </a:xfrm>
              <a:custGeom>
                <a:avLst/>
                <a:gdLst>
                  <a:gd name="T0" fmla="*/ 12 w 26"/>
                  <a:gd name="T1" fmla="*/ 24 h 24"/>
                  <a:gd name="T2" fmla="*/ 3 w 26"/>
                  <a:gd name="T3" fmla="*/ 20 h 24"/>
                  <a:gd name="T4" fmla="*/ 1 w 26"/>
                  <a:gd name="T5" fmla="*/ 11 h 24"/>
                  <a:gd name="T6" fmla="*/ 6 w 26"/>
                  <a:gd name="T7" fmla="*/ 3 h 24"/>
                  <a:gd name="T8" fmla="*/ 13 w 26"/>
                  <a:gd name="T9" fmla="*/ 0 h 24"/>
                  <a:gd name="T10" fmla="*/ 22 w 26"/>
                  <a:gd name="T11" fmla="*/ 5 h 24"/>
                  <a:gd name="T12" fmla="*/ 20 w 26"/>
                  <a:gd name="T13" fmla="*/ 21 h 24"/>
                  <a:gd name="T14" fmla="*/ 12 w 26"/>
                  <a:gd name="T15" fmla="*/ 24 h 24"/>
                  <a:gd name="T16" fmla="*/ 13 w 26"/>
                  <a:gd name="T17" fmla="*/ 9 h 24"/>
                  <a:gd name="T18" fmla="*/ 10 w 26"/>
                  <a:gd name="T19" fmla="*/ 9 h 24"/>
                  <a:gd name="T20" fmla="*/ 9 w 26"/>
                  <a:gd name="T21" fmla="*/ 12 h 24"/>
                  <a:gd name="T22" fmla="*/ 9 w 26"/>
                  <a:gd name="T23" fmla="*/ 15 h 24"/>
                  <a:gd name="T24" fmla="*/ 12 w 26"/>
                  <a:gd name="T25" fmla="*/ 16 h 24"/>
                  <a:gd name="T26" fmla="*/ 15 w 26"/>
                  <a:gd name="T27" fmla="*/ 15 h 24"/>
                  <a:gd name="T28" fmla="*/ 16 w 26"/>
                  <a:gd name="T29" fmla="*/ 10 h 24"/>
                  <a:gd name="T30" fmla="*/ 13 w 26"/>
                  <a:gd name="T31"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5" y="23"/>
                      <a:pt x="3" y="20"/>
                    </a:cubicBezTo>
                    <a:cubicBezTo>
                      <a:pt x="1" y="17"/>
                      <a:pt x="0" y="14"/>
                      <a:pt x="1" y="11"/>
                    </a:cubicBezTo>
                    <a:cubicBezTo>
                      <a:pt x="1" y="8"/>
                      <a:pt x="3" y="5"/>
                      <a:pt x="6" y="3"/>
                    </a:cubicBezTo>
                    <a:cubicBezTo>
                      <a:pt x="8" y="1"/>
                      <a:pt x="10" y="0"/>
                      <a:pt x="13" y="0"/>
                    </a:cubicBezTo>
                    <a:cubicBezTo>
                      <a:pt x="17" y="0"/>
                      <a:pt x="20" y="2"/>
                      <a:pt x="22" y="5"/>
                    </a:cubicBezTo>
                    <a:cubicBezTo>
                      <a:pt x="26" y="10"/>
                      <a:pt x="25" y="17"/>
                      <a:pt x="20" y="21"/>
                    </a:cubicBezTo>
                    <a:cubicBezTo>
                      <a:pt x="18" y="23"/>
                      <a:pt x="15" y="24"/>
                      <a:pt x="12" y="24"/>
                    </a:cubicBezTo>
                    <a:close/>
                    <a:moveTo>
                      <a:pt x="13" y="9"/>
                    </a:moveTo>
                    <a:cubicBezTo>
                      <a:pt x="12" y="9"/>
                      <a:pt x="11" y="9"/>
                      <a:pt x="10" y="9"/>
                    </a:cubicBezTo>
                    <a:cubicBezTo>
                      <a:pt x="10" y="10"/>
                      <a:pt x="9" y="11"/>
                      <a:pt x="9" y="12"/>
                    </a:cubicBezTo>
                    <a:cubicBezTo>
                      <a:pt x="9" y="13"/>
                      <a:pt x="9" y="14"/>
                      <a:pt x="9" y="15"/>
                    </a:cubicBezTo>
                    <a:cubicBezTo>
                      <a:pt x="10" y="16"/>
                      <a:pt x="11" y="16"/>
                      <a:pt x="12" y="16"/>
                    </a:cubicBezTo>
                    <a:cubicBezTo>
                      <a:pt x="13" y="16"/>
                      <a:pt x="14" y="16"/>
                      <a:pt x="15" y="15"/>
                    </a:cubicBezTo>
                    <a:cubicBezTo>
                      <a:pt x="17" y="14"/>
                      <a:pt x="17" y="11"/>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8" name="Freeform 435"/>
              <p:cNvSpPr>
                <a:spLocks noEditPoints="1"/>
              </p:cNvSpPr>
              <p:nvPr/>
            </p:nvSpPr>
            <p:spPr bwMode="auto">
              <a:xfrm>
                <a:off x="-4959350" y="3521075"/>
                <a:ext cx="55563" cy="50800"/>
              </a:xfrm>
              <a:custGeom>
                <a:avLst/>
                <a:gdLst>
                  <a:gd name="T0" fmla="*/ 12 w 26"/>
                  <a:gd name="T1" fmla="*/ 24 h 24"/>
                  <a:gd name="T2" fmla="*/ 3 w 26"/>
                  <a:gd name="T3" fmla="*/ 19 h 24"/>
                  <a:gd name="T4" fmla="*/ 1 w 26"/>
                  <a:gd name="T5" fmla="*/ 10 h 24"/>
                  <a:gd name="T6" fmla="*/ 6 w 26"/>
                  <a:gd name="T7" fmla="*/ 2 h 24"/>
                  <a:gd name="T8" fmla="*/ 15 w 26"/>
                  <a:gd name="T9" fmla="*/ 0 h 24"/>
                  <a:gd name="T10" fmla="*/ 23 w 26"/>
                  <a:gd name="T11" fmla="*/ 5 h 24"/>
                  <a:gd name="T12" fmla="*/ 20 w 26"/>
                  <a:gd name="T13" fmla="*/ 21 h 24"/>
                  <a:gd name="T14" fmla="*/ 12 w 26"/>
                  <a:gd name="T15" fmla="*/ 24 h 24"/>
                  <a:gd name="T16" fmla="*/ 13 w 26"/>
                  <a:gd name="T17" fmla="*/ 8 h 24"/>
                  <a:gd name="T18" fmla="*/ 11 w 26"/>
                  <a:gd name="T19" fmla="*/ 9 h 24"/>
                  <a:gd name="T20" fmla="*/ 9 w 26"/>
                  <a:gd name="T21" fmla="*/ 12 h 24"/>
                  <a:gd name="T22" fmla="*/ 9 w 26"/>
                  <a:gd name="T23" fmla="*/ 14 h 24"/>
                  <a:gd name="T24" fmla="*/ 15 w 26"/>
                  <a:gd name="T25" fmla="*/ 15 h 24"/>
                  <a:gd name="T26" fmla="*/ 16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5" y="22"/>
                      <a:pt x="3" y="19"/>
                    </a:cubicBezTo>
                    <a:cubicBezTo>
                      <a:pt x="1" y="16"/>
                      <a:pt x="0" y="13"/>
                      <a:pt x="1" y="10"/>
                    </a:cubicBezTo>
                    <a:cubicBezTo>
                      <a:pt x="2" y="7"/>
                      <a:pt x="3" y="4"/>
                      <a:pt x="6" y="2"/>
                    </a:cubicBezTo>
                    <a:cubicBezTo>
                      <a:pt x="9" y="0"/>
                      <a:pt x="12" y="0"/>
                      <a:pt x="15" y="0"/>
                    </a:cubicBezTo>
                    <a:cubicBezTo>
                      <a:pt x="18" y="1"/>
                      <a:pt x="21" y="2"/>
                      <a:pt x="23" y="5"/>
                    </a:cubicBezTo>
                    <a:cubicBezTo>
                      <a:pt x="26" y="10"/>
                      <a:pt x="25" y="17"/>
                      <a:pt x="20" y="21"/>
                    </a:cubicBezTo>
                    <a:cubicBezTo>
                      <a:pt x="17" y="23"/>
                      <a:pt x="15" y="24"/>
                      <a:pt x="12" y="24"/>
                    </a:cubicBezTo>
                    <a:close/>
                    <a:moveTo>
                      <a:pt x="13" y="8"/>
                    </a:moveTo>
                    <a:cubicBezTo>
                      <a:pt x="12" y="8"/>
                      <a:pt x="11" y="8"/>
                      <a:pt x="11" y="9"/>
                    </a:cubicBezTo>
                    <a:cubicBezTo>
                      <a:pt x="10" y="10"/>
                      <a:pt x="9" y="10"/>
                      <a:pt x="9" y="12"/>
                    </a:cubicBezTo>
                    <a:cubicBezTo>
                      <a:pt x="8" y="13"/>
                      <a:pt x="9" y="14"/>
                      <a:pt x="9" y="14"/>
                    </a:cubicBezTo>
                    <a:cubicBezTo>
                      <a:pt x="10" y="16"/>
                      <a:pt x="13" y="16"/>
                      <a:pt x="15" y="15"/>
                    </a:cubicBezTo>
                    <a:cubicBezTo>
                      <a:pt x="17" y="14"/>
                      <a:pt x="17" y="11"/>
                      <a:pt x="16"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9" name="Freeform 436"/>
              <p:cNvSpPr>
                <a:spLocks noEditPoints="1"/>
              </p:cNvSpPr>
              <p:nvPr/>
            </p:nvSpPr>
            <p:spPr bwMode="auto">
              <a:xfrm>
                <a:off x="-4976813" y="3492500"/>
                <a:ext cx="55563" cy="52388"/>
              </a:xfrm>
              <a:custGeom>
                <a:avLst/>
                <a:gdLst>
                  <a:gd name="T0" fmla="*/ 12 w 26"/>
                  <a:gd name="T1" fmla="*/ 24 h 24"/>
                  <a:gd name="T2" fmla="*/ 2 w 26"/>
                  <a:gd name="T3" fmla="*/ 19 h 24"/>
                  <a:gd name="T4" fmla="*/ 0 w 26"/>
                  <a:gd name="T5" fmla="*/ 10 h 24"/>
                  <a:gd name="T6" fmla="*/ 6 w 26"/>
                  <a:gd name="T7" fmla="*/ 2 h 24"/>
                  <a:gd name="T8" fmla="*/ 15 w 26"/>
                  <a:gd name="T9" fmla="*/ 1 h 24"/>
                  <a:gd name="T10" fmla="*/ 22 w 26"/>
                  <a:gd name="T11" fmla="*/ 6 h 24"/>
                  <a:gd name="T12" fmla="*/ 19 w 26"/>
                  <a:gd name="T13" fmla="*/ 22 h 24"/>
                  <a:gd name="T14" fmla="*/ 12 w 26"/>
                  <a:gd name="T15" fmla="*/ 24 h 24"/>
                  <a:gd name="T16" fmla="*/ 12 w 26"/>
                  <a:gd name="T17" fmla="*/ 8 h 24"/>
                  <a:gd name="T18" fmla="*/ 10 w 26"/>
                  <a:gd name="T19" fmla="*/ 9 h 24"/>
                  <a:gd name="T20" fmla="*/ 8 w 26"/>
                  <a:gd name="T21" fmla="*/ 12 h 24"/>
                  <a:gd name="T22" fmla="*/ 9 w 26"/>
                  <a:gd name="T23" fmla="*/ 14 h 24"/>
                  <a:gd name="T24" fmla="*/ 12 w 26"/>
                  <a:gd name="T25" fmla="*/ 16 h 24"/>
                  <a:gd name="T26" fmla="*/ 14 w 26"/>
                  <a:gd name="T27" fmla="*/ 15 h 24"/>
                  <a:gd name="T28" fmla="*/ 16 w 26"/>
                  <a:gd name="T29" fmla="*/ 10 h 24"/>
                  <a:gd name="T30" fmla="*/ 13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8" y="24"/>
                      <a:pt x="4" y="22"/>
                      <a:pt x="2" y="19"/>
                    </a:cubicBezTo>
                    <a:cubicBezTo>
                      <a:pt x="0" y="16"/>
                      <a:pt x="0" y="13"/>
                      <a:pt x="0" y="10"/>
                    </a:cubicBezTo>
                    <a:cubicBezTo>
                      <a:pt x="1" y="6"/>
                      <a:pt x="3" y="4"/>
                      <a:pt x="6" y="2"/>
                    </a:cubicBezTo>
                    <a:cubicBezTo>
                      <a:pt x="9" y="0"/>
                      <a:pt x="12" y="0"/>
                      <a:pt x="15" y="1"/>
                    </a:cubicBezTo>
                    <a:cubicBezTo>
                      <a:pt x="18" y="1"/>
                      <a:pt x="21" y="3"/>
                      <a:pt x="22" y="6"/>
                    </a:cubicBezTo>
                    <a:cubicBezTo>
                      <a:pt x="26" y="11"/>
                      <a:pt x="24" y="18"/>
                      <a:pt x="19" y="22"/>
                    </a:cubicBezTo>
                    <a:cubicBezTo>
                      <a:pt x="17" y="23"/>
                      <a:pt x="14" y="24"/>
                      <a:pt x="12" y="24"/>
                    </a:cubicBezTo>
                    <a:close/>
                    <a:moveTo>
                      <a:pt x="12" y="8"/>
                    </a:moveTo>
                    <a:cubicBezTo>
                      <a:pt x="12" y="8"/>
                      <a:pt x="11" y="9"/>
                      <a:pt x="10" y="9"/>
                    </a:cubicBezTo>
                    <a:cubicBezTo>
                      <a:pt x="9" y="10"/>
                      <a:pt x="9" y="11"/>
                      <a:pt x="8" y="12"/>
                    </a:cubicBezTo>
                    <a:cubicBezTo>
                      <a:pt x="8" y="12"/>
                      <a:pt x="8" y="13"/>
                      <a:pt x="9" y="14"/>
                    </a:cubicBezTo>
                    <a:cubicBezTo>
                      <a:pt x="9" y="15"/>
                      <a:pt x="11" y="16"/>
                      <a:pt x="12" y="16"/>
                    </a:cubicBezTo>
                    <a:cubicBezTo>
                      <a:pt x="13" y="16"/>
                      <a:pt x="13" y="16"/>
                      <a:pt x="14" y="15"/>
                    </a:cubicBezTo>
                    <a:cubicBezTo>
                      <a:pt x="16" y="14"/>
                      <a:pt x="17" y="12"/>
                      <a:pt x="16" y="10"/>
                    </a:cubicBezTo>
                    <a:cubicBezTo>
                      <a:pt x="15" y="9"/>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0" name="Freeform 437"/>
              <p:cNvSpPr>
                <a:spLocks noEditPoints="1"/>
              </p:cNvSpPr>
              <p:nvPr/>
            </p:nvSpPr>
            <p:spPr bwMode="auto">
              <a:xfrm>
                <a:off x="-4994275" y="3465513"/>
                <a:ext cx="57150" cy="50800"/>
              </a:xfrm>
              <a:custGeom>
                <a:avLst/>
                <a:gdLst>
                  <a:gd name="T0" fmla="*/ 12 w 26"/>
                  <a:gd name="T1" fmla="*/ 24 h 24"/>
                  <a:gd name="T2" fmla="*/ 2 w 26"/>
                  <a:gd name="T3" fmla="*/ 18 h 24"/>
                  <a:gd name="T4" fmla="*/ 1 w 26"/>
                  <a:gd name="T5" fmla="*/ 9 h 24"/>
                  <a:gd name="T6" fmla="*/ 7 w 26"/>
                  <a:gd name="T7" fmla="*/ 2 h 24"/>
                  <a:gd name="T8" fmla="*/ 16 w 26"/>
                  <a:gd name="T9" fmla="*/ 1 h 24"/>
                  <a:gd name="T10" fmla="*/ 23 w 26"/>
                  <a:gd name="T11" fmla="*/ 6 h 24"/>
                  <a:gd name="T12" fmla="*/ 18 w 26"/>
                  <a:gd name="T13" fmla="*/ 22 h 24"/>
                  <a:gd name="T14" fmla="*/ 12 w 26"/>
                  <a:gd name="T15" fmla="*/ 24 h 24"/>
                  <a:gd name="T16" fmla="*/ 13 w 26"/>
                  <a:gd name="T17" fmla="*/ 8 h 24"/>
                  <a:gd name="T18" fmla="*/ 11 w 26"/>
                  <a:gd name="T19" fmla="*/ 9 h 24"/>
                  <a:gd name="T20" fmla="*/ 8 w 26"/>
                  <a:gd name="T21" fmla="*/ 11 h 24"/>
                  <a:gd name="T22" fmla="*/ 9 w 26"/>
                  <a:gd name="T23" fmla="*/ 14 h 24"/>
                  <a:gd name="T24" fmla="*/ 12 w 26"/>
                  <a:gd name="T25" fmla="*/ 16 h 24"/>
                  <a:gd name="T26" fmla="*/ 14 w 26"/>
                  <a:gd name="T27" fmla="*/ 15 h 24"/>
                  <a:gd name="T28" fmla="*/ 16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8" y="24"/>
                      <a:pt x="4" y="22"/>
                      <a:pt x="2" y="18"/>
                    </a:cubicBezTo>
                    <a:cubicBezTo>
                      <a:pt x="0" y="15"/>
                      <a:pt x="0" y="12"/>
                      <a:pt x="1" y="9"/>
                    </a:cubicBezTo>
                    <a:cubicBezTo>
                      <a:pt x="2" y="6"/>
                      <a:pt x="4" y="3"/>
                      <a:pt x="7" y="2"/>
                    </a:cubicBezTo>
                    <a:cubicBezTo>
                      <a:pt x="9" y="0"/>
                      <a:pt x="13" y="0"/>
                      <a:pt x="16" y="1"/>
                    </a:cubicBezTo>
                    <a:cubicBezTo>
                      <a:pt x="19" y="1"/>
                      <a:pt x="21" y="3"/>
                      <a:pt x="23" y="6"/>
                    </a:cubicBezTo>
                    <a:cubicBezTo>
                      <a:pt x="26" y="11"/>
                      <a:pt x="24" y="19"/>
                      <a:pt x="18" y="22"/>
                    </a:cubicBezTo>
                    <a:cubicBezTo>
                      <a:pt x="16" y="23"/>
                      <a:pt x="14" y="24"/>
                      <a:pt x="12" y="24"/>
                    </a:cubicBezTo>
                    <a:close/>
                    <a:moveTo>
                      <a:pt x="13" y="8"/>
                    </a:moveTo>
                    <a:cubicBezTo>
                      <a:pt x="12" y="8"/>
                      <a:pt x="11" y="8"/>
                      <a:pt x="11" y="9"/>
                    </a:cubicBezTo>
                    <a:cubicBezTo>
                      <a:pt x="10" y="9"/>
                      <a:pt x="9" y="10"/>
                      <a:pt x="8" y="11"/>
                    </a:cubicBezTo>
                    <a:cubicBezTo>
                      <a:pt x="8" y="12"/>
                      <a:pt x="8" y="13"/>
                      <a:pt x="9" y="14"/>
                    </a:cubicBezTo>
                    <a:cubicBezTo>
                      <a:pt x="9" y="15"/>
                      <a:pt x="11" y="16"/>
                      <a:pt x="12" y="16"/>
                    </a:cubicBezTo>
                    <a:cubicBezTo>
                      <a:pt x="13" y="16"/>
                      <a:pt x="13" y="16"/>
                      <a:pt x="14" y="15"/>
                    </a:cubicBezTo>
                    <a:cubicBezTo>
                      <a:pt x="16" y="14"/>
                      <a:pt x="17" y="12"/>
                      <a:pt x="16" y="10"/>
                    </a:cubicBezTo>
                    <a:cubicBezTo>
                      <a:pt x="15" y="9"/>
                      <a:pt x="14" y="9"/>
                      <a:pt x="14" y="8"/>
                    </a:cubicBezTo>
                    <a:cubicBezTo>
                      <a:pt x="13"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1" name="Freeform 438"/>
              <p:cNvSpPr>
                <a:spLocks noEditPoints="1"/>
              </p:cNvSpPr>
              <p:nvPr/>
            </p:nvSpPr>
            <p:spPr bwMode="auto">
              <a:xfrm>
                <a:off x="-4957763" y="3581400"/>
                <a:ext cx="57150" cy="52388"/>
              </a:xfrm>
              <a:custGeom>
                <a:avLst/>
                <a:gdLst>
                  <a:gd name="T0" fmla="*/ 13 w 26"/>
                  <a:gd name="T1" fmla="*/ 25 h 25"/>
                  <a:gd name="T2" fmla="*/ 3 w 26"/>
                  <a:gd name="T3" fmla="*/ 20 h 25"/>
                  <a:gd name="T4" fmla="*/ 1 w 26"/>
                  <a:gd name="T5" fmla="*/ 11 h 25"/>
                  <a:gd name="T6" fmla="*/ 5 w 26"/>
                  <a:gd name="T7" fmla="*/ 3 h 25"/>
                  <a:gd name="T8" fmla="*/ 13 w 26"/>
                  <a:gd name="T9" fmla="*/ 0 h 25"/>
                  <a:gd name="T10" fmla="*/ 22 w 26"/>
                  <a:gd name="T11" fmla="*/ 5 h 25"/>
                  <a:gd name="T12" fmla="*/ 21 w 26"/>
                  <a:gd name="T13" fmla="*/ 22 h 25"/>
                  <a:gd name="T14" fmla="*/ 13 w 26"/>
                  <a:gd name="T15" fmla="*/ 25 h 25"/>
                  <a:gd name="T16" fmla="*/ 13 w 26"/>
                  <a:gd name="T17" fmla="*/ 8 h 25"/>
                  <a:gd name="T18" fmla="*/ 10 w 26"/>
                  <a:gd name="T19" fmla="*/ 9 h 25"/>
                  <a:gd name="T20" fmla="*/ 9 w 26"/>
                  <a:gd name="T21" fmla="*/ 12 h 25"/>
                  <a:gd name="T22" fmla="*/ 10 w 26"/>
                  <a:gd name="T23" fmla="*/ 15 h 25"/>
                  <a:gd name="T24" fmla="*/ 13 w 26"/>
                  <a:gd name="T25" fmla="*/ 17 h 25"/>
                  <a:gd name="T26" fmla="*/ 15 w 26"/>
                  <a:gd name="T27" fmla="*/ 16 h 25"/>
                  <a:gd name="T28" fmla="*/ 16 w 26"/>
                  <a:gd name="T29" fmla="*/ 10 h 25"/>
                  <a:gd name="T30" fmla="*/ 13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9" y="25"/>
                      <a:pt x="6" y="23"/>
                      <a:pt x="3" y="20"/>
                    </a:cubicBezTo>
                    <a:cubicBezTo>
                      <a:pt x="1" y="17"/>
                      <a:pt x="0" y="14"/>
                      <a:pt x="1" y="11"/>
                    </a:cubicBezTo>
                    <a:cubicBezTo>
                      <a:pt x="1" y="8"/>
                      <a:pt x="3" y="5"/>
                      <a:pt x="5" y="3"/>
                    </a:cubicBezTo>
                    <a:cubicBezTo>
                      <a:pt x="8" y="1"/>
                      <a:pt x="10" y="0"/>
                      <a:pt x="13" y="0"/>
                    </a:cubicBezTo>
                    <a:cubicBezTo>
                      <a:pt x="17" y="0"/>
                      <a:pt x="20" y="2"/>
                      <a:pt x="22" y="5"/>
                    </a:cubicBezTo>
                    <a:cubicBezTo>
                      <a:pt x="26" y="10"/>
                      <a:pt x="25" y="18"/>
                      <a:pt x="21" y="22"/>
                    </a:cubicBezTo>
                    <a:cubicBezTo>
                      <a:pt x="18" y="24"/>
                      <a:pt x="16" y="25"/>
                      <a:pt x="13" y="25"/>
                    </a:cubicBezTo>
                    <a:close/>
                    <a:moveTo>
                      <a:pt x="13" y="8"/>
                    </a:moveTo>
                    <a:cubicBezTo>
                      <a:pt x="12" y="8"/>
                      <a:pt x="11" y="9"/>
                      <a:pt x="10" y="9"/>
                    </a:cubicBezTo>
                    <a:cubicBezTo>
                      <a:pt x="9" y="10"/>
                      <a:pt x="9" y="11"/>
                      <a:pt x="9" y="12"/>
                    </a:cubicBezTo>
                    <a:cubicBezTo>
                      <a:pt x="9" y="13"/>
                      <a:pt x="9" y="14"/>
                      <a:pt x="10" y="15"/>
                    </a:cubicBezTo>
                    <a:cubicBezTo>
                      <a:pt x="10" y="16"/>
                      <a:pt x="12" y="17"/>
                      <a:pt x="13" y="17"/>
                    </a:cubicBezTo>
                    <a:cubicBezTo>
                      <a:pt x="14" y="17"/>
                      <a:pt x="15" y="16"/>
                      <a:pt x="15" y="16"/>
                    </a:cubicBezTo>
                    <a:cubicBezTo>
                      <a:pt x="17" y="14"/>
                      <a:pt x="17" y="12"/>
                      <a:pt x="16" y="10"/>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2" name="Freeform 439"/>
              <p:cNvSpPr>
                <a:spLocks noEditPoints="1"/>
              </p:cNvSpPr>
              <p:nvPr/>
            </p:nvSpPr>
            <p:spPr bwMode="auto">
              <a:xfrm>
                <a:off x="-4976813" y="3554413"/>
                <a:ext cx="55563" cy="52388"/>
              </a:xfrm>
              <a:custGeom>
                <a:avLst/>
                <a:gdLst>
                  <a:gd name="T0" fmla="*/ 12 w 26"/>
                  <a:gd name="T1" fmla="*/ 24 h 24"/>
                  <a:gd name="T2" fmla="*/ 2 w 26"/>
                  <a:gd name="T3" fmla="*/ 19 h 24"/>
                  <a:gd name="T4" fmla="*/ 0 w 26"/>
                  <a:gd name="T5" fmla="*/ 10 h 24"/>
                  <a:gd name="T6" fmla="*/ 5 w 26"/>
                  <a:gd name="T7" fmla="*/ 2 h 24"/>
                  <a:gd name="T8" fmla="*/ 12 w 26"/>
                  <a:gd name="T9" fmla="*/ 0 h 24"/>
                  <a:gd name="T10" fmla="*/ 22 w 26"/>
                  <a:gd name="T11" fmla="*/ 5 h 24"/>
                  <a:gd name="T12" fmla="*/ 19 w 26"/>
                  <a:gd name="T13" fmla="*/ 21 h 24"/>
                  <a:gd name="T14" fmla="*/ 12 w 26"/>
                  <a:gd name="T15" fmla="*/ 24 h 24"/>
                  <a:gd name="T16" fmla="*/ 12 w 26"/>
                  <a:gd name="T17" fmla="*/ 8 h 24"/>
                  <a:gd name="T18" fmla="*/ 10 w 26"/>
                  <a:gd name="T19" fmla="*/ 8 h 24"/>
                  <a:gd name="T20" fmla="*/ 8 w 26"/>
                  <a:gd name="T21" fmla="*/ 11 h 24"/>
                  <a:gd name="T22" fmla="*/ 9 w 26"/>
                  <a:gd name="T23" fmla="*/ 14 h 24"/>
                  <a:gd name="T24" fmla="*/ 12 w 26"/>
                  <a:gd name="T25" fmla="*/ 16 h 24"/>
                  <a:gd name="T26" fmla="*/ 14 w 26"/>
                  <a:gd name="T27" fmla="*/ 15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8" y="24"/>
                      <a:pt x="4" y="22"/>
                      <a:pt x="2" y="19"/>
                    </a:cubicBezTo>
                    <a:cubicBezTo>
                      <a:pt x="0" y="16"/>
                      <a:pt x="0" y="13"/>
                      <a:pt x="0" y="10"/>
                    </a:cubicBezTo>
                    <a:cubicBezTo>
                      <a:pt x="1" y="6"/>
                      <a:pt x="2" y="4"/>
                      <a:pt x="5" y="2"/>
                    </a:cubicBezTo>
                    <a:cubicBezTo>
                      <a:pt x="7" y="0"/>
                      <a:pt x="10" y="0"/>
                      <a:pt x="12" y="0"/>
                    </a:cubicBezTo>
                    <a:cubicBezTo>
                      <a:pt x="16" y="0"/>
                      <a:pt x="20" y="1"/>
                      <a:pt x="22" y="5"/>
                    </a:cubicBezTo>
                    <a:cubicBezTo>
                      <a:pt x="26" y="10"/>
                      <a:pt x="24" y="17"/>
                      <a:pt x="19" y="21"/>
                    </a:cubicBezTo>
                    <a:cubicBezTo>
                      <a:pt x="17" y="23"/>
                      <a:pt x="15" y="24"/>
                      <a:pt x="12" y="24"/>
                    </a:cubicBezTo>
                    <a:close/>
                    <a:moveTo>
                      <a:pt x="12" y="8"/>
                    </a:moveTo>
                    <a:cubicBezTo>
                      <a:pt x="11" y="8"/>
                      <a:pt x="10" y="8"/>
                      <a:pt x="10" y="8"/>
                    </a:cubicBezTo>
                    <a:cubicBezTo>
                      <a:pt x="9" y="9"/>
                      <a:pt x="8" y="10"/>
                      <a:pt x="8" y="11"/>
                    </a:cubicBezTo>
                    <a:cubicBezTo>
                      <a:pt x="8" y="12"/>
                      <a:pt x="8" y="13"/>
                      <a:pt x="9" y="14"/>
                    </a:cubicBezTo>
                    <a:cubicBezTo>
                      <a:pt x="10" y="15"/>
                      <a:pt x="11" y="16"/>
                      <a:pt x="12" y="16"/>
                    </a:cubicBezTo>
                    <a:cubicBezTo>
                      <a:pt x="13" y="16"/>
                      <a:pt x="14" y="15"/>
                      <a:pt x="14" y="15"/>
                    </a:cubicBezTo>
                    <a:cubicBezTo>
                      <a:pt x="16" y="14"/>
                      <a:pt x="17" y="11"/>
                      <a:pt x="15" y="9"/>
                    </a:cubicBezTo>
                    <a:cubicBezTo>
                      <a:pt x="15"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3" name="Freeform 440"/>
              <p:cNvSpPr>
                <a:spLocks noEditPoints="1"/>
              </p:cNvSpPr>
              <p:nvPr/>
            </p:nvSpPr>
            <p:spPr bwMode="auto">
              <a:xfrm>
                <a:off x="-4997450" y="3524250"/>
                <a:ext cx="53975" cy="53975"/>
              </a:xfrm>
              <a:custGeom>
                <a:avLst/>
                <a:gdLst>
                  <a:gd name="T0" fmla="*/ 13 w 25"/>
                  <a:gd name="T1" fmla="*/ 25 h 25"/>
                  <a:gd name="T2" fmla="*/ 11 w 25"/>
                  <a:gd name="T3" fmla="*/ 24 h 25"/>
                  <a:gd name="T4" fmla="*/ 6 w 25"/>
                  <a:gd name="T5" fmla="*/ 23 h 25"/>
                  <a:gd name="T6" fmla="*/ 6 w 25"/>
                  <a:gd name="T7" fmla="*/ 23 h 25"/>
                  <a:gd name="T8" fmla="*/ 3 w 25"/>
                  <a:gd name="T9" fmla="*/ 19 h 25"/>
                  <a:gd name="T10" fmla="*/ 1 w 25"/>
                  <a:gd name="T11" fmla="*/ 10 h 25"/>
                  <a:gd name="T12" fmla="*/ 6 w 25"/>
                  <a:gd name="T13" fmla="*/ 2 h 25"/>
                  <a:gd name="T14" fmla="*/ 13 w 25"/>
                  <a:gd name="T15" fmla="*/ 0 h 25"/>
                  <a:gd name="T16" fmla="*/ 23 w 25"/>
                  <a:gd name="T17" fmla="*/ 6 h 25"/>
                  <a:gd name="T18" fmla="*/ 25 w 25"/>
                  <a:gd name="T19" fmla="*/ 10 h 25"/>
                  <a:gd name="T20" fmla="*/ 25 w 25"/>
                  <a:gd name="T21" fmla="*/ 15 h 25"/>
                  <a:gd name="T22" fmla="*/ 20 w 25"/>
                  <a:gd name="T23" fmla="*/ 22 h 25"/>
                  <a:gd name="T24" fmla="*/ 13 w 25"/>
                  <a:gd name="T25" fmla="*/ 25 h 25"/>
                  <a:gd name="T26" fmla="*/ 11 w 25"/>
                  <a:gd name="T27" fmla="*/ 16 h 25"/>
                  <a:gd name="T28" fmla="*/ 12 w 25"/>
                  <a:gd name="T29" fmla="*/ 16 h 25"/>
                  <a:gd name="T30" fmla="*/ 15 w 25"/>
                  <a:gd name="T31" fmla="*/ 16 h 25"/>
                  <a:gd name="T32" fmla="*/ 17 w 25"/>
                  <a:gd name="T33" fmla="*/ 13 h 25"/>
                  <a:gd name="T34" fmla="*/ 17 w 25"/>
                  <a:gd name="T35" fmla="*/ 12 h 25"/>
                  <a:gd name="T36" fmla="*/ 17 w 25"/>
                  <a:gd name="T37" fmla="*/ 12 h 25"/>
                  <a:gd name="T38" fmla="*/ 16 w 25"/>
                  <a:gd name="T39" fmla="*/ 10 h 25"/>
                  <a:gd name="T40" fmla="*/ 13 w 25"/>
                  <a:gd name="T41" fmla="*/ 8 h 25"/>
                  <a:gd name="T42" fmla="*/ 11 w 25"/>
                  <a:gd name="T43" fmla="*/ 9 h 25"/>
                  <a:gd name="T44" fmla="*/ 9 w 25"/>
                  <a:gd name="T45" fmla="*/ 12 h 25"/>
                  <a:gd name="T46" fmla="*/ 9 w 25"/>
                  <a:gd name="T47" fmla="*/ 15 h 25"/>
                  <a:gd name="T48" fmla="*/ 11 w 25"/>
                  <a:gd name="T49" fmla="*/ 16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 h="25">
                    <a:moveTo>
                      <a:pt x="13" y="25"/>
                    </a:moveTo>
                    <a:cubicBezTo>
                      <a:pt x="12" y="25"/>
                      <a:pt x="11" y="25"/>
                      <a:pt x="11" y="24"/>
                    </a:cubicBezTo>
                    <a:cubicBezTo>
                      <a:pt x="9" y="24"/>
                      <a:pt x="8" y="24"/>
                      <a:pt x="6" y="23"/>
                    </a:cubicBezTo>
                    <a:cubicBezTo>
                      <a:pt x="6" y="23"/>
                      <a:pt x="6" y="23"/>
                      <a:pt x="6" y="23"/>
                    </a:cubicBezTo>
                    <a:cubicBezTo>
                      <a:pt x="5" y="22"/>
                      <a:pt x="4" y="21"/>
                      <a:pt x="3" y="19"/>
                    </a:cubicBezTo>
                    <a:cubicBezTo>
                      <a:pt x="1" y="16"/>
                      <a:pt x="0" y="13"/>
                      <a:pt x="1" y="10"/>
                    </a:cubicBezTo>
                    <a:cubicBezTo>
                      <a:pt x="2" y="7"/>
                      <a:pt x="4" y="4"/>
                      <a:pt x="6" y="2"/>
                    </a:cubicBezTo>
                    <a:cubicBezTo>
                      <a:pt x="8" y="1"/>
                      <a:pt x="11" y="0"/>
                      <a:pt x="13" y="0"/>
                    </a:cubicBezTo>
                    <a:cubicBezTo>
                      <a:pt x="17" y="0"/>
                      <a:pt x="21" y="2"/>
                      <a:pt x="23" y="6"/>
                    </a:cubicBezTo>
                    <a:cubicBezTo>
                      <a:pt x="24" y="7"/>
                      <a:pt x="24" y="9"/>
                      <a:pt x="25" y="10"/>
                    </a:cubicBezTo>
                    <a:cubicBezTo>
                      <a:pt x="25" y="12"/>
                      <a:pt x="25" y="13"/>
                      <a:pt x="25" y="15"/>
                    </a:cubicBezTo>
                    <a:cubicBezTo>
                      <a:pt x="24" y="18"/>
                      <a:pt x="22" y="21"/>
                      <a:pt x="20" y="22"/>
                    </a:cubicBezTo>
                    <a:cubicBezTo>
                      <a:pt x="18" y="24"/>
                      <a:pt x="15" y="25"/>
                      <a:pt x="13" y="25"/>
                    </a:cubicBezTo>
                    <a:close/>
                    <a:moveTo>
                      <a:pt x="11" y="16"/>
                    </a:moveTo>
                    <a:cubicBezTo>
                      <a:pt x="11" y="16"/>
                      <a:pt x="11" y="16"/>
                      <a:pt x="12" y="16"/>
                    </a:cubicBezTo>
                    <a:cubicBezTo>
                      <a:pt x="13" y="17"/>
                      <a:pt x="14" y="16"/>
                      <a:pt x="15" y="16"/>
                    </a:cubicBezTo>
                    <a:cubicBezTo>
                      <a:pt x="16" y="15"/>
                      <a:pt x="17" y="14"/>
                      <a:pt x="17" y="13"/>
                    </a:cubicBezTo>
                    <a:cubicBezTo>
                      <a:pt x="17" y="13"/>
                      <a:pt x="17" y="12"/>
                      <a:pt x="17" y="12"/>
                    </a:cubicBezTo>
                    <a:cubicBezTo>
                      <a:pt x="17" y="12"/>
                      <a:pt x="17" y="12"/>
                      <a:pt x="17" y="12"/>
                    </a:cubicBezTo>
                    <a:cubicBezTo>
                      <a:pt x="17" y="11"/>
                      <a:pt x="16" y="11"/>
                      <a:pt x="16" y="10"/>
                    </a:cubicBezTo>
                    <a:cubicBezTo>
                      <a:pt x="16" y="9"/>
                      <a:pt x="14" y="8"/>
                      <a:pt x="13" y="8"/>
                    </a:cubicBezTo>
                    <a:cubicBezTo>
                      <a:pt x="12" y="8"/>
                      <a:pt x="11" y="9"/>
                      <a:pt x="11" y="9"/>
                    </a:cubicBezTo>
                    <a:cubicBezTo>
                      <a:pt x="10" y="10"/>
                      <a:pt x="9" y="11"/>
                      <a:pt x="9" y="12"/>
                    </a:cubicBezTo>
                    <a:cubicBezTo>
                      <a:pt x="9" y="13"/>
                      <a:pt x="9" y="14"/>
                      <a:pt x="9" y="15"/>
                    </a:cubicBezTo>
                    <a:cubicBezTo>
                      <a:pt x="10" y="15"/>
                      <a:pt x="10"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4" name="Freeform 441"/>
              <p:cNvSpPr>
                <a:spLocks noEditPoints="1"/>
              </p:cNvSpPr>
              <p:nvPr/>
            </p:nvSpPr>
            <p:spPr bwMode="auto">
              <a:xfrm>
                <a:off x="-5014913" y="3497263"/>
                <a:ext cx="53975" cy="50800"/>
              </a:xfrm>
              <a:custGeom>
                <a:avLst/>
                <a:gdLst>
                  <a:gd name="T0" fmla="*/ 12 w 25"/>
                  <a:gd name="T1" fmla="*/ 24 h 24"/>
                  <a:gd name="T2" fmla="*/ 9 w 25"/>
                  <a:gd name="T3" fmla="*/ 24 h 24"/>
                  <a:gd name="T4" fmla="*/ 2 w 25"/>
                  <a:gd name="T5" fmla="*/ 18 h 24"/>
                  <a:gd name="T6" fmla="*/ 1 w 25"/>
                  <a:gd name="T7" fmla="*/ 9 h 24"/>
                  <a:gd name="T8" fmla="*/ 6 w 25"/>
                  <a:gd name="T9" fmla="*/ 1 h 24"/>
                  <a:gd name="T10" fmla="*/ 12 w 25"/>
                  <a:gd name="T11" fmla="*/ 0 h 24"/>
                  <a:gd name="T12" fmla="*/ 23 w 25"/>
                  <a:gd name="T13" fmla="*/ 6 h 24"/>
                  <a:gd name="T14" fmla="*/ 24 w 25"/>
                  <a:gd name="T15" fmla="*/ 15 h 24"/>
                  <a:gd name="T16" fmla="*/ 19 w 25"/>
                  <a:gd name="T17" fmla="*/ 22 h 24"/>
                  <a:gd name="T18" fmla="*/ 12 w 25"/>
                  <a:gd name="T19" fmla="*/ 24 h 24"/>
                  <a:gd name="T20" fmla="*/ 12 w 25"/>
                  <a:gd name="T21" fmla="*/ 8 h 24"/>
                  <a:gd name="T22" fmla="*/ 10 w 25"/>
                  <a:gd name="T23" fmla="*/ 8 h 24"/>
                  <a:gd name="T24" fmla="*/ 8 w 25"/>
                  <a:gd name="T25" fmla="*/ 11 h 24"/>
                  <a:gd name="T26" fmla="*/ 9 w 25"/>
                  <a:gd name="T27" fmla="*/ 14 h 24"/>
                  <a:gd name="T28" fmla="*/ 11 w 25"/>
                  <a:gd name="T29" fmla="*/ 16 h 24"/>
                  <a:gd name="T30" fmla="*/ 14 w 25"/>
                  <a:gd name="T31" fmla="*/ 15 h 24"/>
                  <a:gd name="T32" fmla="*/ 16 w 25"/>
                  <a:gd name="T33" fmla="*/ 13 h 24"/>
                  <a:gd name="T34" fmla="*/ 16 w 25"/>
                  <a:gd name="T35" fmla="*/ 10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11" y="24"/>
                      <a:pt x="10" y="24"/>
                      <a:pt x="9" y="24"/>
                    </a:cubicBezTo>
                    <a:cubicBezTo>
                      <a:pt x="6" y="23"/>
                      <a:pt x="3" y="21"/>
                      <a:pt x="2" y="18"/>
                    </a:cubicBezTo>
                    <a:cubicBezTo>
                      <a:pt x="0" y="15"/>
                      <a:pt x="0" y="12"/>
                      <a:pt x="1" y="9"/>
                    </a:cubicBezTo>
                    <a:cubicBezTo>
                      <a:pt x="1" y="6"/>
                      <a:pt x="3" y="3"/>
                      <a:pt x="6" y="1"/>
                    </a:cubicBezTo>
                    <a:cubicBezTo>
                      <a:pt x="8" y="0"/>
                      <a:pt x="10" y="0"/>
                      <a:pt x="12" y="0"/>
                    </a:cubicBezTo>
                    <a:cubicBezTo>
                      <a:pt x="17" y="0"/>
                      <a:pt x="21" y="2"/>
                      <a:pt x="23" y="6"/>
                    </a:cubicBezTo>
                    <a:cubicBezTo>
                      <a:pt x="24" y="9"/>
                      <a:pt x="25" y="12"/>
                      <a:pt x="24" y="15"/>
                    </a:cubicBezTo>
                    <a:cubicBezTo>
                      <a:pt x="23" y="18"/>
                      <a:pt x="21" y="20"/>
                      <a:pt x="19" y="22"/>
                    </a:cubicBezTo>
                    <a:cubicBezTo>
                      <a:pt x="17" y="23"/>
                      <a:pt x="14" y="24"/>
                      <a:pt x="12" y="24"/>
                    </a:cubicBezTo>
                    <a:close/>
                    <a:moveTo>
                      <a:pt x="12" y="8"/>
                    </a:moveTo>
                    <a:cubicBezTo>
                      <a:pt x="12" y="8"/>
                      <a:pt x="11" y="8"/>
                      <a:pt x="10" y="8"/>
                    </a:cubicBezTo>
                    <a:cubicBezTo>
                      <a:pt x="9" y="9"/>
                      <a:pt x="9" y="10"/>
                      <a:pt x="8" y="11"/>
                    </a:cubicBezTo>
                    <a:cubicBezTo>
                      <a:pt x="8" y="12"/>
                      <a:pt x="8" y="13"/>
                      <a:pt x="9" y="14"/>
                    </a:cubicBezTo>
                    <a:cubicBezTo>
                      <a:pt x="9" y="15"/>
                      <a:pt x="10" y="16"/>
                      <a:pt x="11" y="16"/>
                    </a:cubicBezTo>
                    <a:cubicBezTo>
                      <a:pt x="12" y="16"/>
                      <a:pt x="13" y="16"/>
                      <a:pt x="14" y="15"/>
                    </a:cubicBezTo>
                    <a:cubicBezTo>
                      <a:pt x="15" y="15"/>
                      <a:pt x="16" y="14"/>
                      <a:pt x="16" y="13"/>
                    </a:cubicBezTo>
                    <a:cubicBezTo>
                      <a:pt x="16" y="12"/>
                      <a:pt x="16" y="11"/>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5" name="Freeform 442"/>
              <p:cNvSpPr>
                <a:spLocks noEditPoints="1"/>
              </p:cNvSpPr>
              <p:nvPr/>
            </p:nvSpPr>
            <p:spPr bwMode="auto">
              <a:xfrm>
                <a:off x="-4995863" y="3589338"/>
                <a:ext cx="58738" cy="50800"/>
              </a:xfrm>
              <a:custGeom>
                <a:avLst/>
                <a:gdLst>
                  <a:gd name="T0" fmla="*/ 13 w 27"/>
                  <a:gd name="T1" fmla="*/ 24 h 24"/>
                  <a:gd name="T2" fmla="*/ 3 w 27"/>
                  <a:gd name="T3" fmla="*/ 19 h 24"/>
                  <a:gd name="T4" fmla="*/ 1 w 27"/>
                  <a:gd name="T5" fmla="*/ 10 h 24"/>
                  <a:gd name="T6" fmla="*/ 6 w 27"/>
                  <a:gd name="T7" fmla="*/ 2 h 24"/>
                  <a:gd name="T8" fmla="*/ 13 w 27"/>
                  <a:gd name="T9" fmla="*/ 0 h 24"/>
                  <a:gd name="T10" fmla="*/ 23 w 27"/>
                  <a:gd name="T11" fmla="*/ 4 h 24"/>
                  <a:gd name="T12" fmla="*/ 21 w 27"/>
                  <a:gd name="T13" fmla="*/ 22 h 24"/>
                  <a:gd name="T14" fmla="*/ 13 w 27"/>
                  <a:gd name="T15" fmla="*/ 24 h 24"/>
                  <a:gd name="T16" fmla="*/ 13 w 27"/>
                  <a:gd name="T17" fmla="*/ 8 h 24"/>
                  <a:gd name="T18" fmla="*/ 10 w 27"/>
                  <a:gd name="T19" fmla="*/ 9 h 24"/>
                  <a:gd name="T20" fmla="*/ 9 w 27"/>
                  <a:gd name="T21" fmla="*/ 11 h 24"/>
                  <a:gd name="T22" fmla="*/ 10 w 27"/>
                  <a:gd name="T23" fmla="*/ 14 h 24"/>
                  <a:gd name="T24" fmla="*/ 13 w 27"/>
                  <a:gd name="T25" fmla="*/ 16 h 24"/>
                  <a:gd name="T26" fmla="*/ 16 w 27"/>
                  <a:gd name="T27" fmla="*/ 15 h 24"/>
                  <a:gd name="T28" fmla="*/ 16 w 27"/>
                  <a:gd name="T29" fmla="*/ 10 h 24"/>
                  <a:gd name="T30" fmla="*/ 13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3" y="24"/>
                    </a:moveTo>
                    <a:cubicBezTo>
                      <a:pt x="9" y="24"/>
                      <a:pt x="6" y="23"/>
                      <a:pt x="3" y="19"/>
                    </a:cubicBezTo>
                    <a:cubicBezTo>
                      <a:pt x="1" y="17"/>
                      <a:pt x="0" y="13"/>
                      <a:pt x="1" y="10"/>
                    </a:cubicBezTo>
                    <a:cubicBezTo>
                      <a:pt x="1" y="7"/>
                      <a:pt x="3" y="4"/>
                      <a:pt x="6" y="2"/>
                    </a:cubicBezTo>
                    <a:cubicBezTo>
                      <a:pt x="8" y="0"/>
                      <a:pt x="10" y="0"/>
                      <a:pt x="13" y="0"/>
                    </a:cubicBezTo>
                    <a:cubicBezTo>
                      <a:pt x="16" y="0"/>
                      <a:pt x="20" y="1"/>
                      <a:pt x="23" y="4"/>
                    </a:cubicBezTo>
                    <a:cubicBezTo>
                      <a:pt x="27" y="10"/>
                      <a:pt x="26" y="18"/>
                      <a:pt x="21" y="22"/>
                    </a:cubicBezTo>
                    <a:cubicBezTo>
                      <a:pt x="19" y="23"/>
                      <a:pt x="16" y="24"/>
                      <a:pt x="13" y="24"/>
                    </a:cubicBezTo>
                    <a:close/>
                    <a:moveTo>
                      <a:pt x="13" y="8"/>
                    </a:moveTo>
                    <a:cubicBezTo>
                      <a:pt x="12" y="8"/>
                      <a:pt x="11" y="8"/>
                      <a:pt x="10" y="9"/>
                    </a:cubicBezTo>
                    <a:cubicBezTo>
                      <a:pt x="9" y="9"/>
                      <a:pt x="9" y="10"/>
                      <a:pt x="9" y="11"/>
                    </a:cubicBezTo>
                    <a:cubicBezTo>
                      <a:pt x="9" y="12"/>
                      <a:pt x="9" y="13"/>
                      <a:pt x="10" y="14"/>
                    </a:cubicBezTo>
                    <a:cubicBezTo>
                      <a:pt x="11" y="16"/>
                      <a:pt x="12" y="16"/>
                      <a:pt x="13" y="16"/>
                    </a:cubicBezTo>
                    <a:cubicBezTo>
                      <a:pt x="14" y="16"/>
                      <a:pt x="15" y="16"/>
                      <a:pt x="16" y="15"/>
                    </a:cubicBezTo>
                    <a:cubicBezTo>
                      <a:pt x="17" y="14"/>
                      <a:pt x="18" y="11"/>
                      <a:pt x="16" y="10"/>
                    </a:cubicBezTo>
                    <a:cubicBezTo>
                      <a:pt x="15"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6" name="Freeform 443"/>
              <p:cNvSpPr>
                <a:spLocks noEditPoints="1"/>
              </p:cNvSpPr>
              <p:nvPr/>
            </p:nvSpPr>
            <p:spPr bwMode="auto">
              <a:xfrm>
                <a:off x="-5070475" y="3571875"/>
                <a:ext cx="80963" cy="84138"/>
              </a:xfrm>
              <a:custGeom>
                <a:avLst/>
                <a:gdLst>
                  <a:gd name="T0" fmla="*/ 21 w 38"/>
                  <a:gd name="T1" fmla="*/ 39 h 39"/>
                  <a:gd name="T2" fmla="*/ 17 w 38"/>
                  <a:gd name="T3" fmla="*/ 39 h 39"/>
                  <a:gd name="T4" fmla="*/ 4 w 38"/>
                  <a:gd name="T5" fmla="*/ 30 h 39"/>
                  <a:gd name="T6" fmla="*/ 1 w 38"/>
                  <a:gd name="T7" fmla="*/ 23 h 39"/>
                  <a:gd name="T8" fmla="*/ 1 w 38"/>
                  <a:gd name="T9" fmla="*/ 15 h 39"/>
                  <a:gd name="T10" fmla="*/ 8 w 38"/>
                  <a:gd name="T11" fmla="*/ 3 h 39"/>
                  <a:gd name="T12" fmla="*/ 22 w 38"/>
                  <a:gd name="T13" fmla="*/ 1 h 39"/>
                  <a:gd name="T14" fmla="*/ 29 w 38"/>
                  <a:gd name="T15" fmla="*/ 4 h 39"/>
                  <a:gd name="T16" fmla="*/ 34 w 38"/>
                  <a:gd name="T17" fmla="*/ 9 h 39"/>
                  <a:gd name="T18" fmla="*/ 38 w 38"/>
                  <a:gd name="T19" fmla="*/ 23 h 39"/>
                  <a:gd name="T20" fmla="*/ 31 w 38"/>
                  <a:gd name="T21" fmla="*/ 35 h 39"/>
                  <a:gd name="T22" fmla="*/ 21 w 38"/>
                  <a:gd name="T23" fmla="*/ 39 h 39"/>
                  <a:gd name="T24" fmla="*/ 18 w 38"/>
                  <a:gd name="T25" fmla="*/ 8 h 39"/>
                  <a:gd name="T26" fmla="*/ 13 w 38"/>
                  <a:gd name="T27" fmla="*/ 10 h 39"/>
                  <a:gd name="T28" fmla="*/ 9 w 38"/>
                  <a:gd name="T29" fmla="*/ 16 h 39"/>
                  <a:gd name="T30" fmla="*/ 9 w 38"/>
                  <a:gd name="T31" fmla="*/ 21 h 39"/>
                  <a:gd name="T32" fmla="*/ 11 w 38"/>
                  <a:gd name="T33" fmla="*/ 25 h 39"/>
                  <a:gd name="T34" fmla="*/ 18 w 38"/>
                  <a:gd name="T35" fmla="*/ 31 h 39"/>
                  <a:gd name="T36" fmla="*/ 26 w 38"/>
                  <a:gd name="T37" fmla="*/ 29 h 39"/>
                  <a:gd name="T38" fmla="*/ 30 w 38"/>
                  <a:gd name="T39" fmla="*/ 22 h 39"/>
                  <a:gd name="T40" fmla="*/ 28 w 38"/>
                  <a:gd name="T41" fmla="*/ 14 h 39"/>
                  <a:gd name="T42" fmla="*/ 24 w 38"/>
                  <a:gd name="T43" fmla="*/ 10 h 39"/>
                  <a:gd name="T44" fmla="*/ 20 w 38"/>
                  <a:gd name="T45" fmla="*/ 9 h 39"/>
                  <a:gd name="T46" fmla="*/ 18 w 38"/>
                  <a:gd name="T47"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8" h="39">
                    <a:moveTo>
                      <a:pt x="21" y="39"/>
                    </a:moveTo>
                    <a:cubicBezTo>
                      <a:pt x="19" y="39"/>
                      <a:pt x="18" y="39"/>
                      <a:pt x="17" y="39"/>
                    </a:cubicBezTo>
                    <a:cubicBezTo>
                      <a:pt x="12" y="37"/>
                      <a:pt x="7" y="34"/>
                      <a:pt x="4" y="30"/>
                    </a:cubicBezTo>
                    <a:cubicBezTo>
                      <a:pt x="3" y="28"/>
                      <a:pt x="1" y="25"/>
                      <a:pt x="1" y="23"/>
                    </a:cubicBezTo>
                    <a:cubicBezTo>
                      <a:pt x="0" y="20"/>
                      <a:pt x="0" y="18"/>
                      <a:pt x="1" y="15"/>
                    </a:cubicBezTo>
                    <a:cubicBezTo>
                      <a:pt x="1" y="10"/>
                      <a:pt x="4" y="6"/>
                      <a:pt x="8" y="3"/>
                    </a:cubicBezTo>
                    <a:cubicBezTo>
                      <a:pt x="12" y="0"/>
                      <a:pt x="18" y="0"/>
                      <a:pt x="22" y="1"/>
                    </a:cubicBezTo>
                    <a:cubicBezTo>
                      <a:pt x="25" y="1"/>
                      <a:pt x="27" y="2"/>
                      <a:pt x="29" y="4"/>
                    </a:cubicBezTo>
                    <a:cubicBezTo>
                      <a:pt x="31" y="5"/>
                      <a:pt x="33" y="7"/>
                      <a:pt x="34" y="9"/>
                    </a:cubicBezTo>
                    <a:cubicBezTo>
                      <a:pt x="37" y="13"/>
                      <a:pt x="38" y="18"/>
                      <a:pt x="38" y="23"/>
                    </a:cubicBezTo>
                    <a:cubicBezTo>
                      <a:pt x="37" y="28"/>
                      <a:pt x="35" y="33"/>
                      <a:pt x="31" y="35"/>
                    </a:cubicBezTo>
                    <a:cubicBezTo>
                      <a:pt x="28" y="38"/>
                      <a:pt x="24" y="39"/>
                      <a:pt x="21" y="39"/>
                    </a:cubicBezTo>
                    <a:close/>
                    <a:moveTo>
                      <a:pt x="18" y="8"/>
                    </a:moveTo>
                    <a:cubicBezTo>
                      <a:pt x="16" y="8"/>
                      <a:pt x="14" y="9"/>
                      <a:pt x="13" y="10"/>
                    </a:cubicBezTo>
                    <a:cubicBezTo>
                      <a:pt x="10" y="11"/>
                      <a:pt x="9" y="14"/>
                      <a:pt x="9" y="16"/>
                    </a:cubicBezTo>
                    <a:cubicBezTo>
                      <a:pt x="8" y="18"/>
                      <a:pt x="8" y="19"/>
                      <a:pt x="9" y="21"/>
                    </a:cubicBezTo>
                    <a:cubicBezTo>
                      <a:pt x="9" y="22"/>
                      <a:pt x="10" y="24"/>
                      <a:pt x="11" y="25"/>
                    </a:cubicBezTo>
                    <a:cubicBezTo>
                      <a:pt x="13" y="28"/>
                      <a:pt x="16" y="30"/>
                      <a:pt x="18" y="31"/>
                    </a:cubicBezTo>
                    <a:cubicBezTo>
                      <a:pt x="21" y="31"/>
                      <a:pt x="24" y="31"/>
                      <a:pt x="26" y="29"/>
                    </a:cubicBezTo>
                    <a:cubicBezTo>
                      <a:pt x="28" y="27"/>
                      <a:pt x="29" y="25"/>
                      <a:pt x="30" y="22"/>
                    </a:cubicBezTo>
                    <a:cubicBezTo>
                      <a:pt x="30" y="19"/>
                      <a:pt x="29" y="16"/>
                      <a:pt x="28" y="14"/>
                    </a:cubicBezTo>
                    <a:cubicBezTo>
                      <a:pt x="27" y="12"/>
                      <a:pt x="26" y="11"/>
                      <a:pt x="24" y="10"/>
                    </a:cubicBezTo>
                    <a:cubicBezTo>
                      <a:pt x="23" y="10"/>
                      <a:pt x="22" y="9"/>
                      <a:pt x="20" y="9"/>
                    </a:cubicBezTo>
                    <a:cubicBezTo>
                      <a:pt x="20" y="8"/>
                      <a:pt x="19" y="8"/>
                      <a:pt x="1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7" name="Freeform 444"/>
              <p:cNvSpPr>
                <a:spLocks noEditPoints="1"/>
              </p:cNvSpPr>
              <p:nvPr/>
            </p:nvSpPr>
            <p:spPr bwMode="auto">
              <a:xfrm>
                <a:off x="-5018088" y="3559175"/>
                <a:ext cx="58738" cy="53975"/>
              </a:xfrm>
              <a:custGeom>
                <a:avLst/>
                <a:gdLst>
                  <a:gd name="T0" fmla="*/ 13 w 27"/>
                  <a:gd name="T1" fmla="*/ 25 h 25"/>
                  <a:gd name="T2" fmla="*/ 3 w 27"/>
                  <a:gd name="T3" fmla="*/ 19 h 25"/>
                  <a:gd name="T4" fmla="*/ 1 w 27"/>
                  <a:gd name="T5" fmla="*/ 10 h 25"/>
                  <a:gd name="T6" fmla="*/ 6 w 27"/>
                  <a:gd name="T7" fmla="*/ 2 h 25"/>
                  <a:gd name="T8" fmla="*/ 15 w 27"/>
                  <a:gd name="T9" fmla="*/ 0 h 25"/>
                  <a:gd name="T10" fmla="*/ 23 w 27"/>
                  <a:gd name="T11" fmla="*/ 5 h 25"/>
                  <a:gd name="T12" fmla="*/ 20 w 27"/>
                  <a:gd name="T13" fmla="*/ 23 h 25"/>
                  <a:gd name="T14" fmla="*/ 13 w 27"/>
                  <a:gd name="T15" fmla="*/ 25 h 25"/>
                  <a:gd name="T16" fmla="*/ 13 w 27"/>
                  <a:gd name="T17" fmla="*/ 8 h 25"/>
                  <a:gd name="T18" fmla="*/ 11 w 27"/>
                  <a:gd name="T19" fmla="*/ 9 h 25"/>
                  <a:gd name="T20" fmla="*/ 9 w 27"/>
                  <a:gd name="T21" fmla="*/ 11 h 25"/>
                  <a:gd name="T22" fmla="*/ 10 w 27"/>
                  <a:gd name="T23" fmla="*/ 15 h 25"/>
                  <a:gd name="T24" fmla="*/ 13 w 27"/>
                  <a:gd name="T25" fmla="*/ 17 h 25"/>
                  <a:gd name="T26" fmla="*/ 16 w 27"/>
                  <a:gd name="T27" fmla="*/ 16 h 25"/>
                  <a:gd name="T28" fmla="*/ 16 w 27"/>
                  <a:gd name="T29" fmla="*/ 10 h 25"/>
                  <a:gd name="T30" fmla="*/ 14 w 27"/>
                  <a:gd name="T31" fmla="*/ 8 h 25"/>
                  <a:gd name="T32" fmla="*/ 13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3" y="25"/>
                    </a:moveTo>
                    <a:cubicBezTo>
                      <a:pt x="9" y="25"/>
                      <a:pt x="6" y="23"/>
                      <a:pt x="3" y="19"/>
                    </a:cubicBezTo>
                    <a:cubicBezTo>
                      <a:pt x="1" y="16"/>
                      <a:pt x="0" y="13"/>
                      <a:pt x="1" y="10"/>
                    </a:cubicBezTo>
                    <a:cubicBezTo>
                      <a:pt x="2" y="7"/>
                      <a:pt x="3" y="4"/>
                      <a:pt x="6" y="2"/>
                    </a:cubicBezTo>
                    <a:cubicBezTo>
                      <a:pt x="9" y="0"/>
                      <a:pt x="12" y="0"/>
                      <a:pt x="15" y="0"/>
                    </a:cubicBezTo>
                    <a:cubicBezTo>
                      <a:pt x="18" y="1"/>
                      <a:pt x="21" y="3"/>
                      <a:pt x="23" y="5"/>
                    </a:cubicBezTo>
                    <a:cubicBezTo>
                      <a:pt x="27" y="11"/>
                      <a:pt x="26" y="19"/>
                      <a:pt x="20" y="23"/>
                    </a:cubicBezTo>
                    <a:cubicBezTo>
                      <a:pt x="18" y="24"/>
                      <a:pt x="16" y="25"/>
                      <a:pt x="13" y="25"/>
                    </a:cubicBezTo>
                    <a:close/>
                    <a:moveTo>
                      <a:pt x="13" y="8"/>
                    </a:moveTo>
                    <a:cubicBezTo>
                      <a:pt x="12" y="8"/>
                      <a:pt x="11" y="8"/>
                      <a:pt x="11" y="9"/>
                    </a:cubicBezTo>
                    <a:cubicBezTo>
                      <a:pt x="10" y="9"/>
                      <a:pt x="9" y="10"/>
                      <a:pt x="9" y="11"/>
                    </a:cubicBezTo>
                    <a:cubicBezTo>
                      <a:pt x="9" y="12"/>
                      <a:pt x="9" y="14"/>
                      <a:pt x="10" y="15"/>
                    </a:cubicBezTo>
                    <a:cubicBezTo>
                      <a:pt x="11" y="16"/>
                      <a:pt x="12" y="17"/>
                      <a:pt x="13" y="17"/>
                    </a:cubicBezTo>
                    <a:cubicBezTo>
                      <a:pt x="14" y="17"/>
                      <a:pt x="15" y="16"/>
                      <a:pt x="16" y="16"/>
                    </a:cubicBezTo>
                    <a:cubicBezTo>
                      <a:pt x="17" y="15"/>
                      <a:pt x="18" y="12"/>
                      <a:pt x="16" y="10"/>
                    </a:cubicBezTo>
                    <a:cubicBezTo>
                      <a:pt x="16" y="9"/>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8" name="Freeform 445"/>
              <p:cNvSpPr>
                <a:spLocks noEditPoints="1"/>
              </p:cNvSpPr>
              <p:nvPr/>
            </p:nvSpPr>
            <p:spPr bwMode="auto">
              <a:xfrm>
                <a:off x="-5037138" y="3529013"/>
                <a:ext cx="58738" cy="53975"/>
              </a:xfrm>
              <a:custGeom>
                <a:avLst/>
                <a:gdLst>
                  <a:gd name="T0" fmla="*/ 13 w 27"/>
                  <a:gd name="T1" fmla="*/ 25 h 25"/>
                  <a:gd name="T2" fmla="*/ 3 w 27"/>
                  <a:gd name="T3" fmla="*/ 19 h 25"/>
                  <a:gd name="T4" fmla="*/ 1 w 27"/>
                  <a:gd name="T5" fmla="*/ 10 h 25"/>
                  <a:gd name="T6" fmla="*/ 6 w 27"/>
                  <a:gd name="T7" fmla="*/ 2 h 25"/>
                  <a:gd name="T8" fmla="*/ 16 w 27"/>
                  <a:gd name="T9" fmla="*/ 0 h 25"/>
                  <a:gd name="T10" fmla="*/ 23 w 27"/>
                  <a:gd name="T11" fmla="*/ 6 h 25"/>
                  <a:gd name="T12" fmla="*/ 20 w 27"/>
                  <a:gd name="T13" fmla="*/ 23 h 25"/>
                  <a:gd name="T14" fmla="*/ 13 w 27"/>
                  <a:gd name="T15" fmla="*/ 25 h 25"/>
                  <a:gd name="T16" fmla="*/ 12 w 27"/>
                  <a:gd name="T17" fmla="*/ 8 h 25"/>
                  <a:gd name="T18" fmla="*/ 10 w 27"/>
                  <a:gd name="T19" fmla="*/ 9 h 25"/>
                  <a:gd name="T20" fmla="*/ 9 w 27"/>
                  <a:gd name="T21" fmla="*/ 11 h 25"/>
                  <a:gd name="T22" fmla="*/ 9 w 27"/>
                  <a:gd name="T23" fmla="*/ 15 h 25"/>
                  <a:gd name="T24" fmla="*/ 13 w 27"/>
                  <a:gd name="T25" fmla="*/ 17 h 25"/>
                  <a:gd name="T26" fmla="*/ 15 w 27"/>
                  <a:gd name="T27" fmla="*/ 16 h 25"/>
                  <a:gd name="T28" fmla="*/ 16 w 27"/>
                  <a:gd name="T29" fmla="*/ 10 h 25"/>
                  <a:gd name="T30" fmla="*/ 14 w 27"/>
                  <a:gd name="T31" fmla="*/ 8 h 25"/>
                  <a:gd name="T32" fmla="*/ 12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3" y="25"/>
                    </a:moveTo>
                    <a:cubicBezTo>
                      <a:pt x="9" y="25"/>
                      <a:pt x="5" y="23"/>
                      <a:pt x="3" y="19"/>
                    </a:cubicBezTo>
                    <a:cubicBezTo>
                      <a:pt x="1" y="16"/>
                      <a:pt x="0" y="13"/>
                      <a:pt x="1" y="10"/>
                    </a:cubicBezTo>
                    <a:cubicBezTo>
                      <a:pt x="1" y="6"/>
                      <a:pt x="3" y="3"/>
                      <a:pt x="6" y="2"/>
                    </a:cubicBezTo>
                    <a:cubicBezTo>
                      <a:pt x="9" y="0"/>
                      <a:pt x="12" y="0"/>
                      <a:pt x="16" y="0"/>
                    </a:cubicBezTo>
                    <a:cubicBezTo>
                      <a:pt x="19" y="1"/>
                      <a:pt x="21" y="3"/>
                      <a:pt x="23" y="6"/>
                    </a:cubicBezTo>
                    <a:cubicBezTo>
                      <a:pt x="27" y="12"/>
                      <a:pt x="25" y="19"/>
                      <a:pt x="20" y="23"/>
                    </a:cubicBezTo>
                    <a:cubicBezTo>
                      <a:pt x="18" y="24"/>
                      <a:pt x="15" y="25"/>
                      <a:pt x="13" y="25"/>
                    </a:cubicBezTo>
                    <a:close/>
                    <a:moveTo>
                      <a:pt x="12" y="8"/>
                    </a:moveTo>
                    <a:cubicBezTo>
                      <a:pt x="12" y="8"/>
                      <a:pt x="11" y="8"/>
                      <a:pt x="10" y="9"/>
                    </a:cubicBezTo>
                    <a:cubicBezTo>
                      <a:pt x="10" y="9"/>
                      <a:pt x="9" y="10"/>
                      <a:pt x="9" y="11"/>
                    </a:cubicBezTo>
                    <a:cubicBezTo>
                      <a:pt x="8" y="12"/>
                      <a:pt x="9" y="13"/>
                      <a:pt x="9" y="15"/>
                    </a:cubicBezTo>
                    <a:cubicBezTo>
                      <a:pt x="10" y="16"/>
                      <a:pt x="12" y="17"/>
                      <a:pt x="13" y="17"/>
                    </a:cubicBezTo>
                    <a:cubicBezTo>
                      <a:pt x="14" y="17"/>
                      <a:pt x="14" y="16"/>
                      <a:pt x="15" y="16"/>
                    </a:cubicBezTo>
                    <a:cubicBezTo>
                      <a:pt x="17" y="15"/>
                      <a:pt x="17" y="12"/>
                      <a:pt x="16" y="10"/>
                    </a:cubicBezTo>
                    <a:cubicBezTo>
                      <a:pt x="16" y="9"/>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9" name="Freeform 446"/>
              <p:cNvSpPr>
                <a:spLocks noEditPoints="1"/>
              </p:cNvSpPr>
              <p:nvPr/>
            </p:nvSpPr>
            <p:spPr bwMode="auto">
              <a:xfrm>
                <a:off x="-4994275" y="3387725"/>
                <a:ext cx="57150" cy="49213"/>
              </a:xfrm>
              <a:custGeom>
                <a:avLst/>
                <a:gdLst>
                  <a:gd name="T0" fmla="*/ 11 w 26"/>
                  <a:gd name="T1" fmla="*/ 23 h 23"/>
                  <a:gd name="T2" fmla="*/ 1 w 26"/>
                  <a:gd name="T3" fmla="*/ 16 h 23"/>
                  <a:gd name="T4" fmla="*/ 1 w 26"/>
                  <a:gd name="T5" fmla="*/ 7 h 23"/>
                  <a:gd name="T6" fmla="*/ 8 w 26"/>
                  <a:gd name="T7" fmla="*/ 1 h 23"/>
                  <a:gd name="T8" fmla="*/ 17 w 26"/>
                  <a:gd name="T9" fmla="*/ 1 h 23"/>
                  <a:gd name="T10" fmla="*/ 23 w 26"/>
                  <a:gd name="T11" fmla="*/ 7 h 23"/>
                  <a:gd name="T12" fmla="*/ 17 w 26"/>
                  <a:gd name="T13" fmla="*/ 22 h 23"/>
                  <a:gd name="T14" fmla="*/ 11 w 26"/>
                  <a:gd name="T15" fmla="*/ 23 h 23"/>
                  <a:gd name="T16" fmla="*/ 13 w 26"/>
                  <a:gd name="T17" fmla="*/ 8 h 23"/>
                  <a:gd name="T18" fmla="*/ 11 w 26"/>
                  <a:gd name="T19" fmla="*/ 8 h 23"/>
                  <a:gd name="T20" fmla="*/ 8 w 26"/>
                  <a:gd name="T21" fmla="*/ 11 h 23"/>
                  <a:gd name="T22" fmla="*/ 8 w 26"/>
                  <a:gd name="T23" fmla="*/ 13 h 23"/>
                  <a:gd name="T24" fmla="*/ 13 w 26"/>
                  <a:gd name="T25" fmla="*/ 14 h 23"/>
                  <a:gd name="T26" fmla="*/ 16 w 26"/>
                  <a:gd name="T27" fmla="*/ 10 h 23"/>
                  <a:gd name="T28" fmla="*/ 14 w 26"/>
                  <a:gd name="T29" fmla="*/ 8 h 23"/>
                  <a:gd name="T30" fmla="*/ 13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1" y="23"/>
                    </a:moveTo>
                    <a:cubicBezTo>
                      <a:pt x="7" y="23"/>
                      <a:pt x="3" y="20"/>
                      <a:pt x="1" y="16"/>
                    </a:cubicBezTo>
                    <a:cubicBezTo>
                      <a:pt x="0" y="13"/>
                      <a:pt x="0" y="10"/>
                      <a:pt x="1" y="7"/>
                    </a:cubicBezTo>
                    <a:cubicBezTo>
                      <a:pt x="2" y="4"/>
                      <a:pt x="5" y="2"/>
                      <a:pt x="8" y="1"/>
                    </a:cubicBezTo>
                    <a:cubicBezTo>
                      <a:pt x="11" y="0"/>
                      <a:pt x="14" y="0"/>
                      <a:pt x="17" y="1"/>
                    </a:cubicBezTo>
                    <a:cubicBezTo>
                      <a:pt x="20" y="2"/>
                      <a:pt x="22" y="4"/>
                      <a:pt x="23" y="7"/>
                    </a:cubicBezTo>
                    <a:cubicBezTo>
                      <a:pt x="26" y="12"/>
                      <a:pt x="23" y="19"/>
                      <a:pt x="17" y="22"/>
                    </a:cubicBezTo>
                    <a:cubicBezTo>
                      <a:pt x="15" y="23"/>
                      <a:pt x="13" y="23"/>
                      <a:pt x="11" y="23"/>
                    </a:cubicBezTo>
                    <a:close/>
                    <a:moveTo>
                      <a:pt x="13" y="8"/>
                    </a:moveTo>
                    <a:cubicBezTo>
                      <a:pt x="12" y="8"/>
                      <a:pt x="11" y="8"/>
                      <a:pt x="11" y="8"/>
                    </a:cubicBezTo>
                    <a:cubicBezTo>
                      <a:pt x="10" y="9"/>
                      <a:pt x="9" y="10"/>
                      <a:pt x="8" y="11"/>
                    </a:cubicBezTo>
                    <a:cubicBezTo>
                      <a:pt x="8" y="11"/>
                      <a:pt x="8" y="12"/>
                      <a:pt x="8" y="13"/>
                    </a:cubicBezTo>
                    <a:cubicBezTo>
                      <a:pt x="9" y="15"/>
                      <a:pt x="11" y="15"/>
                      <a:pt x="13" y="14"/>
                    </a:cubicBezTo>
                    <a:cubicBezTo>
                      <a:pt x="15" y="13"/>
                      <a:pt x="17" y="11"/>
                      <a:pt x="16" y="10"/>
                    </a:cubicBezTo>
                    <a:cubicBezTo>
                      <a:pt x="16"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0" name="Freeform 447"/>
              <p:cNvSpPr>
                <a:spLocks noEditPoints="1"/>
              </p:cNvSpPr>
              <p:nvPr/>
            </p:nvSpPr>
            <p:spPr bwMode="auto">
              <a:xfrm>
                <a:off x="-5006975" y="3357563"/>
                <a:ext cx="55563" cy="49213"/>
              </a:xfrm>
              <a:custGeom>
                <a:avLst/>
                <a:gdLst>
                  <a:gd name="T0" fmla="*/ 12 w 26"/>
                  <a:gd name="T1" fmla="*/ 23 h 23"/>
                  <a:gd name="T2" fmla="*/ 1 w 26"/>
                  <a:gd name="T3" fmla="*/ 16 h 23"/>
                  <a:gd name="T4" fmla="*/ 2 w 26"/>
                  <a:gd name="T5" fmla="*/ 7 h 23"/>
                  <a:gd name="T6" fmla="*/ 9 w 26"/>
                  <a:gd name="T7" fmla="*/ 1 h 23"/>
                  <a:gd name="T8" fmla="*/ 18 w 26"/>
                  <a:gd name="T9" fmla="*/ 1 h 23"/>
                  <a:gd name="T10" fmla="*/ 24 w 26"/>
                  <a:gd name="T11" fmla="*/ 8 h 23"/>
                  <a:gd name="T12" fmla="*/ 17 w 26"/>
                  <a:gd name="T13" fmla="*/ 22 h 23"/>
                  <a:gd name="T14" fmla="*/ 12 w 26"/>
                  <a:gd name="T15" fmla="*/ 23 h 23"/>
                  <a:gd name="T16" fmla="*/ 13 w 26"/>
                  <a:gd name="T17" fmla="*/ 9 h 23"/>
                  <a:gd name="T18" fmla="*/ 11 w 26"/>
                  <a:gd name="T19" fmla="*/ 9 h 23"/>
                  <a:gd name="T20" fmla="*/ 9 w 26"/>
                  <a:gd name="T21" fmla="*/ 11 h 23"/>
                  <a:gd name="T22" fmla="*/ 9 w 26"/>
                  <a:gd name="T23" fmla="*/ 13 h 23"/>
                  <a:gd name="T24" fmla="*/ 12 w 26"/>
                  <a:gd name="T25" fmla="*/ 15 h 23"/>
                  <a:gd name="T26" fmla="*/ 14 w 26"/>
                  <a:gd name="T27" fmla="*/ 15 h 23"/>
                  <a:gd name="T28" fmla="*/ 16 w 26"/>
                  <a:gd name="T29" fmla="*/ 11 h 23"/>
                  <a:gd name="T30" fmla="*/ 15 w 26"/>
                  <a:gd name="T31" fmla="*/ 9 h 23"/>
                  <a:gd name="T32" fmla="*/ 13 w 26"/>
                  <a:gd name="T33"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2" y="23"/>
                    </a:moveTo>
                    <a:cubicBezTo>
                      <a:pt x="7" y="23"/>
                      <a:pt x="3" y="21"/>
                      <a:pt x="1" y="16"/>
                    </a:cubicBezTo>
                    <a:cubicBezTo>
                      <a:pt x="0" y="13"/>
                      <a:pt x="0" y="10"/>
                      <a:pt x="2" y="7"/>
                    </a:cubicBezTo>
                    <a:cubicBezTo>
                      <a:pt x="3" y="5"/>
                      <a:pt x="6" y="2"/>
                      <a:pt x="9" y="1"/>
                    </a:cubicBezTo>
                    <a:cubicBezTo>
                      <a:pt x="12" y="0"/>
                      <a:pt x="15" y="0"/>
                      <a:pt x="18" y="1"/>
                    </a:cubicBezTo>
                    <a:cubicBezTo>
                      <a:pt x="20" y="3"/>
                      <a:pt x="23" y="5"/>
                      <a:pt x="24" y="8"/>
                    </a:cubicBezTo>
                    <a:cubicBezTo>
                      <a:pt x="26" y="13"/>
                      <a:pt x="23" y="20"/>
                      <a:pt x="17" y="22"/>
                    </a:cubicBezTo>
                    <a:cubicBezTo>
                      <a:pt x="15" y="23"/>
                      <a:pt x="14" y="23"/>
                      <a:pt x="12" y="23"/>
                    </a:cubicBezTo>
                    <a:close/>
                    <a:moveTo>
                      <a:pt x="13" y="9"/>
                    </a:moveTo>
                    <a:cubicBezTo>
                      <a:pt x="12" y="9"/>
                      <a:pt x="12" y="9"/>
                      <a:pt x="11" y="9"/>
                    </a:cubicBezTo>
                    <a:cubicBezTo>
                      <a:pt x="10" y="9"/>
                      <a:pt x="9" y="10"/>
                      <a:pt x="9" y="11"/>
                    </a:cubicBezTo>
                    <a:cubicBezTo>
                      <a:pt x="9" y="12"/>
                      <a:pt x="8" y="13"/>
                      <a:pt x="9" y="13"/>
                    </a:cubicBezTo>
                    <a:cubicBezTo>
                      <a:pt x="9" y="15"/>
                      <a:pt x="10" y="15"/>
                      <a:pt x="12" y="15"/>
                    </a:cubicBezTo>
                    <a:cubicBezTo>
                      <a:pt x="13" y="15"/>
                      <a:pt x="13" y="15"/>
                      <a:pt x="14" y="15"/>
                    </a:cubicBezTo>
                    <a:cubicBezTo>
                      <a:pt x="16" y="14"/>
                      <a:pt x="17" y="12"/>
                      <a:pt x="16" y="11"/>
                    </a:cubicBezTo>
                    <a:cubicBezTo>
                      <a:pt x="16" y="10"/>
                      <a:pt x="15" y="9"/>
                      <a:pt x="15" y="9"/>
                    </a:cubicBezTo>
                    <a:cubicBezTo>
                      <a:pt x="14"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1" name="Freeform 448"/>
              <p:cNvSpPr>
                <a:spLocks noEditPoints="1"/>
              </p:cNvSpPr>
              <p:nvPr/>
            </p:nvSpPr>
            <p:spPr bwMode="auto">
              <a:xfrm>
                <a:off x="-5018088" y="3328988"/>
                <a:ext cx="57150" cy="49213"/>
              </a:xfrm>
              <a:custGeom>
                <a:avLst/>
                <a:gdLst>
                  <a:gd name="T0" fmla="*/ 12 w 26"/>
                  <a:gd name="T1" fmla="*/ 23 h 23"/>
                  <a:gd name="T2" fmla="*/ 1 w 26"/>
                  <a:gd name="T3" fmla="*/ 15 h 23"/>
                  <a:gd name="T4" fmla="*/ 2 w 26"/>
                  <a:gd name="T5" fmla="*/ 7 h 23"/>
                  <a:gd name="T6" fmla="*/ 9 w 26"/>
                  <a:gd name="T7" fmla="*/ 0 h 23"/>
                  <a:gd name="T8" fmla="*/ 13 w 26"/>
                  <a:gd name="T9" fmla="*/ 0 h 23"/>
                  <a:gd name="T10" fmla="*/ 24 w 26"/>
                  <a:gd name="T11" fmla="*/ 7 h 23"/>
                  <a:gd name="T12" fmla="*/ 16 w 26"/>
                  <a:gd name="T13" fmla="*/ 22 h 23"/>
                  <a:gd name="T14" fmla="*/ 12 w 26"/>
                  <a:gd name="T15" fmla="*/ 23 h 23"/>
                  <a:gd name="T16" fmla="*/ 13 w 26"/>
                  <a:gd name="T17" fmla="*/ 8 h 23"/>
                  <a:gd name="T18" fmla="*/ 12 w 26"/>
                  <a:gd name="T19" fmla="*/ 8 h 23"/>
                  <a:gd name="T20" fmla="*/ 9 w 26"/>
                  <a:gd name="T21" fmla="*/ 10 h 23"/>
                  <a:gd name="T22" fmla="*/ 9 w 26"/>
                  <a:gd name="T23" fmla="*/ 13 h 23"/>
                  <a:gd name="T24" fmla="*/ 14 w 26"/>
                  <a:gd name="T25" fmla="*/ 14 h 23"/>
                  <a:gd name="T26" fmla="*/ 16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3" y="20"/>
                      <a:pt x="1" y="15"/>
                    </a:cubicBezTo>
                    <a:cubicBezTo>
                      <a:pt x="0" y="12"/>
                      <a:pt x="0" y="9"/>
                      <a:pt x="2" y="7"/>
                    </a:cubicBezTo>
                    <a:cubicBezTo>
                      <a:pt x="3" y="4"/>
                      <a:pt x="6" y="1"/>
                      <a:pt x="9" y="0"/>
                    </a:cubicBezTo>
                    <a:cubicBezTo>
                      <a:pt x="10" y="0"/>
                      <a:pt x="12" y="0"/>
                      <a:pt x="13" y="0"/>
                    </a:cubicBezTo>
                    <a:cubicBezTo>
                      <a:pt x="18" y="0"/>
                      <a:pt x="23" y="3"/>
                      <a:pt x="24" y="7"/>
                    </a:cubicBezTo>
                    <a:cubicBezTo>
                      <a:pt x="26" y="13"/>
                      <a:pt x="23" y="20"/>
                      <a:pt x="16" y="22"/>
                    </a:cubicBezTo>
                    <a:cubicBezTo>
                      <a:pt x="15" y="22"/>
                      <a:pt x="14" y="23"/>
                      <a:pt x="12" y="23"/>
                    </a:cubicBezTo>
                    <a:close/>
                    <a:moveTo>
                      <a:pt x="13" y="8"/>
                    </a:moveTo>
                    <a:cubicBezTo>
                      <a:pt x="12" y="8"/>
                      <a:pt x="12" y="8"/>
                      <a:pt x="12" y="8"/>
                    </a:cubicBezTo>
                    <a:cubicBezTo>
                      <a:pt x="10" y="9"/>
                      <a:pt x="9" y="9"/>
                      <a:pt x="9" y="10"/>
                    </a:cubicBezTo>
                    <a:cubicBezTo>
                      <a:pt x="9" y="11"/>
                      <a:pt x="8" y="12"/>
                      <a:pt x="9" y="13"/>
                    </a:cubicBezTo>
                    <a:cubicBezTo>
                      <a:pt x="9" y="14"/>
                      <a:pt x="12" y="15"/>
                      <a:pt x="14" y="14"/>
                    </a:cubicBezTo>
                    <a:cubicBezTo>
                      <a:pt x="16" y="14"/>
                      <a:pt x="17" y="12"/>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2" name="Freeform 449"/>
              <p:cNvSpPr>
                <a:spLocks noEditPoints="1"/>
              </p:cNvSpPr>
              <p:nvPr/>
            </p:nvSpPr>
            <p:spPr bwMode="auto">
              <a:xfrm>
                <a:off x="-5026025" y="3298825"/>
                <a:ext cx="55563" cy="50800"/>
              </a:xfrm>
              <a:custGeom>
                <a:avLst/>
                <a:gdLst>
                  <a:gd name="T0" fmla="*/ 12 w 26"/>
                  <a:gd name="T1" fmla="*/ 23 h 23"/>
                  <a:gd name="T2" fmla="*/ 1 w 26"/>
                  <a:gd name="T3" fmla="*/ 15 h 23"/>
                  <a:gd name="T4" fmla="*/ 2 w 26"/>
                  <a:gd name="T5" fmla="*/ 6 h 23"/>
                  <a:gd name="T6" fmla="*/ 9 w 26"/>
                  <a:gd name="T7" fmla="*/ 0 h 23"/>
                  <a:gd name="T8" fmla="*/ 13 w 26"/>
                  <a:gd name="T9" fmla="*/ 0 h 23"/>
                  <a:gd name="T10" fmla="*/ 24 w 26"/>
                  <a:gd name="T11" fmla="*/ 8 h 23"/>
                  <a:gd name="T12" fmla="*/ 16 w 26"/>
                  <a:gd name="T13" fmla="*/ 22 h 23"/>
                  <a:gd name="T14" fmla="*/ 12 w 26"/>
                  <a:gd name="T15" fmla="*/ 23 h 23"/>
                  <a:gd name="T16" fmla="*/ 13 w 26"/>
                  <a:gd name="T17" fmla="*/ 8 h 23"/>
                  <a:gd name="T18" fmla="*/ 11 w 26"/>
                  <a:gd name="T19" fmla="*/ 8 h 23"/>
                  <a:gd name="T20" fmla="*/ 9 w 26"/>
                  <a:gd name="T21" fmla="*/ 10 h 23"/>
                  <a:gd name="T22" fmla="*/ 8 w 26"/>
                  <a:gd name="T23" fmla="*/ 12 h 23"/>
                  <a:gd name="T24" fmla="*/ 13 w 26"/>
                  <a:gd name="T25" fmla="*/ 14 h 23"/>
                  <a:gd name="T26" fmla="*/ 16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2" y="20"/>
                      <a:pt x="1" y="15"/>
                    </a:cubicBezTo>
                    <a:cubicBezTo>
                      <a:pt x="0" y="12"/>
                      <a:pt x="0" y="9"/>
                      <a:pt x="2" y="6"/>
                    </a:cubicBezTo>
                    <a:cubicBezTo>
                      <a:pt x="3" y="3"/>
                      <a:pt x="6" y="1"/>
                      <a:pt x="9" y="0"/>
                    </a:cubicBezTo>
                    <a:cubicBezTo>
                      <a:pt x="10" y="0"/>
                      <a:pt x="12" y="0"/>
                      <a:pt x="13" y="0"/>
                    </a:cubicBezTo>
                    <a:cubicBezTo>
                      <a:pt x="18" y="0"/>
                      <a:pt x="23" y="3"/>
                      <a:pt x="24" y="8"/>
                    </a:cubicBezTo>
                    <a:cubicBezTo>
                      <a:pt x="26" y="14"/>
                      <a:pt x="22" y="20"/>
                      <a:pt x="16" y="22"/>
                    </a:cubicBezTo>
                    <a:cubicBezTo>
                      <a:pt x="14" y="23"/>
                      <a:pt x="13" y="23"/>
                      <a:pt x="12" y="23"/>
                    </a:cubicBezTo>
                    <a:close/>
                    <a:moveTo>
                      <a:pt x="13" y="8"/>
                    </a:moveTo>
                    <a:cubicBezTo>
                      <a:pt x="12" y="8"/>
                      <a:pt x="12" y="8"/>
                      <a:pt x="11" y="8"/>
                    </a:cubicBezTo>
                    <a:cubicBezTo>
                      <a:pt x="10" y="9"/>
                      <a:pt x="9" y="9"/>
                      <a:pt x="9" y="10"/>
                    </a:cubicBezTo>
                    <a:cubicBezTo>
                      <a:pt x="8" y="11"/>
                      <a:pt x="8" y="11"/>
                      <a:pt x="8" y="12"/>
                    </a:cubicBezTo>
                    <a:cubicBezTo>
                      <a:pt x="9" y="14"/>
                      <a:pt x="11" y="15"/>
                      <a:pt x="13" y="14"/>
                    </a:cubicBezTo>
                    <a:cubicBezTo>
                      <a:pt x="15" y="14"/>
                      <a:pt x="17" y="12"/>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3" name="Freeform 450"/>
              <p:cNvSpPr>
                <a:spLocks noEditPoints="1"/>
              </p:cNvSpPr>
              <p:nvPr/>
            </p:nvSpPr>
            <p:spPr bwMode="auto">
              <a:xfrm>
                <a:off x="-5033963" y="3268663"/>
                <a:ext cx="55563" cy="50800"/>
              </a:xfrm>
              <a:custGeom>
                <a:avLst/>
                <a:gdLst>
                  <a:gd name="T0" fmla="*/ 12 w 26"/>
                  <a:gd name="T1" fmla="*/ 23 h 23"/>
                  <a:gd name="T2" fmla="*/ 1 w 26"/>
                  <a:gd name="T3" fmla="*/ 14 h 23"/>
                  <a:gd name="T4" fmla="*/ 2 w 26"/>
                  <a:gd name="T5" fmla="*/ 5 h 23"/>
                  <a:gd name="T6" fmla="*/ 10 w 26"/>
                  <a:gd name="T7" fmla="*/ 0 h 23"/>
                  <a:gd name="T8" fmla="*/ 13 w 26"/>
                  <a:gd name="T9" fmla="*/ 0 h 23"/>
                  <a:gd name="T10" fmla="*/ 25 w 26"/>
                  <a:gd name="T11" fmla="*/ 8 h 23"/>
                  <a:gd name="T12" fmla="*/ 15 w 26"/>
                  <a:gd name="T13" fmla="*/ 22 h 23"/>
                  <a:gd name="T14" fmla="*/ 12 w 26"/>
                  <a:gd name="T15" fmla="*/ 23 h 23"/>
                  <a:gd name="T16" fmla="*/ 13 w 26"/>
                  <a:gd name="T17" fmla="*/ 8 h 23"/>
                  <a:gd name="T18" fmla="*/ 12 w 26"/>
                  <a:gd name="T19" fmla="*/ 8 h 23"/>
                  <a:gd name="T20" fmla="*/ 9 w 26"/>
                  <a:gd name="T21" fmla="*/ 10 h 23"/>
                  <a:gd name="T22" fmla="*/ 9 w 26"/>
                  <a:gd name="T23" fmla="*/ 12 h 23"/>
                  <a:gd name="T24" fmla="*/ 13 w 26"/>
                  <a:gd name="T25" fmla="*/ 14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2" y="19"/>
                      <a:pt x="1" y="14"/>
                    </a:cubicBezTo>
                    <a:cubicBezTo>
                      <a:pt x="0" y="11"/>
                      <a:pt x="1" y="8"/>
                      <a:pt x="2" y="5"/>
                    </a:cubicBezTo>
                    <a:cubicBezTo>
                      <a:pt x="4" y="3"/>
                      <a:pt x="7" y="1"/>
                      <a:pt x="10" y="0"/>
                    </a:cubicBezTo>
                    <a:cubicBezTo>
                      <a:pt x="11" y="0"/>
                      <a:pt x="12" y="0"/>
                      <a:pt x="13" y="0"/>
                    </a:cubicBezTo>
                    <a:cubicBezTo>
                      <a:pt x="19" y="0"/>
                      <a:pt x="23" y="3"/>
                      <a:pt x="25" y="8"/>
                    </a:cubicBezTo>
                    <a:cubicBezTo>
                      <a:pt x="26" y="14"/>
                      <a:pt x="22" y="21"/>
                      <a:pt x="15" y="22"/>
                    </a:cubicBezTo>
                    <a:cubicBezTo>
                      <a:pt x="14" y="23"/>
                      <a:pt x="13" y="23"/>
                      <a:pt x="12" y="23"/>
                    </a:cubicBezTo>
                    <a:close/>
                    <a:moveTo>
                      <a:pt x="13" y="8"/>
                    </a:moveTo>
                    <a:cubicBezTo>
                      <a:pt x="12" y="8"/>
                      <a:pt x="12" y="8"/>
                      <a:pt x="12" y="8"/>
                    </a:cubicBezTo>
                    <a:cubicBezTo>
                      <a:pt x="11" y="8"/>
                      <a:pt x="10" y="9"/>
                      <a:pt x="9" y="10"/>
                    </a:cubicBezTo>
                    <a:cubicBezTo>
                      <a:pt x="9" y="10"/>
                      <a:pt x="9" y="11"/>
                      <a:pt x="9" y="12"/>
                    </a:cubicBezTo>
                    <a:cubicBezTo>
                      <a:pt x="9" y="14"/>
                      <a:pt x="11" y="15"/>
                      <a:pt x="13" y="14"/>
                    </a:cubicBezTo>
                    <a:cubicBezTo>
                      <a:pt x="15"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4" name="Freeform 451"/>
              <p:cNvSpPr>
                <a:spLocks noEditPoints="1"/>
              </p:cNvSpPr>
              <p:nvPr/>
            </p:nvSpPr>
            <p:spPr bwMode="auto">
              <a:xfrm>
                <a:off x="-5040313" y="3240088"/>
                <a:ext cx="52388" cy="46038"/>
              </a:xfrm>
              <a:custGeom>
                <a:avLst/>
                <a:gdLst>
                  <a:gd name="T0" fmla="*/ 12 w 25"/>
                  <a:gd name="T1" fmla="*/ 22 h 22"/>
                  <a:gd name="T2" fmla="*/ 6 w 25"/>
                  <a:gd name="T3" fmla="*/ 21 h 22"/>
                  <a:gd name="T4" fmla="*/ 1 w 25"/>
                  <a:gd name="T5" fmla="*/ 13 h 22"/>
                  <a:gd name="T6" fmla="*/ 3 w 25"/>
                  <a:gd name="T7" fmla="*/ 5 h 22"/>
                  <a:gd name="T8" fmla="*/ 11 w 25"/>
                  <a:gd name="T9" fmla="*/ 0 h 22"/>
                  <a:gd name="T10" fmla="*/ 13 w 25"/>
                  <a:gd name="T11" fmla="*/ 0 h 22"/>
                  <a:gd name="T12" fmla="*/ 25 w 25"/>
                  <a:gd name="T13" fmla="*/ 9 h 22"/>
                  <a:gd name="T14" fmla="*/ 22 w 25"/>
                  <a:gd name="T15" fmla="*/ 17 h 22"/>
                  <a:gd name="T16" fmla="*/ 15 w 25"/>
                  <a:gd name="T17" fmla="*/ 22 h 22"/>
                  <a:gd name="T18" fmla="*/ 12 w 25"/>
                  <a:gd name="T19" fmla="*/ 22 h 22"/>
                  <a:gd name="T20" fmla="*/ 13 w 25"/>
                  <a:gd name="T21" fmla="*/ 8 h 22"/>
                  <a:gd name="T22" fmla="*/ 12 w 25"/>
                  <a:gd name="T23" fmla="*/ 8 h 22"/>
                  <a:gd name="T24" fmla="*/ 9 w 25"/>
                  <a:gd name="T25" fmla="*/ 9 h 22"/>
                  <a:gd name="T26" fmla="*/ 9 w 25"/>
                  <a:gd name="T27" fmla="*/ 12 h 22"/>
                  <a:gd name="T28" fmla="*/ 10 w 25"/>
                  <a:gd name="T29" fmla="*/ 14 h 22"/>
                  <a:gd name="T30" fmla="*/ 13 w 25"/>
                  <a:gd name="T31" fmla="*/ 14 h 22"/>
                  <a:gd name="T32" fmla="*/ 16 w 25"/>
                  <a:gd name="T33" fmla="*/ 12 h 22"/>
                  <a:gd name="T34" fmla="*/ 17 w 25"/>
                  <a:gd name="T35" fmla="*/ 10 h 22"/>
                  <a:gd name="T36" fmla="*/ 13 w 25"/>
                  <a:gd name="T37"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2">
                    <a:moveTo>
                      <a:pt x="12" y="22"/>
                    </a:moveTo>
                    <a:cubicBezTo>
                      <a:pt x="10" y="22"/>
                      <a:pt x="8" y="22"/>
                      <a:pt x="6" y="21"/>
                    </a:cubicBezTo>
                    <a:cubicBezTo>
                      <a:pt x="3" y="19"/>
                      <a:pt x="1" y="16"/>
                      <a:pt x="1" y="13"/>
                    </a:cubicBezTo>
                    <a:cubicBezTo>
                      <a:pt x="0" y="10"/>
                      <a:pt x="1" y="7"/>
                      <a:pt x="3" y="5"/>
                    </a:cubicBezTo>
                    <a:cubicBezTo>
                      <a:pt x="5" y="2"/>
                      <a:pt x="8" y="0"/>
                      <a:pt x="11" y="0"/>
                    </a:cubicBezTo>
                    <a:cubicBezTo>
                      <a:pt x="12" y="0"/>
                      <a:pt x="12" y="0"/>
                      <a:pt x="13" y="0"/>
                    </a:cubicBezTo>
                    <a:cubicBezTo>
                      <a:pt x="19" y="0"/>
                      <a:pt x="24" y="3"/>
                      <a:pt x="25" y="9"/>
                    </a:cubicBezTo>
                    <a:cubicBezTo>
                      <a:pt x="25" y="12"/>
                      <a:pt x="24" y="15"/>
                      <a:pt x="22" y="17"/>
                    </a:cubicBezTo>
                    <a:cubicBezTo>
                      <a:pt x="21" y="20"/>
                      <a:pt x="18" y="21"/>
                      <a:pt x="15" y="22"/>
                    </a:cubicBezTo>
                    <a:cubicBezTo>
                      <a:pt x="14" y="22"/>
                      <a:pt x="13" y="22"/>
                      <a:pt x="12" y="22"/>
                    </a:cubicBezTo>
                    <a:close/>
                    <a:moveTo>
                      <a:pt x="13" y="8"/>
                    </a:moveTo>
                    <a:cubicBezTo>
                      <a:pt x="12" y="8"/>
                      <a:pt x="12" y="8"/>
                      <a:pt x="12" y="8"/>
                    </a:cubicBezTo>
                    <a:cubicBezTo>
                      <a:pt x="11" y="8"/>
                      <a:pt x="10" y="9"/>
                      <a:pt x="9" y="9"/>
                    </a:cubicBezTo>
                    <a:cubicBezTo>
                      <a:pt x="9" y="10"/>
                      <a:pt x="9" y="11"/>
                      <a:pt x="9" y="12"/>
                    </a:cubicBezTo>
                    <a:cubicBezTo>
                      <a:pt x="9" y="13"/>
                      <a:pt x="9" y="13"/>
                      <a:pt x="10" y="14"/>
                    </a:cubicBezTo>
                    <a:cubicBezTo>
                      <a:pt x="11" y="14"/>
                      <a:pt x="12" y="14"/>
                      <a:pt x="13" y="14"/>
                    </a:cubicBezTo>
                    <a:cubicBezTo>
                      <a:pt x="14" y="14"/>
                      <a:pt x="15" y="13"/>
                      <a:pt x="16" y="12"/>
                    </a:cubicBezTo>
                    <a:cubicBezTo>
                      <a:pt x="16"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5" name="Freeform 452"/>
              <p:cNvSpPr>
                <a:spLocks noEditPoints="1"/>
              </p:cNvSpPr>
              <p:nvPr/>
            </p:nvSpPr>
            <p:spPr bwMode="auto">
              <a:xfrm>
                <a:off x="-5030788" y="3392488"/>
                <a:ext cx="57150" cy="49213"/>
              </a:xfrm>
              <a:custGeom>
                <a:avLst/>
                <a:gdLst>
                  <a:gd name="T0" fmla="*/ 12 w 26"/>
                  <a:gd name="T1" fmla="*/ 23 h 23"/>
                  <a:gd name="T2" fmla="*/ 1 w 26"/>
                  <a:gd name="T3" fmla="*/ 16 h 23"/>
                  <a:gd name="T4" fmla="*/ 1 w 26"/>
                  <a:gd name="T5" fmla="*/ 16 h 23"/>
                  <a:gd name="T6" fmla="*/ 1 w 26"/>
                  <a:gd name="T7" fmla="*/ 7 h 23"/>
                  <a:gd name="T8" fmla="*/ 8 w 26"/>
                  <a:gd name="T9" fmla="*/ 1 h 23"/>
                  <a:gd name="T10" fmla="*/ 13 w 26"/>
                  <a:gd name="T11" fmla="*/ 0 h 23"/>
                  <a:gd name="T12" fmla="*/ 24 w 26"/>
                  <a:gd name="T13" fmla="*/ 7 h 23"/>
                  <a:gd name="T14" fmla="*/ 17 w 26"/>
                  <a:gd name="T15" fmla="*/ 22 h 23"/>
                  <a:gd name="T16" fmla="*/ 12 w 26"/>
                  <a:gd name="T17" fmla="*/ 23 h 23"/>
                  <a:gd name="T18" fmla="*/ 9 w 26"/>
                  <a:gd name="T19" fmla="*/ 13 h 23"/>
                  <a:gd name="T20" fmla="*/ 12 w 26"/>
                  <a:gd name="T21" fmla="*/ 15 h 23"/>
                  <a:gd name="T22" fmla="*/ 14 w 26"/>
                  <a:gd name="T23" fmla="*/ 15 h 23"/>
                  <a:gd name="T24" fmla="*/ 16 w 26"/>
                  <a:gd name="T25" fmla="*/ 10 h 23"/>
                  <a:gd name="T26" fmla="*/ 16 w 26"/>
                  <a:gd name="T27" fmla="*/ 10 h 23"/>
                  <a:gd name="T28" fmla="*/ 11 w 26"/>
                  <a:gd name="T29" fmla="*/ 8 h 23"/>
                  <a:gd name="T30" fmla="*/ 9 w 26"/>
                  <a:gd name="T31" fmla="*/ 10 h 23"/>
                  <a:gd name="T32" fmla="*/ 9 w 26"/>
                  <a:gd name="T33"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2" y="23"/>
                    </a:moveTo>
                    <a:cubicBezTo>
                      <a:pt x="7" y="23"/>
                      <a:pt x="3" y="21"/>
                      <a:pt x="1" y="16"/>
                    </a:cubicBezTo>
                    <a:cubicBezTo>
                      <a:pt x="1" y="16"/>
                      <a:pt x="1" y="16"/>
                      <a:pt x="1" y="16"/>
                    </a:cubicBezTo>
                    <a:cubicBezTo>
                      <a:pt x="0" y="13"/>
                      <a:pt x="0" y="10"/>
                      <a:pt x="1" y="7"/>
                    </a:cubicBezTo>
                    <a:cubicBezTo>
                      <a:pt x="3" y="4"/>
                      <a:pt x="5" y="2"/>
                      <a:pt x="8" y="1"/>
                    </a:cubicBezTo>
                    <a:cubicBezTo>
                      <a:pt x="10" y="0"/>
                      <a:pt x="11" y="0"/>
                      <a:pt x="13" y="0"/>
                    </a:cubicBezTo>
                    <a:cubicBezTo>
                      <a:pt x="18" y="0"/>
                      <a:pt x="22" y="3"/>
                      <a:pt x="24" y="7"/>
                    </a:cubicBezTo>
                    <a:cubicBezTo>
                      <a:pt x="26" y="13"/>
                      <a:pt x="23" y="20"/>
                      <a:pt x="17" y="22"/>
                    </a:cubicBezTo>
                    <a:cubicBezTo>
                      <a:pt x="16" y="23"/>
                      <a:pt x="14" y="23"/>
                      <a:pt x="12" y="23"/>
                    </a:cubicBezTo>
                    <a:close/>
                    <a:moveTo>
                      <a:pt x="9" y="13"/>
                    </a:moveTo>
                    <a:cubicBezTo>
                      <a:pt x="9" y="15"/>
                      <a:pt x="11" y="15"/>
                      <a:pt x="12" y="15"/>
                    </a:cubicBezTo>
                    <a:cubicBezTo>
                      <a:pt x="13" y="15"/>
                      <a:pt x="13" y="15"/>
                      <a:pt x="14" y="15"/>
                    </a:cubicBezTo>
                    <a:cubicBezTo>
                      <a:pt x="16" y="14"/>
                      <a:pt x="17" y="12"/>
                      <a:pt x="16" y="10"/>
                    </a:cubicBezTo>
                    <a:cubicBezTo>
                      <a:pt x="16" y="10"/>
                      <a:pt x="16" y="10"/>
                      <a:pt x="16" y="10"/>
                    </a:cubicBezTo>
                    <a:cubicBezTo>
                      <a:pt x="15" y="8"/>
                      <a:pt x="13" y="7"/>
                      <a:pt x="11" y="8"/>
                    </a:cubicBezTo>
                    <a:cubicBezTo>
                      <a:pt x="10" y="9"/>
                      <a:pt x="9" y="9"/>
                      <a:pt x="9" y="10"/>
                    </a:cubicBezTo>
                    <a:cubicBezTo>
                      <a:pt x="8" y="11"/>
                      <a:pt x="8" y="12"/>
                      <a:pt x="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6" name="Freeform 453"/>
              <p:cNvSpPr>
                <a:spLocks noEditPoints="1"/>
              </p:cNvSpPr>
              <p:nvPr/>
            </p:nvSpPr>
            <p:spPr bwMode="auto">
              <a:xfrm>
                <a:off x="-5043488" y="3362325"/>
                <a:ext cx="55563" cy="49213"/>
              </a:xfrm>
              <a:custGeom>
                <a:avLst/>
                <a:gdLst>
                  <a:gd name="T0" fmla="*/ 12 w 26"/>
                  <a:gd name="T1" fmla="*/ 23 h 23"/>
                  <a:gd name="T2" fmla="*/ 1 w 26"/>
                  <a:gd name="T3" fmla="*/ 16 h 23"/>
                  <a:gd name="T4" fmla="*/ 2 w 26"/>
                  <a:gd name="T5" fmla="*/ 7 h 23"/>
                  <a:gd name="T6" fmla="*/ 9 w 26"/>
                  <a:gd name="T7" fmla="*/ 0 h 23"/>
                  <a:gd name="T8" fmla="*/ 13 w 26"/>
                  <a:gd name="T9" fmla="*/ 0 h 23"/>
                  <a:gd name="T10" fmla="*/ 24 w 26"/>
                  <a:gd name="T11" fmla="*/ 7 h 23"/>
                  <a:gd name="T12" fmla="*/ 17 w 26"/>
                  <a:gd name="T13" fmla="*/ 22 h 23"/>
                  <a:gd name="T14" fmla="*/ 12 w 26"/>
                  <a:gd name="T15" fmla="*/ 23 h 23"/>
                  <a:gd name="T16" fmla="*/ 13 w 26"/>
                  <a:gd name="T17" fmla="*/ 8 h 23"/>
                  <a:gd name="T18" fmla="*/ 12 w 26"/>
                  <a:gd name="T19" fmla="*/ 8 h 23"/>
                  <a:gd name="T20" fmla="*/ 9 w 26"/>
                  <a:gd name="T21" fmla="*/ 10 h 23"/>
                  <a:gd name="T22" fmla="*/ 9 w 26"/>
                  <a:gd name="T23" fmla="*/ 13 h 23"/>
                  <a:gd name="T24" fmla="*/ 14 w 26"/>
                  <a:gd name="T25" fmla="*/ 15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2" y="23"/>
                    </a:moveTo>
                    <a:cubicBezTo>
                      <a:pt x="7" y="23"/>
                      <a:pt x="3" y="20"/>
                      <a:pt x="1" y="16"/>
                    </a:cubicBezTo>
                    <a:cubicBezTo>
                      <a:pt x="0" y="13"/>
                      <a:pt x="0" y="9"/>
                      <a:pt x="2" y="7"/>
                    </a:cubicBezTo>
                    <a:cubicBezTo>
                      <a:pt x="3" y="4"/>
                      <a:pt x="6" y="1"/>
                      <a:pt x="9" y="0"/>
                    </a:cubicBezTo>
                    <a:cubicBezTo>
                      <a:pt x="10" y="0"/>
                      <a:pt x="12" y="0"/>
                      <a:pt x="13" y="0"/>
                    </a:cubicBezTo>
                    <a:cubicBezTo>
                      <a:pt x="18" y="0"/>
                      <a:pt x="22" y="3"/>
                      <a:pt x="24" y="7"/>
                    </a:cubicBezTo>
                    <a:cubicBezTo>
                      <a:pt x="26" y="13"/>
                      <a:pt x="23" y="20"/>
                      <a:pt x="17" y="22"/>
                    </a:cubicBezTo>
                    <a:cubicBezTo>
                      <a:pt x="16" y="23"/>
                      <a:pt x="14" y="23"/>
                      <a:pt x="12" y="23"/>
                    </a:cubicBezTo>
                    <a:close/>
                    <a:moveTo>
                      <a:pt x="13" y="8"/>
                    </a:moveTo>
                    <a:cubicBezTo>
                      <a:pt x="13" y="8"/>
                      <a:pt x="12" y="8"/>
                      <a:pt x="12" y="8"/>
                    </a:cubicBezTo>
                    <a:cubicBezTo>
                      <a:pt x="10" y="8"/>
                      <a:pt x="10" y="9"/>
                      <a:pt x="9" y="10"/>
                    </a:cubicBezTo>
                    <a:cubicBezTo>
                      <a:pt x="9" y="11"/>
                      <a:pt x="9" y="12"/>
                      <a:pt x="9" y="13"/>
                    </a:cubicBezTo>
                    <a:cubicBezTo>
                      <a:pt x="10" y="15"/>
                      <a:pt x="12" y="16"/>
                      <a:pt x="14" y="15"/>
                    </a:cubicBezTo>
                    <a:cubicBezTo>
                      <a:pt x="16"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7" name="Freeform 454"/>
              <p:cNvSpPr>
                <a:spLocks noEditPoints="1"/>
              </p:cNvSpPr>
              <p:nvPr/>
            </p:nvSpPr>
            <p:spPr bwMode="auto">
              <a:xfrm>
                <a:off x="-5054600" y="3328988"/>
                <a:ext cx="57150" cy="52388"/>
              </a:xfrm>
              <a:custGeom>
                <a:avLst/>
                <a:gdLst>
                  <a:gd name="T0" fmla="*/ 12 w 26"/>
                  <a:gd name="T1" fmla="*/ 24 h 24"/>
                  <a:gd name="T2" fmla="*/ 1 w 26"/>
                  <a:gd name="T3" fmla="*/ 16 h 24"/>
                  <a:gd name="T4" fmla="*/ 2 w 26"/>
                  <a:gd name="T5" fmla="*/ 6 h 24"/>
                  <a:gd name="T6" fmla="*/ 9 w 26"/>
                  <a:gd name="T7" fmla="*/ 1 h 24"/>
                  <a:gd name="T8" fmla="*/ 18 w 26"/>
                  <a:gd name="T9" fmla="*/ 1 h 24"/>
                  <a:gd name="T10" fmla="*/ 24 w 26"/>
                  <a:gd name="T11" fmla="*/ 8 h 24"/>
                  <a:gd name="T12" fmla="*/ 17 w 26"/>
                  <a:gd name="T13" fmla="*/ 23 h 24"/>
                  <a:gd name="T14" fmla="*/ 12 w 26"/>
                  <a:gd name="T15" fmla="*/ 24 h 24"/>
                  <a:gd name="T16" fmla="*/ 13 w 26"/>
                  <a:gd name="T17" fmla="*/ 8 h 24"/>
                  <a:gd name="T18" fmla="*/ 12 w 26"/>
                  <a:gd name="T19" fmla="*/ 8 h 24"/>
                  <a:gd name="T20" fmla="*/ 9 w 26"/>
                  <a:gd name="T21" fmla="*/ 10 h 24"/>
                  <a:gd name="T22" fmla="*/ 9 w 26"/>
                  <a:gd name="T23" fmla="*/ 13 h 24"/>
                  <a:gd name="T24" fmla="*/ 14 w 26"/>
                  <a:gd name="T25" fmla="*/ 15 h 24"/>
                  <a:gd name="T26" fmla="*/ 17 w 26"/>
                  <a:gd name="T27" fmla="*/ 11 h 24"/>
                  <a:gd name="T28" fmla="*/ 15 w 26"/>
                  <a:gd name="T29" fmla="*/ 9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7" y="24"/>
                      <a:pt x="3" y="20"/>
                      <a:pt x="1" y="16"/>
                    </a:cubicBezTo>
                    <a:cubicBezTo>
                      <a:pt x="0" y="13"/>
                      <a:pt x="0" y="9"/>
                      <a:pt x="2" y="6"/>
                    </a:cubicBezTo>
                    <a:cubicBezTo>
                      <a:pt x="4" y="4"/>
                      <a:pt x="6" y="2"/>
                      <a:pt x="9" y="1"/>
                    </a:cubicBezTo>
                    <a:cubicBezTo>
                      <a:pt x="12" y="0"/>
                      <a:pt x="16" y="0"/>
                      <a:pt x="18" y="1"/>
                    </a:cubicBezTo>
                    <a:cubicBezTo>
                      <a:pt x="21" y="3"/>
                      <a:pt x="23" y="5"/>
                      <a:pt x="24" y="8"/>
                    </a:cubicBezTo>
                    <a:cubicBezTo>
                      <a:pt x="26" y="14"/>
                      <a:pt x="23" y="21"/>
                      <a:pt x="17" y="23"/>
                    </a:cubicBezTo>
                    <a:cubicBezTo>
                      <a:pt x="15" y="23"/>
                      <a:pt x="14" y="24"/>
                      <a:pt x="12" y="24"/>
                    </a:cubicBezTo>
                    <a:close/>
                    <a:moveTo>
                      <a:pt x="13" y="8"/>
                    </a:moveTo>
                    <a:cubicBezTo>
                      <a:pt x="13" y="8"/>
                      <a:pt x="12" y="8"/>
                      <a:pt x="12" y="8"/>
                    </a:cubicBezTo>
                    <a:cubicBezTo>
                      <a:pt x="11" y="9"/>
                      <a:pt x="10" y="9"/>
                      <a:pt x="9" y="10"/>
                    </a:cubicBezTo>
                    <a:cubicBezTo>
                      <a:pt x="9" y="11"/>
                      <a:pt x="8" y="12"/>
                      <a:pt x="9" y="13"/>
                    </a:cubicBezTo>
                    <a:cubicBezTo>
                      <a:pt x="10" y="15"/>
                      <a:pt x="12" y="16"/>
                      <a:pt x="14" y="15"/>
                    </a:cubicBezTo>
                    <a:cubicBezTo>
                      <a:pt x="16" y="15"/>
                      <a:pt x="17" y="12"/>
                      <a:pt x="17" y="11"/>
                    </a:cubicBezTo>
                    <a:cubicBezTo>
                      <a:pt x="16" y="10"/>
                      <a:pt x="16" y="9"/>
                      <a:pt x="15" y="9"/>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8" name="Freeform 455"/>
              <p:cNvSpPr>
                <a:spLocks noEditPoints="1"/>
              </p:cNvSpPr>
              <p:nvPr/>
            </p:nvSpPr>
            <p:spPr bwMode="auto">
              <a:xfrm>
                <a:off x="-5062538" y="3297238"/>
                <a:ext cx="55563" cy="52388"/>
              </a:xfrm>
              <a:custGeom>
                <a:avLst/>
                <a:gdLst>
                  <a:gd name="T0" fmla="*/ 12 w 26"/>
                  <a:gd name="T1" fmla="*/ 24 h 24"/>
                  <a:gd name="T2" fmla="*/ 1 w 26"/>
                  <a:gd name="T3" fmla="*/ 15 h 24"/>
                  <a:gd name="T4" fmla="*/ 0 w 26"/>
                  <a:gd name="T5" fmla="*/ 11 h 24"/>
                  <a:gd name="T6" fmla="*/ 2 w 26"/>
                  <a:gd name="T7" fmla="*/ 6 h 24"/>
                  <a:gd name="T8" fmla="*/ 10 w 26"/>
                  <a:gd name="T9" fmla="*/ 1 h 24"/>
                  <a:gd name="T10" fmla="*/ 19 w 26"/>
                  <a:gd name="T11" fmla="*/ 2 h 24"/>
                  <a:gd name="T12" fmla="*/ 22 w 26"/>
                  <a:gd name="T13" fmla="*/ 5 h 24"/>
                  <a:gd name="T14" fmla="*/ 24 w 26"/>
                  <a:gd name="T15" fmla="*/ 9 h 24"/>
                  <a:gd name="T16" fmla="*/ 16 w 26"/>
                  <a:gd name="T17" fmla="*/ 23 h 24"/>
                  <a:gd name="T18" fmla="*/ 12 w 26"/>
                  <a:gd name="T19" fmla="*/ 24 h 24"/>
                  <a:gd name="T20" fmla="*/ 13 w 26"/>
                  <a:gd name="T21" fmla="*/ 9 h 24"/>
                  <a:gd name="T22" fmla="*/ 12 w 26"/>
                  <a:gd name="T23" fmla="*/ 9 h 24"/>
                  <a:gd name="T24" fmla="*/ 9 w 26"/>
                  <a:gd name="T25" fmla="*/ 11 h 24"/>
                  <a:gd name="T26" fmla="*/ 8 w 26"/>
                  <a:gd name="T27" fmla="*/ 12 h 24"/>
                  <a:gd name="T28" fmla="*/ 9 w 26"/>
                  <a:gd name="T29" fmla="*/ 13 h 24"/>
                  <a:gd name="T30" fmla="*/ 13 w 26"/>
                  <a:gd name="T31" fmla="*/ 16 h 24"/>
                  <a:gd name="T32" fmla="*/ 16 w 26"/>
                  <a:gd name="T33" fmla="*/ 11 h 24"/>
                  <a:gd name="T34" fmla="*/ 16 w 26"/>
                  <a:gd name="T35" fmla="*/ 10 h 24"/>
                  <a:gd name="T36" fmla="*/ 15 w 26"/>
                  <a:gd name="T37" fmla="*/ 9 h 24"/>
                  <a:gd name="T38" fmla="*/ 13 w 26"/>
                  <a:gd name="T3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24">
                    <a:moveTo>
                      <a:pt x="12" y="24"/>
                    </a:moveTo>
                    <a:cubicBezTo>
                      <a:pt x="7" y="24"/>
                      <a:pt x="2" y="20"/>
                      <a:pt x="1" y="15"/>
                    </a:cubicBezTo>
                    <a:cubicBezTo>
                      <a:pt x="0" y="14"/>
                      <a:pt x="0" y="12"/>
                      <a:pt x="0" y="11"/>
                    </a:cubicBezTo>
                    <a:cubicBezTo>
                      <a:pt x="1" y="9"/>
                      <a:pt x="1" y="8"/>
                      <a:pt x="2" y="6"/>
                    </a:cubicBezTo>
                    <a:cubicBezTo>
                      <a:pt x="4" y="3"/>
                      <a:pt x="7" y="2"/>
                      <a:pt x="10" y="1"/>
                    </a:cubicBezTo>
                    <a:cubicBezTo>
                      <a:pt x="13" y="0"/>
                      <a:pt x="16" y="1"/>
                      <a:pt x="19" y="2"/>
                    </a:cubicBezTo>
                    <a:cubicBezTo>
                      <a:pt x="20" y="3"/>
                      <a:pt x="21" y="4"/>
                      <a:pt x="22" y="5"/>
                    </a:cubicBezTo>
                    <a:cubicBezTo>
                      <a:pt x="23" y="6"/>
                      <a:pt x="24" y="7"/>
                      <a:pt x="24" y="9"/>
                    </a:cubicBezTo>
                    <a:cubicBezTo>
                      <a:pt x="26" y="15"/>
                      <a:pt x="22" y="22"/>
                      <a:pt x="16" y="23"/>
                    </a:cubicBezTo>
                    <a:cubicBezTo>
                      <a:pt x="15" y="24"/>
                      <a:pt x="13" y="24"/>
                      <a:pt x="12" y="24"/>
                    </a:cubicBezTo>
                    <a:close/>
                    <a:moveTo>
                      <a:pt x="13" y="9"/>
                    </a:moveTo>
                    <a:cubicBezTo>
                      <a:pt x="12" y="9"/>
                      <a:pt x="12" y="9"/>
                      <a:pt x="12" y="9"/>
                    </a:cubicBezTo>
                    <a:cubicBezTo>
                      <a:pt x="10" y="9"/>
                      <a:pt x="10" y="10"/>
                      <a:pt x="9" y="11"/>
                    </a:cubicBezTo>
                    <a:cubicBezTo>
                      <a:pt x="9" y="11"/>
                      <a:pt x="8" y="11"/>
                      <a:pt x="8" y="12"/>
                    </a:cubicBezTo>
                    <a:cubicBezTo>
                      <a:pt x="8" y="12"/>
                      <a:pt x="8" y="13"/>
                      <a:pt x="9" y="13"/>
                    </a:cubicBezTo>
                    <a:cubicBezTo>
                      <a:pt x="9" y="15"/>
                      <a:pt x="11" y="16"/>
                      <a:pt x="13" y="16"/>
                    </a:cubicBezTo>
                    <a:cubicBezTo>
                      <a:pt x="16" y="15"/>
                      <a:pt x="17" y="13"/>
                      <a:pt x="16" y="11"/>
                    </a:cubicBezTo>
                    <a:cubicBezTo>
                      <a:pt x="16" y="11"/>
                      <a:pt x="16" y="10"/>
                      <a:pt x="16" y="10"/>
                    </a:cubicBezTo>
                    <a:cubicBezTo>
                      <a:pt x="15" y="10"/>
                      <a:pt x="15" y="9"/>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9" name="Freeform 456"/>
              <p:cNvSpPr>
                <a:spLocks noEditPoints="1"/>
              </p:cNvSpPr>
              <p:nvPr/>
            </p:nvSpPr>
            <p:spPr bwMode="auto">
              <a:xfrm>
                <a:off x="-5070475" y="3267075"/>
                <a:ext cx="55563" cy="49213"/>
              </a:xfrm>
              <a:custGeom>
                <a:avLst/>
                <a:gdLst>
                  <a:gd name="T0" fmla="*/ 13 w 26"/>
                  <a:gd name="T1" fmla="*/ 23 h 23"/>
                  <a:gd name="T2" fmla="*/ 1 w 26"/>
                  <a:gd name="T3" fmla="*/ 14 h 23"/>
                  <a:gd name="T4" fmla="*/ 2 w 26"/>
                  <a:gd name="T5" fmla="*/ 5 h 23"/>
                  <a:gd name="T6" fmla="*/ 11 w 26"/>
                  <a:gd name="T7" fmla="*/ 0 h 23"/>
                  <a:gd name="T8" fmla="*/ 13 w 26"/>
                  <a:gd name="T9" fmla="*/ 0 h 23"/>
                  <a:gd name="T10" fmla="*/ 25 w 26"/>
                  <a:gd name="T11" fmla="*/ 9 h 23"/>
                  <a:gd name="T12" fmla="*/ 16 w 26"/>
                  <a:gd name="T13" fmla="*/ 23 h 23"/>
                  <a:gd name="T14" fmla="*/ 13 w 26"/>
                  <a:gd name="T15" fmla="*/ 23 h 23"/>
                  <a:gd name="T16" fmla="*/ 13 w 26"/>
                  <a:gd name="T17" fmla="*/ 8 h 23"/>
                  <a:gd name="T18" fmla="*/ 12 w 26"/>
                  <a:gd name="T19" fmla="*/ 8 h 23"/>
                  <a:gd name="T20" fmla="*/ 9 w 26"/>
                  <a:gd name="T21" fmla="*/ 10 h 23"/>
                  <a:gd name="T22" fmla="*/ 9 w 26"/>
                  <a:gd name="T23" fmla="*/ 12 h 23"/>
                  <a:gd name="T24" fmla="*/ 14 w 26"/>
                  <a:gd name="T25" fmla="*/ 15 h 23"/>
                  <a:gd name="T26" fmla="*/ 17 w 26"/>
                  <a:gd name="T27" fmla="*/ 10 h 23"/>
                  <a:gd name="T28" fmla="*/ 13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7" y="23"/>
                      <a:pt x="2" y="19"/>
                      <a:pt x="1" y="14"/>
                    </a:cubicBezTo>
                    <a:cubicBezTo>
                      <a:pt x="0" y="11"/>
                      <a:pt x="1" y="8"/>
                      <a:pt x="2" y="5"/>
                    </a:cubicBezTo>
                    <a:cubicBezTo>
                      <a:pt x="4" y="2"/>
                      <a:pt x="7" y="0"/>
                      <a:pt x="11" y="0"/>
                    </a:cubicBezTo>
                    <a:cubicBezTo>
                      <a:pt x="11" y="0"/>
                      <a:pt x="12" y="0"/>
                      <a:pt x="13" y="0"/>
                    </a:cubicBezTo>
                    <a:cubicBezTo>
                      <a:pt x="19" y="0"/>
                      <a:pt x="23" y="3"/>
                      <a:pt x="25" y="9"/>
                    </a:cubicBezTo>
                    <a:cubicBezTo>
                      <a:pt x="26" y="15"/>
                      <a:pt x="22" y="21"/>
                      <a:pt x="16" y="23"/>
                    </a:cubicBezTo>
                    <a:cubicBezTo>
                      <a:pt x="15" y="23"/>
                      <a:pt x="14" y="23"/>
                      <a:pt x="13" y="23"/>
                    </a:cubicBezTo>
                    <a:close/>
                    <a:moveTo>
                      <a:pt x="13" y="8"/>
                    </a:moveTo>
                    <a:cubicBezTo>
                      <a:pt x="12" y="8"/>
                      <a:pt x="12" y="8"/>
                      <a:pt x="12" y="8"/>
                    </a:cubicBezTo>
                    <a:cubicBezTo>
                      <a:pt x="11" y="8"/>
                      <a:pt x="10" y="9"/>
                      <a:pt x="9" y="10"/>
                    </a:cubicBezTo>
                    <a:cubicBezTo>
                      <a:pt x="9" y="10"/>
                      <a:pt x="9" y="11"/>
                      <a:pt x="9" y="12"/>
                    </a:cubicBezTo>
                    <a:cubicBezTo>
                      <a:pt x="9" y="14"/>
                      <a:pt x="11" y="15"/>
                      <a:pt x="14" y="15"/>
                    </a:cubicBezTo>
                    <a:cubicBezTo>
                      <a:pt x="16" y="14"/>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0" name="Freeform 457"/>
              <p:cNvSpPr>
                <a:spLocks noEditPoints="1"/>
              </p:cNvSpPr>
              <p:nvPr/>
            </p:nvSpPr>
            <p:spPr bwMode="auto">
              <a:xfrm>
                <a:off x="-5068888" y="3387725"/>
                <a:ext cx="55563" cy="53975"/>
              </a:xfrm>
              <a:custGeom>
                <a:avLst/>
                <a:gdLst>
                  <a:gd name="T0" fmla="*/ 12 w 26"/>
                  <a:gd name="T1" fmla="*/ 25 h 25"/>
                  <a:gd name="T2" fmla="*/ 1 w 26"/>
                  <a:gd name="T3" fmla="*/ 17 h 25"/>
                  <a:gd name="T4" fmla="*/ 1 w 26"/>
                  <a:gd name="T5" fmla="*/ 7 h 25"/>
                  <a:gd name="T6" fmla="*/ 8 w 26"/>
                  <a:gd name="T7" fmla="*/ 1 h 25"/>
                  <a:gd name="T8" fmla="*/ 12 w 26"/>
                  <a:gd name="T9" fmla="*/ 0 h 25"/>
                  <a:gd name="T10" fmla="*/ 24 w 26"/>
                  <a:gd name="T11" fmla="*/ 8 h 25"/>
                  <a:gd name="T12" fmla="*/ 17 w 26"/>
                  <a:gd name="T13" fmla="*/ 24 h 25"/>
                  <a:gd name="T14" fmla="*/ 12 w 26"/>
                  <a:gd name="T15" fmla="*/ 25 h 25"/>
                  <a:gd name="T16" fmla="*/ 12 w 26"/>
                  <a:gd name="T17" fmla="*/ 9 h 25"/>
                  <a:gd name="T18" fmla="*/ 11 w 26"/>
                  <a:gd name="T19" fmla="*/ 9 h 25"/>
                  <a:gd name="T20" fmla="*/ 9 w 26"/>
                  <a:gd name="T21" fmla="*/ 11 h 25"/>
                  <a:gd name="T22" fmla="*/ 9 w 26"/>
                  <a:gd name="T23" fmla="*/ 14 h 25"/>
                  <a:gd name="T24" fmla="*/ 14 w 26"/>
                  <a:gd name="T25" fmla="*/ 16 h 25"/>
                  <a:gd name="T26" fmla="*/ 16 w 26"/>
                  <a:gd name="T27" fmla="*/ 11 h 25"/>
                  <a:gd name="T28" fmla="*/ 12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2" y="25"/>
                    </a:moveTo>
                    <a:cubicBezTo>
                      <a:pt x="7" y="25"/>
                      <a:pt x="3" y="22"/>
                      <a:pt x="1" y="17"/>
                    </a:cubicBezTo>
                    <a:cubicBezTo>
                      <a:pt x="0" y="14"/>
                      <a:pt x="0" y="10"/>
                      <a:pt x="1" y="7"/>
                    </a:cubicBezTo>
                    <a:cubicBezTo>
                      <a:pt x="3" y="5"/>
                      <a:pt x="5" y="2"/>
                      <a:pt x="8" y="1"/>
                    </a:cubicBezTo>
                    <a:cubicBezTo>
                      <a:pt x="9" y="1"/>
                      <a:pt x="11" y="0"/>
                      <a:pt x="12" y="0"/>
                    </a:cubicBezTo>
                    <a:cubicBezTo>
                      <a:pt x="17" y="0"/>
                      <a:pt x="22" y="3"/>
                      <a:pt x="24" y="8"/>
                    </a:cubicBezTo>
                    <a:cubicBezTo>
                      <a:pt x="26" y="14"/>
                      <a:pt x="23" y="21"/>
                      <a:pt x="17" y="24"/>
                    </a:cubicBezTo>
                    <a:cubicBezTo>
                      <a:pt x="15" y="24"/>
                      <a:pt x="14" y="25"/>
                      <a:pt x="12" y="25"/>
                    </a:cubicBezTo>
                    <a:close/>
                    <a:moveTo>
                      <a:pt x="12" y="9"/>
                    </a:moveTo>
                    <a:cubicBezTo>
                      <a:pt x="12" y="9"/>
                      <a:pt x="11" y="9"/>
                      <a:pt x="11" y="9"/>
                    </a:cubicBezTo>
                    <a:cubicBezTo>
                      <a:pt x="10" y="9"/>
                      <a:pt x="9" y="10"/>
                      <a:pt x="9" y="11"/>
                    </a:cubicBezTo>
                    <a:cubicBezTo>
                      <a:pt x="8" y="12"/>
                      <a:pt x="8" y="13"/>
                      <a:pt x="9" y="14"/>
                    </a:cubicBezTo>
                    <a:cubicBezTo>
                      <a:pt x="9" y="16"/>
                      <a:pt x="12" y="17"/>
                      <a:pt x="14" y="16"/>
                    </a:cubicBezTo>
                    <a:cubicBezTo>
                      <a:pt x="16" y="15"/>
                      <a:pt x="17" y="13"/>
                      <a:pt x="16" y="11"/>
                    </a:cubicBezTo>
                    <a:cubicBezTo>
                      <a:pt x="16"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1" name="Freeform 458"/>
              <p:cNvSpPr>
                <a:spLocks noEditPoints="1"/>
              </p:cNvSpPr>
              <p:nvPr/>
            </p:nvSpPr>
            <p:spPr bwMode="auto">
              <a:xfrm>
                <a:off x="-5081588" y="3355975"/>
                <a:ext cx="55563" cy="52388"/>
              </a:xfrm>
              <a:custGeom>
                <a:avLst/>
                <a:gdLst>
                  <a:gd name="T0" fmla="*/ 13 w 26"/>
                  <a:gd name="T1" fmla="*/ 25 h 25"/>
                  <a:gd name="T2" fmla="*/ 1 w 26"/>
                  <a:gd name="T3" fmla="*/ 16 h 25"/>
                  <a:gd name="T4" fmla="*/ 2 w 26"/>
                  <a:gd name="T5" fmla="*/ 7 h 25"/>
                  <a:gd name="T6" fmla="*/ 9 w 26"/>
                  <a:gd name="T7" fmla="*/ 1 h 25"/>
                  <a:gd name="T8" fmla="*/ 13 w 26"/>
                  <a:gd name="T9" fmla="*/ 0 h 25"/>
                  <a:gd name="T10" fmla="*/ 24 w 26"/>
                  <a:gd name="T11" fmla="*/ 8 h 25"/>
                  <a:gd name="T12" fmla="*/ 17 w 26"/>
                  <a:gd name="T13" fmla="*/ 24 h 25"/>
                  <a:gd name="T14" fmla="*/ 13 w 26"/>
                  <a:gd name="T15" fmla="*/ 25 h 25"/>
                  <a:gd name="T16" fmla="*/ 13 w 26"/>
                  <a:gd name="T17" fmla="*/ 8 h 25"/>
                  <a:gd name="T18" fmla="*/ 12 w 26"/>
                  <a:gd name="T19" fmla="*/ 9 h 25"/>
                  <a:gd name="T20" fmla="*/ 9 w 26"/>
                  <a:gd name="T21" fmla="*/ 11 h 25"/>
                  <a:gd name="T22" fmla="*/ 9 w 26"/>
                  <a:gd name="T23" fmla="*/ 14 h 25"/>
                  <a:gd name="T24" fmla="*/ 14 w 26"/>
                  <a:gd name="T25" fmla="*/ 16 h 25"/>
                  <a:gd name="T26" fmla="*/ 17 w 26"/>
                  <a:gd name="T27" fmla="*/ 11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8" y="25"/>
                      <a:pt x="3" y="21"/>
                      <a:pt x="1" y="16"/>
                    </a:cubicBezTo>
                    <a:cubicBezTo>
                      <a:pt x="0" y="13"/>
                      <a:pt x="1" y="10"/>
                      <a:pt x="2" y="7"/>
                    </a:cubicBezTo>
                    <a:cubicBezTo>
                      <a:pt x="3" y="4"/>
                      <a:pt x="6" y="2"/>
                      <a:pt x="9" y="1"/>
                    </a:cubicBezTo>
                    <a:cubicBezTo>
                      <a:pt x="10" y="1"/>
                      <a:pt x="12" y="0"/>
                      <a:pt x="13" y="0"/>
                    </a:cubicBezTo>
                    <a:cubicBezTo>
                      <a:pt x="18" y="0"/>
                      <a:pt x="23" y="4"/>
                      <a:pt x="24" y="8"/>
                    </a:cubicBezTo>
                    <a:cubicBezTo>
                      <a:pt x="26" y="15"/>
                      <a:pt x="23" y="21"/>
                      <a:pt x="17" y="24"/>
                    </a:cubicBezTo>
                    <a:cubicBezTo>
                      <a:pt x="16" y="24"/>
                      <a:pt x="14" y="25"/>
                      <a:pt x="13" y="25"/>
                    </a:cubicBezTo>
                    <a:close/>
                    <a:moveTo>
                      <a:pt x="13" y="8"/>
                    </a:moveTo>
                    <a:cubicBezTo>
                      <a:pt x="12" y="8"/>
                      <a:pt x="12" y="9"/>
                      <a:pt x="12" y="9"/>
                    </a:cubicBezTo>
                    <a:cubicBezTo>
                      <a:pt x="11" y="9"/>
                      <a:pt x="10" y="10"/>
                      <a:pt x="9" y="11"/>
                    </a:cubicBezTo>
                    <a:cubicBezTo>
                      <a:pt x="9" y="12"/>
                      <a:pt x="9" y="13"/>
                      <a:pt x="9" y="14"/>
                    </a:cubicBezTo>
                    <a:cubicBezTo>
                      <a:pt x="10" y="16"/>
                      <a:pt x="12" y="17"/>
                      <a:pt x="14" y="16"/>
                    </a:cubicBezTo>
                    <a:cubicBezTo>
                      <a:pt x="16" y="15"/>
                      <a:pt x="17" y="13"/>
                      <a:pt x="17" y="11"/>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2" name="Freeform 459"/>
              <p:cNvSpPr>
                <a:spLocks noEditPoints="1"/>
              </p:cNvSpPr>
              <p:nvPr/>
            </p:nvSpPr>
            <p:spPr bwMode="auto">
              <a:xfrm>
                <a:off x="-5092700" y="3322638"/>
                <a:ext cx="55563" cy="52388"/>
              </a:xfrm>
              <a:custGeom>
                <a:avLst/>
                <a:gdLst>
                  <a:gd name="T0" fmla="*/ 13 w 26"/>
                  <a:gd name="T1" fmla="*/ 24 h 24"/>
                  <a:gd name="T2" fmla="*/ 7 w 26"/>
                  <a:gd name="T3" fmla="*/ 23 h 24"/>
                  <a:gd name="T4" fmla="*/ 1 w 26"/>
                  <a:gd name="T5" fmla="*/ 15 h 24"/>
                  <a:gd name="T6" fmla="*/ 2 w 26"/>
                  <a:gd name="T7" fmla="*/ 6 h 24"/>
                  <a:gd name="T8" fmla="*/ 10 w 26"/>
                  <a:gd name="T9" fmla="*/ 0 h 24"/>
                  <a:gd name="T10" fmla="*/ 13 w 26"/>
                  <a:gd name="T11" fmla="*/ 0 h 24"/>
                  <a:gd name="T12" fmla="*/ 25 w 26"/>
                  <a:gd name="T13" fmla="*/ 9 h 24"/>
                  <a:gd name="T14" fmla="*/ 24 w 26"/>
                  <a:gd name="T15" fmla="*/ 18 h 24"/>
                  <a:gd name="T16" fmla="*/ 17 w 26"/>
                  <a:gd name="T17" fmla="*/ 24 h 24"/>
                  <a:gd name="T18" fmla="*/ 13 w 26"/>
                  <a:gd name="T19" fmla="*/ 24 h 24"/>
                  <a:gd name="T20" fmla="*/ 13 w 26"/>
                  <a:gd name="T21" fmla="*/ 8 h 24"/>
                  <a:gd name="T22" fmla="*/ 12 w 26"/>
                  <a:gd name="T23" fmla="*/ 8 h 24"/>
                  <a:gd name="T24" fmla="*/ 9 w 26"/>
                  <a:gd name="T25" fmla="*/ 10 h 24"/>
                  <a:gd name="T26" fmla="*/ 9 w 26"/>
                  <a:gd name="T27" fmla="*/ 13 h 24"/>
                  <a:gd name="T28" fmla="*/ 11 w 26"/>
                  <a:gd name="T29" fmla="*/ 16 h 24"/>
                  <a:gd name="T30" fmla="*/ 14 w 26"/>
                  <a:gd name="T31" fmla="*/ 16 h 24"/>
                  <a:gd name="T32" fmla="*/ 16 w 26"/>
                  <a:gd name="T33" fmla="*/ 14 h 24"/>
                  <a:gd name="T34" fmla="*/ 17 w 26"/>
                  <a:gd name="T35" fmla="*/ 11 h 24"/>
                  <a:gd name="T36" fmla="*/ 13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3" y="24"/>
                    </a:moveTo>
                    <a:cubicBezTo>
                      <a:pt x="11" y="24"/>
                      <a:pt x="9" y="24"/>
                      <a:pt x="7" y="23"/>
                    </a:cubicBezTo>
                    <a:cubicBezTo>
                      <a:pt x="4" y="21"/>
                      <a:pt x="2" y="19"/>
                      <a:pt x="1" y="15"/>
                    </a:cubicBezTo>
                    <a:cubicBezTo>
                      <a:pt x="0" y="12"/>
                      <a:pt x="1" y="9"/>
                      <a:pt x="2" y="6"/>
                    </a:cubicBezTo>
                    <a:cubicBezTo>
                      <a:pt x="4" y="3"/>
                      <a:pt x="7" y="1"/>
                      <a:pt x="10" y="0"/>
                    </a:cubicBezTo>
                    <a:cubicBezTo>
                      <a:pt x="11" y="0"/>
                      <a:pt x="12" y="0"/>
                      <a:pt x="13" y="0"/>
                    </a:cubicBezTo>
                    <a:cubicBezTo>
                      <a:pt x="18" y="0"/>
                      <a:pt x="23" y="4"/>
                      <a:pt x="25" y="9"/>
                    </a:cubicBezTo>
                    <a:cubicBezTo>
                      <a:pt x="26" y="12"/>
                      <a:pt x="25" y="15"/>
                      <a:pt x="24" y="18"/>
                    </a:cubicBezTo>
                    <a:cubicBezTo>
                      <a:pt x="22" y="21"/>
                      <a:pt x="20" y="23"/>
                      <a:pt x="17" y="24"/>
                    </a:cubicBezTo>
                    <a:cubicBezTo>
                      <a:pt x="15" y="24"/>
                      <a:pt x="14" y="24"/>
                      <a:pt x="13" y="24"/>
                    </a:cubicBezTo>
                    <a:close/>
                    <a:moveTo>
                      <a:pt x="13" y="8"/>
                    </a:moveTo>
                    <a:cubicBezTo>
                      <a:pt x="13" y="8"/>
                      <a:pt x="12" y="8"/>
                      <a:pt x="12" y="8"/>
                    </a:cubicBezTo>
                    <a:cubicBezTo>
                      <a:pt x="11" y="9"/>
                      <a:pt x="10" y="9"/>
                      <a:pt x="9" y="10"/>
                    </a:cubicBezTo>
                    <a:cubicBezTo>
                      <a:pt x="9" y="11"/>
                      <a:pt x="9" y="12"/>
                      <a:pt x="9" y="13"/>
                    </a:cubicBezTo>
                    <a:cubicBezTo>
                      <a:pt x="9" y="14"/>
                      <a:pt x="10" y="15"/>
                      <a:pt x="11" y="16"/>
                    </a:cubicBezTo>
                    <a:cubicBezTo>
                      <a:pt x="12" y="16"/>
                      <a:pt x="13" y="16"/>
                      <a:pt x="14" y="16"/>
                    </a:cubicBezTo>
                    <a:cubicBezTo>
                      <a:pt x="15" y="16"/>
                      <a:pt x="16" y="15"/>
                      <a:pt x="16"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3" name="Freeform 460"/>
              <p:cNvSpPr>
                <a:spLocks noEditPoints="1"/>
              </p:cNvSpPr>
              <p:nvPr/>
            </p:nvSpPr>
            <p:spPr bwMode="auto">
              <a:xfrm>
                <a:off x="-5100638" y="3290888"/>
                <a:ext cx="52388" cy="50800"/>
              </a:xfrm>
              <a:custGeom>
                <a:avLst/>
                <a:gdLst>
                  <a:gd name="T0" fmla="*/ 13 w 25"/>
                  <a:gd name="T1" fmla="*/ 24 h 24"/>
                  <a:gd name="T2" fmla="*/ 7 w 25"/>
                  <a:gd name="T3" fmla="*/ 22 h 24"/>
                  <a:gd name="T4" fmla="*/ 1 w 25"/>
                  <a:gd name="T5" fmla="*/ 14 h 24"/>
                  <a:gd name="T6" fmla="*/ 3 w 25"/>
                  <a:gd name="T7" fmla="*/ 5 h 24"/>
                  <a:gd name="T8" fmla="*/ 10 w 25"/>
                  <a:gd name="T9" fmla="*/ 0 h 24"/>
                  <a:gd name="T10" fmla="*/ 13 w 25"/>
                  <a:gd name="T11" fmla="*/ 0 h 24"/>
                  <a:gd name="T12" fmla="*/ 25 w 25"/>
                  <a:gd name="T13" fmla="*/ 9 h 24"/>
                  <a:gd name="T14" fmla="*/ 23 w 25"/>
                  <a:gd name="T15" fmla="*/ 18 h 24"/>
                  <a:gd name="T16" fmla="*/ 16 w 25"/>
                  <a:gd name="T17" fmla="*/ 23 h 24"/>
                  <a:gd name="T18" fmla="*/ 13 w 25"/>
                  <a:gd name="T19" fmla="*/ 24 h 24"/>
                  <a:gd name="T20" fmla="*/ 13 w 25"/>
                  <a:gd name="T21" fmla="*/ 8 h 24"/>
                  <a:gd name="T22" fmla="*/ 12 w 25"/>
                  <a:gd name="T23" fmla="*/ 8 h 24"/>
                  <a:gd name="T24" fmla="*/ 9 w 25"/>
                  <a:gd name="T25" fmla="*/ 9 h 24"/>
                  <a:gd name="T26" fmla="*/ 9 w 25"/>
                  <a:gd name="T27" fmla="*/ 13 h 24"/>
                  <a:gd name="T28" fmla="*/ 11 w 25"/>
                  <a:gd name="T29" fmla="*/ 15 h 24"/>
                  <a:gd name="T30" fmla="*/ 14 w 25"/>
                  <a:gd name="T31" fmla="*/ 15 h 24"/>
                  <a:gd name="T32" fmla="*/ 16 w 25"/>
                  <a:gd name="T33" fmla="*/ 14 h 24"/>
                  <a:gd name="T34" fmla="*/ 17 w 25"/>
                  <a:gd name="T35" fmla="*/ 11 h 24"/>
                  <a:gd name="T36" fmla="*/ 13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8" y="23"/>
                      <a:pt x="7" y="22"/>
                    </a:cubicBezTo>
                    <a:cubicBezTo>
                      <a:pt x="4" y="20"/>
                      <a:pt x="2" y="18"/>
                      <a:pt x="1" y="14"/>
                    </a:cubicBezTo>
                    <a:cubicBezTo>
                      <a:pt x="0" y="11"/>
                      <a:pt x="1" y="8"/>
                      <a:pt x="3" y="5"/>
                    </a:cubicBezTo>
                    <a:cubicBezTo>
                      <a:pt x="4" y="2"/>
                      <a:pt x="7" y="0"/>
                      <a:pt x="10" y="0"/>
                    </a:cubicBezTo>
                    <a:cubicBezTo>
                      <a:pt x="11" y="0"/>
                      <a:pt x="12" y="0"/>
                      <a:pt x="13" y="0"/>
                    </a:cubicBezTo>
                    <a:cubicBezTo>
                      <a:pt x="19" y="0"/>
                      <a:pt x="23" y="3"/>
                      <a:pt x="25" y="9"/>
                    </a:cubicBezTo>
                    <a:cubicBezTo>
                      <a:pt x="25" y="12"/>
                      <a:pt x="25" y="15"/>
                      <a:pt x="23" y="18"/>
                    </a:cubicBezTo>
                    <a:cubicBezTo>
                      <a:pt x="22" y="20"/>
                      <a:pt x="19" y="22"/>
                      <a:pt x="16" y="23"/>
                    </a:cubicBezTo>
                    <a:cubicBezTo>
                      <a:pt x="15" y="24"/>
                      <a:pt x="14" y="24"/>
                      <a:pt x="13" y="24"/>
                    </a:cubicBezTo>
                    <a:close/>
                    <a:moveTo>
                      <a:pt x="13" y="8"/>
                    </a:moveTo>
                    <a:cubicBezTo>
                      <a:pt x="12" y="8"/>
                      <a:pt x="12" y="8"/>
                      <a:pt x="12" y="8"/>
                    </a:cubicBezTo>
                    <a:cubicBezTo>
                      <a:pt x="11" y="8"/>
                      <a:pt x="10" y="9"/>
                      <a:pt x="9" y="9"/>
                    </a:cubicBezTo>
                    <a:cubicBezTo>
                      <a:pt x="9" y="10"/>
                      <a:pt x="9" y="11"/>
                      <a:pt x="9" y="13"/>
                    </a:cubicBezTo>
                    <a:cubicBezTo>
                      <a:pt x="9" y="13"/>
                      <a:pt x="10" y="14"/>
                      <a:pt x="11" y="15"/>
                    </a:cubicBezTo>
                    <a:cubicBezTo>
                      <a:pt x="12" y="16"/>
                      <a:pt x="13" y="16"/>
                      <a:pt x="14" y="15"/>
                    </a:cubicBezTo>
                    <a:cubicBezTo>
                      <a:pt x="15" y="15"/>
                      <a:pt x="16" y="15"/>
                      <a:pt x="16" y="14"/>
                    </a:cubicBezTo>
                    <a:cubicBezTo>
                      <a:pt x="17" y="13"/>
                      <a:pt x="17" y="12"/>
                      <a:pt x="17" y="11"/>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4" name="Freeform 461"/>
              <p:cNvSpPr>
                <a:spLocks noEditPoints="1"/>
              </p:cNvSpPr>
              <p:nvPr/>
            </p:nvSpPr>
            <p:spPr bwMode="auto">
              <a:xfrm>
                <a:off x="-5108575" y="3382963"/>
                <a:ext cx="57150" cy="53975"/>
              </a:xfrm>
              <a:custGeom>
                <a:avLst/>
                <a:gdLst>
                  <a:gd name="T0" fmla="*/ 13 w 26"/>
                  <a:gd name="T1" fmla="*/ 25 h 25"/>
                  <a:gd name="T2" fmla="*/ 1 w 26"/>
                  <a:gd name="T3" fmla="*/ 17 h 25"/>
                  <a:gd name="T4" fmla="*/ 1 w 26"/>
                  <a:gd name="T5" fmla="*/ 7 h 25"/>
                  <a:gd name="T6" fmla="*/ 8 w 26"/>
                  <a:gd name="T7" fmla="*/ 1 h 25"/>
                  <a:gd name="T8" fmla="*/ 12 w 26"/>
                  <a:gd name="T9" fmla="*/ 0 h 25"/>
                  <a:gd name="T10" fmla="*/ 24 w 26"/>
                  <a:gd name="T11" fmla="*/ 8 h 25"/>
                  <a:gd name="T12" fmla="*/ 17 w 26"/>
                  <a:gd name="T13" fmla="*/ 24 h 25"/>
                  <a:gd name="T14" fmla="*/ 13 w 26"/>
                  <a:gd name="T15" fmla="*/ 25 h 25"/>
                  <a:gd name="T16" fmla="*/ 12 w 26"/>
                  <a:gd name="T17" fmla="*/ 8 h 25"/>
                  <a:gd name="T18" fmla="*/ 11 w 26"/>
                  <a:gd name="T19" fmla="*/ 9 h 25"/>
                  <a:gd name="T20" fmla="*/ 9 w 26"/>
                  <a:gd name="T21" fmla="*/ 11 h 25"/>
                  <a:gd name="T22" fmla="*/ 9 w 26"/>
                  <a:gd name="T23" fmla="*/ 14 h 25"/>
                  <a:gd name="T24" fmla="*/ 14 w 26"/>
                  <a:gd name="T25" fmla="*/ 17 h 25"/>
                  <a:gd name="T26" fmla="*/ 16 w 26"/>
                  <a:gd name="T27" fmla="*/ 11 h 25"/>
                  <a:gd name="T28" fmla="*/ 12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8" y="25"/>
                      <a:pt x="3" y="22"/>
                      <a:pt x="1" y="17"/>
                    </a:cubicBezTo>
                    <a:cubicBezTo>
                      <a:pt x="0" y="14"/>
                      <a:pt x="0" y="10"/>
                      <a:pt x="1" y="7"/>
                    </a:cubicBezTo>
                    <a:cubicBezTo>
                      <a:pt x="3" y="4"/>
                      <a:pt x="5" y="2"/>
                      <a:pt x="8" y="1"/>
                    </a:cubicBezTo>
                    <a:cubicBezTo>
                      <a:pt x="10" y="0"/>
                      <a:pt x="11" y="0"/>
                      <a:pt x="12" y="0"/>
                    </a:cubicBezTo>
                    <a:cubicBezTo>
                      <a:pt x="17" y="0"/>
                      <a:pt x="22" y="4"/>
                      <a:pt x="24" y="8"/>
                    </a:cubicBezTo>
                    <a:cubicBezTo>
                      <a:pt x="26" y="15"/>
                      <a:pt x="23" y="22"/>
                      <a:pt x="17" y="24"/>
                    </a:cubicBezTo>
                    <a:cubicBezTo>
                      <a:pt x="16" y="25"/>
                      <a:pt x="14" y="25"/>
                      <a:pt x="13" y="25"/>
                    </a:cubicBezTo>
                    <a:close/>
                    <a:moveTo>
                      <a:pt x="12" y="8"/>
                    </a:moveTo>
                    <a:cubicBezTo>
                      <a:pt x="12" y="8"/>
                      <a:pt x="11" y="8"/>
                      <a:pt x="11" y="9"/>
                    </a:cubicBezTo>
                    <a:cubicBezTo>
                      <a:pt x="10" y="9"/>
                      <a:pt x="9" y="10"/>
                      <a:pt x="9" y="11"/>
                    </a:cubicBezTo>
                    <a:cubicBezTo>
                      <a:pt x="8" y="12"/>
                      <a:pt x="8" y="13"/>
                      <a:pt x="9" y="14"/>
                    </a:cubicBezTo>
                    <a:cubicBezTo>
                      <a:pt x="9" y="16"/>
                      <a:pt x="12" y="18"/>
                      <a:pt x="14" y="17"/>
                    </a:cubicBezTo>
                    <a:cubicBezTo>
                      <a:pt x="16" y="16"/>
                      <a:pt x="17" y="13"/>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5" name="Freeform 462"/>
              <p:cNvSpPr>
                <a:spLocks noEditPoints="1"/>
              </p:cNvSpPr>
              <p:nvPr/>
            </p:nvSpPr>
            <p:spPr bwMode="auto">
              <a:xfrm>
                <a:off x="-5181600" y="3346450"/>
                <a:ext cx="87313" cy="85725"/>
              </a:xfrm>
              <a:custGeom>
                <a:avLst/>
                <a:gdLst>
                  <a:gd name="T0" fmla="*/ 20 w 40"/>
                  <a:gd name="T1" fmla="*/ 40 h 40"/>
                  <a:gd name="T2" fmla="*/ 2 w 40"/>
                  <a:gd name="T3" fmla="*/ 26 h 40"/>
                  <a:gd name="T4" fmla="*/ 1 w 40"/>
                  <a:gd name="T5" fmla="*/ 18 h 40"/>
                  <a:gd name="T6" fmla="*/ 2 w 40"/>
                  <a:gd name="T7" fmla="*/ 11 h 40"/>
                  <a:gd name="T8" fmla="*/ 14 w 40"/>
                  <a:gd name="T9" fmla="*/ 2 h 40"/>
                  <a:gd name="T10" fmla="*/ 28 w 40"/>
                  <a:gd name="T11" fmla="*/ 4 h 40"/>
                  <a:gd name="T12" fmla="*/ 33 w 40"/>
                  <a:gd name="T13" fmla="*/ 9 h 40"/>
                  <a:gd name="T14" fmla="*/ 36 w 40"/>
                  <a:gd name="T15" fmla="*/ 15 h 40"/>
                  <a:gd name="T16" fmla="*/ 25 w 40"/>
                  <a:gd name="T17" fmla="*/ 39 h 40"/>
                  <a:gd name="T18" fmla="*/ 20 w 40"/>
                  <a:gd name="T19" fmla="*/ 40 h 40"/>
                  <a:gd name="T20" fmla="*/ 18 w 40"/>
                  <a:gd name="T21" fmla="*/ 9 h 40"/>
                  <a:gd name="T22" fmla="*/ 16 w 40"/>
                  <a:gd name="T23" fmla="*/ 9 h 40"/>
                  <a:gd name="T24" fmla="*/ 10 w 40"/>
                  <a:gd name="T25" fmla="*/ 14 h 40"/>
                  <a:gd name="T26" fmla="*/ 9 w 40"/>
                  <a:gd name="T27" fmla="*/ 19 h 40"/>
                  <a:gd name="T28" fmla="*/ 9 w 40"/>
                  <a:gd name="T29" fmla="*/ 24 h 40"/>
                  <a:gd name="T30" fmla="*/ 20 w 40"/>
                  <a:gd name="T31" fmla="*/ 32 h 40"/>
                  <a:gd name="T32" fmla="*/ 23 w 40"/>
                  <a:gd name="T33" fmla="*/ 32 h 40"/>
                  <a:gd name="T34" fmla="*/ 29 w 40"/>
                  <a:gd name="T35" fmla="*/ 18 h 40"/>
                  <a:gd name="T36" fmla="*/ 27 w 40"/>
                  <a:gd name="T37" fmla="*/ 13 h 40"/>
                  <a:gd name="T38" fmla="*/ 23 w 40"/>
                  <a:gd name="T39" fmla="*/ 11 h 40"/>
                  <a:gd name="T40" fmla="*/ 18 w 40"/>
                  <a:gd name="T41"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40">
                    <a:moveTo>
                      <a:pt x="20" y="40"/>
                    </a:moveTo>
                    <a:cubicBezTo>
                      <a:pt x="12" y="40"/>
                      <a:pt x="4" y="35"/>
                      <a:pt x="2" y="26"/>
                    </a:cubicBezTo>
                    <a:cubicBezTo>
                      <a:pt x="1" y="24"/>
                      <a:pt x="0" y="21"/>
                      <a:pt x="1" y="18"/>
                    </a:cubicBezTo>
                    <a:cubicBezTo>
                      <a:pt x="1" y="16"/>
                      <a:pt x="1" y="13"/>
                      <a:pt x="2" y="11"/>
                    </a:cubicBezTo>
                    <a:cubicBezTo>
                      <a:pt x="5" y="6"/>
                      <a:pt x="9" y="3"/>
                      <a:pt x="14" y="2"/>
                    </a:cubicBezTo>
                    <a:cubicBezTo>
                      <a:pt x="18" y="0"/>
                      <a:pt x="23" y="1"/>
                      <a:pt x="28" y="4"/>
                    </a:cubicBezTo>
                    <a:cubicBezTo>
                      <a:pt x="30" y="5"/>
                      <a:pt x="32" y="7"/>
                      <a:pt x="33" y="9"/>
                    </a:cubicBezTo>
                    <a:cubicBezTo>
                      <a:pt x="34" y="10"/>
                      <a:pt x="35" y="12"/>
                      <a:pt x="36" y="15"/>
                    </a:cubicBezTo>
                    <a:cubicBezTo>
                      <a:pt x="40" y="25"/>
                      <a:pt x="35" y="36"/>
                      <a:pt x="25" y="39"/>
                    </a:cubicBezTo>
                    <a:cubicBezTo>
                      <a:pt x="24" y="40"/>
                      <a:pt x="22" y="40"/>
                      <a:pt x="20" y="40"/>
                    </a:cubicBezTo>
                    <a:close/>
                    <a:moveTo>
                      <a:pt x="18" y="9"/>
                    </a:moveTo>
                    <a:cubicBezTo>
                      <a:pt x="17" y="9"/>
                      <a:pt x="16" y="9"/>
                      <a:pt x="16" y="9"/>
                    </a:cubicBezTo>
                    <a:cubicBezTo>
                      <a:pt x="13" y="10"/>
                      <a:pt x="11" y="12"/>
                      <a:pt x="10" y="14"/>
                    </a:cubicBezTo>
                    <a:cubicBezTo>
                      <a:pt x="9" y="16"/>
                      <a:pt x="9" y="17"/>
                      <a:pt x="9" y="19"/>
                    </a:cubicBezTo>
                    <a:cubicBezTo>
                      <a:pt x="9" y="21"/>
                      <a:pt x="9" y="22"/>
                      <a:pt x="9" y="24"/>
                    </a:cubicBezTo>
                    <a:cubicBezTo>
                      <a:pt x="11" y="29"/>
                      <a:pt x="15" y="32"/>
                      <a:pt x="20" y="32"/>
                    </a:cubicBezTo>
                    <a:cubicBezTo>
                      <a:pt x="21" y="32"/>
                      <a:pt x="22" y="32"/>
                      <a:pt x="23" y="32"/>
                    </a:cubicBezTo>
                    <a:cubicBezTo>
                      <a:pt x="28" y="30"/>
                      <a:pt x="31" y="23"/>
                      <a:pt x="29" y="18"/>
                    </a:cubicBezTo>
                    <a:cubicBezTo>
                      <a:pt x="28" y="16"/>
                      <a:pt x="27" y="15"/>
                      <a:pt x="27" y="13"/>
                    </a:cubicBezTo>
                    <a:cubicBezTo>
                      <a:pt x="26" y="12"/>
                      <a:pt x="25" y="11"/>
                      <a:pt x="23" y="11"/>
                    </a:cubicBezTo>
                    <a:cubicBezTo>
                      <a:pt x="22" y="10"/>
                      <a:pt x="20" y="9"/>
                      <a:pt x="1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6" name="Freeform 463"/>
              <p:cNvSpPr>
                <a:spLocks noEditPoints="1"/>
              </p:cNvSpPr>
              <p:nvPr/>
            </p:nvSpPr>
            <p:spPr bwMode="auto">
              <a:xfrm>
                <a:off x="-5121275" y="3349625"/>
                <a:ext cx="58738" cy="52388"/>
              </a:xfrm>
              <a:custGeom>
                <a:avLst/>
                <a:gdLst>
                  <a:gd name="T0" fmla="*/ 13 w 27"/>
                  <a:gd name="T1" fmla="*/ 25 h 25"/>
                  <a:gd name="T2" fmla="*/ 1 w 27"/>
                  <a:gd name="T3" fmla="*/ 16 h 25"/>
                  <a:gd name="T4" fmla="*/ 2 w 27"/>
                  <a:gd name="T5" fmla="*/ 7 h 25"/>
                  <a:gd name="T6" fmla="*/ 9 w 27"/>
                  <a:gd name="T7" fmla="*/ 1 h 25"/>
                  <a:gd name="T8" fmla="*/ 19 w 27"/>
                  <a:gd name="T9" fmla="*/ 2 h 25"/>
                  <a:gd name="T10" fmla="*/ 24 w 27"/>
                  <a:gd name="T11" fmla="*/ 9 h 25"/>
                  <a:gd name="T12" fmla="*/ 17 w 27"/>
                  <a:gd name="T13" fmla="*/ 24 h 25"/>
                  <a:gd name="T14" fmla="*/ 13 w 27"/>
                  <a:gd name="T15" fmla="*/ 25 h 25"/>
                  <a:gd name="T16" fmla="*/ 13 w 27"/>
                  <a:gd name="T17" fmla="*/ 8 h 25"/>
                  <a:gd name="T18" fmla="*/ 12 w 27"/>
                  <a:gd name="T19" fmla="*/ 9 h 25"/>
                  <a:gd name="T20" fmla="*/ 9 w 27"/>
                  <a:gd name="T21" fmla="*/ 11 h 25"/>
                  <a:gd name="T22" fmla="*/ 9 w 27"/>
                  <a:gd name="T23" fmla="*/ 14 h 25"/>
                  <a:gd name="T24" fmla="*/ 14 w 27"/>
                  <a:gd name="T25" fmla="*/ 17 h 25"/>
                  <a:gd name="T26" fmla="*/ 17 w 27"/>
                  <a:gd name="T27" fmla="*/ 12 h 25"/>
                  <a:gd name="T28" fmla="*/ 15 w 27"/>
                  <a:gd name="T29" fmla="*/ 9 h 25"/>
                  <a:gd name="T30" fmla="*/ 13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8" y="25"/>
                      <a:pt x="3" y="22"/>
                      <a:pt x="1" y="16"/>
                    </a:cubicBezTo>
                    <a:cubicBezTo>
                      <a:pt x="0" y="13"/>
                      <a:pt x="0" y="10"/>
                      <a:pt x="2" y="7"/>
                    </a:cubicBezTo>
                    <a:cubicBezTo>
                      <a:pt x="4" y="4"/>
                      <a:pt x="6" y="2"/>
                      <a:pt x="9" y="1"/>
                    </a:cubicBezTo>
                    <a:cubicBezTo>
                      <a:pt x="12" y="0"/>
                      <a:pt x="16" y="0"/>
                      <a:pt x="19" y="2"/>
                    </a:cubicBezTo>
                    <a:cubicBezTo>
                      <a:pt x="21" y="3"/>
                      <a:pt x="23" y="6"/>
                      <a:pt x="24" y="9"/>
                    </a:cubicBezTo>
                    <a:cubicBezTo>
                      <a:pt x="27" y="15"/>
                      <a:pt x="23" y="22"/>
                      <a:pt x="17" y="24"/>
                    </a:cubicBezTo>
                    <a:cubicBezTo>
                      <a:pt x="16" y="25"/>
                      <a:pt x="14" y="25"/>
                      <a:pt x="13" y="25"/>
                    </a:cubicBezTo>
                    <a:close/>
                    <a:moveTo>
                      <a:pt x="13" y="8"/>
                    </a:moveTo>
                    <a:cubicBezTo>
                      <a:pt x="12" y="8"/>
                      <a:pt x="12" y="8"/>
                      <a:pt x="12" y="9"/>
                    </a:cubicBezTo>
                    <a:cubicBezTo>
                      <a:pt x="11" y="9"/>
                      <a:pt x="10" y="10"/>
                      <a:pt x="9" y="11"/>
                    </a:cubicBezTo>
                    <a:cubicBezTo>
                      <a:pt x="9" y="12"/>
                      <a:pt x="9" y="13"/>
                      <a:pt x="9" y="14"/>
                    </a:cubicBezTo>
                    <a:cubicBezTo>
                      <a:pt x="10" y="16"/>
                      <a:pt x="12" y="18"/>
                      <a:pt x="14" y="17"/>
                    </a:cubicBezTo>
                    <a:cubicBezTo>
                      <a:pt x="16" y="16"/>
                      <a:pt x="17" y="14"/>
                      <a:pt x="17" y="12"/>
                    </a:cubicBezTo>
                    <a:cubicBezTo>
                      <a:pt x="16" y="11"/>
                      <a:pt x="16"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7" name="Freeform 464"/>
              <p:cNvSpPr>
                <a:spLocks noEditPoints="1"/>
              </p:cNvSpPr>
              <p:nvPr/>
            </p:nvSpPr>
            <p:spPr bwMode="auto">
              <a:xfrm>
                <a:off x="-5129213" y="3314700"/>
                <a:ext cx="55563" cy="53975"/>
              </a:xfrm>
              <a:custGeom>
                <a:avLst/>
                <a:gdLst>
                  <a:gd name="T0" fmla="*/ 12 w 26"/>
                  <a:gd name="T1" fmla="*/ 25 h 25"/>
                  <a:gd name="T2" fmla="*/ 0 w 26"/>
                  <a:gd name="T3" fmla="*/ 16 h 25"/>
                  <a:gd name="T4" fmla="*/ 0 w 26"/>
                  <a:gd name="T5" fmla="*/ 11 h 25"/>
                  <a:gd name="T6" fmla="*/ 2 w 26"/>
                  <a:gd name="T7" fmla="*/ 6 h 25"/>
                  <a:gd name="T8" fmla="*/ 9 w 26"/>
                  <a:gd name="T9" fmla="*/ 0 h 25"/>
                  <a:gd name="T10" fmla="*/ 18 w 26"/>
                  <a:gd name="T11" fmla="*/ 2 h 25"/>
                  <a:gd name="T12" fmla="*/ 22 w 26"/>
                  <a:gd name="T13" fmla="*/ 5 h 25"/>
                  <a:gd name="T14" fmla="*/ 24 w 26"/>
                  <a:gd name="T15" fmla="*/ 9 h 25"/>
                  <a:gd name="T16" fmla="*/ 16 w 26"/>
                  <a:gd name="T17" fmla="*/ 25 h 25"/>
                  <a:gd name="T18" fmla="*/ 12 w 26"/>
                  <a:gd name="T19" fmla="*/ 25 h 25"/>
                  <a:gd name="T20" fmla="*/ 12 w 26"/>
                  <a:gd name="T21" fmla="*/ 8 h 25"/>
                  <a:gd name="T22" fmla="*/ 11 w 26"/>
                  <a:gd name="T23" fmla="*/ 8 h 25"/>
                  <a:gd name="T24" fmla="*/ 9 w 26"/>
                  <a:gd name="T25" fmla="*/ 10 h 25"/>
                  <a:gd name="T26" fmla="*/ 8 w 26"/>
                  <a:gd name="T27" fmla="*/ 12 h 25"/>
                  <a:gd name="T28" fmla="*/ 8 w 26"/>
                  <a:gd name="T29" fmla="*/ 14 h 25"/>
                  <a:gd name="T30" fmla="*/ 13 w 26"/>
                  <a:gd name="T31" fmla="*/ 17 h 25"/>
                  <a:gd name="T32" fmla="*/ 16 w 26"/>
                  <a:gd name="T33" fmla="*/ 12 h 25"/>
                  <a:gd name="T34" fmla="*/ 15 w 26"/>
                  <a:gd name="T35" fmla="*/ 10 h 25"/>
                  <a:gd name="T36" fmla="*/ 14 w 26"/>
                  <a:gd name="T37" fmla="*/ 9 h 25"/>
                  <a:gd name="T38" fmla="*/ 12 w 26"/>
                  <a:gd name="T3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25">
                    <a:moveTo>
                      <a:pt x="12" y="25"/>
                    </a:moveTo>
                    <a:cubicBezTo>
                      <a:pt x="7" y="25"/>
                      <a:pt x="2" y="21"/>
                      <a:pt x="0" y="16"/>
                    </a:cubicBezTo>
                    <a:cubicBezTo>
                      <a:pt x="0" y="14"/>
                      <a:pt x="0" y="12"/>
                      <a:pt x="0" y="11"/>
                    </a:cubicBezTo>
                    <a:cubicBezTo>
                      <a:pt x="0" y="9"/>
                      <a:pt x="1" y="8"/>
                      <a:pt x="2" y="6"/>
                    </a:cubicBezTo>
                    <a:cubicBezTo>
                      <a:pt x="3" y="3"/>
                      <a:pt x="6" y="1"/>
                      <a:pt x="9" y="0"/>
                    </a:cubicBezTo>
                    <a:cubicBezTo>
                      <a:pt x="12" y="0"/>
                      <a:pt x="16" y="0"/>
                      <a:pt x="18" y="2"/>
                    </a:cubicBezTo>
                    <a:cubicBezTo>
                      <a:pt x="20" y="3"/>
                      <a:pt x="21" y="4"/>
                      <a:pt x="22" y="5"/>
                    </a:cubicBezTo>
                    <a:cubicBezTo>
                      <a:pt x="23" y="6"/>
                      <a:pt x="23" y="8"/>
                      <a:pt x="24" y="9"/>
                    </a:cubicBezTo>
                    <a:cubicBezTo>
                      <a:pt x="26" y="16"/>
                      <a:pt x="22" y="23"/>
                      <a:pt x="16" y="25"/>
                    </a:cubicBezTo>
                    <a:cubicBezTo>
                      <a:pt x="15" y="25"/>
                      <a:pt x="13" y="25"/>
                      <a:pt x="12" y="25"/>
                    </a:cubicBezTo>
                    <a:close/>
                    <a:moveTo>
                      <a:pt x="12" y="8"/>
                    </a:moveTo>
                    <a:cubicBezTo>
                      <a:pt x="11" y="8"/>
                      <a:pt x="11" y="8"/>
                      <a:pt x="11" y="8"/>
                    </a:cubicBezTo>
                    <a:cubicBezTo>
                      <a:pt x="10" y="9"/>
                      <a:pt x="9" y="9"/>
                      <a:pt x="9" y="10"/>
                    </a:cubicBezTo>
                    <a:cubicBezTo>
                      <a:pt x="8" y="11"/>
                      <a:pt x="8" y="11"/>
                      <a:pt x="8" y="12"/>
                    </a:cubicBezTo>
                    <a:cubicBezTo>
                      <a:pt x="8" y="12"/>
                      <a:pt x="8" y="13"/>
                      <a:pt x="8" y="14"/>
                    </a:cubicBezTo>
                    <a:cubicBezTo>
                      <a:pt x="9" y="16"/>
                      <a:pt x="11" y="17"/>
                      <a:pt x="13" y="17"/>
                    </a:cubicBezTo>
                    <a:cubicBezTo>
                      <a:pt x="15" y="16"/>
                      <a:pt x="17" y="14"/>
                      <a:pt x="16" y="12"/>
                    </a:cubicBezTo>
                    <a:cubicBezTo>
                      <a:pt x="16" y="11"/>
                      <a:pt x="16" y="10"/>
                      <a:pt x="15" y="10"/>
                    </a:cubicBezTo>
                    <a:cubicBezTo>
                      <a:pt x="15" y="9"/>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8" name="Freeform 465"/>
              <p:cNvSpPr>
                <a:spLocks noEditPoints="1"/>
              </p:cNvSpPr>
              <p:nvPr/>
            </p:nvSpPr>
            <p:spPr bwMode="auto">
              <a:xfrm>
                <a:off x="-5048250" y="3189288"/>
                <a:ext cx="53975" cy="52388"/>
              </a:xfrm>
              <a:custGeom>
                <a:avLst/>
                <a:gdLst>
                  <a:gd name="T0" fmla="*/ 12 w 25"/>
                  <a:gd name="T1" fmla="*/ 24 h 24"/>
                  <a:gd name="T2" fmla="*/ 0 w 25"/>
                  <a:gd name="T3" fmla="*/ 14 h 24"/>
                  <a:gd name="T4" fmla="*/ 3 w 25"/>
                  <a:gd name="T5" fmla="*/ 6 h 24"/>
                  <a:gd name="T6" fmla="*/ 11 w 25"/>
                  <a:gd name="T7" fmla="*/ 1 h 24"/>
                  <a:gd name="T8" fmla="*/ 25 w 25"/>
                  <a:gd name="T9" fmla="*/ 11 h 24"/>
                  <a:gd name="T10" fmla="*/ 14 w 25"/>
                  <a:gd name="T11" fmla="*/ 24 h 24"/>
                  <a:gd name="T12" fmla="*/ 12 w 25"/>
                  <a:gd name="T13" fmla="*/ 24 h 24"/>
                  <a:gd name="T14" fmla="*/ 13 w 25"/>
                  <a:gd name="T15" fmla="*/ 9 h 24"/>
                  <a:gd name="T16" fmla="*/ 12 w 25"/>
                  <a:gd name="T17" fmla="*/ 9 h 24"/>
                  <a:gd name="T18" fmla="*/ 9 w 25"/>
                  <a:gd name="T19" fmla="*/ 11 h 24"/>
                  <a:gd name="T20" fmla="*/ 8 w 25"/>
                  <a:gd name="T21" fmla="*/ 13 h 24"/>
                  <a:gd name="T22" fmla="*/ 13 w 25"/>
                  <a:gd name="T23" fmla="*/ 16 h 24"/>
                  <a:gd name="T24" fmla="*/ 17 w 25"/>
                  <a:gd name="T25" fmla="*/ 12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2" y="24"/>
                    </a:moveTo>
                    <a:cubicBezTo>
                      <a:pt x="6" y="24"/>
                      <a:pt x="1" y="19"/>
                      <a:pt x="0" y="14"/>
                    </a:cubicBezTo>
                    <a:cubicBezTo>
                      <a:pt x="0" y="11"/>
                      <a:pt x="1" y="8"/>
                      <a:pt x="3" y="6"/>
                    </a:cubicBezTo>
                    <a:cubicBezTo>
                      <a:pt x="5" y="3"/>
                      <a:pt x="8" y="1"/>
                      <a:pt x="11" y="1"/>
                    </a:cubicBezTo>
                    <a:cubicBezTo>
                      <a:pt x="18" y="0"/>
                      <a:pt x="24" y="5"/>
                      <a:pt x="25" y="11"/>
                    </a:cubicBezTo>
                    <a:cubicBezTo>
                      <a:pt x="25" y="17"/>
                      <a:pt x="21" y="23"/>
                      <a:pt x="14" y="24"/>
                    </a:cubicBezTo>
                    <a:cubicBezTo>
                      <a:pt x="13" y="24"/>
                      <a:pt x="13" y="24"/>
                      <a:pt x="12" y="24"/>
                    </a:cubicBezTo>
                    <a:close/>
                    <a:moveTo>
                      <a:pt x="13" y="9"/>
                    </a:moveTo>
                    <a:cubicBezTo>
                      <a:pt x="12" y="9"/>
                      <a:pt x="12" y="9"/>
                      <a:pt x="12" y="9"/>
                    </a:cubicBezTo>
                    <a:cubicBezTo>
                      <a:pt x="11" y="9"/>
                      <a:pt x="10" y="10"/>
                      <a:pt x="9" y="11"/>
                    </a:cubicBezTo>
                    <a:cubicBezTo>
                      <a:pt x="9" y="11"/>
                      <a:pt x="8" y="12"/>
                      <a:pt x="8" y="13"/>
                    </a:cubicBezTo>
                    <a:cubicBezTo>
                      <a:pt x="9" y="15"/>
                      <a:pt x="11" y="16"/>
                      <a:pt x="13" y="16"/>
                    </a:cubicBezTo>
                    <a:cubicBezTo>
                      <a:pt x="15" y="15"/>
                      <a:pt x="17" y="14"/>
                      <a:pt x="17" y="12"/>
                    </a:cubicBezTo>
                    <a:cubicBezTo>
                      <a:pt x="16"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9" name="Freeform 466"/>
              <p:cNvSpPr>
                <a:spLocks noEditPoints="1"/>
              </p:cNvSpPr>
              <p:nvPr/>
            </p:nvSpPr>
            <p:spPr bwMode="auto">
              <a:xfrm>
                <a:off x="-5049838" y="3160713"/>
                <a:ext cx="53975" cy="49213"/>
              </a:xfrm>
              <a:custGeom>
                <a:avLst/>
                <a:gdLst>
                  <a:gd name="T0" fmla="*/ 12 w 25"/>
                  <a:gd name="T1" fmla="*/ 23 h 23"/>
                  <a:gd name="T2" fmla="*/ 0 w 25"/>
                  <a:gd name="T3" fmla="*/ 13 h 23"/>
                  <a:gd name="T4" fmla="*/ 3 w 25"/>
                  <a:gd name="T5" fmla="*/ 4 h 23"/>
                  <a:gd name="T6" fmla="*/ 12 w 25"/>
                  <a:gd name="T7" fmla="*/ 0 h 23"/>
                  <a:gd name="T8" fmla="*/ 20 w 25"/>
                  <a:gd name="T9" fmla="*/ 3 h 23"/>
                  <a:gd name="T10" fmla="*/ 24 w 25"/>
                  <a:gd name="T11" fmla="*/ 11 h 23"/>
                  <a:gd name="T12" fmla="*/ 13 w 25"/>
                  <a:gd name="T13" fmla="*/ 23 h 23"/>
                  <a:gd name="T14" fmla="*/ 12 w 25"/>
                  <a:gd name="T15" fmla="*/ 23 h 23"/>
                  <a:gd name="T16" fmla="*/ 12 w 25"/>
                  <a:gd name="T17" fmla="*/ 9 h 23"/>
                  <a:gd name="T18" fmla="*/ 12 w 25"/>
                  <a:gd name="T19" fmla="*/ 9 h 23"/>
                  <a:gd name="T20" fmla="*/ 9 w 25"/>
                  <a:gd name="T21" fmla="*/ 10 h 23"/>
                  <a:gd name="T22" fmla="*/ 8 w 25"/>
                  <a:gd name="T23" fmla="*/ 12 h 23"/>
                  <a:gd name="T24" fmla="*/ 12 w 25"/>
                  <a:gd name="T25" fmla="*/ 15 h 23"/>
                  <a:gd name="T26" fmla="*/ 16 w 25"/>
                  <a:gd name="T27" fmla="*/ 12 h 23"/>
                  <a:gd name="T28" fmla="*/ 15 w 25"/>
                  <a:gd name="T29" fmla="*/ 10 h 23"/>
                  <a:gd name="T30" fmla="*/ 12 w 25"/>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2" y="23"/>
                    </a:moveTo>
                    <a:cubicBezTo>
                      <a:pt x="6" y="23"/>
                      <a:pt x="1" y="19"/>
                      <a:pt x="0" y="13"/>
                    </a:cubicBezTo>
                    <a:cubicBezTo>
                      <a:pt x="0" y="10"/>
                      <a:pt x="1" y="6"/>
                      <a:pt x="3" y="4"/>
                    </a:cubicBezTo>
                    <a:cubicBezTo>
                      <a:pt x="5" y="2"/>
                      <a:pt x="8" y="1"/>
                      <a:pt x="12" y="0"/>
                    </a:cubicBezTo>
                    <a:cubicBezTo>
                      <a:pt x="15" y="0"/>
                      <a:pt x="18" y="1"/>
                      <a:pt x="20" y="3"/>
                    </a:cubicBezTo>
                    <a:cubicBezTo>
                      <a:pt x="23" y="5"/>
                      <a:pt x="24" y="8"/>
                      <a:pt x="24" y="11"/>
                    </a:cubicBezTo>
                    <a:cubicBezTo>
                      <a:pt x="25" y="17"/>
                      <a:pt x="20" y="22"/>
                      <a:pt x="13" y="23"/>
                    </a:cubicBezTo>
                    <a:cubicBezTo>
                      <a:pt x="13" y="23"/>
                      <a:pt x="12" y="23"/>
                      <a:pt x="12" y="23"/>
                    </a:cubicBezTo>
                    <a:close/>
                    <a:moveTo>
                      <a:pt x="12" y="9"/>
                    </a:moveTo>
                    <a:cubicBezTo>
                      <a:pt x="12" y="9"/>
                      <a:pt x="12" y="9"/>
                      <a:pt x="12" y="9"/>
                    </a:cubicBezTo>
                    <a:cubicBezTo>
                      <a:pt x="11" y="9"/>
                      <a:pt x="10" y="9"/>
                      <a:pt x="9" y="10"/>
                    </a:cubicBezTo>
                    <a:cubicBezTo>
                      <a:pt x="8" y="10"/>
                      <a:pt x="8" y="11"/>
                      <a:pt x="8" y="12"/>
                    </a:cubicBezTo>
                    <a:cubicBezTo>
                      <a:pt x="8" y="14"/>
                      <a:pt x="10" y="15"/>
                      <a:pt x="12" y="15"/>
                    </a:cubicBezTo>
                    <a:cubicBezTo>
                      <a:pt x="15" y="15"/>
                      <a:pt x="16" y="13"/>
                      <a:pt x="16" y="12"/>
                    </a:cubicBezTo>
                    <a:cubicBezTo>
                      <a:pt x="16" y="11"/>
                      <a:pt x="15" y="10"/>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0" name="Freeform 467"/>
              <p:cNvSpPr>
                <a:spLocks noEditPoints="1"/>
              </p:cNvSpPr>
              <p:nvPr/>
            </p:nvSpPr>
            <p:spPr bwMode="auto">
              <a:xfrm>
                <a:off x="-5051425" y="3130550"/>
                <a:ext cx="53975" cy="49213"/>
              </a:xfrm>
              <a:custGeom>
                <a:avLst/>
                <a:gdLst>
                  <a:gd name="T0" fmla="*/ 12 w 25"/>
                  <a:gd name="T1" fmla="*/ 23 h 23"/>
                  <a:gd name="T2" fmla="*/ 0 w 25"/>
                  <a:gd name="T3" fmla="*/ 12 h 23"/>
                  <a:gd name="T4" fmla="*/ 4 w 25"/>
                  <a:gd name="T5" fmla="*/ 3 h 23"/>
                  <a:gd name="T6" fmla="*/ 12 w 25"/>
                  <a:gd name="T7" fmla="*/ 0 h 23"/>
                  <a:gd name="T8" fmla="*/ 25 w 25"/>
                  <a:gd name="T9" fmla="*/ 11 h 23"/>
                  <a:gd name="T10" fmla="*/ 13 w 25"/>
                  <a:gd name="T11" fmla="*/ 23 h 23"/>
                  <a:gd name="T12" fmla="*/ 12 w 25"/>
                  <a:gd name="T13" fmla="*/ 23 h 23"/>
                  <a:gd name="T14" fmla="*/ 12 w 25"/>
                  <a:gd name="T15" fmla="*/ 8 h 23"/>
                  <a:gd name="T16" fmla="*/ 9 w 25"/>
                  <a:gd name="T17" fmla="*/ 9 h 23"/>
                  <a:gd name="T18" fmla="*/ 8 w 25"/>
                  <a:gd name="T19" fmla="*/ 11 h 23"/>
                  <a:gd name="T20" fmla="*/ 12 w 25"/>
                  <a:gd name="T21" fmla="*/ 15 h 23"/>
                  <a:gd name="T22" fmla="*/ 13 w 25"/>
                  <a:gd name="T23" fmla="*/ 14 h 23"/>
                  <a:gd name="T24" fmla="*/ 17 w 25"/>
                  <a:gd name="T25" fmla="*/ 11 h 23"/>
                  <a:gd name="T26" fmla="*/ 12 w 25"/>
                  <a:gd name="T27"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3">
                    <a:moveTo>
                      <a:pt x="12" y="23"/>
                    </a:moveTo>
                    <a:cubicBezTo>
                      <a:pt x="6" y="23"/>
                      <a:pt x="1" y="18"/>
                      <a:pt x="0" y="12"/>
                    </a:cubicBezTo>
                    <a:cubicBezTo>
                      <a:pt x="0" y="9"/>
                      <a:pt x="1" y="6"/>
                      <a:pt x="4" y="3"/>
                    </a:cubicBezTo>
                    <a:cubicBezTo>
                      <a:pt x="6" y="1"/>
                      <a:pt x="9" y="0"/>
                      <a:pt x="12" y="0"/>
                    </a:cubicBezTo>
                    <a:cubicBezTo>
                      <a:pt x="19" y="0"/>
                      <a:pt x="25" y="5"/>
                      <a:pt x="25" y="11"/>
                    </a:cubicBezTo>
                    <a:cubicBezTo>
                      <a:pt x="25" y="17"/>
                      <a:pt x="20" y="22"/>
                      <a:pt x="13" y="23"/>
                    </a:cubicBezTo>
                    <a:lnTo>
                      <a:pt x="12" y="23"/>
                    </a:lnTo>
                    <a:close/>
                    <a:moveTo>
                      <a:pt x="12" y="8"/>
                    </a:moveTo>
                    <a:cubicBezTo>
                      <a:pt x="11" y="8"/>
                      <a:pt x="10" y="8"/>
                      <a:pt x="9" y="9"/>
                    </a:cubicBezTo>
                    <a:cubicBezTo>
                      <a:pt x="9" y="10"/>
                      <a:pt x="8" y="10"/>
                      <a:pt x="8" y="11"/>
                    </a:cubicBezTo>
                    <a:cubicBezTo>
                      <a:pt x="9" y="13"/>
                      <a:pt x="10" y="15"/>
                      <a:pt x="12" y="15"/>
                    </a:cubicBezTo>
                    <a:cubicBezTo>
                      <a:pt x="13" y="14"/>
                      <a:pt x="13" y="14"/>
                      <a:pt x="13" y="14"/>
                    </a:cubicBezTo>
                    <a:cubicBezTo>
                      <a:pt x="15" y="14"/>
                      <a:pt x="17" y="13"/>
                      <a:pt x="17" y="11"/>
                    </a:cubicBezTo>
                    <a:cubicBezTo>
                      <a:pt x="17" y="9"/>
                      <a:pt x="15"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1" name="Freeform 468"/>
              <p:cNvSpPr>
                <a:spLocks noEditPoints="1"/>
              </p:cNvSpPr>
              <p:nvPr/>
            </p:nvSpPr>
            <p:spPr bwMode="auto">
              <a:xfrm>
                <a:off x="-5051425" y="3097213"/>
                <a:ext cx="53975" cy="49213"/>
              </a:xfrm>
              <a:custGeom>
                <a:avLst/>
                <a:gdLst>
                  <a:gd name="T0" fmla="*/ 12 w 25"/>
                  <a:gd name="T1" fmla="*/ 23 h 23"/>
                  <a:gd name="T2" fmla="*/ 4 w 25"/>
                  <a:gd name="T3" fmla="*/ 19 h 23"/>
                  <a:gd name="T4" fmla="*/ 0 w 25"/>
                  <a:gd name="T5" fmla="*/ 11 h 23"/>
                  <a:gd name="T6" fmla="*/ 13 w 25"/>
                  <a:gd name="T7" fmla="*/ 0 h 23"/>
                  <a:gd name="T8" fmla="*/ 25 w 25"/>
                  <a:gd name="T9" fmla="*/ 12 h 23"/>
                  <a:gd name="T10" fmla="*/ 12 w 25"/>
                  <a:gd name="T11" fmla="*/ 23 h 23"/>
                  <a:gd name="T12" fmla="*/ 12 w 25"/>
                  <a:gd name="T13" fmla="*/ 8 h 23"/>
                  <a:gd name="T14" fmla="*/ 8 w 25"/>
                  <a:gd name="T15" fmla="*/ 12 h 23"/>
                  <a:gd name="T16" fmla="*/ 9 w 25"/>
                  <a:gd name="T17" fmla="*/ 14 h 23"/>
                  <a:gd name="T18" fmla="*/ 12 w 25"/>
                  <a:gd name="T19" fmla="*/ 15 h 23"/>
                  <a:gd name="T20" fmla="*/ 12 w 25"/>
                  <a:gd name="T21" fmla="*/ 19 h 23"/>
                  <a:gd name="T22" fmla="*/ 12 w 25"/>
                  <a:gd name="T23" fmla="*/ 15 h 23"/>
                  <a:gd name="T24" fmla="*/ 17 w 25"/>
                  <a:gd name="T25" fmla="*/ 12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9" y="23"/>
                      <a:pt x="6" y="22"/>
                      <a:pt x="4" y="19"/>
                    </a:cubicBezTo>
                    <a:cubicBezTo>
                      <a:pt x="1" y="17"/>
                      <a:pt x="0" y="14"/>
                      <a:pt x="0" y="11"/>
                    </a:cubicBezTo>
                    <a:cubicBezTo>
                      <a:pt x="1" y="5"/>
                      <a:pt x="6" y="0"/>
                      <a:pt x="13" y="0"/>
                    </a:cubicBezTo>
                    <a:cubicBezTo>
                      <a:pt x="20" y="1"/>
                      <a:pt x="25" y="6"/>
                      <a:pt x="25" y="12"/>
                    </a:cubicBezTo>
                    <a:cubicBezTo>
                      <a:pt x="25" y="18"/>
                      <a:pt x="19" y="23"/>
                      <a:pt x="12" y="23"/>
                    </a:cubicBezTo>
                    <a:close/>
                    <a:moveTo>
                      <a:pt x="12" y="8"/>
                    </a:moveTo>
                    <a:cubicBezTo>
                      <a:pt x="10" y="8"/>
                      <a:pt x="9" y="10"/>
                      <a:pt x="8" y="12"/>
                    </a:cubicBezTo>
                    <a:cubicBezTo>
                      <a:pt x="8" y="13"/>
                      <a:pt x="9" y="13"/>
                      <a:pt x="9" y="14"/>
                    </a:cubicBezTo>
                    <a:cubicBezTo>
                      <a:pt x="10" y="14"/>
                      <a:pt x="11" y="15"/>
                      <a:pt x="12" y="15"/>
                    </a:cubicBezTo>
                    <a:cubicBezTo>
                      <a:pt x="12" y="19"/>
                      <a:pt x="12" y="19"/>
                      <a:pt x="12" y="19"/>
                    </a:cubicBezTo>
                    <a:cubicBezTo>
                      <a:pt x="12" y="15"/>
                      <a:pt x="12" y="15"/>
                      <a:pt x="12" y="15"/>
                    </a:cubicBezTo>
                    <a:cubicBezTo>
                      <a:pt x="15" y="15"/>
                      <a:pt x="17" y="13"/>
                      <a:pt x="17" y="12"/>
                    </a:cubicBezTo>
                    <a:cubicBezTo>
                      <a:pt x="17" y="10"/>
                      <a:pt x="15"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2" name="Freeform 469"/>
              <p:cNvSpPr>
                <a:spLocks noEditPoints="1"/>
              </p:cNvSpPr>
              <p:nvPr/>
            </p:nvSpPr>
            <p:spPr bwMode="auto">
              <a:xfrm>
                <a:off x="-5049838" y="3065463"/>
                <a:ext cx="53975" cy="49213"/>
              </a:xfrm>
              <a:custGeom>
                <a:avLst/>
                <a:gdLst>
                  <a:gd name="T0" fmla="*/ 12 w 25"/>
                  <a:gd name="T1" fmla="*/ 23 h 23"/>
                  <a:gd name="T2" fmla="*/ 12 w 25"/>
                  <a:gd name="T3" fmla="*/ 23 h 23"/>
                  <a:gd name="T4" fmla="*/ 3 w 25"/>
                  <a:gd name="T5" fmla="*/ 20 h 23"/>
                  <a:gd name="T6" fmla="*/ 0 w 25"/>
                  <a:gd name="T7" fmla="*/ 11 h 23"/>
                  <a:gd name="T8" fmla="*/ 13 w 25"/>
                  <a:gd name="T9" fmla="*/ 1 h 23"/>
                  <a:gd name="T10" fmla="*/ 24 w 25"/>
                  <a:gd name="T11" fmla="*/ 13 h 23"/>
                  <a:gd name="T12" fmla="*/ 20 w 25"/>
                  <a:gd name="T13" fmla="*/ 21 h 23"/>
                  <a:gd name="T14" fmla="*/ 12 w 25"/>
                  <a:gd name="T15" fmla="*/ 23 h 23"/>
                  <a:gd name="T16" fmla="*/ 12 w 25"/>
                  <a:gd name="T17" fmla="*/ 9 h 23"/>
                  <a:gd name="T18" fmla="*/ 8 w 25"/>
                  <a:gd name="T19" fmla="*/ 12 h 23"/>
                  <a:gd name="T20" fmla="*/ 9 w 25"/>
                  <a:gd name="T21" fmla="*/ 14 h 23"/>
                  <a:gd name="T22" fmla="*/ 12 w 25"/>
                  <a:gd name="T23" fmla="*/ 15 h 23"/>
                  <a:gd name="T24" fmla="*/ 12 w 25"/>
                  <a:gd name="T25" fmla="*/ 15 h 23"/>
                  <a:gd name="T26" fmla="*/ 15 w 25"/>
                  <a:gd name="T27" fmla="*/ 14 h 23"/>
                  <a:gd name="T28" fmla="*/ 16 w 25"/>
                  <a:gd name="T29" fmla="*/ 12 h 23"/>
                  <a:gd name="T30" fmla="*/ 12 w 25"/>
                  <a:gd name="T31"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2" y="23"/>
                    </a:moveTo>
                    <a:cubicBezTo>
                      <a:pt x="12" y="23"/>
                      <a:pt x="12" y="23"/>
                      <a:pt x="12" y="23"/>
                    </a:cubicBezTo>
                    <a:cubicBezTo>
                      <a:pt x="8" y="23"/>
                      <a:pt x="5" y="22"/>
                      <a:pt x="3" y="20"/>
                    </a:cubicBezTo>
                    <a:cubicBezTo>
                      <a:pt x="1" y="17"/>
                      <a:pt x="0" y="14"/>
                      <a:pt x="0" y="11"/>
                    </a:cubicBezTo>
                    <a:cubicBezTo>
                      <a:pt x="1" y="5"/>
                      <a:pt x="6" y="0"/>
                      <a:pt x="13" y="1"/>
                    </a:cubicBezTo>
                    <a:cubicBezTo>
                      <a:pt x="20" y="1"/>
                      <a:pt x="25" y="7"/>
                      <a:pt x="24" y="13"/>
                    </a:cubicBezTo>
                    <a:cubicBezTo>
                      <a:pt x="24" y="16"/>
                      <a:pt x="23" y="19"/>
                      <a:pt x="20" y="21"/>
                    </a:cubicBezTo>
                    <a:cubicBezTo>
                      <a:pt x="18" y="22"/>
                      <a:pt x="15" y="23"/>
                      <a:pt x="12" y="23"/>
                    </a:cubicBezTo>
                    <a:close/>
                    <a:moveTo>
                      <a:pt x="12" y="9"/>
                    </a:moveTo>
                    <a:cubicBezTo>
                      <a:pt x="10" y="9"/>
                      <a:pt x="8" y="10"/>
                      <a:pt x="8" y="12"/>
                    </a:cubicBezTo>
                    <a:cubicBezTo>
                      <a:pt x="8" y="13"/>
                      <a:pt x="8" y="13"/>
                      <a:pt x="9" y="14"/>
                    </a:cubicBezTo>
                    <a:cubicBezTo>
                      <a:pt x="10" y="15"/>
                      <a:pt x="11" y="15"/>
                      <a:pt x="12" y="15"/>
                    </a:cubicBezTo>
                    <a:cubicBezTo>
                      <a:pt x="12" y="15"/>
                      <a:pt x="12" y="15"/>
                      <a:pt x="12" y="15"/>
                    </a:cubicBezTo>
                    <a:cubicBezTo>
                      <a:pt x="13" y="15"/>
                      <a:pt x="14" y="15"/>
                      <a:pt x="15" y="14"/>
                    </a:cubicBezTo>
                    <a:cubicBezTo>
                      <a:pt x="15" y="14"/>
                      <a:pt x="16" y="13"/>
                      <a:pt x="16" y="12"/>
                    </a:cubicBezTo>
                    <a:cubicBezTo>
                      <a:pt x="16" y="11"/>
                      <a:pt x="15"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3" name="Freeform 470"/>
              <p:cNvSpPr>
                <a:spLocks noEditPoints="1"/>
              </p:cNvSpPr>
              <p:nvPr/>
            </p:nvSpPr>
            <p:spPr bwMode="auto">
              <a:xfrm>
                <a:off x="-5048250" y="3035300"/>
                <a:ext cx="53975" cy="49213"/>
              </a:xfrm>
              <a:custGeom>
                <a:avLst/>
                <a:gdLst>
                  <a:gd name="T0" fmla="*/ 13 w 25"/>
                  <a:gd name="T1" fmla="*/ 23 h 23"/>
                  <a:gd name="T2" fmla="*/ 11 w 25"/>
                  <a:gd name="T3" fmla="*/ 23 h 23"/>
                  <a:gd name="T4" fmla="*/ 3 w 25"/>
                  <a:gd name="T5" fmla="*/ 18 h 23"/>
                  <a:gd name="T6" fmla="*/ 0 w 25"/>
                  <a:gd name="T7" fmla="*/ 10 h 23"/>
                  <a:gd name="T8" fmla="*/ 12 w 25"/>
                  <a:gd name="T9" fmla="*/ 0 h 23"/>
                  <a:gd name="T10" fmla="*/ 14 w 25"/>
                  <a:gd name="T11" fmla="*/ 0 h 23"/>
                  <a:gd name="T12" fmla="*/ 25 w 25"/>
                  <a:gd name="T13" fmla="*/ 13 h 23"/>
                  <a:gd name="T14" fmla="*/ 13 w 25"/>
                  <a:gd name="T15" fmla="*/ 23 h 23"/>
                  <a:gd name="T16" fmla="*/ 12 w 25"/>
                  <a:gd name="T17" fmla="*/ 8 h 23"/>
                  <a:gd name="T18" fmla="*/ 8 w 25"/>
                  <a:gd name="T19" fmla="*/ 11 h 23"/>
                  <a:gd name="T20" fmla="*/ 9 w 25"/>
                  <a:gd name="T21" fmla="*/ 13 h 23"/>
                  <a:gd name="T22" fmla="*/ 12 w 25"/>
                  <a:gd name="T23" fmla="*/ 15 h 23"/>
                  <a:gd name="T24" fmla="*/ 17 w 25"/>
                  <a:gd name="T25" fmla="*/ 12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3" y="23"/>
                    </a:moveTo>
                    <a:cubicBezTo>
                      <a:pt x="12" y="23"/>
                      <a:pt x="12" y="23"/>
                      <a:pt x="11" y="23"/>
                    </a:cubicBezTo>
                    <a:cubicBezTo>
                      <a:pt x="8" y="22"/>
                      <a:pt x="5" y="21"/>
                      <a:pt x="3" y="18"/>
                    </a:cubicBezTo>
                    <a:cubicBezTo>
                      <a:pt x="1" y="16"/>
                      <a:pt x="0" y="13"/>
                      <a:pt x="0" y="10"/>
                    </a:cubicBezTo>
                    <a:cubicBezTo>
                      <a:pt x="1" y="4"/>
                      <a:pt x="6" y="0"/>
                      <a:pt x="12" y="0"/>
                    </a:cubicBezTo>
                    <a:cubicBezTo>
                      <a:pt x="13" y="0"/>
                      <a:pt x="13" y="0"/>
                      <a:pt x="14" y="0"/>
                    </a:cubicBezTo>
                    <a:cubicBezTo>
                      <a:pt x="21" y="1"/>
                      <a:pt x="25" y="7"/>
                      <a:pt x="25" y="13"/>
                    </a:cubicBezTo>
                    <a:cubicBezTo>
                      <a:pt x="24" y="19"/>
                      <a:pt x="19" y="23"/>
                      <a:pt x="13" y="23"/>
                    </a:cubicBezTo>
                    <a:close/>
                    <a:moveTo>
                      <a:pt x="12" y="8"/>
                    </a:moveTo>
                    <a:cubicBezTo>
                      <a:pt x="10" y="8"/>
                      <a:pt x="9" y="9"/>
                      <a:pt x="8" y="11"/>
                    </a:cubicBezTo>
                    <a:cubicBezTo>
                      <a:pt x="8" y="12"/>
                      <a:pt x="9" y="13"/>
                      <a:pt x="9" y="13"/>
                    </a:cubicBezTo>
                    <a:cubicBezTo>
                      <a:pt x="10" y="14"/>
                      <a:pt x="11" y="15"/>
                      <a:pt x="12" y="15"/>
                    </a:cubicBezTo>
                    <a:cubicBezTo>
                      <a:pt x="14" y="15"/>
                      <a:pt x="16" y="14"/>
                      <a:pt x="17" y="12"/>
                    </a:cubicBezTo>
                    <a:cubicBezTo>
                      <a:pt x="17" y="10"/>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4" name="Freeform 471"/>
              <p:cNvSpPr>
                <a:spLocks noEditPoints="1"/>
              </p:cNvSpPr>
              <p:nvPr/>
            </p:nvSpPr>
            <p:spPr bwMode="auto">
              <a:xfrm>
                <a:off x="-5084763" y="3182938"/>
                <a:ext cx="57150" cy="52388"/>
              </a:xfrm>
              <a:custGeom>
                <a:avLst/>
                <a:gdLst>
                  <a:gd name="T0" fmla="*/ 13 w 26"/>
                  <a:gd name="T1" fmla="*/ 24 h 24"/>
                  <a:gd name="T2" fmla="*/ 1 w 26"/>
                  <a:gd name="T3" fmla="*/ 14 h 24"/>
                  <a:gd name="T4" fmla="*/ 1 w 26"/>
                  <a:gd name="T5" fmla="*/ 14 h 24"/>
                  <a:gd name="T6" fmla="*/ 4 w 26"/>
                  <a:gd name="T7" fmla="*/ 5 h 24"/>
                  <a:gd name="T8" fmla="*/ 12 w 26"/>
                  <a:gd name="T9" fmla="*/ 1 h 24"/>
                  <a:gd name="T10" fmla="*/ 25 w 26"/>
                  <a:gd name="T11" fmla="*/ 11 h 24"/>
                  <a:gd name="T12" fmla="*/ 14 w 26"/>
                  <a:gd name="T13" fmla="*/ 24 h 24"/>
                  <a:gd name="T14" fmla="*/ 13 w 26"/>
                  <a:gd name="T15" fmla="*/ 24 h 24"/>
                  <a:gd name="T16" fmla="*/ 9 w 26"/>
                  <a:gd name="T17" fmla="*/ 13 h 24"/>
                  <a:gd name="T18" fmla="*/ 13 w 26"/>
                  <a:gd name="T19" fmla="*/ 16 h 24"/>
                  <a:gd name="T20" fmla="*/ 17 w 26"/>
                  <a:gd name="T21" fmla="*/ 12 h 24"/>
                  <a:gd name="T22" fmla="*/ 17 w 26"/>
                  <a:gd name="T23" fmla="*/ 12 h 24"/>
                  <a:gd name="T24" fmla="*/ 13 w 26"/>
                  <a:gd name="T25" fmla="*/ 9 h 24"/>
                  <a:gd name="T26" fmla="*/ 10 w 26"/>
                  <a:gd name="T27" fmla="*/ 10 h 24"/>
                  <a:gd name="T28" fmla="*/ 9 w 26"/>
                  <a:gd name="T29" fmla="*/ 1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7" y="24"/>
                      <a:pt x="1" y="20"/>
                      <a:pt x="1" y="14"/>
                    </a:cubicBezTo>
                    <a:cubicBezTo>
                      <a:pt x="1" y="14"/>
                      <a:pt x="1" y="14"/>
                      <a:pt x="1" y="14"/>
                    </a:cubicBezTo>
                    <a:cubicBezTo>
                      <a:pt x="0" y="10"/>
                      <a:pt x="1" y="7"/>
                      <a:pt x="4" y="5"/>
                    </a:cubicBezTo>
                    <a:cubicBezTo>
                      <a:pt x="6" y="3"/>
                      <a:pt x="9" y="1"/>
                      <a:pt x="12" y="1"/>
                    </a:cubicBezTo>
                    <a:cubicBezTo>
                      <a:pt x="19" y="0"/>
                      <a:pt x="24" y="5"/>
                      <a:pt x="25" y="11"/>
                    </a:cubicBezTo>
                    <a:cubicBezTo>
                      <a:pt x="26" y="18"/>
                      <a:pt x="21" y="23"/>
                      <a:pt x="14" y="24"/>
                    </a:cubicBezTo>
                    <a:cubicBezTo>
                      <a:pt x="14" y="24"/>
                      <a:pt x="13" y="24"/>
                      <a:pt x="13" y="24"/>
                    </a:cubicBezTo>
                    <a:close/>
                    <a:moveTo>
                      <a:pt x="9" y="13"/>
                    </a:moveTo>
                    <a:cubicBezTo>
                      <a:pt x="9" y="15"/>
                      <a:pt x="11" y="16"/>
                      <a:pt x="13" y="16"/>
                    </a:cubicBezTo>
                    <a:cubicBezTo>
                      <a:pt x="15" y="16"/>
                      <a:pt x="17" y="14"/>
                      <a:pt x="17" y="12"/>
                    </a:cubicBezTo>
                    <a:cubicBezTo>
                      <a:pt x="17" y="12"/>
                      <a:pt x="17" y="12"/>
                      <a:pt x="17" y="12"/>
                    </a:cubicBezTo>
                    <a:cubicBezTo>
                      <a:pt x="17" y="10"/>
                      <a:pt x="15" y="9"/>
                      <a:pt x="13" y="9"/>
                    </a:cubicBezTo>
                    <a:cubicBezTo>
                      <a:pt x="11" y="9"/>
                      <a:pt x="10" y="9"/>
                      <a:pt x="10" y="10"/>
                    </a:cubicBezTo>
                    <a:cubicBezTo>
                      <a:pt x="9" y="11"/>
                      <a:pt x="9" y="12"/>
                      <a:pt x="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5" name="Freeform 472"/>
              <p:cNvSpPr>
                <a:spLocks noEditPoints="1"/>
              </p:cNvSpPr>
              <p:nvPr/>
            </p:nvSpPr>
            <p:spPr bwMode="auto">
              <a:xfrm>
                <a:off x="-5086350" y="3151188"/>
                <a:ext cx="53975" cy="52388"/>
              </a:xfrm>
              <a:custGeom>
                <a:avLst/>
                <a:gdLst>
                  <a:gd name="T0" fmla="*/ 13 w 25"/>
                  <a:gd name="T1" fmla="*/ 24 h 24"/>
                  <a:gd name="T2" fmla="*/ 1 w 25"/>
                  <a:gd name="T3" fmla="*/ 13 h 24"/>
                  <a:gd name="T4" fmla="*/ 4 w 25"/>
                  <a:gd name="T5" fmla="*/ 4 h 24"/>
                  <a:gd name="T6" fmla="*/ 12 w 25"/>
                  <a:gd name="T7" fmla="*/ 0 h 24"/>
                  <a:gd name="T8" fmla="*/ 13 w 25"/>
                  <a:gd name="T9" fmla="*/ 0 h 24"/>
                  <a:gd name="T10" fmla="*/ 25 w 25"/>
                  <a:gd name="T11" fmla="*/ 12 h 24"/>
                  <a:gd name="T12" fmla="*/ 14 w 25"/>
                  <a:gd name="T13" fmla="*/ 24 h 24"/>
                  <a:gd name="T14" fmla="*/ 13 w 25"/>
                  <a:gd name="T15" fmla="*/ 24 h 24"/>
                  <a:gd name="T16" fmla="*/ 13 w 25"/>
                  <a:gd name="T17" fmla="*/ 9 h 24"/>
                  <a:gd name="T18" fmla="*/ 13 w 25"/>
                  <a:gd name="T19" fmla="*/ 9 h 24"/>
                  <a:gd name="T20" fmla="*/ 10 w 25"/>
                  <a:gd name="T21" fmla="*/ 10 h 24"/>
                  <a:gd name="T22" fmla="*/ 9 w 25"/>
                  <a:gd name="T23" fmla="*/ 12 h 24"/>
                  <a:gd name="T24" fmla="*/ 13 w 25"/>
                  <a:gd name="T25" fmla="*/ 16 h 24"/>
                  <a:gd name="T26" fmla="*/ 17 w 25"/>
                  <a:gd name="T27" fmla="*/ 12 h 24"/>
                  <a:gd name="T28" fmla="*/ 13 w 25"/>
                  <a:gd name="T29"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6" y="24"/>
                      <a:pt x="1" y="19"/>
                      <a:pt x="1" y="13"/>
                    </a:cubicBezTo>
                    <a:cubicBezTo>
                      <a:pt x="0" y="10"/>
                      <a:pt x="1" y="7"/>
                      <a:pt x="4" y="4"/>
                    </a:cubicBezTo>
                    <a:cubicBezTo>
                      <a:pt x="6" y="2"/>
                      <a:pt x="9" y="1"/>
                      <a:pt x="12" y="0"/>
                    </a:cubicBezTo>
                    <a:cubicBezTo>
                      <a:pt x="13" y="0"/>
                      <a:pt x="13" y="0"/>
                      <a:pt x="13" y="0"/>
                    </a:cubicBezTo>
                    <a:cubicBezTo>
                      <a:pt x="19" y="0"/>
                      <a:pt x="24" y="5"/>
                      <a:pt x="25" y="12"/>
                    </a:cubicBezTo>
                    <a:cubicBezTo>
                      <a:pt x="25" y="18"/>
                      <a:pt x="20" y="23"/>
                      <a:pt x="14" y="24"/>
                    </a:cubicBezTo>
                    <a:lnTo>
                      <a:pt x="13" y="24"/>
                    </a:lnTo>
                    <a:close/>
                    <a:moveTo>
                      <a:pt x="13" y="9"/>
                    </a:moveTo>
                    <a:cubicBezTo>
                      <a:pt x="13" y="9"/>
                      <a:pt x="13" y="9"/>
                      <a:pt x="13" y="9"/>
                    </a:cubicBezTo>
                    <a:cubicBezTo>
                      <a:pt x="11" y="9"/>
                      <a:pt x="10" y="9"/>
                      <a:pt x="10" y="10"/>
                    </a:cubicBezTo>
                    <a:cubicBezTo>
                      <a:pt x="9" y="11"/>
                      <a:pt x="9" y="12"/>
                      <a:pt x="9" y="12"/>
                    </a:cubicBezTo>
                    <a:cubicBezTo>
                      <a:pt x="9" y="14"/>
                      <a:pt x="11" y="16"/>
                      <a:pt x="13" y="16"/>
                    </a:cubicBezTo>
                    <a:cubicBezTo>
                      <a:pt x="15" y="16"/>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6" name="Freeform 473"/>
              <p:cNvSpPr>
                <a:spLocks noEditPoints="1"/>
              </p:cNvSpPr>
              <p:nvPr/>
            </p:nvSpPr>
            <p:spPr bwMode="auto">
              <a:xfrm>
                <a:off x="-5086350" y="3119438"/>
                <a:ext cx="53975" cy="50800"/>
              </a:xfrm>
              <a:custGeom>
                <a:avLst/>
                <a:gdLst>
                  <a:gd name="T0" fmla="*/ 12 w 25"/>
                  <a:gd name="T1" fmla="*/ 24 h 24"/>
                  <a:gd name="T2" fmla="*/ 0 w 25"/>
                  <a:gd name="T3" fmla="*/ 12 h 24"/>
                  <a:gd name="T4" fmla="*/ 1 w 25"/>
                  <a:gd name="T5" fmla="*/ 7 h 24"/>
                  <a:gd name="T6" fmla="*/ 1 w 25"/>
                  <a:gd name="T7" fmla="*/ 7 h 24"/>
                  <a:gd name="T8" fmla="*/ 4 w 25"/>
                  <a:gd name="T9" fmla="*/ 3 h 24"/>
                  <a:gd name="T10" fmla="*/ 12 w 25"/>
                  <a:gd name="T11" fmla="*/ 0 h 24"/>
                  <a:gd name="T12" fmla="*/ 12 w 25"/>
                  <a:gd name="T13" fmla="*/ 0 h 24"/>
                  <a:gd name="T14" fmla="*/ 21 w 25"/>
                  <a:gd name="T15" fmla="*/ 4 h 24"/>
                  <a:gd name="T16" fmla="*/ 23 w 25"/>
                  <a:gd name="T17" fmla="*/ 7 h 24"/>
                  <a:gd name="T18" fmla="*/ 24 w 25"/>
                  <a:gd name="T19" fmla="*/ 12 h 24"/>
                  <a:gd name="T20" fmla="*/ 13 w 25"/>
                  <a:gd name="T21" fmla="*/ 24 h 24"/>
                  <a:gd name="T22" fmla="*/ 12 w 25"/>
                  <a:gd name="T23" fmla="*/ 24 h 24"/>
                  <a:gd name="T24" fmla="*/ 8 w 25"/>
                  <a:gd name="T25" fmla="*/ 10 h 24"/>
                  <a:gd name="T26" fmla="*/ 8 w 25"/>
                  <a:gd name="T27" fmla="*/ 12 h 24"/>
                  <a:gd name="T28" fmla="*/ 12 w 25"/>
                  <a:gd name="T29" fmla="*/ 15 h 24"/>
                  <a:gd name="T30" fmla="*/ 12 w 25"/>
                  <a:gd name="T31" fmla="*/ 15 h 24"/>
                  <a:gd name="T32" fmla="*/ 16 w 25"/>
                  <a:gd name="T33" fmla="*/ 12 h 24"/>
                  <a:gd name="T34" fmla="*/ 16 w 25"/>
                  <a:gd name="T35" fmla="*/ 11 h 24"/>
                  <a:gd name="T36" fmla="*/ 16 w 25"/>
                  <a:gd name="T37" fmla="*/ 10 h 24"/>
                  <a:gd name="T38" fmla="*/ 15 w 25"/>
                  <a:gd name="T39" fmla="*/ 9 h 24"/>
                  <a:gd name="T40" fmla="*/ 12 w 25"/>
                  <a:gd name="T41" fmla="*/ 8 h 24"/>
                  <a:gd name="T42" fmla="*/ 12 w 25"/>
                  <a:gd name="T43" fmla="*/ 8 h 24"/>
                  <a:gd name="T44" fmla="*/ 9 w 25"/>
                  <a:gd name="T45" fmla="*/ 9 h 24"/>
                  <a:gd name="T46" fmla="*/ 8 w 25"/>
                  <a:gd name="T47"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 h="24">
                    <a:moveTo>
                      <a:pt x="12" y="24"/>
                    </a:moveTo>
                    <a:cubicBezTo>
                      <a:pt x="6" y="24"/>
                      <a:pt x="0" y="18"/>
                      <a:pt x="0" y="12"/>
                    </a:cubicBezTo>
                    <a:cubicBezTo>
                      <a:pt x="0" y="10"/>
                      <a:pt x="0" y="9"/>
                      <a:pt x="1" y="7"/>
                    </a:cubicBezTo>
                    <a:cubicBezTo>
                      <a:pt x="1" y="7"/>
                      <a:pt x="1" y="7"/>
                      <a:pt x="1" y="7"/>
                    </a:cubicBezTo>
                    <a:cubicBezTo>
                      <a:pt x="2" y="6"/>
                      <a:pt x="3" y="4"/>
                      <a:pt x="4" y="3"/>
                    </a:cubicBezTo>
                    <a:cubicBezTo>
                      <a:pt x="6" y="1"/>
                      <a:pt x="9" y="0"/>
                      <a:pt x="12" y="0"/>
                    </a:cubicBezTo>
                    <a:cubicBezTo>
                      <a:pt x="12" y="0"/>
                      <a:pt x="12" y="0"/>
                      <a:pt x="12" y="0"/>
                    </a:cubicBezTo>
                    <a:cubicBezTo>
                      <a:pt x="15" y="0"/>
                      <a:pt x="18" y="1"/>
                      <a:pt x="21" y="4"/>
                    </a:cubicBezTo>
                    <a:cubicBezTo>
                      <a:pt x="22" y="5"/>
                      <a:pt x="23" y="6"/>
                      <a:pt x="23" y="7"/>
                    </a:cubicBezTo>
                    <a:cubicBezTo>
                      <a:pt x="24" y="9"/>
                      <a:pt x="24" y="10"/>
                      <a:pt x="24" y="12"/>
                    </a:cubicBezTo>
                    <a:cubicBezTo>
                      <a:pt x="25" y="18"/>
                      <a:pt x="19" y="23"/>
                      <a:pt x="13" y="24"/>
                    </a:cubicBezTo>
                    <a:lnTo>
                      <a:pt x="12" y="24"/>
                    </a:lnTo>
                    <a:close/>
                    <a:moveTo>
                      <a:pt x="8" y="10"/>
                    </a:moveTo>
                    <a:cubicBezTo>
                      <a:pt x="8" y="11"/>
                      <a:pt x="8" y="11"/>
                      <a:pt x="8" y="12"/>
                    </a:cubicBezTo>
                    <a:cubicBezTo>
                      <a:pt x="8" y="14"/>
                      <a:pt x="10" y="15"/>
                      <a:pt x="12" y="15"/>
                    </a:cubicBezTo>
                    <a:cubicBezTo>
                      <a:pt x="12" y="15"/>
                      <a:pt x="12" y="15"/>
                      <a:pt x="12" y="15"/>
                    </a:cubicBezTo>
                    <a:cubicBezTo>
                      <a:pt x="14" y="15"/>
                      <a:pt x="16" y="14"/>
                      <a:pt x="16" y="12"/>
                    </a:cubicBezTo>
                    <a:cubicBezTo>
                      <a:pt x="16" y="11"/>
                      <a:pt x="16" y="11"/>
                      <a:pt x="16" y="11"/>
                    </a:cubicBezTo>
                    <a:cubicBezTo>
                      <a:pt x="16" y="10"/>
                      <a:pt x="16" y="10"/>
                      <a:pt x="16" y="10"/>
                    </a:cubicBezTo>
                    <a:cubicBezTo>
                      <a:pt x="16" y="10"/>
                      <a:pt x="15" y="10"/>
                      <a:pt x="15" y="9"/>
                    </a:cubicBezTo>
                    <a:cubicBezTo>
                      <a:pt x="14" y="9"/>
                      <a:pt x="13" y="8"/>
                      <a:pt x="12" y="8"/>
                    </a:cubicBezTo>
                    <a:cubicBezTo>
                      <a:pt x="12" y="8"/>
                      <a:pt x="12" y="8"/>
                      <a:pt x="12" y="8"/>
                    </a:cubicBezTo>
                    <a:cubicBezTo>
                      <a:pt x="11" y="8"/>
                      <a:pt x="10" y="9"/>
                      <a:pt x="9" y="9"/>
                    </a:cubicBezTo>
                    <a:cubicBezTo>
                      <a:pt x="9" y="10"/>
                      <a:pt x="9" y="10"/>
                      <a:pt x="8"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7" name="Freeform 474"/>
              <p:cNvSpPr>
                <a:spLocks noEditPoints="1"/>
              </p:cNvSpPr>
              <p:nvPr/>
            </p:nvSpPr>
            <p:spPr bwMode="auto">
              <a:xfrm>
                <a:off x="-5086350" y="3087688"/>
                <a:ext cx="53975" cy="49213"/>
              </a:xfrm>
              <a:custGeom>
                <a:avLst/>
                <a:gdLst>
                  <a:gd name="T0" fmla="*/ 12 w 25"/>
                  <a:gd name="T1" fmla="*/ 23 h 23"/>
                  <a:gd name="T2" fmla="*/ 12 w 25"/>
                  <a:gd name="T3" fmla="*/ 23 h 23"/>
                  <a:gd name="T4" fmla="*/ 4 w 25"/>
                  <a:gd name="T5" fmla="*/ 20 h 23"/>
                  <a:gd name="T6" fmla="*/ 0 w 25"/>
                  <a:gd name="T7" fmla="*/ 11 h 23"/>
                  <a:gd name="T8" fmla="*/ 4 w 25"/>
                  <a:gd name="T9" fmla="*/ 3 h 23"/>
                  <a:gd name="T10" fmla="*/ 13 w 25"/>
                  <a:gd name="T11" fmla="*/ 0 h 23"/>
                  <a:gd name="T12" fmla="*/ 21 w 25"/>
                  <a:gd name="T13" fmla="*/ 4 h 23"/>
                  <a:gd name="T14" fmla="*/ 25 w 25"/>
                  <a:gd name="T15" fmla="*/ 12 h 23"/>
                  <a:gd name="T16" fmla="*/ 12 w 25"/>
                  <a:gd name="T17" fmla="*/ 23 h 23"/>
                  <a:gd name="T18" fmla="*/ 12 w 25"/>
                  <a:gd name="T19" fmla="*/ 8 h 23"/>
                  <a:gd name="T20" fmla="*/ 10 w 25"/>
                  <a:gd name="T21" fmla="*/ 9 h 23"/>
                  <a:gd name="T22" fmla="*/ 8 w 25"/>
                  <a:gd name="T23" fmla="*/ 11 h 23"/>
                  <a:gd name="T24" fmla="*/ 9 w 25"/>
                  <a:gd name="T25" fmla="*/ 14 h 23"/>
                  <a:gd name="T26" fmla="*/ 12 w 25"/>
                  <a:gd name="T27" fmla="*/ 15 h 23"/>
                  <a:gd name="T28" fmla="*/ 12 w 25"/>
                  <a:gd name="T29" fmla="*/ 19 h 23"/>
                  <a:gd name="T30" fmla="*/ 12 w 25"/>
                  <a:gd name="T31" fmla="*/ 15 h 23"/>
                  <a:gd name="T32" fmla="*/ 16 w 25"/>
                  <a:gd name="T33" fmla="*/ 12 h 23"/>
                  <a:gd name="T34" fmla="*/ 15 w 25"/>
                  <a:gd name="T35" fmla="*/ 9 h 23"/>
                  <a:gd name="T36" fmla="*/ 13 w 25"/>
                  <a:gd name="T37" fmla="*/ 8 h 23"/>
                  <a:gd name="T38" fmla="*/ 12 w 25"/>
                  <a:gd name="T3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3">
                    <a:moveTo>
                      <a:pt x="12" y="23"/>
                    </a:moveTo>
                    <a:cubicBezTo>
                      <a:pt x="12" y="23"/>
                      <a:pt x="12" y="23"/>
                      <a:pt x="12" y="23"/>
                    </a:cubicBezTo>
                    <a:cubicBezTo>
                      <a:pt x="9" y="23"/>
                      <a:pt x="6" y="22"/>
                      <a:pt x="4" y="20"/>
                    </a:cubicBezTo>
                    <a:cubicBezTo>
                      <a:pt x="1" y="17"/>
                      <a:pt x="0" y="14"/>
                      <a:pt x="0" y="11"/>
                    </a:cubicBezTo>
                    <a:cubicBezTo>
                      <a:pt x="0" y="8"/>
                      <a:pt x="2" y="5"/>
                      <a:pt x="4" y="3"/>
                    </a:cubicBezTo>
                    <a:cubicBezTo>
                      <a:pt x="7" y="1"/>
                      <a:pt x="10" y="0"/>
                      <a:pt x="13" y="0"/>
                    </a:cubicBezTo>
                    <a:cubicBezTo>
                      <a:pt x="16" y="0"/>
                      <a:pt x="19" y="1"/>
                      <a:pt x="21" y="4"/>
                    </a:cubicBezTo>
                    <a:cubicBezTo>
                      <a:pt x="24" y="6"/>
                      <a:pt x="25" y="9"/>
                      <a:pt x="25" y="12"/>
                    </a:cubicBezTo>
                    <a:cubicBezTo>
                      <a:pt x="24" y="18"/>
                      <a:pt x="19" y="23"/>
                      <a:pt x="12" y="23"/>
                    </a:cubicBezTo>
                    <a:close/>
                    <a:moveTo>
                      <a:pt x="12" y="8"/>
                    </a:moveTo>
                    <a:cubicBezTo>
                      <a:pt x="11" y="8"/>
                      <a:pt x="10" y="8"/>
                      <a:pt x="10" y="9"/>
                    </a:cubicBezTo>
                    <a:cubicBezTo>
                      <a:pt x="9" y="10"/>
                      <a:pt x="8" y="11"/>
                      <a:pt x="8" y="11"/>
                    </a:cubicBezTo>
                    <a:cubicBezTo>
                      <a:pt x="8" y="12"/>
                      <a:pt x="9" y="13"/>
                      <a:pt x="9" y="14"/>
                    </a:cubicBezTo>
                    <a:cubicBezTo>
                      <a:pt x="10" y="15"/>
                      <a:pt x="11" y="15"/>
                      <a:pt x="12" y="15"/>
                    </a:cubicBezTo>
                    <a:cubicBezTo>
                      <a:pt x="12" y="19"/>
                      <a:pt x="12" y="19"/>
                      <a:pt x="12" y="19"/>
                    </a:cubicBezTo>
                    <a:cubicBezTo>
                      <a:pt x="12" y="15"/>
                      <a:pt x="12" y="15"/>
                      <a:pt x="12" y="15"/>
                    </a:cubicBezTo>
                    <a:cubicBezTo>
                      <a:pt x="15" y="15"/>
                      <a:pt x="16" y="14"/>
                      <a:pt x="16" y="12"/>
                    </a:cubicBezTo>
                    <a:cubicBezTo>
                      <a:pt x="17" y="11"/>
                      <a:pt x="16" y="10"/>
                      <a:pt x="15" y="9"/>
                    </a:cubicBezTo>
                    <a:cubicBezTo>
                      <a:pt x="15" y="8"/>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8" name="Freeform 475"/>
              <p:cNvSpPr>
                <a:spLocks noEditPoints="1"/>
              </p:cNvSpPr>
              <p:nvPr/>
            </p:nvSpPr>
            <p:spPr bwMode="auto">
              <a:xfrm>
                <a:off x="-5084763" y="3052763"/>
                <a:ext cx="53975" cy="50800"/>
              </a:xfrm>
              <a:custGeom>
                <a:avLst/>
                <a:gdLst>
                  <a:gd name="T0" fmla="*/ 12 w 25"/>
                  <a:gd name="T1" fmla="*/ 24 h 24"/>
                  <a:gd name="T2" fmla="*/ 12 w 25"/>
                  <a:gd name="T3" fmla="*/ 24 h 24"/>
                  <a:gd name="T4" fmla="*/ 3 w 25"/>
                  <a:gd name="T5" fmla="*/ 20 h 24"/>
                  <a:gd name="T6" fmla="*/ 0 w 25"/>
                  <a:gd name="T7" fmla="*/ 11 h 24"/>
                  <a:gd name="T8" fmla="*/ 5 w 25"/>
                  <a:gd name="T9" fmla="*/ 3 h 24"/>
                  <a:gd name="T10" fmla="*/ 13 w 25"/>
                  <a:gd name="T11" fmla="*/ 1 h 24"/>
                  <a:gd name="T12" fmla="*/ 21 w 25"/>
                  <a:gd name="T13" fmla="*/ 5 h 24"/>
                  <a:gd name="T14" fmla="*/ 24 w 25"/>
                  <a:gd name="T15" fmla="*/ 13 h 24"/>
                  <a:gd name="T16" fmla="*/ 12 w 25"/>
                  <a:gd name="T17" fmla="*/ 24 h 24"/>
                  <a:gd name="T18" fmla="*/ 12 w 25"/>
                  <a:gd name="T19" fmla="*/ 9 h 24"/>
                  <a:gd name="T20" fmla="*/ 10 w 25"/>
                  <a:gd name="T21" fmla="*/ 9 h 24"/>
                  <a:gd name="T22" fmla="*/ 8 w 25"/>
                  <a:gd name="T23" fmla="*/ 12 h 24"/>
                  <a:gd name="T24" fmla="*/ 9 w 25"/>
                  <a:gd name="T25" fmla="*/ 14 h 24"/>
                  <a:gd name="T26" fmla="*/ 12 w 25"/>
                  <a:gd name="T27" fmla="*/ 16 h 24"/>
                  <a:gd name="T28" fmla="*/ 16 w 25"/>
                  <a:gd name="T29" fmla="*/ 13 h 24"/>
                  <a:gd name="T30" fmla="*/ 15 w 25"/>
                  <a:gd name="T31" fmla="*/ 10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2" y="24"/>
                      <a:pt x="12" y="24"/>
                      <a:pt x="12" y="24"/>
                    </a:cubicBezTo>
                    <a:cubicBezTo>
                      <a:pt x="8" y="24"/>
                      <a:pt x="5" y="22"/>
                      <a:pt x="3" y="20"/>
                    </a:cubicBezTo>
                    <a:cubicBezTo>
                      <a:pt x="1" y="17"/>
                      <a:pt x="0" y="14"/>
                      <a:pt x="0" y="11"/>
                    </a:cubicBezTo>
                    <a:cubicBezTo>
                      <a:pt x="0" y="8"/>
                      <a:pt x="2" y="5"/>
                      <a:pt x="5" y="3"/>
                    </a:cubicBezTo>
                    <a:cubicBezTo>
                      <a:pt x="7" y="1"/>
                      <a:pt x="10" y="0"/>
                      <a:pt x="13" y="1"/>
                    </a:cubicBezTo>
                    <a:cubicBezTo>
                      <a:pt x="17" y="1"/>
                      <a:pt x="19" y="2"/>
                      <a:pt x="21" y="5"/>
                    </a:cubicBezTo>
                    <a:cubicBezTo>
                      <a:pt x="24" y="7"/>
                      <a:pt x="25" y="10"/>
                      <a:pt x="24" y="13"/>
                    </a:cubicBezTo>
                    <a:cubicBezTo>
                      <a:pt x="24" y="19"/>
                      <a:pt x="19" y="24"/>
                      <a:pt x="12" y="24"/>
                    </a:cubicBezTo>
                    <a:close/>
                    <a:moveTo>
                      <a:pt x="12" y="9"/>
                    </a:moveTo>
                    <a:cubicBezTo>
                      <a:pt x="11" y="9"/>
                      <a:pt x="10" y="9"/>
                      <a:pt x="10" y="9"/>
                    </a:cubicBezTo>
                    <a:cubicBezTo>
                      <a:pt x="9" y="10"/>
                      <a:pt x="8" y="11"/>
                      <a:pt x="8" y="12"/>
                    </a:cubicBezTo>
                    <a:cubicBezTo>
                      <a:pt x="8" y="13"/>
                      <a:pt x="9" y="14"/>
                      <a:pt x="9" y="14"/>
                    </a:cubicBezTo>
                    <a:cubicBezTo>
                      <a:pt x="10" y="15"/>
                      <a:pt x="11" y="16"/>
                      <a:pt x="12" y="16"/>
                    </a:cubicBezTo>
                    <a:cubicBezTo>
                      <a:pt x="14" y="16"/>
                      <a:pt x="16" y="14"/>
                      <a:pt x="16" y="13"/>
                    </a:cubicBezTo>
                    <a:cubicBezTo>
                      <a:pt x="16" y="11"/>
                      <a:pt x="16" y="10"/>
                      <a:pt x="15"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9" name="Freeform 476"/>
              <p:cNvSpPr>
                <a:spLocks noEditPoints="1"/>
              </p:cNvSpPr>
              <p:nvPr/>
            </p:nvSpPr>
            <p:spPr bwMode="auto">
              <a:xfrm>
                <a:off x="-5118100" y="3170238"/>
                <a:ext cx="53975" cy="52388"/>
              </a:xfrm>
              <a:custGeom>
                <a:avLst/>
                <a:gdLst>
                  <a:gd name="T0" fmla="*/ 12 w 25"/>
                  <a:gd name="T1" fmla="*/ 24 h 24"/>
                  <a:gd name="T2" fmla="*/ 0 w 25"/>
                  <a:gd name="T3" fmla="*/ 13 h 24"/>
                  <a:gd name="T4" fmla="*/ 3 w 25"/>
                  <a:gd name="T5" fmla="*/ 4 h 24"/>
                  <a:gd name="T6" fmla="*/ 11 w 25"/>
                  <a:gd name="T7" fmla="*/ 0 h 24"/>
                  <a:gd name="T8" fmla="*/ 24 w 25"/>
                  <a:gd name="T9" fmla="*/ 11 h 24"/>
                  <a:gd name="T10" fmla="*/ 13 w 25"/>
                  <a:gd name="T11" fmla="*/ 24 h 24"/>
                  <a:gd name="T12" fmla="*/ 12 w 25"/>
                  <a:gd name="T13" fmla="*/ 24 h 24"/>
                  <a:gd name="T14" fmla="*/ 12 w 25"/>
                  <a:gd name="T15" fmla="*/ 8 h 24"/>
                  <a:gd name="T16" fmla="*/ 12 w 25"/>
                  <a:gd name="T17" fmla="*/ 8 h 24"/>
                  <a:gd name="T18" fmla="*/ 9 w 25"/>
                  <a:gd name="T19" fmla="*/ 9 h 24"/>
                  <a:gd name="T20" fmla="*/ 8 w 25"/>
                  <a:gd name="T21" fmla="*/ 12 h 24"/>
                  <a:gd name="T22" fmla="*/ 12 w 25"/>
                  <a:gd name="T23" fmla="*/ 16 h 24"/>
                  <a:gd name="T24" fmla="*/ 16 w 25"/>
                  <a:gd name="T25" fmla="*/ 12 h 24"/>
                  <a:gd name="T26" fmla="*/ 12 w 25"/>
                  <a:gd name="T2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2" y="24"/>
                    </a:moveTo>
                    <a:cubicBezTo>
                      <a:pt x="6" y="24"/>
                      <a:pt x="0" y="19"/>
                      <a:pt x="0" y="13"/>
                    </a:cubicBezTo>
                    <a:cubicBezTo>
                      <a:pt x="0" y="10"/>
                      <a:pt x="1" y="6"/>
                      <a:pt x="3" y="4"/>
                    </a:cubicBezTo>
                    <a:cubicBezTo>
                      <a:pt x="5" y="2"/>
                      <a:pt x="8" y="0"/>
                      <a:pt x="11" y="0"/>
                    </a:cubicBezTo>
                    <a:cubicBezTo>
                      <a:pt x="18" y="0"/>
                      <a:pt x="24" y="5"/>
                      <a:pt x="24" y="11"/>
                    </a:cubicBezTo>
                    <a:cubicBezTo>
                      <a:pt x="25" y="18"/>
                      <a:pt x="20" y="23"/>
                      <a:pt x="13" y="24"/>
                    </a:cubicBezTo>
                    <a:cubicBezTo>
                      <a:pt x="13" y="24"/>
                      <a:pt x="12" y="24"/>
                      <a:pt x="12" y="24"/>
                    </a:cubicBezTo>
                    <a:close/>
                    <a:moveTo>
                      <a:pt x="12" y="8"/>
                    </a:moveTo>
                    <a:cubicBezTo>
                      <a:pt x="12" y="8"/>
                      <a:pt x="12" y="8"/>
                      <a:pt x="12" y="8"/>
                    </a:cubicBezTo>
                    <a:cubicBezTo>
                      <a:pt x="11" y="8"/>
                      <a:pt x="10" y="9"/>
                      <a:pt x="9" y="9"/>
                    </a:cubicBezTo>
                    <a:cubicBezTo>
                      <a:pt x="8" y="10"/>
                      <a:pt x="8" y="11"/>
                      <a:pt x="8" y="12"/>
                    </a:cubicBezTo>
                    <a:cubicBezTo>
                      <a:pt x="8" y="15"/>
                      <a:pt x="10" y="16"/>
                      <a:pt x="12" y="16"/>
                    </a:cubicBezTo>
                    <a:cubicBezTo>
                      <a:pt x="15"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0" name="Freeform 477"/>
              <p:cNvSpPr>
                <a:spLocks noEditPoints="1"/>
              </p:cNvSpPr>
              <p:nvPr/>
            </p:nvSpPr>
            <p:spPr bwMode="auto">
              <a:xfrm>
                <a:off x="-5121275" y="3136900"/>
                <a:ext cx="52388" cy="50800"/>
              </a:xfrm>
              <a:custGeom>
                <a:avLst/>
                <a:gdLst>
                  <a:gd name="T0" fmla="*/ 12 w 24"/>
                  <a:gd name="T1" fmla="*/ 24 h 24"/>
                  <a:gd name="T2" fmla="*/ 0 w 24"/>
                  <a:gd name="T3" fmla="*/ 12 h 24"/>
                  <a:gd name="T4" fmla="*/ 3 w 24"/>
                  <a:gd name="T5" fmla="*/ 4 h 24"/>
                  <a:gd name="T6" fmla="*/ 12 w 24"/>
                  <a:gd name="T7" fmla="*/ 0 h 24"/>
                  <a:gd name="T8" fmla="*/ 24 w 24"/>
                  <a:gd name="T9" fmla="*/ 12 h 24"/>
                  <a:gd name="T10" fmla="*/ 13 w 24"/>
                  <a:gd name="T11" fmla="*/ 24 h 24"/>
                  <a:gd name="T12" fmla="*/ 12 w 24"/>
                  <a:gd name="T13" fmla="*/ 24 h 24"/>
                  <a:gd name="T14" fmla="*/ 12 w 24"/>
                  <a:gd name="T15" fmla="*/ 8 h 24"/>
                  <a:gd name="T16" fmla="*/ 9 w 24"/>
                  <a:gd name="T17" fmla="*/ 9 h 24"/>
                  <a:gd name="T18" fmla="*/ 8 w 24"/>
                  <a:gd name="T19" fmla="*/ 12 h 24"/>
                  <a:gd name="T20" fmla="*/ 12 w 24"/>
                  <a:gd name="T21" fmla="*/ 16 h 24"/>
                  <a:gd name="T22" fmla="*/ 16 w 24"/>
                  <a:gd name="T23" fmla="*/ 12 h 24"/>
                  <a:gd name="T24" fmla="*/ 12 w 24"/>
                  <a:gd name="T2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24">
                    <a:moveTo>
                      <a:pt x="12" y="24"/>
                    </a:moveTo>
                    <a:cubicBezTo>
                      <a:pt x="5" y="24"/>
                      <a:pt x="0" y="19"/>
                      <a:pt x="0" y="12"/>
                    </a:cubicBezTo>
                    <a:cubicBezTo>
                      <a:pt x="0" y="9"/>
                      <a:pt x="1" y="6"/>
                      <a:pt x="3" y="4"/>
                    </a:cubicBezTo>
                    <a:cubicBezTo>
                      <a:pt x="6" y="1"/>
                      <a:pt x="9" y="0"/>
                      <a:pt x="12" y="0"/>
                    </a:cubicBezTo>
                    <a:cubicBezTo>
                      <a:pt x="19" y="0"/>
                      <a:pt x="24" y="5"/>
                      <a:pt x="24" y="12"/>
                    </a:cubicBezTo>
                    <a:cubicBezTo>
                      <a:pt x="24" y="18"/>
                      <a:pt x="19" y="24"/>
                      <a:pt x="13" y="24"/>
                    </a:cubicBezTo>
                    <a:lnTo>
                      <a:pt x="12" y="24"/>
                    </a:lnTo>
                    <a:close/>
                    <a:moveTo>
                      <a:pt x="12" y="8"/>
                    </a:moveTo>
                    <a:cubicBezTo>
                      <a:pt x="11" y="8"/>
                      <a:pt x="10" y="8"/>
                      <a:pt x="9" y="9"/>
                    </a:cubicBezTo>
                    <a:cubicBezTo>
                      <a:pt x="9" y="10"/>
                      <a:pt x="8" y="11"/>
                      <a:pt x="8" y="12"/>
                    </a:cubicBezTo>
                    <a:cubicBezTo>
                      <a:pt x="8" y="14"/>
                      <a:pt x="10" y="16"/>
                      <a:pt x="12" y="16"/>
                    </a:cubicBezTo>
                    <a:cubicBezTo>
                      <a:pt x="14"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1" name="Freeform 478"/>
              <p:cNvSpPr>
                <a:spLocks noEditPoints="1"/>
              </p:cNvSpPr>
              <p:nvPr/>
            </p:nvSpPr>
            <p:spPr bwMode="auto">
              <a:xfrm>
                <a:off x="-5121275" y="3101975"/>
                <a:ext cx="52388" cy="50800"/>
              </a:xfrm>
              <a:custGeom>
                <a:avLst/>
                <a:gdLst>
                  <a:gd name="T0" fmla="*/ 12 w 24"/>
                  <a:gd name="T1" fmla="*/ 24 h 24"/>
                  <a:gd name="T2" fmla="*/ 3 w 24"/>
                  <a:gd name="T3" fmla="*/ 21 h 24"/>
                  <a:gd name="T4" fmla="*/ 0 w 24"/>
                  <a:gd name="T5" fmla="*/ 12 h 24"/>
                  <a:gd name="T6" fmla="*/ 12 w 24"/>
                  <a:gd name="T7" fmla="*/ 0 h 24"/>
                  <a:gd name="T8" fmla="*/ 24 w 24"/>
                  <a:gd name="T9" fmla="*/ 12 h 24"/>
                  <a:gd name="T10" fmla="*/ 21 w 24"/>
                  <a:gd name="T11" fmla="*/ 20 h 24"/>
                  <a:gd name="T12" fmla="*/ 12 w 24"/>
                  <a:gd name="T13" fmla="*/ 24 h 24"/>
                  <a:gd name="T14" fmla="*/ 12 w 24"/>
                  <a:gd name="T15" fmla="*/ 8 h 24"/>
                  <a:gd name="T16" fmla="*/ 8 w 24"/>
                  <a:gd name="T17" fmla="*/ 12 h 24"/>
                  <a:gd name="T18" fmla="*/ 9 w 24"/>
                  <a:gd name="T19" fmla="*/ 15 h 24"/>
                  <a:gd name="T20" fmla="*/ 12 w 24"/>
                  <a:gd name="T21" fmla="*/ 16 h 24"/>
                  <a:gd name="T22" fmla="*/ 12 w 24"/>
                  <a:gd name="T23" fmla="*/ 20 h 24"/>
                  <a:gd name="T24" fmla="*/ 12 w 24"/>
                  <a:gd name="T25" fmla="*/ 16 h 24"/>
                  <a:gd name="T26" fmla="*/ 15 w 24"/>
                  <a:gd name="T27" fmla="*/ 15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9" y="24"/>
                      <a:pt x="6" y="23"/>
                      <a:pt x="3" y="21"/>
                    </a:cubicBezTo>
                    <a:cubicBezTo>
                      <a:pt x="1" y="18"/>
                      <a:pt x="0" y="15"/>
                      <a:pt x="0" y="12"/>
                    </a:cubicBezTo>
                    <a:cubicBezTo>
                      <a:pt x="0" y="5"/>
                      <a:pt x="6" y="0"/>
                      <a:pt x="12" y="0"/>
                    </a:cubicBezTo>
                    <a:cubicBezTo>
                      <a:pt x="19" y="0"/>
                      <a:pt x="24" y="6"/>
                      <a:pt x="24" y="12"/>
                    </a:cubicBezTo>
                    <a:cubicBezTo>
                      <a:pt x="24" y="15"/>
                      <a:pt x="23" y="18"/>
                      <a:pt x="21" y="20"/>
                    </a:cubicBezTo>
                    <a:cubicBezTo>
                      <a:pt x="18" y="23"/>
                      <a:pt x="15" y="24"/>
                      <a:pt x="12" y="24"/>
                    </a:cubicBezTo>
                    <a:close/>
                    <a:moveTo>
                      <a:pt x="12" y="8"/>
                    </a:moveTo>
                    <a:cubicBezTo>
                      <a:pt x="10" y="8"/>
                      <a:pt x="8" y="10"/>
                      <a:pt x="8" y="12"/>
                    </a:cubicBezTo>
                    <a:cubicBezTo>
                      <a:pt x="8" y="13"/>
                      <a:pt x="8" y="14"/>
                      <a:pt x="9" y="15"/>
                    </a:cubicBezTo>
                    <a:cubicBezTo>
                      <a:pt x="10" y="16"/>
                      <a:pt x="11" y="16"/>
                      <a:pt x="12" y="16"/>
                    </a:cubicBezTo>
                    <a:cubicBezTo>
                      <a:pt x="12" y="20"/>
                      <a:pt x="12" y="20"/>
                      <a:pt x="12" y="20"/>
                    </a:cubicBezTo>
                    <a:cubicBezTo>
                      <a:pt x="12" y="16"/>
                      <a:pt x="12" y="16"/>
                      <a:pt x="12" y="16"/>
                    </a:cubicBezTo>
                    <a:cubicBezTo>
                      <a:pt x="13" y="16"/>
                      <a:pt x="14" y="16"/>
                      <a:pt x="15" y="15"/>
                    </a:cubicBezTo>
                    <a:cubicBezTo>
                      <a:pt x="15" y="14"/>
                      <a:pt x="16" y="13"/>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2" name="Freeform 479"/>
              <p:cNvSpPr>
                <a:spLocks noEditPoints="1"/>
              </p:cNvSpPr>
              <p:nvPr/>
            </p:nvSpPr>
            <p:spPr bwMode="auto">
              <a:xfrm>
                <a:off x="-5121275" y="3065463"/>
                <a:ext cx="53975" cy="53975"/>
              </a:xfrm>
              <a:custGeom>
                <a:avLst/>
                <a:gdLst>
                  <a:gd name="T0" fmla="*/ 13 w 25"/>
                  <a:gd name="T1" fmla="*/ 25 h 25"/>
                  <a:gd name="T2" fmla="*/ 12 w 25"/>
                  <a:gd name="T3" fmla="*/ 25 h 25"/>
                  <a:gd name="T4" fmla="*/ 4 w 25"/>
                  <a:gd name="T5" fmla="*/ 21 h 25"/>
                  <a:gd name="T6" fmla="*/ 1 w 25"/>
                  <a:gd name="T7" fmla="*/ 17 h 25"/>
                  <a:gd name="T8" fmla="*/ 1 w 25"/>
                  <a:gd name="T9" fmla="*/ 17 h 25"/>
                  <a:gd name="T10" fmla="*/ 0 w 25"/>
                  <a:gd name="T11" fmla="*/ 12 h 25"/>
                  <a:gd name="T12" fmla="*/ 14 w 25"/>
                  <a:gd name="T13" fmla="*/ 1 h 25"/>
                  <a:gd name="T14" fmla="*/ 25 w 25"/>
                  <a:gd name="T15" fmla="*/ 14 h 25"/>
                  <a:gd name="T16" fmla="*/ 23 w 25"/>
                  <a:gd name="T17" fmla="*/ 18 h 25"/>
                  <a:gd name="T18" fmla="*/ 21 w 25"/>
                  <a:gd name="T19" fmla="*/ 22 h 25"/>
                  <a:gd name="T20" fmla="*/ 13 w 25"/>
                  <a:gd name="T21" fmla="*/ 25 h 25"/>
                  <a:gd name="T22" fmla="*/ 9 w 25"/>
                  <a:gd name="T23" fmla="*/ 14 h 25"/>
                  <a:gd name="T24" fmla="*/ 10 w 25"/>
                  <a:gd name="T25" fmla="*/ 16 h 25"/>
                  <a:gd name="T26" fmla="*/ 12 w 25"/>
                  <a:gd name="T27" fmla="*/ 17 h 25"/>
                  <a:gd name="T28" fmla="*/ 13 w 25"/>
                  <a:gd name="T29" fmla="*/ 17 h 25"/>
                  <a:gd name="T30" fmla="*/ 15 w 25"/>
                  <a:gd name="T31" fmla="*/ 16 h 25"/>
                  <a:gd name="T32" fmla="*/ 16 w 25"/>
                  <a:gd name="T33" fmla="*/ 15 h 25"/>
                  <a:gd name="T34" fmla="*/ 16 w 25"/>
                  <a:gd name="T35" fmla="*/ 15 h 25"/>
                  <a:gd name="T36" fmla="*/ 17 w 25"/>
                  <a:gd name="T37" fmla="*/ 13 h 25"/>
                  <a:gd name="T38" fmla="*/ 13 w 25"/>
                  <a:gd name="T39" fmla="*/ 9 h 25"/>
                  <a:gd name="T40" fmla="*/ 9 w 25"/>
                  <a:gd name="T41" fmla="*/ 13 h 25"/>
                  <a:gd name="T42" fmla="*/ 9 w 25"/>
                  <a:gd name="T43"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5">
                    <a:moveTo>
                      <a:pt x="13" y="25"/>
                    </a:moveTo>
                    <a:cubicBezTo>
                      <a:pt x="12" y="25"/>
                      <a:pt x="12" y="25"/>
                      <a:pt x="12" y="25"/>
                    </a:cubicBezTo>
                    <a:cubicBezTo>
                      <a:pt x="9" y="25"/>
                      <a:pt x="6" y="23"/>
                      <a:pt x="4" y="21"/>
                    </a:cubicBezTo>
                    <a:cubicBezTo>
                      <a:pt x="3" y="20"/>
                      <a:pt x="2" y="19"/>
                      <a:pt x="1" y="17"/>
                    </a:cubicBezTo>
                    <a:cubicBezTo>
                      <a:pt x="1" y="17"/>
                      <a:pt x="1" y="17"/>
                      <a:pt x="1" y="17"/>
                    </a:cubicBezTo>
                    <a:cubicBezTo>
                      <a:pt x="1" y="15"/>
                      <a:pt x="0" y="14"/>
                      <a:pt x="0" y="12"/>
                    </a:cubicBezTo>
                    <a:cubicBezTo>
                      <a:pt x="1" y="5"/>
                      <a:pt x="7" y="0"/>
                      <a:pt x="14" y="1"/>
                    </a:cubicBezTo>
                    <a:cubicBezTo>
                      <a:pt x="20" y="1"/>
                      <a:pt x="25" y="7"/>
                      <a:pt x="25" y="14"/>
                    </a:cubicBezTo>
                    <a:cubicBezTo>
                      <a:pt x="25" y="15"/>
                      <a:pt x="24" y="17"/>
                      <a:pt x="23" y="18"/>
                    </a:cubicBezTo>
                    <a:cubicBezTo>
                      <a:pt x="23" y="20"/>
                      <a:pt x="22" y="21"/>
                      <a:pt x="21" y="22"/>
                    </a:cubicBezTo>
                    <a:cubicBezTo>
                      <a:pt x="19" y="24"/>
                      <a:pt x="16" y="25"/>
                      <a:pt x="13" y="25"/>
                    </a:cubicBezTo>
                    <a:close/>
                    <a:moveTo>
                      <a:pt x="9" y="14"/>
                    </a:moveTo>
                    <a:cubicBezTo>
                      <a:pt x="9" y="15"/>
                      <a:pt x="9" y="15"/>
                      <a:pt x="10" y="16"/>
                    </a:cubicBezTo>
                    <a:cubicBezTo>
                      <a:pt x="10" y="16"/>
                      <a:pt x="11" y="17"/>
                      <a:pt x="12" y="17"/>
                    </a:cubicBezTo>
                    <a:cubicBezTo>
                      <a:pt x="13" y="17"/>
                      <a:pt x="13" y="17"/>
                      <a:pt x="13" y="17"/>
                    </a:cubicBezTo>
                    <a:cubicBezTo>
                      <a:pt x="14" y="17"/>
                      <a:pt x="15" y="16"/>
                      <a:pt x="15" y="16"/>
                    </a:cubicBezTo>
                    <a:cubicBezTo>
                      <a:pt x="16" y="15"/>
                      <a:pt x="16" y="15"/>
                      <a:pt x="16" y="15"/>
                    </a:cubicBezTo>
                    <a:cubicBezTo>
                      <a:pt x="16" y="15"/>
                      <a:pt x="16" y="15"/>
                      <a:pt x="16" y="15"/>
                    </a:cubicBezTo>
                    <a:cubicBezTo>
                      <a:pt x="16" y="14"/>
                      <a:pt x="17" y="14"/>
                      <a:pt x="17" y="13"/>
                    </a:cubicBezTo>
                    <a:cubicBezTo>
                      <a:pt x="17" y="11"/>
                      <a:pt x="15" y="9"/>
                      <a:pt x="13" y="9"/>
                    </a:cubicBezTo>
                    <a:cubicBezTo>
                      <a:pt x="11" y="9"/>
                      <a:pt x="9" y="10"/>
                      <a:pt x="9" y="13"/>
                    </a:cubicBezTo>
                    <a:cubicBezTo>
                      <a:pt x="9" y="13"/>
                      <a:pt x="9" y="14"/>
                      <a:pt x="9"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3" name="Freeform 480"/>
              <p:cNvSpPr>
                <a:spLocks noEditPoints="1"/>
              </p:cNvSpPr>
              <p:nvPr/>
            </p:nvSpPr>
            <p:spPr bwMode="auto">
              <a:xfrm>
                <a:off x="-5154613" y="3152775"/>
                <a:ext cx="53975" cy="53975"/>
              </a:xfrm>
              <a:custGeom>
                <a:avLst/>
                <a:gdLst>
                  <a:gd name="T0" fmla="*/ 12 w 25"/>
                  <a:gd name="T1" fmla="*/ 25 h 25"/>
                  <a:gd name="T2" fmla="*/ 0 w 25"/>
                  <a:gd name="T3" fmla="*/ 14 h 25"/>
                  <a:gd name="T4" fmla="*/ 3 w 25"/>
                  <a:gd name="T5" fmla="*/ 4 h 25"/>
                  <a:gd name="T6" fmla="*/ 12 w 25"/>
                  <a:gd name="T7" fmla="*/ 0 h 25"/>
                  <a:gd name="T8" fmla="*/ 12 w 25"/>
                  <a:gd name="T9" fmla="*/ 0 h 25"/>
                  <a:gd name="T10" fmla="*/ 24 w 25"/>
                  <a:gd name="T11" fmla="*/ 12 h 25"/>
                  <a:gd name="T12" fmla="*/ 13 w 25"/>
                  <a:gd name="T13" fmla="*/ 25 h 25"/>
                  <a:gd name="T14" fmla="*/ 12 w 25"/>
                  <a:gd name="T15" fmla="*/ 25 h 25"/>
                  <a:gd name="T16" fmla="*/ 12 w 25"/>
                  <a:gd name="T17" fmla="*/ 9 h 25"/>
                  <a:gd name="T18" fmla="*/ 9 w 25"/>
                  <a:gd name="T19" fmla="*/ 10 h 25"/>
                  <a:gd name="T20" fmla="*/ 8 w 25"/>
                  <a:gd name="T21" fmla="*/ 13 h 25"/>
                  <a:gd name="T22" fmla="*/ 13 w 25"/>
                  <a:gd name="T23" fmla="*/ 17 h 25"/>
                  <a:gd name="T24" fmla="*/ 16 w 25"/>
                  <a:gd name="T25" fmla="*/ 13 h 25"/>
                  <a:gd name="T26" fmla="*/ 12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2" y="25"/>
                    </a:moveTo>
                    <a:cubicBezTo>
                      <a:pt x="6" y="25"/>
                      <a:pt x="1" y="20"/>
                      <a:pt x="0" y="14"/>
                    </a:cubicBezTo>
                    <a:cubicBezTo>
                      <a:pt x="0" y="10"/>
                      <a:pt x="1" y="7"/>
                      <a:pt x="3" y="4"/>
                    </a:cubicBezTo>
                    <a:cubicBezTo>
                      <a:pt x="6" y="2"/>
                      <a:pt x="9" y="1"/>
                      <a:pt x="12" y="0"/>
                    </a:cubicBezTo>
                    <a:cubicBezTo>
                      <a:pt x="12" y="0"/>
                      <a:pt x="12" y="0"/>
                      <a:pt x="12" y="0"/>
                    </a:cubicBezTo>
                    <a:cubicBezTo>
                      <a:pt x="19" y="0"/>
                      <a:pt x="24" y="6"/>
                      <a:pt x="24" y="12"/>
                    </a:cubicBezTo>
                    <a:cubicBezTo>
                      <a:pt x="25" y="19"/>
                      <a:pt x="20" y="25"/>
                      <a:pt x="13" y="25"/>
                    </a:cubicBezTo>
                    <a:lnTo>
                      <a:pt x="12" y="25"/>
                    </a:lnTo>
                    <a:close/>
                    <a:moveTo>
                      <a:pt x="12" y="9"/>
                    </a:moveTo>
                    <a:cubicBezTo>
                      <a:pt x="11" y="9"/>
                      <a:pt x="10" y="9"/>
                      <a:pt x="9" y="10"/>
                    </a:cubicBezTo>
                    <a:cubicBezTo>
                      <a:pt x="9" y="11"/>
                      <a:pt x="8" y="12"/>
                      <a:pt x="8" y="13"/>
                    </a:cubicBezTo>
                    <a:cubicBezTo>
                      <a:pt x="8" y="16"/>
                      <a:pt x="10" y="17"/>
                      <a:pt x="13" y="17"/>
                    </a:cubicBezTo>
                    <a:cubicBezTo>
                      <a:pt x="15" y="17"/>
                      <a:pt x="17" y="15"/>
                      <a:pt x="16" y="13"/>
                    </a:cubicBezTo>
                    <a:cubicBezTo>
                      <a:pt x="16" y="10"/>
                      <a:pt x="14"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4" name="Freeform 481"/>
              <p:cNvSpPr>
                <a:spLocks noEditPoints="1"/>
              </p:cNvSpPr>
              <p:nvPr/>
            </p:nvSpPr>
            <p:spPr bwMode="auto">
              <a:xfrm>
                <a:off x="-5219700" y="3101975"/>
                <a:ext cx="79375" cy="85725"/>
              </a:xfrm>
              <a:custGeom>
                <a:avLst/>
                <a:gdLst>
                  <a:gd name="T0" fmla="*/ 19 w 37"/>
                  <a:gd name="T1" fmla="*/ 40 h 40"/>
                  <a:gd name="T2" fmla="*/ 1 w 37"/>
                  <a:gd name="T3" fmla="*/ 21 h 40"/>
                  <a:gd name="T4" fmla="*/ 1 w 37"/>
                  <a:gd name="T5" fmla="*/ 17 h 40"/>
                  <a:gd name="T6" fmla="*/ 2 w 37"/>
                  <a:gd name="T7" fmla="*/ 13 h 40"/>
                  <a:gd name="T8" fmla="*/ 6 w 37"/>
                  <a:gd name="T9" fmla="*/ 6 h 40"/>
                  <a:gd name="T10" fmla="*/ 19 w 37"/>
                  <a:gd name="T11" fmla="*/ 1 h 40"/>
                  <a:gd name="T12" fmla="*/ 32 w 37"/>
                  <a:gd name="T13" fmla="*/ 7 h 40"/>
                  <a:gd name="T14" fmla="*/ 36 w 37"/>
                  <a:gd name="T15" fmla="*/ 13 h 40"/>
                  <a:gd name="T16" fmla="*/ 37 w 37"/>
                  <a:gd name="T17" fmla="*/ 16 h 40"/>
                  <a:gd name="T18" fmla="*/ 37 w 37"/>
                  <a:gd name="T19" fmla="*/ 20 h 40"/>
                  <a:gd name="T20" fmla="*/ 19 w 37"/>
                  <a:gd name="T21" fmla="*/ 40 h 40"/>
                  <a:gd name="T22" fmla="*/ 19 w 37"/>
                  <a:gd name="T23" fmla="*/ 9 h 40"/>
                  <a:gd name="T24" fmla="*/ 12 w 37"/>
                  <a:gd name="T25" fmla="*/ 12 h 40"/>
                  <a:gd name="T26" fmla="*/ 9 w 37"/>
                  <a:gd name="T27" fmla="*/ 16 h 40"/>
                  <a:gd name="T28" fmla="*/ 9 w 37"/>
                  <a:gd name="T29" fmla="*/ 18 h 40"/>
                  <a:gd name="T30" fmla="*/ 9 w 37"/>
                  <a:gd name="T31" fmla="*/ 20 h 40"/>
                  <a:gd name="T32" fmla="*/ 19 w 37"/>
                  <a:gd name="T33" fmla="*/ 32 h 40"/>
                  <a:gd name="T34" fmla="*/ 29 w 37"/>
                  <a:gd name="T35" fmla="*/ 20 h 40"/>
                  <a:gd name="T36" fmla="*/ 29 w 37"/>
                  <a:gd name="T37" fmla="*/ 18 h 40"/>
                  <a:gd name="T38" fmla="*/ 28 w 37"/>
                  <a:gd name="T39" fmla="*/ 16 h 40"/>
                  <a:gd name="T40" fmla="*/ 26 w 37"/>
                  <a:gd name="T41" fmla="*/ 12 h 40"/>
                  <a:gd name="T42" fmla="*/ 19 w 37"/>
                  <a:gd name="T43"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40">
                    <a:moveTo>
                      <a:pt x="19" y="40"/>
                    </a:moveTo>
                    <a:cubicBezTo>
                      <a:pt x="9" y="40"/>
                      <a:pt x="1" y="32"/>
                      <a:pt x="1" y="21"/>
                    </a:cubicBezTo>
                    <a:cubicBezTo>
                      <a:pt x="0" y="19"/>
                      <a:pt x="1" y="18"/>
                      <a:pt x="1" y="17"/>
                    </a:cubicBezTo>
                    <a:cubicBezTo>
                      <a:pt x="1" y="15"/>
                      <a:pt x="1" y="14"/>
                      <a:pt x="2" y="13"/>
                    </a:cubicBezTo>
                    <a:cubicBezTo>
                      <a:pt x="3" y="10"/>
                      <a:pt x="4" y="8"/>
                      <a:pt x="6" y="6"/>
                    </a:cubicBezTo>
                    <a:cubicBezTo>
                      <a:pt x="9" y="2"/>
                      <a:pt x="14" y="0"/>
                      <a:pt x="19" y="1"/>
                    </a:cubicBezTo>
                    <a:cubicBezTo>
                      <a:pt x="24" y="1"/>
                      <a:pt x="29" y="3"/>
                      <a:pt x="32" y="7"/>
                    </a:cubicBezTo>
                    <a:cubicBezTo>
                      <a:pt x="34" y="9"/>
                      <a:pt x="35" y="11"/>
                      <a:pt x="36" y="13"/>
                    </a:cubicBezTo>
                    <a:cubicBezTo>
                      <a:pt x="36" y="14"/>
                      <a:pt x="36" y="15"/>
                      <a:pt x="37" y="16"/>
                    </a:cubicBezTo>
                    <a:cubicBezTo>
                      <a:pt x="37" y="18"/>
                      <a:pt x="37" y="19"/>
                      <a:pt x="37" y="20"/>
                    </a:cubicBezTo>
                    <a:cubicBezTo>
                      <a:pt x="37" y="31"/>
                      <a:pt x="29" y="40"/>
                      <a:pt x="19" y="40"/>
                    </a:cubicBezTo>
                    <a:close/>
                    <a:moveTo>
                      <a:pt x="19" y="9"/>
                    </a:moveTo>
                    <a:cubicBezTo>
                      <a:pt x="16" y="9"/>
                      <a:pt x="14" y="10"/>
                      <a:pt x="12" y="12"/>
                    </a:cubicBezTo>
                    <a:cubicBezTo>
                      <a:pt x="11" y="13"/>
                      <a:pt x="10" y="14"/>
                      <a:pt x="9" y="16"/>
                    </a:cubicBezTo>
                    <a:cubicBezTo>
                      <a:pt x="9" y="16"/>
                      <a:pt x="9" y="17"/>
                      <a:pt x="9" y="18"/>
                    </a:cubicBezTo>
                    <a:cubicBezTo>
                      <a:pt x="9" y="19"/>
                      <a:pt x="9" y="19"/>
                      <a:pt x="9" y="20"/>
                    </a:cubicBezTo>
                    <a:cubicBezTo>
                      <a:pt x="9" y="27"/>
                      <a:pt x="13" y="32"/>
                      <a:pt x="19" y="32"/>
                    </a:cubicBezTo>
                    <a:cubicBezTo>
                      <a:pt x="25" y="32"/>
                      <a:pt x="29" y="26"/>
                      <a:pt x="29" y="20"/>
                    </a:cubicBezTo>
                    <a:cubicBezTo>
                      <a:pt x="29" y="20"/>
                      <a:pt x="29" y="19"/>
                      <a:pt x="29" y="18"/>
                    </a:cubicBezTo>
                    <a:cubicBezTo>
                      <a:pt x="29" y="17"/>
                      <a:pt x="28" y="16"/>
                      <a:pt x="28" y="16"/>
                    </a:cubicBezTo>
                    <a:cubicBezTo>
                      <a:pt x="28" y="14"/>
                      <a:pt x="27" y="13"/>
                      <a:pt x="26" y="12"/>
                    </a:cubicBezTo>
                    <a:cubicBezTo>
                      <a:pt x="24" y="10"/>
                      <a:pt x="22" y="9"/>
                      <a:pt x="19"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5" name="Freeform 482"/>
              <p:cNvSpPr>
                <a:spLocks noEditPoints="1"/>
              </p:cNvSpPr>
              <p:nvPr/>
            </p:nvSpPr>
            <p:spPr bwMode="auto">
              <a:xfrm>
                <a:off x="-5154613" y="3119438"/>
                <a:ext cx="50800" cy="53975"/>
              </a:xfrm>
              <a:custGeom>
                <a:avLst/>
                <a:gdLst>
                  <a:gd name="T0" fmla="*/ 12 w 24"/>
                  <a:gd name="T1" fmla="*/ 25 h 25"/>
                  <a:gd name="T2" fmla="*/ 0 w 24"/>
                  <a:gd name="T3" fmla="*/ 12 h 25"/>
                  <a:gd name="T4" fmla="*/ 0 w 24"/>
                  <a:gd name="T5" fmla="*/ 7 h 25"/>
                  <a:gd name="T6" fmla="*/ 1 w 24"/>
                  <a:gd name="T7" fmla="*/ 7 h 25"/>
                  <a:gd name="T8" fmla="*/ 3 w 24"/>
                  <a:gd name="T9" fmla="*/ 3 h 25"/>
                  <a:gd name="T10" fmla="*/ 12 w 24"/>
                  <a:gd name="T11" fmla="*/ 0 h 25"/>
                  <a:gd name="T12" fmla="*/ 12 w 24"/>
                  <a:gd name="T13" fmla="*/ 0 h 25"/>
                  <a:gd name="T14" fmla="*/ 20 w 24"/>
                  <a:gd name="T15" fmla="*/ 3 h 25"/>
                  <a:gd name="T16" fmla="*/ 23 w 24"/>
                  <a:gd name="T17" fmla="*/ 7 h 25"/>
                  <a:gd name="T18" fmla="*/ 24 w 24"/>
                  <a:gd name="T19" fmla="*/ 12 h 25"/>
                  <a:gd name="T20" fmla="*/ 12 w 24"/>
                  <a:gd name="T21" fmla="*/ 25 h 25"/>
                  <a:gd name="T22" fmla="*/ 8 w 24"/>
                  <a:gd name="T23" fmla="*/ 10 h 25"/>
                  <a:gd name="T24" fmla="*/ 8 w 24"/>
                  <a:gd name="T25" fmla="*/ 12 h 25"/>
                  <a:gd name="T26" fmla="*/ 12 w 24"/>
                  <a:gd name="T27" fmla="*/ 16 h 25"/>
                  <a:gd name="T28" fmla="*/ 12 w 24"/>
                  <a:gd name="T29" fmla="*/ 16 h 25"/>
                  <a:gd name="T30" fmla="*/ 16 w 24"/>
                  <a:gd name="T31" fmla="*/ 12 h 25"/>
                  <a:gd name="T32" fmla="*/ 15 w 24"/>
                  <a:gd name="T33" fmla="*/ 10 h 25"/>
                  <a:gd name="T34" fmla="*/ 15 w 24"/>
                  <a:gd name="T35" fmla="*/ 10 h 25"/>
                  <a:gd name="T36" fmla="*/ 15 w 24"/>
                  <a:gd name="T37" fmla="*/ 9 h 25"/>
                  <a:gd name="T38" fmla="*/ 12 w 24"/>
                  <a:gd name="T39" fmla="*/ 8 h 25"/>
                  <a:gd name="T40" fmla="*/ 12 w 24"/>
                  <a:gd name="T41" fmla="*/ 8 h 25"/>
                  <a:gd name="T42" fmla="*/ 9 w 24"/>
                  <a:gd name="T43" fmla="*/ 9 h 25"/>
                  <a:gd name="T44" fmla="*/ 8 w 24"/>
                  <a:gd name="T45" fmla="*/ 1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5">
                    <a:moveTo>
                      <a:pt x="12" y="25"/>
                    </a:moveTo>
                    <a:cubicBezTo>
                      <a:pt x="5" y="25"/>
                      <a:pt x="0" y="19"/>
                      <a:pt x="0" y="12"/>
                    </a:cubicBezTo>
                    <a:cubicBezTo>
                      <a:pt x="0" y="11"/>
                      <a:pt x="0" y="9"/>
                      <a:pt x="0" y="7"/>
                    </a:cubicBezTo>
                    <a:cubicBezTo>
                      <a:pt x="1" y="7"/>
                      <a:pt x="1" y="7"/>
                      <a:pt x="1" y="7"/>
                    </a:cubicBezTo>
                    <a:cubicBezTo>
                      <a:pt x="1" y="6"/>
                      <a:pt x="2" y="4"/>
                      <a:pt x="3" y="3"/>
                    </a:cubicBezTo>
                    <a:cubicBezTo>
                      <a:pt x="5" y="1"/>
                      <a:pt x="8" y="0"/>
                      <a:pt x="12" y="0"/>
                    </a:cubicBezTo>
                    <a:cubicBezTo>
                      <a:pt x="12" y="0"/>
                      <a:pt x="12" y="0"/>
                      <a:pt x="12" y="0"/>
                    </a:cubicBezTo>
                    <a:cubicBezTo>
                      <a:pt x="15" y="0"/>
                      <a:pt x="18" y="1"/>
                      <a:pt x="20" y="3"/>
                    </a:cubicBezTo>
                    <a:cubicBezTo>
                      <a:pt x="22" y="5"/>
                      <a:pt x="22" y="6"/>
                      <a:pt x="23" y="7"/>
                    </a:cubicBezTo>
                    <a:cubicBezTo>
                      <a:pt x="24" y="9"/>
                      <a:pt x="24" y="10"/>
                      <a:pt x="24" y="12"/>
                    </a:cubicBezTo>
                    <a:cubicBezTo>
                      <a:pt x="24" y="19"/>
                      <a:pt x="19" y="24"/>
                      <a:pt x="12" y="25"/>
                    </a:cubicBezTo>
                    <a:close/>
                    <a:moveTo>
                      <a:pt x="8" y="10"/>
                    </a:moveTo>
                    <a:cubicBezTo>
                      <a:pt x="8" y="11"/>
                      <a:pt x="8" y="11"/>
                      <a:pt x="8" y="12"/>
                    </a:cubicBezTo>
                    <a:cubicBezTo>
                      <a:pt x="8" y="15"/>
                      <a:pt x="10" y="16"/>
                      <a:pt x="12" y="16"/>
                    </a:cubicBezTo>
                    <a:cubicBezTo>
                      <a:pt x="12" y="16"/>
                      <a:pt x="12" y="16"/>
                      <a:pt x="12" y="16"/>
                    </a:cubicBezTo>
                    <a:cubicBezTo>
                      <a:pt x="14" y="16"/>
                      <a:pt x="16" y="14"/>
                      <a:pt x="16" y="12"/>
                    </a:cubicBezTo>
                    <a:cubicBezTo>
                      <a:pt x="16" y="12"/>
                      <a:pt x="16" y="11"/>
                      <a:pt x="15" y="10"/>
                    </a:cubicBezTo>
                    <a:cubicBezTo>
                      <a:pt x="15" y="10"/>
                      <a:pt x="15" y="10"/>
                      <a:pt x="15" y="10"/>
                    </a:cubicBezTo>
                    <a:cubicBezTo>
                      <a:pt x="15" y="10"/>
                      <a:pt x="15" y="9"/>
                      <a:pt x="15" y="9"/>
                    </a:cubicBezTo>
                    <a:cubicBezTo>
                      <a:pt x="14" y="8"/>
                      <a:pt x="13" y="8"/>
                      <a:pt x="12" y="8"/>
                    </a:cubicBezTo>
                    <a:cubicBezTo>
                      <a:pt x="12" y="8"/>
                      <a:pt x="12" y="8"/>
                      <a:pt x="12" y="8"/>
                    </a:cubicBezTo>
                    <a:cubicBezTo>
                      <a:pt x="11" y="8"/>
                      <a:pt x="10" y="8"/>
                      <a:pt x="9" y="9"/>
                    </a:cubicBezTo>
                    <a:cubicBezTo>
                      <a:pt x="9" y="9"/>
                      <a:pt x="8" y="10"/>
                      <a:pt x="8"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6" name="Freeform 483"/>
              <p:cNvSpPr>
                <a:spLocks noEditPoints="1"/>
              </p:cNvSpPr>
              <p:nvPr/>
            </p:nvSpPr>
            <p:spPr bwMode="auto">
              <a:xfrm>
                <a:off x="-5154613" y="3082925"/>
                <a:ext cx="50800" cy="53975"/>
              </a:xfrm>
              <a:custGeom>
                <a:avLst/>
                <a:gdLst>
                  <a:gd name="T0" fmla="*/ 12 w 24"/>
                  <a:gd name="T1" fmla="*/ 25 h 25"/>
                  <a:gd name="T2" fmla="*/ 12 w 24"/>
                  <a:gd name="T3" fmla="*/ 25 h 25"/>
                  <a:gd name="T4" fmla="*/ 3 w 24"/>
                  <a:gd name="T5" fmla="*/ 21 h 25"/>
                  <a:gd name="T6" fmla="*/ 0 w 24"/>
                  <a:gd name="T7" fmla="*/ 12 h 25"/>
                  <a:gd name="T8" fmla="*/ 4 w 24"/>
                  <a:gd name="T9" fmla="*/ 3 h 25"/>
                  <a:gd name="T10" fmla="*/ 13 w 24"/>
                  <a:gd name="T11" fmla="*/ 0 h 25"/>
                  <a:gd name="T12" fmla="*/ 21 w 24"/>
                  <a:gd name="T13" fmla="*/ 4 h 25"/>
                  <a:gd name="T14" fmla="*/ 24 w 24"/>
                  <a:gd name="T15" fmla="*/ 13 h 25"/>
                  <a:gd name="T16" fmla="*/ 12 w 24"/>
                  <a:gd name="T17" fmla="*/ 25 h 25"/>
                  <a:gd name="T18" fmla="*/ 12 w 24"/>
                  <a:gd name="T19" fmla="*/ 8 h 25"/>
                  <a:gd name="T20" fmla="*/ 9 w 24"/>
                  <a:gd name="T21" fmla="*/ 9 h 25"/>
                  <a:gd name="T22" fmla="*/ 8 w 24"/>
                  <a:gd name="T23" fmla="*/ 12 h 25"/>
                  <a:gd name="T24" fmla="*/ 9 w 24"/>
                  <a:gd name="T25" fmla="*/ 16 h 25"/>
                  <a:gd name="T26" fmla="*/ 12 w 24"/>
                  <a:gd name="T27" fmla="*/ 17 h 25"/>
                  <a:gd name="T28" fmla="*/ 12 w 24"/>
                  <a:gd name="T29" fmla="*/ 21 h 25"/>
                  <a:gd name="T30" fmla="*/ 12 w 24"/>
                  <a:gd name="T31" fmla="*/ 17 h 25"/>
                  <a:gd name="T32" fmla="*/ 16 w 24"/>
                  <a:gd name="T33" fmla="*/ 13 h 25"/>
                  <a:gd name="T34" fmla="*/ 15 w 24"/>
                  <a:gd name="T35" fmla="*/ 9 h 25"/>
                  <a:gd name="T36" fmla="*/ 12 w 24"/>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2" y="25"/>
                      <a:pt x="12" y="25"/>
                      <a:pt x="12" y="25"/>
                    </a:cubicBezTo>
                    <a:cubicBezTo>
                      <a:pt x="9" y="25"/>
                      <a:pt x="6" y="23"/>
                      <a:pt x="3" y="21"/>
                    </a:cubicBezTo>
                    <a:cubicBezTo>
                      <a:pt x="1" y="19"/>
                      <a:pt x="0" y="15"/>
                      <a:pt x="0" y="12"/>
                    </a:cubicBezTo>
                    <a:cubicBezTo>
                      <a:pt x="0" y="8"/>
                      <a:pt x="1" y="5"/>
                      <a:pt x="4" y="3"/>
                    </a:cubicBezTo>
                    <a:cubicBezTo>
                      <a:pt x="6" y="1"/>
                      <a:pt x="9" y="0"/>
                      <a:pt x="13" y="0"/>
                    </a:cubicBezTo>
                    <a:cubicBezTo>
                      <a:pt x="16" y="0"/>
                      <a:pt x="19" y="2"/>
                      <a:pt x="21" y="4"/>
                    </a:cubicBezTo>
                    <a:cubicBezTo>
                      <a:pt x="23" y="7"/>
                      <a:pt x="24" y="10"/>
                      <a:pt x="24" y="13"/>
                    </a:cubicBezTo>
                    <a:cubicBezTo>
                      <a:pt x="24" y="19"/>
                      <a:pt x="19" y="25"/>
                      <a:pt x="12" y="25"/>
                    </a:cubicBezTo>
                    <a:close/>
                    <a:moveTo>
                      <a:pt x="12" y="8"/>
                    </a:moveTo>
                    <a:cubicBezTo>
                      <a:pt x="11" y="8"/>
                      <a:pt x="10" y="8"/>
                      <a:pt x="9" y="9"/>
                    </a:cubicBezTo>
                    <a:cubicBezTo>
                      <a:pt x="8" y="10"/>
                      <a:pt x="8" y="11"/>
                      <a:pt x="8" y="12"/>
                    </a:cubicBezTo>
                    <a:cubicBezTo>
                      <a:pt x="8" y="13"/>
                      <a:pt x="8" y="15"/>
                      <a:pt x="9" y="16"/>
                    </a:cubicBezTo>
                    <a:cubicBezTo>
                      <a:pt x="10" y="16"/>
                      <a:pt x="11" y="17"/>
                      <a:pt x="12" y="17"/>
                    </a:cubicBezTo>
                    <a:cubicBezTo>
                      <a:pt x="12" y="21"/>
                      <a:pt x="12" y="21"/>
                      <a:pt x="12" y="21"/>
                    </a:cubicBezTo>
                    <a:cubicBezTo>
                      <a:pt x="12" y="17"/>
                      <a:pt x="12" y="17"/>
                      <a:pt x="12" y="17"/>
                    </a:cubicBezTo>
                    <a:cubicBezTo>
                      <a:pt x="14" y="17"/>
                      <a:pt x="16" y="15"/>
                      <a:pt x="16" y="13"/>
                    </a:cubicBezTo>
                    <a:cubicBezTo>
                      <a:pt x="16" y="11"/>
                      <a:pt x="15"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7" name="Freeform 484"/>
              <p:cNvSpPr>
                <a:spLocks noEditPoints="1"/>
              </p:cNvSpPr>
              <p:nvPr/>
            </p:nvSpPr>
            <p:spPr bwMode="auto">
              <a:xfrm>
                <a:off x="-5040313" y="2987675"/>
                <a:ext cx="52388" cy="49213"/>
              </a:xfrm>
              <a:custGeom>
                <a:avLst/>
                <a:gdLst>
                  <a:gd name="T0" fmla="*/ 13 w 25"/>
                  <a:gd name="T1" fmla="*/ 23 h 23"/>
                  <a:gd name="T2" fmla="*/ 11 w 25"/>
                  <a:gd name="T3" fmla="*/ 23 h 23"/>
                  <a:gd name="T4" fmla="*/ 3 w 25"/>
                  <a:gd name="T5" fmla="*/ 18 h 23"/>
                  <a:gd name="T6" fmla="*/ 1 w 25"/>
                  <a:gd name="T7" fmla="*/ 10 h 23"/>
                  <a:gd name="T8" fmla="*/ 6 w 25"/>
                  <a:gd name="T9" fmla="*/ 2 h 23"/>
                  <a:gd name="T10" fmla="*/ 15 w 25"/>
                  <a:gd name="T11" fmla="*/ 1 h 23"/>
                  <a:gd name="T12" fmla="*/ 22 w 25"/>
                  <a:gd name="T13" fmla="*/ 5 h 23"/>
                  <a:gd name="T14" fmla="*/ 25 w 25"/>
                  <a:gd name="T15" fmla="*/ 14 h 23"/>
                  <a:gd name="T16" fmla="*/ 13 w 25"/>
                  <a:gd name="T17" fmla="*/ 23 h 23"/>
                  <a:gd name="T18" fmla="*/ 12 w 25"/>
                  <a:gd name="T19" fmla="*/ 9 h 23"/>
                  <a:gd name="T20" fmla="*/ 10 w 25"/>
                  <a:gd name="T21" fmla="*/ 9 h 23"/>
                  <a:gd name="T22" fmla="*/ 9 w 25"/>
                  <a:gd name="T23" fmla="*/ 11 h 23"/>
                  <a:gd name="T24" fmla="*/ 9 w 25"/>
                  <a:gd name="T25" fmla="*/ 13 h 23"/>
                  <a:gd name="T26" fmla="*/ 12 w 25"/>
                  <a:gd name="T27" fmla="*/ 15 h 23"/>
                  <a:gd name="T28" fmla="*/ 17 w 25"/>
                  <a:gd name="T29" fmla="*/ 13 h 23"/>
                  <a:gd name="T30" fmla="*/ 16 w 25"/>
                  <a:gd name="T31" fmla="*/ 10 h 23"/>
                  <a:gd name="T32" fmla="*/ 13 w 25"/>
                  <a:gd name="T33" fmla="*/ 9 h 23"/>
                  <a:gd name="T34" fmla="*/ 12 w 25"/>
                  <a:gd name="T35"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3" y="23"/>
                    </a:moveTo>
                    <a:cubicBezTo>
                      <a:pt x="12" y="23"/>
                      <a:pt x="12" y="23"/>
                      <a:pt x="11" y="23"/>
                    </a:cubicBezTo>
                    <a:cubicBezTo>
                      <a:pt x="8" y="23"/>
                      <a:pt x="5" y="21"/>
                      <a:pt x="3" y="18"/>
                    </a:cubicBezTo>
                    <a:cubicBezTo>
                      <a:pt x="1" y="16"/>
                      <a:pt x="0" y="13"/>
                      <a:pt x="1" y="10"/>
                    </a:cubicBezTo>
                    <a:cubicBezTo>
                      <a:pt x="1" y="7"/>
                      <a:pt x="3" y="4"/>
                      <a:pt x="6" y="2"/>
                    </a:cubicBezTo>
                    <a:cubicBezTo>
                      <a:pt x="8" y="1"/>
                      <a:pt x="12" y="0"/>
                      <a:pt x="15" y="1"/>
                    </a:cubicBezTo>
                    <a:cubicBezTo>
                      <a:pt x="18" y="1"/>
                      <a:pt x="21" y="3"/>
                      <a:pt x="22" y="5"/>
                    </a:cubicBezTo>
                    <a:cubicBezTo>
                      <a:pt x="24" y="8"/>
                      <a:pt x="25" y="11"/>
                      <a:pt x="25" y="14"/>
                    </a:cubicBezTo>
                    <a:cubicBezTo>
                      <a:pt x="24" y="19"/>
                      <a:pt x="19" y="23"/>
                      <a:pt x="13" y="23"/>
                    </a:cubicBezTo>
                    <a:close/>
                    <a:moveTo>
                      <a:pt x="12" y="9"/>
                    </a:moveTo>
                    <a:cubicBezTo>
                      <a:pt x="11" y="9"/>
                      <a:pt x="11" y="9"/>
                      <a:pt x="10" y="9"/>
                    </a:cubicBezTo>
                    <a:cubicBezTo>
                      <a:pt x="9" y="10"/>
                      <a:pt x="9" y="10"/>
                      <a:pt x="9" y="11"/>
                    </a:cubicBezTo>
                    <a:cubicBezTo>
                      <a:pt x="9" y="12"/>
                      <a:pt x="9" y="13"/>
                      <a:pt x="9" y="13"/>
                    </a:cubicBezTo>
                    <a:cubicBezTo>
                      <a:pt x="10" y="14"/>
                      <a:pt x="11" y="15"/>
                      <a:pt x="12" y="15"/>
                    </a:cubicBezTo>
                    <a:cubicBezTo>
                      <a:pt x="14" y="15"/>
                      <a:pt x="16" y="14"/>
                      <a:pt x="17" y="13"/>
                    </a:cubicBezTo>
                    <a:cubicBezTo>
                      <a:pt x="17" y="12"/>
                      <a:pt x="16" y="11"/>
                      <a:pt x="16" y="10"/>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8" name="Freeform 485"/>
              <p:cNvSpPr>
                <a:spLocks noEditPoints="1"/>
              </p:cNvSpPr>
              <p:nvPr/>
            </p:nvSpPr>
            <p:spPr bwMode="auto">
              <a:xfrm>
                <a:off x="-5033963" y="2957513"/>
                <a:ext cx="55563" cy="50800"/>
              </a:xfrm>
              <a:custGeom>
                <a:avLst/>
                <a:gdLst>
                  <a:gd name="T0" fmla="*/ 13 w 26"/>
                  <a:gd name="T1" fmla="*/ 23 h 23"/>
                  <a:gd name="T2" fmla="*/ 10 w 26"/>
                  <a:gd name="T3" fmla="*/ 23 h 23"/>
                  <a:gd name="T4" fmla="*/ 2 w 26"/>
                  <a:gd name="T5" fmla="*/ 17 h 23"/>
                  <a:gd name="T6" fmla="*/ 1 w 26"/>
                  <a:gd name="T7" fmla="*/ 9 h 23"/>
                  <a:gd name="T8" fmla="*/ 12 w 26"/>
                  <a:gd name="T9" fmla="*/ 0 h 23"/>
                  <a:gd name="T10" fmla="*/ 15 w 26"/>
                  <a:gd name="T11" fmla="*/ 1 h 23"/>
                  <a:gd name="T12" fmla="*/ 25 w 26"/>
                  <a:gd name="T13" fmla="*/ 14 h 23"/>
                  <a:gd name="T14" fmla="*/ 13 w 26"/>
                  <a:gd name="T15" fmla="*/ 23 h 23"/>
                  <a:gd name="T16" fmla="*/ 12 w 26"/>
                  <a:gd name="T17" fmla="*/ 8 h 23"/>
                  <a:gd name="T18" fmla="*/ 9 w 26"/>
                  <a:gd name="T19" fmla="*/ 11 h 23"/>
                  <a:gd name="T20" fmla="*/ 9 w 26"/>
                  <a:gd name="T21" fmla="*/ 13 h 23"/>
                  <a:gd name="T22" fmla="*/ 12 w 26"/>
                  <a:gd name="T23" fmla="*/ 15 h 23"/>
                  <a:gd name="T24" fmla="*/ 17 w 26"/>
                  <a:gd name="T25" fmla="*/ 13 h 23"/>
                  <a:gd name="T26" fmla="*/ 13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1" y="23"/>
                      <a:pt x="10" y="23"/>
                    </a:cubicBezTo>
                    <a:cubicBezTo>
                      <a:pt x="7" y="22"/>
                      <a:pt x="4" y="20"/>
                      <a:pt x="2" y="17"/>
                    </a:cubicBezTo>
                    <a:cubicBezTo>
                      <a:pt x="1" y="15"/>
                      <a:pt x="0" y="12"/>
                      <a:pt x="1" y="9"/>
                    </a:cubicBezTo>
                    <a:cubicBezTo>
                      <a:pt x="2" y="4"/>
                      <a:pt x="7" y="0"/>
                      <a:pt x="12" y="0"/>
                    </a:cubicBezTo>
                    <a:cubicBezTo>
                      <a:pt x="13" y="0"/>
                      <a:pt x="14" y="0"/>
                      <a:pt x="15" y="1"/>
                    </a:cubicBezTo>
                    <a:cubicBezTo>
                      <a:pt x="22" y="2"/>
                      <a:pt x="26" y="8"/>
                      <a:pt x="25" y="14"/>
                    </a:cubicBezTo>
                    <a:cubicBezTo>
                      <a:pt x="23" y="19"/>
                      <a:pt x="19" y="23"/>
                      <a:pt x="13" y="23"/>
                    </a:cubicBezTo>
                    <a:close/>
                    <a:moveTo>
                      <a:pt x="12" y="8"/>
                    </a:moveTo>
                    <a:cubicBezTo>
                      <a:pt x="10" y="8"/>
                      <a:pt x="9" y="9"/>
                      <a:pt x="9" y="11"/>
                    </a:cubicBezTo>
                    <a:cubicBezTo>
                      <a:pt x="9" y="12"/>
                      <a:pt x="9" y="13"/>
                      <a:pt x="9" y="13"/>
                    </a:cubicBezTo>
                    <a:cubicBezTo>
                      <a:pt x="10" y="14"/>
                      <a:pt x="11" y="15"/>
                      <a:pt x="12" y="15"/>
                    </a:cubicBezTo>
                    <a:cubicBezTo>
                      <a:pt x="14" y="15"/>
                      <a:pt x="16" y="14"/>
                      <a:pt x="17" y="13"/>
                    </a:cubicBezTo>
                    <a:cubicBezTo>
                      <a:pt x="17" y="11"/>
                      <a:pt x="15" y="9"/>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9" name="Freeform 486"/>
              <p:cNvSpPr>
                <a:spLocks noEditPoints="1"/>
              </p:cNvSpPr>
              <p:nvPr/>
            </p:nvSpPr>
            <p:spPr bwMode="auto">
              <a:xfrm>
                <a:off x="-5026025" y="2927350"/>
                <a:ext cx="55563" cy="50800"/>
              </a:xfrm>
              <a:custGeom>
                <a:avLst/>
                <a:gdLst>
                  <a:gd name="T0" fmla="*/ 13 w 26"/>
                  <a:gd name="T1" fmla="*/ 23 h 23"/>
                  <a:gd name="T2" fmla="*/ 9 w 26"/>
                  <a:gd name="T3" fmla="*/ 22 h 23"/>
                  <a:gd name="T4" fmla="*/ 2 w 26"/>
                  <a:gd name="T5" fmla="*/ 17 h 23"/>
                  <a:gd name="T6" fmla="*/ 1 w 26"/>
                  <a:gd name="T7" fmla="*/ 8 h 23"/>
                  <a:gd name="T8" fmla="*/ 12 w 26"/>
                  <a:gd name="T9" fmla="*/ 0 h 23"/>
                  <a:gd name="T10" fmla="*/ 16 w 26"/>
                  <a:gd name="T11" fmla="*/ 1 h 23"/>
                  <a:gd name="T12" fmla="*/ 24 w 26"/>
                  <a:gd name="T13" fmla="*/ 15 h 23"/>
                  <a:gd name="T14" fmla="*/ 13 w 26"/>
                  <a:gd name="T15" fmla="*/ 23 h 23"/>
                  <a:gd name="T16" fmla="*/ 12 w 26"/>
                  <a:gd name="T17" fmla="*/ 8 h 23"/>
                  <a:gd name="T18" fmla="*/ 8 w 26"/>
                  <a:gd name="T19" fmla="*/ 10 h 23"/>
                  <a:gd name="T20" fmla="*/ 9 w 26"/>
                  <a:gd name="T21" fmla="*/ 13 h 23"/>
                  <a:gd name="T22" fmla="*/ 11 w 26"/>
                  <a:gd name="T23" fmla="*/ 15 h 23"/>
                  <a:gd name="T24" fmla="*/ 16 w 26"/>
                  <a:gd name="T25" fmla="*/ 13 h 23"/>
                  <a:gd name="T26" fmla="*/ 13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0" y="23"/>
                      <a:pt x="9" y="22"/>
                    </a:cubicBezTo>
                    <a:cubicBezTo>
                      <a:pt x="6" y="22"/>
                      <a:pt x="3" y="20"/>
                      <a:pt x="2" y="17"/>
                    </a:cubicBezTo>
                    <a:cubicBezTo>
                      <a:pt x="0" y="14"/>
                      <a:pt x="0" y="11"/>
                      <a:pt x="1" y="8"/>
                    </a:cubicBezTo>
                    <a:cubicBezTo>
                      <a:pt x="2" y="3"/>
                      <a:pt x="7" y="0"/>
                      <a:pt x="12" y="0"/>
                    </a:cubicBezTo>
                    <a:cubicBezTo>
                      <a:pt x="13" y="0"/>
                      <a:pt x="14" y="0"/>
                      <a:pt x="16" y="1"/>
                    </a:cubicBezTo>
                    <a:cubicBezTo>
                      <a:pt x="22" y="3"/>
                      <a:pt x="26" y="9"/>
                      <a:pt x="24" y="15"/>
                    </a:cubicBezTo>
                    <a:cubicBezTo>
                      <a:pt x="23" y="20"/>
                      <a:pt x="18" y="23"/>
                      <a:pt x="13" y="23"/>
                    </a:cubicBezTo>
                    <a:close/>
                    <a:moveTo>
                      <a:pt x="12" y="8"/>
                    </a:moveTo>
                    <a:cubicBezTo>
                      <a:pt x="10" y="8"/>
                      <a:pt x="9" y="9"/>
                      <a:pt x="8" y="10"/>
                    </a:cubicBezTo>
                    <a:cubicBezTo>
                      <a:pt x="8" y="11"/>
                      <a:pt x="8" y="12"/>
                      <a:pt x="9" y="13"/>
                    </a:cubicBezTo>
                    <a:cubicBezTo>
                      <a:pt x="9" y="14"/>
                      <a:pt x="10" y="14"/>
                      <a:pt x="11" y="15"/>
                    </a:cubicBezTo>
                    <a:cubicBezTo>
                      <a:pt x="13" y="15"/>
                      <a:pt x="16" y="14"/>
                      <a:pt x="16" y="13"/>
                    </a:cubicBezTo>
                    <a:cubicBezTo>
                      <a:pt x="17" y="11"/>
                      <a:pt x="15"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0" name="Freeform 487"/>
              <p:cNvSpPr>
                <a:spLocks noEditPoints="1"/>
              </p:cNvSpPr>
              <p:nvPr/>
            </p:nvSpPr>
            <p:spPr bwMode="auto">
              <a:xfrm>
                <a:off x="-5018088" y="2898775"/>
                <a:ext cx="57150" cy="49213"/>
              </a:xfrm>
              <a:custGeom>
                <a:avLst/>
                <a:gdLst>
                  <a:gd name="T0" fmla="*/ 13 w 26"/>
                  <a:gd name="T1" fmla="*/ 23 h 23"/>
                  <a:gd name="T2" fmla="*/ 9 w 26"/>
                  <a:gd name="T3" fmla="*/ 22 h 23"/>
                  <a:gd name="T4" fmla="*/ 2 w 26"/>
                  <a:gd name="T5" fmla="*/ 16 h 23"/>
                  <a:gd name="T6" fmla="*/ 1 w 26"/>
                  <a:gd name="T7" fmla="*/ 8 h 23"/>
                  <a:gd name="T8" fmla="*/ 12 w 26"/>
                  <a:gd name="T9" fmla="*/ 0 h 23"/>
                  <a:gd name="T10" fmla="*/ 16 w 26"/>
                  <a:gd name="T11" fmla="*/ 1 h 23"/>
                  <a:gd name="T12" fmla="*/ 24 w 26"/>
                  <a:gd name="T13" fmla="*/ 15 h 23"/>
                  <a:gd name="T14" fmla="*/ 13 w 26"/>
                  <a:gd name="T15" fmla="*/ 23 h 23"/>
                  <a:gd name="T16" fmla="*/ 12 w 26"/>
                  <a:gd name="T17" fmla="*/ 8 h 23"/>
                  <a:gd name="T18" fmla="*/ 9 w 26"/>
                  <a:gd name="T19" fmla="*/ 10 h 23"/>
                  <a:gd name="T20" fmla="*/ 9 w 26"/>
                  <a:gd name="T21" fmla="*/ 13 h 23"/>
                  <a:gd name="T22" fmla="*/ 12 w 26"/>
                  <a:gd name="T23" fmla="*/ 15 h 23"/>
                  <a:gd name="T24" fmla="*/ 16 w 26"/>
                  <a:gd name="T25" fmla="*/ 13 h 23"/>
                  <a:gd name="T26" fmla="*/ 14 w 26"/>
                  <a:gd name="T27" fmla="*/ 8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2" y="23"/>
                      <a:pt x="10" y="23"/>
                      <a:pt x="9" y="22"/>
                    </a:cubicBezTo>
                    <a:cubicBezTo>
                      <a:pt x="6" y="21"/>
                      <a:pt x="3" y="19"/>
                      <a:pt x="2" y="16"/>
                    </a:cubicBezTo>
                    <a:cubicBezTo>
                      <a:pt x="0" y="14"/>
                      <a:pt x="0" y="11"/>
                      <a:pt x="1" y="8"/>
                    </a:cubicBezTo>
                    <a:cubicBezTo>
                      <a:pt x="3" y="3"/>
                      <a:pt x="7" y="0"/>
                      <a:pt x="12" y="0"/>
                    </a:cubicBezTo>
                    <a:cubicBezTo>
                      <a:pt x="14" y="0"/>
                      <a:pt x="15" y="0"/>
                      <a:pt x="16" y="1"/>
                    </a:cubicBezTo>
                    <a:cubicBezTo>
                      <a:pt x="23" y="3"/>
                      <a:pt x="26" y="10"/>
                      <a:pt x="24" y="15"/>
                    </a:cubicBezTo>
                    <a:cubicBezTo>
                      <a:pt x="23" y="20"/>
                      <a:pt x="18" y="23"/>
                      <a:pt x="13" y="23"/>
                    </a:cubicBezTo>
                    <a:close/>
                    <a:moveTo>
                      <a:pt x="12" y="8"/>
                    </a:moveTo>
                    <a:cubicBezTo>
                      <a:pt x="10" y="8"/>
                      <a:pt x="9" y="9"/>
                      <a:pt x="9" y="10"/>
                    </a:cubicBezTo>
                    <a:cubicBezTo>
                      <a:pt x="8" y="11"/>
                      <a:pt x="9" y="12"/>
                      <a:pt x="9" y="13"/>
                    </a:cubicBezTo>
                    <a:cubicBezTo>
                      <a:pt x="9" y="14"/>
                      <a:pt x="10" y="14"/>
                      <a:pt x="12" y="15"/>
                    </a:cubicBezTo>
                    <a:cubicBezTo>
                      <a:pt x="14" y="15"/>
                      <a:pt x="16" y="14"/>
                      <a:pt x="16" y="13"/>
                    </a:cubicBezTo>
                    <a:cubicBezTo>
                      <a:pt x="17" y="11"/>
                      <a:pt x="16"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1" name="Freeform 488"/>
              <p:cNvSpPr>
                <a:spLocks noEditPoints="1"/>
              </p:cNvSpPr>
              <p:nvPr/>
            </p:nvSpPr>
            <p:spPr bwMode="auto">
              <a:xfrm>
                <a:off x="-5006975" y="2868613"/>
                <a:ext cx="55563" cy="49213"/>
              </a:xfrm>
              <a:custGeom>
                <a:avLst/>
                <a:gdLst>
                  <a:gd name="T0" fmla="*/ 13 w 26"/>
                  <a:gd name="T1" fmla="*/ 23 h 23"/>
                  <a:gd name="T2" fmla="*/ 9 w 26"/>
                  <a:gd name="T3" fmla="*/ 23 h 23"/>
                  <a:gd name="T4" fmla="*/ 2 w 26"/>
                  <a:gd name="T5" fmla="*/ 17 h 23"/>
                  <a:gd name="T6" fmla="*/ 1 w 26"/>
                  <a:gd name="T7" fmla="*/ 7 h 23"/>
                  <a:gd name="T8" fmla="*/ 12 w 26"/>
                  <a:gd name="T9" fmla="*/ 0 h 23"/>
                  <a:gd name="T10" fmla="*/ 17 w 26"/>
                  <a:gd name="T11" fmla="*/ 1 h 23"/>
                  <a:gd name="T12" fmla="*/ 24 w 26"/>
                  <a:gd name="T13" fmla="*/ 16 h 23"/>
                  <a:gd name="T14" fmla="*/ 17 w 26"/>
                  <a:gd name="T15" fmla="*/ 22 h 23"/>
                  <a:gd name="T16" fmla="*/ 13 w 26"/>
                  <a:gd name="T17" fmla="*/ 23 h 23"/>
                  <a:gd name="T18" fmla="*/ 12 w 26"/>
                  <a:gd name="T19" fmla="*/ 8 h 23"/>
                  <a:gd name="T20" fmla="*/ 9 w 26"/>
                  <a:gd name="T21" fmla="*/ 10 h 23"/>
                  <a:gd name="T22" fmla="*/ 9 w 26"/>
                  <a:gd name="T23" fmla="*/ 13 h 23"/>
                  <a:gd name="T24" fmla="*/ 11 w 26"/>
                  <a:gd name="T25" fmla="*/ 15 h 23"/>
                  <a:gd name="T26" fmla="*/ 15 w 26"/>
                  <a:gd name="T27" fmla="*/ 15 h 23"/>
                  <a:gd name="T28" fmla="*/ 16 w 26"/>
                  <a:gd name="T29" fmla="*/ 13 h 23"/>
                  <a:gd name="T30" fmla="*/ 14 w 26"/>
                  <a:gd name="T31" fmla="*/ 9 h 23"/>
                  <a:gd name="T32" fmla="*/ 12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10" y="23"/>
                      <a:pt x="9" y="23"/>
                    </a:cubicBezTo>
                    <a:cubicBezTo>
                      <a:pt x="6" y="21"/>
                      <a:pt x="3" y="19"/>
                      <a:pt x="2" y="17"/>
                    </a:cubicBezTo>
                    <a:cubicBezTo>
                      <a:pt x="0" y="14"/>
                      <a:pt x="0" y="10"/>
                      <a:pt x="1" y="7"/>
                    </a:cubicBezTo>
                    <a:cubicBezTo>
                      <a:pt x="3" y="3"/>
                      <a:pt x="7" y="0"/>
                      <a:pt x="12" y="0"/>
                    </a:cubicBezTo>
                    <a:cubicBezTo>
                      <a:pt x="14" y="0"/>
                      <a:pt x="15" y="1"/>
                      <a:pt x="17" y="1"/>
                    </a:cubicBezTo>
                    <a:cubicBezTo>
                      <a:pt x="23" y="4"/>
                      <a:pt x="26" y="11"/>
                      <a:pt x="24" y="16"/>
                    </a:cubicBezTo>
                    <a:cubicBezTo>
                      <a:pt x="23" y="19"/>
                      <a:pt x="20" y="21"/>
                      <a:pt x="17" y="22"/>
                    </a:cubicBezTo>
                    <a:cubicBezTo>
                      <a:pt x="16" y="23"/>
                      <a:pt x="15" y="23"/>
                      <a:pt x="13" y="23"/>
                    </a:cubicBezTo>
                    <a:close/>
                    <a:moveTo>
                      <a:pt x="12" y="8"/>
                    </a:moveTo>
                    <a:cubicBezTo>
                      <a:pt x="10" y="8"/>
                      <a:pt x="9" y="9"/>
                      <a:pt x="9" y="10"/>
                    </a:cubicBezTo>
                    <a:cubicBezTo>
                      <a:pt x="8" y="11"/>
                      <a:pt x="9" y="12"/>
                      <a:pt x="9" y="13"/>
                    </a:cubicBezTo>
                    <a:cubicBezTo>
                      <a:pt x="9" y="14"/>
                      <a:pt x="10" y="14"/>
                      <a:pt x="11" y="15"/>
                    </a:cubicBezTo>
                    <a:cubicBezTo>
                      <a:pt x="12" y="15"/>
                      <a:pt x="14" y="15"/>
                      <a:pt x="15" y="15"/>
                    </a:cubicBezTo>
                    <a:cubicBezTo>
                      <a:pt x="15" y="15"/>
                      <a:pt x="16" y="14"/>
                      <a:pt x="16" y="13"/>
                    </a:cubicBezTo>
                    <a:cubicBezTo>
                      <a:pt x="17" y="12"/>
                      <a:pt x="16" y="10"/>
                      <a:pt x="14" y="9"/>
                    </a:cubicBezTo>
                    <a:cubicBezTo>
                      <a:pt x="13"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2" name="Freeform 489"/>
              <p:cNvSpPr>
                <a:spLocks noEditPoints="1"/>
              </p:cNvSpPr>
              <p:nvPr/>
            </p:nvSpPr>
            <p:spPr bwMode="auto">
              <a:xfrm>
                <a:off x="-4994275" y="2840038"/>
                <a:ext cx="57150" cy="49213"/>
              </a:xfrm>
              <a:custGeom>
                <a:avLst/>
                <a:gdLst>
                  <a:gd name="T0" fmla="*/ 13 w 26"/>
                  <a:gd name="T1" fmla="*/ 23 h 23"/>
                  <a:gd name="T2" fmla="*/ 8 w 26"/>
                  <a:gd name="T3" fmla="*/ 22 h 23"/>
                  <a:gd name="T4" fmla="*/ 1 w 26"/>
                  <a:gd name="T5" fmla="*/ 16 h 23"/>
                  <a:gd name="T6" fmla="*/ 1 w 26"/>
                  <a:gd name="T7" fmla="*/ 7 h 23"/>
                  <a:gd name="T8" fmla="*/ 11 w 26"/>
                  <a:gd name="T9" fmla="*/ 0 h 23"/>
                  <a:gd name="T10" fmla="*/ 17 w 26"/>
                  <a:gd name="T11" fmla="*/ 1 h 23"/>
                  <a:gd name="T12" fmla="*/ 23 w 26"/>
                  <a:gd name="T13" fmla="*/ 16 h 23"/>
                  <a:gd name="T14" fmla="*/ 17 w 26"/>
                  <a:gd name="T15" fmla="*/ 22 h 23"/>
                  <a:gd name="T16" fmla="*/ 13 w 26"/>
                  <a:gd name="T17" fmla="*/ 23 h 23"/>
                  <a:gd name="T18" fmla="*/ 11 w 26"/>
                  <a:gd name="T19" fmla="*/ 8 h 23"/>
                  <a:gd name="T20" fmla="*/ 8 w 26"/>
                  <a:gd name="T21" fmla="*/ 10 h 23"/>
                  <a:gd name="T22" fmla="*/ 8 w 26"/>
                  <a:gd name="T23" fmla="*/ 12 h 23"/>
                  <a:gd name="T24" fmla="*/ 11 w 26"/>
                  <a:gd name="T25" fmla="*/ 14 h 23"/>
                  <a:gd name="T26" fmla="*/ 14 w 26"/>
                  <a:gd name="T27" fmla="*/ 15 h 23"/>
                  <a:gd name="T28" fmla="*/ 16 w 26"/>
                  <a:gd name="T29" fmla="*/ 13 h 23"/>
                  <a:gd name="T30" fmla="*/ 13 w 26"/>
                  <a:gd name="T31" fmla="*/ 8 h 23"/>
                  <a:gd name="T32" fmla="*/ 11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9" y="23"/>
                      <a:pt x="8" y="22"/>
                    </a:cubicBezTo>
                    <a:cubicBezTo>
                      <a:pt x="5" y="21"/>
                      <a:pt x="2" y="18"/>
                      <a:pt x="1" y="16"/>
                    </a:cubicBezTo>
                    <a:cubicBezTo>
                      <a:pt x="0" y="13"/>
                      <a:pt x="0" y="9"/>
                      <a:pt x="1" y="7"/>
                    </a:cubicBezTo>
                    <a:cubicBezTo>
                      <a:pt x="3" y="2"/>
                      <a:pt x="7" y="0"/>
                      <a:pt x="11" y="0"/>
                    </a:cubicBezTo>
                    <a:cubicBezTo>
                      <a:pt x="13" y="0"/>
                      <a:pt x="15" y="0"/>
                      <a:pt x="17" y="1"/>
                    </a:cubicBezTo>
                    <a:cubicBezTo>
                      <a:pt x="23" y="4"/>
                      <a:pt x="26" y="11"/>
                      <a:pt x="23" y="16"/>
                    </a:cubicBezTo>
                    <a:cubicBezTo>
                      <a:pt x="22" y="19"/>
                      <a:pt x="20" y="21"/>
                      <a:pt x="17" y="22"/>
                    </a:cubicBezTo>
                    <a:cubicBezTo>
                      <a:pt x="15" y="23"/>
                      <a:pt x="14" y="23"/>
                      <a:pt x="13" y="23"/>
                    </a:cubicBezTo>
                    <a:close/>
                    <a:moveTo>
                      <a:pt x="11" y="8"/>
                    </a:moveTo>
                    <a:cubicBezTo>
                      <a:pt x="10" y="8"/>
                      <a:pt x="9" y="9"/>
                      <a:pt x="8" y="10"/>
                    </a:cubicBezTo>
                    <a:cubicBezTo>
                      <a:pt x="8" y="11"/>
                      <a:pt x="8" y="11"/>
                      <a:pt x="8" y="12"/>
                    </a:cubicBezTo>
                    <a:cubicBezTo>
                      <a:pt x="9" y="13"/>
                      <a:pt x="10" y="14"/>
                      <a:pt x="11" y="14"/>
                    </a:cubicBezTo>
                    <a:cubicBezTo>
                      <a:pt x="12" y="15"/>
                      <a:pt x="13" y="15"/>
                      <a:pt x="14" y="15"/>
                    </a:cubicBezTo>
                    <a:cubicBezTo>
                      <a:pt x="15" y="14"/>
                      <a:pt x="16" y="14"/>
                      <a:pt x="16" y="13"/>
                    </a:cubicBezTo>
                    <a:cubicBezTo>
                      <a:pt x="17" y="11"/>
                      <a:pt x="15" y="9"/>
                      <a:pt x="13" y="8"/>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3" name="Freeform 490"/>
              <p:cNvSpPr>
                <a:spLocks noEditPoints="1"/>
              </p:cNvSpPr>
              <p:nvPr/>
            </p:nvSpPr>
            <p:spPr bwMode="auto">
              <a:xfrm>
                <a:off x="-5073650" y="2971800"/>
                <a:ext cx="53975" cy="50800"/>
              </a:xfrm>
              <a:custGeom>
                <a:avLst/>
                <a:gdLst>
                  <a:gd name="T0" fmla="*/ 13 w 25"/>
                  <a:gd name="T1" fmla="*/ 24 h 24"/>
                  <a:gd name="T2" fmla="*/ 11 w 25"/>
                  <a:gd name="T3" fmla="*/ 24 h 24"/>
                  <a:gd name="T4" fmla="*/ 3 w 25"/>
                  <a:gd name="T5" fmla="*/ 19 h 24"/>
                  <a:gd name="T6" fmla="*/ 1 w 25"/>
                  <a:gd name="T7" fmla="*/ 10 h 24"/>
                  <a:gd name="T8" fmla="*/ 6 w 25"/>
                  <a:gd name="T9" fmla="*/ 2 h 24"/>
                  <a:gd name="T10" fmla="*/ 15 w 25"/>
                  <a:gd name="T11" fmla="*/ 1 h 24"/>
                  <a:gd name="T12" fmla="*/ 23 w 25"/>
                  <a:gd name="T13" fmla="*/ 6 h 24"/>
                  <a:gd name="T14" fmla="*/ 25 w 25"/>
                  <a:gd name="T15" fmla="*/ 14 h 24"/>
                  <a:gd name="T16" fmla="*/ 13 w 25"/>
                  <a:gd name="T17" fmla="*/ 24 h 24"/>
                  <a:gd name="T18" fmla="*/ 12 w 25"/>
                  <a:gd name="T19" fmla="*/ 9 h 24"/>
                  <a:gd name="T20" fmla="*/ 10 w 25"/>
                  <a:gd name="T21" fmla="*/ 9 h 24"/>
                  <a:gd name="T22" fmla="*/ 9 w 25"/>
                  <a:gd name="T23" fmla="*/ 11 h 24"/>
                  <a:gd name="T24" fmla="*/ 9 w 25"/>
                  <a:gd name="T25" fmla="*/ 14 h 24"/>
                  <a:gd name="T26" fmla="*/ 12 w 25"/>
                  <a:gd name="T27" fmla="*/ 16 h 24"/>
                  <a:gd name="T28" fmla="*/ 17 w 25"/>
                  <a:gd name="T29" fmla="*/ 13 h 24"/>
                  <a:gd name="T30" fmla="*/ 16 w 25"/>
                  <a:gd name="T31" fmla="*/ 11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3" y="24"/>
                    </a:moveTo>
                    <a:cubicBezTo>
                      <a:pt x="12" y="24"/>
                      <a:pt x="11" y="24"/>
                      <a:pt x="11" y="24"/>
                    </a:cubicBezTo>
                    <a:cubicBezTo>
                      <a:pt x="7" y="23"/>
                      <a:pt x="5" y="21"/>
                      <a:pt x="3" y="19"/>
                    </a:cubicBezTo>
                    <a:cubicBezTo>
                      <a:pt x="1" y="16"/>
                      <a:pt x="0" y="13"/>
                      <a:pt x="1" y="10"/>
                    </a:cubicBezTo>
                    <a:cubicBezTo>
                      <a:pt x="1" y="7"/>
                      <a:pt x="3" y="4"/>
                      <a:pt x="6" y="2"/>
                    </a:cubicBezTo>
                    <a:cubicBezTo>
                      <a:pt x="9" y="1"/>
                      <a:pt x="12" y="0"/>
                      <a:pt x="15" y="1"/>
                    </a:cubicBezTo>
                    <a:cubicBezTo>
                      <a:pt x="18" y="2"/>
                      <a:pt x="21" y="3"/>
                      <a:pt x="23" y="6"/>
                    </a:cubicBezTo>
                    <a:cubicBezTo>
                      <a:pt x="24" y="8"/>
                      <a:pt x="25" y="11"/>
                      <a:pt x="25" y="14"/>
                    </a:cubicBezTo>
                    <a:cubicBezTo>
                      <a:pt x="24" y="20"/>
                      <a:pt x="19" y="24"/>
                      <a:pt x="13" y="24"/>
                    </a:cubicBezTo>
                    <a:close/>
                    <a:moveTo>
                      <a:pt x="12" y="9"/>
                    </a:moveTo>
                    <a:cubicBezTo>
                      <a:pt x="12" y="9"/>
                      <a:pt x="11" y="9"/>
                      <a:pt x="10" y="9"/>
                    </a:cubicBezTo>
                    <a:cubicBezTo>
                      <a:pt x="10" y="9"/>
                      <a:pt x="9" y="10"/>
                      <a:pt x="9" y="11"/>
                    </a:cubicBezTo>
                    <a:cubicBezTo>
                      <a:pt x="8" y="12"/>
                      <a:pt x="9" y="13"/>
                      <a:pt x="9" y="14"/>
                    </a:cubicBezTo>
                    <a:cubicBezTo>
                      <a:pt x="10" y="15"/>
                      <a:pt x="11" y="16"/>
                      <a:pt x="12" y="16"/>
                    </a:cubicBezTo>
                    <a:cubicBezTo>
                      <a:pt x="14" y="16"/>
                      <a:pt x="16" y="15"/>
                      <a:pt x="17" y="13"/>
                    </a:cubicBezTo>
                    <a:cubicBezTo>
                      <a:pt x="17" y="12"/>
                      <a:pt x="17" y="11"/>
                      <a:pt x="16" y="11"/>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4" name="Freeform 491"/>
              <p:cNvSpPr>
                <a:spLocks noEditPoints="1"/>
              </p:cNvSpPr>
              <p:nvPr/>
            </p:nvSpPr>
            <p:spPr bwMode="auto">
              <a:xfrm>
                <a:off x="-5067300" y="2938463"/>
                <a:ext cx="53975" cy="52388"/>
              </a:xfrm>
              <a:custGeom>
                <a:avLst/>
                <a:gdLst>
                  <a:gd name="T0" fmla="*/ 13 w 25"/>
                  <a:gd name="T1" fmla="*/ 24 h 24"/>
                  <a:gd name="T2" fmla="*/ 10 w 25"/>
                  <a:gd name="T3" fmla="*/ 24 h 24"/>
                  <a:gd name="T4" fmla="*/ 3 w 25"/>
                  <a:gd name="T5" fmla="*/ 18 h 24"/>
                  <a:gd name="T6" fmla="*/ 1 w 25"/>
                  <a:gd name="T7" fmla="*/ 9 h 24"/>
                  <a:gd name="T8" fmla="*/ 3 w 25"/>
                  <a:gd name="T9" fmla="*/ 5 h 24"/>
                  <a:gd name="T10" fmla="*/ 7 w 25"/>
                  <a:gd name="T11" fmla="*/ 2 h 24"/>
                  <a:gd name="T12" fmla="*/ 16 w 25"/>
                  <a:gd name="T13" fmla="*/ 1 h 24"/>
                  <a:gd name="T14" fmla="*/ 23 w 25"/>
                  <a:gd name="T15" fmla="*/ 6 h 24"/>
                  <a:gd name="T16" fmla="*/ 25 w 25"/>
                  <a:gd name="T17" fmla="*/ 11 h 24"/>
                  <a:gd name="T18" fmla="*/ 25 w 25"/>
                  <a:gd name="T19" fmla="*/ 15 h 24"/>
                  <a:gd name="T20" fmla="*/ 13 w 25"/>
                  <a:gd name="T21" fmla="*/ 24 h 24"/>
                  <a:gd name="T22" fmla="*/ 13 w 25"/>
                  <a:gd name="T23" fmla="*/ 9 h 24"/>
                  <a:gd name="T24" fmla="*/ 11 w 25"/>
                  <a:gd name="T25" fmla="*/ 9 h 24"/>
                  <a:gd name="T26" fmla="*/ 10 w 25"/>
                  <a:gd name="T27" fmla="*/ 10 h 24"/>
                  <a:gd name="T28" fmla="*/ 9 w 25"/>
                  <a:gd name="T29" fmla="*/ 11 h 24"/>
                  <a:gd name="T30" fmla="*/ 10 w 25"/>
                  <a:gd name="T31" fmla="*/ 14 h 24"/>
                  <a:gd name="T32" fmla="*/ 12 w 25"/>
                  <a:gd name="T33" fmla="*/ 16 h 24"/>
                  <a:gd name="T34" fmla="*/ 17 w 25"/>
                  <a:gd name="T35" fmla="*/ 13 h 24"/>
                  <a:gd name="T36" fmla="*/ 17 w 25"/>
                  <a:gd name="T37" fmla="*/ 12 h 24"/>
                  <a:gd name="T38" fmla="*/ 16 w 25"/>
                  <a:gd name="T39" fmla="*/ 11 h 24"/>
                  <a:gd name="T40" fmla="*/ 14 w 25"/>
                  <a:gd name="T41" fmla="*/ 9 h 24"/>
                  <a:gd name="T42" fmla="*/ 13 w 25"/>
                  <a:gd name="T4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4">
                    <a:moveTo>
                      <a:pt x="13" y="24"/>
                    </a:moveTo>
                    <a:cubicBezTo>
                      <a:pt x="12" y="24"/>
                      <a:pt x="11" y="24"/>
                      <a:pt x="10" y="24"/>
                    </a:cubicBezTo>
                    <a:cubicBezTo>
                      <a:pt x="7" y="23"/>
                      <a:pt x="4" y="21"/>
                      <a:pt x="3" y="18"/>
                    </a:cubicBezTo>
                    <a:cubicBezTo>
                      <a:pt x="1" y="16"/>
                      <a:pt x="0" y="13"/>
                      <a:pt x="1" y="9"/>
                    </a:cubicBezTo>
                    <a:cubicBezTo>
                      <a:pt x="2" y="8"/>
                      <a:pt x="2" y="6"/>
                      <a:pt x="3" y="5"/>
                    </a:cubicBezTo>
                    <a:cubicBezTo>
                      <a:pt x="4" y="4"/>
                      <a:pt x="6" y="3"/>
                      <a:pt x="7" y="2"/>
                    </a:cubicBezTo>
                    <a:cubicBezTo>
                      <a:pt x="10" y="1"/>
                      <a:pt x="13" y="0"/>
                      <a:pt x="16" y="1"/>
                    </a:cubicBezTo>
                    <a:cubicBezTo>
                      <a:pt x="19" y="2"/>
                      <a:pt x="22" y="4"/>
                      <a:pt x="23" y="6"/>
                    </a:cubicBezTo>
                    <a:cubicBezTo>
                      <a:pt x="24" y="8"/>
                      <a:pt x="25" y="9"/>
                      <a:pt x="25" y="11"/>
                    </a:cubicBezTo>
                    <a:cubicBezTo>
                      <a:pt x="25" y="12"/>
                      <a:pt x="25" y="14"/>
                      <a:pt x="25" y="15"/>
                    </a:cubicBezTo>
                    <a:cubicBezTo>
                      <a:pt x="24" y="20"/>
                      <a:pt x="19" y="24"/>
                      <a:pt x="13" y="24"/>
                    </a:cubicBezTo>
                    <a:close/>
                    <a:moveTo>
                      <a:pt x="13" y="9"/>
                    </a:moveTo>
                    <a:cubicBezTo>
                      <a:pt x="12" y="9"/>
                      <a:pt x="11" y="9"/>
                      <a:pt x="11" y="9"/>
                    </a:cubicBezTo>
                    <a:cubicBezTo>
                      <a:pt x="10" y="9"/>
                      <a:pt x="10" y="10"/>
                      <a:pt x="10" y="10"/>
                    </a:cubicBezTo>
                    <a:cubicBezTo>
                      <a:pt x="9" y="10"/>
                      <a:pt x="9" y="11"/>
                      <a:pt x="9" y="11"/>
                    </a:cubicBezTo>
                    <a:cubicBezTo>
                      <a:pt x="9" y="12"/>
                      <a:pt x="9" y="13"/>
                      <a:pt x="10" y="14"/>
                    </a:cubicBezTo>
                    <a:cubicBezTo>
                      <a:pt x="10" y="15"/>
                      <a:pt x="11" y="16"/>
                      <a:pt x="12" y="16"/>
                    </a:cubicBezTo>
                    <a:cubicBezTo>
                      <a:pt x="14" y="16"/>
                      <a:pt x="17" y="15"/>
                      <a:pt x="17" y="13"/>
                    </a:cubicBezTo>
                    <a:cubicBezTo>
                      <a:pt x="17" y="13"/>
                      <a:pt x="17" y="13"/>
                      <a:pt x="17" y="12"/>
                    </a:cubicBezTo>
                    <a:cubicBezTo>
                      <a:pt x="17" y="11"/>
                      <a:pt x="17" y="11"/>
                      <a:pt x="16" y="11"/>
                    </a:cubicBezTo>
                    <a:cubicBezTo>
                      <a:pt x="16" y="10"/>
                      <a:pt x="15" y="9"/>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5" name="Freeform 492"/>
              <p:cNvSpPr>
                <a:spLocks noEditPoints="1"/>
              </p:cNvSpPr>
              <p:nvPr/>
            </p:nvSpPr>
            <p:spPr bwMode="auto">
              <a:xfrm>
                <a:off x="-5056188" y="2908300"/>
                <a:ext cx="53975" cy="49213"/>
              </a:xfrm>
              <a:custGeom>
                <a:avLst/>
                <a:gdLst>
                  <a:gd name="T0" fmla="*/ 12 w 25"/>
                  <a:gd name="T1" fmla="*/ 23 h 23"/>
                  <a:gd name="T2" fmla="*/ 9 w 25"/>
                  <a:gd name="T3" fmla="*/ 23 h 23"/>
                  <a:gd name="T4" fmla="*/ 1 w 25"/>
                  <a:gd name="T5" fmla="*/ 17 h 23"/>
                  <a:gd name="T6" fmla="*/ 0 w 25"/>
                  <a:gd name="T7" fmla="*/ 8 h 23"/>
                  <a:gd name="T8" fmla="*/ 12 w 25"/>
                  <a:gd name="T9" fmla="*/ 0 h 23"/>
                  <a:gd name="T10" fmla="*/ 16 w 25"/>
                  <a:gd name="T11" fmla="*/ 0 h 23"/>
                  <a:gd name="T12" fmla="*/ 24 w 25"/>
                  <a:gd name="T13" fmla="*/ 15 h 23"/>
                  <a:gd name="T14" fmla="*/ 12 w 25"/>
                  <a:gd name="T15" fmla="*/ 23 h 23"/>
                  <a:gd name="T16" fmla="*/ 12 w 25"/>
                  <a:gd name="T17" fmla="*/ 8 h 23"/>
                  <a:gd name="T18" fmla="*/ 8 w 25"/>
                  <a:gd name="T19" fmla="*/ 10 h 23"/>
                  <a:gd name="T20" fmla="*/ 9 w 25"/>
                  <a:gd name="T21" fmla="*/ 13 h 23"/>
                  <a:gd name="T22" fmla="*/ 11 w 25"/>
                  <a:gd name="T23" fmla="*/ 15 h 23"/>
                  <a:gd name="T24" fmla="*/ 16 w 25"/>
                  <a:gd name="T25" fmla="*/ 13 h 23"/>
                  <a:gd name="T26" fmla="*/ 13 w 25"/>
                  <a:gd name="T27" fmla="*/ 8 h 23"/>
                  <a:gd name="T28" fmla="*/ 12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11" y="23"/>
                      <a:pt x="10" y="23"/>
                      <a:pt x="9" y="23"/>
                    </a:cubicBezTo>
                    <a:cubicBezTo>
                      <a:pt x="6" y="22"/>
                      <a:pt x="3" y="20"/>
                      <a:pt x="1" y="17"/>
                    </a:cubicBezTo>
                    <a:cubicBezTo>
                      <a:pt x="0" y="14"/>
                      <a:pt x="0" y="11"/>
                      <a:pt x="0" y="8"/>
                    </a:cubicBezTo>
                    <a:cubicBezTo>
                      <a:pt x="2" y="3"/>
                      <a:pt x="6" y="0"/>
                      <a:pt x="12" y="0"/>
                    </a:cubicBezTo>
                    <a:cubicBezTo>
                      <a:pt x="13" y="0"/>
                      <a:pt x="14" y="0"/>
                      <a:pt x="16" y="0"/>
                    </a:cubicBezTo>
                    <a:cubicBezTo>
                      <a:pt x="22" y="2"/>
                      <a:pt x="25" y="9"/>
                      <a:pt x="24" y="15"/>
                    </a:cubicBezTo>
                    <a:cubicBezTo>
                      <a:pt x="22" y="20"/>
                      <a:pt x="18" y="23"/>
                      <a:pt x="12" y="23"/>
                    </a:cubicBezTo>
                    <a:close/>
                    <a:moveTo>
                      <a:pt x="12" y="8"/>
                    </a:moveTo>
                    <a:cubicBezTo>
                      <a:pt x="10" y="8"/>
                      <a:pt x="9" y="9"/>
                      <a:pt x="8" y="10"/>
                    </a:cubicBezTo>
                    <a:cubicBezTo>
                      <a:pt x="8" y="11"/>
                      <a:pt x="8" y="12"/>
                      <a:pt x="9" y="13"/>
                    </a:cubicBezTo>
                    <a:cubicBezTo>
                      <a:pt x="9" y="14"/>
                      <a:pt x="10" y="15"/>
                      <a:pt x="11" y="15"/>
                    </a:cubicBezTo>
                    <a:cubicBezTo>
                      <a:pt x="13" y="16"/>
                      <a:pt x="15" y="15"/>
                      <a:pt x="16" y="13"/>
                    </a:cubicBezTo>
                    <a:cubicBezTo>
                      <a:pt x="16" y="11"/>
                      <a:pt x="15"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6" name="Freeform 493"/>
              <p:cNvSpPr>
                <a:spLocks noEditPoints="1"/>
              </p:cNvSpPr>
              <p:nvPr/>
            </p:nvSpPr>
            <p:spPr bwMode="auto">
              <a:xfrm>
                <a:off x="-5048250" y="2876550"/>
                <a:ext cx="53975" cy="50800"/>
              </a:xfrm>
              <a:custGeom>
                <a:avLst/>
                <a:gdLst>
                  <a:gd name="T0" fmla="*/ 13 w 25"/>
                  <a:gd name="T1" fmla="*/ 24 h 24"/>
                  <a:gd name="T2" fmla="*/ 9 w 25"/>
                  <a:gd name="T3" fmla="*/ 23 h 24"/>
                  <a:gd name="T4" fmla="*/ 2 w 25"/>
                  <a:gd name="T5" fmla="*/ 17 h 24"/>
                  <a:gd name="T6" fmla="*/ 1 w 25"/>
                  <a:gd name="T7" fmla="*/ 8 h 24"/>
                  <a:gd name="T8" fmla="*/ 8 w 25"/>
                  <a:gd name="T9" fmla="*/ 1 h 24"/>
                  <a:gd name="T10" fmla="*/ 17 w 25"/>
                  <a:gd name="T11" fmla="*/ 1 h 24"/>
                  <a:gd name="T12" fmla="*/ 24 w 25"/>
                  <a:gd name="T13" fmla="*/ 7 h 24"/>
                  <a:gd name="T14" fmla="*/ 24 w 25"/>
                  <a:gd name="T15" fmla="*/ 16 h 24"/>
                  <a:gd name="T16" fmla="*/ 13 w 25"/>
                  <a:gd name="T17" fmla="*/ 24 h 24"/>
                  <a:gd name="T18" fmla="*/ 12 w 25"/>
                  <a:gd name="T19" fmla="*/ 8 h 24"/>
                  <a:gd name="T20" fmla="*/ 11 w 25"/>
                  <a:gd name="T21" fmla="*/ 9 h 24"/>
                  <a:gd name="T22" fmla="*/ 9 w 25"/>
                  <a:gd name="T23" fmla="*/ 11 h 24"/>
                  <a:gd name="T24" fmla="*/ 9 w 25"/>
                  <a:gd name="T25" fmla="*/ 13 h 24"/>
                  <a:gd name="T26" fmla="*/ 12 w 25"/>
                  <a:gd name="T27" fmla="*/ 15 h 24"/>
                  <a:gd name="T28" fmla="*/ 13 w 25"/>
                  <a:gd name="T29" fmla="*/ 16 h 24"/>
                  <a:gd name="T30" fmla="*/ 17 w 25"/>
                  <a:gd name="T31" fmla="*/ 13 h 24"/>
                  <a:gd name="T32" fmla="*/ 16 w 25"/>
                  <a:gd name="T33" fmla="*/ 11 h 24"/>
                  <a:gd name="T34" fmla="*/ 14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2" y="24"/>
                      <a:pt x="10" y="23"/>
                      <a:pt x="9" y="23"/>
                    </a:cubicBezTo>
                    <a:cubicBezTo>
                      <a:pt x="6" y="22"/>
                      <a:pt x="3" y="20"/>
                      <a:pt x="2" y="17"/>
                    </a:cubicBezTo>
                    <a:cubicBezTo>
                      <a:pt x="1" y="14"/>
                      <a:pt x="0" y="11"/>
                      <a:pt x="1" y="8"/>
                    </a:cubicBezTo>
                    <a:cubicBezTo>
                      <a:pt x="2" y="5"/>
                      <a:pt x="5" y="2"/>
                      <a:pt x="8" y="1"/>
                    </a:cubicBezTo>
                    <a:cubicBezTo>
                      <a:pt x="10" y="0"/>
                      <a:pt x="14" y="0"/>
                      <a:pt x="17" y="1"/>
                    </a:cubicBezTo>
                    <a:cubicBezTo>
                      <a:pt x="20" y="2"/>
                      <a:pt x="22" y="4"/>
                      <a:pt x="24" y="7"/>
                    </a:cubicBezTo>
                    <a:cubicBezTo>
                      <a:pt x="25" y="10"/>
                      <a:pt x="25" y="13"/>
                      <a:pt x="24" y="16"/>
                    </a:cubicBezTo>
                    <a:cubicBezTo>
                      <a:pt x="23" y="21"/>
                      <a:pt x="18" y="24"/>
                      <a:pt x="13" y="24"/>
                    </a:cubicBezTo>
                    <a:close/>
                    <a:moveTo>
                      <a:pt x="12" y="8"/>
                    </a:moveTo>
                    <a:cubicBezTo>
                      <a:pt x="12" y="8"/>
                      <a:pt x="11" y="8"/>
                      <a:pt x="11" y="9"/>
                    </a:cubicBezTo>
                    <a:cubicBezTo>
                      <a:pt x="10" y="9"/>
                      <a:pt x="9" y="10"/>
                      <a:pt x="9" y="11"/>
                    </a:cubicBezTo>
                    <a:cubicBezTo>
                      <a:pt x="9" y="12"/>
                      <a:pt x="9" y="13"/>
                      <a:pt x="9" y="13"/>
                    </a:cubicBezTo>
                    <a:cubicBezTo>
                      <a:pt x="10" y="14"/>
                      <a:pt x="11" y="15"/>
                      <a:pt x="12" y="15"/>
                    </a:cubicBezTo>
                    <a:cubicBezTo>
                      <a:pt x="12" y="16"/>
                      <a:pt x="13" y="16"/>
                      <a:pt x="13" y="16"/>
                    </a:cubicBezTo>
                    <a:cubicBezTo>
                      <a:pt x="15" y="16"/>
                      <a:pt x="16" y="15"/>
                      <a:pt x="17" y="13"/>
                    </a:cubicBezTo>
                    <a:cubicBezTo>
                      <a:pt x="17" y="12"/>
                      <a:pt x="17" y="11"/>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7" name="Freeform 494"/>
              <p:cNvSpPr>
                <a:spLocks noEditPoints="1"/>
              </p:cNvSpPr>
              <p:nvPr/>
            </p:nvSpPr>
            <p:spPr bwMode="auto">
              <a:xfrm>
                <a:off x="-5033963" y="2844800"/>
                <a:ext cx="52388" cy="50800"/>
              </a:xfrm>
              <a:custGeom>
                <a:avLst/>
                <a:gdLst>
                  <a:gd name="T0" fmla="*/ 12 w 25"/>
                  <a:gd name="T1" fmla="*/ 24 h 24"/>
                  <a:gd name="T2" fmla="*/ 8 w 25"/>
                  <a:gd name="T3" fmla="*/ 24 h 24"/>
                  <a:gd name="T4" fmla="*/ 1 w 25"/>
                  <a:gd name="T5" fmla="*/ 17 h 24"/>
                  <a:gd name="T6" fmla="*/ 1 w 25"/>
                  <a:gd name="T7" fmla="*/ 8 h 24"/>
                  <a:gd name="T8" fmla="*/ 7 w 25"/>
                  <a:gd name="T9" fmla="*/ 2 h 24"/>
                  <a:gd name="T10" fmla="*/ 17 w 25"/>
                  <a:gd name="T11" fmla="*/ 2 h 24"/>
                  <a:gd name="T12" fmla="*/ 23 w 25"/>
                  <a:gd name="T13" fmla="*/ 8 h 24"/>
                  <a:gd name="T14" fmla="*/ 23 w 25"/>
                  <a:gd name="T15" fmla="*/ 17 h 24"/>
                  <a:gd name="T16" fmla="*/ 12 w 25"/>
                  <a:gd name="T17" fmla="*/ 24 h 24"/>
                  <a:gd name="T18" fmla="*/ 12 w 25"/>
                  <a:gd name="T19" fmla="*/ 9 h 24"/>
                  <a:gd name="T20" fmla="*/ 10 w 25"/>
                  <a:gd name="T21" fmla="*/ 9 h 24"/>
                  <a:gd name="T22" fmla="*/ 8 w 25"/>
                  <a:gd name="T23" fmla="*/ 11 h 24"/>
                  <a:gd name="T24" fmla="*/ 9 w 25"/>
                  <a:gd name="T25" fmla="*/ 14 h 24"/>
                  <a:gd name="T26" fmla="*/ 11 w 25"/>
                  <a:gd name="T27" fmla="*/ 16 h 24"/>
                  <a:gd name="T28" fmla="*/ 16 w 25"/>
                  <a:gd name="T29" fmla="*/ 14 h 24"/>
                  <a:gd name="T30" fmla="*/ 16 w 25"/>
                  <a:gd name="T31" fmla="*/ 12 h 24"/>
                  <a:gd name="T32" fmla="*/ 13 w 25"/>
                  <a:gd name="T33" fmla="*/ 9 h 24"/>
                  <a:gd name="T34" fmla="*/ 12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1" y="24"/>
                      <a:pt x="9" y="24"/>
                      <a:pt x="8" y="24"/>
                    </a:cubicBezTo>
                    <a:cubicBezTo>
                      <a:pt x="5" y="22"/>
                      <a:pt x="2" y="20"/>
                      <a:pt x="1" y="17"/>
                    </a:cubicBezTo>
                    <a:cubicBezTo>
                      <a:pt x="0" y="14"/>
                      <a:pt x="0" y="11"/>
                      <a:pt x="1" y="8"/>
                    </a:cubicBezTo>
                    <a:cubicBezTo>
                      <a:pt x="2" y="5"/>
                      <a:pt x="4" y="3"/>
                      <a:pt x="7" y="2"/>
                    </a:cubicBezTo>
                    <a:cubicBezTo>
                      <a:pt x="10" y="0"/>
                      <a:pt x="14" y="1"/>
                      <a:pt x="17" y="2"/>
                    </a:cubicBezTo>
                    <a:cubicBezTo>
                      <a:pt x="20" y="3"/>
                      <a:pt x="22" y="5"/>
                      <a:pt x="23" y="8"/>
                    </a:cubicBezTo>
                    <a:cubicBezTo>
                      <a:pt x="24" y="11"/>
                      <a:pt x="25" y="14"/>
                      <a:pt x="23" y="17"/>
                    </a:cubicBezTo>
                    <a:cubicBezTo>
                      <a:pt x="22" y="22"/>
                      <a:pt x="17" y="24"/>
                      <a:pt x="12" y="24"/>
                    </a:cubicBezTo>
                    <a:close/>
                    <a:moveTo>
                      <a:pt x="12" y="9"/>
                    </a:moveTo>
                    <a:cubicBezTo>
                      <a:pt x="11" y="9"/>
                      <a:pt x="11" y="9"/>
                      <a:pt x="10" y="9"/>
                    </a:cubicBezTo>
                    <a:cubicBezTo>
                      <a:pt x="9" y="9"/>
                      <a:pt x="9" y="10"/>
                      <a:pt x="8" y="11"/>
                    </a:cubicBezTo>
                    <a:cubicBezTo>
                      <a:pt x="8" y="12"/>
                      <a:pt x="8" y="13"/>
                      <a:pt x="9" y="14"/>
                    </a:cubicBezTo>
                    <a:cubicBezTo>
                      <a:pt x="9" y="15"/>
                      <a:pt x="10" y="16"/>
                      <a:pt x="11" y="16"/>
                    </a:cubicBezTo>
                    <a:cubicBezTo>
                      <a:pt x="13" y="17"/>
                      <a:pt x="15" y="16"/>
                      <a:pt x="16" y="14"/>
                    </a:cubicBezTo>
                    <a:cubicBezTo>
                      <a:pt x="16" y="13"/>
                      <a:pt x="16" y="12"/>
                      <a:pt x="16" y="12"/>
                    </a:cubicBezTo>
                    <a:cubicBezTo>
                      <a:pt x="15" y="11"/>
                      <a:pt x="15" y="10"/>
                      <a:pt x="13" y="9"/>
                    </a:cubicBezTo>
                    <a:cubicBezTo>
                      <a:pt x="13" y="9"/>
                      <a:pt x="12"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8" name="Freeform 495"/>
              <p:cNvSpPr>
                <a:spLocks noEditPoints="1"/>
              </p:cNvSpPr>
              <p:nvPr/>
            </p:nvSpPr>
            <p:spPr bwMode="auto">
              <a:xfrm>
                <a:off x="-5103813" y="2947988"/>
                <a:ext cx="55563" cy="50800"/>
              </a:xfrm>
              <a:custGeom>
                <a:avLst/>
                <a:gdLst>
                  <a:gd name="T0" fmla="*/ 12 w 26"/>
                  <a:gd name="T1" fmla="*/ 24 h 24"/>
                  <a:gd name="T2" fmla="*/ 10 w 26"/>
                  <a:gd name="T3" fmla="*/ 24 h 24"/>
                  <a:gd name="T4" fmla="*/ 2 w 26"/>
                  <a:gd name="T5" fmla="*/ 19 h 24"/>
                  <a:gd name="T6" fmla="*/ 1 w 26"/>
                  <a:gd name="T7" fmla="*/ 10 h 24"/>
                  <a:gd name="T8" fmla="*/ 12 w 26"/>
                  <a:gd name="T9" fmla="*/ 0 h 24"/>
                  <a:gd name="T10" fmla="*/ 15 w 26"/>
                  <a:gd name="T11" fmla="*/ 0 h 24"/>
                  <a:gd name="T12" fmla="*/ 24 w 26"/>
                  <a:gd name="T13" fmla="*/ 15 h 24"/>
                  <a:gd name="T14" fmla="*/ 19 w 26"/>
                  <a:gd name="T15" fmla="*/ 22 h 24"/>
                  <a:gd name="T16" fmla="*/ 12 w 26"/>
                  <a:gd name="T17" fmla="*/ 24 h 24"/>
                  <a:gd name="T18" fmla="*/ 12 w 26"/>
                  <a:gd name="T19" fmla="*/ 8 h 24"/>
                  <a:gd name="T20" fmla="*/ 9 w 26"/>
                  <a:gd name="T21" fmla="*/ 11 h 24"/>
                  <a:gd name="T22" fmla="*/ 9 w 26"/>
                  <a:gd name="T23" fmla="*/ 14 h 24"/>
                  <a:gd name="T24" fmla="*/ 12 w 26"/>
                  <a:gd name="T25" fmla="*/ 16 h 24"/>
                  <a:gd name="T26" fmla="*/ 15 w 26"/>
                  <a:gd name="T27" fmla="*/ 16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2" y="24"/>
                      <a:pt x="11" y="24"/>
                      <a:pt x="10" y="24"/>
                    </a:cubicBezTo>
                    <a:cubicBezTo>
                      <a:pt x="7" y="23"/>
                      <a:pt x="4" y="21"/>
                      <a:pt x="2" y="19"/>
                    </a:cubicBezTo>
                    <a:cubicBezTo>
                      <a:pt x="0" y="16"/>
                      <a:pt x="0" y="13"/>
                      <a:pt x="1" y="10"/>
                    </a:cubicBezTo>
                    <a:cubicBezTo>
                      <a:pt x="2" y="4"/>
                      <a:pt x="7" y="0"/>
                      <a:pt x="12" y="0"/>
                    </a:cubicBezTo>
                    <a:cubicBezTo>
                      <a:pt x="13" y="0"/>
                      <a:pt x="14" y="0"/>
                      <a:pt x="15" y="0"/>
                    </a:cubicBezTo>
                    <a:cubicBezTo>
                      <a:pt x="22" y="2"/>
                      <a:pt x="26" y="9"/>
                      <a:pt x="24" y="15"/>
                    </a:cubicBezTo>
                    <a:cubicBezTo>
                      <a:pt x="24" y="18"/>
                      <a:pt x="22" y="21"/>
                      <a:pt x="19" y="22"/>
                    </a:cubicBezTo>
                    <a:cubicBezTo>
                      <a:pt x="17" y="24"/>
                      <a:pt x="15" y="24"/>
                      <a:pt x="12" y="24"/>
                    </a:cubicBezTo>
                    <a:close/>
                    <a:moveTo>
                      <a:pt x="12" y="8"/>
                    </a:moveTo>
                    <a:cubicBezTo>
                      <a:pt x="11" y="8"/>
                      <a:pt x="9" y="10"/>
                      <a:pt x="9" y="11"/>
                    </a:cubicBezTo>
                    <a:cubicBezTo>
                      <a:pt x="8" y="12"/>
                      <a:pt x="8" y="14"/>
                      <a:pt x="9" y="14"/>
                    </a:cubicBezTo>
                    <a:cubicBezTo>
                      <a:pt x="10" y="15"/>
                      <a:pt x="10" y="16"/>
                      <a:pt x="12" y="16"/>
                    </a:cubicBezTo>
                    <a:cubicBezTo>
                      <a:pt x="13" y="16"/>
                      <a:pt x="14" y="16"/>
                      <a:pt x="15" y="16"/>
                    </a:cubicBezTo>
                    <a:cubicBezTo>
                      <a:pt x="16" y="15"/>
                      <a:pt x="16" y="14"/>
                      <a:pt x="16" y="13"/>
                    </a:cubicBezTo>
                    <a:cubicBezTo>
                      <a:pt x="17" y="11"/>
                      <a:pt x="15"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9" name="Freeform 496"/>
              <p:cNvSpPr>
                <a:spLocks noEditPoints="1"/>
              </p:cNvSpPr>
              <p:nvPr/>
            </p:nvSpPr>
            <p:spPr bwMode="auto">
              <a:xfrm>
                <a:off x="-5094288" y="2914650"/>
                <a:ext cx="55563" cy="52388"/>
              </a:xfrm>
              <a:custGeom>
                <a:avLst/>
                <a:gdLst>
                  <a:gd name="T0" fmla="*/ 12 w 26"/>
                  <a:gd name="T1" fmla="*/ 24 h 24"/>
                  <a:gd name="T2" fmla="*/ 9 w 26"/>
                  <a:gd name="T3" fmla="*/ 23 h 24"/>
                  <a:gd name="T4" fmla="*/ 2 w 26"/>
                  <a:gd name="T5" fmla="*/ 18 h 24"/>
                  <a:gd name="T6" fmla="*/ 1 w 26"/>
                  <a:gd name="T7" fmla="*/ 8 h 24"/>
                  <a:gd name="T8" fmla="*/ 12 w 26"/>
                  <a:gd name="T9" fmla="*/ 0 h 24"/>
                  <a:gd name="T10" fmla="*/ 16 w 26"/>
                  <a:gd name="T11" fmla="*/ 0 h 24"/>
                  <a:gd name="T12" fmla="*/ 24 w 26"/>
                  <a:gd name="T13" fmla="*/ 15 h 24"/>
                  <a:gd name="T14" fmla="*/ 18 w 26"/>
                  <a:gd name="T15" fmla="*/ 22 h 24"/>
                  <a:gd name="T16" fmla="*/ 12 w 26"/>
                  <a:gd name="T17" fmla="*/ 24 h 24"/>
                  <a:gd name="T18" fmla="*/ 12 w 26"/>
                  <a:gd name="T19" fmla="*/ 8 h 24"/>
                  <a:gd name="T20" fmla="*/ 8 w 26"/>
                  <a:gd name="T21" fmla="*/ 11 h 24"/>
                  <a:gd name="T22" fmla="*/ 9 w 26"/>
                  <a:gd name="T23" fmla="*/ 14 h 24"/>
                  <a:gd name="T24" fmla="*/ 11 w 26"/>
                  <a:gd name="T25" fmla="*/ 15 h 24"/>
                  <a:gd name="T26" fmla="*/ 14 w 26"/>
                  <a:gd name="T27" fmla="*/ 15 h 24"/>
                  <a:gd name="T28" fmla="*/ 16 w 26"/>
                  <a:gd name="T29" fmla="*/ 13 h 24"/>
                  <a:gd name="T30" fmla="*/ 13 w 26"/>
                  <a:gd name="T31" fmla="*/ 8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10" y="24"/>
                      <a:pt x="9" y="23"/>
                    </a:cubicBezTo>
                    <a:cubicBezTo>
                      <a:pt x="6" y="23"/>
                      <a:pt x="3" y="21"/>
                      <a:pt x="2" y="18"/>
                    </a:cubicBezTo>
                    <a:cubicBezTo>
                      <a:pt x="0" y="15"/>
                      <a:pt x="0" y="12"/>
                      <a:pt x="1" y="8"/>
                    </a:cubicBezTo>
                    <a:cubicBezTo>
                      <a:pt x="2" y="3"/>
                      <a:pt x="7" y="0"/>
                      <a:pt x="12" y="0"/>
                    </a:cubicBezTo>
                    <a:cubicBezTo>
                      <a:pt x="13" y="0"/>
                      <a:pt x="15" y="0"/>
                      <a:pt x="16" y="0"/>
                    </a:cubicBezTo>
                    <a:cubicBezTo>
                      <a:pt x="22" y="2"/>
                      <a:pt x="26" y="9"/>
                      <a:pt x="24" y="15"/>
                    </a:cubicBezTo>
                    <a:cubicBezTo>
                      <a:pt x="23" y="18"/>
                      <a:pt x="21" y="20"/>
                      <a:pt x="18" y="22"/>
                    </a:cubicBezTo>
                    <a:cubicBezTo>
                      <a:pt x="17" y="23"/>
                      <a:pt x="14" y="24"/>
                      <a:pt x="12" y="24"/>
                    </a:cubicBezTo>
                    <a:close/>
                    <a:moveTo>
                      <a:pt x="12" y="8"/>
                    </a:moveTo>
                    <a:cubicBezTo>
                      <a:pt x="10" y="8"/>
                      <a:pt x="9" y="9"/>
                      <a:pt x="8" y="11"/>
                    </a:cubicBezTo>
                    <a:cubicBezTo>
                      <a:pt x="8" y="12"/>
                      <a:pt x="8" y="13"/>
                      <a:pt x="9" y="14"/>
                    </a:cubicBezTo>
                    <a:cubicBezTo>
                      <a:pt x="9" y="15"/>
                      <a:pt x="10" y="15"/>
                      <a:pt x="11" y="15"/>
                    </a:cubicBezTo>
                    <a:cubicBezTo>
                      <a:pt x="12" y="16"/>
                      <a:pt x="13" y="16"/>
                      <a:pt x="14" y="15"/>
                    </a:cubicBezTo>
                    <a:cubicBezTo>
                      <a:pt x="15" y="15"/>
                      <a:pt x="16" y="14"/>
                      <a:pt x="16" y="13"/>
                    </a:cubicBezTo>
                    <a:cubicBezTo>
                      <a:pt x="17" y="11"/>
                      <a:pt x="16" y="8"/>
                      <a:pt x="13"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0" name="Freeform 497"/>
              <p:cNvSpPr>
                <a:spLocks noEditPoints="1"/>
              </p:cNvSpPr>
              <p:nvPr/>
            </p:nvSpPr>
            <p:spPr bwMode="auto">
              <a:xfrm>
                <a:off x="-5086350" y="2881313"/>
                <a:ext cx="58738" cy="50800"/>
              </a:xfrm>
              <a:custGeom>
                <a:avLst/>
                <a:gdLst>
                  <a:gd name="T0" fmla="*/ 13 w 27"/>
                  <a:gd name="T1" fmla="*/ 24 h 24"/>
                  <a:gd name="T2" fmla="*/ 9 w 27"/>
                  <a:gd name="T3" fmla="*/ 24 h 24"/>
                  <a:gd name="T4" fmla="*/ 2 w 27"/>
                  <a:gd name="T5" fmla="*/ 18 h 24"/>
                  <a:gd name="T6" fmla="*/ 1 w 27"/>
                  <a:gd name="T7" fmla="*/ 8 h 24"/>
                  <a:gd name="T8" fmla="*/ 13 w 27"/>
                  <a:gd name="T9" fmla="*/ 0 h 24"/>
                  <a:gd name="T10" fmla="*/ 17 w 27"/>
                  <a:gd name="T11" fmla="*/ 1 h 24"/>
                  <a:gd name="T12" fmla="*/ 24 w 27"/>
                  <a:gd name="T13" fmla="*/ 16 h 24"/>
                  <a:gd name="T14" fmla="*/ 13 w 27"/>
                  <a:gd name="T15" fmla="*/ 24 h 24"/>
                  <a:gd name="T16" fmla="*/ 13 w 27"/>
                  <a:gd name="T17" fmla="*/ 8 h 24"/>
                  <a:gd name="T18" fmla="*/ 9 w 27"/>
                  <a:gd name="T19" fmla="*/ 11 h 24"/>
                  <a:gd name="T20" fmla="*/ 9 w 27"/>
                  <a:gd name="T21" fmla="*/ 14 h 24"/>
                  <a:gd name="T22" fmla="*/ 12 w 27"/>
                  <a:gd name="T23" fmla="*/ 16 h 24"/>
                  <a:gd name="T24" fmla="*/ 17 w 27"/>
                  <a:gd name="T25" fmla="*/ 13 h 24"/>
                  <a:gd name="T26" fmla="*/ 14 w 27"/>
                  <a:gd name="T27" fmla="*/ 8 h 24"/>
                  <a:gd name="T28" fmla="*/ 13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3" y="24"/>
                    </a:moveTo>
                    <a:cubicBezTo>
                      <a:pt x="12" y="24"/>
                      <a:pt x="11" y="24"/>
                      <a:pt x="9" y="24"/>
                    </a:cubicBezTo>
                    <a:cubicBezTo>
                      <a:pt x="6" y="23"/>
                      <a:pt x="4" y="21"/>
                      <a:pt x="2" y="18"/>
                    </a:cubicBezTo>
                    <a:cubicBezTo>
                      <a:pt x="1" y="15"/>
                      <a:pt x="0" y="11"/>
                      <a:pt x="1" y="8"/>
                    </a:cubicBezTo>
                    <a:cubicBezTo>
                      <a:pt x="3" y="3"/>
                      <a:pt x="8" y="0"/>
                      <a:pt x="13" y="0"/>
                    </a:cubicBezTo>
                    <a:cubicBezTo>
                      <a:pt x="14" y="0"/>
                      <a:pt x="16" y="0"/>
                      <a:pt x="17" y="1"/>
                    </a:cubicBezTo>
                    <a:cubicBezTo>
                      <a:pt x="23" y="3"/>
                      <a:pt x="27" y="10"/>
                      <a:pt x="24" y="16"/>
                    </a:cubicBezTo>
                    <a:cubicBezTo>
                      <a:pt x="23" y="21"/>
                      <a:pt x="18" y="24"/>
                      <a:pt x="13" y="24"/>
                    </a:cubicBezTo>
                    <a:close/>
                    <a:moveTo>
                      <a:pt x="13" y="8"/>
                    </a:moveTo>
                    <a:cubicBezTo>
                      <a:pt x="11" y="8"/>
                      <a:pt x="10" y="9"/>
                      <a:pt x="9" y="11"/>
                    </a:cubicBezTo>
                    <a:cubicBezTo>
                      <a:pt x="9" y="12"/>
                      <a:pt x="9" y="13"/>
                      <a:pt x="9" y="14"/>
                    </a:cubicBezTo>
                    <a:cubicBezTo>
                      <a:pt x="10" y="15"/>
                      <a:pt x="11" y="16"/>
                      <a:pt x="12" y="16"/>
                    </a:cubicBezTo>
                    <a:cubicBezTo>
                      <a:pt x="14" y="17"/>
                      <a:pt x="16" y="15"/>
                      <a:pt x="17" y="13"/>
                    </a:cubicBezTo>
                    <a:cubicBezTo>
                      <a:pt x="17" y="11"/>
                      <a:pt x="16"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1" name="Freeform 498"/>
              <p:cNvSpPr>
                <a:spLocks noEditPoints="1"/>
              </p:cNvSpPr>
              <p:nvPr/>
            </p:nvSpPr>
            <p:spPr bwMode="auto">
              <a:xfrm>
                <a:off x="-5073650" y="2847975"/>
                <a:ext cx="55563" cy="52388"/>
              </a:xfrm>
              <a:custGeom>
                <a:avLst/>
                <a:gdLst>
                  <a:gd name="T0" fmla="*/ 12 w 26"/>
                  <a:gd name="T1" fmla="*/ 24 h 24"/>
                  <a:gd name="T2" fmla="*/ 8 w 26"/>
                  <a:gd name="T3" fmla="*/ 23 h 24"/>
                  <a:gd name="T4" fmla="*/ 1 w 26"/>
                  <a:gd name="T5" fmla="*/ 17 h 24"/>
                  <a:gd name="T6" fmla="*/ 0 w 26"/>
                  <a:gd name="T7" fmla="*/ 13 h 24"/>
                  <a:gd name="T8" fmla="*/ 1 w 26"/>
                  <a:gd name="T9" fmla="*/ 8 h 24"/>
                  <a:gd name="T10" fmla="*/ 12 w 26"/>
                  <a:gd name="T11" fmla="*/ 0 h 24"/>
                  <a:gd name="T12" fmla="*/ 17 w 26"/>
                  <a:gd name="T13" fmla="*/ 1 h 24"/>
                  <a:gd name="T14" fmla="*/ 24 w 26"/>
                  <a:gd name="T15" fmla="*/ 16 h 24"/>
                  <a:gd name="T16" fmla="*/ 21 w 26"/>
                  <a:gd name="T17" fmla="*/ 20 h 24"/>
                  <a:gd name="T18" fmla="*/ 17 w 26"/>
                  <a:gd name="T19" fmla="*/ 23 h 24"/>
                  <a:gd name="T20" fmla="*/ 12 w 26"/>
                  <a:gd name="T21" fmla="*/ 24 h 24"/>
                  <a:gd name="T22" fmla="*/ 12 w 26"/>
                  <a:gd name="T23" fmla="*/ 8 h 24"/>
                  <a:gd name="T24" fmla="*/ 8 w 26"/>
                  <a:gd name="T25" fmla="*/ 11 h 24"/>
                  <a:gd name="T26" fmla="*/ 8 w 26"/>
                  <a:gd name="T27" fmla="*/ 12 h 24"/>
                  <a:gd name="T28" fmla="*/ 8 w 26"/>
                  <a:gd name="T29" fmla="*/ 14 h 24"/>
                  <a:gd name="T30" fmla="*/ 11 w 26"/>
                  <a:gd name="T31" fmla="*/ 16 h 24"/>
                  <a:gd name="T32" fmla="*/ 14 w 26"/>
                  <a:gd name="T33" fmla="*/ 16 h 24"/>
                  <a:gd name="T34" fmla="*/ 15 w 26"/>
                  <a:gd name="T35" fmla="*/ 15 h 24"/>
                  <a:gd name="T36" fmla="*/ 16 w 26"/>
                  <a:gd name="T37" fmla="*/ 13 h 24"/>
                  <a:gd name="T38" fmla="*/ 14 w 26"/>
                  <a:gd name="T39" fmla="*/ 8 h 24"/>
                  <a:gd name="T40" fmla="*/ 12 w 26"/>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4">
                    <a:moveTo>
                      <a:pt x="12" y="24"/>
                    </a:moveTo>
                    <a:cubicBezTo>
                      <a:pt x="11" y="24"/>
                      <a:pt x="9" y="24"/>
                      <a:pt x="8" y="23"/>
                    </a:cubicBezTo>
                    <a:cubicBezTo>
                      <a:pt x="5" y="22"/>
                      <a:pt x="3" y="20"/>
                      <a:pt x="1" y="17"/>
                    </a:cubicBezTo>
                    <a:cubicBezTo>
                      <a:pt x="1" y="16"/>
                      <a:pt x="0" y="14"/>
                      <a:pt x="0" y="13"/>
                    </a:cubicBezTo>
                    <a:cubicBezTo>
                      <a:pt x="0" y="11"/>
                      <a:pt x="0" y="9"/>
                      <a:pt x="1" y="8"/>
                    </a:cubicBezTo>
                    <a:cubicBezTo>
                      <a:pt x="3" y="3"/>
                      <a:pt x="7" y="0"/>
                      <a:pt x="12" y="0"/>
                    </a:cubicBezTo>
                    <a:cubicBezTo>
                      <a:pt x="14" y="0"/>
                      <a:pt x="15" y="0"/>
                      <a:pt x="17" y="1"/>
                    </a:cubicBezTo>
                    <a:cubicBezTo>
                      <a:pt x="23" y="3"/>
                      <a:pt x="26" y="10"/>
                      <a:pt x="24" y="16"/>
                    </a:cubicBezTo>
                    <a:cubicBezTo>
                      <a:pt x="23" y="18"/>
                      <a:pt x="22" y="19"/>
                      <a:pt x="21" y="20"/>
                    </a:cubicBezTo>
                    <a:cubicBezTo>
                      <a:pt x="20" y="21"/>
                      <a:pt x="19" y="22"/>
                      <a:pt x="17" y="23"/>
                    </a:cubicBezTo>
                    <a:cubicBezTo>
                      <a:pt x="16" y="24"/>
                      <a:pt x="14" y="24"/>
                      <a:pt x="12" y="24"/>
                    </a:cubicBezTo>
                    <a:close/>
                    <a:moveTo>
                      <a:pt x="12" y="8"/>
                    </a:moveTo>
                    <a:cubicBezTo>
                      <a:pt x="11" y="8"/>
                      <a:pt x="9" y="9"/>
                      <a:pt x="8" y="11"/>
                    </a:cubicBezTo>
                    <a:cubicBezTo>
                      <a:pt x="8" y="11"/>
                      <a:pt x="8" y="12"/>
                      <a:pt x="8" y="12"/>
                    </a:cubicBezTo>
                    <a:cubicBezTo>
                      <a:pt x="8" y="13"/>
                      <a:pt x="8" y="13"/>
                      <a:pt x="8" y="14"/>
                    </a:cubicBezTo>
                    <a:cubicBezTo>
                      <a:pt x="9" y="15"/>
                      <a:pt x="10" y="15"/>
                      <a:pt x="11" y="16"/>
                    </a:cubicBezTo>
                    <a:cubicBezTo>
                      <a:pt x="12" y="16"/>
                      <a:pt x="13" y="16"/>
                      <a:pt x="14" y="16"/>
                    </a:cubicBezTo>
                    <a:cubicBezTo>
                      <a:pt x="14" y="15"/>
                      <a:pt x="15" y="15"/>
                      <a:pt x="15" y="15"/>
                    </a:cubicBezTo>
                    <a:cubicBezTo>
                      <a:pt x="16" y="14"/>
                      <a:pt x="16" y="14"/>
                      <a:pt x="16" y="13"/>
                    </a:cubicBezTo>
                    <a:cubicBezTo>
                      <a:pt x="17" y="11"/>
                      <a:pt x="16"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2" name="Freeform 499"/>
              <p:cNvSpPr>
                <a:spLocks noEditPoints="1"/>
              </p:cNvSpPr>
              <p:nvPr/>
            </p:nvSpPr>
            <p:spPr bwMode="auto">
              <a:xfrm>
                <a:off x="-5133975" y="2921000"/>
                <a:ext cx="53975" cy="53975"/>
              </a:xfrm>
              <a:custGeom>
                <a:avLst/>
                <a:gdLst>
                  <a:gd name="T0" fmla="*/ 12 w 25"/>
                  <a:gd name="T1" fmla="*/ 25 h 25"/>
                  <a:gd name="T2" fmla="*/ 10 w 25"/>
                  <a:gd name="T3" fmla="*/ 25 h 25"/>
                  <a:gd name="T4" fmla="*/ 2 w 25"/>
                  <a:gd name="T5" fmla="*/ 19 h 25"/>
                  <a:gd name="T6" fmla="*/ 1 w 25"/>
                  <a:gd name="T7" fmla="*/ 10 h 25"/>
                  <a:gd name="T8" fmla="*/ 3 w 25"/>
                  <a:gd name="T9" fmla="*/ 5 h 25"/>
                  <a:gd name="T10" fmla="*/ 6 w 25"/>
                  <a:gd name="T11" fmla="*/ 2 h 25"/>
                  <a:gd name="T12" fmla="*/ 16 w 25"/>
                  <a:gd name="T13" fmla="*/ 0 h 25"/>
                  <a:gd name="T14" fmla="*/ 23 w 25"/>
                  <a:gd name="T15" fmla="*/ 6 h 25"/>
                  <a:gd name="T16" fmla="*/ 25 w 25"/>
                  <a:gd name="T17" fmla="*/ 11 h 25"/>
                  <a:gd name="T18" fmla="*/ 24 w 25"/>
                  <a:gd name="T19" fmla="*/ 15 h 25"/>
                  <a:gd name="T20" fmla="*/ 12 w 25"/>
                  <a:gd name="T21" fmla="*/ 25 h 25"/>
                  <a:gd name="T22" fmla="*/ 13 w 25"/>
                  <a:gd name="T23" fmla="*/ 8 h 25"/>
                  <a:gd name="T24" fmla="*/ 11 w 25"/>
                  <a:gd name="T25" fmla="*/ 9 h 25"/>
                  <a:gd name="T26" fmla="*/ 9 w 25"/>
                  <a:gd name="T27" fmla="*/ 10 h 25"/>
                  <a:gd name="T28" fmla="*/ 9 w 25"/>
                  <a:gd name="T29" fmla="*/ 11 h 25"/>
                  <a:gd name="T30" fmla="*/ 9 w 25"/>
                  <a:gd name="T31" fmla="*/ 15 h 25"/>
                  <a:gd name="T32" fmla="*/ 12 w 25"/>
                  <a:gd name="T33" fmla="*/ 17 h 25"/>
                  <a:gd name="T34" fmla="*/ 16 w 25"/>
                  <a:gd name="T35" fmla="*/ 14 h 25"/>
                  <a:gd name="T36" fmla="*/ 17 w 25"/>
                  <a:gd name="T37" fmla="*/ 12 h 25"/>
                  <a:gd name="T38" fmla="*/ 16 w 25"/>
                  <a:gd name="T39" fmla="*/ 10 h 25"/>
                  <a:gd name="T40" fmla="*/ 14 w 25"/>
                  <a:gd name="T41" fmla="*/ 8 h 25"/>
                  <a:gd name="T42" fmla="*/ 13 w 25"/>
                  <a:gd name="T4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 h="25">
                    <a:moveTo>
                      <a:pt x="12" y="25"/>
                    </a:moveTo>
                    <a:cubicBezTo>
                      <a:pt x="12" y="25"/>
                      <a:pt x="11" y="25"/>
                      <a:pt x="10" y="25"/>
                    </a:cubicBezTo>
                    <a:cubicBezTo>
                      <a:pt x="7" y="24"/>
                      <a:pt x="4" y="22"/>
                      <a:pt x="2" y="19"/>
                    </a:cubicBezTo>
                    <a:cubicBezTo>
                      <a:pt x="1" y="17"/>
                      <a:pt x="0" y="13"/>
                      <a:pt x="1" y="10"/>
                    </a:cubicBezTo>
                    <a:cubicBezTo>
                      <a:pt x="1" y="8"/>
                      <a:pt x="2" y="6"/>
                      <a:pt x="3" y="5"/>
                    </a:cubicBezTo>
                    <a:cubicBezTo>
                      <a:pt x="4" y="4"/>
                      <a:pt x="5" y="3"/>
                      <a:pt x="6" y="2"/>
                    </a:cubicBezTo>
                    <a:cubicBezTo>
                      <a:pt x="9" y="0"/>
                      <a:pt x="13" y="0"/>
                      <a:pt x="16" y="0"/>
                    </a:cubicBezTo>
                    <a:cubicBezTo>
                      <a:pt x="19" y="1"/>
                      <a:pt x="22" y="3"/>
                      <a:pt x="23" y="6"/>
                    </a:cubicBezTo>
                    <a:cubicBezTo>
                      <a:pt x="24" y="8"/>
                      <a:pt x="24" y="9"/>
                      <a:pt x="25" y="11"/>
                    </a:cubicBezTo>
                    <a:cubicBezTo>
                      <a:pt x="25" y="12"/>
                      <a:pt x="25" y="14"/>
                      <a:pt x="24" y="15"/>
                    </a:cubicBezTo>
                    <a:cubicBezTo>
                      <a:pt x="23" y="21"/>
                      <a:pt x="18" y="25"/>
                      <a:pt x="12" y="25"/>
                    </a:cubicBezTo>
                    <a:close/>
                    <a:moveTo>
                      <a:pt x="13" y="8"/>
                    </a:moveTo>
                    <a:cubicBezTo>
                      <a:pt x="12" y="8"/>
                      <a:pt x="11" y="8"/>
                      <a:pt x="11" y="9"/>
                    </a:cubicBezTo>
                    <a:cubicBezTo>
                      <a:pt x="10" y="9"/>
                      <a:pt x="10" y="9"/>
                      <a:pt x="9" y="10"/>
                    </a:cubicBezTo>
                    <a:cubicBezTo>
                      <a:pt x="9" y="10"/>
                      <a:pt x="9" y="11"/>
                      <a:pt x="9" y="11"/>
                    </a:cubicBezTo>
                    <a:cubicBezTo>
                      <a:pt x="8" y="13"/>
                      <a:pt x="9" y="14"/>
                      <a:pt x="9" y="15"/>
                    </a:cubicBezTo>
                    <a:cubicBezTo>
                      <a:pt x="10" y="16"/>
                      <a:pt x="11" y="17"/>
                      <a:pt x="12" y="17"/>
                    </a:cubicBezTo>
                    <a:cubicBezTo>
                      <a:pt x="14" y="17"/>
                      <a:pt x="16" y="16"/>
                      <a:pt x="16" y="14"/>
                    </a:cubicBezTo>
                    <a:cubicBezTo>
                      <a:pt x="17" y="13"/>
                      <a:pt x="17" y="12"/>
                      <a:pt x="17" y="12"/>
                    </a:cubicBezTo>
                    <a:cubicBezTo>
                      <a:pt x="16" y="11"/>
                      <a:pt x="16" y="11"/>
                      <a:pt x="16" y="10"/>
                    </a:cubicBezTo>
                    <a:cubicBezTo>
                      <a:pt x="16" y="9"/>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3" name="Freeform 500"/>
              <p:cNvSpPr>
                <a:spLocks noEditPoints="1"/>
              </p:cNvSpPr>
              <p:nvPr/>
            </p:nvSpPr>
            <p:spPr bwMode="auto">
              <a:xfrm>
                <a:off x="-5184775" y="2855913"/>
                <a:ext cx="80963" cy="85725"/>
              </a:xfrm>
              <a:custGeom>
                <a:avLst/>
                <a:gdLst>
                  <a:gd name="T0" fmla="*/ 18 w 38"/>
                  <a:gd name="T1" fmla="*/ 40 h 40"/>
                  <a:gd name="T2" fmla="*/ 14 w 38"/>
                  <a:gd name="T3" fmla="*/ 40 h 40"/>
                  <a:gd name="T4" fmla="*/ 7 w 38"/>
                  <a:gd name="T5" fmla="*/ 36 h 40"/>
                  <a:gd name="T6" fmla="*/ 3 w 38"/>
                  <a:gd name="T7" fmla="*/ 31 h 40"/>
                  <a:gd name="T8" fmla="*/ 1 w 38"/>
                  <a:gd name="T9" fmla="*/ 16 h 40"/>
                  <a:gd name="T10" fmla="*/ 11 w 38"/>
                  <a:gd name="T11" fmla="*/ 3 h 40"/>
                  <a:gd name="T12" fmla="*/ 25 w 38"/>
                  <a:gd name="T13" fmla="*/ 2 h 40"/>
                  <a:gd name="T14" fmla="*/ 36 w 38"/>
                  <a:gd name="T15" fmla="*/ 12 h 40"/>
                  <a:gd name="T16" fmla="*/ 37 w 38"/>
                  <a:gd name="T17" fmla="*/ 26 h 40"/>
                  <a:gd name="T18" fmla="*/ 28 w 38"/>
                  <a:gd name="T19" fmla="*/ 37 h 40"/>
                  <a:gd name="T20" fmla="*/ 21 w 38"/>
                  <a:gd name="T21" fmla="*/ 40 h 40"/>
                  <a:gd name="T22" fmla="*/ 18 w 38"/>
                  <a:gd name="T23" fmla="*/ 40 h 40"/>
                  <a:gd name="T24" fmla="*/ 20 w 38"/>
                  <a:gd name="T25" fmla="*/ 9 h 40"/>
                  <a:gd name="T26" fmla="*/ 15 w 38"/>
                  <a:gd name="T27" fmla="*/ 10 h 40"/>
                  <a:gd name="T28" fmla="*/ 9 w 38"/>
                  <a:gd name="T29" fmla="*/ 18 h 40"/>
                  <a:gd name="T30" fmla="*/ 10 w 38"/>
                  <a:gd name="T31" fmla="*/ 27 h 40"/>
                  <a:gd name="T32" fmla="*/ 12 w 38"/>
                  <a:gd name="T33" fmla="*/ 30 h 40"/>
                  <a:gd name="T34" fmla="*/ 16 w 38"/>
                  <a:gd name="T35" fmla="*/ 32 h 40"/>
                  <a:gd name="T36" fmla="*/ 20 w 38"/>
                  <a:gd name="T37" fmla="*/ 32 h 40"/>
                  <a:gd name="T38" fmla="*/ 24 w 38"/>
                  <a:gd name="T39" fmla="*/ 31 h 40"/>
                  <a:gd name="T40" fmla="*/ 29 w 38"/>
                  <a:gd name="T41" fmla="*/ 24 h 40"/>
                  <a:gd name="T42" fmla="*/ 28 w 38"/>
                  <a:gd name="T43" fmla="*/ 15 h 40"/>
                  <a:gd name="T44" fmla="*/ 23 w 38"/>
                  <a:gd name="T45" fmla="*/ 10 h 40"/>
                  <a:gd name="T46" fmla="*/ 20 w 38"/>
                  <a:gd name="T47" fmla="*/ 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8" h="40">
                    <a:moveTo>
                      <a:pt x="18" y="40"/>
                    </a:moveTo>
                    <a:cubicBezTo>
                      <a:pt x="17" y="40"/>
                      <a:pt x="15" y="40"/>
                      <a:pt x="14" y="40"/>
                    </a:cubicBezTo>
                    <a:cubicBezTo>
                      <a:pt x="11" y="39"/>
                      <a:pt x="9" y="38"/>
                      <a:pt x="7" y="36"/>
                    </a:cubicBezTo>
                    <a:cubicBezTo>
                      <a:pt x="5" y="35"/>
                      <a:pt x="4" y="33"/>
                      <a:pt x="3" y="31"/>
                    </a:cubicBezTo>
                    <a:cubicBezTo>
                      <a:pt x="0" y="26"/>
                      <a:pt x="0" y="21"/>
                      <a:pt x="1" y="16"/>
                    </a:cubicBezTo>
                    <a:cubicBezTo>
                      <a:pt x="3" y="11"/>
                      <a:pt x="6" y="6"/>
                      <a:pt x="11" y="3"/>
                    </a:cubicBezTo>
                    <a:cubicBezTo>
                      <a:pt x="15" y="1"/>
                      <a:pt x="20" y="0"/>
                      <a:pt x="25" y="2"/>
                    </a:cubicBezTo>
                    <a:cubicBezTo>
                      <a:pt x="30" y="3"/>
                      <a:pt x="34" y="7"/>
                      <a:pt x="36" y="12"/>
                    </a:cubicBezTo>
                    <a:cubicBezTo>
                      <a:pt x="38" y="16"/>
                      <a:pt x="38" y="21"/>
                      <a:pt x="37" y="26"/>
                    </a:cubicBezTo>
                    <a:cubicBezTo>
                      <a:pt x="35" y="31"/>
                      <a:pt x="32" y="35"/>
                      <a:pt x="28" y="37"/>
                    </a:cubicBezTo>
                    <a:cubicBezTo>
                      <a:pt x="26" y="39"/>
                      <a:pt x="23" y="40"/>
                      <a:pt x="21" y="40"/>
                    </a:cubicBezTo>
                    <a:cubicBezTo>
                      <a:pt x="20" y="40"/>
                      <a:pt x="19" y="40"/>
                      <a:pt x="18" y="40"/>
                    </a:cubicBezTo>
                    <a:close/>
                    <a:moveTo>
                      <a:pt x="20" y="9"/>
                    </a:moveTo>
                    <a:cubicBezTo>
                      <a:pt x="18" y="9"/>
                      <a:pt x="16" y="10"/>
                      <a:pt x="15" y="10"/>
                    </a:cubicBezTo>
                    <a:cubicBezTo>
                      <a:pt x="12" y="12"/>
                      <a:pt x="10" y="15"/>
                      <a:pt x="9" y="18"/>
                    </a:cubicBezTo>
                    <a:cubicBezTo>
                      <a:pt x="8" y="21"/>
                      <a:pt x="9" y="24"/>
                      <a:pt x="10" y="27"/>
                    </a:cubicBezTo>
                    <a:cubicBezTo>
                      <a:pt x="10" y="28"/>
                      <a:pt x="11" y="29"/>
                      <a:pt x="12" y="30"/>
                    </a:cubicBezTo>
                    <a:cubicBezTo>
                      <a:pt x="13" y="31"/>
                      <a:pt x="14" y="32"/>
                      <a:pt x="16" y="32"/>
                    </a:cubicBezTo>
                    <a:cubicBezTo>
                      <a:pt x="17" y="32"/>
                      <a:pt x="18" y="32"/>
                      <a:pt x="20" y="32"/>
                    </a:cubicBezTo>
                    <a:cubicBezTo>
                      <a:pt x="21" y="32"/>
                      <a:pt x="22" y="31"/>
                      <a:pt x="24" y="31"/>
                    </a:cubicBezTo>
                    <a:cubicBezTo>
                      <a:pt x="26" y="29"/>
                      <a:pt x="28" y="27"/>
                      <a:pt x="29" y="24"/>
                    </a:cubicBezTo>
                    <a:cubicBezTo>
                      <a:pt x="30" y="21"/>
                      <a:pt x="29" y="18"/>
                      <a:pt x="28" y="15"/>
                    </a:cubicBezTo>
                    <a:cubicBezTo>
                      <a:pt x="27" y="12"/>
                      <a:pt x="25" y="10"/>
                      <a:pt x="23" y="10"/>
                    </a:cubicBezTo>
                    <a:cubicBezTo>
                      <a:pt x="22" y="9"/>
                      <a:pt x="21" y="9"/>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4" name="Freeform 501"/>
              <p:cNvSpPr>
                <a:spLocks noEditPoints="1"/>
              </p:cNvSpPr>
              <p:nvPr/>
            </p:nvSpPr>
            <p:spPr bwMode="auto">
              <a:xfrm>
                <a:off x="-5124450" y="2887663"/>
                <a:ext cx="55563" cy="53975"/>
              </a:xfrm>
              <a:custGeom>
                <a:avLst/>
                <a:gdLst>
                  <a:gd name="T0" fmla="*/ 13 w 26"/>
                  <a:gd name="T1" fmla="*/ 25 h 25"/>
                  <a:gd name="T2" fmla="*/ 10 w 26"/>
                  <a:gd name="T3" fmla="*/ 24 h 25"/>
                  <a:gd name="T4" fmla="*/ 2 w 26"/>
                  <a:gd name="T5" fmla="*/ 19 h 25"/>
                  <a:gd name="T6" fmla="*/ 1 w 26"/>
                  <a:gd name="T7" fmla="*/ 9 h 25"/>
                  <a:gd name="T8" fmla="*/ 13 w 26"/>
                  <a:gd name="T9" fmla="*/ 0 h 25"/>
                  <a:gd name="T10" fmla="*/ 17 w 26"/>
                  <a:gd name="T11" fmla="*/ 0 h 25"/>
                  <a:gd name="T12" fmla="*/ 25 w 26"/>
                  <a:gd name="T13" fmla="*/ 16 h 25"/>
                  <a:gd name="T14" fmla="*/ 13 w 26"/>
                  <a:gd name="T15" fmla="*/ 25 h 25"/>
                  <a:gd name="T16" fmla="*/ 13 w 26"/>
                  <a:gd name="T17" fmla="*/ 8 h 25"/>
                  <a:gd name="T18" fmla="*/ 9 w 26"/>
                  <a:gd name="T19" fmla="*/ 11 h 25"/>
                  <a:gd name="T20" fmla="*/ 10 w 26"/>
                  <a:gd name="T21" fmla="*/ 15 h 25"/>
                  <a:gd name="T22" fmla="*/ 12 w 26"/>
                  <a:gd name="T23" fmla="*/ 16 h 25"/>
                  <a:gd name="T24" fmla="*/ 17 w 26"/>
                  <a:gd name="T25" fmla="*/ 13 h 25"/>
                  <a:gd name="T26" fmla="*/ 14 w 26"/>
                  <a:gd name="T27" fmla="*/ 8 h 25"/>
                  <a:gd name="T28" fmla="*/ 13 w 26"/>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12" y="25"/>
                      <a:pt x="11" y="25"/>
                      <a:pt x="10" y="24"/>
                    </a:cubicBezTo>
                    <a:cubicBezTo>
                      <a:pt x="7" y="23"/>
                      <a:pt x="4" y="21"/>
                      <a:pt x="2" y="19"/>
                    </a:cubicBezTo>
                    <a:cubicBezTo>
                      <a:pt x="1" y="16"/>
                      <a:pt x="0" y="12"/>
                      <a:pt x="1" y="9"/>
                    </a:cubicBezTo>
                    <a:cubicBezTo>
                      <a:pt x="3" y="4"/>
                      <a:pt x="8" y="0"/>
                      <a:pt x="13" y="0"/>
                    </a:cubicBezTo>
                    <a:cubicBezTo>
                      <a:pt x="14" y="0"/>
                      <a:pt x="16" y="0"/>
                      <a:pt x="17" y="0"/>
                    </a:cubicBezTo>
                    <a:cubicBezTo>
                      <a:pt x="23" y="2"/>
                      <a:pt x="26" y="9"/>
                      <a:pt x="25" y="16"/>
                    </a:cubicBezTo>
                    <a:cubicBezTo>
                      <a:pt x="23" y="21"/>
                      <a:pt x="18" y="25"/>
                      <a:pt x="13" y="25"/>
                    </a:cubicBezTo>
                    <a:close/>
                    <a:moveTo>
                      <a:pt x="13" y="8"/>
                    </a:moveTo>
                    <a:cubicBezTo>
                      <a:pt x="12" y="8"/>
                      <a:pt x="10" y="9"/>
                      <a:pt x="9" y="11"/>
                    </a:cubicBezTo>
                    <a:cubicBezTo>
                      <a:pt x="9" y="12"/>
                      <a:pt x="9" y="14"/>
                      <a:pt x="10" y="15"/>
                    </a:cubicBezTo>
                    <a:cubicBezTo>
                      <a:pt x="10" y="15"/>
                      <a:pt x="11" y="16"/>
                      <a:pt x="12" y="16"/>
                    </a:cubicBezTo>
                    <a:cubicBezTo>
                      <a:pt x="14" y="17"/>
                      <a:pt x="16" y="16"/>
                      <a:pt x="17" y="13"/>
                    </a:cubicBezTo>
                    <a:cubicBezTo>
                      <a:pt x="17" y="11"/>
                      <a:pt x="16"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5" name="Freeform 502"/>
              <p:cNvSpPr>
                <a:spLocks noEditPoints="1"/>
              </p:cNvSpPr>
              <p:nvPr/>
            </p:nvSpPr>
            <p:spPr bwMode="auto">
              <a:xfrm>
                <a:off x="-5111750" y="2851150"/>
                <a:ext cx="53975" cy="55563"/>
              </a:xfrm>
              <a:custGeom>
                <a:avLst/>
                <a:gdLst>
                  <a:gd name="T0" fmla="*/ 12 w 25"/>
                  <a:gd name="T1" fmla="*/ 26 h 26"/>
                  <a:gd name="T2" fmla="*/ 8 w 25"/>
                  <a:gd name="T3" fmla="*/ 25 h 26"/>
                  <a:gd name="T4" fmla="*/ 1 w 25"/>
                  <a:gd name="T5" fmla="*/ 19 h 26"/>
                  <a:gd name="T6" fmla="*/ 1 w 25"/>
                  <a:gd name="T7" fmla="*/ 9 h 26"/>
                  <a:gd name="T8" fmla="*/ 7 w 25"/>
                  <a:gd name="T9" fmla="*/ 2 h 26"/>
                  <a:gd name="T10" fmla="*/ 16 w 25"/>
                  <a:gd name="T11" fmla="*/ 2 h 26"/>
                  <a:gd name="T12" fmla="*/ 23 w 25"/>
                  <a:gd name="T13" fmla="*/ 8 h 26"/>
                  <a:gd name="T14" fmla="*/ 24 w 25"/>
                  <a:gd name="T15" fmla="*/ 17 h 26"/>
                  <a:gd name="T16" fmla="*/ 12 w 25"/>
                  <a:gd name="T17" fmla="*/ 26 h 26"/>
                  <a:gd name="T18" fmla="*/ 12 w 25"/>
                  <a:gd name="T19" fmla="*/ 9 h 26"/>
                  <a:gd name="T20" fmla="*/ 11 w 25"/>
                  <a:gd name="T21" fmla="*/ 9 h 26"/>
                  <a:gd name="T22" fmla="*/ 8 w 25"/>
                  <a:gd name="T23" fmla="*/ 12 h 26"/>
                  <a:gd name="T24" fmla="*/ 9 w 25"/>
                  <a:gd name="T25" fmla="*/ 16 h 26"/>
                  <a:gd name="T26" fmla="*/ 11 w 25"/>
                  <a:gd name="T27" fmla="*/ 17 h 26"/>
                  <a:gd name="T28" fmla="*/ 16 w 25"/>
                  <a:gd name="T29" fmla="*/ 15 h 26"/>
                  <a:gd name="T30" fmla="*/ 16 w 25"/>
                  <a:gd name="T31" fmla="*/ 11 h 26"/>
                  <a:gd name="T32" fmla="*/ 14 w 25"/>
                  <a:gd name="T33" fmla="*/ 9 h 26"/>
                  <a:gd name="T34" fmla="*/ 12 w 25"/>
                  <a:gd name="T35"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6">
                    <a:moveTo>
                      <a:pt x="12" y="26"/>
                    </a:moveTo>
                    <a:cubicBezTo>
                      <a:pt x="11" y="26"/>
                      <a:pt x="9" y="25"/>
                      <a:pt x="8" y="25"/>
                    </a:cubicBezTo>
                    <a:cubicBezTo>
                      <a:pt x="5" y="24"/>
                      <a:pt x="3" y="22"/>
                      <a:pt x="1" y="19"/>
                    </a:cubicBezTo>
                    <a:cubicBezTo>
                      <a:pt x="0" y="16"/>
                      <a:pt x="0" y="13"/>
                      <a:pt x="1" y="9"/>
                    </a:cubicBezTo>
                    <a:cubicBezTo>
                      <a:pt x="2" y="6"/>
                      <a:pt x="4" y="3"/>
                      <a:pt x="7" y="2"/>
                    </a:cubicBezTo>
                    <a:cubicBezTo>
                      <a:pt x="10" y="1"/>
                      <a:pt x="13" y="0"/>
                      <a:pt x="16" y="2"/>
                    </a:cubicBezTo>
                    <a:cubicBezTo>
                      <a:pt x="20" y="3"/>
                      <a:pt x="22" y="5"/>
                      <a:pt x="23" y="8"/>
                    </a:cubicBezTo>
                    <a:cubicBezTo>
                      <a:pt x="25" y="11"/>
                      <a:pt x="25" y="14"/>
                      <a:pt x="24" y="17"/>
                    </a:cubicBezTo>
                    <a:cubicBezTo>
                      <a:pt x="22" y="22"/>
                      <a:pt x="17" y="26"/>
                      <a:pt x="12" y="26"/>
                    </a:cubicBezTo>
                    <a:close/>
                    <a:moveTo>
                      <a:pt x="12" y="9"/>
                    </a:moveTo>
                    <a:cubicBezTo>
                      <a:pt x="12" y="9"/>
                      <a:pt x="11" y="9"/>
                      <a:pt x="11" y="9"/>
                    </a:cubicBezTo>
                    <a:cubicBezTo>
                      <a:pt x="10" y="10"/>
                      <a:pt x="9" y="11"/>
                      <a:pt x="8" y="12"/>
                    </a:cubicBezTo>
                    <a:cubicBezTo>
                      <a:pt x="8" y="13"/>
                      <a:pt x="8" y="14"/>
                      <a:pt x="9" y="16"/>
                    </a:cubicBezTo>
                    <a:cubicBezTo>
                      <a:pt x="9" y="16"/>
                      <a:pt x="10" y="17"/>
                      <a:pt x="11" y="17"/>
                    </a:cubicBezTo>
                    <a:cubicBezTo>
                      <a:pt x="13" y="18"/>
                      <a:pt x="15" y="17"/>
                      <a:pt x="16" y="15"/>
                    </a:cubicBezTo>
                    <a:cubicBezTo>
                      <a:pt x="17" y="13"/>
                      <a:pt x="16" y="12"/>
                      <a:pt x="16" y="11"/>
                    </a:cubicBezTo>
                    <a:cubicBezTo>
                      <a:pt x="15" y="10"/>
                      <a:pt x="15" y="10"/>
                      <a:pt x="14" y="9"/>
                    </a:cubicBezTo>
                    <a:cubicBezTo>
                      <a:pt x="13"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6" name="Freeform 503"/>
              <p:cNvSpPr>
                <a:spLocks noEditPoints="1"/>
              </p:cNvSpPr>
              <p:nvPr/>
            </p:nvSpPr>
            <p:spPr bwMode="auto">
              <a:xfrm>
                <a:off x="-4973638" y="2797175"/>
                <a:ext cx="52388" cy="49213"/>
              </a:xfrm>
              <a:custGeom>
                <a:avLst/>
                <a:gdLst>
                  <a:gd name="T0" fmla="*/ 13 w 25"/>
                  <a:gd name="T1" fmla="*/ 23 h 23"/>
                  <a:gd name="T2" fmla="*/ 7 w 25"/>
                  <a:gd name="T3" fmla="*/ 22 h 23"/>
                  <a:gd name="T4" fmla="*/ 1 w 25"/>
                  <a:gd name="T5" fmla="*/ 15 h 23"/>
                  <a:gd name="T6" fmla="*/ 2 w 25"/>
                  <a:gd name="T7" fmla="*/ 6 h 23"/>
                  <a:gd name="T8" fmla="*/ 12 w 25"/>
                  <a:gd name="T9" fmla="*/ 0 h 23"/>
                  <a:gd name="T10" fmla="*/ 18 w 25"/>
                  <a:gd name="T11" fmla="*/ 2 h 23"/>
                  <a:gd name="T12" fmla="*/ 24 w 25"/>
                  <a:gd name="T13" fmla="*/ 9 h 23"/>
                  <a:gd name="T14" fmla="*/ 23 w 25"/>
                  <a:gd name="T15" fmla="*/ 17 h 23"/>
                  <a:gd name="T16" fmla="*/ 13 w 25"/>
                  <a:gd name="T17" fmla="*/ 23 h 23"/>
                  <a:gd name="T18" fmla="*/ 12 w 25"/>
                  <a:gd name="T19" fmla="*/ 8 h 23"/>
                  <a:gd name="T20" fmla="*/ 9 w 25"/>
                  <a:gd name="T21" fmla="*/ 10 h 23"/>
                  <a:gd name="T22" fmla="*/ 9 w 25"/>
                  <a:gd name="T23" fmla="*/ 12 h 23"/>
                  <a:gd name="T24" fmla="*/ 11 w 25"/>
                  <a:gd name="T25" fmla="*/ 15 h 23"/>
                  <a:gd name="T26" fmla="*/ 16 w 25"/>
                  <a:gd name="T27" fmla="*/ 14 h 23"/>
                  <a:gd name="T28" fmla="*/ 16 w 25"/>
                  <a:gd name="T29" fmla="*/ 11 h 23"/>
                  <a:gd name="T30" fmla="*/ 14 w 25"/>
                  <a:gd name="T31" fmla="*/ 9 h 23"/>
                  <a:gd name="T32" fmla="*/ 12 w 25"/>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3">
                    <a:moveTo>
                      <a:pt x="13" y="23"/>
                    </a:moveTo>
                    <a:cubicBezTo>
                      <a:pt x="11" y="23"/>
                      <a:pt x="9" y="23"/>
                      <a:pt x="7" y="22"/>
                    </a:cubicBezTo>
                    <a:cubicBezTo>
                      <a:pt x="5" y="20"/>
                      <a:pt x="2" y="18"/>
                      <a:pt x="1" y="15"/>
                    </a:cubicBezTo>
                    <a:cubicBezTo>
                      <a:pt x="0" y="12"/>
                      <a:pt x="0" y="9"/>
                      <a:pt x="2" y="6"/>
                    </a:cubicBezTo>
                    <a:cubicBezTo>
                      <a:pt x="4" y="2"/>
                      <a:pt x="7" y="0"/>
                      <a:pt x="12" y="0"/>
                    </a:cubicBezTo>
                    <a:cubicBezTo>
                      <a:pt x="14" y="0"/>
                      <a:pt x="16" y="1"/>
                      <a:pt x="18" y="2"/>
                    </a:cubicBezTo>
                    <a:cubicBezTo>
                      <a:pt x="21" y="3"/>
                      <a:pt x="23" y="6"/>
                      <a:pt x="24" y="9"/>
                    </a:cubicBezTo>
                    <a:cubicBezTo>
                      <a:pt x="25" y="12"/>
                      <a:pt x="25" y="15"/>
                      <a:pt x="23" y="17"/>
                    </a:cubicBezTo>
                    <a:cubicBezTo>
                      <a:pt x="22" y="21"/>
                      <a:pt x="18" y="23"/>
                      <a:pt x="13" y="23"/>
                    </a:cubicBezTo>
                    <a:close/>
                    <a:moveTo>
                      <a:pt x="12" y="8"/>
                    </a:moveTo>
                    <a:cubicBezTo>
                      <a:pt x="11" y="8"/>
                      <a:pt x="10" y="8"/>
                      <a:pt x="9" y="10"/>
                    </a:cubicBezTo>
                    <a:cubicBezTo>
                      <a:pt x="9" y="11"/>
                      <a:pt x="9" y="12"/>
                      <a:pt x="9" y="12"/>
                    </a:cubicBezTo>
                    <a:cubicBezTo>
                      <a:pt x="9" y="13"/>
                      <a:pt x="10" y="14"/>
                      <a:pt x="11" y="15"/>
                    </a:cubicBezTo>
                    <a:cubicBezTo>
                      <a:pt x="13" y="16"/>
                      <a:pt x="15" y="15"/>
                      <a:pt x="16" y="14"/>
                    </a:cubicBezTo>
                    <a:cubicBezTo>
                      <a:pt x="17" y="13"/>
                      <a:pt x="17" y="12"/>
                      <a:pt x="16" y="11"/>
                    </a:cubicBezTo>
                    <a:cubicBezTo>
                      <a:pt x="16" y="10"/>
                      <a:pt x="15" y="9"/>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7" name="Freeform 504"/>
              <p:cNvSpPr>
                <a:spLocks noEditPoints="1"/>
              </p:cNvSpPr>
              <p:nvPr/>
            </p:nvSpPr>
            <p:spPr bwMode="auto">
              <a:xfrm>
                <a:off x="-4959350" y="2768600"/>
                <a:ext cx="53975" cy="52388"/>
              </a:xfrm>
              <a:custGeom>
                <a:avLst/>
                <a:gdLst>
                  <a:gd name="T0" fmla="*/ 13 w 25"/>
                  <a:gd name="T1" fmla="*/ 24 h 24"/>
                  <a:gd name="T2" fmla="*/ 7 w 25"/>
                  <a:gd name="T3" fmla="*/ 22 h 24"/>
                  <a:gd name="T4" fmla="*/ 1 w 25"/>
                  <a:gd name="T5" fmla="*/ 14 h 24"/>
                  <a:gd name="T6" fmla="*/ 2 w 25"/>
                  <a:gd name="T7" fmla="*/ 6 h 24"/>
                  <a:gd name="T8" fmla="*/ 10 w 25"/>
                  <a:gd name="T9" fmla="*/ 1 h 24"/>
                  <a:gd name="T10" fmla="*/ 12 w 25"/>
                  <a:gd name="T11" fmla="*/ 0 h 24"/>
                  <a:gd name="T12" fmla="*/ 19 w 25"/>
                  <a:gd name="T13" fmla="*/ 2 h 24"/>
                  <a:gd name="T14" fmla="*/ 24 w 25"/>
                  <a:gd name="T15" fmla="*/ 9 h 24"/>
                  <a:gd name="T16" fmla="*/ 23 w 25"/>
                  <a:gd name="T17" fmla="*/ 18 h 24"/>
                  <a:gd name="T18" fmla="*/ 13 w 25"/>
                  <a:gd name="T19" fmla="*/ 24 h 24"/>
                  <a:gd name="T20" fmla="*/ 12 w 25"/>
                  <a:gd name="T21" fmla="*/ 8 h 24"/>
                  <a:gd name="T22" fmla="*/ 11 w 25"/>
                  <a:gd name="T23" fmla="*/ 9 h 24"/>
                  <a:gd name="T24" fmla="*/ 9 w 25"/>
                  <a:gd name="T25" fmla="*/ 10 h 24"/>
                  <a:gd name="T26" fmla="*/ 9 w 25"/>
                  <a:gd name="T27" fmla="*/ 12 h 24"/>
                  <a:gd name="T28" fmla="*/ 11 w 25"/>
                  <a:gd name="T29" fmla="*/ 15 h 24"/>
                  <a:gd name="T30" fmla="*/ 16 w 25"/>
                  <a:gd name="T31" fmla="*/ 14 h 24"/>
                  <a:gd name="T32" fmla="*/ 16 w 25"/>
                  <a:gd name="T33" fmla="*/ 12 h 24"/>
                  <a:gd name="T34" fmla="*/ 14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1" y="24"/>
                      <a:pt x="9" y="23"/>
                      <a:pt x="7" y="22"/>
                    </a:cubicBezTo>
                    <a:cubicBezTo>
                      <a:pt x="4" y="20"/>
                      <a:pt x="2" y="18"/>
                      <a:pt x="1" y="14"/>
                    </a:cubicBezTo>
                    <a:cubicBezTo>
                      <a:pt x="0" y="12"/>
                      <a:pt x="1" y="8"/>
                      <a:pt x="2" y="6"/>
                    </a:cubicBezTo>
                    <a:cubicBezTo>
                      <a:pt x="4" y="3"/>
                      <a:pt x="6" y="1"/>
                      <a:pt x="10" y="1"/>
                    </a:cubicBezTo>
                    <a:cubicBezTo>
                      <a:pt x="10" y="0"/>
                      <a:pt x="11" y="0"/>
                      <a:pt x="12" y="0"/>
                    </a:cubicBezTo>
                    <a:cubicBezTo>
                      <a:pt x="14" y="0"/>
                      <a:pt x="17" y="1"/>
                      <a:pt x="19" y="2"/>
                    </a:cubicBezTo>
                    <a:cubicBezTo>
                      <a:pt x="21" y="4"/>
                      <a:pt x="23" y="6"/>
                      <a:pt x="24" y="9"/>
                    </a:cubicBezTo>
                    <a:cubicBezTo>
                      <a:pt x="25" y="12"/>
                      <a:pt x="25" y="16"/>
                      <a:pt x="23" y="18"/>
                    </a:cubicBezTo>
                    <a:cubicBezTo>
                      <a:pt x="21" y="21"/>
                      <a:pt x="18" y="24"/>
                      <a:pt x="13" y="24"/>
                    </a:cubicBezTo>
                    <a:close/>
                    <a:moveTo>
                      <a:pt x="12" y="8"/>
                    </a:moveTo>
                    <a:cubicBezTo>
                      <a:pt x="11" y="9"/>
                      <a:pt x="11" y="9"/>
                      <a:pt x="11" y="9"/>
                    </a:cubicBezTo>
                    <a:cubicBezTo>
                      <a:pt x="11" y="9"/>
                      <a:pt x="10" y="9"/>
                      <a:pt x="9" y="10"/>
                    </a:cubicBezTo>
                    <a:cubicBezTo>
                      <a:pt x="9" y="11"/>
                      <a:pt x="9" y="12"/>
                      <a:pt x="9" y="12"/>
                    </a:cubicBezTo>
                    <a:cubicBezTo>
                      <a:pt x="9" y="13"/>
                      <a:pt x="10" y="14"/>
                      <a:pt x="11" y="15"/>
                    </a:cubicBezTo>
                    <a:cubicBezTo>
                      <a:pt x="13" y="16"/>
                      <a:pt x="15" y="15"/>
                      <a:pt x="16" y="14"/>
                    </a:cubicBezTo>
                    <a:cubicBezTo>
                      <a:pt x="17" y="13"/>
                      <a:pt x="16" y="12"/>
                      <a:pt x="16" y="12"/>
                    </a:cubicBezTo>
                    <a:cubicBezTo>
                      <a:pt x="16" y="11"/>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8" name="Freeform 505"/>
              <p:cNvSpPr>
                <a:spLocks noEditPoints="1"/>
              </p:cNvSpPr>
              <p:nvPr/>
            </p:nvSpPr>
            <p:spPr bwMode="auto">
              <a:xfrm>
                <a:off x="-4941888" y="2743200"/>
                <a:ext cx="53975" cy="49213"/>
              </a:xfrm>
              <a:custGeom>
                <a:avLst/>
                <a:gdLst>
                  <a:gd name="T0" fmla="*/ 13 w 25"/>
                  <a:gd name="T1" fmla="*/ 23 h 23"/>
                  <a:gd name="T2" fmla="*/ 6 w 25"/>
                  <a:gd name="T3" fmla="*/ 21 h 23"/>
                  <a:gd name="T4" fmla="*/ 1 w 25"/>
                  <a:gd name="T5" fmla="*/ 14 h 23"/>
                  <a:gd name="T6" fmla="*/ 2 w 25"/>
                  <a:gd name="T7" fmla="*/ 5 h 23"/>
                  <a:gd name="T8" fmla="*/ 10 w 25"/>
                  <a:gd name="T9" fmla="*/ 0 h 23"/>
                  <a:gd name="T10" fmla="*/ 19 w 25"/>
                  <a:gd name="T11" fmla="*/ 2 h 23"/>
                  <a:gd name="T12" fmla="*/ 24 w 25"/>
                  <a:gd name="T13" fmla="*/ 9 h 23"/>
                  <a:gd name="T14" fmla="*/ 23 w 25"/>
                  <a:gd name="T15" fmla="*/ 18 h 23"/>
                  <a:gd name="T16" fmla="*/ 13 w 25"/>
                  <a:gd name="T17" fmla="*/ 23 h 23"/>
                  <a:gd name="T18" fmla="*/ 12 w 25"/>
                  <a:gd name="T19" fmla="*/ 8 h 23"/>
                  <a:gd name="T20" fmla="*/ 11 w 25"/>
                  <a:gd name="T21" fmla="*/ 8 h 23"/>
                  <a:gd name="T22" fmla="*/ 9 w 25"/>
                  <a:gd name="T23" fmla="*/ 9 h 23"/>
                  <a:gd name="T24" fmla="*/ 9 w 25"/>
                  <a:gd name="T25" fmla="*/ 12 h 23"/>
                  <a:gd name="T26" fmla="*/ 11 w 25"/>
                  <a:gd name="T27" fmla="*/ 14 h 23"/>
                  <a:gd name="T28" fmla="*/ 16 w 25"/>
                  <a:gd name="T29" fmla="*/ 14 h 23"/>
                  <a:gd name="T30" fmla="*/ 16 w 25"/>
                  <a:gd name="T31" fmla="*/ 12 h 23"/>
                  <a:gd name="T32" fmla="*/ 14 w 25"/>
                  <a:gd name="T33" fmla="*/ 9 h 23"/>
                  <a:gd name="T34" fmla="*/ 12 w 25"/>
                  <a:gd name="T35"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3">
                    <a:moveTo>
                      <a:pt x="13" y="23"/>
                    </a:moveTo>
                    <a:cubicBezTo>
                      <a:pt x="11" y="23"/>
                      <a:pt x="8" y="22"/>
                      <a:pt x="6" y="21"/>
                    </a:cubicBezTo>
                    <a:cubicBezTo>
                      <a:pt x="3" y="19"/>
                      <a:pt x="1" y="17"/>
                      <a:pt x="1" y="14"/>
                    </a:cubicBezTo>
                    <a:cubicBezTo>
                      <a:pt x="0" y="11"/>
                      <a:pt x="1" y="8"/>
                      <a:pt x="2" y="5"/>
                    </a:cubicBezTo>
                    <a:cubicBezTo>
                      <a:pt x="4" y="2"/>
                      <a:pt x="7" y="1"/>
                      <a:pt x="10" y="0"/>
                    </a:cubicBezTo>
                    <a:cubicBezTo>
                      <a:pt x="13" y="0"/>
                      <a:pt x="16" y="0"/>
                      <a:pt x="19" y="2"/>
                    </a:cubicBezTo>
                    <a:cubicBezTo>
                      <a:pt x="21" y="4"/>
                      <a:pt x="23" y="6"/>
                      <a:pt x="24" y="9"/>
                    </a:cubicBezTo>
                    <a:cubicBezTo>
                      <a:pt x="25" y="13"/>
                      <a:pt x="24" y="16"/>
                      <a:pt x="23" y="18"/>
                    </a:cubicBezTo>
                    <a:cubicBezTo>
                      <a:pt x="21" y="21"/>
                      <a:pt x="17" y="23"/>
                      <a:pt x="13" y="23"/>
                    </a:cubicBezTo>
                    <a:close/>
                    <a:moveTo>
                      <a:pt x="12" y="8"/>
                    </a:moveTo>
                    <a:cubicBezTo>
                      <a:pt x="11" y="8"/>
                      <a:pt x="11" y="8"/>
                      <a:pt x="11" y="8"/>
                    </a:cubicBezTo>
                    <a:cubicBezTo>
                      <a:pt x="10" y="8"/>
                      <a:pt x="9" y="9"/>
                      <a:pt x="9" y="9"/>
                    </a:cubicBezTo>
                    <a:cubicBezTo>
                      <a:pt x="8" y="10"/>
                      <a:pt x="8" y="11"/>
                      <a:pt x="9" y="12"/>
                    </a:cubicBezTo>
                    <a:cubicBezTo>
                      <a:pt x="9" y="13"/>
                      <a:pt x="10" y="14"/>
                      <a:pt x="11" y="14"/>
                    </a:cubicBezTo>
                    <a:cubicBezTo>
                      <a:pt x="12" y="15"/>
                      <a:pt x="15" y="15"/>
                      <a:pt x="16" y="14"/>
                    </a:cubicBezTo>
                    <a:cubicBezTo>
                      <a:pt x="16" y="13"/>
                      <a:pt x="16" y="12"/>
                      <a:pt x="16" y="12"/>
                    </a:cubicBezTo>
                    <a:cubicBezTo>
                      <a:pt x="16" y="11"/>
                      <a:pt x="15" y="10"/>
                      <a:pt x="14" y="9"/>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9" name="Freeform 506"/>
              <p:cNvSpPr>
                <a:spLocks noEditPoints="1"/>
              </p:cNvSpPr>
              <p:nvPr/>
            </p:nvSpPr>
            <p:spPr bwMode="auto">
              <a:xfrm>
                <a:off x="-4924425" y="2717800"/>
                <a:ext cx="55563" cy="49213"/>
              </a:xfrm>
              <a:custGeom>
                <a:avLst/>
                <a:gdLst>
                  <a:gd name="T0" fmla="*/ 13 w 26"/>
                  <a:gd name="T1" fmla="*/ 23 h 23"/>
                  <a:gd name="T2" fmla="*/ 6 w 26"/>
                  <a:gd name="T3" fmla="*/ 21 h 23"/>
                  <a:gd name="T4" fmla="*/ 1 w 26"/>
                  <a:gd name="T5" fmla="*/ 13 h 23"/>
                  <a:gd name="T6" fmla="*/ 3 w 26"/>
                  <a:gd name="T7" fmla="*/ 4 h 23"/>
                  <a:gd name="T8" fmla="*/ 12 w 26"/>
                  <a:gd name="T9" fmla="*/ 0 h 23"/>
                  <a:gd name="T10" fmla="*/ 19 w 26"/>
                  <a:gd name="T11" fmla="*/ 2 h 23"/>
                  <a:gd name="T12" fmla="*/ 22 w 26"/>
                  <a:gd name="T13" fmla="*/ 19 h 23"/>
                  <a:gd name="T14" fmla="*/ 13 w 26"/>
                  <a:gd name="T15" fmla="*/ 23 h 23"/>
                  <a:gd name="T16" fmla="*/ 12 w 26"/>
                  <a:gd name="T17" fmla="*/ 8 h 23"/>
                  <a:gd name="T18" fmla="*/ 9 w 26"/>
                  <a:gd name="T19" fmla="*/ 9 h 23"/>
                  <a:gd name="T20" fmla="*/ 9 w 26"/>
                  <a:gd name="T21" fmla="*/ 11 h 23"/>
                  <a:gd name="T22" fmla="*/ 11 w 26"/>
                  <a:gd name="T23" fmla="*/ 14 h 23"/>
                  <a:gd name="T24" fmla="*/ 16 w 26"/>
                  <a:gd name="T25" fmla="*/ 14 h 23"/>
                  <a:gd name="T26" fmla="*/ 14 w 26"/>
                  <a:gd name="T27" fmla="*/ 9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1" y="23"/>
                      <a:pt x="8" y="22"/>
                      <a:pt x="6" y="21"/>
                    </a:cubicBezTo>
                    <a:cubicBezTo>
                      <a:pt x="3" y="19"/>
                      <a:pt x="1" y="16"/>
                      <a:pt x="1" y="13"/>
                    </a:cubicBezTo>
                    <a:cubicBezTo>
                      <a:pt x="0" y="10"/>
                      <a:pt x="1" y="7"/>
                      <a:pt x="3" y="4"/>
                    </a:cubicBezTo>
                    <a:cubicBezTo>
                      <a:pt x="5" y="2"/>
                      <a:pt x="8" y="0"/>
                      <a:pt x="12" y="0"/>
                    </a:cubicBezTo>
                    <a:cubicBezTo>
                      <a:pt x="14" y="0"/>
                      <a:pt x="17" y="1"/>
                      <a:pt x="19" y="2"/>
                    </a:cubicBezTo>
                    <a:cubicBezTo>
                      <a:pt x="25" y="6"/>
                      <a:pt x="26" y="14"/>
                      <a:pt x="22" y="19"/>
                    </a:cubicBezTo>
                    <a:cubicBezTo>
                      <a:pt x="20" y="21"/>
                      <a:pt x="17" y="23"/>
                      <a:pt x="13" y="23"/>
                    </a:cubicBezTo>
                    <a:close/>
                    <a:moveTo>
                      <a:pt x="12" y="8"/>
                    </a:moveTo>
                    <a:cubicBezTo>
                      <a:pt x="11" y="8"/>
                      <a:pt x="10" y="8"/>
                      <a:pt x="9" y="9"/>
                    </a:cubicBezTo>
                    <a:cubicBezTo>
                      <a:pt x="9" y="10"/>
                      <a:pt x="9" y="11"/>
                      <a:pt x="9" y="11"/>
                    </a:cubicBezTo>
                    <a:cubicBezTo>
                      <a:pt x="9" y="13"/>
                      <a:pt x="10" y="13"/>
                      <a:pt x="11" y="14"/>
                    </a:cubicBezTo>
                    <a:cubicBezTo>
                      <a:pt x="12" y="15"/>
                      <a:pt x="15" y="15"/>
                      <a:pt x="16" y="14"/>
                    </a:cubicBezTo>
                    <a:cubicBezTo>
                      <a:pt x="17"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0" name="Freeform 507"/>
              <p:cNvSpPr>
                <a:spLocks noEditPoints="1"/>
              </p:cNvSpPr>
              <p:nvPr/>
            </p:nvSpPr>
            <p:spPr bwMode="auto">
              <a:xfrm>
                <a:off x="-4905375" y="2692400"/>
                <a:ext cx="55563" cy="49213"/>
              </a:xfrm>
              <a:custGeom>
                <a:avLst/>
                <a:gdLst>
                  <a:gd name="T0" fmla="*/ 13 w 26"/>
                  <a:gd name="T1" fmla="*/ 23 h 23"/>
                  <a:gd name="T2" fmla="*/ 5 w 26"/>
                  <a:gd name="T3" fmla="*/ 21 h 23"/>
                  <a:gd name="T4" fmla="*/ 1 w 26"/>
                  <a:gd name="T5" fmla="*/ 13 h 23"/>
                  <a:gd name="T6" fmla="*/ 3 w 26"/>
                  <a:gd name="T7" fmla="*/ 4 h 23"/>
                  <a:gd name="T8" fmla="*/ 12 w 26"/>
                  <a:gd name="T9" fmla="*/ 0 h 23"/>
                  <a:gd name="T10" fmla="*/ 19 w 26"/>
                  <a:gd name="T11" fmla="*/ 3 h 23"/>
                  <a:gd name="T12" fmla="*/ 22 w 26"/>
                  <a:gd name="T13" fmla="*/ 19 h 23"/>
                  <a:gd name="T14" fmla="*/ 13 w 26"/>
                  <a:gd name="T15" fmla="*/ 23 h 23"/>
                  <a:gd name="T16" fmla="*/ 12 w 26"/>
                  <a:gd name="T17" fmla="*/ 8 h 23"/>
                  <a:gd name="T18" fmla="*/ 9 w 26"/>
                  <a:gd name="T19" fmla="*/ 9 h 23"/>
                  <a:gd name="T20" fmla="*/ 9 w 26"/>
                  <a:gd name="T21" fmla="*/ 12 h 23"/>
                  <a:gd name="T22" fmla="*/ 10 w 26"/>
                  <a:gd name="T23" fmla="*/ 14 h 23"/>
                  <a:gd name="T24" fmla="*/ 16 w 26"/>
                  <a:gd name="T25" fmla="*/ 14 h 23"/>
                  <a:gd name="T26" fmla="*/ 14 w 26"/>
                  <a:gd name="T27" fmla="*/ 9 h 23"/>
                  <a:gd name="T28" fmla="*/ 12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10" y="23"/>
                      <a:pt x="8" y="23"/>
                      <a:pt x="5" y="21"/>
                    </a:cubicBezTo>
                    <a:cubicBezTo>
                      <a:pt x="3" y="19"/>
                      <a:pt x="1" y="16"/>
                      <a:pt x="1" y="13"/>
                    </a:cubicBezTo>
                    <a:cubicBezTo>
                      <a:pt x="0" y="10"/>
                      <a:pt x="1" y="7"/>
                      <a:pt x="3" y="4"/>
                    </a:cubicBezTo>
                    <a:cubicBezTo>
                      <a:pt x="5" y="2"/>
                      <a:pt x="8" y="0"/>
                      <a:pt x="12" y="0"/>
                    </a:cubicBezTo>
                    <a:cubicBezTo>
                      <a:pt x="14" y="0"/>
                      <a:pt x="17" y="1"/>
                      <a:pt x="19" y="3"/>
                    </a:cubicBezTo>
                    <a:cubicBezTo>
                      <a:pt x="25" y="7"/>
                      <a:pt x="26" y="15"/>
                      <a:pt x="22" y="19"/>
                    </a:cubicBezTo>
                    <a:cubicBezTo>
                      <a:pt x="20" y="22"/>
                      <a:pt x="17" y="23"/>
                      <a:pt x="13" y="23"/>
                    </a:cubicBezTo>
                    <a:close/>
                    <a:moveTo>
                      <a:pt x="12" y="8"/>
                    </a:moveTo>
                    <a:cubicBezTo>
                      <a:pt x="11" y="8"/>
                      <a:pt x="10" y="8"/>
                      <a:pt x="9" y="9"/>
                    </a:cubicBezTo>
                    <a:cubicBezTo>
                      <a:pt x="9" y="10"/>
                      <a:pt x="9" y="11"/>
                      <a:pt x="9" y="12"/>
                    </a:cubicBezTo>
                    <a:cubicBezTo>
                      <a:pt x="9" y="13"/>
                      <a:pt x="9" y="14"/>
                      <a:pt x="10" y="14"/>
                    </a:cubicBezTo>
                    <a:cubicBezTo>
                      <a:pt x="12" y="16"/>
                      <a:pt x="15" y="16"/>
                      <a:pt x="16" y="14"/>
                    </a:cubicBezTo>
                    <a:cubicBezTo>
                      <a:pt x="17" y="13"/>
                      <a:pt x="16" y="11"/>
                      <a:pt x="14" y="9"/>
                    </a:cubicBezTo>
                    <a:cubicBezTo>
                      <a:pt x="13"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1" name="Freeform 508"/>
              <p:cNvSpPr>
                <a:spLocks noEditPoints="1"/>
              </p:cNvSpPr>
              <p:nvPr/>
            </p:nvSpPr>
            <p:spPr bwMode="auto">
              <a:xfrm>
                <a:off x="-4883150" y="2668588"/>
                <a:ext cx="52388" cy="49213"/>
              </a:xfrm>
              <a:custGeom>
                <a:avLst/>
                <a:gdLst>
                  <a:gd name="T0" fmla="*/ 13 w 25"/>
                  <a:gd name="T1" fmla="*/ 23 h 23"/>
                  <a:gd name="T2" fmla="*/ 4 w 25"/>
                  <a:gd name="T3" fmla="*/ 20 h 23"/>
                  <a:gd name="T4" fmla="*/ 0 w 25"/>
                  <a:gd name="T5" fmla="*/ 12 h 23"/>
                  <a:gd name="T6" fmla="*/ 2 w 25"/>
                  <a:gd name="T7" fmla="*/ 4 h 23"/>
                  <a:gd name="T8" fmla="*/ 11 w 25"/>
                  <a:gd name="T9" fmla="*/ 0 h 23"/>
                  <a:gd name="T10" fmla="*/ 19 w 25"/>
                  <a:gd name="T11" fmla="*/ 3 h 23"/>
                  <a:gd name="T12" fmla="*/ 21 w 25"/>
                  <a:gd name="T13" fmla="*/ 20 h 23"/>
                  <a:gd name="T14" fmla="*/ 13 w 25"/>
                  <a:gd name="T15" fmla="*/ 23 h 23"/>
                  <a:gd name="T16" fmla="*/ 11 w 25"/>
                  <a:gd name="T17" fmla="*/ 8 h 23"/>
                  <a:gd name="T18" fmla="*/ 9 w 25"/>
                  <a:gd name="T19" fmla="*/ 9 h 23"/>
                  <a:gd name="T20" fmla="*/ 8 w 25"/>
                  <a:gd name="T21" fmla="*/ 11 h 23"/>
                  <a:gd name="T22" fmla="*/ 9 w 25"/>
                  <a:gd name="T23" fmla="*/ 14 h 23"/>
                  <a:gd name="T24" fmla="*/ 13 w 25"/>
                  <a:gd name="T25" fmla="*/ 15 h 23"/>
                  <a:gd name="T26" fmla="*/ 15 w 25"/>
                  <a:gd name="T27" fmla="*/ 14 h 23"/>
                  <a:gd name="T28" fmla="*/ 14 w 25"/>
                  <a:gd name="T29" fmla="*/ 9 h 23"/>
                  <a:gd name="T30" fmla="*/ 11 w 25"/>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3">
                    <a:moveTo>
                      <a:pt x="13" y="23"/>
                    </a:moveTo>
                    <a:cubicBezTo>
                      <a:pt x="10" y="23"/>
                      <a:pt x="7" y="22"/>
                      <a:pt x="4" y="20"/>
                    </a:cubicBezTo>
                    <a:cubicBezTo>
                      <a:pt x="2" y="18"/>
                      <a:pt x="0" y="15"/>
                      <a:pt x="0" y="12"/>
                    </a:cubicBezTo>
                    <a:cubicBezTo>
                      <a:pt x="0" y="9"/>
                      <a:pt x="1" y="6"/>
                      <a:pt x="2" y="4"/>
                    </a:cubicBezTo>
                    <a:cubicBezTo>
                      <a:pt x="5" y="1"/>
                      <a:pt x="8" y="0"/>
                      <a:pt x="11" y="0"/>
                    </a:cubicBezTo>
                    <a:cubicBezTo>
                      <a:pt x="14" y="0"/>
                      <a:pt x="17" y="1"/>
                      <a:pt x="19" y="3"/>
                    </a:cubicBezTo>
                    <a:cubicBezTo>
                      <a:pt x="24" y="8"/>
                      <a:pt x="25" y="15"/>
                      <a:pt x="21" y="20"/>
                    </a:cubicBezTo>
                    <a:cubicBezTo>
                      <a:pt x="19" y="22"/>
                      <a:pt x="16" y="23"/>
                      <a:pt x="13" y="23"/>
                    </a:cubicBezTo>
                    <a:close/>
                    <a:moveTo>
                      <a:pt x="11" y="8"/>
                    </a:moveTo>
                    <a:cubicBezTo>
                      <a:pt x="10" y="8"/>
                      <a:pt x="9" y="8"/>
                      <a:pt x="9" y="9"/>
                    </a:cubicBezTo>
                    <a:cubicBezTo>
                      <a:pt x="8" y="10"/>
                      <a:pt x="8" y="11"/>
                      <a:pt x="8" y="11"/>
                    </a:cubicBezTo>
                    <a:cubicBezTo>
                      <a:pt x="8" y="12"/>
                      <a:pt x="9" y="13"/>
                      <a:pt x="9" y="14"/>
                    </a:cubicBezTo>
                    <a:cubicBezTo>
                      <a:pt x="10" y="15"/>
                      <a:pt x="11" y="15"/>
                      <a:pt x="13" y="15"/>
                    </a:cubicBezTo>
                    <a:cubicBezTo>
                      <a:pt x="13" y="15"/>
                      <a:pt x="14" y="15"/>
                      <a:pt x="15" y="14"/>
                    </a:cubicBezTo>
                    <a:cubicBezTo>
                      <a:pt x="16" y="13"/>
                      <a:pt x="15" y="11"/>
                      <a:pt x="14"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2" name="Freeform 509"/>
              <p:cNvSpPr>
                <a:spLocks noEditPoints="1"/>
              </p:cNvSpPr>
              <p:nvPr/>
            </p:nvSpPr>
            <p:spPr bwMode="auto">
              <a:xfrm>
                <a:off x="-5000625" y="2771775"/>
                <a:ext cx="57150" cy="50800"/>
              </a:xfrm>
              <a:custGeom>
                <a:avLst/>
                <a:gdLst>
                  <a:gd name="T0" fmla="*/ 13 w 26"/>
                  <a:gd name="T1" fmla="*/ 24 h 24"/>
                  <a:gd name="T2" fmla="*/ 7 w 26"/>
                  <a:gd name="T3" fmla="*/ 22 h 24"/>
                  <a:gd name="T4" fmla="*/ 1 w 26"/>
                  <a:gd name="T5" fmla="*/ 15 h 24"/>
                  <a:gd name="T6" fmla="*/ 2 w 26"/>
                  <a:gd name="T7" fmla="*/ 6 h 24"/>
                  <a:gd name="T8" fmla="*/ 2 w 26"/>
                  <a:gd name="T9" fmla="*/ 6 h 24"/>
                  <a:gd name="T10" fmla="*/ 12 w 26"/>
                  <a:gd name="T11" fmla="*/ 0 h 24"/>
                  <a:gd name="T12" fmla="*/ 18 w 26"/>
                  <a:gd name="T13" fmla="*/ 2 h 24"/>
                  <a:gd name="T14" fmla="*/ 23 w 26"/>
                  <a:gd name="T15" fmla="*/ 18 h 24"/>
                  <a:gd name="T16" fmla="*/ 13 w 26"/>
                  <a:gd name="T17" fmla="*/ 24 h 24"/>
                  <a:gd name="T18" fmla="*/ 9 w 26"/>
                  <a:gd name="T19" fmla="*/ 10 h 24"/>
                  <a:gd name="T20" fmla="*/ 9 w 26"/>
                  <a:gd name="T21" fmla="*/ 13 h 24"/>
                  <a:gd name="T22" fmla="*/ 11 w 26"/>
                  <a:gd name="T23" fmla="*/ 15 h 24"/>
                  <a:gd name="T24" fmla="*/ 16 w 26"/>
                  <a:gd name="T25" fmla="*/ 14 h 24"/>
                  <a:gd name="T26" fmla="*/ 16 w 26"/>
                  <a:gd name="T27" fmla="*/ 14 h 24"/>
                  <a:gd name="T28" fmla="*/ 14 w 26"/>
                  <a:gd name="T29" fmla="*/ 9 h 24"/>
                  <a:gd name="T30" fmla="*/ 12 w 26"/>
                  <a:gd name="T31" fmla="*/ 8 h 24"/>
                  <a:gd name="T32" fmla="*/ 9 w 26"/>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1" y="24"/>
                      <a:pt x="9" y="23"/>
                      <a:pt x="7" y="22"/>
                    </a:cubicBezTo>
                    <a:cubicBezTo>
                      <a:pt x="4" y="21"/>
                      <a:pt x="2" y="18"/>
                      <a:pt x="1" y="15"/>
                    </a:cubicBezTo>
                    <a:cubicBezTo>
                      <a:pt x="0" y="12"/>
                      <a:pt x="0" y="9"/>
                      <a:pt x="2" y="6"/>
                    </a:cubicBezTo>
                    <a:cubicBezTo>
                      <a:pt x="2" y="6"/>
                      <a:pt x="2" y="6"/>
                      <a:pt x="2" y="6"/>
                    </a:cubicBezTo>
                    <a:cubicBezTo>
                      <a:pt x="4" y="2"/>
                      <a:pt x="8" y="0"/>
                      <a:pt x="12" y="0"/>
                    </a:cubicBezTo>
                    <a:cubicBezTo>
                      <a:pt x="14" y="0"/>
                      <a:pt x="16" y="1"/>
                      <a:pt x="18" y="2"/>
                    </a:cubicBezTo>
                    <a:cubicBezTo>
                      <a:pt x="24" y="5"/>
                      <a:pt x="26" y="12"/>
                      <a:pt x="23" y="18"/>
                    </a:cubicBezTo>
                    <a:cubicBezTo>
                      <a:pt x="21" y="21"/>
                      <a:pt x="17" y="24"/>
                      <a:pt x="13" y="24"/>
                    </a:cubicBezTo>
                    <a:close/>
                    <a:moveTo>
                      <a:pt x="9" y="10"/>
                    </a:moveTo>
                    <a:cubicBezTo>
                      <a:pt x="8" y="11"/>
                      <a:pt x="8" y="12"/>
                      <a:pt x="9" y="13"/>
                    </a:cubicBezTo>
                    <a:cubicBezTo>
                      <a:pt x="9" y="14"/>
                      <a:pt x="10" y="15"/>
                      <a:pt x="11" y="15"/>
                    </a:cubicBezTo>
                    <a:cubicBezTo>
                      <a:pt x="13" y="16"/>
                      <a:pt x="15" y="16"/>
                      <a:pt x="16" y="14"/>
                    </a:cubicBezTo>
                    <a:cubicBezTo>
                      <a:pt x="16" y="14"/>
                      <a:pt x="16" y="14"/>
                      <a:pt x="16" y="14"/>
                    </a:cubicBezTo>
                    <a:cubicBezTo>
                      <a:pt x="17" y="12"/>
                      <a:pt x="16" y="10"/>
                      <a:pt x="14" y="9"/>
                    </a:cubicBezTo>
                    <a:cubicBezTo>
                      <a:pt x="14" y="8"/>
                      <a:pt x="13" y="8"/>
                      <a:pt x="12" y="8"/>
                    </a:cubicBezTo>
                    <a:cubicBezTo>
                      <a:pt x="11" y="8"/>
                      <a:pt x="10" y="9"/>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3" name="Freeform 510"/>
              <p:cNvSpPr>
                <a:spLocks noEditPoints="1"/>
              </p:cNvSpPr>
              <p:nvPr/>
            </p:nvSpPr>
            <p:spPr bwMode="auto">
              <a:xfrm>
                <a:off x="-4983163" y="2743200"/>
                <a:ext cx="55563" cy="52388"/>
              </a:xfrm>
              <a:custGeom>
                <a:avLst/>
                <a:gdLst>
                  <a:gd name="T0" fmla="*/ 13 w 26"/>
                  <a:gd name="T1" fmla="*/ 24 h 24"/>
                  <a:gd name="T2" fmla="*/ 6 w 26"/>
                  <a:gd name="T3" fmla="*/ 22 h 24"/>
                  <a:gd name="T4" fmla="*/ 0 w 26"/>
                  <a:gd name="T5" fmla="*/ 14 h 24"/>
                  <a:gd name="T6" fmla="*/ 2 w 26"/>
                  <a:gd name="T7" fmla="*/ 5 h 24"/>
                  <a:gd name="T8" fmla="*/ 2 w 26"/>
                  <a:gd name="T9" fmla="*/ 5 h 24"/>
                  <a:gd name="T10" fmla="*/ 12 w 26"/>
                  <a:gd name="T11" fmla="*/ 0 h 24"/>
                  <a:gd name="T12" fmla="*/ 18 w 26"/>
                  <a:gd name="T13" fmla="*/ 2 h 24"/>
                  <a:gd name="T14" fmla="*/ 22 w 26"/>
                  <a:gd name="T15" fmla="*/ 18 h 24"/>
                  <a:gd name="T16" fmla="*/ 13 w 26"/>
                  <a:gd name="T17" fmla="*/ 24 h 24"/>
                  <a:gd name="T18" fmla="*/ 9 w 26"/>
                  <a:gd name="T19" fmla="*/ 10 h 24"/>
                  <a:gd name="T20" fmla="*/ 8 w 26"/>
                  <a:gd name="T21" fmla="*/ 12 h 24"/>
                  <a:gd name="T22" fmla="*/ 10 w 26"/>
                  <a:gd name="T23" fmla="*/ 15 h 24"/>
                  <a:gd name="T24" fmla="*/ 13 w 26"/>
                  <a:gd name="T25" fmla="*/ 15 h 24"/>
                  <a:gd name="T26" fmla="*/ 15 w 26"/>
                  <a:gd name="T27" fmla="*/ 14 h 24"/>
                  <a:gd name="T28" fmla="*/ 16 w 26"/>
                  <a:gd name="T29" fmla="*/ 14 h 24"/>
                  <a:gd name="T30" fmla="*/ 14 w 26"/>
                  <a:gd name="T31" fmla="*/ 9 h 24"/>
                  <a:gd name="T32" fmla="*/ 9 w 26"/>
                  <a:gd name="T3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0" y="24"/>
                      <a:pt x="8" y="23"/>
                      <a:pt x="6" y="22"/>
                    </a:cubicBezTo>
                    <a:cubicBezTo>
                      <a:pt x="3" y="20"/>
                      <a:pt x="1" y="18"/>
                      <a:pt x="0" y="14"/>
                    </a:cubicBezTo>
                    <a:cubicBezTo>
                      <a:pt x="0" y="11"/>
                      <a:pt x="0" y="8"/>
                      <a:pt x="2" y="5"/>
                    </a:cubicBezTo>
                    <a:cubicBezTo>
                      <a:pt x="2" y="5"/>
                      <a:pt x="2" y="5"/>
                      <a:pt x="2" y="5"/>
                    </a:cubicBezTo>
                    <a:cubicBezTo>
                      <a:pt x="4" y="2"/>
                      <a:pt x="8" y="0"/>
                      <a:pt x="12" y="0"/>
                    </a:cubicBezTo>
                    <a:cubicBezTo>
                      <a:pt x="14" y="0"/>
                      <a:pt x="16" y="1"/>
                      <a:pt x="18" y="2"/>
                    </a:cubicBezTo>
                    <a:cubicBezTo>
                      <a:pt x="24" y="5"/>
                      <a:pt x="26" y="13"/>
                      <a:pt x="22" y="18"/>
                    </a:cubicBezTo>
                    <a:cubicBezTo>
                      <a:pt x="20" y="21"/>
                      <a:pt x="17" y="24"/>
                      <a:pt x="13" y="24"/>
                    </a:cubicBezTo>
                    <a:close/>
                    <a:moveTo>
                      <a:pt x="9" y="10"/>
                    </a:moveTo>
                    <a:cubicBezTo>
                      <a:pt x="8" y="10"/>
                      <a:pt x="8" y="11"/>
                      <a:pt x="8" y="12"/>
                    </a:cubicBezTo>
                    <a:cubicBezTo>
                      <a:pt x="9" y="13"/>
                      <a:pt x="9" y="14"/>
                      <a:pt x="10" y="15"/>
                    </a:cubicBezTo>
                    <a:cubicBezTo>
                      <a:pt x="11" y="15"/>
                      <a:pt x="12" y="15"/>
                      <a:pt x="13" y="15"/>
                    </a:cubicBezTo>
                    <a:cubicBezTo>
                      <a:pt x="14" y="15"/>
                      <a:pt x="15" y="15"/>
                      <a:pt x="15" y="14"/>
                    </a:cubicBezTo>
                    <a:cubicBezTo>
                      <a:pt x="16" y="14"/>
                      <a:pt x="16" y="14"/>
                      <a:pt x="16" y="14"/>
                    </a:cubicBezTo>
                    <a:cubicBezTo>
                      <a:pt x="17" y="12"/>
                      <a:pt x="16" y="10"/>
                      <a:pt x="14" y="9"/>
                    </a:cubicBezTo>
                    <a:cubicBezTo>
                      <a:pt x="12" y="7"/>
                      <a:pt x="10" y="8"/>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4" name="Freeform 511"/>
              <p:cNvSpPr>
                <a:spLocks noEditPoints="1"/>
              </p:cNvSpPr>
              <p:nvPr/>
            </p:nvSpPr>
            <p:spPr bwMode="auto">
              <a:xfrm>
                <a:off x="-4965700" y="2716213"/>
                <a:ext cx="55563" cy="50800"/>
              </a:xfrm>
              <a:custGeom>
                <a:avLst/>
                <a:gdLst>
                  <a:gd name="T0" fmla="*/ 13 w 26"/>
                  <a:gd name="T1" fmla="*/ 24 h 24"/>
                  <a:gd name="T2" fmla="*/ 6 w 26"/>
                  <a:gd name="T3" fmla="*/ 22 h 24"/>
                  <a:gd name="T4" fmla="*/ 1 w 26"/>
                  <a:gd name="T5" fmla="*/ 14 h 24"/>
                  <a:gd name="T6" fmla="*/ 2 w 26"/>
                  <a:gd name="T7" fmla="*/ 5 h 24"/>
                  <a:gd name="T8" fmla="*/ 12 w 26"/>
                  <a:gd name="T9" fmla="*/ 0 h 24"/>
                  <a:gd name="T10" fmla="*/ 19 w 26"/>
                  <a:gd name="T11" fmla="*/ 2 h 24"/>
                  <a:gd name="T12" fmla="*/ 22 w 26"/>
                  <a:gd name="T13" fmla="*/ 19 h 24"/>
                  <a:gd name="T14" fmla="*/ 13 w 26"/>
                  <a:gd name="T15" fmla="*/ 24 h 24"/>
                  <a:gd name="T16" fmla="*/ 12 w 26"/>
                  <a:gd name="T17" fmla="*/ 8 h 24"/>
                  <a:gd name="T18" fmla="*/ 9 w 26"/>
                  <a:gd name="T19" fmla="*/ 10 h 24"/>
                  <a:gd name="T20" fmla="*/ 9 w 26"/>
                  <a:gd name="T21" fmla="*/ 12 h 24"/>
                  <a:gd name="T22" fmla="*/ 10 w 26"/>
                  <a:gd name="T23" fmla="*/ 15 h 24"/>
                  <a:gd name="T24" fmla="*/ 16 w 26"/>
                  <a:gd name="T25" fmla="*/ 14 h 24"/>
                  <a:gd name="T26" fmla="*/ 14 w 26"/>
                  <a:gd name="T27" fmla="*/ 9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0" y="24"/>
                      <a:pt x="8" y="23"/>
                      <a:pt x="6" y="22"/>
                    </a:cubicBezTo>
                    <a:cubicBezTo>
                      <a:pt x="3" y="20"/>
                      <a:pt x="1" y="17"/>
                      <a:pt x="1" y="14"/>
                    </a:cubicBezTo>
                    <a:cubicBezTo>
                      <a:pt x="0" y="11"/>
                      <a:pt x="0" y="8"/>
                      <a:pt x="2" y="5"/>
                    </a:cubicBezTo>
                    <a:cubicBezTo>
                      <a:pt x="4" y="2"/>
                      <a:pt x="8" y="0"/>
                      <a:pt x="12" y="0"/>
                    </a:cubicBezTo>
                    <a:cubicBezTo>
                      <a:pt x="15" y="0"/>
                      <a:pt x="17" y="1"/>
                      <a:pt x="19" y="2"/>
                    </a:cubicBezTo>
                    <a:cubicBezTo>
                      <a:pt x="25" y="6"/>
                      <a:pt x="26" y="13"/>
                      <a:pt x="22" y="19"/>
                    </a:cubicBezTo>
                    <a:cubicBezTo>
                      <a:pt x="20" y="22"/>
                      <a:pt x="17" y="24"/>
                      <a:pt x="13" y="24"/>
                    </a:cubicBezTo>
                    <a:close/>
                    <a:moveTo>
                      <a:pt x="12" y="8"/>
                    </a:moveTo>
                    <a:cubicBezTo>
                      <a:pt x="11" y="8"/>
                      <a:pt x="10" y="9"/>
                      <a:pt x="9" y="10"/>
                    </a:cubicBezTo>
                    <a:cubicBezTo>
                      <a:pt x="8" y="10"/>
                      <a:pt x="8" y="11"/>
                      <a:pt x="9" y="12"/>
                    </a:cubicBezTo>
                    <a:cubicBezTo>
                      <a:pt x="9" y="13"/>
                      <a:pt x="9" y="14"/>
                      <a:pt x="10" y="15"/>
                    </a:cubicBezTo>
                    <a:cubicBezTo>
                      <a:pt x="12" y="16"/>
                      <a:pt x="15" y="16"/>
                      <a:pt x="16" y="14"/>
                    </a:cubicBezTo>
                    <a:cubicBezTo>
                      <a:pt x="17" y="12"/>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5" name="Freeform 512"/>
              <p:cNvSpPr>
                <a:spLocks noEditPoints="1"/>
              </p:cNvSpPr>
              <p:nvPr/>
            </p:nvSpPr>
            <p:spPr bwMode="auto">
              <a:xfrm>
                <a:off x="-4946650" y="2687638"/>
                <a:ext cx="52388" cy="52388"/>
              </a:xfrm>
              <a:custGeom>
                <a:avLst/>
                <a:gdLst>
                  <a:gd name="T0" fmla="*/ 13 w 24"/>
                  <a:gd name="T1" fmla="*/ 24 h 24"/>
                  <a:gd name="T2" fmla="*/ 5 w 24"/>
                  <a:gd name="T3" fmla="*/ 22 h 24"/>
                  <a:gd name="T4" fmla="*/ 0 w 24"/>
                  <a:gd name="T5" fmla="*/ 14 h 24"/>
                  <a:gd name="T6" fmla="*/ 2 w 24"/>
                  <a:gd name="T7" fmla="*/ 5 h 24"/>
                  <a:gd name="T8" fmla="*/ 10 w 24"/>
                  <a:gd name="T9" fmla="*/ 0 h 24"/>
                  <a:gd name="T10" fmla="*/ 12 w 24"/>
                  <a:gd name="T11" fmla="*/ 0 h 24"/>
                  <a:gd name="T12" fmla="*/ 19 w 24"/>
                  <a:gd name="T13" fmla="*/ 3 h 24"/>
                  <a:gd name="T14" fmla="*/ 24 w 24"/>
                  <a:gd name="T15" fmla="*/ 11 h 24"/>
                  <a:gd name="T16" fmla="*/ 22 w 24"/>
                  <a:gd name="T17" fmla="*/ 19 h 24"/>
                  <a:gd name="T18" fmla="*/ 13 w 24"/>
                  <a:gd name="T19" fmla="*/ 24 h 24"/>
                  <a:gd name="T20" fmla="*/ 12 w 24"/>
                  <a:gd name="T21" fmla="*/ 8 h 24"/>
                  <a:gd name="T22" fmla="*/ 11 w 24"/>
                  <a:gd name="T23" fmla="*/ 8 h 24"/>
                  <a:gd name="T24" fmla="*/ 9 w 24"/>
                  <a:gd name="T25" fmla="*/ 10 h 24"/>
                  <a:gd name="T26" fmla="*/ 8 w 24"/>
                  <a:gd name="T27" fmla="*/ 13 h 24"/>
                  <a:gd name="T28" fmla="*/ 10 w 24"/>
                  <a:gd name="T29" fmla="*/ 15 h 24"/>
                  <a:gd name="T30" fmla="*/ 15 w 24"/>
                  <a:gd name="T31" fmla="*/ 15 h 24"/>
                  <a:gd name="T32" fmla="*/ 16 w 24"/>
                  <a:gd name="T33" fmla="*/ 12 h 24"/>
                  <a:gd name="T34" fmla="*/ 14 w 24"/>
                  <a:gd name="T35" fmla="*/ 9 h 24"/>
                  <a:gd name="T36" fmla="*/ 12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0" y="24"/>
                      <a:pt x="8" y="23"/>
                      <a:pt x="5" y="22"/>
                    </a:cubicBezTo>
                    <a:cubicBezTo>
                      <a:pt x="3" y="20"/>
                      <a:pt x="1" y="17"/>
                      <a:pt x="0" y="14"/>
                    </a:cubicBezTo>
                    <a:cubicBezTo>
                      <a:pt x="0" y="11"/>
                      <a:pt x="1" y="8"/>
                      <a:pt x="2" y="5"/>
                    </a:cubicBezTo>
                    <a:cubicBezTo>
                      <a:pt x="4" y="3"/>
                      <a:pt x="7" y="1"/>
                      <a:pt x="10" y="0"/>
                    </a:cubicBezTo>
                    <a:cubicBezTo>
                      <a:pt x="11" y="0"/>
                      <a:pt x="11" y="0"/>
                      <a:pt x="12" y="0"/>
                    </a:cubicBezTo>
                    <a:cubicBezTo>
                      <a:pt x="14" y="0"/>
                      <a:pt x="17" y="1"/>
                      <a:pt x="19" y="3"/>
                    </a:cubicBezTo>
                    <a:cubicBezTo>
                      <a:pt x="22" y="5"/>
                      <a:pt x="23" y="8"/>
                      <a:pt x="24" y="11"/>
                    </a:cubicBezTo>
                    <a:cubicBezTo>
                      <a:pt x="24" y="14"/>
                      <a:pt x="24" y="17"/>
                      <a:pt x="22" y="19"/>
                    </a:cubicBezTo>
                    <a:cubicBezTo>
                      <a:pt x="20" y="22"/>
                      <a:pt x="16" y="24"/>
                      <a:pt x="13" y="24"/>
                    </a:cubicBezTo>
                    <a:close/>
                    <a:moveTo>
                      <a:pt x="12" y="8"/>
                    </a:moveTo>
                    <a:cubicBezTo>
                      <a:pt x="11" y="8"/>
                      <a:pt x="11" y="8"/>
                      <a:pt x="11" y="8"/>
                    </a:cubicBezTo>
                    <a:cubicBezTo>
                      <a:pt x="11" y="9"/>
                      <a:pt x="10" y="9"/>
                      <a:pt x="9" y="10"/>
                    </a:cubicBezTo>
                    <a:cubicBezTo>
                      <a:pt x="8" y="11"/>
                      <a:pt x="8" y="12"/>
                      <a:pt x="8" y="13"/>
                    </a:cubicBezTo>
                    <a:cubicBezTo>
                      <a:pt x="9" y="14"/>
                      <a:pt x="9" y="15"/>
                      <a:pt x="10" y="15"/>
                    </a:cubicBezTo>
                    <a:cubicBezTo>
                      <a:pt x="12" y="16"/>
                      <a:pt x="14" y="16"/>
                      <a:pt x="15" y="15"/>
                    </a:cubicBezTo>
                    <a:cubicBezTo>
                      <a:pt x="16" y="14"/>
                      <a:pt x="16" y="13"/>
                      <a:pt x="16" y="12"/>
                    </a:cubicBezTo>
                    <a:cubicBezTo>
                      <a:pt x="16" y="11"/>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6" name="Freeform 513"/>
              <p:cNvSpPr>
                <a:spLocks noEditPoints="1"/>
              </p:cNvSpPr>
              <p:nvPr/>
            </p:nvSpPr>
            <p:spPr bwMode="auto">
              <a:xfrm>
                <a:off x="-4927600" y="2662238"/>
                <a:ext cx="53975" cy="50800"/>
              </a:xfrm>
              <a:custGeom>
                <a:avLst/>
                <a:gdLst>
                  <a:gd name="T0" fmla="*/ 13 w 25"/>
                  <a:gd name="T1" fmla="*/ 24 h 24"/>
                  <a:gd name="T2" fmla="*/ 5 w 25"/>
                  <a:gd name="T3" fmla="*/ 21 h 24"/>
                  <a:gd name="T4" fmla="*/ 1 w 25"/>
                  <a:gd name="T5" fmla="*/ 13 h 24"/>
                  <a:gd name="T6" fmla="*/ 3 w 25"/>
                  <a:gd name="T7" fmla="*/ 5 h 24"/>
                  <a:gd name="T8" fmla="*/ 11 w 25"/>
                  <a:gd name="T9" fmla="*/ 0 h 24"/>
                  <a:gd name="T10" fmla="*/ 12 w 25"/>
                  <a:gd name="T11" fmla="*/ 0 h 24"/>
                  <a:gd name="T12" fmla="*/ 20 w 25"/>
                  <a:gd name="T13" fmla="*/ 3 h 24"/>
                  <a:gd name="T14" fmla="*/ 24 w 25"/>
                  <a:gd name="T15" fmla="*/ 11 h 24"/>
                  <a:gd name="T16" fmla="*/ 22 w 25"/>
                  <a:gd name="T17" fmla="*/ 20 h 24"/>
                  <a:gd name="T18" fmla="*/ 13 w 25"/>
                  <a:gd name="T19" fmla="*/ 24 h 24"/>
                  <a:gd name="T20" fmla="*/ 12 w 25"/>
                  <a:gd name="T21" fmla="*/ 8 h 24"/>
                  <a:gd name="T22" fmla="*/ 12 w 25"/>
                  <a:gd name="T23" fmla="*/ 8 h 24"/>
                  <a:gd name="T24" fmla="*/ 10 w 25"/>
                  <a:gd name="T25" fmla="*/ 9 h 24"/>
                  <a:gd name="T26" fmla="*/ 9 w 25"/>
                  <a:gd name="T27" fmla="*/ 12 h 24"/>
                  <a:gd name="T28" fmla="*/ 10 w 25"/>
                  <a:gd name="T29" fmla="*/ 15 h 24"/>
                  <a:gd name="T30" fmla="*/ 16 w 25"/>
                  <a:gd name="T31" fmla="*/ 15 h 24"/>
                  <a:gd name="T32" fmla="*/ 16 w 25"/>
                  <a:gd name="T33" fmla="*/ 12 h 24"/>
                  <a:gd name="T34" fmla="*/ 15 w 25"/>
                  <a:gd name="T35" fmla="*/ 9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3" y="24"/>
                    </a:moveTo>
                    <a:cubicBezTo>
                      <a:pt x="10" y="24"/>
                      <a:pt x="8" y="23"/>
                      <a:pt x="5" y="21"/>
                    </a:cubicBezTo>
                    <a:cubicBezTo>
                      <a:pt x="3" y="19"/>
                      <a:pt x="1" y="16"/>
                      <a:pt x="1" y="13"/>
                    </a:cubicBezTo>
                    <a:cubicBezTo>
                      <a:pt x="0" y="10"/>
                      <a:pt x="1" y="7"/>
                      <a:pt x="3" y="5"/>
                    </a:cubicBezTo>
                    <a:cubicBezTo>
                      <a:pt x="5" y="2"/>
                      <a:pt x="8" y="0"/>
                      <a:pt x="11" y="0"/>
                    </a:cubicBezTo>
                    <a:cubicBezTo>
                      <a:pt x="12" y="0"/>
                      <a:pt x="12" y="0"/>
                      <a:pt x="12" y="0"/>
                    </a:cubicBezTo>
                    <a:cubicBezTo>
                      <a:pt x="15" y="0"/>
                      <a:pt x="18" y="1"/>
                      <a:pt x="20" y="3"/>
                    </a:cubicBezTo>
                    <a:cubicBezTo>
                      <a:pt x="23" y="5"/>
                      <a:pt x="24" y="8"/>
                      <a:pt x="24" y="11"/>
                    </a:cubicBezTo>
                    <a:cubicBezTo>
                      <a:pt x="25" y="14"/>
                      <a:pt x="24" y="17"/>
                      <a:pt x="22" y="20"/>
                    </a:cubicBezTo>
                    <a:cubicBezTo>
                      <a:pt x="20" y="22"/>
                      <a:pt x="17" y="24"/>
                      <a:pt x="13" y="24"/>
                    </a:cubicBezTo>
                    <a:close/>
                    <a:moveTo>
                      <a:pt x="12" y="8"/>
                    </a:moveTo>
                    <a:cubicBezTo>
                      <a:pt x="12" y="8"/>
                      <a:pt x="12" y="8"/>
                      <a:pt x="12" y="8"/>
                    </a:cubicBezTo>
                    <a:cubicBezTo>
                      <a:pt x="11" y="8"/>
                      <a:pt x="10" y="9"/>
                      <a:pt x="10" y="9"/>
                    </a:cubicBezTo>
                    <a:cubicBezTo>
                      <a:pt x="9" y="10"/>
                      <a:pt x="9" y="11"/>
                      <a:pt x="9" y="12"/>
                    </a:cubicBezTo>
                    <a:cubicBezTo>
                      <a:pt x="9" y="13"/>
                      <a:pt x="9" y="14"/>
                      <a:pt x="10" y="15"/>
                    </a:cubicBezTo>
                    <a:cubicBezTo>
                      <a:pt x="12" y="16"/>
                      <a:pt x="15" y="16"/>
                      <a:pt x="16" y="15"/>
                    </a:cubicBezTo>
                    <a:cubicBezTo>
                      <a:pt x="16" y="14"/>
                      <a:pt x="17" y="13"/>
                      <a:pt x="16"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7" name="Freeform 514"/>
              <p:cNvSpPr>
                <a:spLocks noEditPoints="1"/>
              </p:cNvSpPr>
              <p:nvPr/>
            </p:nvSpPr>
            <p:spPr bwMode="auto">
              <a:xfrm>
                <a:off x="-5021263" y="2740025"/>
                <a:ext cx="55563" cy="50800"/>
              </a:xfrm>
              <a:custGeom>
                <a:avLst/>
                <a:gdLst>
                  <a:gd name="T0" fmla="*/ 12 w 26"/>
                  <a:gd name="T1" fmla="*/ 24 h 24"/>
                  <a:gd name="T2" fmla="*/ 6 w 26"/>
                  <a:gd name="T3" fmla="*/ 23 h 24"/>
                  <a:gd name="T4" fmla="*/ 0 w 26"/>
                  <a:gd name="T5" fmla="*/ 16 h 24"/>
                  <a:gd name="T6" fmla="*/ 2 w 26"/>
                  <a:gd name="T7" fmla="*/ 6 h 24"/>
                  <a:gd name="T8" fmla="*/ 12 w 26"/>
                  <a:gd name="T9" fmla="*/ 0 h 24"/>
                  <a:gd name="T10" fmla="*/ 18 w 26"/>
                  <a:gd name="T11" fmla="*/ 2 h 24"/>
                  <a:gd name="T12" fmla="*/ 23 w 26"/>
                  <a:gd name="T13" fmla="*/ 18 h 24"/>
                  <a:gd name="T14" fmla="*/ 12 w 26"/>
                  <a:gd name="T15" fmla="*/ 24 h 24"/>
                  <a:gd name="T16" fmla="*/ 12 w 26"/>
                  <a:gd name="T17" fmla="*/ 8 h 24"/>
                  <a:gd name="T18" fmla="*/ 9 w 26"/>
                  <a:gd name="T19" fmla="*/ 10 h 24"/>
                  <a:gd name="T20" fmla="*/ 8 w 26"/>
                  <a:gd name="T21" fmla="*/ 13 h 24"/>
                  <a:gd name="T22" fmla="*/ 10 w 26"/>
                  <a:gd name="T23" fmla="*/ 16 h 24"/>
                  <a:gd name="T24" fmla="*/ 12 w 26"/>
                  <a:gd name="T25" fmla="*/ 16 h 24"/>
                  <a:gd name="T26" fmla="*/ 16 w 26"/>
                  <a:gd name="T27" fmla="*/ 14 h 24"/>
                  <a:gd name="T28" fmla="*/ 14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10" y="24"/>
                      <a:pt x="8" y="24"/>
                      <a:pt x="6" y="23"/>
                    </a:cubicBezTo>
                    <a:cubicBezTo>
                      <a:pt x="3" y="21"/>
                      <a:pt x="1" y="19"/>
                      <a:pt x="0" y="16"/>
                    </a:cubicBezTo>
                    <a:cubicBezTo>
                      <a:pt x="0" y="12"/>
                      <a:pt x="0" y="9"/>
                      <a:pt x="2" y="6"/>
                    </a:cubicBezTo>
                    <a:cubicBezTo>
                      <a:pt x="4" y="2"/>
                      <a:pt x="8" y="0"/>
                      <a:pt x="12" y="0"/>
                    </a:cubicBezTo>
                    <a:cubicBezTo>
                      <a:pt x="14" y="0"/>
                      <a:pt x="16" y="1"/>
                      <a:pt x="18" y="2"/>
                    </a:cubicBezTo>
                    <a:cubicBezTo>
                      <a:pt x="24" y="5"/>
                      <a:pt x="26" y="13"/>
                      <a:pt x="23" y="18"/>
                    </a:cubicBezTo>
                    <a:cubicBezTo>
                      <a:pt x="21" y="22"/>
                      <a:pt x="17" y="24"/>
                      <a:pt x="12" y="24"/>
                    </a:cubicBezTo>
                    <a:close/>
                    <a:moveTo>
                      <a:pt x="12" y="8"/>
                    </a:moveTo>
                    <a:cubicBezTo>
                      <a:pt x="11" y="8"/>
                      <a:pt x="9" y="9"/>
                      <a:pt x="9" y="10"/>
                    </a:cubicBezTo>
                    <a:cubicBezTo>
                      <a:pt x="8" y="11"/>
                      <a:pt x="8" y="12"/>
                      <a:pt x="8" y="13"/>
                    </a:cubicBezTo>
                    <a:cubicBezTo>
                      <a:pt x="9" y="14"/>
                      <a:pt x="9" y="15"/>
                      <a:pt x="10" y="16"/>
                    </a:cubicBezTo>
                    <a:cubicBezTo>
                      <a:pt x="11" y="16"/>
                      <a:pt x="11" y="16"/>
                      <a:pt x="12" y="16"/>
                    </a:cubicBezTo>
                    <a:cubicBezTo>
                      <a:pt x="14" y="16"/>
                      <a:pt x="15" y="15"/>
                      <a:pt x="16" y="14"/>
                    </a:cubicBezTo>
                    <a:cubicBezTo>
                      <a:pt x="17" y="12"/>
                      <a:pt x="16" y="10"/>
                      <a:pt x="14"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8" name="Freeform 515"/>
              <p:cNvSpPr>
                <a:spLocks noEditPoints="1"/>
              </p:cNvSpPr>
              <p:nvPr/>
            </p:nvSpPr>
            <p:spPr bwMode="auto">
              <a:xfrm>
                <a:off x="-5003800" y="2709863"/>
                <a:ext cx="55563" cy="52388"/>
              </a:xfrm>
              <a:custGeom>
                <a:avLst/>
                <a:gdLst>
                  <a:gd name="T0" fmla="*/ 13 w 26"/>
                  <a:gd name="T1" fmla="*/ 25 h 25"/>
                  <a:gd name="T2" fmla="*/ 6 w 26"/>
                  <a:gd name="T3" fmla="*/ 23 h 25"/>
                  <a:gd name="T4" fmla="*/ 1 w 26"/>
                  <a:gd name="T5" fmla="*/ 15 h 25"/>
                  <a:gd name="T6" fmla="*/ 2 w 26"/>
                  <a:gd name="T7" fmla="*/ 6 h 25"/>
                  <a:gd name="T8" fmla="*/ 12 w 26"/>
                  <a:gd name="T9" fmla="*/ 0 h 25"/>
                  <a:gd name="T10" fmla="*/ 19 w 26"/>
                  <a:gd name="T11" fmla="*/ 2 h 25"/>
                  <a:gd name="T12" fmla="*/ 23 w 26"/>
                  <a:gd name="T13" fmla="*/ 19 h 25"/>
                  <a:gd name="T14" fmla="*/ 13 w 26"/>
                  <a:gd name="T15" fmla="*/ 25 h 25"/>
                  <a:gd name="T16" fmla="*/ 12 w 26"/>
                  <a:gd name="T17" fmla="*/ 8 h 25"/>
                  <a:gd name="T18" fmla="*/ 9 w 26"/>
                  <a:gd name="T19" fmla="*/ 10 h 25"/>
                  <a:gd name="T20" fmla="*/ 9 w 26"/>
                  <a:gd name="T21" fmla="*/ 13 h 25"/>
                  <a:gd name="T22" fmla="*/ 10 w 26"/>
                  <a:gd name="T23" fmla="*/ 16 h 25"/>
                  <a:gd name="T24" fmla="*/ 13 w 26"/>
                  <a:gd name="T25" fmla="*/ 16 h 25"/>
                  <a:gd name="T26" fmla="*/ 16 w 26"/>
                  <a:gd name="T27" fmla="*/ 15 h 25"/>
                  <a:gd name="T28" fmla="*/ 15 w 26"/>
                  <a:gd name="T29" fmla="*/ 9 h 25"/>
                  <a:gd name="T30" fmla="*/ 12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3" y="25"/>
                    </a:moveTo>
                    <a:cubicBezTo>
                      <a:pt x="10" y="25"/>
                      <a:pt x="8" y="24"/>
                      <a:pt x="6" y="23"/>
                    </a:cubicBezTo>
                    <a:cubicBezTo>
                      <a:pt x="3" y="21"/>
                      <a:pt x="1" y="18"/>
                      <a:pt x="1" y="15"/>
                    </a:cubicBezTo>
                    <a:cubicBezTo>
                      <a:pt x="0" y="12"/>
                      <a:pt x="0" y="9"/>
                      <a:pt x="2" y="6"/>
                    </a:cubicBezTo>
                    <a:cubicBezTo>
                      <a:pt x="5" y="2"/>
                      <a:pt x="8" y="0"/>
                      <a:pt x="12" y="0"/>
                    </a:cubicBezTo>
                    <a:cubicBezTo>
                      <a:pt x="15" y="0"/>
                      <a:pt x="17" y="1"/>
                      <a:pt x="19" y="2"/>
                    </a:cubicBezTo>
                    <a:cubicBezTo>
                      <a:pt x="25" y="6"/>
                      <a:pt x="26" y="14"/>
                      <a:pt x="23" y="19"/>
                    </a:cubicBezTo>
                    <a:cubicBezTo>
                      <a:pt x="21" y="22"/>
                      <a:pt x="17" y="25"/>
                      <a:pt x="13" y="25"/>
                    </a:cubicBezTo>
                    <a:close/>
                    <a:moveTo>
                      <a:pt x="12" y="8"/>
                    </a:moveTo>
                    <a:cubicBezTo>
                      <a:pt x="11" y="8"/>
                      <a:pt x="10" y="9"/>
                      <a:pt x="9" y="10"/>
                    </a:cubicBezTo>
                    <a:cubicBezTo>
                      <a:pt x="8" y="11"/>
                      <a:pt x="8" y="12"/>
                      <a:pt x="9" y="13"/>
                    </a:cubicBezTo>
                    <a:cubicBezTo>
                      <a:pt x="9" y="14"/>
                      <a:pt x="9" y="15"/>
                      <a:pt x="10" y="16"/>
                    </a:cubicBezTo>
                    <a:cubicBezTo>
                      <a:pt x="11" y="16"/>
                      <a:pt x="12" y="16"/>
                      <a:pt x="13" y="16"/>
                    </a:cubicBezTo>
                    <a:cubicBezTo>
                      <a:pt x="14" y="16"/>
                      <a:pt x="15" y="16"/>
                      <a:pt x="16" y="15"/>
                    </a:cubicBezTo>
                    <a:cubicBezTo>
                      <a:pt x="17" y="13"/>
                      <a:pt x="17"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9" name="Freeform 516"/>
              <p:cNvSpPr>
                <a:spLocks noEditPoints="1"/>
              </p:cNvSpPr>
              <p:nvPr/>
            </p:nvSpPr>
            <p:spPr bwMode="auto">
              <a:xfrm>
                <a:off x="-4984750" y="2681288"/>
                <a:ext cx="55563" cy="50800"/>
              </a:xfrm>
              <a:custGeom>
                <a:avLst/>
                <a:gdLst>
                  <a:gd name="T0" fmla="*/ 13 w 26"/>
                  <a:gd name="T1" fmla="*/ 24 h 24"/>
                  <a:gd name="T2" fmla="*/ 6 w 26"/>
                  <a:gd name="T3" fmla="*/ 22 h 24"/>
                  <a:gd name="T4" fmla="*/ 0 w 26"/>
                  <a:gd name="T5" fmla="*/ 14 h 24"/>
                  <a:gd name="T6" fmla="*/ 3 w 26"/>
                  <a:gd name="T7" fmla="*/ 5 h 24"/>
                  <a:gd name="T8" fmla="*/ 12 w 26"/>
                  <a:gd name="T9" fmla="*/ 0 h 24"/>
                  <a:gd name="T10" fmla="*/ 20 w 26"/>
                  <a:gd name="T11" fmla="*/ 2 h 24"/>
                  <a:gd name="T12" fmla="*/ 22 w 26"/>
                  <a:gd name="T13" fmla="*/ 19 h 24"/>
                  <a:gd name="T14" fmla="*/ 13 w 26"/>
                  <a:gd name="T15" fmla="*/ 24 h 24"/>
                  <a:gd name="T16" fmla="*/ 12 w 26"/>
                  <a:gd name="T17" fmla="*/ 8 h 24"/>
                  <a:gd name="T18" fmla="*/ 9 w 26"/>
                  <a:gd name="T19" fmla="*/ 10 h 24"/>
                  <a:gd name="T20" fmla="*/ 8 w 26"/>
                  <a:gd name="T21" fmla="*/ 13 h 24"/>
                  <a:gd name="T22" fmla="*/ 10 w 26"/>
                  <a:gd name="T23" fmla="*/ 15 h 24"/>
                  <a:gd name="T24" fmla="*/ 13 w 26"/>
                  <a:gd name="T25" fmla="*/ 16 h 24"/>
                  <a:gd name="T26" fmla="*/ 16 w 26"/>
                  <a:gd name="T27" fmla="*/ 14 h 24"/>
                  <a:gd name="T28" fmla="*/ 15 w 26"/>
                  <a:gd name="T29" fmla="*/ 9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8" y="23"/>
                      <a:pt x="6" y="22"/>
                    </a:cubicBezTo>
                    <a:cubicBezTo>
                      <a:pt x="3" y="20"/>
                      <a:pt x="1" y="18"/>
                      <a:pt x="0" y="14"/>
                    </a:cubicBezTo>
                    <a:cubicBezTo>
                      <a:pt x="0" y="11"/>
                      <a:pt x="1" y="8"/>
                      <a:pt x="3" y="5"/>
                    </a:cubicBezTo>
                    <a:cubicBezTo>
                      <a:pt x="5" y="2"/>
                      <a:pt x="9" y="0"/>
                      <a:pt x="12" y="0"/>
                    </a:cubicBezTo>
                    <a:cubicBezTo>
                      <a:pt x="15" y="0"/>
                      <a:pt x="17" y="1"/>
                      <a:pt x="20" y="2"/>
                    </a:cubicBezTo>
                    <a:cubicBezTo>
                      <a:pt x="25" y="6"/>
                      <a:pt x="26" y="14"/>
                      <a:pt x="22" y="19"/>
                    </a:cubicBezTo>
                    <a:cubicBezTo>
                      <a:pt x="20" y="22"/>
                      <a:pt x="16" y="24"/>
                      <a:pt x="13" y="24"/>
                    </a:cubicBezTo>
                    <a:close/>
                    <a:moveTo>
                      <a:pt x="12" y="8"/>
                    </a:moveTo>
                    <a:cubicBezTo>
                      <a:pt x="11" y="8"/>
                      <a:pt x="10" y="9"/>
                      <a:pt x="9" y="10"/>
                    </a:cubicBezTo>
                    <a:cubicBezTo>
                      <a:pt x="8" y="11"/>
                      <a:pt x="8" y="12"/>
                      <a:pt x="8" y="13"/>
                    </a:cubicBezTo>
                    <a:cubicBezTo>
                      <a:pt x="9" y="14"/>
                      <a:pt x="9" y="15"/>
                      <a:pt x="10" y="15"/>
                    </a:cubicBezTo>
                    <a:cubicBezTo>
                      <a:pt x="11" y="16"/>
                      <a:pt x="12" y="16"/>
                      <a:pt x="13" y="16"/>
                    </a:cubicBezTo>
                    <a:cubicBezTo>
                      <a:pt x="14" y="16"/>
                      <a:pt x="15" y="15"/>
                      <a:pt x="16" y="14"/>
                    </a:cubicBezTo>
                    <a:cubicBezTo>
                      <a:pt x="17" y="13"/>
                      <a:pt x="17"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0" name="Freeform 517"/>
              <p:cNvSpPr>
                <a:spLocks noEditPoints="1"/>
              </p:cNvSpPr>
              <p:nvPr/>
            </p:nvSpPr>
            <p:spPr bwMode="auto">
              <a:xfrm>
                <a:off x="-4964113" y="2652713"/>
                <a:ext cx="57150" cy="52388"/>
              </a:xfrm>
              <a:custGeom>
                <a:avLst/>
                <a:gdLst>
                  <a:gd name="T0" fmla="*/ 12 w 26"/>
                  <a:gd name="T1" fmla="*/ 24 h 24"/>
                  <a:gd name="T2" fmla="*/ 5 w 26"/>
                  <a:gd name="T3" fmla="*/ 22 h 24"/>
                  <a:gd name="T4" fmla="*/ 0 w 26"/>
                  <a:gd name="T5" fmla="*/ 14 h 24"/>
                  <a:gd name="T6" fmla="*/ 2 w 26"/>
                  <a:gd name="T7" fmla="*/ 5 h 24"/>
                  <a:gd name="T8" fmla="*/ 12 w 26"/>
                  <a:gd name="T9" fmla="*/ 0 h 24"/>
                  <a:gd name="T10" fmla="*/ 20 w 26"/>
                  <a:gd name="T11" fmla="*/ 3 h 24"/>
                  <a:gd name="T12" fmla="*/ 22 w 26"/>
                  <a:gd name="T13" fmla="*/ 20 h 24"/>
                  <a:gd name="T14" fmla="*/ 14 w 26"/>
                  <a:gd name="T15" fmla="*/ 24 h 24"/>
                  <a:gd name="T16" fmla="*/ 12 w 26"/>
                  <a:gd name="T17" fmla="*/ 24 h 24"/>
                  <a:gd name="T18" fmla="*/ 12 w 26"/>
                  <a:gd name="T19" fmla="*/ 8 h 24"/>
                  <a:gd name="T20" fmla="*/ 9 w 26"/>
                  <a:gd name="T21" fmla="*/ 10 h 24"/>
                  <a:gd name="T22" fmla="*/ 8 w 26"/>
                  <a:gd name="T23" fmla="*/ 13 h 24"/>
                  <a:gd name="T24" fmla="*/ 10 w 26"/>
                  <a:gd name="T25" fmla="*/ 15 h 24"/>
                  <a:gd name="T26" fmla="*/ 13 w 26"/>
                  <a:gd name="T27" fmla="*/ 16 h 24"/>
                  <a:gd name="T28" fmla="*/ 15 w 26"/>
                  <a:gd name="T29" fmla="*/ 15 h 24"/>
                  <a:gd name="T30" fmla="*/ 14 w 26"/>
                  <a:gd name="T31" fmla="*/ 9 h 24"/>
                  <a:gd name="T32" fmla="*/ 12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9" y="24"/>
                      <a:pt x="7" y="23"/>
                      <a:pt x="5" y="22"/>
                    </a:cubicBezTo>
                    <a:cubicBezTo>
                      <a:pt x="2" y="20"/>
                      <a:pt x="0" y="17"/>
                      <a:pt x="0" y="14"/>
                    </a:cubicBezTo>
                    <a:cubicBezTo>
                      <a:pt x="0" y="11"/>
                      <a:pt x="0" y="7"/>
                      <a:pt x="2" y="5"/>
                    </a:cubicBezTo>
                    <a:cubicBezTo>
                      <a:pt x="5" y="2"/>
                      <a:pt x="8" y="0"/>
                      <a:pt x="12" y="0"/>
                    </a:cubicBezTo>
                    <a:cubicBezTo>
                      <a:pt x="15" y="0"/>
                      <a:pt x="17" y="1"/>
                      <a:pt x="20" y="3"/>
                    </a:cubicBezTo>
                    <a:cubicBezTo>
                      <a:pt x="25" y="7"/>
                      <a:pt x="26" y="15"/>
                      <a:pt x="22" y="20"/>
                    </a:cubicBezTo>
                    <a:cubicBezTo>
                      <a:pt x="20" y="22"/>
                      <a:pt x="17" y="24"/>
                      <a:pt x="14" y="24"/>
                    </a:cubicBezTo>
                    <a:cubicBezTo>
                      <a:pt x="13" y="24"/>
                      <a:pt x="13" y="24"/>
                      <a:pt x="12" y="24"/>
                    </a:cubicBezTo>
                    <a:close/>
                    <a:moveTo>
                      <a:pt x="12" y="8"/>
                    </a:moveTo>
                    <a:cubicBezTo>
                      <a:pt x="11" y="8"/>
                      <a:pt x="10" y="9"/>
                      <a:pt x="9" y="10"/>
                    </a:cubicBezTo>
                    <a:cubicBezTo>
                      <a:pt x="8" y="11"/>
                      <a:pt x="8" y="12"/>
                      <a:pt x="8" y="13"/>
                    </a:cubicBezTo>
                    <a:cubicBezTo>
                      <a:pt x="8" y="14"/>
                      <a:pt x="9" y="15"/>
                      <a:pt x="10" y="15"/>
                    </a:cubicBezTo>
                    <a:cubicBezTo>
                      <a:pt x="10" y="16"/>
                      <a:pt x="11" y="16"/>
                      <a:pt x="13" y="16"/>
                    </a:cubicBezTo>
                    <a:cubicBezTo>
                      <a:pt x="14" y="16"/>
                      <a:pt x="15" y="15"/>
                      <a:pt x="15" y="15"/>
                    </a:cubicBezTo>
                    <a:cubicBezTo>
                      <a:pt x="17" y="13"/>
                      <a:pt x="16" y="10"/>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1" name="Freeform 518"/>
              <p:cNvSpPr>
                <a:spLocks noEditPoints="1"/>
              </p:cNvSpPr>
              <p:nvPr/>
            </p:nvSpPr>
            <p:spPr bwMode="auto">
              <a:xfrm>
                <a:off x="-5043488" y="2706688"/>
                <a:ext cx="55563" cy="52388"/>
              </a:xfrm>
              <a:custGeom>
                <a:avLst/>
                <a:gdLst>
                  <a:gd name="T0" fmla="*/ 12 w 26"/>
                  <a:gd name="T1" fmla="*/ 24 h 24"/>
                  <a:gd name="T2" fmla="*/ 6 w 26"/>
                  <a:gd name="T3" fmla="*/ 23 h 24"/>
                  <a:gd name="T4" fmla="*/ 1 w 26"/>
                  <a:gd name="T5" fmla="*/ 15 h 24"/>
                  <a:gd name="T6" fmla="*/ 2 w 26"/>
                  <a:gd name="T7" fmla="*/ 6 h 24"/>
                  <a:gd name="T8" fmla="*/ 2 w 26"/>
                  <a:gd name="T9" fmla="*/ 6 h 24"/>
                  <a:gd name="T10" fmla="*/ 13 w 26"/>
                  <a:gd name="T11" fmla="*/ 0 h 24"/>
                  <a:gd name="T12" fmla="*/ 19 w 26"/>
                  <a:gd name="T13" fmla="*/ 1 h 24"/>
                  <a:gd name="T14" fmla="*/ 23 w 26"/>
                  <a:gd name="T15" fmla="*/ 18 h 24"/>
                  <a:gd name="T16" fmla="*/ 12 w 26"/>
                  <a:gd name="T17" fmla="*/ 24 h 24"/>
                  <a:gd name="T18" fmla="*/ 9 w 26"/>
                  <a:gd name="T19" fmla="*/ 10 h 24"/>
                  <a:gd name="T20" fmla="*/ 8 w 26"/>
                  <a:gd name="T21" fmla="*/ 13 h 24"/>
                  <a:gd name="T22" fmla="*/ 10 w 26"/>
                  <a:gd name="T23" fmla="*/ 16 h 24"/>
                  <a:gd name="T24" fmla="*/ 16 w 26"/>
                  <a:gd name="T25" fmla="*/ 14 h 24"/>
                  <a:gd name="T26" fmla="*/ 16 w 26"/>
                  <a:gd name="T27" fmla="*/ 14 h 24"/>
                  <a:gd name="T28" fmla="*/ 15 w 26"/>
                  <a:gd name="T29" fmla="*/ 8 h 24"/>
                  <a:gd name="T30" fmla="*/ 9 w 26"/>
                  <a:gd name="T31"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10" y="24"/>
                      <a:pt x="8" y="24"/>
                      <a:pt x="6" y="23"/>
                    </a:cubicBezTo>
                    <a:cubicBezTo>
                      <a:pt x="3" y="21"/>
                      <a:pt x="1" y="19"/>
                      <a:pt x="1" y="15"/>
                    </a:cubicBezTo>
                    <a:cubicBezTo>
                      <a:pt x="0" y="12"/>
                      <a:pt x="0" y="9"/>
                      <a:pt x="2" y="6"/>
                    </a:cubicBezTo>
                    <a:cubicBezTo>
                      <a:pt x="2" y="6"/>
                      <a:pt x="2" y="6"/>
                      <a:pt x="2" y="6"/>
                    </a:cubicBezTo>
                    <a:cubicBezTo>
                      <a:pt x="4" y="2"/>
                      <a:pt x="8" y="0"/>
                      <a:pt x="13" y="0"/>
                    </a:cubicBezTo>
                    <a:cubicBezTo>
                      <a:pt x="15" y="0"/>
                      <a:pt x="17" y="0"/>
                      <a:pt x="19" y="1"/>
                    </a:cubicBezTo>
                    <a:cubicBezTo>
                      <a:pt x="25" y="5"/>
                      <a:pt x="26" y="12"/>
                      <a:pt x="23" y="18"/>
                    </a:cubicBezTo>
                    <a:cubicBezTo>
                      <a:pt x="21" y="22"/>
                      <a:pt x="16" y="24"/>
                      <a:pt x="12" y="24"/>
                    </a:cubicBezTo>
                    <a:close/>
                    <a:moveTo>
                      <a:pt x="9" y="10"/>
                    </a:moveTo>
                    <a:cubicBezTo>
                      <a:pt x="8" y="11"/>
                      <a:pt x="8" y="12"/>
                      <a:pt x="8" y="13"/>
                    </a:cubicBezTo>
                    <a:cubicBezTo>
                      <a:pt x="9" y="14"/>
                      <a:pt x="9" y="15"/>
                      <a:pt x="10" y="16"/>
                    </a:cubicBezTo>
                    <a:cubicBezTo>
                      <a:pt x="12" y="17"/>
                      <a:pt x="15" y="16"/>
                      <a:pt x="16" y="14"/>
                    </a:cubicBezTo>
                    <a:cubicBezTo>
                      <a:pt x="16" y="14"/>
                      <a:pt x="16" y="14"/>
                      <a:pt x="16" y="14"/>
                    </a:cubicBezTo>
                    <a:cubicBezTo>
                      <a:pt x="17" y="12"/>
                      <a:pt x="17" y="9"/>
                      <a:pt x="15" y="8"/>
                    </a:cubicBezTo>
                    <a:cubicBezTo>
                      <a:pt x="13" y="7"/>
                      <a:pt x="10" y="8"/>
                      <a:pt x="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2" name="Freeform 519"/>
              <p:cNvSpPr>
                <a:spLocks noEditPoints="1"/>
              </p:cNvSpPr>
              <p:nvPr/>
            </p:nvSpPr>
            <p:spPr bwMode="auto">
              <a:xfrm>
                <a:off x="-5080000" y="2632075"/>
                <a:ext cx="84138" cy="84138"/>
              </a:xfrm>
              <a:custGeom>
                <a:avLst/>
                <a:gdLst>
                  <a:gd name="T0" fmla="*/ 18 w 39"/>
                  <a:gd name="T1" fmla="*/ 39 h 39"/>
                  <a:gd name="T2" fmla="*/ 9 w 39"/>
                  <a:gd name="T3" fmla="*/ 37 h 39"/>
                  <a:gd name="T4" fmla="*/ 1 w 39"/>
                  <a:gd name="T5" fmla="*/ 26 h 39"/>
                  <a:gd name="T6" fmla="*/ 4 w 39"/>
                  <a:gd name="T7" fmla="*/ 10 h 39"/>
                  <a:gd name="T8" fmla="*/ 17 w 39"/>
                  <a:gd name="T9" fmla="*/ 1 h 39"/>
                  <a:gd name="T10" fmla="*/ 31 w 39"/>
                  <a:gd name="T11" fmla="*/ 4 h 39"/>
                  <a:gd name="T12" fmla="*/ 38 w 39"/>
                  <a:gd name="T13" fmla="*/ 16 h 39"/>
                  <a:gd name="T14" fmla="*/ 35 w 39"/>
                  <a:gd name="T15" fmla="*/ 30 h 39"/>
                  <a:gd name="T16" fmla="*/ 18 w 39"/>
                  <a:gd name="T17" fmla="*/ 39 h 39"/>
                  <a:gd name="T18" fmla="*/ 21 w 39"/>
                  <a:gd name="T19" fmla="*/ 9 h 39"/>
                  <a:gd name="T20" fmla="*/ 18 w 39"/>
                  <a:gd name="T21" fmla="*/ 9 h 39"/>
                  <a:gd name="T22" fmla="*/ 11 w 39"/>
                  <a:gd name="T23" fmla="*/ 14 h 39"/>
                  <a:gd name="T24" fmla="*/ 9 w 39"/>
                  <a:gd name="T25" fmla="*/ 24 h 39"/>
                  <a:gd name="T26" fmla="*/ 13 w 39"/>
                  <a:gd name="T27" fmla="*/ 30 h 39"/>
                  <a:gd name="T28" fmla="*/ 18 w 39"/>
                  <a:gd name="T29" fmla="*/ 31 h 39"/>
                  <a:gd name="T30" fmla="*/ 28 w 39"/>
                  <a:gd name="T31" fmla="*/ 26 h 39"/>
                  <a:gd name="T32" fmla="*/ 30 w 39"/>
                  <a:gd name="T33" fmla="*/ 17 h 39"/>
                  <a:gd name="T34" fmla="*/ 26 w 39"/>
                  <a:gd name="T35" fmla="*/ 10 h 39"/>
                  <a:gd name="T36" fmla="*/ 21 w 39"/>
                  <a:gd name="T37" fmla="*/ 9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9" h="39">
                    <a:moveTo>
                      <a:pt x="18" y="39"/>
                    </a:moveTo>
                    <a:cubicBezTo>
                      <a:pt x="15" y="39"/>
                      <a:pt x="12" y="38"/>
                      <a:pt x="9" y="37"/>
                    </a:cubicBezTo>
                    <a:cubicBezTo>
                      <a:pt x="5" y="34"/>
                      <a:pt x="2" y="30"/>
                      <a:pt x="1" y="26"/>
                    </a:cubicBezTo>
                    <a:cubicBezTo>
                      <a:pt x="0" y="21"/>
                      <a:pt x="1" y="15"/>
                      <a:pt x="4" y="10"/>
                    </a:cubicBezTo>
                    <a:cubicBezTo>
                      <a:pt x="7" y="5"/>
                      <a:pt x="12" y="2"/>
                      <a:pt x="17" y="1"/>
                    </a:cubicBezTo>
                    <a:cubicBezTo>
                      <a:pt x="22" y="0"/>
                      <a:pt x="27" y="1"/>
                      <a:pt x="31" y="4"/>
                    </a:cubicBezTo>
                    <a:cubicBezTo>
                      <a:pt x="35" y="7"/>
                      <a:pt x="37" y="11"/>
                      <a:pt x="38" y="16"/>
                    </a:cubicBezTo>
                    <a:cubicBezTo>
                      <a:pt x="39" y="21"/>
                      <a:pt x="37" y="26"/>
                      <a:pt x="35" y="30"/>
                    </a:cubicBezTo>
                    <a:cubicBezTo>
                      <a:pt x="31" y="36"/>
                      <a:pt x="25" y="39"/>
                      <a:pt x="18" y="39"/>
                    </a:cubicBezTo>
                    <a:close/>
                    <a:moveTo>
                      <a:pt x="21" y="9"/>
                    </a:moveTo>
                    <a:cubicBezTo>
                      <a:pt x="20" y="9"/>
                      <a:pt x="19" y="9"/>
                      <a:pt x="18" y="9"/>
                    </a:cubicBezTo>
                    <a:cubicBezTo>
                      <a:pt x="15" y="10"/>
                      <a:pt x="13" y="12"/>
                      <a:pt x="11" y="14"/>
                    </a:cubicBezTo>
                    <a:cubicBezTo>
                      <a:pt x="9" y="17"/>
                      <a:pt x="8" y="21"/>
                      <a:pt x="9" y="24"/>
                    </a:cubicBezTo>
                    <a:cubicBezTo>
                      <a:pt x="9" y="26"/>
                      <a:pt x="10" y="28"/>
                      <a:pt x="13" y="30"/>
                    </a:cubicBezTo>
                    <a:cubicBezTo>
                      <a:pt x="14" y="31"/>
                      <a:pt x="16" y="31"/>
                      <a:pt x="18" y="31"/>
                    </a:cubicBezTo>
                    <a:cubicBezTo>
                      <a:pt x="22" y="31"/>
                      <a:pt x="26" y="29"/>
                      <a:pt x="28" y="26"/>
                    </a:cubicBezTo>
                    <a:cubicBezTo>
                      <a:pt x="30" y="23"/>
                      <a:pt x="30" y="20"/>
                      <a:pt x="30" y="17"/>
                    </a:cubicBezTo>
                    <a:cubicBezTo>
                      <a:pt x="30" y="14"/>
                      <a:pt x="28" y="12"/>
                      <a:pt x="26" y="10"/>
                    </a:cubicBezTo>
                    <a:cubicBezTo>
                      <a:pt x="25" y="9"/>
                      <a:pt x="23"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3" name="Freeform 520"/>
              <p:cNvSpPr>
                <a:spLocks noEditPoints="1"/>
              </p:cNvSpPr>
              <p:nvPr/>
            </p:nvSpPr>
            <p:spPr bwMode="auto">
              <a:xfrm>
                <a:off x="-5024438" y="2674938"/>
                <a:ext cx="57150" cy="53975"/>
              </a:xfrm>
              <a:custGeom>
                <a:avLst/>
                <a:gdLst>
                  <a:gd name="T0" fmla="*/ 12 w 26"/>
                  <a:gd name="T1" fmla="*/ 25 h 25"/>
                  <a:gd name="T2" fmla="*/ 6 w 26"/>
                  <a:gd name="T3" fmla="*/ 23 h 25"/>
                  <a:gd name="T4" fmla="*/ 0 w 26"/>
                  <a:gd name="T5" fmla="*/ 16 h 25"/>
                  <a:gd name="T6" fmla="*/ 2 w 26"/>
                  <a:gd name="T7" fmla="*/ 6 h 25"/>
                  <a:gd name="T8" fmla="*/ 13 w 26"/>
                  <a:gd name="T9" fmla="*/ 0 h 25"/>
                  <a:gd name="T10" fmla="*/ 20 w 26"/>
                  <a:gd name="T11" fmla="*/ 3 h 25"/>
                  <a:gd name="T12" fmla="*/ 22 w 26"/>
                  <a:gd name="T13" fmla="*/ 19 h 25"/>
                  <a:gd name="T14" fmla="*/ 12 w 26"/>
                  <a:gd name="T15" fmla="*/ 25 h 25"/>
                  <a:gd name="T16" fmla="*/ 13 w 26"/>
                  <a:gd name="T17" fmla="*/ 8 h 25"/>
                  <a:gd name="T18" fmla="*/ 9 w 26"/>
                  <a:gd name="T19" fmla="*/ 10 h 25"/>
                  <a:gd name="T20" fmla="*/ 8 w 26"/>
                  <a:gd name="T21" fmla="*/ 14 h 25"/>
                  <a:gd name="T22" fmla="*/ 10 w 26"/>
                  <a:gd name="T23" fmla="*/ 16 h 25"/>
                  <a:gd name="T24" fmla="*/ 12 w 26"/>
                  <a:gd name="T25" fmla="*/ 17 h 25"/>
                  <a:gd name="T26" fmla="*/ 16 w 26"/>
                  <a:gd name="T27" fmla="*/ 15 h 25"/>
                  <a:gd name="T28" fmla="*/ 15 w 26"/>
                  <a:gd name="T29" fmla="*/ 9 h 25"/>
                  <a:gd name="T30" fmla="*/ 13 w 26"/>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5">
                    <a:moveTo>
                      <a:pt x="12" y="25"/>
                    </a:moveTo>
                    <a:cubicBezTo>
                      <a:pt x="10" y="25"/>
                      <a:pt x="8" y="24"/>
                      <a:pt x="6" y="23"/>
                    </a:cubicBezTo>
                    <a:cubicBezTo>
                      <a:pt x="3" y="22"/>
                      <a:pt x="1" y="19"/>
                      <a:pt x="0" y="16"/>
                    </a:cubicBezTo>
                    <a:cubicBezTo>
                      <a:pt x="0" y="12"/>
                      <a:pt x="0" y="9"/>
                      <a:pt x="2" y="6"/>
                    </a:cubicBezTo>
                    <a:cubicBezTo>
                      <a:pt x="5" y="2"/>
                      <a:pt x="9" y="0"/>
                      <a:pt x="13" y="0"/>
                    </a:cubicBezTo>
                    <a:cubicBezTo>
                      <a:pt x="15" y="0"/>
                      <a:pt x="18" y="1"/>
                      <a:pt x="20" y="3"/>
                    </a:cubicBezTo>
                    <a:cubicBezTo>
                      <a:pt x="25" y="6"/>
                      <a:pt x="26" y="14"/>
                      <a:pt x="22" y="19"/>
                    </a:cubicBezTo>
                    <a:cubicBezTo>
                      <a:pt x="20" y="23"/>
                      <a:pt x="16" y="25"/>
                      <a:pt x="12" y="25"/>
                    </a:cubicBezTo>
                    <a:close/>
                    <a:moveTo>
                      <a:pt x="13" y="8"/>
                    </a:moveTo>
                    <a:cubicBezTo>
                      <a:pt x="11" y="8"/>
                      <a:pt x="10" y="9"/>
                      <a:pt x="9" y="10"/>
                    </a:cubicBezTo>
                    <a:cubicBezTo>
                      <a:pt x="8" y="11"/>
                      <a:pt x="8" y="13"/>
                      <a:pt x="8" y="14"/>
                    </a:cubicBezTo>
                    <a:cubicBezTo>
                      <a:pt x="9" y="15"/>
                      <a:pt x="9" y="16"/>
                      <a:pt x="10" y="16"/>
                    </a:cubicBezTo>
                    <a:cubicBezTo>
                      <a:pt x="11" y="17"/>
                      <a:pt x="11" y="17"/>
                      <a:pt x="12" y="17"/>
                    </a:cubicBezTo>
                    <a:cubicBezTo>
                      <a:pt x="14" y="17"/>
                      <a:pt x="15" y="16"/>
                      <a:pt x="16" y="15"/>
                    </a:cubicBezTo>
                    <a:cubicBezTo>
                      <a:pt x="17" y="13"/>
                      <a:pt x="17" y="10"/>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4" name="Freeform 521"/>
              <p:cNvSpPr>
                <a:spLocks noEditPoints="1"/>
              </p:cNvSpPr>
              <p:nvPr/>
            </p:nvSpPr>
            <p:spPr bwMode="auto">
              <a:xfrm>
                <a:off x="-5003800" y="2644775"/>
                <a:ext cx="55563" cy="53975"/>
              </a:xfrm>
              <a:custGeom>
                <a:avLst/>
                <a:gdLst>
                  <a:gd name="T0" fmla="*/ 13 w 26"/>
                  <a:gd name="T1" fmla="*/ 25 h 25"/>
                  <a:gd name="T2" fmla="*/ 6 w 26"/>
                  <a:gd name="T3" fmla="*/ 23 h 25"/>
                  <a:gd name="T4" fmla="*/ 1 w 26"/>
                  <a:gd name="T5" fmla="*/ 15 h 25"/>
                  <a:gd name="T6" fmla="*/ 3 w 26"/>
                  <a:gd name="T7" fmla="*/ 6 h 25"/>
                  <a:gd name="T8" fmla="*/ 12 w 26"/>
                  <a:gd name="T9" fmla="*/ 1 h 25"/>
                  <a:gd name="T10" fmla="*/ 21 w 26"/>
                  <a:gd name="T11" fmla="*/ 3 h 25"/>
                  <a:gd name="T12" fmla="*/ 25 w 26"/>
                  <a:gd name="T13" fmla="*/ 11 h 25"/>
                  <a:gd name="T14" fmla="*/ 23 w 26"/>
                  <a:gd name="T15" fmla="*/ 20 h 25"/>
                  <a:gd name="T16" fmla="*/ 13 w 26"/>
                  <a:gd name="T17" fmla="*/ 25 h 25"/>
                  <a:gd name="T18" fmla="*/ 13 w 26"/>
                  <a:gd name="T19" fmla="*/ 9 h 25"/>
                  <a:gd name="T20" fmla="*/ 13 w 26"/>
                  <a:gd name="T21" fmla="*/ 9 h 25"/>
                  <a:gd name="T22" fmla="*/ 10 w 26"/>
                  <a:gd name="T23" fmla="*/ 10 h 25"/>
                  <a:gd name="T24" fmla="*/ 9 w 26"/>
                  <a:gd name="T25" fmla="*/ 14 h 25"/>
                  <a:gd name="T26" fmla="*/ 11 w 26"/>
                  <a:gd name="T27" fmla="*/ 17 h 25"/>
                  <a:gd name="T28" fmla="*/ 13 w 26"/>
                  <a:gd name="T29" fmla="*/ 17 h 25"/>
                  <a:gd name="T30" fmla="*/ 16 w 26"/>
                  <a:gd name="T31" fmla="*/ 15 h 25"/>
                  <a:gd name="T32" fmla="*/ 17 w 26"/>
                  <a:gd name="T33" fmla="*/ 12 h 25"/>
                  <a:gd name="T34" fmla="*/ 16 w 26"/>
                  <a:gd name="T35" fmla="*/ 9 h 25"/>
                  <a:gd name="T36" fmla="*/ 13 w 26"/>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5">
                    <a:moveTo>
                      <a:pt x="13" y="25"/>
                    </a:moveTo>
                    <a:cubicBezTo>
                      <a:pt x="10" y="25"/>
                      <a:pt x="8" y="25"/>
                      <a:pt x="6" y="23"/>
                    </a:cubicBezTo>
                    <a:cubicBezTo>
                      <a:pt x="3" y="21"/>
                      <a:pt x="2" y="19"/>
                      <a:pt x="1" y="15"/>
                    </a:cubicBezTo>
                    <a:cubicBezTo>
                      <a:pt x="0" y="12"/>
                      <a:pt x="1" y="9"/>
                      <a:pt x="3" y="6"/>
                    </a:cubicBezTo>
                    <a:cubicBezTo>
                      <a:pt x="5" y="3"/>
                      <a:pt x="8" y="1"/>
                      <a:pt x="12" y="1"/>
                    </a:cubicBezTo>
                    <a:cubicBezTo>
                      <a:pt x="15" y="0"/>
                      <a:pt x="18" y="1"/>
                      <a:pt x="21" y="3"/>
                    </a:cubicBezTo>
                    <a:cubicBezTo>
                      <a:pt x="23" y="5"/>
                      <a:pt x="25" y="8"/>
                      <a:pt x="25" y="11"/>
                    </a:cubicBezTo>
                    <a:cubicBezTo>
                      <a:pt x="26" y="14"/>
                      <a:pt x="25" y="17"/>
                      <a:pt x="23" y="20"/>
                    </a:cubicBezTo>
                    <a:cubicBezTo>
                      <a:pt x="21" y="23"/>
                      <a:pt x="17" y="25"/>
                      <a:pt x="13" y="25"/>
                    </a:cubicBezTo>
                    <a:close/>
                    <a:moveTo>
                      <a:pt x="13" y="9"/>
                    </a:moveTo>
                    <a:cubicBezTo>
                      <a:pt x="13" y="9"/>
                      <a:pt x="13" y="9"/>
                      <a:pt x="13" y="9"/>
                    </a:cubicBezTo>
                    <a:cubicBezTo>
                      <a:pt x="12" y="9"/>
                      <a:pt x="11" y="9"/>
                      <a:pt x="10" y="10"/>
                    </a:cubicBezTo>
                    <a:cubicBezTo>
                      <a:pt x="9" y="12"/>
                      <a:pt x="9" y="13"/>
                      <a:pt x="9" y="14"/>
                    </a:cubicBezTo>
                    <a:cubicBezTo>
                      <a:pt x="9" y="15"/>
                      <a:pt x="10" y="16"/>
                      <a:pt x="11" y="17"/>
                    </a:cubicBezTo>
                    <a:cubicBezTo>
                      <a:pt x="11" y="17"/>
                      <a:pt x="12" y="17"/>
                      <a:pt x="13" y="17"/>
                    </a:cubicBezTo>
                    <a:cubicBezTo>
                      <a:pt x="14" y="17"/>
                      <a:pt x="16" y="17"/>
                      <a:pt x="16" y="15"/>
                    </a:cubicBezTo>
                    <a:cubicBezTo>
                      <a:pt x="17" y="15"/>
                      <a:pt x="17" y="14"/>
                      <a:pt x="17" y="12"/>
                    </a:cubicBezTo>
                    <a:cubicBezTo>
                      <a:pt x="17" y="11"/>
                      <a:pt x="17" y="10"/>
                      <a:pt x="16" y="9"/>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5" name="Freeform 522"/>
              <p:cNvSpPr>
                <a:spLocks noEditPoints="1"/>
              </p:cNvSpPr>
              <p:nvPr/>
            </p:nvSpPr>
            <p:spPr bwMode="auto">
              <a:xfrm>
                <a:off x="-4851400" y="2633663"/>
                <a:ext cx="50800" cy="49213"/>
              </a:xfrm>
              <a:custGeom>
                <a:avLst/>
                <a:gdLst>
                  <a:gd name="T0" fmla="*/ 12 w 24"/>
                  <a:gd name="T1" fmla="*/ 23 h 23"/>
                  <a:gd name="T2" fmla="*/ 4 w 24"/>
                  <a:gd name="T3" fmla="*/ 20 h 23"/>
                  <a:gd name="T4" fmla="*/ 0 w 24"/>
                  <a:gd name="T5" fmla="*/ 11 h 23"/>
                  <a:gd name="T6" fmla="*/ 3 w 24"/>
                  <a:gd name="T7" fmla="*/ 3 h 23"/>
                  <a:gd name="T8" fmla="*/ 11 w 24"/>
                  <a:gd name="T9" fmla="*/ 0 h 23"/>
                  <a:gd name="T10" fmla="*/ 20 w 24"/>
                  <a:gd name="T11" fmla="*/ 4 h 23"/>
                  <a:gd name="T12" fmla="*/ 20 w 24"/>
                  <a:gd name="T13" fmla="*/ 20 h 23"/>
                  <a:gd name="T14" fmla="*/ 12 w 24"/>
                  <a:gd name="T15" fmla="*/ 23 h 23"/>
                  <a:gd name="T16" fmla="*/ 11 w 24"/>
                  <a:gd name="T17" fmla="*/ 8 h 23"/>
                  <a:gd name="T18" fmla="*/ 9 w 24"/>
                  <a:gd name="T19" fmla="*/ 9 h 23"/>
                  <a:gd name="T20" fmla="*/ 8 w 24"/>
                  <a:gd name="T21" fmla="*/ 11 h 23"/>
                  <a:gd name="T22" fmla="*/ 9 w 24"/>
                  <a:gd name="T23" fmla="*/ 14 h 23"/>
                  <a:gd name="T24" fmla="*/ 12 w 24"/>
                  <a:gd name="T25" fmla="*/ 15 h 23"/>
                  <a:gd name="T26" fmla="*/ 14 w 24"/>
                  <a:gd name="T27" fmla="*/ 15 h 23"/>
                  <a:gd name="T28" fmla="*/ 14 w 24"/>
                  <a:gd name="T29" fmla="*/ 9 h 23"/>
                  <a:gd name="T30" fmla="*/ 11 w 24"/>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3">
                    <a:moveTo>
                      <a:pt x="12" y="23"/>
                    </a:moveTo>
                    <a:cubicBezTo>
                      <a:pt x="9" y="23"/>
                      <a:pt x="6" y="22"/>
                      <a:pt x="4" y="20"/>
                    </a:cubicBezTo>
                    <a:cubicBezTo>
                      <a:pt x="1" y="18"/>
                      <a:pt x="0" y="14"/>
                      <a:pt x="0" y="11"/>
                    </a:cubicBezTo>
                    <a:cubicBezTo>
                      <a:pt x="0" y="8"/>
                      <a:pt x="1" y="5"/>
                      <a:pt x="3" y="3"/>
                    </a:cubicBezTo>
                    <a:cubicBezTo>
                      <a:pt x="5" y="1"/>
                      <a:pt x="8" y="0"/>
                      <a:pt x="11" y="0"/>
                    </a:cubicBezTo>
                    <a:cubicBezTo>
                      <a:pt x="14" y="0"/>
                      <a:pt x="17" y="1"/>
                      <a:pt x="20" y="4"/>
                    </a:cubicBezTo>
                    <a:cubicBezTo>
                      <a:pt x="24" y="9"/>
                      <a:pt x="24" y="16"/>
                      <a:pt x="20" y="20"/>
                    </a:cubicBezTo>
                    <a:cubicBezTo>
                      <a:pt x="18" y="22"/>
                      <a:pt x="15" y="23"/>
                      <a:pt x="12" y="23"/>
                    </a:cubicBezTo>
                    <a:close/>
                    <a:moveTo>
                      <a:pt x="11" y="8"/>
                    </a:moveTo>
                    <a:cubicBezTo>
                      <a:pt x="10" y="8"/>
                      <a:pt x="9" y="8"/>
                      <a:pt x="9" y="9"/>
                    </a:cubicBezTo>
                    <a:cubicBezTo>
                      <a:pt x="8" y="9"/>
                      <a:pt x="8" y="10"/>
                      <a:pt x="8" y="11"/>
                    </a:cubicBezTo>
                    <a:cubicBezTo>
                      <a:pt x="8" y="12"/>
                      <a:pt x="8" y="13"/>
                      <a:pt x="9" y="14"/>
                    </a:cubicBezTo>
                    <a:cubicBezTo>
                      <a:pt x="10" y="15"/>
                      <a:pt x="11" y="15"/>
                      <a:pt x="12" y="15"/>
                    </a:cubicBezTo>
                    <a:cubicBezTo>
                      <a:pt x="13" y="15"/>
                      <a:pt x="14" y="15"/>
                      <a:pt x="14" y="15"/>
                    </a:cubicBezTo>
                    <a:cubicBezTo>
                      <a:pt x="16" y="13"/>
                      <a:pt x="15" y="11"/>
                      <a:pt x="14" y="9"/>
                    </a:cubicBezTo>
                    <a:cubicBezTo>
                      <a:pt x="13" y="8"/>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6" name="Freeform 523"/>
              <p:cNvSpPr>
                <a:spLocks noEditPoints="1"/>
              </p:cNvSpPr>
              <p:nvPr/>
            </p:nvSpPr>
            <p:spPr bwMode="auto">
              <a:xfrm>
                <a:off x="-4830763" y="2609850"/>
                <a:ext cx="52388" cy="52388"/>
              </a:xfrm>
              <a:custGeom>
                <a:avLst/>
                <a:gdLst>
                  <a:gd name="T0" fmla="*/ 13 w 24"/>
                  <a:gd name="T1" fmla="*/ 24 h 24"/>
                  <a:gd name="T2" fmla="*/ 4 w 24"/>
                  <a:gd name="T3" fmla="*/ 20 h 24"/>
                  <a:gd name="T4" fmla="*/ 0 w 24"/>
                  <a:gd name="T5" fmla="*/ 12 h 24"/>
                  <a:gd name="T6" fmla="*/ 4 w 24"/>
                  <a:gd name="T7" fmla="*/ 4 h 24"/>
                  <a:gd name="T8" fmla="*/ 12 w 24"/>
                  <a:gd name="T9" fmla="*/ 1 h 24"/>
                  <a:gd name="T10" fmla="*/ 21 w 24"/>
                  <a:gd name="T11" fmla="*/ 5 h 24"/>
                  <a:gd name="T12" fmla="*/ 24 w 24"/>
                  <a:gd name="T13" fmla="*/ 13 h 24"/>
                  <a:gd name="T14" fmla="*/ 20 w 24"/>
                  <a:gd name="T15" fmla="*/ 21 h 24"/>
                  <a:gd name="T16" fmla="*/ 13 w 24"/>
                  <a:gd name="T17" fmla="*/ 24 h 24"/>
                  <a:gd name="T18" fmla="*/ 11 w 24"/>
                  <a:gd name="T19" fmla="*/ 9 h 24"/>
                  <a:gd name="T20" fmla="*/ 9 w 24"/>
                  <a:gd name="T21" fmla="*/ 9 h 24"/>
                  <a:gd name="T22" fmla="*/ 8 w 24"/>
                  <a:gd name="T23" fmla="*/ 12 h 24"/>
                  <a:gd name="T24" fmla="*/ 10 w 24"/>
                  <a:gd name="T25" fmla="*/ 15 h 24"/>
                  <a:gd name="T26" fmla="*/ 13 w 24"/>
                  <a:gd name="T27" fmla="*/ 16 h 24"/>
                  <a:gd name="T28" fmla="*/ 15 w 24"/>
                  <a:gd name="T29" fmla="*/ 16 h 24"/>
                  <a:gd name="T30" fmla="*/ 16 w 24"/>
                  <a:gd name="T31" fmla="*/ 13 h 24"/>
                  <a:gd name="T32" fmla="*/ 14 w 24"/>
                  <a:gd name="T33" fmla="*/ 10 h 24"/>
                  <a:gd name="T34" fmla="*/ 12 w 24"/>
                  <a:gd name="T35" fmla="*/ 9 h 24"/>
                  <a:gd name="T36" fmla="*/ 11 w 24"/>
                  <a:gd name="T3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10" y="24"/>
                      <a:pt x="6" y="23"/>
                      <a:pt x="4" y="20"/>
                    </a:cubicBezTo>
                    <a:cubicBezTo>
                      <a:pt x="2" y="18"/>
                      <a:pt x="0" y="15"/>
                      <a:pt x="0" y="12"/>
                    </a:cubicBezTo>
                    <a:cubicBezTo>
                      <a:pt x="0" y="8"/>
                      <a:pt x="2" y="6"/>
                      <a:pt x="4" y="4"/>
                    </a:cubicBezTo>
                    <a:cubicBezTo>
                      <a:pt x="6" y="1"/>
                      <a:pt x="9" y="0"/>
                      <a:pt x="12" y="1"/>
                    </a:cubicBezTo>
                    <a:cubicBezTo>
                      <a:pt x="16" y="1"/>
                      <a:pt x="18" y="3"/>
                      <a:pt x="21" y="5"/>
                    </a:cubicBezTo>
                    <a:cubicBezTo>
                      <a:pt x="23" y="7"/>
                      <a:pt x="24" y="10"/>
                      <a:pt x="24" y="13"/>
                    </a:cubicBezTo>
                    <a:cubicBezTo>
                      <a:pt x="24" y="16"/>
                      <a:pt x="23" y="19"/>
                      <a:pt x="20" y="21"/>
                    </a:cubicBezTo>
                    <a:cubicBezTo>
                      <a:pt x="18" y="23"/>
                      <a:pt x="16" y="24"/>
                      <a:pt x="13" y="24"/>
                    </a:cubicBezTo>
                    <a:close/>
                    <a:moveTo>
                      <a:pt x="11" y="9"/>
                    </a:moveTo>
                    <a:cubicBezTo>
                      <a:pt x="11" y="9"/>
                      <a:pt x="10" y="9"/>
                      <a:pt x="9" y="9"/>
                    </a:cubicBezTo>
                    <a:cubicBezTo>
                      <a:pt x="9" y="10"/>
                      <a:pt x="8" y="11"/>
                      <a:pt x="8" y="12"/>
                    </a:cubicBezTo>
                    <a:cubicBezTo>
                      <a:pt x="8" y="13"/>
                      <a:pt x="9" y="14"/>
                      <a:pt x="10" y="15"/>
                    </a:cubicBezTo>
                    <a:cubicBezTo>
                      <a:pt x="11" y="16"/>
                      <a:pt x="12" y="16"/>
                      <a:pt x="13" y="16"/>
                    </a:cubicBezTo>
                    <a:cubicBezTo>
                      <a:pt x="13" y="16"/>
                      <a:pt x="14" y="16"/>
                      <a:pt x="15" y="16"/>
                    </a:cubicBezTo>
                    <a:cubicBezTo>
                      <a:pt x="15" y="15"/>
                      <a:pt x="16" y="14"/>
                      <a:pt x="16" y="13"/>
                    </a:cubicBezTo>
                    <a:cubicBezTo>
                      <a:pt x="16" y="12"/>
                      <a:pt x="15" y="11"/>
                      <a:pt x="14" y="10"/>
                    </a:cubicBezTo>
                    <a:cubicBezTo>
                      <a:pt x="14" y="9"/>
                      <a:pt x="13" y="9"/>
                      <a:pt x="12" y="9"/>
                    </a:cubicBezTo>
                    <a:lnTo>
                      <a:pt x="11"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7" name="Freeform 524"/>
              <p:cNvSpPr>
                <a:spLocks noEditPoints="1"/>
              </p:cNvSpPr>
              <p:nvPr/>
            </p:nvSpPr>
            <p:spPr bwMode="auto">
              <a:xfrm>
                <a:off x="-4806950" y="2590800"/>
                <a:ext cx="52388" cy="52388"/>
              </a:xfrm>
              <a:custGeom>
                <a:avLst/>
                <a:gdLst>
                  <a:gd name="T0" fmla="*/ 13 w 24"/>
                  <a:gd name="T1" fmla="*/ 24 h 24"/>
                  <a:gd name="T2" fmla="*/ 3 w 24"/>
                  <a:gd name="T3" fmla="*/ 19 h 24"/>
                  <a:gd name="T4" fmla="*/ 0 w 24"/>
                  <a:gd name="T5" fmla="*/ 10 h 24"/>
                  <a:gd name="T6" fmla="*/ 4 w 24"/>
                  <a:gd name="T7" fmla="*/ 3 h 24"/>
                  <a:gd name="T8" fmla="*/ 13 w 24"/>
                  <a:gd name="T9" fmla="*/ 0 h 24"/>
                  <a:gd name="T10" fmla="*/ 21 w 24"/>
                  <a:gd name="T11" fmla="*/ 5 h 24"/>
                  <a:gd name="T12" fmla="*/ 24 w 24"/>
                  <a:gd name="T13" fmla="*/ 13 h 24"/>
                  <a:gd name="T14" fmla="*/ 20 w 24"/>
                  <a:gd name="T15" fmla="*/ 21 h 24"/>
                  <a:gd name="T16" fmla="*/ 13 w 24"/>
                  <a:gd name="T17" fmla="*/ 24 h 24"/>
                  <a:gd name="T18" fmla="*/ 11 w 24"/>
                  <a:gd name="T19" fmla="*/ 8 h 24"/>
                  <a:gd name="T20" fmla="*/ 10 w 24"/>
                  <a:gd name="T21" fmla="*/ 9 h 24"/>
                  <a:gd name="T22" fmla="*/ 8 w 24"/>
                  <a:gd name="T23" fmla="*/ 11 h 24"/>
                  <a:gd name="T24" fmla="*/ 10 w 24"/>
                  <a:gd name="T25" fmla="*/ 14 h 24"/>
                  <a:gd name="T26" fmla="*/ 13 w 24"/>
                  <a:gd name="T27" fmla="*/ 16 h 24"/>
                  <a:gd name="T28" fmla="*/ 15 w 24"/>
                  <a:gd name="T29" fmla="*/ 15 h 24"/>
                  <a:gd name="T30" fmla="*/ 16 w 24"/>
                  <a:gd name="T31" fmla="*/ 13 h 24"/>
                  <a:gd name="T32" fmla="*/ 15 w 24"/>
                  <a:gd name="T33" fmla="*/ 10 h 24"/>
                  <a:gd name="T34" fmla="*/ 12 w 24"/>
                  <a:gd name="T35" fmla="*/ 8 h 24"/>
                  <a:gd name="T36" fmla="*/ 11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9" y="24"/>
                      <a:pt x="6" y="22"/>
                      <a:pt x="3" y="19"/>
                    </a:cubicBezTo>
                    <a:cubicBezTo>
                      <a:pt x="1" y="17"/>
                      <a:pt x="0" y="14"/>
                      <a:pt x="0" y="10"/>
                    </a:cubicBezTo>
                    <a:cubicBezTo>
                      <a:pt x="1" y="7"/>
                      <a:pt x="2" y="5"/>
                      <a:pt x="4" y="3"/>
                    </a:cubicBezTo>
                    <a:cubicBezTo>
                      <a:pt x="6" y="1"/>
                      <a:pt x="10" y="0"/>
                      <a:pt x="13" y="0"/>
                    </a:cubicBezTo>
                    <a:cubicBezTo>
                      <a:pt x="16" y="1"/>
                      <a:pt x="19" y="2"/>
                      <a:pt x="21" y="5"/>
                    </a:cubicBezTo>
                    <a:cubicBezTo>
                      <a:pt x="23" y="7"/>
                      <a:pt x="24" y="10"/>
                      <a:pt x="24" y="13"/>
                    </a:cubicBezTo>
                    <a:cubicBezTo>
                      <a:pt x="23" y="16"/>
                      <a:pt x="22" y="19"/>
                      <a:pt x="20" y="21"/>
                    </a:cubicBezTo>
                    <a:cubicBezTo>
                      <a:pt x="18" y="23"/>
                      <a:pt x="15" y="24"/>
                      <a:pt x="13" y="24"/>
                    </a:cubicBezTo>
                    <a:close/>
                    <a:moveTo>
                      <a:pt x="11" y="8"/>
                    </a:moveTo>
                    <a:cubicBezTo>
                      <a:pt x="11" y="8"/>
                      <a:pt x="10" y="8"/>
                      <a:pt x="10" y="9"/>
                    </a:cubicBezTo>
                    <a:cubicBezTo>
                      <a:pt x="9" y="9"/>
                      <a:pt x="8" y="10"/>
                      <a:pt x="8" y="11"/>
                    </a:cubicBezTo>
                    <a:cubicBezTo>
                      <a:pt x="8" y="12"/>
                      <a:pt x="9" y="13"/>
                      <a:pt x="10" y="14"/>
                    </a:cubicBezTo>
                    <a:cubicBezTo>
                      <a:pt x="10" y="15"/>
                      <a:pt x="12" y="16"/>
                      <a:pt x="13" y="16"/>
                    </a:cubicBezTo>
                    <a:cubicBezTo>
                      <a:pt x="13" y="16"/>
                      <a:pt x="14" y="16"/>
                      <a:pt x="15" y="15"/>
                    </a:cubicBezTo>
                    <a:cubicBezTo>
                      <a:pt x="15" y="14"/>
                      <a:pt x="16" y="14"/>
                      <a:pt x="16" y="13"/>
                    </a:cubicBezTo>
                    <a:cubicBezTo>
                      <a:pt x="16" y="12"/>
                      <a:pt x="15" y="11"/>
                      <a:pt x="15" y="10"/>
                    </a:cubicBezTo>
                    <a:cubicBezTo>
                      <a:pt x="14" y="9"/>
                      <a:pt x="13" y="8"/>
                      <a:pt x="12" y="8"/>
                    </a:cubicBezTo>
                    <a:lnTo>
                      <a:pt x="11"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8" name="Freeform 525"/>
              <p:cNvSpPr>
                <a:spLocks noEditPoints="1"/>
              </p:cNvSpPr>
              <p:nvPr/>
            </p:nvSpPr>
            <p:spPr bwMode="auto">
              <a:xfrm>
                <a:off x="-4783138" y="2571750"/>
                <a:ext cx="52388" cy="50800"/>
              </a:xfrm>
              <a:custGeom>
                <a:avLst/>
                <a:gdLst>
                  <a:gd name="T0" fmla="*/ 13 w 24"/>
                  <a:gd name="T1" fmla="*/ 24 h 24"/>
                  <a:gd name="T2" fmla="*/ 4 w 24"/>
                  <a:gd name="T3" fmla="*/ 19 h 24"/>
                  <a:gd name="T4" fmla="*/ 1 w 24"/>
                  <a:gd name="T5" fmla="*/ 10 h 24"/>
                  <a:gd name="T6" fmla="*/ 5 w 24"/>
                  <a:gd name="T7" fmla="*/ 2 h 24"/>
                  <a:gd name="T8" fmla="*/ 9 w 24"/>
                  <a:gd name="T9" fmla="*/ 0 h 24"/>
                  <a:gd name="T10" fmla="*/ 9 w 24"/>
                  <a:gd name="T11" fmla="*/ 0 h 24"/>
                  <a:gd name="T12" fmla="*/ 14 w 24"/>
                  <a:gd name="T13" fmla="*/ 0 h 24"/>
                  <a:gd name="T14" fmla="*/ 22 w 24"/>
                  <a:gd name="T15" fmla="*/ 5 h 24"/>
                  <a:gd name="T16" fmla="*/ 24 w 24"/>
                  <a:gd name="T17" fmla="*/ 14 h 24"/>
                  <a:gd name="T18" fmla="*/ 23 w 24"/>
                  <a:gd name="T19" fmla="*/ 18 h 24"/>
                  <a:gd name="T20" fmla="*/ 20 w 24"/>
                  <a:gd name="T21" fmla="*/ 21 h 24"/>
                  <a:gd name="T22" fmla="*/ 13 w 24"/>
                  <a:gd name="T23" fmla="*/ 24 h 24"/>
                  <a:gd name="T24" fmla="*/ 11 w 24"/>
                  <a:gd name="T25" fmla="*/ 8 h 24"/>
                  <a:gd name="T26" fmla="*/ 10 w 24"/>
                  <a:gd name="T27" fmla="*/ 9 h 24"/>
                  <a:gd name="T28" fmla="*/ 9 w 24"/>
                  <a:gd name="T29" fmla="*/ 11 h 24"/>
                  <a:gd name="T30" fmla="*/ 10 w 24"/>
                  <a:gd name="T31" fmla="*/ 14 h 24"/>
                  <a:gd name="T32" fmla="*/ 13 w 24"/>
                  <a:gd name="T33" fmla="*/ 16 h 24"/>
                  <a:gd name="T34" fmla="*/ 15 w 24"/>
                  <a:gd name="T35" fmla="*/ 15 h 24"/>
                  <a:gd name="T36" fmla="*/ 15 w 24"/>
                  <a:gd name="T37" fmla="*/ 14 h 24"/>
                  <a:gd name="T38" fmla="*/ 16 w 24"/>
                  <a:gd name="T39" fmla="*/ 14 h 24"/>
                  <a:gd name="T40" fmla="*/ 16 w 24"/>
                  <a:gd name="T41" fmla="*/ 13 h 24"/>
                  <a:gd name="T42" fmla="*/ 15 w 24"/>
                  <a:gd name="T43" fmla="*/ 10 h 24"/>
                  <a:gd name="T44" fmla="*/ 12 w 24"/>
                  <a:gd name="T45" fmla="*/ 8 h 24"/>
                  <a:gd name="T46" fmla="*/ 11 w 24"/>
                  <a:gd name="T4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4">
                    <a:moveTo>
                      <a:pt x="13" y="24"/>
                    </a:moveTo>
                    <a:cubicBezTo>
                      <a:pt x="10" y="24"/>
                      <a:pt x="6" y="22"/>
                      <a:pt x="4" y="19"/>
                    </a:cubicBezTo>
                    <a:cubicBezTo>
                      <a:pt x="1" y="16"/>
                      <a:pt x="0" y="13"/>
                      <a:pt x="1" y="10"/>
                    </a:cubicBezTo>
                    <a:cubicBezTo>
                      <a:pt x="1" y="7"/>
                      <a:pt x="3" y="4"/>
                      <a:pt x="5" y="2"/>
                    </a:cubicBezTo>
                    <a:cubicBezTo>
                      <a:pt x="6" y="1"/>
                      <a:pt x="8" y="0"/>
                      <a:pt x="9" y="0"/>
                    </a:cubicBezTo>
                    <a:cubicBezTo>
                      <a:pt x="9" y="0"/>
                      <a:pt x="9" y="0"/>
                      <a:pt x="9" y="0"/>
                    </a:cubicBezTo>
                    <a:cubicBezTo>
                      <a:pt x="11" y="0"/>
                      <a:pt x="12" y="0"/>
                      <a:pt x="14" y="0"/>
                    </a:cubicBezTo>
                    <a:cubicBezTo>
                      <a:pt x="17" y="1"/>
                      <a:pt x="20" y="2"/>
                      <a:pt x="22" y="5"/>
                    </a:cubicBezTo>
                    <a:cubicBezTo>
                      <a:pt x="23" y="8"/>
                      <a:pt x="24" y="11"/>
                      <a:pt x="24" y="14"/>
                    </a:cubicBezTo>
                    <a:cubicBezTo>
                      <a:pt x="24" y="15"/>
                      <a:pt x="23" y="17"/>
                      <a:pt x="23" y="18"/>
                    </a:cubicBezTo>
                    <a:cubicBezTo>
                      <a:pt x="22" y="19"/>
                      <a:pt x="21" y="20"/>
                      <a:pt x="20" y="21"/>
                    </a:cubicBezTo>
                    <a:cubicBezTo>
                      <a:pt x="18" y="23"/>
                      <a:pt x="16" y="24"/>
                      <a:pt x="13" y="24"/>
                    </a:cubicBezTo>
                    <a:close/>
                    <a:moveTo>
                      <a:pt x="11" y="8"/>
                    </a:moveTo>
                    <a:cubicBezTo>
                      <a:pt x="10" y="9"/>
                      <a:pt x="10" y="9"/>
                      <a:pt x="10" y="9"/>
                    </a:cubicBezTo>
                    <a:cubicBezTo>
                      <a:pt x="9" y="9"/>
                      <a:pt x="9" y="10"/>
                      <a:pt x="9" y="11"/>
                    </a:cubicBezTo>
                    <a:cubicBezTo>
                      <a:pt x="9" y="12"/>
                      <a:pt x="9" y="13"/>
                      <a:pt x="10" y="14"/>
                    </a:cubicBezTo>
                    <a:cubicBezTo>
                      <a:pt x="11" y="15"/>
                      <a:pt x="12" y="16"/>
                      <a:pt x="13" y="16"/>
                    </a:cubicBezTo>
                    <a:cubicBezTo>
                      <a:pt x="14" y="16"/>
                      <a:pt x="14" y="15"/>
                      <a:pt x="15" y="15"/>
                    </a:cubicBezTo>
                    <a:cubicBezTo>
                      <a:pt x="15" y="14"/>
                      <a:pt x="15" y="14"/>
                      <a:pt x="15" y="14"/>
                    </a:cubicBezTo>
                    <a:cubicBezTo>
                      <a:pt x="16" y="14"/>
                      <a:pt x="16" y="14"/>
                      <a:pt x="16" y="14"/>
                    </a:cubicBezTo>
                    <a:cubicBezTo>
                      <a:pt x="16" y="14"/>
                      <a:pt x="16" y="13"/>
                      <a:pt x="16" y="13"/>
                    </a:cubicBezTo>
                    <a:cubicBezTo>
                      <a:pt x="16" y="12"/>
                      <a:pt x="16" y="11"/>
                      <a:pt x="15" y="10"/>
                    </a:cubicBezTo>
                    <a:cubicBezTo>
                      <a:pt x="14" y="9"/>
                      <a:pt x="13" y="8"/>
                      <a:pt x="12" y="8"/>
                    </a:cubicBezTo>
                    <a:cubicBezTo>
                      <a:pt x="12" y="8"/>
                      <a:pt x="11"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9" name="Freeform 526"/>
              <p:cNvSpPr>
                <a:spLocks noEditPoints="1"/>
              </p:cNvSpPr>
              <p:nvPr/>
            </p:nvSpPr>
            <p:spPr bwMode="auto">
              <a:xfrm>
                <a:off x="-4756150" y="2552700"/>
                <a:ext cx="52388" cy="50800"/>
              </a:xfrm>
              <a:custGeom>
                <a:avLst/>
                <a:gdLst>
                  <a:gd name="T0" fmla="*/ 13 w 25"/>
                  <a:gd name="T1" fmla="*/ 24 h 24"/>
                  <a:gd name="T2" fmla="*/ 3 w 25"/>
                  <a:gd name="T3" fmla="*/ 19 h 24"/>
                  <a:gd name="T4" fmla="*/ 1 w 25"/>
                  <a:gd name="T5" fmla="*/ 10 h 24"/>
                  <a:gd name="T6" fmla="*/ 5 w 25"/>
                  <a:gd name="T7" fmla="*/ 2 h 24"/>
                  <a:gd name="T8" fmla="*/ 11 w 25"/>
                  <a:gd name="T9" fmla="*/ 0 h 24"/>
                  <a:gd name="T10" fmla="*/ 22 w 25"/>
                  <a:gd name="T11" fmla="*/ 6 h 24"/>
                  <a:gd name="T12" fmla="*/ 19 w 25"/>
                  <a:gd name="T13" fmla="*/ 22 h 24"/>
                  <a:gd name="T14" fmla="*/ 13 w 25"/>
                  <a:gd name="T15" fmla="*/ 24 h 24"/>
                  <a:gd name="T16" fmla="*/ 11 w 25"/>
                  <a:gd name="T17" fmla="*/ 8 h 24"/>
                  <a:gd name="T18" fmla="*/ 10 w 25"/>
                  <a:gd name="T19" fmla="*/ 9 h 24"/>
                  <a:gd name="T20" fmla="*/ 9 w 25"/>
                  <a:gd name="T21" fmla="*/ 11 h 24"/>
                  <a:gd name="T22" fmla="*/ 10 w 25"/>
                  <a:gd name="T23" fmla="*/ 14 h 24"/>
                  <a:gd name="T24" fmla="*/ 13 w 25"/>
                  <a:gd name="T25" fmla="*/ 16 h 24"/>
                  <a:gd name="T26" fmla="*/ 14 w 25"/>
                  <a:gd name="T27" fmla="*/ 16 h 24"/>
                  <a:gd name="T28" fmla="*/ 15 w 25"/>
                  <a:gd name="T29" fmla="*/ 10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3" y="24"/>
                    </a:moveTo>
                    <a:cubicBezTo>
                      <a:pt x="9" y="24"/>
                      <a:pt x="5" y="22"/>
                      <a:pt x="3" y="19"/>
                    </a:cubicBezTo>
                    <a:cubicBezTo>
                      <a:pt x="1" y="16"/>
                      <a:pt x="0" y="13"/>
                      <a:pt x="1" y="10"/>
                    </a:cubicBezTo>
                    <a:cubicBezTo>
                      <a:pt x="1" y="7"/>
                      <a:pt x="3" y="4"/>
                      <a:pt x="5" y="2"/>
                    </a:cubicBezTo>
                    <a:cubicBezTo>
                      <a:pt x="7" y="1"/>
                      <a:pt x="9" y="0"/>
                      <a:pt x="11" y="0"/>
                    </a:cubicBezTo>
                    <a:cubicBezTo>
                      <a:pt x="15" y="0"/>
                      <a:pt x="19" y="2"/>
                      <a:pt x="22" y="6"/>
                    </a:cubicBezTo>
                    <a:cubicBezTo>
                      <a:pt x="25" y="11"/>
                      <a:pt x="24" y="18"/>
                      <a:pt x="19" y="22"/>
                    </a:cubicBezTo>
                    <a:cubicBezTo>
                      <a:pt x="17" y="23"/>
                      <a:pt x="15" y="24"/>
                      <a:pt x="13" y="24"/>
                    </a:cubicBezTo>
                    <a:close/>
                    <a:moveTo>
                      <a:pt x="11" y="8"/>
                    </a:moveTo>
                    <a:cubicBezTo>
                      <a:pt x="11" y="8"/>
                      <a:pt x="10" y="8"/>
                      <a:pt x="10" y="9"/>
                    </a:cubicBezTo>
                    <a:cubicBezTo>
                      <a:pt x="9" y="9"/>
                      <a:pt x="9" y="10"/>
                      <a:pt x="9" y="11"/>
                    </a:cubicBezTo>
                    <a:cubicBezTo>
                      <a:pt x="9" y="12"/>
                      <a:pt x="9" y="13"/>
                      <a:pt x="10" y="14"/>
                    </a:cubicBezTo>
                    <a:cubicBezTo>
                      <a:pt x="10" y="15"/>
                      <a:pt x="12" y="16"/>
                      <a:pt x="13" y="16"/>
                    </a:cubicBezTo>
                    <a:cubicBezTo>
                      <a:pt x="14" y="16"/>
                      <a:pt x="14" y="16"/>
                      <a:pt x="14" y="16"/>
                    </a:cubicBezTo>
                    <a:cubicBezTo>
                      <a:pt x="16" y="15"/>
                      <a:pt x="16" y="12"/>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0" name="Freeform 527"/>
              <p:cNvSpPr>
                <a:spLocks noEditPoints="1"/>
              </p:cNvSpPr>
              <p:nvPr/>
            </p:nvSpPr>
            <p:spPr bwMode="auto">
              <a:xfrm>
                <a:off x="-4730750" y="2535238"/>
                <a:ext cx="53975" cy="50800"/>
              </a:xfrm>
              <a:custGeom>
                <a:avLst/>
                <a:gdLst>
                  <a:gd name="T0" fmla="*/ 13 w 25"/>
                  <a:gd name="T1" fmla="*/ 24 h 24"/>
                  <a:gd name="T2" fmla="*/ 3 w 25"/>
                  <a:gd name="T3" fmla="*/ 18 h 24"/>
                  <a:gd name="T4" fmla="*/ 1 w 25"/>
                  <a:gd name="T5" fmla="*/ 9 h 24"/>
                  <a:gd name="T6" fmla="*/ 6 w 25"/>
                  <a:gd name="T7" fmla="*/ 2 h 24"/>
                  <a:gd name="T8" fmla="*/ 12 w 25"/>
                  <a:gd name="T9" fmla="*/ 0 h 24"/>
                  <a:gd name="T10" fmla="*/ 22 w 25"/>
                  <a:gd name="T11" fmla="*/ 6 h 24"/>
                  <a:gd name="T12" fmla="*/ 19 w 25"/>
                  <a:gd name="T13" fmla="*/ 22 h 24"/>
                  <a:gd name="T14" fmla="*/ 13 w 25"/>
                  <a:gd name="T15" fmla="*/ 24 h 24"/>
                  <a:gd name="T16" fmla="*/ 12 w 25"/>
                  <a:gd name="T17" fmla="*/ 8 h 24"/>
                  <a:gd name="T18" fmla="*/ 10 w 25"/>
                  <a:gd name="T19" fmla="*/ 9 h 24"/>
                  <a:gd name="T20" fmla="*/ 9 w 25"/>
                  <a:gd name="T21" fmla="*/ 11 h 24"/>
                  <a:gd name="T22" fmla="*/ 10 w 25"/>
                  <a:gd name="T23" fmla="*/ 14 h 24"/>
                  <a:gd name="T24" fmla="*/ 15 w 25"/>
                  <a:gd name="T25" fmla="*/ 16 h 24"/>
                  <a:gd name="T26" fmla="*/ 15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5" y="22"/>
                      <a:pt x="3" y="18"/>
                    </a:cubicBezTo>
                    <a:cubicBezTo>
                      <a:pt x="1" y="16"/>
                      <a:pt x="0" y="12"/>
                      <a:pt x="1" y="9"/>
                    </a:cubicBezTo>
                    <a:cubicBezTo>
                      <a:pt x="2" y="6"/>
                      <a:pt x="3" y="4"/>
                      <a:pt x="6" y="2"/>
                    </a:cubicBezTo>
                    <a:cubicBezTo>
                      <a:pt x="8" y="1"/>
                      <a:pt x="10" y="0"/>
                      <a:pt x="12" y="0"/>
                    </a:cubicBezTo>
                    <a:cubicBezTo>
                      <a:pt x="16" y="0"/>
                      <a:pt x="20" y="3"/>
                      <a:pt x="22" y="6"/>
                    </a:cubicBezTo>
                    <a:cubicBezTo>
                      <a:pt x="25" y="12"/>
                      <a:pt x="24" y="19"/>
                      <a:pt x="19" y="22"/>
                    </a:cubicBezTo>
                    <a:cubicBezTo>
                      <a:pt x="17" y="24"/>
                      <a:pt x="15" y="24"/>
                      <a:pt x="13" y="24"/>
                    </a:cubicBezTo>
                    <a:close/>
                    <a:moveTo>
                      <a:pt x="12" y="8"/>
                    </a:moveTo>
                    <a:cubicBezTo>
                      <a:pt x="11" y="8"/>
                      <a:pt x="11" y="8"/>
                      <a:pt x="10" y="9"/>
                    </a:cubicBezTo>
                    <a:cubicBezTo>
                      <a:pt x="9" y="9"/>
                      <a:pt x="9" y="10"/>
                      <a:pt x="9" y="11"/>
                    </a:cubicBezTo>
                    <a:cubicBezTo>
                      <a:pt x="9" y="12"/>
                      <a:pt x="9" y="13"/>
                      <a:pt x="10" y="14"/>
                    </a:cubicBezTo>
                    <a:cubicBezTo>
                      <a:pt x="11" y="16"/>
                      <a:pt x="13" y="17"/>
                      <a:pt x="15" y="16"/>
                    </a:cubicBezTo>
                    <a:cubicBezTo>
                      <a:pt x="16" y="15"/>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1" name="Freeform 528"/>
              <p:cNvSpPr>
                <a:spLocks noEditPoints="1"/>
              </p:cNvSpPr>
              <p:nvPr/>
            </p:nvSpPr>
            <p:spPr bwMode="auto">
              <a:xfrm>
                <a:off x="-4870450" y="2601913"/>
                <a:ext cx="53975" cy="50800"/>
              </a:xfrm>
              <a:custGeom>
                <a:avLst/>
                <a:gdLst>
                  <a:gd name="T0" fmla="*/ 13 w 25"/>
                  <a:gd name="T1" fmla="*/ 24 h 24"/>
                  <a:gd name="T2" fmla="*/ 4 w 25"/>
                  <a:gd name="T3" fmla="*/ 20 h 24"/>
                  <a:gd name="T4" fmla="*/ 0 w 25"/>
                  <a:gd name="T5" fmla="*/ 11 h 24"/>
                  <a:gd name="T6" fmla="*/ 4 w 25"/>
                  <a:gd name="T7" fmla="*/ 3 h 24"/>
                  <a:gd name="T8" fmla="*/ 12 w 25"/>
                  <a:gd name="T9" fmla="*/ 0 h 24"/>
                  <a:gd name="T10" fmla="*/ 21 w 25"/>
                  <a:gd name="T11" fmla="*/ 4 h 24"/>
                  <a:gd name="T12" fmla="*/ 21 w 25"/>
                  <a:gd name="T13" fmla="*/ 21 h 24"/>
                  <a:gd name="T14" fmla="*/ 13 w 25"/>
                  <a:gd name="T15" fmla="*/ 24 h 24"/>
                  <a:gd name="T16" fmla="*/ 12 w 25"/>
                  <a:gd name="T17" fmla="*/ 8 h 24"/>
                  <a:gd name="T18" fmla="*/ 10 w 25"/>
                  <a:gd name="T19" fmla="*/ 9 h 24"/>
                  <a:gd name="T20" fmla="*/ 9 w 25"/>
                  <a:gd name="T21" fmla="*/ 11 h 24"/>
                  <a:gd name="T22" fmla="*/ 10 w 25"/>
                  <a:gd name="T23" fmla="*/ 14 h 24"/>
                  <a:gd name="T24" fmla="*/ 15 w 25"/>
                  <a:gd name="T25" fmla="*/ 15 h 24"/>
                  <a:gd name="T26" fmla="*/ 15 w 25"/>
                  <a:gd name="T27" fmla="*/ 9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10" y="24"/>
                      <a:pt x="7" y="22"/>
                      <a:pt x="4" y="20"/>
                    </a:cubicBezTo>
                    <a:cubicBezTo>
                      <a:pt x="2" y="18"/>
                      <a:pt x="0" y="15"/>
                      <a:pt x="0" y="11"/>
                    </a:cubicBezTo>
                    <a:cubicBezTo>
                      <a:pt x="0" y="8"/>
                      <a:pt x="2" y="5"/>
                      <a:pt x="4" y="3"/>
                    </a:cubicBezTo>
                    <a:cubicBezTo>
                      <a:pt x="6" y="1"/>
                      <a:pt x="9" y="0"/>
                      <a:pt x="12" y="0"/>
                    </a:cubicBezTo>
                    <a:cubicBezTo>
                      <a:pt x="15" y="0"/>
                      <a:pt x="19" y="1"/>
                      <a:pt x="21" y="4"/>
                    </a:cubicBezTo>
                    <a:cubicBezTo>
                      <a:pt x="25" y="9"/>
                      <a:pt x="25" y="16"/>
                      <a:pt x="21" y="21"/>
                    </a:cubicBezTo>
                    <a:cubicBezTo>
                      <a:pt x="19" y="23"/>
                      <a:pt x="16" y="24"/>
                      <a:pt x="13" y="24"/>
                    </a:cubicBezTo>
                    <a:close/>
                    <a:moveTo>
                      <a:pt x="12" y="8"/>
                    </a:moveTo>
                    <a:cubicBezTo>
                      <a:pt x="11" y="8"/>
                      <a:pt x="10" y="8"/>
                      <a:pt x="10" y="9"/>
                    </a:cubicBezTo>
                    <a:cubicBezTo>
                      <a:pt x="9" y="10"/>
                      <a:pt x="9" y="11"/>
                      <a:pt x="9" y="11"/>
                    </a:cubicBezTo>
                    <a:cubicBezTo>
                      <a:pt x="8" y="12"/>
                      <a:pt x="9" y="14"/>
                      <a:pt x="10" y="14"/>
                    </a:cubicBezTo>
                    <a:cubicBezTo>
                      <a:pt x="11" y="16"/>
                      <a:pt x="14" y="16"/>
                      <a:pt x="15" y="15"/>
                    </a:cubicBezTo>
                    <a:cubicBezTo>
                      <a:pt x="17" y="13"/>
                      <a:pt x="17" y="11"/>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2" name="Freeform 529"/>
              <p:cNvSpPr>
                <a:spLocks noEditPoints="1"/>
              </p:cNvSpPr>
              <p:nvPr/>
            </p:nvSpPr>
            <p:spPr bwMode="auto">
              <a:xfrm>
                <a:off x="-4845050" y="2578100"/>
                <a:ext cx="53975" cy="52388"/>
              </a:xfrm>
              <a:custGeom>
                <a:avLst/>
                <a:gdLst>
                  <a:gd name="T0" fmla="*/ 12 w 25"/>
                  <a:gd name="T1" fmla="*/ 24 h 24"/>
                  <a:gd name="T2" fmla="*/ 11 w 25"/>
                  <a:gd name="T3" fmla="*/ 24 h 24"/>
                  <a:gd name="T4" fmla="*/ 3 w 25"/>
                  <a:gd name="T5" fmla="*/ 20 h 24"/>
                  <a:gd name="T6" fmla="*/ 0 w 25"/>
                  <a:gd name="T7" fmla="*/ 12 h 24"/>
                  <a:gd name="T8" fmla="*/ 1 w 25"/>
                  <a:gd name="T9" fmla="*/ 7 h 24"/>
                  <a:gd name="T10" fmla="*/ 4 w 25"/>
                  <a:gd name="T11" fmla="*/ 3 h 24"/>
                  <a:gd name="T12" fmla="*/ 11 w 25"/>
                  <a:gd name="T13" fmla="*/ 0 h 24"/>
                  <a:gd name="T14" fmla="*/ 20 w 25"/>
                  <a:gd name="T15" fmla="*/ 5 h 24"/>
                  <a:gd name="T16" fmla="*/ 20 w 25"/>
                  <a:gd name="T17" fmla="*/ 21 h 24"/>
                  <a:gd name="T18" fmla="*/ 16 w 25"/>
                  <a:gd name="T19" fmla="*/ 24 h 24"/>
                  <a:gd name="T20" fmla="*/ 12 w 25"/>
                  <a:gd name="T21" fmla="*/ 24 h 24"/>
                  <a:gd name="T22" fmla="*/ 11 w 25"/>
                  <a:gd name="T23" fmla="*/ 8 h 24"/>
                  <a:gd name="T24" fmla="*/ 9 w 25"/>
                  <a:gd name="T25" fmla="*/ 9 h 24"/>
                  <a:gd name="T26" fmla="*/ 8 w 25"/>
                  <a:gd name="T27" fmla="*/ 11 h 24"/>
                  <a:gd name="T28" fmla="*/ 8 w 25"/>
                  <a:gd name="T29" fmla="*/ 12 h 24"/>
                  <a:gd name="T30" fmla="*/ 9 w 25"/>
                  <a:gd name="T31" fmla="*/ 15 h 24"/>
                  <a:gd name="T32" fmla="*/ 12 w 25"/>
                  <a:gd name="T33" fmla="*/ 16 h 24"/>
                  <a:gd name="T34" fmla="*/ 13 w 25"/>
                  <a:gd name="T35" fmla="*/ 16 h 24"/>
                  <a:gd name="T36" fmla="*/ 14 w 25"/>
                  <a:gd name="T37" fmla="*/ 15 h 24"/>
                  <a:gd name="T38" fmla="*/ 14 w 25"/>
                  <a:gd name="T39" fmla="*/ 10 h 24"/>
                  <a:gd name="T40" fmla="*/ 11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2" y="24"/>
                    </a:moveTo>
                    <a:cubicBezTo>
                      <a:pt x="11" y="24"/>
                      <a:pt x="11" y="24"/>
                      <a:pt x="11" y="24"/>
                    </a:cubicBezTo>
                    <a:cubicBezTo>
                      <a:pt x="8" y="24"/>
                      <a:pt x="5" y="23"/>
                      <a:pt x="3" y="20"/>
                    </a:cubicBezTo>
                    <a:cubicBezTo>
                      <a:pt x="1" y="18"/>
                      <a:pt x="0" y="15"/>
                      <a:pt x="0" y="12"/>
                    </a:cubicBezTo>
                    <a:cubicBezTo>
                      <a:pt x="0" y="10"/>
                      <a:pt x="0" y="9"/>
                      <a:pt x="1" y="7"/>
                    </a:cubicBezTo>
                    <a:cubicBezTo>
                      <a:pt x="1" y="6"/>
                      <a:pt x="2" y="4"/>
                      <a:pt x="4" y="3"/>
                    </a:cubicBezTo>
                    <a:cubicBezTo>
                      <a:pt x="6" y="1"/>
                      <a:pt x="8" y="0"/>
                      <a:pt x="11" y="0"/>
                    </a:cubicBezTo>
                    <a:cubicBezTo>
                      <a:pt x="15" y="0"/>
                      <a:pt x="18" y="2"/>
                      <a:pt x="20" y="5"/>
                    </a:cubicBezTo>
                    <a:cubicBezTo>
                      <a:pt x="25" y="10"/>
                      <a:pt x="24" y="17"/>
                      <a:pt x="20" y="21"/>
                    </a:cubicBezTo>
                    <a:cubicBezTo>
                      <a:pt x="18" y="23"/>
                      <a:pt x="17" y="23"/>
                      <a:pt x="16" y="24"/>
                    </a:cubicBezTo>
                    <a:cubicBezTo>
                      <a:pt x="14" y="24"/>
                      <a:pt x="13" y="24"/>
                      <a:pt x="12" y="24"/>
                    </a:cubicBezTo>
                    <a:close/>
                    <a:moveTo>
                      <a:pt x="11" y="8"/>
                    </a:moveTo>
                    <a:cubicBezTo>
                      <a:pt x="11" y="8"/>
                      <a:pt x="10" y="9"/>
                      <a:pt x="9" y="9"/>
                    </a:cubicBezTo>
                    <a:cubicBezTo>
                      <a:pt x="8" y="10"/>
                      <a:pt x="8" y="10"/>
                      <a:pt x="8" y="11"/>
                    </a:cubicBezTo>
                    <a:cubicBezTo>
                      <a:pt x="8" y="11"/>
                      <a:pt x="8" y="11"/>
                      <a:pt x="8" y="12"/>
                    </a:cubicBezTo>
                    <a:cubicBezTo>
                      <a:pt x="8" y="13"/>
                      <a:pt x="8" y="14"/>
                      <a:pt x="9" y="15"/>
                    </a:cubicBezTo>
                    <a:cubicBezTo>
                      <a:pt x="10" y="16"/>
                      <a:pt x="11" y="16"/>
                      <a:pt x="12" y="16"/>
                    </a:cubicBezTo>
                    <a:cubicBezTo>
                      <a:pt x="12" y="16"/>
                      <a:pt x="13" y="16"/>
                      <a:pt x="13" y="16"/>
                    </a:cubicBezTo>
                    <a:cubicBezTo>
                      <a:pt x="14" y="16"/>
                      <a:pt x="14" y="16"/>
                      <a:pt x="14" y="15"/>
                    </a:cubicBezTo>
                    <a:cubicBezTo>
                      <a:pt x="16" y="14"/>
                      <a:pt x="16" y="12"/>
                      <a:pt x="14" y="10"/>
                    </a:cubicBezTo>
                    <a:cubicBezTo>
                      <a:pt x="14" y="9"/>
                      <a:pt x="12"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3" name="Freeform 530"/>
              <p:cNvSpPr>
                <a:spLocks noEditPoints="1"/>
              </p:cNvSpPr>
              <p:nvPr/>
            </p:nvSpPr>
            <p:spPr bwMode="auto">
              <a:xfrm>
                <a:off x="-4821238" y="2557463"/>
                <a:ext cx="55563" cy="50800"/>
              </a:xfrm>
              <a:custGeom>
                <a:avLst/>
                <a:gdLst>
                  <a:gd name="T0" fmla="*/ 13 w 26"/>
                  <a:gd name="T1" fmla="*/ 24 h 24"/>
                  <a:gd name="T2" fmla="*/ 11 w 26"/>
                  <a:gd name="T3" fmla="*/ 24 h 24"/>
                  <a:gd name="T4" fmla="*/ 3 w 26"/>
                  <a:gd name="T5" fmla="*/ 20 h 24"/>
                  <a:gd name="T6" fmla="*/ 0 w 26"/>
                  <a:gd name="T7" fmla="*/ 11 h 24"/>
                  <a:gd name="T8" fmla="*/ 5 w 26"/>
                  <a:gd name="T9" fmla="*/ 3 h 24"/>
                  <a:gd name="T10" fmla="*/ 12 w 26"/>
                  <a:gd name="T11" fmla="*/ 0 h 24"/>
                  <a:gd name="T12" fmla="*/ 22 w 26"/>
                  <a:gd name="T13" fmla="*/ 5 h 24"/>
                  <a:gd name="T14" fmla="*/ 20 w 26"/>
                  <a:gd name="T15" fmla="*/ 22 h 24"/>
                  <a:gd name="T16" fmla="*/ 13 w 26"/>
                  <a:gd name="T17" fmla="*/ 24 h 24"/>
                  <a:gd name="T18" fmla="*/ 12 w 26"/>
                  <a:gd name="T19" fmla="*/ 9 h 24"/>
                  <a:gd name="T20" fmla="*/ 10 w 26"/>
                  <a:gd name="T21" fmla="*/ 9 h 24"/>
                  <a:gd name="T22" fmla="*/ 8 w 26"/>
                  <a:gd name="T23" fmla="*/ 12 h 24"/>
                  <a:gd name="T24" fmla="*/ 9 w 26"/>
                  <a:gd name="T25" fmla="*/ 15 h 24"/>
                  <a:gd name="T26" fmla="*/ 12 w 26"/>
                  <a:gd name="T27" fmla="*/ 16 h 24"/>
                  <a:gd name="T28" fmla="*/ 15 w 26"/>
                  <a:gd name="T29" fmla="*/ 15 h 24"/>
                  <a:gd name="T30" fmla="*/ 15 w 26"/>
                  <a:gd name="T31" fmla="*/ 10 h 24"/>
                  <a:gd name="T32" fmla="*/ 12 w 26"/>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2" y="24"/>
                      <a:pt x="11" y="24"/>
                    </a:cubicBezTo>
                    <a:cubicBezTo>
                      <a:pt x="8" y="24"/>
                      <a:pt x="5" y="22"/>
                      <a:pt x="3" y="20"/>
                    </a:cubicBezTo>
                    <a:cubicBezTo>
                      <a:pt x="1" y="18"/>
                      <a:pt x="0" y="14"/>
                      <a:pt x="0" y="11"/>
                    </a:cubicBezTo>
                    <a:cubicBezTo>
                      <a:pt x="1" y="8"/>
                      <a:pt x="2" y="5"/>
                      <a:pt x="5" y="3"/>
                    </a:cubicBezTo>
                    <a:cubicBezTo>
                      <a:pt x="7" y="1"/>
                      <a:pt x="9" y="0"/>
                      <a:pt x="12" y="0"/>
                    </a:cubicBezTo>
                    <a:cubicBezTo>
                      <a:pt x="16" y="0"/>
                      <a:pt x="19" y="2"/>
                      <a:pt x="22" y="5"/>
                    </a:cubicBezTo>
                    <a:cubicBezTo>
                      <a:pt x="26" y="11"/>
                      <a:pt x="25" y="18"/>
                      <a:pt x="20" y="22"/>
                    </a:cubicBezTo>
                    <a:cubicBezTo>
                      <a:pt x="18" y="24"/>
                      <a:pt x="15" y="24"/>
                      <a:pt x="13" y="24"/>
                    </a:cubicBezTo>
                    <a:close/>
                    <a:moveTo>
                      <a:pt x="12" y="9"/>
                    </a:moveTo>
                    <a:cubicBezTo>
                      <a:pt x="11" y="9"/>
                      <a:pt x="10" y="9"/>
                      <a:pt x="10" y="9"/>
                    </a:cubicBezTo>
                    <a:cubicBezTo>
                      <a:pt x="9" y="10"/>
                      <a:pt x="8" y="11"/>
                      <a:pt x="8" y="12"/>
                    </a:cubicBezTo>
                    <a:cubicBezTo>
                      <a:pt x="8" y="13"/>
                      <a:pt x="9" y="14"/>
                      <a:pt x="9" y="15"/>
                    </a:cubicBezTo>
                    <a:cubicBezTo>
                      <a:pt x="10" y="16"/>
                      <a:pt x="11" y="16"/>
                      <a:pt x="12" y="16"/>
                    </a:cubicBezTo>
                    <a:cubicBezTo>
                      <a:pt x="13" y="16"/>
                      <a:pt x="14" y="16"/>
                      <a:pt x="15" y="15"/>
                    </a:cubicBezTo>
                    <a:cubicBezTo>
                      <a:pt x="16" y="14"/>
                      <a:pt x="16" y="12"/>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4" name="Freeform 531"/>
              <p:cNvSpPr>
                <a:spLocks noEditPoints="1"/>
              </p:cNvSpPr>
              <p:nvPr/>
            </p:nvSpPr>
            <p:spPr bwMode="auto">
              <a:xfrm>
                <a:off x="-4795838" y="2536825"/>
                <a:ext cx="55563" cy="52388"/>
              </a:xfrm>
              <a:custGeom>
                <a:avLst/>
                <a:gdLst>
                  <a:gd name="T0" fmla="*/ 13 w 26"/>
                  <a:gd name="T1" fmla="*/ 24 h 24"/>
                  <a:gd name="T2" fmla="*/ 11 w 26"/>
                  <a:gd name="T3" fmla="*/ 24 h 24"/>
                  <a:gd name="T4" fmla="*/ 3 w 26"/>
                  <a:gd name="T5" fmla="*/ 19 h 24"/>
                  <a:gd name="T6" fmla="*/ 1 w 26"/>
                  <a:gd name="T7" fmla="*/ 10 h 24"/>
                  <a:gd name="T8" fmla="*/ 5 w 26"/>
                  <a:gd name="T9" fmla="*/ 2 h 24"/>
                  <a:gd name="T10" fmla="*/ 12 w 26"/>
                  <a:gd name="T11" fmla="*/ 0 h 24"/>
                  <a:gd name="T12" fmla="*/ 22 w 26"/>
                  <a:gd name="T13" fmla="*/ 5 h 24"/>
                  <a:gd name="T14" fmla="*/ 20 w 26"/>
                  <a:gd name="T15" fmla="*/ 22 h 24"/>
                  <a:gd name="T16" fmla="*/ 13 w 26"/>
                  <a:gd name="T17" fmla="*/ 24 h 24"/>
                  <a:gd name="T18" fmla="*/ 12 w 26"/>
                  <a:gd name="T19" fmla="*/ 8 h 24"/>
                  <a:gd name="T20" fmla="*/ 10 w 26"/>
                  <a:gd name="T21" fmla="*/ 9 h 24"/>
                  <a:gd name="T22" fmla="*/ 9 w 26"/>
                  <a:gd name="T23" fmla="*/ 11 h 24"/>
                  <a:gd name="T24" fmla="*/ 9 w 26"/>
                  <a:gd name="T25" fmla="*/ 14 h 24"/>
                  <a:gd name="T26" fmla="*/ 12 w 26"/>
                  <a:gd name="T27" fmla="*/ 16 h 24"/>
                  <a:gd name="T28" fmla="*/ 13 w 26"/>
                  <a:gd name="T29" fmla="*/ 16 h 24"/>
                  <a:gd name="T30" fmla="*/ 15 w 26"/>
                  <a:gd name="T31" fmla="*/ 15 h 24"/>
                  <a:gd name="T32" fmla="*/ 15 w 26"/>
                  <a:gd name="T33" fmla="*/ 10 h 24"/>
                  <a:gd name="T34" fmla="*/ 12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3" y="24"/>
                    </a:moveTo>
                    <a:cubicBezTo>
                      <a:pt x="12" y="24"/>
                      <a:pt x="11" y="24"/>
                      <a:pt x="11" y="24"/>
                    </a:cubicBezTo>
                    <a:cubicBezTo>
                      <a:pt x="8" y="23"/>
                      <a:pt x="5" y="22"/>
                      <a:pt x="3" y="19"/>
                    </a:cubicBezTo>
                    <a:cubicBezTo>
                      <a:pt x="1" y="17"/>
                      <a:pt x="0" y="13"/>
                      <a:pt x="1" y="10"/>
                    </a:cubicBezTo>
                    <a:cubicBezTo>
                      <a:pt x="1" y="7"/>
                      <a:pt x="3" y="4"/>
                      <a:pt x="5" y="2"/>
                    </a:cubicBezTo>
                    <a:cubicBezTo>
                      <a:pt x="7" y="1"/>
                      <a:pt x="10" y="0"/>
                      <a:pt x="12" y="0"/>
                    </a:cubicBezTo>
                    <a:cubicBezTo>
                      <a:pt x="16" y="0"/>
                      <a:pt x="20" y="2"/>
                      <a:pt x="22" y="5"/>
                    </a:cubicBezTo>
                    <a:cubicBezTo>
                      <a:pt x="26" y="11"/>
                      <a:pt x="25" y="18"/>
                      <a:pt x="20" y="22"/>
                    </a:cubicBezTo>
                    <a:cubicBezTo>
                      <a:pt x="17" y="23"/>
                      <a:pt x="15" y="24"/>
                      <a:pt x="13" y="24"/>
                    </a:cubicBezTo>
                    <a:close/>
                    <a:moveTo>
                      <a:pt x="12" y="8"/>
                    </a:moveTo>
                    <a:cubicBezTo>
                      <a:pt x="11" y="8"/>
                      <a:pt x="11" y="8"/>
                      <a:pt x="10" y="9"/>
                    </a:cubicBezTo>
                    <a:cubicBezTo>
                      <a:pt x="9" y="9"/>
                      <a:pt x="9" y="11"/>
                      <a:pt x="9" y="11"/>
                    </a:cubicBezTo>
                    <a:cubicBezTo>
                      <a:pt x="8" y="12"/>
                      <a:pt x="9" y="13"/>
                      <a:pt x="9" y="14"/>
                    </a:cubicBezTo>
                    <a:cubicBezTo>
                      <a:pt x="10" y="15"/>
                      <a:pt x="11" y="16"/>
                      <a:pt x="12" y="16"/>
                    </a:cubicBezTo>
                    <a:cubicBezTo>
                      <a:pt x="13" y="16"/>
                      <a:pt x="13" y="16"/>
                      <a:pt x="13" y="16"/>
                    </a:cubicBezTo>
                    <a:cubicBezTo>
                      <a:pt x="13" y="16"/>
                      <a:pt x="14" y="16"/>
                      <a:pt x="15" y="15"/>
                    </a:cubicBezTo>
                    <a:cubicBezTo>
                      <a:pt x="16" y="14"/>
                      <a:pt x="17" y="12"/>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5" name="Freeform 532"/>
              <p:cNvSpPr>
                <a:spLocks noEditPoints="1"/>
              </p:cNvSpPr>
              <p:nvPr/>
            </p:nvSpPr>
            <p:spPr bwMode="auto">
              <a:xfrm>
                <a:off x="-4767263" y="2517775"/>
                <a:ext cx="53975" cy="52388"/>
              </a:xfrm>
              <a:custGeom>
                <a:avLst/>
                <a:gdLst>
                  <a:gd name="T0" fmla="*/ 12 w 25"/>
                  <a:gd name="T1" fmla="*/ 24 h 24"/>
                  <a:gd name="T2" fmla="*/ 2 w 25"/>
                  <a:gd name="T3" fmla="*/ 19 h 24"/>
                  <a:gd name="T4" fmla="*/ 0 w 25"/>
                  <a:gd name="T5" fmla="*/ 10 h 24"/>
                  <a:gd name="T6" fmla="*/ 5 w 25"/>
                  <a:gd name="T7" fmla="*/ 2 h 24"/>
                  <a:gd name="T8" fmla="*/ 12 w 25"/>
                  <a:gd name="T9" fmla="*/ 0 h 24"/>
                  <a:gd name="T10" fmla="*/ 22 w 25"/>
                  <a:gd name="T11" fmla="*/ 6 h 24"/>
                  <a:gd name="T12" fmla="*/ 19 w 25"/>
                  <a:gd name="T13" fmla="*/ 22 h 24"/>
                  <a:gd name="T14" fmla="*/ 12 w 25"/>
                  <a:gd name="T15" fmla="*/ 24 h 24"/>
                  <a:gd name="T16" fmla="*/ 12 w 25"/>
                  <a:gd name="T17" fmla="*/ 8 h 24"/>
                  <a:gd name="T18" fmla="*/ 10 w 25"/>
                  <a:gd name="T19" fmla="*/ 9 h 24"/>
                  <a:gd name="T20" fmla="*/ 8 w 25"/>
                  <a:gd name="T21" fmla="*/ 11 h 24"/>
                  <a:gd name="T22" fmla="*/ 9 w 25"/>
                  <a:gd name="T23" fmla="*/ 14 h 24"/>
                  <a:gd name="T24" fmla="*/ 12 w 25"/>
                  <a:gd name="T25" fmla="*/ 16 h 24"/>
                  <a:gd name="T26" fmla="*/ 14 w 25"/>
                  <a:gd name="T27" fmla="*/ 16 h 24"/>
                  <a:gd name="T28" fmla="*/ 15 w 25"/>
                  <a:gd name="T29" fmla="*/ 10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8" y="24"/>
                      <a:pt x="5" y="22"/>
                      <a:pt x="2" y="19"/>
                    </a:cubicBezTo>
                    <a:cubicBezTo>
                      <a:pt x="0" y="16"/>
                      <a:pt x="0" y="13"/>
                      <a:pt x="0" y="10"/>
                    </a:cubicBezTo>
                    <a:cubicBezTo>
                      <a:pt x="1" y="6"/>
                      <a:pt x="3" y="4"/>
                      <a:pt x="5" y="2"/>
                    </a:cubicBezTo>
                    <a:cubicBezTo>
                      <a:pt x="7" y="1"/>
                      <a:pt x="9" y="0"/>
                      <a:pt x="12" y="0"/>
                    </a:cubicBezTo>
                    <a:cubicBezTo>
                      <a:pt x="16" y="0"/>
                      <a:pt x="20" y="2"/>
                      <a:pt x="22" y="6"/>
                    </a:cubicBezTo>
                    <a:cubicBezTo>
                      <a:pt x="25" y="12"/>
                      <a:pt x="24" y="19"/>
                      <a:pt x="19" y="22"/>
                    </a:cubicBezTo>
                    <a:cubicBezTo>
                      <a:pt x="17" y="24"/>
                      <a:pt x="15" y="24"/>
                      <a:pt x="12" y="24"/>
                    </a:cubicBezTo>
                    <a:close/>
                    <a:moveTo>
                      <a:pt x="12" y="8"/>
                    </a:moveTo>
                    <a:cubicBezTo>
                      <a:pt x="11" y="8"/>
                      <a:pt x="10" y="8"/>
                      <a:pt x="10" y="9"/>
                    </a:cubicBezTo>
                    <a:cubicBezTo>
                      <a:pt x="9" y="9"/>
                      <a:pt x="8" y="10"/>
                      <a:pt x="8" y="11"/>
                    </a:cubicBezTo>
                    <a:cubicBezTo>
                      <a:pt x="8" y="12"/>
                      <a:pt x="8" y="13"/>
                      <a:pt x="9" y="14"/>
                    </a:cubicBezTo>
                    <a:cubicBezTo>
                      <a:pt x="10" y="15"/>
                      <a:pt x="11" y="16"/>
                      <a:pt x="12" y="16"/>
                    </a:cubicBezTo>
                    <a:cubicBezTo>
                      <a:pt x="13" y="16"/>
                      <a:pt x="14" y="16"/>
                      <a:pt x="14" y="16"/>
                    </a:cubicBezTo>
                    <a:cubicBezTo>
                      <a:pt x="16" y="14"/>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6" name="Freeform 533"/>
              <p:cNvSpPr>
                <a:spLocks noEditPoints="1"/>
              </p:cNvSpPr>
              <p:nvPr/>
            </p:nvSpPr>
            <p:spPr bwMode="auto">
              <a:xfrm>
                <a:off x="-4881563" y="2563813"/>
                <a:ext cx="50800" cy="52388"/>
              </a:xfrm>
              <a:custGeom>
                <a:avLst/>
                <a:gdLst>
                  <a:gd name="T0" fmla="*/ 12 w 24"/>
                  <a:gd name="T1" fmla="*/ 25 h 25"/>
                  <a:gd name="T2" fmla="*/ 3 w 24"/>
                  <a:gd name="T3" fmla="*/ 21 h 25"/>
                  <a:gd name="T4" fmla="*/ 0 w 24"/>
                  <a:gd name="T5" fmla="*/ 13 h 25"/>
                  <a:gd name="T6" fmla="*/ 4 w 24"/>
                  <a:gd name="T7" fmla="*/ 4 h 25"/>
                  <a:gd name="T8" fmla="*/ 12 w 24"/>
                  <a:gd name="T9" fmla="*/ 1 h 25"/>
                  <a:gd name="T10" fmla="*/ 21 w 24"/>
                  <a:gd name="T11" fmla="*/ 5 h 25"/>
                  <a:gd name="T12" fmla="*/ 24 w 24"/>
                  <a:gd name="T13" fmla="*/ 13 h 25"/>
                  <a:gd name="T14" fmla="*/ 20 w 24"/>
                  <a:gd name="T15" fmla="*/ 22 h 25"/>
                  <a:gd name="T16" fmla="*/ 12 w 24"/>
                  <a:gd name="T17" fmla="*/ 25 h 25"/>
                  <a:gd name="T18" fmla="*/ 12 w 24"/>
                  <a:gd name="T19" fmla="*/ 9 h 25"/>
                  <a:gd name="T20" fmla="*/ 9 w 24"/>
                  <a:gd name="T21" fmla="*/ 10 h 25"/>
                  <a:gd name="T22" fmla="*/ 8 w 24"/>
                  <a:gd name="T23" fmla="*/ 13 h 25"/>
                  <a:gd name="T24" fmla="*/ 9 w 24"/>
                  <a:gd name="T25" fmla="*/ 15 h 25"/>
                  <a:gd name="T26" fmla="*/ 15 w 24"/>
                  <a:gd name="T27" fmla="*/ 16 h 25"/>
                  <a:gd name="T28" fmla="*/ 16 w 24"/>
                  <a:gd name="T29" fmla="*/ 13 h 25"/>
                  <a:gd name="T30" fmla="*/ 15 w 24"/>
                  <a:gd name="T31" fmla="*/ 10 h 25"/>
                  <a:gd name="T32" fmla="*/ 12 w 24"/>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5">
                    <a:moveTo>
                      <a:pt x="12" y="25"/>
                    </a:moveTo>
                    <a:cubicBezTo>
                      <a:pt x="9" y="25"/>
                      <a:pt x="6" y="23"/>
                      <a:pt x="3" y="21"/>
                    </a:cubicBezTo>
                    <a:cubicBezTo>
                      <a:pt x="1" y="19"/>
                      <a:pt x="0" y="16"/>
                      <a:pt x="0" y="13"/>
                    </a:cubicBezTo>
                    <a:cubicBezTo>
                      <a:pt x="0" y="9"/>
                      <a:pt x="1" y="6"/>
                      <a:pt x="4" y="4"/>
                    </a:cubicBezTo>
                    <a:cubicBezTo>
                      <a:pt x="6" y="2"/>
                      <a:pt x="9" y="0"/>
                      <a:pt x="12" y="1"/>
                    </a:cubicBezTo>
                    <a:cubicBezTo>
                      <a:pt x="16" y="1"/>
                      <a:pt x="19" y="2"/>
                      <a:pt x="21" y="5"/>
                    </a:cubicBezTo>
                    <a:cubicBezTo>
                      <a:pt x="23" y="7"/>
                      <a:pt x="24" y="10"/>
                      <a:pt x="24" y="13"/>
                    </a:cubicBezTo>
                    <a:cubicBezTo>
                      <a:pt x="24" y="17"/>
                      <a:pt x="22" y="19"/>
                      <a:pt x="20" y="22"/>
                    </a:cubicBezTo>
                    <a:cubicBezTo>
                      <a:pt x="18" y="24"/>
                      <a:pt x="15" y="25"/>
                      <a:pt x="12" y="25"/>
                    </a:cubicBezTo>
                    <a:close/>
                    <a:moveTo>
                      <a:pt x="12" y="9"/>
                    </a:moveTo>
                    <a:cubicBezTo>
                      <a:pt x="11" y="9"/>
                      <a:pt x="10" y="9"/>
                      <a:pt x="9" y="10"/>
                    </a:cubicBezTo>
                    <a:cubicBezTo>
                      <a:pt x="8" y="10"/>
                      <a:pt x="8" y="12"/>
                      <a:pt x="8" y="13"/>
                    </a:cubicBezTo>
                    <a:cubicBezTo>
                      <a:pt x="8" y="14"/>
                      <a:pt x="8" y="15"/>
                      <a:pt x="9" y="15"/>
                    </a:cubicBezTo>
                    <a:cubicBezTo>
                      <a:pt x="10" y="17"/>
                      <a:pt x="13" y="17"/>
                      <a:pt x="15" y="16"/>
                    </a:cubicBezTo>
                    <a:cubicBezTo>
                      <a:pt x="15" y="15"/>
                      <a:pt x="16" y="14"/>
                      <a:pt x="16" y="13"/>
                    </a:cubicBezTo>
                    <a:cubicBezTo>
                      <a:pt x="16" y="12"/>
                      <a:pt x="16" y="11"/>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7" name="Freeform 534"/>
              <p:cNvSpPr>
                <a:spLocks noEditPoints="1"/>
              </p:cNvSpPr>
              <p:nvPr/>
            </p:nvSpPr>
            <p:spPr bwMode="auto">
              <a:xfrm>
                <a:off x="-4856163" y="2541588"/>
                <a:ext cx="52388" cy="52388"/>
              </a:xfrm>
              <a:custGeom>
                <a:avLst/>
                <a:gdLst>
                  <a:gd name="T0" fmla="*/ 12 w 24"/>
                  <a:gd name="T1" fmla="*/ 24 h 24"/>
                  <a:gd name="T2" fmla="*/ 3 w 24"/>
                  <a:gd name="T3" fmla="*/ 20 h 24"/>
                  <a:gd name="T4" fmla="*/ 0 w 24"/>
                  <a:gd name="T5" fmla="*/ 11 h 24"/>
                  <a:gd name="T6" fmla="*/ 4 w 24"/>
                  <a:gd name="T7" fmla="*/ 3 h 24"/>
                  <a:gd name="T8" fmla="*/ 13 w 24"/>
                  <a:gd name="T9" fmla="*/ 0 h 24"/>
                  <a:gd name="T10" fmla="*/ 21 w 24"/>
                  <a:gd name="T11" fmla="*/ 4 h 24"/>
                  <a:gd name="T12" fmla="*/ 24 w 24"/>
                  <a:gd name="T13" fmla="*/ 13 h 24"/>
                  <a:gd name="T14" fmla="*/ 20 w 24"/>
                  <a:gd name="T15" fmla="*/ 21 h 24"/>
                  <a:gd name="T16" fmla="*/ 12 w 24"/>
                  <a:gd name="T17" fmla="*/ 24 h 24"/>
                  <a:gd name="T18" fmla="*/ 12 w 24"/>
                  <a:gd name="T19" fmla="*/ 8 h 24"/>
                  <a:gd name="T20" fmla="*/ 9 w 24"/>
                  <a:gd name="T21" fmla="*/ 9 h 24"/>
                  <a:gd name="T22" fmla="*/ 8 w 24"/>
                  <a:gd name="T23" fmla="*/ 12 h 24"/>
                  <a:gd name="T24" fmla="*/ 9 w 24"/>
                  <a:gd name="T25" fmla="*/ 15 h 24"/>
                  <a:gd name="T26" fmla="*/ 12 w 24"/>
                  <a:gd name="T27" fmla="*/ 16 h 24"/>
                  <a:gd name="T28" fmla="*/ 14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9" y="24"/>
                      <a:pt x="5" y="23"/>
                      <a:pt x="3" y="20"/>
                    </a:cubicBezTo>
                    <a:cubicBezTo>
                      <a:pt x="1" y="18"/>
                      <a:pt x="0" y="14"/>
                      <a:pt x="0" y="11"/>
                    </a:cubicBezTo>
                    <a:cubicBezTo>
                      <a:pt x="0" y="8"/>
                      <a:pt x="1" y="5"/>
                      <a:pt x="4" y="3"/>
                    </a:cubicBezTo>
                    <a:cubicBezTo>
                      <a:pt x="6" y="1"/>
                      <a:pt x="10" y="0"/>
                      <a:pt x="13" y="0"/>
                    </a:cubicBezTo>
                    <a:cubicBezTo>
                      <a:pt x="16" y="0"/>
                      <a:pt x="19" y="2"/>
                      <a:pt x="21" y="4"/>
                    </a:cubicBezTo>
                    <a:cubicBezTo>
                      <a:pt x="23" y="7"/>
                      <a:pt x="24" y="10"/>
                      <a:pt x="24" y="13"/>
                    </a:cubicBezTo>
                    <a:cubicBezTo>
                      <a:pt x="24" y="16"/>
                      <a:pt x="22" y="19"/>
                      <a:pt x="20" y="21"/>
                    </a:cubicBezTo>
                    <a:cubicBezTo>
                      <a:pt x="18" y="23"/>
                      <a:pt x="15" y="24"/>
                      <a:pt x="12" y="24"/>
                    </a:cubicBezTo>
                    <a:close/>
                    <a:moveTo>
                      <a:pt x="12" y="8"/>
                    </a:moveTo>
                    <a:cubicBezTo>
                      <a:pt x="11" y="8"/>
                      <a:pt x="10" y="8"/>
                      <a:pt x="9" y="9"/>
                    </a:cubicBezTo>
                    <a:cubicBezTo>
                      <a:pt x="8" y="10"/>
                      <a:pt x="8" y="11"/>
                      <a:pt x="8" y="12"/>
                    </a:cubicBezTo>
                    <a:cubicBezTo>
                      <a:pt x="8" y="13"/>
                      <a:pt x="8" y="14"/>
                      <a:pt x="9" y="15"/>
                    </a:cubicBezTo>
                    <a:cubicBezTo>
                      <a:pt x="10" y="15"/>
                      <a:pt x="11" y="16"/>
                      <a:pt x="12" y="16"/>
                    </a:cubicBezTo>
                    <a:cubicBezTo>
                      <a:pt x="13" y="16"/>
                      <a:pt x="14" y="16"/>
                      <a:pt x="14" y="15"/>
                    </a:cubicBezTo>
                    <a:cubicBezTo>
                      <a:pt x="16" y="14"/>
                      <a:pt x="16" y="13"/>
                      <a:pt x="16"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8" name="Freeform 535"/>
              <p:cNvSpPr>
                <a:spLocks noEditPoints="1"/>
              </p:cNvSpPr>
              <p:nvPr/>
            </p:nvSpPr>
            <p:spPr bwMode="auto">
              <a:xfrm>
                <a:off x="-4830763" y="2517775"/>
                <a:ext cx="53975" cy="53975"/>
              </a:xfrm>
              <a:custGeom>
                <a:avLst/>
                <a:gdLst>
                  <a:gd name="T0" fmla="*/ 13 w 25"/>
                  <a:gd name="T1" fmla="*/ 25 h 25"/>
                  <a:gd name="T2" fmla="*/ 3 w 25"/>
                  <a:gd name="T3" fmla="*/ 20 h 25"/>
                  <a:gd name="T4" fmla="*/ 0 w 25"/>
                  <a:gd name="T5" fmla="*/ 12 h 25"/>
                  <a:gd name="T6" fmla="*/ 5 w 25"/>
                  <a:gd name="T7" fmla="*/ 3 h 25"/>
                  <a:gd name="T8" fmla="*/ 14 w 25"/>
                  <a:gd name="T9" fmla="*/ 1 h 25"/>
                  <a:gd name="T10" fmla="*/ 22 w 25"/>
                  <a:gd name="T11" fmla="*/ 6 h 25"/>
                  <a:gd name="T12" fmla="*/ 24 w 25"/>
                  <a:gd name="T13" fmla="*/ 14 h 25"/>
                  <a:gd name="T14" fmla="*/ 20 w 25"/>
                  <a:gd name="T15" fmla="*/ 22 h 25"/>
                  <a:gd name="T16" fmla="*/ 13 w 25"/>
                  <a:gd name="T17" fmla="*/ 25 h 25"/>
                  <a:gd name="T18" fmla="*/ 12 w 25"/>
                  <a:gd name="T19" fmla="*/ 9 h 25"/>
                  <a:gd name="T20" fmla="*/ 10 w 25"/>
                  <a:gd name="T21" fmla="*/ 10 h 25"/>
                  <a:gd name="T22" fmla="*/ 8 w 25"/>
                  <a:gd name="T23" fmla="*/ 12 h 25"/>
                  <a:gd name="T24" fmla="*/ 9 w 25"/>
                  <a:gd name="T25" fmla="*/ 15 h 25"/>
                  <a:gd name="T26" fmla="*/ 13 w 25"/>
                  <a:gd name="T27" fmla="*/ 17 h 25"/>
                  <a:gd name="T28" fmla="*/ 15 w 25"/>
                  <a:gd name="T29" fmla="*/ 16 h 25"/>
                  <a:gd name="T30" fmla="*/ 16 w 25"/>
                  <a:gd name="T31" fmla="*/ 13 h 25"/>
                  <a:gd name="T32" fmla="*/ 15 w 25"/>
                  <a:gd name="T33" fmla="*/ 10 h 25"/>
                  <a:gd name="T34" fmla="*/ 13 w 25"/>
                  <a:gd name="T35" fmla="*/ 9 h 25"/>
                  <a:gd name="T36" fmla="*/ 12 w 25"/>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9" y="25"/>
                      <a:pt x="5" y="23"/>
                      <a:pt x="3" y="20"/>
                    </a:cubicBezTo>
                    <a:cubicBezTo>
                      <a:pt x="1" y="18"/>
                      <a:pt x="0" y="15"/>
                      <a:pt x="0" y="12"/>
                    </a:cubicBezTo>
                    <a:cubicBezTo>
                      <a:pt x="1" y="8"/>
                      <a:pt x="2" y="5"/>
                      <a:pt x="5" y="3"/>
                    </a:cubicBezTo>
                    <a:cubicBezTo>
                      <a:pt x="7" y="1"/>
                      <a:pt x="11" y="0"/>
                      <a:pt x="14" y="1"/>
                    </a:cubicBezTo>
                    <a:cubicBezTo>
                      <a:pt x="17" y="1"/>
                      <a:pt x="20" y="3"/>
                      <a:pt x="22" y="6"/>
                    </a:cubicBezTo>
                    <a:cubicBezTo>
                      <a:pt x="24" y="8"/>
                      <a:pt x="25" y="11"/>
                      <a:pt x="24" y="14"/>
                    </a:cubicBezTo>
                    <a:cubicBezTo>
                      <a:pt x="24" y="18"/>
                      <a:pt x="22" y="20"/>
                      <a:pt x="20" y="22"/>
                    </a:cubicBezTo>
                    <a:cubicBezTo>
                      <a:pt x="18" y="24"/>
                      <a:pt x="15" y="25"/>
                      <a:pt x="13" y="25"/>
                    </a:cubicBezTo>
                    <a:close/>
                    <a:moveTo>
                      <a:pt x="12" y="9"/>
                    </a:moveTo>
                    <a:cubicBezTo>
                      <a:pt x="12" y="9"/>
                      <a:pt x="11" y="9"/>
                      <a:pt x="10" y="10"/>
                    </a:cubicBezTo>
                    <a:cubicBezTo>
                      <a:pt x="9" y="10"/>
                      <a:pt x="8" y="11"/>
                      <a:pt x="8" y="12"/>
                    </a:cubicBezTo>
                    <a:cubicBezTo>
                      <a:pt x="8" y="13"/>
                      <a:pt x="9" y="14"/>
                      <a:pt x="9" y="15"/>
                    </a:cubicBezTo>
                    <a:cubicBezTo>
                      <a:pt x="10" y="16"/>
                      <a:pt x="11" y="17"/>
                      <a:pt x="13" y="17"/>
                    </a:cubicBezTo>
                    <a:cubicBezTo>
                      <a:pt x="13" y="17"/>
                      <a:pt x="14" y="17"/>
                      <a:pt x="15" y="16"/>
                    </a:cubicBezTo>
                    <a:cubicBezTo>
                      <a:pt x="16" y="15"/>
                      <a:pt x="16" y="15"/>
                      <a:pt x="16" y="13"/>
                    </a:cubicBezTo>
                    <a:cubicBezTo>
                      <a:pt x="16" y="13"/>
                      <a:pt x="16" y="11"/>
                      <a:pt x="15" y="10"/>
                    </a:cubicBezTo>
                    <a:cubicBezTo>
                      <a:pt x="15" y="10"/>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9" name="Freeform 536"/>
              <p:cNvSpPr>
                <a:spLocks noEditPoints="1"/>
              </p:cNvSpPr>
              <p:nvPr/>
            </p:nvSpPr>
            <p:spPr bwMode="auto">
              <a:xfrm>
                <a:off x="-4802188" y="2498725"/>
                <a:ext cx="55563" cy="52388"/>
              </a:xfrm>
              <a:custGeom>
                <a:avLst/>
                <a:gdLst>
                  <a:gd name="T0" fmla="*/ 12 w 26"/>
                  <a:gd name="T1" fmla="*/ 24 h 24"/>
                  <a:gd name="T2" fmla="*/ 3 w 26"/>
                  <a:gd name="T3" fmla="*/ 19 h 24"/>
                  <a:gd name="T4" fmla="*/ 0 w 26"/>
                  <a:gd name="T5" fmla="*/ 10 h 24"/>
                  <a:gd name="T6" fmla="*/ 5 w 26"/>
                  <a:gd name="T7" fmla="*/ 2 h 24"/>
                  <a:gd name="T8" fmla="*/ 12 w 26"/>
                  <a:gd name="T9" fmla="*/ 0 h 24"/>
                  <a:gd name="T10" fmla="*/ 22 w 26"/>
                  <a:gd name="T11" fmla="*/ 5 h 24"/>
                  <a:gd name="T12" fmla="*/ 19 w 26"/>
                  <a:gd name="T13" fmla="*/ 22 h 24"/>
                  <a:gd name="T14" fmla="*/ 12 w 26"/>
                  <a:gd name="T15" fmla="*/ 24 h 24"/>
                  <a:gd name="T16" fmla="*/ 12 w 26"/>
                  <a:gd name="T17" fmla="*/ 8 h 24"/>
                  <a:gd name="T18" fmla="*/ 10 w 26"/>
                  <a:gd name="T19" fmla="*/ 9 h 24"/>
                  <a:gd name="T20" fmla="*/ 8 w 26"/>
                  <a:gd name="T21" fmla="*/ 12 h 24"/>
                  <a:gd name="T22" fmla="*/ 9 w 26"/>
                  <a:gd name="T23" fmla="*/ 15 h 24"/>
                  <a:gd name="T24" fmla="*/ 12 w 26"/>
                  <a:gd name="T25" fmla="*/ 16 h 24"/>
                  <a:gd name="T26" fmla="*/ 15 w 26"/>
                  <a:gd name="T27" fmla="*/ 16 h 24"/>
                  <a:gd name="T28" fmla="*/ 16 w 26"/>
                  <a:gd name="T29" fmla="*/ 10 h 24"/>
                  <a:gd name="T30" fmla="*/ 12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2" y="24"/>
                    </a:moveTo>
                    <a:cubicBezTo>
                      <a:pt x="9" y="24"/>
                      <a:pt x="5" y="23"/>
                      <a:pt x="3" y="19"/>
                    </a:cubicBezTo>
                    <a:cubicBezTo>
                      <a:pt x="1" y="17"/>
                      <a:pt x="0" y="14"/>
                      <a:pt x="0" y="10"/>
                    </a:cubicBezTo>
                    <a:cubicBezTo>
                      <a:pt x="1" y="7"/>
                      <a:pt x="3" y="4"/>
                      <a:pt x="5" y="2"/>
                    </a:cubicBezTo>
                    <a:cubicBezTo>
                      <a:pt x="7" y="1"/>
                      <a:pt x="10" y="0"/>
                      <a:pt x="12" y="0"/>
                    </a:cubicBezTo>
                    <a:cubicBezTo>
                      <a:pt x="16" y="0"/>
                      <a:pt x="20" y="2"/>
                      <a:pt x="22" y="5"/>
                    </a:cubicBezTo>
                    <a:cubicBezTo>
                      <a:pt x="26" y="11"/>
                      <a:pt x="25" y="18"/>
                      <a:pt x="19" y="22"/>
                    </a:cubicBezTo>
                    <a:cubicBezTo>
                      <a:pt x="17" y="24"/>
                      <a:pt x="15" y="24"/>
                      <a:pt x="12" y="24"/>
                    </a:cubicBezTo>
                    <a:close/>
                    <a:moveTo>
                      <a:pt x="12" y="8"/>
                    </a:moveTo>
                    <a:cubicBezTo>
                      <a:pt x="12" y="8"/>
                      <a:pt x="11" y="8"/>
                      <a:pt x="10" y="9"/>
                    </a:cubicBezTo>
                    <a:cubicBezTo>
                      <a:pt x="9" y="10"/>
                      <a:pt x="8" y="11"/>
                      <a:pt x="8" y="12"/>
                    </a:cubicBezTo>
                    <a:cubicBezTo>
                      <a:pt x="8" y="13"/>
                      <a:pt x="8" y="14"/>
                      <a:pt x="9" y="15"/>
                    </a:cubicBezTo>
                    <a:cubicBezTo>
                      <a:pt x="10" y="16"/>
                      <a:pt x="11" y="16"/>
                      <a:pt x="12" y="16"/>
                    </a:cubicBezTo>
                    <a:cubicBezTo>
                      <a:pt x="13" y="16"/>
                      <a:pt x="14" y="16"/>
                      <a:pt x="15" y="16"/>
                    </a:cubicBezTo>
                    <a:cubicBezTo>
                      <a:pt x="16" y="14"/>
                      <a:pt x="17" y="12"/>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0" name="Freeform 537"/>
              <p:cNvSpPr>
                <a:spLocks noEditPoints="1"/>
              </p:cNvSpPr>
              <p:nvPr/>
            </p:nvSpPr>
            <p:spPr bwMode="auto">
              <a:xfrm>
                <a:off x="-4894263" y="2527300"/>
                <a:ext cx="57150" cy="50800"/>
              </a:xfrm>
              <a:custGeom>
                <a:avLst/>
                <a:gdLst>
                  <a:gd name="T0" fmla="*/ 13 w 27"/>
                  <a:gd name="T1" fmla="*/ 24 h 24"/>
                  <a:gd name="T2" fmla="*/ 12 w 27"/>
                  <a:gd name="T3" fmla="*/ 24 h 24"/>
                  <a:gd name="T4" fmla="*/ 4 w 27"/>
                  <a:gd name="T5" fmla="*/ 21 h 24"/>
                  <a:gd name="T6" fmla="*/ 1 w 27"/>
                  <a:gd name="T7" fmla="*/ 12 h 24"/>
                  <a:gd name="T8" fmla="*/ 2 w 27"/>
                  <a:gd name="T9" fmla="*/ 7 h 24"/>
                  <a:gd name="T10" fmla="*/ 5 w 27"/>
                  <a:gd name="T11" fmla="*/ 3 h 24"/>
                  <a:gd name="T12" fmla="*/ 13 w 27"/>
                  <a:gd name="T13" fmla="*/ 0 h 24"/>
                  <a:gd name="T14" fmla="*/ 22 w 27"/>
                  <a:gd name="T15" fmla="*/ 4 h 24"/>
                  <a:gd name="T16" fmla="*/ 21 w 27"/>
                  <a:gd name="T17" fmla="*/ 21 h 24"/>
                  <a:gd name="T18" fmla="*/ 17 w 27"/>
                  <a:gd name="T19" fmla="*/ 24 h 24"/>
                  <a:gd name="T20" fmla="*/ 13 w 27"/>
                  <a:gd name="T21" fmla="*/ 24 h 24"/>
                  <a:gd name="T22" fmla="*/ 13 w 27"/>
                  <a:gd name="T23" fmla="*/ 8 h 24"/>
                  <a:gd name="T24" fmla="*/ 10 w 27"/>
                  <a:gd name="T25" fmla="*/ 9 h 24"/>
                  <a:gd name="T26" fmla="*/ 9 w 27"/>
                  <a:gd name="T27" fmla="*/ 11 h 24"/>
                  <a:gd name="T28" fmla="*/ 9 w 27"/>
                  <a:gd name="T29" fmla="*/ 12 h 24"/>
                  <a:gd name="T30" fmla="*/ 10 w 27"/>
                  <a:gd name="T31" fmla="*/ 15 h 24"/>
                  <a:gd name="T32" fmla="*/ 13 w 27"/>
                  <a:gd name="T33" fmla="*/ 16 h 24"/>
                  <a:gd name="T34" fmla="*/ 13 w 27"/>
                  <a:gd name="T35" fmla="*/ 16 h 24"/>
                  <a:gd name="T36" fmla="*/ 14 w 27"/>
                  <a:gd name="T37" fmla="*/ 16 h 24"/>
                  <a:gd name="T38" fmla="*/ 16 w 27"/>
                  <a:gd name="T39" fmla="*/ 15 h 24"/>
                  <a:gd name="T40" fmla="*/ 16 w 27"/>
                  <a:gd name="T41" fmla="*/ 9 h 24"/>
                  <a:gd name="T42" fmla="*/ 13 w 27"/>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 h="24">
                    <a:moveTo>
                      <a:pt x="13" y="24"/>
                    </a:moveTo>
                    <a:cubicBezTo>
                      <a:pt x="12" y="24"/>
                      <a:pt x="12" y="24"/>
                      <a:pt x="12" y="24"/>
                    </a:cubicBezTo>
                    <a:cubicBezTo>
                      <a:pt x="9" y="24"/>
                      <a:pt x="6" y="23"/>
                      <a:pt x="4" y="21"/>
                    </a:cubicBezTo>
                    <a:cubicBezTo>
                      <a:pt x="2" y="18"/>
                      <a:pt x="0" y="15"/>
                      <a:pt x="1" y="12"/>
                    </a:cubicBezTo>
                    <a:cubicBezTo>
                      <a:pt x="1" y="10"/>
                      <a:pt x="1" y="8"/>
                      <a:pt x="2" y="7"/>
                    </a:cubicBezTo>
                    <a:cubicBezTo>
                      <a:pt x="3" y="5"/>
                      <a:pt x="4" y="4"/>
                      <a:pt x="5" y="3"/>
                    </a:cubicBezTo>
                    <a:cubicBezTo>
                      <a:pt x="7" y="1"/>
                      <a:pt x="10" y="0"/>
                      <a:pt x="13" y="0"/>
                    </a:cubicBezTo>
                    <a:cubicBezTo>
                      <a:pt x="17" y="0"/>
                      <a:pt x="20" y="1"/>
                      <a:pt x="22" y="4"/>
                    </a:cubicBezTo>
                    <a:cubicBezTo>
                      <a:pt x="27" y="9"/>
                      <a:pt x="26" y="17"/>
                      <a:pt x="21" y="21"/>
                    </a:cubicBezTo>
                    <a:cubicBezTo>
                      <a:pt x="20" y="22"/>
                      <a:pt x="18" y="23"/>
                      <a:pt x="17" y="24"/>
                    </a:cubicBezTo>
                    <a:cubicBezTo>
                      <a:pt x="16" y="24"/>
                      <a:pt x="14" y="24"/>
                      <a:pt x="13" y="24"/>
                    </a:cubicBezTo>
                    <a:close/>
                    <a:moveTo>
                      <a:pt x="13" y="8"/>
                    </a:moveTo>
                    <a:cubicBezTo>
                      <a:pt x="12" y="8"/>
                      <a:pt x="11" y="8"/>
                      <a:pt x="10" y="9"/>
                    </a:cubicBezTo>
                    <a:cubicBezTo>
                      <a:pt x="10" y="10"/>
                      <a:pt x="9" y="10"/>
                      <a:pt x="9" y="11"/>
                    </a:cubicBezTo>
                    <a:cubicBezTo>
                      <a:pt x="9" y="11"/>
                      <a:pt x="9" y="12"/>
                      <a:pt x="9" y="12"/>
                    </a:cubicBezTo>
                    <a:cubicBezTo>
                      <a:pt x="9" y="13"/>
                      <a:pt x="9" y="14"/>
                      <a:pt x="10" y="15"/>
                    </a:cubicBezTo>
                    <a:cubicBezTo>
                      <a:pt x="11" y="16"/>
                      <a:pt x="12" y="16"/>
                      <a:pt x="13" y="16"/>
                    </a:cubicBezTo>
                    <a:cubicBezTo>
                      <a:pt x="13" y="16"/>
                      <a:pt x="13" y="16"/>
                      <a:pt x="13" y="16"/>
                    </a:cubicBezTo>
                    <a:cubicBezTo>
                      <a:pt x="13" y="16"/>
                      <a:pt x="14" y="16"/>
                      <a:pt x="14" y="16"/>
                    </a:cubicBezTo>
                    <a:cubicBezTo>
                      <a:pt x="15" y="16"/>
                      <a:pt x="15" y="16"/>
                      <a:pt x="16" y="15"/>
                    </a:cubicBezTo>
                    <a:cubicBezTo>
                      <a:pt x="18" y="14"/>
                      <a:pt x="18" y="11"/>
                      <a:pt x="16"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1" name="Freeform 538"/>
              <p:cNvSpPr>
                <a:spLocks noEditPoints="1"/>
              </p:cNvSpPr>
              <p:nvPr/>
            </p:nvSpPr>
            <p:spPr bwMode="auto">
              <a:xfrm>
                <a:off x="-4911725" y="2449513"/>
                <a:ext cx="87313" cy="80963"/>
              </a:xfrm>
              <a:custGeom>
                <a:avLst/>
                <a:gdLst>
                  <a:gd name="T0" fmla="*/ 18 w 41"/>
                  <a:gd name="T1" fmla="*/ 38 h 38"/>
                  <a:gd name="T2" fmla="*/ 17 w 41"/>
                  <a:gd name="T3" fmla="*/ 38 h 38"/>
                  <a:gd name="T4" fmla="*/ 4 w 41"/>
                  <a:gd name="T5" fmla="*/ 32 h 38"/>
                  <a:gd name="T6" fmla="*/ 0 w 41"/>
                  <a:gd name="T7" fmla="*/ 18 h 38"/>
                  <a:gd name="T8" fmla="*/ 3 w 41"/>
                  <a:gd name="T9" fmla="*/ 11 h 38"/>
                  <a:gd name="T10" fmla="*/ 5 w 41"/>
                  <a:gd name="T11" fmla="*/ 8 h 38"/>
                  <a:gd name="T12" fmla="*/ 8 w 41"/>
                  <a:gd name="T13" fmla="*/ 5 h 38"/>
                  <a:gd name="T14" fmla="*/ 21 w 41"/>
                  <a:gd name="T15" fmla="*/ 0 h 38"/>
                  <a:gd name="T16" fmla="*/ 35 w 41"/>
                  <a:gd name="T17" fmla="*/ 7 h 38"/>
                  <a:gd name="T18" fmla="*/ 31 w 41"/>
                  <a:gd name="T19" fmla="*/ 34 h 38"/>
                  <a:gd name="T20" fmla="*/ 28 w 41"/>
                  <a:gd name="T21" fmla="*/ 36 h 38"/>
                  <a:gd name="T22" fmla="*/ 24 w 41"/>
                  <a:gd name="T23" fmla="*/ 37 h 38"/>
                  <a:gd name="T24" fmla="*/ 18 w 41"/>
                  <a:gd name="T25" fmla="*/ 38 h 38"/>
                  <a:gd name="T26" fmla="*/ 21 w 41"/>
                  <a:gd name="T27" fmla="*/ 9 h 38"/>
                  <a:gd name="T28" fmla="*/ 13 w 41"/>
                  <a:gd name="T29" fmla="*/ 12 h 38"/>
                  <a:gd name="T30" fmla="*/ 11 w 41"/>
                  <a:gd name="T31" fmla="*/ 13 h 38"/>
                  <a:gd name="T32" fmla="*/ 10 w 41"/>
                  <a:gd name="T33" fmla="*/ 15 h 38"/>
                  <a:gd name="T34" fmla="*/ 8 w 41"/>
                  <a:gd name="T35" fmla="*/ 20 h 38"/>
                  <a:gd name="T36" fmla="*/ 10 w 41"/>
                  <a:gd name="T37" fmla="*/ 27 h 38"/>
                  <a:gd name="T38" fmla="*/ 18 w 41"/>
                  <a:gd name="T39" fmla="*/ 30 h 38"/>
                  <a:gd name="T40" fmla="*/ 22 w 41"/>
                  <a:gd name="T41" fmla="*/ 30 h 38"/>
                  <a:gd name="T42" fmla="*/ 24 w 41"/>
                  <a:gd name="T43" fmla="*/ 29 h 38"/>
                  <a:gd name="T44" fmla="*/ 26 w 41"/>
                  <a:gd name="T45" fmla="*/ 27 h 38"/>
                  <a:gd name="T46" fmla="*/ 28 w 41"/>
                  <a:gd name="T47" fmla="*/ 12 h 38"/>
                  <a:gd name="T48" fmla="*/ 21 w 41"/>
                  <a:gd name="T49" fmla="*/ 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38">
                    <a:moveTo>
                      <a:pt x="18" y="38"/>
                    </a:moveTo>
                    <a:cubicBezTo>
                      <a:pt x="17" y="38"/>
                      <a:pt x="17" y="38"/>
                      <a:pt x="17" y="38"/>
                    </a:cubicBezTo>
                    <a:cubicBezTo>
                      <a:pt x="12" y="38"/>
                      <a:pt x="8" y="36"/>
                      <a:pt x="4" y="32"/>
                    </a:cubicBezTo>
                    <a:cubicBezTo>
                      <a:pt x="1" y="29"/>
                      <a:pt x="0" y="24"/>
                      <a:pt x="0" y="18"/>
                    </a:cubicBezTo>
                    <a:cubicBezTo>
                      <a:pt x="1" y="16"/>
                      <a:pt x="1" y="14"/>
                      <a:pt x="3" y="11"/>
                    </a:cubicBezTo>
                    <a:cubicBezTo>
                      <a:pt x="3" y="10"/>
                      <a:pt x="4" y="9"/>
                      <a:pt x="5" y="8"/>
                    </a:cubicBezTo>
                    <a:cubicBezTo>
                      <a:pt x="6" y="7"/>
                      <a:pt x="7" y="6"/>
                      <a:pt x="8" y="5"/>
                    </a:cubicBezTo>
                    <a:cubicBezTo>
                      <a:pt x="12" y="2"/>
                      <a:pt x="16" y="0"/>
                      <a:pt x="21" y="0"/>
                    </a:cubicBezTo>
                    <a:cubicBezTo>
                      <a:pt x="27" y="0"/>
                      <a:pt x="32" y="3"/>
                      <a:pt x="35" y="7"/>
                    </a:cubicBezTo>
                    <a:cubicBezTo>
                      <a:pt x="41" y="15"/>
                      <a:pt x="39" y="27"/>
                      <a:pt x="31" y="34"/>
                    </a:cubicBezTo>
                    <a:cubicBezTo>
                      <a:pt x="30" y="34"/>
                      <a:pt x="29" y="35"/>
                      <a:pt x="28" y="36"/>
                    </a:cubicBezTo>
                    <a:cubicBezTo>
                      <a:pt x="27" y="36"/>
                      <a:pt x="26" y="37"/>
                      <a:pt x="24" y="37"/>
                    </a:cubicBezTo>
                    <a:cubicBezTo>
                      <a:pt x="22" y="38"/>
                      <a:pt x="20" y="38"/>
                      <a:pt x="18" y="38"/>
                    </a:cubicBezTo>
                    <a:close/>
                    <a:moveTo>
                      <a:pt x="21" y="9"/>
                    </a:moveTo>
                    <a:cubicBezTo>
                      <a:pt x="18" y="9"/>
                      <a:pt x="15" y="10"/>
                      <a:pt x="13" y="12"/>
                    </a:cubicBezTo>
                    <a:cubicBezTo>
                      <a:pt x="12" y="12"/>
                      <a:pt x="12" y="13"/>
                      <a:pt x="11" y="13"/>
                    </a:cubicBezTo>
                    <a:cubicBezTo>
                      <a:pt x="11" y="14"/>
                      <a:pt x="10" y="15"/>
                      <a:pt x="10" y="15"/>
                    </a:cubicBezTo>
                    <a:cubicBezTo>
                      <a:pt x="9" y="17"/>
                      <a:pt x="8" y="18"/>
                      <a:pt x="8" y="20"/>
                    </a:cubicBezTo>
                    <a:cubicBezTo>
                      <a:pt x="8" y="22"/>
                      <a:pt x="9" y="25"/>
                      <a:pt x="10" y="27"/>
                    </a:cubicBezTo>
                    <a:cubicBezTo>
                      <a:pt x="12" y="29"/>
                      <a:pt x="15" y="30"/>
                      <a:pt x="18" y="30"/>
                    </a:cubicBezTo>
                    <a:cubicBezTo>
                      <a:pt x="19" y="30"/>
                      <a:pt x="20" y="30"/>
                      <a:pt x="22" y="30"/>
                    </a:cubicBezTo>
                    <a:cubicBezTo>
                      <a:pt x="22" y="29"/>
                      <a:pt x="23" y="29"/>
                      <a:pt x="24" y="29"/>
                    </a:cubicBezTo>
                    <a:cubicBezTo>
                      <a:pt x="25" y="28"/>
                      <a:pt x="25" y="28"/>
                      <a:pt x="26" y="27"/>
                    </a:cubicBezTo>
                    <a:cubicBezTo>
                      <a:pt x="31" y="24"/>
                      <a:pt x="32" y="17"/>
                      <a:pt x="28" y="12"/>
                    </a:cubicBezTo>
                    <a:cubicBezTo>
                      <a:pt x="27" y="10"/>
                      <a:pt x="24"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2" name="Freeform 539"/>
              <p:cNvSpPr>
                <a:spLocks noEditPoints="1"/>
              </p:cNvSpPr>
              <p:nvPr/>
            </p:nvSpPr>
            <p:spPr bwMode="auto">
              <a:xfrm>
                <a:off x="-4867275" y="2503488"/>
                <a:ext cx="58738" cy="53975"/>
              </a:xfrm>
              <a:custGeom>
                <a:avLst/>
                <a:gdLst>
                  <a:gd name="T0" fmla="*/ 12 w 27"/>
                  <a:gd name="T1" fmla="*/ 25 h 25"/>
                  <a:gd name="T2" fmla="*/ 12 w 27"/>
                  <a:gd name="T3" fmla="*/ 24 h 25"/>
                  <a:gd name="T4" fmla="*/ 3 w 27"/>
                  <a:gd name="T5" fmla="*/ 20 h 25"/>
                  <a:gd name="T6" fmla="*/ 1 w 27"/>
                  <a:gd name="T7" fmla="*/ 11 h 25"/>
                  <a:gd name="T8" fmla="*/ 5 w 27"/>
                  <a:gd name="T9" fmla="*/ 3 h 25"/>
                  <a:gd name="T10" fmla="*/ 13 w 27"/>
                  <a:gd name="T11" fmla="*/ 0 h 25"/>
                  <a:gd name="T12" fmla="*/ 23 w 27"/>
                  <a:gd name="T13" fmla="*/ 5 h 25"/>
                  <a:gd name="T14" fmla="*/ 20 w 27"/>
                  <a:gd name="T15" fmla="*/ 22 h 25"/>
                  <a:gd name="T16" fmla="*/ 12 w 27"/>
                  <a:gd name="T17" fmla="*/ 25 h 25"/>
                  <a:gd name="T18" fmla="*/ 13 w 27"/>
                  <a:gd name="T19" fmla="*/ 8 h 25"/>
                  <a:gd name="T20" fmla="*/ 10 w 27"/>
                  <a:gd name="T21" fmla="*/ 9 h 25"/>
                  <a:gd name="T22" fmla="*/ 9 w 27"/>
                  <a:gd name="T23" fmla="*/ 12 h 25"/>
                  <a:gd name="T24" fmla="*/ 9 w 27"/>
                  <a:gd name="T25" fmla="*/ 15 h 25"/>
                  <a:gd name="T26" fmla="*/ 12 w 27"/>
                  <a:gd name="T27" fmla="*/ 16 h 25"/>
                  <a:gd name="T28" fmla="*/ 12 w 27"/>
                  <a:gd name="T29" fmla="*/ 16 h 25"/>
                  <a:gd name="T30" fmla="*/ 15 w 27"/>
                  <a:gd name="T31" fmla="*/ 15 h 25"/>
                  <a:gd name="T32" fmla="*/ 16 w 27"/>
                  <a:gd name="T33" fmla="*/ 10 h 25"/>
                  <a:gd name="T34" fmla="*/ 13 w 27"/>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5">
                    <a:moveTo>
                      <a:pt x="12" y="25"/>
                    </a:moveTo>
                    <a:cubicBezTo>
                      <a:pt x="12" y="24"/>
                      <a:pt x="12" y="24"/>
                      <a:pt x="12" y="24"/>
                    </a:cubicBezTo>
                    <a:cubicBezTo>
                      <a:pt x="8" y="24"/>
                      <a:pt x="5" y="23"/>
                      <a:pt x="3" y="20"/>
                    </a:cubicBezTo>
                    <a:cubicBezTo>
                      <a:pt x="1" y="18"/>
                      <a:pt x="0" y="15"/>
                      <a:pt x="1" y="11"/>
                    </a:cubicBezTo>
                    <a:cubicBezTo>
                      <a:pt x="1" y="8"/>
                      <a:pt x="3" y="5"/>
                      <a:pt x="5" y="3"/>
                    </a:cubicBezTo>
                    <a:cubicBezTo>
                      <a:pt x="8" y="1"/>
                      <a:pt x="10" y="0"/>
                      <a:pt x="13" y="0"/>
                    </a:cubicBezTo>
                    <a:cubicBezTo>
                      <a:pt x="17" y="0"/>
                      <a:pt x="20" y="2"/>
                      <a:pt x="23" y="5"/>
                    </a:cubicBezTo>
                    <a:cubicBezTo>
                      <a:pt x="27" y="10"/>
                      <a:pt x="26" y="18"/>
                      <a:pt x="20" y="22"/>
                    </a:cubicBezTo>
                    <a:cubicBezTo>
                      <a:pt x="18" y="24"/>
                      <a:pt x="15" y="25"/>
                      <a:pt x="12" y="25"/>
                    </a:cubicBezTo>
                    <a:close/>
                    <a:moveTo>
                      <a:pt x="13" y="8"/>
                    </a:moveTo>
                    <a:cubicBezTo>
                      <a:pt x="12" y="8"/>
                      <a:pt x="11" y="8"/>
                      <a:pt x="10" y="9"/>
                    </a:cubicBezTo>
                    <a:cubicBezTo>
                      <a:pt x="9" y="10"/>
                      <a:pt x="9" y="11"/>
                      <a:pt x="9" y="12"/>
                    </a:cubicBezTo>
                    <a:cubicBezTo>
                      <a:pt x="8" y="13"/>
                      <a:pt x="9" y="14"/>
                      <a:pt x="9" y="15"/>
                    </a:cubicBezTo>
                    <a:cubicBezTo>
                      <a:pt x="10" y="16"/>
                      <a:pt x="11" y="16"/>
                      <a:pt x="12" y="16"/>
                    </a:cubicBezTo>
                    <a:cubicBezTo>
                      <a:pt x="12" y="16"/>
                      <a:pt x="12" y="16"/>
                      <a:pt x="12" y="16"/>
                    </a:cubicBezTo>
                    <a:cubicBezTo>
                      <a:pt x="14" y="16"/>
                      <a:pt x="15" y="16"/>
                      <a:pt x="15" y="15"/>
                    </a:cubicBezTo>
                    <a:cubicBezTo>
                      <a:pt x="17" y="14"/>
                      <a:pt x="18" y="11"/>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3" name="Freeform 540"/>
              <p:cNvSpPr>
                <a:spLocks noEditPoints="1"/>
              </p:cNvSpPr>
              <p:nvPr/>
            </p:nvSpPr>
            <p:spPr bwMode="auto">
              <a:xfrm>
                <a:off x="-4838700" y="2481263"/>
                <a:ext cx="58738" cy="52388"/>
              </a:xfrm>
              <a:custGeom>
                <a:avLst/>
                <a:gdLst>
                  <a:gd name="T0" fmla="*/ 13 w 27"/>
                  <a:gd name="T1" fmla="*/ 24 h 24"/>
                  <a:gd name="T2" fmla="*/ 11 w 27"/>
                  <a:gd name="T3" fmla="*/ 24 h 24"/>
                  <a:gd name="T4" fmla="*/ 3 w 27"/>
                  <a:gd name="T5" fmla="*/ 20 h 24"/>
                  <a:gd name="T6" fmla="*/ 1 w 27"/>
                  <a:gd name="T7" fmla="*/ 10 h 24"/>
                  <a:gd name="T8" fmla="*/ 6 w 27"/>
                  <a:gd name="T9" fmla="*/ 2 h 24"/>
                  <a:gd name="T10" fmla="*/ 13 w 27"/>
                  <a:gd name="T11" fmla="*/ 0 h 24"/>
                  <a:gd name="T12" fmla="*/ 23 w 27"/>
                  <a:gd name="T13" fmla="*/ 5 h 24"/>
                  <a:gd name="T14" fmla="*/ 20 w 27"/>
                  <a:gd name="T15" fmla="*/ 22 h 24"/>
                  <a:gd name="T16" fmla="*/ 13 w 27"/>
                  <a:gd name="T17" fmla="*/ 24 h 24"/>
                  <a:gd name="T18" fmla="*/ 13 w 27"/>
                  <a:gd name="T19" fmla="*/ 8 h 24"/>
                  <a:gd name="T20" fmla="*/ 11 w 27"/>
                  <a:gd name="T21" fmla="*/ 9 h 24"/>
                  <a:gd name="T22" fmla="*/ 9 w 27"/>
                  <a:gd name="T23" fmla="*/ 12 h 24"/>
                  <a:gd name="T24" fmla="*/ 10 w 27"/>
                  <a:gd name="T25" fmla="*/ 15 h 24"/>
                  <a:gd name="T26" fmla="*/ 12 w 27"/>
                  <a:gd name="T27" fmla="*/ 16 h 24"/>
                  <a:gd name="T28" fmla="*/ 13 w 27"/>
                  <a:gd name="T29" fmla="*/ 16 h 24"/>
                  <a:gd name="T30" fmla="*/ 16 w 27"/>
                  <a:gd name="T31" fmla="*/ 15 h 24"/>
                  <a:gd name="T32" fmla="*/ 17 w 27"/>
                  <a:gd name="T33" fmla="*/ 9 h 24"/>
                  <a:gd name="T34" fmla="*/ 13 w 27"/>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4">
                    <a:moveTo>
                      <a:pt x="13" y="24"/>
                    </a:moveTo>
                    <a:cubicBezTo>
                      <a:pt x="12" y="24"/>
                      <a:pt x="12" y="24"/>
                      <a:pt x="11" y="24"/>
                    </a:cubicBezTo>
                    <a:cubicBezTo>
                      <a:pt x="8" y="24"/>
                      <a:pt x="5" y="22"/>
                      <a:pt x="3" y="20"/>
                    </a:cubicBezTo>
                    <a:cubicBezTo>
                      <a:pt x="1" y="17"/>
                      <a:pt x="0" y="14"/>
                      <a:pt x="1" y="10"/>
                    </a:cubicBezTo>
                    <a:cubicBezTo>
                      <a:pt x="1" y="7"/>
                      <a:pt x="3" y="4"/>
                      <a:pt x="6" y="2"/>
                    </a:cubicBezTo>
                    <a:cubicBezTo>
                      <a:pt x="8" y="1"/>
                      <a:pt x="11" y="0"/>
                      <a:pt x="13" y="0"/>
                    </a:cubicBezTo>
                    <a:cubicBezTo>
                      <a:pt x="17" y="0"/>
                      <a:pt x="21" y="2"/>
                      <a:pt x="23" y="5"/>
                    </a:cubicBezTo>
                    <a:cubicBezTo>
                      <a:pt x="27" y="10"/>
                      <a:pt x="26" y="18"/>
                      <a:pt x="20" y="22"/>
                    </a:cubicBezTo>
                    <a:cubicBezTo>
                      <a:pt x="18" y="23"/>
                      <a:pt x="15" y="24"/>
                      <a:pt x="13" y="24"/>
                    </a:cubicBezTo>
                    <a:close/>
                    <a:moveTo>
                      <a:pt x="13" y="8"/>
                    </a:moveTo>
                    <a:cubicBezTo>
                      <a:pt x="12" y="8"/>
                      <a:pt x="11" y="8"/>
                      <a:pt x="11" y="9"/>
                    </a:cubicBezTo>
                    <a:cubicBezTo>
                      <a:pt x="9" y="10"/>
                      <a:pt x="9" y="11"/>
                      <a:pt x="9" y="12"/>
                    </a:cubicBezTo>
                    <a:cubicBezTo>
                      <a:pt x="9" y="13"/>
                      <a:pt x="9" y="14"/>
                      <a:pt x="10" y="15"/>
                    </a:cubicBezTo>
                    <a:cubicBezTo>
                      <a:pt x="10" y="15"/>
                      <a:pt x="11" y="16"/>
                      <a:pt x="12" y="16"/>
                    </a:cubicBezTo>
                    <a:cubicBezTo>
                      <a:pt x="13" y="16"/>
                      <a:pt x="13" y="16"/>
                      <a:pt x="13" y="16"/>
                    </a:cubicBezTo>
                    <a:cubicBezTo>
                      <a:pt x="14" y="16"/>
                      <a:pt x="15" y="16"/>
                      <a:pt x="16" y="15"/>
                    </a:cubicBezTo>
                    <a:cubicBezTo>
                      <a:pt x="17" y="14"/>
                      <a:pt x="18" y="11"/>
                      <a:pt x="17"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4" name="Freeform 541"/>
              <p:cNvSpPr>
                <a:spLocks noEditPoints="1"/>
              </p:cNvSpPr>
              <p:nvPr/>
            </p:nvSpPr>
            <p:spPr bwMode="auto">
              <a:xfrm>
                <a:off x="-4689475" y="2511425"/>
                <a:ext cx="52388" cy="52388"/>
              </a:xfrm>
              <a:custGeom>
                <a:avLst/>
                <a:gdLst>
                  <a:gd name="T0" fmla="*/ 13 w 25"/>
                  <a:gd name="T1" fmla="*/ 24 h 24"/>
                  <a:gd name="T2" fmla="*/ 9 w 25"/>
                  <a:gd name="T3" fmla="*/ 24 h 24"/>
                  <a:gd name="T4" fmla="*/ 2 w 25"/>
                  <a:gd name="T5" fmla="*/ 18 h 24"/>
                  <a:gd name="T6" fmla="*/ 1 w 25"/>
                  <a:gd name="T7" fmla="*/ 9 h 24"/>
                  <a:gd name="T8" fmla="*/ 7 w 25"/>
                  <a:gd name="T9" fmla="*/ 1 h 24"/>
                  <a:gd name="T10" fmla="*/ 12 w 25"/>
                  <a:gd name="T11" fmla="*/ 0 h 24"/>
                  <a:gd name="T12" fmla="*/ 22 w 25"/>
                  <a:gd name="T13" fmla="*/ 7 h 24"/>
                  <a:gd name="T14" fmla="*/ 18 w 25"/>
                  <a:gd name="T15" fmla="*/ 23 h 24"/>
                  <a:gd name="T16" fmla="*/ 13 w 25"/>
                  <a:gd name="T17" fmla="*/ 24 h 24"/>
                  <a:gd name="T18" fmla="*/ 12 w 25"/>
                  <a:gd name="T19" fmla="*/ 8 h 24"/>
                  <a:gd name="T20" fmla="*/ 10 w 25"/>
                  <a:gd name="T21" fmla="*/ 9 h 24"/>
                  <a:gd name="T22" fmla="*/ 9 w 25"/>
                  <a:gd name="T23" fmla="*/ 11 h 24"/>
                  <a:gd name="T24" fmla="*/ 9 w 25"/>
                  <a:gd name="T25" fmla="*/ 14 h 24"/>
                  <a:gd name="T26" fmla="*/ 12 w 25"/>
                  <a:gd name="T27" fmla="*/ 16 h 24"/>
                  <a:gd name="T28" fmla="*/ 14 w 25"/>
                  <a:gd name="T29" fmla="*/ 16 h 24"/>
                  <a:gd name="T30" fmla="*/ 15 w 25"/>
                  <a:gd name="T31" fmla="*/ 11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2" y="24"/>
                      <a:pt x="10" y="24"/>
                      <a:pt x="9" y="24"/>
                    </a:cubicBezTo>
                    <a:cubicBezTo>
                      <a:pt x="6" y="23"/>
                      <a:pt x="4" y="20"/>
                      <a:pt x="2" y="18"/>
                    </a:cubicBezTo>
                    <a:cubicBezTo>
                      <a:pt x="1" y="15"/>
                      <a:pt x="0" y="12"/>
                      <a:pt x="1" y="9"/>
                    </a:cubicBezTo>
                    <a:cubicBezTo>
                      <a:pt x="2" y="6"/>
                      <a:pt x="4" y="3"/>
                      <a:pt x="7" y="1"/>
                    </a:cubicBezTo>
                    <a:cubicBezTo>
                      <a:pt x="8" y="1"/>
                      <a:pt x="10" y="0"/>
                      <a:pt x="12" y="0"/>
                    </a:cubicBezTo>
                    <a:cubicBezTo>
                      <a:pt x="16" y="0"/>
                      <a:pt x="20" y="3"/>
                      <a:pt x="22" y="7"/>
                    </a:cubicBezTo>
                    <a:cubicBezTo>
                      <a:pt x="25" y="13"/>
                      <a:pt x="23" y="20"/>
                      <a:pt x="18" y="23"/>
                    </a:cubicBezTo>
                    <a:cubicBezTo>
                      <a:pt x="16" y="24"/>
                      <a:pt x="15" y="24"/>
                      <a:pt x="13" y="24"/>
                    </a:cubicBezTo>
                    <a:close/>
                    <a:moveTo>
                      <a:pt x="12" y="8"/>
                    </a:moveTo>
                    <a:cubicBezTo>
                      <a:pt x="11" y="8"/>
                      <a:pt x="11" y="8"/>
                      <a:pt x="10" y="9"/>
                    </a:cubicBezTo>
                    <a:cubicBezTo>
                      <a:pt x="9" y="9"/>
                      <a:pt x="9" y="10"/>
                      <a:pt x="9" y="11"/>
                    </a:cubicBezTo>
                    <a:cubicBezTo>
                      <a:pt x="9" y="12"/>
                      <a:pt x="9" y="13"/>
                      <a:pt x="9" y="14"/>
                    </a:cubicBezTo>
                    <a:cubicBezTo>
                      <a:pt x="10" y="15"/>
                      <a:pt x="11" y="16"/>
                      <a:pt x="12" y="16"/>
                    </a:cubicBezTo>
                    <a:cubicBezTo>
                      <a:pt x="13" y="16"/>
                      <a:pt x="14" y="16"/>
                      <a:pt x="14" y="16"/>
                    </a:cubicBezTo>
                    <a:cubicBezTo>
                      <a:pt x="16" y="15"/>
                      <a:pt x="16" y="13"/>
                      <a:pt x="15" y="11"/>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5" name="Freeform 542"/>
              <p:cNvSpPr>
                <a:spLocks noEditPoints="1"/>
              </p:cNvSpPr>
              <p:nvPr/>
            </p:nvSpPr>
            <p:spPr bwMode="auto">
              <a:xfrm>
                <a:off x="-4662488" y="2498725"/>
                <a:ext cx="53975" cy="52388"/>
              </a:xfrm>
              <a:custGeom>
                <a:avLst/>
                <a:gdLst>
                  <a:gd name="T0" fmla="*/ 13 w 25"/>
                  <a:gd name="T1" fmla="*/ 24 h 24"/>
                  <a:gd name="T2" fmla="*/ 9 w 25"/>
                  <a:gd name="T3" fmla="*/ 23 h 24"/>
                  <a:gd name="T4" fmla="*/ 2 w 25"/>
                  <a:gd name="T5" fmla="*/ 17 h 24"/>
                  <a:gd name="T6" fmla="*/ 1 w 25"/>
                  <a:gd name="T7" fmla="*/ 8 h 24"/>
                  <a:gd name="T8" fmla="*/ 7 w 25"/>
                  <a:gd name="T9" fmla="*/ 1 h 24"/>
                  <a:gd name="T10" fmla="*/ 12 w 25"/>
                  <a:gd name="T11" fmla="*/ 0 h 24"/>
                  <a:gd name="T12" fmla="*/ 23 w 25"/>
                  <a:gd name="T13" fmla="*/ 7 h 24"/>
                  <a:gd name="T14" fmla="*/ 17 w 25"/>
                  <a:gd name="T15" fmla="*/ 23 h 24"/>
                  <a:gd name="T16" fmla="*/ 13 w 25"/>
                  <a:gd name="T17" fmla="*/ 24 h 24"/>
                  <a:gd name="T18" fmla="*/ 12 w 25"/>
                  <a:gd name="T19" fmla="*/ 8 h 24"/>
                  <a:gd name="T20" fmla="*/ 11 w 25"/>
                  <a:gd name="T21" fmla="*/ 8 h 24"/>
                  <a:gd name="T22" fmla="*/ 9 w 25"/>
                  <a:gd name="T23" fmla="*/ 10 h 24"/>
                  <a:gd name="T24" fmla="*/ 9 w 25"/>
                  <a:gd name="T25" fmla="*/ 13 h 24"/>
                  <a:gd name="T26" fmla="*/ 12 w 25"/>
                  <a:gd name="T27" fmla="*/ 15 h 24"/>
                  <a:gd name="T28" fmla="*/ 14 w 25"/>
                  <a:gd name="T29" fmla="*/ 15 h 24"/>
                  <a:gd name="T30" fmla="*/ 15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1" y="24"/>
                      <a:pt x="10" y="23"/>
                      <a:pt x="9" y="23"/>
                    </a:cubicBezTo>
                    <a:cubicBezTo>
                      <a:pt x="6" y="22"/>
                      <a:pt x="4" y="20"/>
                      <a:pt x="2" y="17"/>
                    </a:cubicBezTo>
                    <a:cubicBezTo>
                      <a:pt x="1" y="14"/>
                      <a:pt x="0" y="11"/>
                      <a:pt x="1" y="8"/>
                    </a:cubicBezTo>
                    <a:cubicBezTo>
                      <a:pt x="2" y="4"/>
                      <a:pt x="4" y="2"/>
                      <a:pt x="7" y="1"/>
                    </a:cubicBezTo>
                    <a:cubicBezTo>
                      <a:pt x="9" y="0"/>
                      <a:pt x="10" y="0"/>
                      <a:pt x="12" y="0"/>
                    </a:cubicBezTo>
                    <a:cubicBezTo>
                      <a:pt x="16" y="0"/>
                      <a:pt x="21" y="3"/>
                      <a:pt x="23" y="7"/>
                    </a:cubicBezTo>
                    <a:cubicBezTo>
                      <a:pt x="25" y="13"/>
                      <a:pt x="23" y="20"/>
                      <a:pt x="17" y="23"/>
                    </a:cubicBezTo>
                    <a:cubicBezTo>
                      <a:pt x="16" y="23"/>
                      <a:pt x="14" y="24"/>
                      <a:pt x="13" y="24"/>
                    </a:cubicBezTo>
                    <a:close/>
                    <a:moveTo>
                      <a:pt x="12" y="8"/>
                    </a:moveTo>
                    <a:cubicBezTo>
                      <a:pt x="11" y="8"/>
                      <a:pt x="11" y="8"/>
                      <a:pt x="11" y="8"/>
                    </a:cubicBezTo>
                    <a:cubicBezTo>
                      <a:pt x="10" y="8"/>
                      <a:pt x="9" y="9"/>
                      <a:pt x="9" y="10"/>
                    </a:cubicBezTo>
                    <a:cubicBezTo>
                      <a:pt x="9" y="11"/>
                      <a:pt x="9" y="12"/>
                      <a:pt x="9" y="13"/>
                    </a:cubicBezTo>
                    <a:cubicBezTo>
                      <a:pt x="10" y="14"/>
                      <a:pt x="11" y="15"/>
                      <a:pt x="12" y="15"/>
                    </a:cubicBezTo>
                    <a:cubicBezTo>
                      <a:pt x="13" y="16"/>
                      <a:pt x="13" y="16"/>
                      <a:pt x="14" y="15"/>
                    </a:cubicBezTo>
                    <a:cubicBezTo>
                      <a:pt x="16" y="15"/>
                      <a:pt x="16" y="12"/>
                      <a:pt x="15" y="10"/>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6" name="Freeform 543"/>
              <p:cNvSpPr>
                <a:spLocks noEditPoints="1"/>
              </p:cNvSpPr>
              <p:nvPr/>
            </p:nvSpPr>
            <p:spPr bwMode="auto">
              <a:xfrm>
                <a:off x="-4632325" y="2486025"/>
                <a:ext cx="53975" cy="50800"/>
              </a:xfrm>
              <a:custGeom>
                <a:avLst/>
                <a:gdLst>
                  <a:gd name="T0" fmla="*/ 12 w 25"/>
                  <a:gd name="T1" fmla="*/ 24 h 24"/>
                  <a:gd name="T2" fmla="*/ 1 w 25"/>
                  <a:gd name="T3" fmla="*/ 16 h 24"/>
                  <a:gd name="T4" fmla="*/ 1 w 25"/>
                  <a:gd name="T5" fmla="*/ 7 h 24"/>
                  <a:gd name="T6" fmla="*/ 7 w 25"/>
                  <a:gd name="T7" fmla="*/ 0 h 24"/>
                  <a:gd name="T8" fmla="*/ 11 w 25"/>
                  <a:gd name="T9" fmla="*/ 0 h 24"/>
                  <a:gd name="T10" fmla="*/ 22 w 25"/>
                  <a:gd name="T11" fmla="*/ 8 h 24"/>
                  <a:gd name="T12" fmla="*/ 16 w 25"/>
                  <a:gd name="T13" fmla="*/ 23 h 24"/>
                  <a:gd name="T14" fmla="*/ 12 w 25"/>
                  <a:gd name="T15" fmla="*/ 24 h 24"/>
                  <a:gd name="T16" fmla="*/ 11 w 25"/>
                  <a:gd name="T17" fmla="*/ 8 h 24"/>
                  <a:gd name="T18" fmla="*/ 10 w 25"/>
                  <a:gd name="T19" fmla="*/ 8 h 24"/>
                  <a:gd name="T20" fmla="*/ 9 w 25"/>
                  <a:gd name="T21" fmla="*/ 10 h 24"/>
                  <a:gd name="T22" fmla="*/ 9 w 25"/>
                  <a:gd name="T23" fmla="*/ 13 h 24"/>
                  <a:gd name="T24" fmla="*/ 12 w 25"/>
                  <a:gd name="T25" fmla="*/ 16 h 24"/>
                  <a:gd name="T26" fmla="*/ 13 w 25"/>
                  <a:gd name="T27" fmla="*/ 15 h 24"/>
                  <a:gd name="T28" fmla="*/ 15 w 25"/>
                  <a:gd name="T29" fmla="*/ 10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8" y="24"/>
                      <a:pt x="3" y="21"/>
                      <a:pt x="1" y="16"/>
                    </a:cubicBezTo>
                    <a:cubicBezTo>
                      <a:pt x="0" y="13"/>
                      <a:pt x="0" y="10"/>
                      <a:pt x="1" y="7"/>
                    </a:cubicBezTo>
                    <a:cubicBezTo>
                      <a:pt x="2" y="4"/>
                      <a:pt x="4" y="2"/>
                      <a:pt x="7" y="0"/>
                    </a:cubicBezTo>
                    <a:cubicBezTo>
                      <a:pt x="8" y="0"/>
                      <a:pt x="10" y="0"/>
                      <a:pt x="11" y="0"/>
                    </a:cubicBezTo>
                    <a:cubicBezTo>
                      <a:pt x="16" y="0"/>
                      <a:pt x="20" y="3"/>
                      <a:pt x="22" y="8"/>
                    </a:cubicBezTo>
                    <a:cubicBezTo>
                      <a:pt x="25" y="14"/>
                      <a:pt x="22" y="21"/>
                      <a:pt x="16" y="23"/>
                    </a:cubicBezTo>
                    <a:cubicBezTo>
                      <a:pt x="15" y="23"/>
                      <a:pt x="14" y="24"/>
                      <a:pt x="12" y="24"/>
                    </a:cubicBezTo>
                    <a:close/>
                    <a:moveTo>
                      <a:pt x="11" y="8"/>
                    </a:moveTo>
                    <a:cubicBezTo>
                      <a:pt x="11" y="8"/>
                      <a:pt x="10" y="8"/>
                      <a:pt x="10" y="8"/>
                    </a:cubicBezTo>
                    <a:cubicBezTo>
                      <a:pt x="9" y="8"/>
                      <a:pt x="9" y="9"/>
                      <a:pt x="9" y="10"/>
                    </a:cubicBezTo>
                    <a:cubicBezTo>
                      <a:pt x="8" y="11"/>
                      <a:pt x="8" y="12"/>
                      <a:pt x="9" y="13"/>
                    </a:cubicBezTo>
                    <a:cubicBezTo>
                      <a:pt x="9" y="15"/>
                      <a:pt x="11" y="16"/>
                      <a:pt x="12" y="16"/>
                    </a:cubicBezTo>
                    <a:cubicBezTo>
                      <a:pt x="13" y="15"/>
                      <a:pt x="13" y="15"/>
                      <a:pt x="13" y="15"/>
                    </a:cubicBezTo>
                    <a:cubicBezTo>
                      <a:pt x="15" y="15"/>
                      <a:pt x="15" y="13"/>
                      <a:pt x="15" y="10"/>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7" name="Freeform 544"/>
              <p:cNvSpPr>
                <a:spLocks noEditPoints="1"/>
              </p:cNvSpPr>
              <p:nvPr/>
            </p:nvSpPr>
            <p:spPr bwMode="auto">
              <a:xfrm>
                <a:off x="-4603750" y="2473325"/>
                <a:ext cx="50800" cy="50800"/>
              </a:xfrm>
              <a:custGeom>
                <a:avLst/>
                <a:gdLst>
                  <a:gd name="T0" fmla="*/ 13 w 24"/>
                  <a:gd name="T1" fmla="*/ 24 h 24"/>
                  <a:gd name="T2" fmla="*/ 2 w 24"/>
                  <a:gd name="T3" fmla="*/ 17 h 24"/>
                  <a:gd name="T4" fmla="*/ 2 w 24"/>
                  <a:gd name="T5" fmla="*/ 7 h 24"/>
                  <a:gd name="T6" fmla="*/ 8 w 24"/>
                  <a:gd name="T7" fmla="*/ 1 h 24"/>
                  <a:gd name="T8" fmla="*/ 8 w 24"/>
                  <a:gd name="T9" fmla="*/ 1 h 24"/>
                  <a:gd name="T10" fmla="*/ 12 w 24"/>
                  <a:gd name="T11" fmla="*/ 0 h 24"/>
                  <a:gd name="T12" fmla="*/ 23 w 24"/>
                  <a:gd name="T13" fmla="*/ 9 h 24"/>
                  <a:gd name="T14" fmla="*/ 23 w 24"/>
                  <a:gd name="T15" fmla="*/ 18 h 24"/>
                  <a:gd name="T16" fmla="*/ 16 w 24"/>
                  <a:gd name="T17" fmla="*/ 24 h 24"/>
                  <a:gd name="T18" fmla="*/ 13 w 24"/>
                  <a:gd name="T19" fmla="*/ 24 h 24"/>
                  <a:gd name="T20" fmla="*/ 11 w 24"/>
                  <a:gd name="T21" fmla="*/ 9 h 24"/>
                  <a:gd name="T22" fmla="*/ 9 w 24"/>
                  <a:gd name="T23" fmla="*/ 10 h 24"/>
                  <a:gd name="T24" fmla="*/ 9 w 24"/>
                  <a:gd name="T25" fmla="*/ 14 h 24"/>
                  <a:gd name="T26" fmla="*/ 13 w 24"/>
                  <a:gd name="T27" fmla="*/ 16 h 24"/>
                  <a:gd name="T28" fmla="*/ 13 w 24"/>
                  <a:gd name="T29" fmla="*/ 16 h 24"/>
                  <a:gd name="T30" fmla="*/ 14 w 24"/>
                  <a:gd name="T31" fmla="*/ 16 h 24"/>
                  <a:gd name="T32" fmla="*/ 15 w 24"/>
                  <a:gd name="T33" fmla="*/ 15 h 24"/>
                  <a:gd name="T34" fmla="*/ 15 w 24"/>
                  <a:gd name="T35" fmla="*/ 11 h 24"/>
                  <a:gd name="T36" fmla="*/ 11 w 24"/>
                  <a:gd name="T3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3" y="24"/>
                    </a:moveTo>
                    <a:cubicBezTo>
                      <a:pt x="8" y="24"/>
                      <a:pt x="4" y="21"/>
                      <a:pt x="2" y="17"/>
                    </a:cubicBezTo>
                    <a:cubicBezTo>
                      <a:pt x="0" y="13"/>
                      <a:pt x="0" y="10"/>
                      <a:pt x="2" y="7"/>
                    </a:cubicBezTo>
                    <a:cubicBezTo>
                      <a:pt x="3" y="4"/>
                      <a:pt x="5" y="2"/>
                      <a:pt x="8" y="1"/>
                    </a:cubicBezTo>
                    <a:cubicBezTo>
                      <a:pt x="8" y="1"/>
                      <a:pt x="8" y="1"/>
                      <a:pt x="8" y="1"/>
                    </a:cubicBezTo>
                    <a:cubicBezTo>
                      <a:pt x="9" y="1"/>
                      <a:pt x="10" y="0"/>
                      <a:pt x="12" y="0"/>
                    </a:cubicBezTo>
                    <a:cubicBezTo>
                      <a:pt x="17" y="0"/>
                      <a:pt x="21" y="4"/>
                      <a:pt x="23" y="9"/>
                    </a:cubicBezTo>
                    <a:cubicBezTo>
                      <a:pt x="24" y="12"/>
                      <a:pt x="24" y="15"/>
                      <a:pt x="23" y="18"/>
                    </a:cubicBezTo>
                    <a:cubicBezTo>
                      <a:pt x="21" y="21"/>
                      <a:pt x="19" y="23"/>
                      <a:pt x="16" y="24"/>
                    </a:cubicBezTo>
                    <a:cubicBezTo>
                      <a:pt x="15" y="24"/>
                      <a:pt x="14" y="24"/>
                      <a:pt x="13" y="24"/>
                    </a:cubicBezTo>
                    <a:close/>
                    <a:moveTo>
                      <a:pt x="11" y="9"/>
                    </a:moveTo>
                    <a:cubicBezTo>
                      <a:pt x="10" y="9"/>
                      <a:pt x="9" y="10"/>
                      <a:pt x="9" y="10"/>
                    </a:cubicBezTo>
                    <a:cubicBezTo>
                      <a:pt x="9" y="11"/>
                      <a:pt x="9" y="12"/>
                      <a:pt x="9" y="14"/>
                    </a:cubicBezTo>
                    <a:cubicBezTo>
                      <a:pt x="10" y="15"/>
                      <a:pt x="12" y="16"/>
                      <a:pt x="13" y="16"/>
                    </a:cubicBezTo>
                    <a:cubicBezTo>
                      <a:pt x="13" y="16"/>
                      <a:pt x="13" y="16"/>
                      <a:pt x="13" y="16"/>
                    </a:cubicBezTo>
                    <a:cubicBezTo>
                      <a:pt x="14" y="16"/>
                      <a:pt x="14" y="16"/>
                      <a:pt x="14" y="16"/>
                    </a:cubicBezTo>
                    <a:cubicBezTo>
                      <a:pt x="15" y="16"/>
                      <a:pt x="15" y="15"/>
                      <a:pt x="15" y="15"/>
                    </a:cubicBezTo>
                    <a:cubicBezTo>
                      <a:pt x="16" y="14"/>
                      <a:pt x="16" y="12"/>
                      <a:pt x="15" y="11"/>
                    </a:cubicBezTo>
                    <a:cubicBezTo>
                      <a:pt x="15" y="9"/>
                      <a:pt x="13" y="8"/>
                      <a:pt x="1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8" name="Freeform 545"/>
              <p:cNvSpPr>
                <a:spLocks noEditPoints="1"/>
              </p:cNvSpPr>
              <p:nvPr/>
            </p:nvSpPr>
            <p:spPr bwMode="auto">
              <a:xfrm>
                <a:off x="-4573588" y="2463800"/>
                <a:ext cx="53975" cy="52388"/>
              </a:xfrm>
              <a:custGeom>
                <a:avLst/>
                <a:gdLst>
                  <a:gd name="T0" fmla="*/ 12 w 25"/>
                  <a:gd name="T1" fmla="*/ 24 h 24"/>
                  <a:gd name="T2" fmla="*/ 1 w 25"/>
                  <a:gd name="T3" fmla="*/ 15 h 24"/>
                  <a:gd name="T4" fmla="*/ 2 w 25"/>
                  <a:gd name="T5" fmla="*/ 6 h 24"/>
                  <a:gd name="T6" fmla="*/ 8 w 25"/>
                  <a:gd name="T7" fmla="*/ 0 h 24"/>
                  <a:gd name="T8" fmla="*/ 12 w 25"/>
                  <a:gd name="T9" fmla="*/ 0 h 24"/>
                  <a:gd name="T10" fmla="*/ 23 w 25"/>
                  <a:gd name="T11" fmla="*/ 9 h 24"/>
                  <a:gd name="T12" fmla="*/ 16 w 25"/>
                  <a:gd name="T13" fmla="*/ 23 h 24"/>
                  <a:gd name="T14" fmla="*/ 12 w 25"/>
                  <a:gd name="T15" fmla="*/ 24 h 24"/>
                  <a:gd name="T16" fmla="*/ 12 w 25"/>
                  <a:gd name="T17" fmla="*/ 8 h 24"/>
                  <a:gd name="T18" fmla="*/ 11 w 25"/>
                  <a:gd name="T19" fmla="*/ 8 h 24"/>
                  <a:gd name="T20" fmla="*/ 9 w 25"/>
                  <a:gd name="T21" fmla="*/ 9 h 24"/>
                  <a:gd name="T22" fmla="*/ 9 w 25"/>
                  <a:gd name="T23" fmla="*/ 13 h 24"/>
                  <a:gd name="T24" fmla="*/ 12 w 25"/>
                  <a:gd name="T25" fmla="*/ 16 h 24"/>
                  <a:gd name="T26" fmla="*/ 13 w 25"/>
                  <a:gd name="T27" fmla="*/ 16 h 24"/>
                  <a:gd name="T28" fmla="*/ 15 w 25"/>
                  <a:gd name="T29" fmla="*/ 11 h 24"/>
                  <a:gd name="T30" fmla="*/ 12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7" y="24"/>
                      <a:pt x="3" y="20"/>
                      <a:pt x="1" y="15"/>
                    </a:cubicBezTo>
                    <a:cubicBezTo>
                      <a:pt x="0" y="12"/>
                      <a:pt x="0" y="9"/>
                      <a:pt x="2" y="6"/>
                    </a:cubicBezTo>
                    <a:cubicBezTo>
                      <a:pt x="3" y="3"/>
                      <a:pt x="5" y="1"/>
                      <a:pt x="8" y="0"/>
                    </a:cubicBezTo>
                    <a:cubicBezTo>
                      <a:pt x="9" y="0"/>
                      <a:pt x="10" y="0"/>
                      <a:pt x="12" y="0"/>
                    </a:cubicBezTo>
                    <a:cubicBezTo>
                      <a:pt x="17" y="0"/>
                      <a:pt x="21" y="3"/>
                      <a:pt x="23" y="9"/>
                    </a:cubicBezTo>
                    <a:cubicBezTo>
                      <a:pt x="25" y="15"/>
                      <a:pt x="22" y="21"/>
                      <a:pt x="16" y="23"/>
                    </a:cubicBezTo>
                    <a:cubicBezTo>
                      <a:pt x="15" y="24"/>
                      <a:pt x="14" y="24"/>
                      <a:pt x="12" y="24"/>
                    </a:cubicBezTo>
                    <a:close/>
                    <a:moveTo>
                      <a:pt x="12" y="8"/>
                    </a:moveTo>
                    <a:cubicBezTo>
                      <a:pt x="11" y="8"/>
                      <a:pt x="11" y="8"/>
                      <a:pt x="11" y="8"/>
                    </a:cubicBezTo>
                    <a:cubicBezTo>
                      <a:pt x="10" y="8"/>
                      <a:pt x="9" y="9"/>
                      <a:pt x="9" y="9"/>
                    </a:cubicBezTo>
                    <a:cubicBezTo>
                      <a:pt x="9" y="10"/>
                      <a:pt x="9" y="12"/>
                      <a:pt x="9" y="13"/>
                    </a:cubicBezTo>
                    <a:cubicBezTo>
                      <a:pt x="10" y="15"/>
                      <a:pt x="11" y="16"/>
                      <a:pt x="12" y="16"/>
                    </a:cubicBezTo>
                    <a:cubicBezTo>
                      <a:pt x="13" y="16"/>
                      <a:pt x="13" y="16"/>
                      <a:pt x="13" y="16"/>
                    </a:cubicBezTo>
                    <a:cubicBezTo>
                      <a:pt x="15" y="15"/>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9" name="Freeform 546"/>
              <p:cNvSpPr>
                <a:spLocks noEditPoints="1"/>
              </p:cNvSpPr>
              <p:nvPr/>
            </p:nvSpPr>
            <p:spPr bwMode="auto">
              <a:xfrm>
                <a:off x="-4543425" y="2455863"/>
                <a:ext cx="50800" cy="50800"/>
              </a:xfrm>
              <a:custGeom>
                <a:avLst/>
                <a:gdLst>
                  <a:gd name="T0" fmla="*/ 12 w 24"/>
                  <a:gd name="T1" fmla="*/ 24 h 24"/>
                  <a:gd name="T2" fmla="*/ 1 w 24"/>
                  <a:gd name="T3" fmla="*/ 15 h 24"/>
                  <a:gd name="T4" fmla="*/ 2 w 24"/>
                  <a:gd name="T5" fmla="*/ 5 h 24"/>
                  <a:gd name="T6" fmla="*/ 9 w 24"/>
                  <a:gd name="T7" fmla="*/ 0 h 24"/>
                  <a:gd name="T8" fmla="*/ 12 w 24"/>
                  <a:gd name="T9" fmla="*/ 0 h 24"/>
                  <a:gd name="T10" fmla="*/ 18 w 24"/>
                  <a:gd name="T11" fmla="*/ 1 h 24"/>
                  <a:gd name="T12" fmla="*/ 23 w 24"/>
                  <a:gd name="T13" fmla="*/ 9 h 24"/>
                  <a:gd name="T14" fmla="*/ 22 w 24"/>
                  <a:gd name="T15" fmla="*/ 18 h 24"/>
                  <a:gd name="T16" fmla="*/ 15 w 24"/>
                  <a:gd name="T17" fmla="*/ 23 h 24"/>
                  <a:gd name="T18" fmla="*/ 12 w 24"/>
                  <a:gd name="T19" fmla="*/ 24 h 24"/>
                  <a:gd name="T20" fmla="*/ 12 w 24"/>
                  <a:gd name="T21" fmla="*/ 8 h 24"/>
                  <a:gd name="T22" fmla="*/ 11 w 24"/>
                  <a:gd name="T23" fmla="*/ 8 h 24"/>
                  <a:gd name="T24" fmla="*/ 9 w 24"/>
                  <a:gd name="T25" fmla="*/ 9 h 24"/>
                  <a:gd name="T26" fmla="*/ 9 w 24"/>
                  <a:gd name="T27" fmla="*/ 13 h 24"/>
                  <a:gd name="T28" fmla="*/ 12 w 24"/>
                  <a:gd name="T29" fmla="*/ 16 h 24"/>
                  <a:gd name="T30" fmla="*/ 13 w 24"/>
                  <a:gd name="T31" fmla="*/ 16 h 24"/>
                  <a:gd name="T32" fmla="*/ 15 w 24"/>
                  <a:gd name="T33" fmla="*/ 14 h 24"/>
                  <a:gd name="T34" fmla="*/ 15 w 24"/>
                  <a:gd name="T35" fmla="*/ 11 h 24"/>
                  <a:gd name="T36" fmla="*/ 13 w 24"/>
                  <a:gd name="T37" fmla="*/ 8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7" y="24"/>
                      <a:pt x="3" y="20"/>
                      <a:pt x="1" y="15"/>
                    </a:cubicBezTo>
                    <a:cubicBezTo>
                      <a:pt x="0" y="12"/>
                      <a:pt x="1" y="8"/>
                      <a:pt x="2" y="5"/>
                    </a:cubicBezTo>
                    <a:cubicBezTo>
                      <a:pt x="4" y="3"/>
                      <a:pt x="6" y="1"/>
                      <a:pt x="9" y="0"/>
                    </a:cubicBezTo>
                    <a:cubicBezTo>
                      <a:pt x="10" y="0"/>
                      <a:pt x="11" y="0"/>
                      <a:pt x="12" y="0"/>
                    </a:cubicBezTo>
                    <a:cubicBezTo>
                      <a:pt x="14" y="0"/>
                      <a:pt x="16" y="0"/>
                      <a:pt x="18" y="1"/>
                    </a:cubicBezTo>
                    <a:cubicBezTo>
                      <a:pt x="20" y="3"/>
                      <a:pt x="22" y="6"/>
                      <a:pt x="23" y="9"/>
                    </a:cubicBezTo>
                    <a:cubicBezTo>
                      <a:pt x="24" y="12"/>
                      <a:pt x="23" y="15"/>
                      <a:pt x="22" y="18"/>
                    </a:cubicBezTo>
                    <a:cubicBezTo>
                      <a:pt x="21" y="20"/>
                      <a:pt x="18" y="22"/>
                      <a:pt x="15" y="23"/>
                    </a:cubicBezTo>
                    <a:cubicBezTo>
                      <a:pt x="14" y="24"/>
                      <a:pt x="13" y="24"/>
                      <a:pt x="12" y="24"/>
                    </a:cubicBezTo>
                    <a:close/>
                    <a:moveTo>
                      <a:pt x="12" y="8"/>
                    </a:moveTo>
                    <a:cubicBezTo>
                      <a:pt x="11" y="8"/>
                      <a:pt x="11" y="8"/>
                      <a:pt x="11" y="8"/>
                    </a:cubicBezTo>
                    <a:cubicBezTo>
                      <a:pt x="10" y="8"/>
                      <a:pt x="9" y="9"/>
                      <a:pt x="9" y="9"/>
                    </a:cubicBezTo>
                    <a:cubicBezTo>
                      <a:pt x="9" y="10"/>
                      <a:pt x="9" y="11"/>
                      <a:pt x="9" y="13"/>
                    </a:cubicBezTo>
                    <a:cubicBezTo>
                      <a:pt x="9" y="15"/>
                      <a:pt x="11" y="16"/>
                      <a:pt x="12" y="16"/>
                    </a:cubicBezTo>
                    <a:cubicBezTo>
                      <a:pt x="13" y="16"/>
                      <a:pt x="13" y="16"/>
                      <a:pt x="13" y="16"/>
                    </a:cubicBezTo>
                    <a:cubicBezTo>
                      <a:pt x="14" y="15"/>
                      <a:pt x="14" y="15"/>
                      <a:pt x="15" y="14"/>
                    </a:cubicBezTo>
                    <a:cubicBezTo>
                      <a:pt x="15" y="13"/>
                      <a:pt x="15" y="12"/>
                      <a:pt x="15" y="11"/>
                    </a:cubicBezTo>
                    <a:cubicBezTo>
                      <a:pt x="15" y="10"/>
                      <a:pt x="14"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0" name="Freeform 547"/>
              <p:cNvSpPr>
                <a:spLocks noEditPoints="1"/>
              </p:cNvSpPr>
              <p:nvPr/>
            </p:nvSpPr>
            <p:spPr bwMode="auto">
              <a:xfrm>
                <a:off x="-4697413" y="2478088"/>
                <a:ext cx="53975" cy="50800"/>
              </a:xfrm>
              <a:custGeom>
                <a:avLst/>
                <a:gdLst>
                  <a:gd name="T0" fmla="*/ 12 w 25"/>
                  <a:gd name="T1" fmla="*/ 24 h 24"/>
                  <a:gd name="T2" fmla="*/ 2 w 25"/>
                  <a:gd name="T3" fmla="*/ 17 h 24"/>
                  <a:gd name="T4" fmla="*/ 1 w 25"/>
                  <a:gd name="T5" fmla="*/ 8 h 24"/>
                  <a:gd name="T6" fmla="*/ 6 w 25"/>
                  <a:gd name="T7" fmla="*/ 1 h 24"/>
                  <a:gd name="T8" fmla="*/ 12 w 25"/>
                  <a:gd name="T9" fmla="*/ 0 h 24"/>
                  <a:gd name="T10" fmla="*/ 22 w 25"/>
                  <a:gd name="T11" fmla="*/ 7 h 24"/>
                  <a:gd name="T12" fmla="*/ 17 w 25"/>
                  <a:gd name="T13" fmla="*/ 23 h 24"/>
                  <a:gd name="T14" fmla="*/ 12 w 25"/>
                  <a:gd name="T15" fmla="*/ 24 h 24"/>
                  <a:gd name="T16" fmla="*/ 12 w 25"/>
                  <a:gd name="T17" fmla="*/ 8 h 24"/>
                  <a:gd name="T18" fmla="*/ 10 w 25"/>
                  <a:gd name="T19" fmla="*/ 8 h 24"/>
                  <a:gd name="T20" fmla="*/ 8 w 25"/>
                  <a:gd name="T21" fmla="*/ 10 h 24"/>
                  <a:gd name="T22" fmla="*/ 9 w 25"/>
                  <a:gd name="T23" fmla="*/ 13 h 24"/>
                  <a:gd name="T24" fmla="*/ 14 w 25"/>
                  <a:gd name="T25" fmla="*/ 15 h 24"/>
                  <a:gd name="T26" fmla="*/ 15 w 25"/>
                  <a:gd name="T27" fmla="*/ 10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8" y="24"/>
                      <a:pt x="4" y="21"/>
                      <a:pt x="2" y="17"/>
                    </a:cubicBezTo>
                    <a:cubicBezTo>
                      <a:pt x="0" y="14"/>
                      <a:pt x="0" y="11"/>
                      <a:pt x="1" y="8"/>
                    </a:cubicBezTo>
                    <a:cubicBezTo>
                      <a:pt x="1" y="5"/>
                      <a:pt x="4" y="2"/>
                      <a:pt x="6" y="1"/>
                    </a:cubicBezTo>
                    <a:cubicBezTo>
                      <a:pt x="8" y="0"/>
                      <a:pt x="10" y="0"/>
                      <a:pt x="12" y="0"/>
                    </a:cubicBezTo>
                    <a:cubicBezTo>
                      <a:pt x="16" y="0"/>
                      <a:pt x="20" y="2"/>
                      <a:pt x="22" y="7"/>
                    </a:cubicBezTo>
                    <a:cubicBezTo>
                      <a:pt x="25" y="13"/>
                      <a:pt x="23" y="20"/>
                      <a:pt x="17" y="23"/>
                    </a:cubicBezTo>
                    <a:cubicBezTo>
                      <a:pt x="16" y="23"/>
                      <a:pt x="14" y="24"/>
                      <a:pt x="12" y="24"/>
                    </a:cubicBezTo>
                    <a:close/>
                    <a:moveTo>
                      <a:pt x="12" y="8"/>
                    </a:moveTo>
                    <a:cubicBezTo>
                      <a:pt x="11" y="8"/>
                      <a:pt x="11" y="8"/>
                      <a:pt x="10" y="8"/>
                    </a:cubicBezTo>
                    <a:cubicBezTo>
                      <a:pt x="9" y="9"/>
                      <a:pt x="9" y="9"/>
                      <a:pt x="8" y="10"/>
                    </a:cubicBezTo>
                    <a:cubicBezTo>
                      <a:pt x="8" y="11"/>
                      <a:pt x="8" y="12"/>
                      <a:pt x="9" y="13"/>
                    </a:cubicBezTo>
                    <a:cubicBezTo>
                      <a:pt x="10" y="15"/>
                      <a:pt x="12" y="16"/>
                      <a:pt x="14" y="15"/>
                    </a:cubicBezTo>
                    <a:cubicBezTo>
                      <a:pt x="15" y="15"/>
                      <a:pt x="16" y="12"/>
                      <a:pt x="15" y="10"/>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1" name="Freeform 548"/>
              <p:cNvSpPr>
                <a:spLocks noEditPoints="1"/>
              </p:cNvSpPr>
              <p:nvPr/>
            </p:nvSpPr>
            <p:spPr bwMode="auto">
              <a:xfrm>
                <a:off x="-4668838" y="2462213"/>
                <a:ext cx="55563" cy="52388"/>
              </a:xfrm>
              <a:custGeom>
                <a:avLst/>
                <a:gdLst>
                  <a:gd name="T0" fmla="*/ 13 w 26"/>
                  <a:gd name="T1" fmla="*/ 24 h 24"/>
                  <a:gd name="T2" fmla="*/ 2 w 26"/>
                  <a:gd name="T3" fmla="*/ 17 h 24"/>
                  <a:gd name="T4" fmla="*/ 2 w 26"/>
                  <a:gd name="T5" fmla="*/ 8 h 24"/>
                  <a:gd name="T6" fmla="*/ 8 w 26"/>
                  <a:gd name="T7" fmla="*/ 1 h 24"/>
                  <a:gd name="T8" fmla="*/ 12 w 26"/>
                  <a:gd name="T9" fmla="*/ 0 h 24"/>
                  <a:gd name="T10" fmla="*/ 23 w 26"/>
                  <a:gd name="T11" fmla="*/ 7 h 24"/>
                  <a:gd name="T12" fmla="*/ 18 w 26"/>
                  <a:gd name="T13" fmla="*/ 23 h 24"/>
                  <a:gd name="T14" fmla="*/ 13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0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9" y="24"/>
                      <a:pt x="4" y="21"/>
                      <a:pt x="2" y="17"/>
                    </a:cubicBezTo>
                    <a:cubicBezTo>
                      <a:pt x="1" y="14"/>
                      <a:pt x="0" y="11"/>
                      <a:pt x="2" y="8"/>
                    </a:cubicBezTo>
                    <a:cubicBezTo>
                      <a:pt x="3" y="5"/>
                      <a:pt x="5" y="2"/>
                      <a:pt x="8" y="1"/>
                    </a:cubicBezTo>
                    <a:cubicBezTo>
                      <a:pt x="9" y="0"/>
                      <a:pt x="11" y="0"/>
                      <a:pt x="12" y="0"/>
                    </a:cubicBezTo>
                    <a:cubicBezTo>
                      <a:pt x="17" y="0"/>
                      <a:pt x="22" y="3"/>
                      <a:pt x="23" y="7"/>
                    </a:cubicBezTo>
                    <a:cubicBezTo>
                      <a:pt x="26" y="13"/>
                      <a:pt x="23" y="21"/>
                      <a:pt x="18" y="23"/>
                    </a:cubicBezTo>
                    <a:cubicBezTo>
                      <a:pt x="16" y="24"/>
                      <a:pt x="15" y="24"/>
                      <a:pt x="13" y="24"/>
                    </a:cubicBezTo>
                    <a:close/>
                    <a:moveTo>
                      <a:pt x="12" y="8"/>
                    </a:moveTo>
                    <a:cubicBezTo>
                      <a:pt x="12" y="8"/>
                      <a:pt x="11" y="8"/>
                      <a:pt x="11" y="8"/>
                    </a:cubicBezTo>
                    <a:cubicBezTo>
                      <a:pt x="10" y="9"/>
                      <a:pt x="9" y="9"/>
                      <a:pt x="9" y="10"/>
                    </a:cubicBezTo>
                    <a:cubicBezTo>
                      <a:pt x="9" y="11"/>
                      <a:pt x="9" y="12"/>
                      <a:pt x="9" y="13"/>
                    </a:cubicBezTo>
                    <a:cubicBezTo>
                      <a:pt x="10" y="15"/>
                      <a:pt x="13" y="17"/>
                      <a:pt x="14" y="16"/>
                    </a:cubicBezTo>
                    <a:cubicBezTo>
                      <a:pt x="16" y="15"/>
                      <a:pt x="17" y="13"/>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2" name="Freeform 549"/>
              <p:cNvSpPr>
                <a:spLocks noEditPoints="1"/>
              </p:cNvSpPr>
              <p:nvPr/>
            </p:nvSpPr>
            <p:spPr bwMode="auto">
              <a:xfrm>
                <a:off x="-4637088" y="2449513"/>
                <a:ext cx="53975" cy="50800"/>
              </a:xfrm>
              <a:custGeom>
                <a:avLst/>
                <a:gdLst>
                  <a:gd name="T0" fmla="*/ 12 w 25"/>
                  <a:gd name="T1" fmla="*/ 24 h 24"/>
                  <a:gd name="T2" fmla="*/ 7 w 25"/>
                  <a:gd name="T3" fmla="*/ 23 h 24"/>
                  <a:gd name="T4" fmla="*/ 1 w 25"/>
                  <a:gd name="T5" fmla="*/ 17 h 24"/>
                  <a:gd name="T6" fmla="*/ 1 w 25"/>
                  <a:gd name="T7" fmla="*/ 7 h 24"/>
                  <a:gd name="T8" fmla="*/ 7 w 25"/>
                  <a:gd name="T9" fmla="*/ 1 h 24"/>
                  <a:gd name="T10" fmla="*/ 12 w 25"/>
                  <a:gd name="T11" fmla="*/ 0 h 24"/>
                  <a:gd name="T12" fmla="*/ 23 w 25"/>
                  <a:gd name="T13" fmla="*/ 8 h 24"/>
                  <a:gd name="T14" fmla="*/ 16 w 25"/>
                  <a:gd name="T15" fmla="*/ 23 h 24"/>
                  <a:gd name="T16" fmla="*/ 12 w 25"/>
                  <a:gd name="T17" fmla="*/ 24 h 24"/>
                  <a:gd name="T18" fmla="*/ 12 w 25"/>
                  <a:gd name="T19" fmla="*/ 8 h 24"/>
                  <a:gd name="T20" fmla="*/ 10 w 25"/>
                  <a:gd name="T21" fmla="*/ 8 h 24"/>
                  <a:gd name="T22" fmla="*/ 8 w 25"/>
                  <a:gd name="T23" fmla="*/ 10 h 24"/>
                  <a:gd name="T24" fmla="*/ 8 w 25"/>
                  <a:gd name="T25" fmla="*/ 13 h 24"/>
                  <a:gd name="T26" fmla="*/ 11 w 25"/>
                  <a:gd name="T27" fmla="*/ 16 h 24"/>
                  <a:gd name="T28" fmla="*/ 13 w 25"/>
                  <a:gd name="T29" fmla="*/ 16 h 24"/>
                  <a:gd name="T30" fmla="*/ 15 w 25"/>
                  <a:gd name="T31" fmla="*/ 11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1" y="24"/>
                      <a:pt x="9" y="24"/>
                      <a:pt x="7" y="23"/>
                    </a:cubicBezTo>
                    <a:cubicBezTo>
                      <a:pt x="4" y="22"/>
                      <a:pt x="2" y="19"/>
                      <a:pt x="1" y="17"/>
                    </a:cubicBezTo>
                    <a:cubicBezTo>
                      <a:pt x="0" y="14"/>
                      <a:pt x="0" y="10"/>
                      <a:pt x="1" y="7"/>
                    </a:cubicBezTo>
                    <a:cubicBezTo>
                      <a:pt x="2" y="4"/>
                      <a:pt x="4" y="2"/>
                      <a:pt x="7" y="1"/>
                    </a:cubicBezTo>
                    <a:cubicBezTo>
                      <a:pt x="9" y="0"/>
                      <a:pt x="10" y="0"/>
                      <a:pt x="12" y="0"/>
                    </a:cubicBezTo>
                    <a:cubicBezTo>
                      <a:pt x="16" y="0"/>
                      <a:pt x="21" y="3"/>
                      <a:pt x="23" y="8"/>
                    </a:cubicBezTo>
                    <a:cubicBezTo>
                      <a:pt x="25" y="14"/>
                      <a:pt x="22" y="21"/>
                      <a:pt x="16" y="23"/>
                    </a:cubicBezTo>
                    <a:cubicBezTo>
                      <a:pt x="15" y="24"/>
                      <a:pt x="14" y="24"/>
                      <a:pt x="12" y="24"/>
                    </a:cubicBezTo>
                    <a:close/>
                    <a:moveTo>
                      <a:pt x="12" y="8"/>
                    </a:moveTo>
                    <a:cubicBezTo>
                      <a:pt x="11" y="8"/>
                      <a:pt x="11" y="8"/>
                      <a:pt x="10" y="8"/>
                    </a:cubicBezTo>
                    <a:cubicBezTo>
                      <a:pt x="9" y="9"/>
                      <a:pt x="9" y="9"/>
                      <a:pt x="8" y="10"/>
                    </a:cubicBezTo>
                    <a:cubicBezTo>
                      <a:pt x="8" y="11"/>
                      <a:pt x="8" y="12"/>
                      <a:pt x="8" y="13"/>
                    </a:cubicBezTo>
                    <a:cubicBezTo>
                      <a:pt x="9" y="14"/>
                      <a:pt x="10" y="15"/>
                      <a:pt x="11" y="16"/>
                    </a:cubicBezTo>
                    <a:cubicBezTo>
                      <a:pt x="12" y="16"/>
                      <a:pt x="13" y="16"/>
                      <a:pt x="13" y="16"/>
                    </a:cubicBezTo>
                    <a:cubicBezTo>
                      <a:pt x="15" y="15"/>
                      <a:pt x="16" y="13"/>
                      <a:pt x="15" y="11"/>
                    </a:cubicBezTo>
                    <a:cubicBezTo>
                      <a:pt x="15"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3" name="Freeform 550"/>
              <p:cNvSpPr>
                <a:spLocks noEditPoints="1"/>
              </p:cNvSpPr>
              <p:nvPr/>
            </p:nvSpPr>
            <p:spPr bwMode="auto">
              <a:xfrm>
                <a:off x="-4606925" y="2438400"/>
                <a:ext cx="53975" cy="52388"/>
              </a:xfrm>
              <a:custGeom>
                <a:avLst/>
                <a:gdLst>
                  <a:gd name="T0" fmla="*/ 13 w 25"/>
                  <a:gd name="T1" fmla="*/ 24 h 24"/>
                  <a:gd name="T2" fmla="*/ 7 w 25"/>
                  <a:gd name="T3" fmla="*/ 22 h 24"/>
                  <a:gd name="T4" fmla="*/ 1 w 25"/>
                  <a:gd name="T5" fmla="*/ 16 h 24"/>
                  <a:gd name="T6" fmla="*/ 1 w 25"/>
                  <a:gd name="T7" fmla="*/ 6 h 24"/>
                  <a:gd name="T8" fmla="*/ 8 w 25"/>
                  <a:gd name="T9" fmla="*/ 0 h 24"/>
                  <a:gd name="T10" fmla="*/ 12 w 25"/>
                  <a:gd name="T11" fmla="*/ 0 h 24"/>
                  <a:gd name="T12" fmla="*/ 23 w 25"/>
                  <a:gd name="T13" fmla="*/ 8 h 24"/>
                  <a:gd name="T14" fmla="*/ 16 w 25"/>
                  <a:gd name="T15" fmla="*/ 23 h 24"/>
                  <a:gd name="T16" fmla="*/ 13 w 25"/>
                  <a:gd name="T17" fmla="*/ 24 h 24"/>
                  <a:gd name="T18" fmla="*/ 12 w 25"/>
                  <a:gd name="T19" fmla="*/ 8 h 24"/>
                  <a:gd name="T20" fmla="*/ 11 w 25"/>
                  <a:gd name="T21" fmla="*/ 8 h 24"/>
                  <a:gd name="T22" fmla="*/ 9 w 25"/>
                  <a:gd name="T23" fmla="*/ 10 h 24"/>
                  <a:gd name="T24" fmla="*/ 9 w 25"/>
                  <a:gd name="T25" fmla="*/ 13 h 24"/>
                  <a:gd name="T26" fmla="*/ 11 w 25"/>
                  <a:gd name="T27" fmla="*/ 15 h 24"/>
                  <a:gd name="T28" fmla="*/ 13 w 25"/>
                  <a:gd name="T29" fmla="*/ 15 h 24"/>
                  <a:gd name="T30" fmla="*/ 16 w 25"/>
                  <a:gd name="T31" fmla="*/ 10 h 24"/>
                  <a:gd name="T32" fmla="*/ 12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1" y="24"/>
                      <a:pt x="9" y="23"/>
                      <a:pt x="7" y="22"/>
                    </a:cubicBezTo>
                    <a:cubicBezTo>
                      <a:pt x="4" y="21"/>
                      <a:pt x="2" y="19"/>
                      <a:pt x="1" y="16"/>
                    </a:cubicBezTo>
                    <a:cubicBezTo>
                      <a:pt x="0" y="13"/>
                      <a:pt x="0" y="9"/>
                      <a:pt x="1" y="6"/>
                    </a:cubicBezTo>
                    <a:cubicBezTo>
                      <a:pt x="3" y="3"/>
                      <a:pt x="5" y="1"/>
                      <a:pt x="8" y="0"/>
                    </a:cubicBezTo>
                    <a:cubicBezTo>
                      <a:pt x="9" y="0"/>
                      <a:pt x="11" y="0"/>
                      <a:pt x="12" y="0"/>
                    </a:cubicBezTo>
                    <a:cubicBezTo>
                      <a:pt x="17" y="0"/>
                      <a:pt x="22" y="3"/>
                      <a:pt x="23" y="8"/>
                    </a:cubicBezTo>
                    <a:cubicBezTo>
                      <a:pt x="25" y="14"/>
                      <a:pt x="22" y="21"/>
                      <a:pt x="16" y="23"/>
                    </a:cubicBezTo>
                    <a:cubicBezTo>
                      <a:pt x="15" y="23"/>
                      <a:pt x="14" y="24"/>
                      <a:pt x="13" y="24"/>
                    </a:cubicBezTo>
                    <a:close/>
                    <a:moveTo>
                      <a:pt x="12" y="8"/>
                    </a:moveTo>
                    <a:cubicBezTo>
                      <a:pt x="11" y="8"/>
                      <a:pt x="11" y="8"/>
                      <a:pt x="11" y="8"/>
                    </a:cubicBezTo>
                    <a:cubicBezTo>
                      <a:pt x="10" y="8"/>
                      <a:pt x="9" y="9"/>
                      <a:pt x="9" y="10"/>
                    </a:cubicBezTo>
                    <a:cubicBezTo>
                      <a:pt x="8" y="11"/>
                      <a:pt x="8" y="12"/>
                      <a:pt x="9" y="13"/>
                    </a:cubicBezTo>
                    <a:cubicBezTo>
                      <a:pt x="9" y="14"/>
                      <a:pt x="10" y="15"/>
                      <a:pt x="11" y="15"/>
                    </a:cubicBezTo>
                    <a:cubicBezTo>
                      <a:pt x="12" y="16"/>
                      <a:pt x="13" y="16"/>
                      <a:pt x="13" y="15"/>
                    </a:cubicBezTo>
                    <a:cubicBezTo>
                      <a:pt x="15" y="15"/>
                      <a:pt x="16" y="13"/>
                      <a:pt x="16" y="10"/>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4" name="Freeform 551"/>
              <p:cNvSpPr>
                <a:spLocks noEditPoints="1"/>
              </p:cNvSpPr>
              <p:nvPr/>
            </p:nvSpPr>
            <p:spPr bwMode="auto">
              <a:xfrm>
                <a:off x="-4576763" y="2427288"/>
                <a:ext cx="57150" cy="52388"/>
              </a:xfrm>
              <a:custGeom>
                <a:avLst/>
                <a:gdLst>
                  <a:gd name="T0" fmla="*/ 13 w 26"/>
                  <a:gd name="T1" fmla="*/ 24 h 24"/>
                  <a:gd name="T2" fmla="*/ 2 w 26"/>
                  <a:gd name="T3" fmla="*/ 15 h 24"/>
                  <a:gd name="T4" fmla="*/ 2 w 26"/>
                  <a:gd name="T5" fmla="*/ 6 h 24"/>
                  <a:gd name="T6" fmla="*/ 9 w 26"/>
                  <a:gd name="T7" fmla="*/ 0 h 24"/>
                  <a:gd name="T8" fmla="*/ 12 w 26"/>
                  <a:gd name="T9" fmla="*/ 0 h 24"/>
                  <a:gd name="T10" fmla="*/ 24 w 26"/>
                  <a:gd name="T11" fmla="*/ 9 h 24"/>
                  <a:gd name="T12" fmla="*/ 16 w 26"/>
                  <a:gd name="T13" fmla="*/ 24 h 24"/>
                  <a:gd name="T14" fmla="*/ 13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1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3" y="21"/>
                      <a:pt x="2" y="15"/>
                    </a:cubicBezTo>
                    <a:cubicBezTo>
                      <a:pt x="0" y="12"/>
                      <a:pt x="1" y="9"/>
                      <a:pt x="2" y="6"/>
                    </a:cubicBezTo>
                    <a:cubicBezTo>
                      <a:pt x="4" y="3"/>
                      <a:pt x="6" y="1"/>
                      <a:pt x="9" y="0"/>
                    </a:cubicBezTo>
                    <a:cubicBezTo>
                      <a:pt x="10" y="0"/>
                      <a:pt x="11" y="0"/>
                      <a:pt x="12" y="0"/>
                    </a:cubicBezTo>
                    <a:cubicBezTo>
                      <a:pt x="18" y="0"/>
                      <a:pt x="23" y="3"/>
                      <a:pt x="24" y="9"/>
                    </a:cubicBezTo>
                    <a:cubicBezTo>
                      <a:pt x="26" y="15"/>
                      <a:pt x="22" y="22"/>
                      <a:pt x="16" y="24"/>
                    </a:cubicBezTo>
                    <a:cubicBezTo>
                      <a:pt x="15" y="24"/>
                      <a:pt x="14" y="24"/>
                      <a:pt x="13" y="24"/>
                    </a:cubicBezTo>
                    <a:close/>
                    <a:moveTo>
                      <a:pt x="12" y="8"/>
                    </a:moveTo>
                    <a:cubicBezTo>
                      <a:pt x="11" y="8"/>
                      <a:pt x="11" y="8"/>
                      <a:pt x="11" y="8"/>
                    </a:cubicBezTo>
                    <a:cubicBezTo>
                      <a:pt x="10" y="8"/>
                      <a:pt x="10" y="9"/>
                      <a:pt x="9" y="10"/>
                    </a:cubicBezTo>
                    <a:cubicBezTo>
                      <a:pt x="9" y="11"/>
                      <a:pt x="9" y="12"/>
                      <a:pt x="9" y="13"/>
                    </a:cubicBezTo>
                    <a:cubicBezTo>
                      <a:pt x="10" y="15"/>
                      <a:pt x="12" y="16"/>
                      <a:pt x="14" y="16"/>
                    </a:cubicBezTo>
                    <a:cubicBezTo>
                      <a:pt x="16" y="15"/>
                      <a:pt x="17" y="13"/>
                      <a:pt x="16" y="11"/>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5" name="Freeform 552"/>
              <p:cNvSpPr>
                <a:spLocks noEditPoints="1"/>
              </p:cNvSpPr>
              <p:nvPr/>
            </p:nvSpPr>
            <p:spPr bwMode="auto">
              <a:xfrm>
                <a:off x="-4699000" y="2438400"/>
                <a:ext cx="55563" cy="52388"/>
              </a:xfrm>
              <a:custGeom>
                <a:avLst/>
                <a:gdLst>
                  <a:gd name="T0" fmla="*/ 13 w 26"/>
                  <a:gd name="T1" fmla="*/ 24 h 24"/>
                  <a:gd name="T2" fmla="*/ 2 w 26"/>
                  <a:gd name="T3" fmla="*/ 17 h 24"/>
                  <a:gd name="T4" fmla="*/ 1 w 26"/>
                  <a:gd name="T5" fmla="*/ 8 h 24"/>
                  <a:gd name="T6" fmla="*/ 7 w 26"/>
                  <a:gd name="T7" fmla="*/ 1 h 24"/>
                  <a:gd name="T8" fmla="*/ 13 w 26"/>
                  <a:gd name="T9" fmla="*/ 0 h 24"/>
                  <a:gd name="T10" fmla="*/ 24 w 26"/>
                  <a:gd name="T11" fmla="*/ 7 h 24"/>
                  <a:gd name="T12" fmla="*/ 18 w 26"/>
                  <a:gd name="T13" fmla="*/ 23 h 24"/>
                  <a:gd name="T14" fmla="*/ 13 w 26"/>
                  <a:gd name="T15" fmla="*/ 24 h 24"/>
                  <a:gd name="T16" fmla="*/ 13 w 26"/>
                  <a:gd name="T17" fmla="*/ 8 h 24"/>
                  <a:gd name="T18" fmla="*/ 11 w 26"/>
                  <a:gd name="T19" fmla="*/ 8 h 24"/>
                  <a:gd name="T20" fmla="*/ 9 w 26"/>
                  <a:gd name="T21" fmla="*/ 10 h 24"/>
                  <a:gd name="T22" fmla="*/ 9 w 26"/>
                  <a:gd name="T23" fmla="*/ 13 h 24"/>
                  <a:gd name="T24" fmla="*/ 14 w 26"/>
                  <a:gd name="T25" fmla="*/ 15 h 24"/>
                  <a:gd name="T26" fmla="*/ 16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4" y="21"/>
                      <a:pt x="2" y="17"/>
                    </a:cubicBezTo>
                    <a:cubicBezTo>
                      <a:pt x="0" y="14"/>
                      <a:pt x="0" y="11"/>
                      <a:pt x="1" y="8"/>
                    </a:cubicBezTo>
                    <a:cubicBezTo>
                      <a:pt x="2" y="5"/>
                      <a:pt x="4" y="2"/>
                      <a:pt x="7" y="1"/>
                    </a:cubicBezTo>
                    <a:cubicBezTo>
                      <a:pt x="9" y="0"/>
                      <a:pt x="11" y="0"/>
                      <a:pt x="13" y="0"/>
                    </a:cubicBezTo>
                    <a:cubicBezTo>
                      <a:pt x="17" y="0"/>
                      <a:pt x="22" y="2"/>
                      <a:pt x="24" y="7"/>
                    </a:cubicBezTo>
                    <a:cubicBezTo>
                      <a:pt x="26" y="13"/>
                      <a:pt x="24" y="20"/>
                      <a:pt x="18" y="23"/>
                    </a:cubicBezTo>
                    <a:cubicBezTo>
                      <a:pt x="16" y="23"/>
                      <a:pt x="15" y="24"/>
                      <a:pt x="13" y="24"/>
                    </a:cubicBezTo>
                    <a:close/>
                    <a:moveTo>
                      <a:pt x="13" y="8"/>
                    </a:moveTo>
                    <a:cubicBezTo>
                      <a:pt x="12" y="8"/>
                      <a:pt x="11" y="8"/>
                      <a:pt x="11" y="8"/>
                    </a:cubicBezTo>
                    <a:cubicBezTo>
                      <a:pt x="10" y="9"/>
                      <a:pt x="9" y="9"/>
                      <a:pt x="9" y="10"/>
                    </a:cubicBezTo>
                    <a:cubicBezTo>
                      <a:pt x="9" y="11"/>
                      <a:pt x="9" y="13"/>
                      <a:pt x="9" y="13"/>
                    </a:cubicBezTo>
                    <a:cubicBezTo>
                      <a:pt x="10" y="15"/>
                      <a:pt x="13" y="16"/>
                      <a:pt x="14" y="15"/>
                    </a:cubicBezTo>
                    <a:cubicBezTo>
                      <a:pt x="16" y="14"/>
                      <a:pt x="17" y="12"/>
                      <a:pt x="16" y="10"/>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6" name="Freeform 553"/>
              <p:cNvSpPr>
                <a:spLocks noEditPoints="1"/>
              </p:cNvSpPr>
              <p:nvPr/>
            </p:nvSpPr>
            <p:spPr bwMode="auto">
              <a:xfrm>
                <a:off x="-4667250" y="2424113"/>
                <a:ext cx="53975" cy="50800"/>
              </a:xfrm>
              <a:custGeom>
                <a:avLst/>
                <a:gdLst>
                  <a:gd name="T0" fmla="*/ 12 w 25"/>
                  <a:gd name="T1" fmla="*/ 24 h 24"/>
                  <a:gd name="T2" fmla="*/ 1 w 25"/>
                  <a:gd name="T3" fmla="*/ 17 h 24"/>
                  <a:gd name="T4" fmla="*/ 1 w 25"/>
                  <a:gd name="T5" fmla="*/ 8 h 24"/>
                  <a:gd name="T6" fmla="*/ 7 w 25"/>
                  <a:gd name="T7" fmla="*/ 1 h 24"/>
                  <a:gd name="T8" fmla="*/ 17 w 25"/>
                  <a:gd name="T9" fmla="*/ 1 h 24"/>
                  <a:gd name="T10" fmla="*/ 23 w 25"/>
                  <a:gd name="T11" fmla="*/ 7 h 24"/>
                  <a:gd name="T12" fmla="*/ 23 w 25"/>
                  <a:gd name="T13" fmla="*/ 17 h 24"/>
                  <a:gd name="T14" fmla="*/ 17 w 25"/>
                  <a:gd name="T15" fmla="*/ 23 h 24"/>
                  <a:gd name="T16" fmla="*/ 12 w 25"/>
                  <a:gd name="T17" fmla="*/ 24 h 24"/>
                  <a:gd name="T18" fmla="*/ 12 w 25"/>
                  <a:gd name="T19" fmla="*/ 8 h 24"/>
                  <a:gd name="T20" fmla="*/ 11 w 25"/>
                  <a:gd name="T21" fmla="*/ 8 h 24"/>
                  <a:gd name="T22" fmla="*/ 9 w 25"/>
                  <a:gd name="T23" fmla="*/ 11 h 24"/>
                  <a:gd name="T24" fmla="*/ 9 w 25"/>
                  <a:gd name="T25" fmla="*/ 14 h 24"/>
                  <a:gd name="T26" fmla="*/ 14 w 25"/>
                  <a:gd name="T27" fmla="*/ 16 h 24"/>
                  <a:gd name="T28" fmla="*/ 16 w 25"/>
                  <a:gd name="T29" fmla="*/ 14 h 24"/>
                  <a:gd name="T30" fmla="*/ 16 w 25"/>
                  <a:gd name="T31" fmla="*/ 10 h 24"/>
                  <a:gd name="T32" fmla="*/ 14 w 25"/>
                  <a:gd name="T33" fmla="*/ 8 h 24"/>
                  <a:gd name="T34" fmla="*/ 12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8" y="24"/>
                      <a:pt x="3" y="21"/>
                      <a:pt x="1" y="17"/>
                    </a:cubicBezTo>
                    <a:cubicBezTo>
                      <a:pt x="0" y="14"/>
                      <a:pt x="0" y="11"/>
                      <a:pt x="1" y="8"/>
                    </a:cubicBezTo>
                    <a:cubicBezTo>
                      <a:pt x="2" y="5"/>
                      <a:pt x="4" y="2"/>
                      <a:pt x="7" y="1"/>
                    </a:cubicBezTo>
                    <a:cubicBezTo>
                      <a:pt x="10" y="0"/>
                      <a:pt x="14" y="0"/>
                      <a:pt x="17" y="1"/>
                    </a:cubicBezTo>
                    <a:cubicBezTo>
                      <a:pt x="20" y="2"/>
                      <a:pt x="22" y="4"/>
                      <a:pt x="23" y="7"/>
                    </a:cubicBezTo>
                    <a:cubicBezTo>
                      <a:pt x="25" y="10"/>
                      <a:pt x="25" y="14"/>
                      <a:pt x="23" y="17"/>
                    </a:cubicBezTo>
                    <a:cubicBezTo>
                      <a:pt x="22" y="19"/>
                      <a:pt x="20" y="22"/>
                      <a:pt x="17" y="23"/>
                    </a:cubicBezTo>
                    <a:cubicBezTo>
                      <a:pt x="16" y="24"/>
                      <a:pt x="14" y="24"/>
                      <a:pt x="12" y="24"/>
                    </a:cubicBezTo>
                    <a:close/>
                    <a:moveTo>
                      <a:pt x="12" y="8"/>
                    </a:moveTo>
                    <a:cubicBezTo>
                      <a:pt x="12" y="8"/>
                      <a:pt x="11" y="8"/>
                      <a:pt x="11" y="8"/>
                    </a:cubicBezTo>
                    <a:cubicBezTo>
                      <a:pt x="10" y="9"/>
                      <a:pt x="9" y="10"/>
                      <a:pt x="9" y="11"/>
                    </a:cubicBezTo>
                    <a:cubicBezTo>
                      <a:pt x="8" y="12"/>
                      <a:pt x="8" y="13"/>
                      <a:pt x="9" y="14"/>
                    </a:cubicBezTo>
                    <a:cubicBezTo>
                      <a:pt x="10" y="16"/>
                      <a:pt x="12" y="17"/>
                      <a:pt x="14" y="16"/>
                    </a:cubicBezTo>
                    <a:cubicBezTo>
                      <a:pt x="14" y="15"/>
                      <a:pt x="15" y="15"/>
                      <a:pt x="16" y="14"/>
                    </a:cubicBezTo>
                    <a:cubicBezTo>
                      <a:pt x="16" y="13"/>
                      <a:pt x="16" y="12"/>
                      <a:pt x="16" y="10"/>
                    </a:cubicBezTo>
                    <a:cubicBezTo>
                      <a:pt x="16" y="9"/>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7" name="Freeform 554"/>
              <p:cNvSpPr>
                <a:spLocks noEditPoints="1"/>
              </p:cNvSpPr>
              <p:nvPr/>
            </p:nvSpPr>
            <p:spPr bwMode="auto">
              <a:xfrm>
                <a:off x="-4633913" y="2411413"/>
                <a:ext cx="53975" cy="50800"/>
              </a:xfrm>
              <a:custGeom>
                <a:avLst/>
                <a:gdLst>
                  <a:gd name="T0" fmla="*/ 12 w 25"/>
                  <a:gd name="T1" fmla="*/ 24 h 24"/>
                  <a:gd name="T2" fmla="*/ 1 w 25"/>
                  <a:gd name="T3" fmla="*/ 17 h 24"/>
                  <a:gd name="T4" fmla="*/ 1 w 25"/>
                  <a:gd name="T5" fmla="*/ 7 h 24"/>
                  <a:gd name="T6" fmla="*/ 8 w 25"/>
                  <a:gd name="T7" fmla="*/ 1 h 24"/>
                  <a:gd name="T8" fmla="*/ 12 w 25"/>
                  <a:gd name="T9" fmla="*/ 0 h 24"/>
                  <a:gd name="T10" fmla="*/ 13 w 25"/>
                  <a:gd name="T11" fmla="*/ 0 h 24"/>
                  <a:gd name="T12" fmla="*/ 17 w 25"/>
                  <a:gd name="T13" fmla="*/ 1 h 24"/>
                  <a:gd name="T14" fmla="*/ 24 w 25"/>
                  <a:gd name="T15" fmla="*/ 8 h 24"/>
                  <a:gd name="T16" fmla="*/ 23 w 25"/>
                  <a:gd name="T17" fmla="*/ 17 h 24"/>
                  <a:gd name="T18" fmla="*/ 20 w 25"/>
                  <a:gd name="T19" fmla="*/ 21 h 24"/>
                  <a:gd name="T20" fmla="*/ 17 w 25"/>
                  <a:gd name="T21" fmla="*/ 23 h 24"/>
                  <a:gd name="T22" fmla="*/ 12 w 25"/>
                  <a:gd name="T23" fmla="*/ 24 h 24"/>
                  <a:gd name="T24" fmla="*/ 12 w 25"/>
                  <a:gd name="T25" fmla="*/ 8 h 24"/>
                  <a:gd name="T26" fmla="*/ 11 w 25"/>
                  <a:gd name="T27" fmla="*/ 8 h 24"/>
                  <a:gd name="T28" fmla="*/ 8 w 25"/>
                  <a:gd name="T29" fmla="*/ 10 h 24"/>
                  <a:gd name="T30" fmla="*/ 8 w 25"/>
                  <a:gd name="T31" fmla="*/ 13 h 24"/>
                  <a:gd name="T32" fmla="*/ 14 w 25"/>
                  <a:gd name="T33" fmla="*/ 16 h 24"/>
                  <a:gd name="T34" fmla="*/ 15 w 25"/>
                  <a:gd name="T35" fmla="*/ 15 h 24"/>
                  <a:gd name="T36" fmla="*/ 15 w 25"/>
                  <a:gd name="T37" fmla="*/ 15 h 24"/>
                  <a:gd name="T38" fmla="*/ 16 w 25"/>
                  <a:gd name="T39" fmla="*/ 14 h 24"/>
                  <a:gd name="T40" fmla="*/ 16 w 25"/>
                  <a:gd name="T41" fmla="*/ 11 h 24"/>
                  <a:gd name="T42" fmla="*/ 14 w 25"/>
                  <a:gd name="T43" fmla="*/ 8 h 24"/>
                  <a:gd name="T44" fmla="*/ 12 w 25"/>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5" h="24">
                    <a:moveTo>
                      <a:pt x="12" y="24"/>
                    </a:moveTo>
                    <a:cubicBezTo>
                      <a:pt x="7" y="24"/>
                      <a:pt x="3" y="21"/>
                      <a:pt x="1" y="17"/>
                    </a:cubicBezTo>
                    <a:cubicBezTo>
                      <a:pt x="0" y="14"/>
                      <a:pt x="0" y="10"/>
                      <a:pt x="1" y="7"/>
                    </a:cubicBezTo>
                    <a:cubicBezTo>
                      <a:pt x="2" y="4"/>
                      <a:pt x="5" y="2"/>
                      <a:pt x="8" y="1"/>
                    </a:cubicBezTo>
                    <a:cubicBezTo>
                      <a:pt x="9" y="0"/>
                      <a:pt x="11" y="0"/>
                      <a:pt x="12" y="0"/>
                    </a:cubicBezTo>
                    <a:cubicBezTo>
                      <a:pt x="13" y="0"/>
                      <a:pt x="13" y="0"/>
                      <a:pt x="13" y="0"/>
                    </a:cubicBezTo>
                    <a:cubicBezTo>
                      <a:pt x="14" y="0"/>
                      <a:pt x="16" y="0"/>
                      <a:pt x="17" y="1"/>
                    </a:cubicBezTo>
                    <a:cubicBezTo>
                      <a:pt x="20" y="2"/>
                      <a:pt x="22" y="5"/>
                      <a:pt x="24" y="8"/>
                    </a:cubicBezTo>
                    <a:cubicBezTo>
                      <a:pt x="25" y="11"/>
                      <a:pt x="24" y="14"/>
                      <a:pt x="23" y="17"/>
                    </a:cubicBezTo>
                    <a:cubicBezTo>
                      <a:pt x="22" y="19"/>
                      <a:pt x="22" y="20"/>
                      <a:pt x="20" y="21"/>
                    </a:cubicBezTo>
                    <a:cubicBezTo>
                      <a:pt x="19" y="22"/>
                      <a:pt x="18" y="23"/>
                      <a:pt x="17" y="23"/>
                    </a:cubicBezTo>
                    <a:cubicBezTo>
                      <a:pt x="15" y="24"/>
                      <a:pt x="14" y="24"/>
                      <a:pt x="12" y="24"/>
                    </a:cubicBezTo>
                    <a:close/>
                    <a:moveTo>
                      <a:pt x="12" y="8"/>
                    </a:moveTo>
                    <a:cubicBezTo>
                      <a:pt x="12" y="8"/>
                      <a:pt x="11" y="8"/>
                      <a:pt x="11" y="8"/>
                    </a:cubicBezTo>
                    <a:cubicBezTo>
                      <a:pt x="10" y="9"/>
                      <a:pt x="9" y="9"/>
                      <a:pt x="8" y="10"/>
                    </a:cubicBezTo>
                    <a:cubicBezTo>
                      <a:pt x="8" y="11"/>
                      <a:pt x="8" y="12"/>
                      <a:pt x="8" y="13"/>
                    </a:cubicBezTo>
                    <a:cubicBezTo>
                      <a:pt x="9" y="15"/>
                      <a:pt x="12" y="17"/>
                      <a:pt x="14" y="16"/>
                    </a:cubicBezTo>
                    <a:cubicBezTo>
                      <a:pt x="14" y="16"/>
                      <a:pt x="14" y="15"/>
                      <a:pt x="15" y="15"/>
                    </a:cubicBezTo>
                    <a:cubicBezTo>
                      <a:pt x="15" y="15"/>
                      <a:pt x="15" y="15"/>
                      <a:pt x="15" y="15"/>
                    </a:cubicBezTo>
                    <a:cubicBezTo>
                      <a:pt x="15" y="15"/>
                      <a:pt x="16" y="14"/>
                      <a:pt x="16" y="14"/>
                    </a:cubicBezTo>
                    <a:cubicBezTo>
                      <a:pt x="16" y="13"/>
                      <a:pt x="16" y="12"/>
                      <a:pt x="16" y="11"/>
                    </a:cubicBezTo>
                    <a:cubicBezTo>
                      <a:pt x="16" y="10"/>
                      <a:pt x="15"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8" name="Freeform 555"/>
              <p:cNvSpPr>
                <a:spLocks noEditPoints="1"/>
              </p:cNvSpPr>
              <p:nvPr/>
            </p:nvSpPr>
            <p:spPr bwMode="auto">
              <a:xfrm>
                <a:off x="-4602163" y="2400300"/>
                <a:ext cx="55563" cy="50800"/>
              </a:xfrm>
              <a:custGeom>
                <a:avLst/>
                <a:gdLst>
                  <a:gd name="T0" fmla="*/ 12 w 26"/>
                  <a:gd name="T1" fmla="*/ 24 h 24"/>
                  <a:gd name="T2" fmla="*/ 1 w 26"/>
                  <a:gd name="T3" fmla="*/ 16 h 24"/>
                  <a:gd name="T4" fmla="*/ 1 w 26"/>
                  <a:gd name="T5" fmla="*/ 6 h 24"/>
                  <a:gd name="T6" fmla="*/ 9 w 26"/>
                  <a:gd name="T7" fmla="*/ 0 h 24"/>
                  <a:gd name="T8" fmla="*/ 12 w 26"/>
                  <a:gd name="T9" fmla="*/ 0 h 24"/>
                  <a:gd name="T10" fmla="*/ 24 w 26"/>
                  <a:gd name="T11" fmla="*/ 8 h 24"/>
                  <a:gd name="T12" fmla="*/ 16 w 26"/>
                  <a:gd name="T13" fmla="*/ 23 h 24"/>
                  <a:gd name="T14" fmla="*/ 12 w 26"/>
                  <a:gd name="T15" fmla="*/ 24 h 24"/>
                  <a:gd name="T16" fmla="*/ 12 w 26"/>
                  <a:gd name="T17" fmla="*/ 8 h 24"/>
                  <a:gd name="T18" fmla="*/ 11 w 26"/>
                  <a:gd name="T19" fmla="*/ 8 h 24"/>
                  <a:gd name="T20" fmla="*/ 9 w 26"/>
                  <a:gd name="T21" fmla="*/ 10 h 24"/>
                  <a:gd name="T22" fmla="*/ 9 w 26"/>
                  <a:gd name="T23" fmla="*/ 13 h 24"/>
                  <a:gd name="T24" fmla="*/ 14 w 26"/>
                  <a:gd name="T25" fmla="*/ 16 h 24"/>
                  <a:gd name="T26" fmla="*/ 16 w 26"/>
                  <a:gd name="T27" fmla="*/ 10 h 24"/>
                  <a:gd name="T28" fmla="*/ 12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2" y="24"/>
                    </a:moveTo>
                    <a:cubicBezTo>
                      <a:pt x="7" y="24"/>
                      <a:pt x="3" y="21"/>
                      <a:pt x="1" y="16"/>
                    </a:cubicBezTo>
                    <a:cubicBezTo>
                      <a:pt x="0" y="13"/>
                      <a:pt x="0" y="9"/>
                      <a:pt x="1" y="6"/>
                    </a:cubicBezTo>
                    <a:cubicBezTo>
                      <a:pt x="3" y="3"/>
                      <a:pt x="5" y="1"/>
                      <a:pt x="9" y="0"/>
                    </a:cubicBezTo>
                    <a:cubicBezTo>
                      <a:pt x="10" y="0"/>
                      <a:pt x="11" y="0"/>
                      <a:pt x="12" y="0"/>
                    </a:cubicBezTo>
                    <a:cubicBezTo>
                      <a:pt x="18" y="0"/>
                      <a:pt x="22" y="3"/>
                      <a:pt x="24" y="8"/>
                    </a:cubicBezTo>
                    <a:cubicBezTo>
                      <a:pt x="26" y="14"/>
                      <a:pt x="22" y="21"/>
                      <a:pt x="16" y="23"/>
                    </a:cubicBezTo>
                    <a:cubicBezTo>
                      <a:pt x="15" y="24"/>
                      <a:pt x="14" y="24"/>
                      <a:pt x="12" y="24"/>
                    </a:cubicBezTo>
                    <a:close/>
                    <a:moveTo>
                      <a:pt x="12" y="8"/>
                    </a:moveTo>
                    <a:cubicBezTo>
                      <a:pt x="12" y="8"/>
                      <a:pt x="12" y="8"/>
                      <a:pt x="11" y="8"/>
                    </a:cubicBezTo>
                    <a:cubicBezTo>
                      <a:pt x="10" y="8"/>
                      <a:pt x="9" y="9"/>
                      <a:pt x="9" y="10"/>
                    </a:cubicBezTo>
                    <a:cubicBezTo>
                      <a:pt x="8" y="11"/>
                      <a:pt x="8" y="12"/>
                      <a:pt x="9" y="13"/>
                    </a:cubicBezTo>
                    <a:cubicBezTo>
                      <a:pt x="9" y="15"/>
                      <a:pt x="12" y="16"/>
                      <a:pt x="14" y="16"/>
                    </a:cubicBezTo>
                    <a:cubicBezTo>
                      <a:pt x="16" y="15"/>
                      <a:pt x="17" y="13"/>
                      <a:pt x="16" y="10"/>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9" name="Freeform 556"/>
              <p:cNvSpPr>
                <a:spLocks noEditPoints="1"/>
              </p:cNvSpPr>
              <p:nvPr/>
            </p:nvSpPr>
            <p:spPr bwMode="auto">
              <a:xfrm>
                <a:off x="-4699000" y="2398713"/>
                <a:ext cx="58738" cy="52388"/>
              </a:xfrm>
              <a:custGeom>
                <a:avLst/>
                <a:gdLst>
                  <a:gd name="T0" fmla="*/ 13 w 27"/>
                  <a:gd name="T1" fmla="*/ 25 h 25"/>
                  <a:gd name="T2" fmla="*/ 2 w 27"/>
                  <a:gd name="T3" fmla="*/ 18 h 25"/>
                  <a:gd name="T4" fmla="*/ 1 w 27"/>
                  <a:gd name="T5" fmla="*/ 9 h 25"/>
                  <a:gd name="T6" fmla="*/ 8 w 27"/>
                  <a:gd name="T7" fmla="*/ 2 h 25"/>
                  <a:gd name="T8" fmla="*/ 14 w 27"/>
                  <a:gd name="T9" fmla="*/ 0 h 25"/>
                  <a:gd name="T10" fmla="*/ 25 w 27"/>
                  <a:gd name="T11" fmla="*/ 8 h 25"/>
                  <a:gd name="T12" fmla="*/ 18 w 27"/>
                  <a:gd name="T13" fmla="*/ 24 h 25"/>
                  <a:gd name="T14" fmla="*/ 13 w 27"/>
                  <a:gd name="T15" fmla="*/ 25 h 25"/>
                  <a:gd name="T16" fmla="*/ 14 w 27"/>
                  <a:gd name="T17" fmla="*/ 8 h 25"/>
                  <a:gd name="T18" fmla="*/ 11 w 27"/>
                  <a:gd name="T19" fmla="*/ 9 h 25"/>
                  <a:gd name="T20" fmla="*/ 9 w 27"/>
                  <a:gd name="T21" fmla="*/ 11 h 25"/>
                  <a:gd name="T22" fmla="*/ 9 w 27"/>
                  <a:gd name="T23" fmla="*/ 14 h 25"/>
                  <a:gd name="T24" fmla="*/ 13 w 27"/>
                  <a:gd name="T25" fmla="*/ 17 h 25"/>
                  <a:gd name="T26" fmla="*/ 15 w 27"/>
                  <a:gd name="T27" fmla="*/ 16 h 25"/>
                  <a:gd name="T28" fmla="*/ 17 w 27"/>
                  <a:gd name="T29" fmla="*/ 11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3" y="25"/>
                    </a:moveTo>
                    <a:cubicBezTo>
                      <a:pt x="8" y="25"/>
                      <a:pt x="4" y="22"/>
                      <a:pt x="2" y="18"/>
                    </a:cubicBezTo>
                    <a:cubicBezTo>
                      <a:pt x="1" y="15"/>
                      <a:pt x="0" y="12"/>
                      <a:pt x="1" y="9"/>
                    </a:cubicBezTo>
                    <a:cubicBezTo>
                      <a:pt x="3" y="6"/>
                      <a:pt x="5" y="3"/>
                      <a:pt x="8" y="2"/>
                    </a:cubicBezTo>
                    <a:cubicBezTo>
                      <a:pt x="10" y="1"/>
                      <a:pt x="12" y="0"/>
                      <a:pt x="14" y="0"/>
                    </a:cubicBezTo>
                    <a:cubicBezTo>
                      <a:pt x="18" y="0"/>
                      <a:pt x="23" y="3"/>
                      <a:pt x="25" y="8"/>
                    </a:cubicBezTo>
                    <a:cubicBezTo>
                      <a:pt x="27" y="14"/>
                      <a:pt x="24" y="21"/>
                      <a:pt x="18" y="24"/>
                    </a:cubicBezTo>
                    <a:cubicBezTo>
                      <a:pt x="17" y="24"/>
                      <a:pt x="15" y="25"/>
                      <a:pt x="13" y="25"/>
                    </a:cubicBezTo>
                    <a:close/>
                    <a:moveTo>
                      <a:pt x="14" y="8"/>
                    </a:moveTo>
                    <a:cubicBezTo>
                      <a:pt x="13" y="8"/>
                      <a:pt x="12" y="9"/>
                      <a:pt x="11" y="9"/>
                    </a:cubicBezTo>
                    <a:cubicBezTo>
                      <a:pt x="10" y="9"/>
                      <a:pt x="9" y="10"/>
                      <a:pt x="9" y="11"/>
                    </a:cubicBezTo>
                    <a:cubicBezTo>
                      <a:pt x="9" y="12"/>
                      <a:pt x="9" y="13"/>
                      <a:pt x="9" y="14"/>
                    </a:cubicBezTo>
                    <a:cubicBezTo>
                      <a:pt x="10" y="16"/>
                      <a:pt x="11" y="17"/>
                      <a:pt x="13" y="17"/>
                    </a:cubicBezTo>
                    <a:cubicBezTo>
                      <a:pt x="14" y="17"/>
                      <a:pt x="14" y="17"/>
                      <a:pt x="15" y="16"/>
                    </a:cubicBezTo>
                    <a:cubicBezTo>
                      <a:pt x="17" y="15"/>
                      <a:pt x="18" y="13"/>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0" name="Freeform 557"/>
              <p:cNvSpPr>
                <a:spLocks noEditPoints="1"/>
              </p:cNvSpPr>
              <p:nvPr/>
            </p:nvSpPr>
            <p:spPr bwMode="auto">
              <a:xfrm>
                <a:off x="-4699000" y="2325688"/>
                <a:ext cx="85725" cy="79375"/>
              </a:xfrm>
              <a:custGeom>
                <a:avLst/>
                <a:gdLst>
                  <a:gd name="T0" fmla="*/ 19 w 40"/>
                  <a:gd name="T1" fmla="*/ 37 h 37"/>
                  <a:gd name="T2" fmla="*/ 13 w 40"/>
                  <a:gd name="T3" fmla="*/ 36 h 37"/>
                  <a:gd name="T4" fmla="*/ 2 w 40"/>
                  <a:gd name="T5" fmla="*/ 27 h 37"/>
                  <a:gd name="T6" fmla="*/ 2 w 40"/>
                  <a:gd name="T7" fmla="*/ 12 h 37"/>
                  <a:gd name="T8" fmla="*/ 6 w 40"/>
                  <a:gd name="T9" fmla="*/ 6 h 37"/>
                  <a:gd name="T10" fmla="*/ 13 w 40"/>
                  <a:gd name="T11" fmla="*/ 2 h 37"/>
                  <a:gd name="T12" fmla="*/ 28 w 40"/>
                  <a:gd name="T13" fmla="*/ 1 h 37"/>
                  <a:gd name="T14" fmla="*/ 39 w 40"/>
                  <a:gd name="T15" fmla="*/ 12 h 37"/>
                  <a:gd name="T16" fmla="*/ 38 w 40"/>
                  <a:gd name="T17" fmla="*/ 26 h 37"/>
                  <a:gd name="T18" fmla="*/ 27 w 40"/>
                  <a:gd name="T19" fmla="*/ 36 h 37"/>
                  <a:gd name="T20" fmla="*/ 19 w 40"/>
                  <a:gd name="T21" fmla="*/ 37 h 37"/>
                  <a:gd name="T22" fmla="*/ 21 w 40"/>
                  <a:gd name="T23" fmla="*/ 8 h 37"/>
                  <a:gd name="T24" fmla="*/ 16 w 40"/>
                  <a:gd name="T25" fmla="*/ 9 h 37"/>
                  <a:gd name="T26" fmla="*/ 12 w 40"/>
                  <a:gd name="T27" fmla="*/ 12 h 37"/>
                  <a:gd name="T28" fmla="*/ 9 w 40"/>
                  <a:gd name="T29" fmla="*/ 15 h 37"/>
                  <a:gd name="T30" fmla="*/ 9 w 40"/>
                  <a:gd name="T31" fmla="*/ 23 h 37"/>
                  <a:gd name="T32" fmla="*/ 15 w 40"/>
                  <a:gd name="T33" fmla="*/ 28 h 37"/>
                  <a:gd name="T34" fmla="*/ 19 w 40"/>
                  <a:gd name="T35" fmla="*/ 29 h 37"/>
                  <a:gd name="T36" fmla="*/ 19 w 40"/>
                  <a:gd name="T37" fmla="*/ 29 h 37"/>
                  <a:gd name="T38" fmla="*/ 24 w 40"/>
                  <a:gd name="T39" fmla="*/ 28 h 37"/>
                  <a:gd name="T40" fmla="*/ 30 w 40"/>
                  <a:gd name="T41" fmla="*/ 22 h 37"/>
                  <a:gd name="T42" fmla="*/ 31 w 40"/>
                  <a:gd name="T43" fmla="*/ 14 h 37"/>
                  <a:gd name="T44" fmla="*/ 26 w 40"/>
                  <a:gd name="T45" fmla="*/ 9 h 37"/>
                  <a:gd name="T46" fmla="*/ 21 w 40"/>
                  <a:gd name="T4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37">
                    <a:moveTo>
                      <a:pt x="19" y="37"/>
                    </a:moveTo>
                    <a:cubicBezTo>
                      <a:pt x="17" y="37"/>
                      <a:pt x="15" y="37"/>
                      <a:pt x="13" y="36"/>
                    </a:cubicBezTo>
                    <a:cubicBezTo>
                      <a:pt x="8" y="34"/>
                      <a:pt x="4" y="31"/>
                      <a:pt x="2" y="27"/>
                    </a:cubicBezTo>
                    <a:cubicBezTo>
                      <a:pt x="0" y="22"/>
                      <a:pt x="0" y="17"/>
                      <a:pt x="2" y="12"/>
                    </a:cubicBezTo>
                    <a:cubicBezTo>
                      <a:pt x="3" y="10"/>
                      <a:pt x="5" y="8"/>
                      <a:pt x="6" y="6"/>
                    </a:cubicBezTo>
                    <a:cubicBezTo>
                      <a:pt x="8" y="4"/>
                      <a:pt x="11" y="3"/>
                      <a:pt x="13" y="2"/>
                    </a:cubicBezTo>
                    <a:cubicBezTo>
                      <a:pt x="18" y="0"/>
                      <a:pt x="24" y="0"/>
                      <a:pt x="28" y="1"/>
                    </a:cubicBezTo>
                    <a:cubicBezTo>
                      <a:pt x="33" y="3"/>
                      <a:pt x="37" y="7"/>
                      <a:pt x="39" y="12"/>
                    </a:cubicBezTo>
                    <a:cubicBezTo>
                      <a:pt x="40" y="16"/>
                      <a:pt x="40" y="21"/>
                      <a:pt x="38" y="26"/>
                    </a:cubicBezTo>
                    <a:cubicBezTo>
                      <a:pt x="35" y="30"/>
                      <a:pt x="32" y="34"/>
                      <a:pt x="27" y="36"/>
                    </a:cubicBezTo>
                    <a:cubicBezTo>
                      <a:pt x="25" y="37"/>
                      <a:pt x="22" y="37"/>
                      <a:pt x="19" y="37"/>
                    </a:cubicBezTo>
                    <a:close/>
                    <a:moveTo>
                      <a:pt x="21" y="8"/>
                    </a:moveTo>
                    <a:cubicBezTo>
                      <a:pt x="20" y="8"/>
                      <a:pt x="18" y="9"/>
                      <a:pt x="16" y="9"/>
                    </a:cubicBezTo>
                    <a:cubicBezTo>
                      <a:pt x="15" y="10"/>
                      <a:pt x="13" y="11"/>
                      <a:pt x="12" y="12"/>
                    </a:cubicBezTo>
                    <a:cubicBezTo>
                      <a:pt x="11" y="13"/>
                      <a:pt x="10" y="14"/>
                      <a:pt x="9" y="15"/>
                    </a:cubicBezTo>
                    <a:cubicBezTo>
                      <a:pt x="8" y="18"/>
                      <a:pt x="8" y="21"/>
                      <a:pt x="9" y="23"/>
                    </a:cubicBezTo>
                    <a:cubicBezTo>
                      <a:pt x="10" y="26"/>
                      <a:pt x="12" y="27"/>
                      <a:pt x="15" y="28"/>
                    </a:cubicBezTo>
                    <a:cubicBezTo>
                      <a:pt x="16" y="29"/>
                      <a:pt x="18" y="29"/>
                      <a:pt x="19" y="29"/>
                    </a:cubicBezTo>
                    <a:cubicBezTo>
                      <a:pt x="19" y="29"/>
                      <a:pt x="19" y="29"/>
                      <a:pt x="19" y="29"/>
                    </a:cubicBezTo>
                    <a:cubicBezTo>
                      <a:pt x="21" y="29"/>
                      <a:pt x="23" y="29"/>
                      <a:pt x="24" y="28"/>
                    </a:cubicBezTo>
                    <a:cubicBezTo>
                      <a:pt x="27" y="27"/>
                      <a:pt x="29" y="25"/>
                      <a:pt x="30" y="22"/>
                    </a:cubicBezTo>
                    <a:cubicBezTo>
                      <a:pt x="31" y="20"/>
                      <a:pt x="32" y="18"/>
                      <a:pt x="31" y="14"/>
                    </a:cubicBezTo>
                    <a:cubicBezTo>
                      <a:pt x="30" y="12"/>
                      <a:pt x="28" y="10"/>
                      <a:pt x="26" y="9"/>
                    </a:cubicBezTo>
                    <a:cubicBezTo>
                      <a:pt x="24" y="8"/>
                      <a:pt x="23" y="8"/>
                      <a:pt x="2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1" name="Freeform 558"/>
              <p:cNvSpPr>
                <a:spLocks noEditPoints="1"/>
              </p:cNvSpPr>
              <p:nvPr/>
            </p:nvSpPr>
            <p:spPr bwMode="auto">
              <a:xfrm>
                <a:off x="-4664075" y="2384425"/>
                <a:ext cx="57150" cy="52388"/>
              </a:xfrm>
              <a:custGeom>
                <a:avLst/>
                <a:gdLst>
                  <a:gd name="T0" fmla="*/ 13 w 27"/>
                  <a:gd name="T1" fmla="*/ 24 h 24"/>
                  <a:gd name="T2" fmla="*/ 8 w 27"/>
                  <a:gd name="T3" fmla="*/ 23 h 24"/>
                  <a:gd name="T4" fmla="*/ 1 w 27"/>
                  <a:gd name="T5" fmla="*/ 17 h 24"/>
                  <a:gd name="T6" fmla="*/ 1 w 27"/>
                  <a:gd name="T7" fmla="*/ 7 h 24"/>
                  <a:gd name="T8" fmla="*/ 8 w 27"/>
                  <a:gd name="T9" fmla="*/ 1 h 24"/>
                  <a:gd name="T10" fmla="*/ 13 w 27"/>
                  <a:gd name="T11" fmla="*/ 0 h 24"/>
                  <a:gd name="T12" fmla="*/ 24 w 27"/>
                  <a:gd name="T13" fmla="*/ 7 h 24"/>
                  <a:gd name="T14" fmla="*/ 17 w 27"/>
                  <a:gd name="T15" fmla="*/ 23 h 24"/>
                  <a:gd name="T16" fmla="*/ 13 w 27"/>
                  <a:gd name="T17" fmla="*/ 24 h 24"/>
                  <a:gd name="T18" fmla="*/ 13 w 27"/>
                  <a:gd name="T19" fmla="*/ 8 h 24"/>
                  <a:gd name="T20" fmla="*/ 11 w 27"/>
                  <a:gd name="T21" fmla="*/ 8 h 24"/>
                  <a:gd name="T22" fmla="*/ 9 w 27"/>
                  <a:gd name="T23" fmla="*/ 11 h 24"/>
                  <a:gd name="T24" fmla="*/ 9 w 27"/>
                  <a:gd name="T25" fmla="*/ 14 h 24"/>
                  <a:gd name="T26" fmla="*/ 11 w 27"/>
                  <a:gd name="T27" fmla="*/ 16 h 24"/>
                  <a:gd name="T28" fmla="*/ 14 w 27"/>
                  <a:gd name="T29" fmla="*/ 16 h 24"/>
                  <a:gd name="T30" fmla="*/ 17 w 27"/>
                  <a:gd name="T31" fmla="*/ 10 h 24"/>
                  <a:gd name="T32" fmla="*/ 13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3" y="24"/>
                    </a:moveTo>
                    <a:cubicBezTo>
                      <a:pt x="11" y="24"/>
                      <a:pt x="9" y="24"/>
                      <a:pt x="8" y="23"/>
                    </a:cubicBezTo>
                    <a:cubicBezTo>
                      <a:pt x="5" y="22"/>
                      <a:pt x="2" y="20"/>
                      <a:pt x="1" y="17"/>
                    </a:cubicBezTo>
                    <a:cubicBezTo>
                      <a:pt x="0" y="14"/>
                      <a:pt x="0" y="10"/>
                      <a:pt x="1" y="7"/>
                    </a:cubicBezTo>
                    <a:cubicBezTo>
                      <a:pt x="3" y="4"/>
                      <a:pt x="5" y="2"/>
                      <a:pt x="8" y="1"/>
                    </a:cubicBezTo>
                    <a:cubicBezTo>
                      <a:pt x="10" y="0"/>
                      <a:pt x="11" y="0"/>
                      <a:pt x="13" y="0"/>
                    </a:cubicBezTo>
                    <a:cubicBezTo>
                      <a:pt x="18" y="0"/>
                      <a:pt x="23" y="3"/>
                      <a:pt x="24" y="7"/>
                    </a:cubicBezTo>
                    <a:cubicBezTo>
                      <a:pt x="27" y="14"/>
                      <a:pt x="23" y="21"/>
                      <a:pt x="17" y="23"/>
                    </a:cubicBezTo>
                    <a:cubicBezTo>
                      <a:pt x="16" y="24"/>
                      <a:pt x="14" y="24"/>
                      <a:pt x="13" y="24"/>
                    </a:cubicBezTo>
                    <a:close/>
                    <a:moveTo>
                      <a:pt x="13" y="8"/>
                    </a:moveTo>
                    <a:cubicBezTo>
                      <a:pt x="12" y="8"/>
                      <a:pt x="12" y="8"/>
                      <a:pt x="11" y="8"/>
                    </a:cubicBezTo>
                    <a:cubicBezTo>
                      <a:pt x="10" y="9"/>
                      <a:pt x="9" y="9"/>
                      <a:pt x="9" y="11"/>
                    </a:cubicBezTo>
                    <a:cubicBezTo>
                      <a:pt x="8" y="11"/>
                      <a:pt x="8" y="13"/>
                      <a:pt x="9" y="14"/>
                    </a:cubicBezTo>
                    <a:cubicBezTo>
                      <a:pt x="9" y="15"/>
                      <a:pt x="10" y="15"/>
                      <a:pt x="11" y="16"/>
                    </a:cubicBezTo>
                    <a:cubicBezTo>
                      <a:pt x="12" y="16"/>
                      <a:pt x="13" y="16"/>
                      <a:pt x="14" y="16"/>
                    </a:cubicBezTo>
                    <a:cubicBezTo>
                      <a:pt x="16" y="15"/>
                      <a:pt x="17" y="12"/>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2" name="Freeform 559"/>
              <p:cNvSpPr>
                <a:spLocks noEditPoints="1"/>
              </p:cNvSpPr>
              <p:nvPr/>
            </p:nvSpPr>
            <p:spPr bwMode="auto">
              <a:xfrm>
                <a:off x="-4629150" y="2371725"/>
                <a:ext cx="55563" cy="52388"/>
              </a:xfrm>
              <a:custGeom>
                <a:avLst/>
                <a:gdLst>
                  <a:gd name="T0" fmla="*/ 12 w 26"/>
                  <a:gd name="T1" fmla="*/ 24 h 24"/>
                  <a:gd name="T2" fmla="*/ 7 w 26"/>
                  <a:gd name="T3" fmla="*/ 23 h 24"/>
                  <a:gd name="T4" fmla="*/ 1 w 26"/>
                  <a:gd name="T5" fmla="*/ 16 h 24"/>
                  <a:gd name="T6" fmla="*/ 1 w 26"/>
                  <a:gd name="T7" fmla="*/ 7 h 24"/>
                  <a:gd name="T8" fmla="*/ 8 w 26"/>
                  <a:gd name="T9" fmla="*/ 1 h 24"/>
                  <a:gd name="T10" fmla="*/ 13 w 26"/>
                  <a:gd name="T11" fmla="*/ 0 h 24"/>
                  <a:gd name="T12" fmla="*/ 24 w 26"/>
                  <a:gd name="T13" fmla="*/ 8 h 24"/>
                  <a:gd name="T14" fmla="*/ 16 w 26"/>
                  <a:gd name="T15" fmla="*/ 23 h 24"/>
                  <a:gd name="T16" fmla="*/ 12 w 26"/>
                  <a:gd name="T17" fmla="*/ 24 h 24"/>
                  <a:gd name="T18" fmla="*/ 13 w 26"/>
                  <a:gd name="T19" fmla="*/ 8 h 24"/>
                  <a:gd name="T20" fmla="*/ 11 w 26"/>
                  <a:gd name="T21" fmla="*/ 8 h 24"/>
                  <a:gd name="T22" fmla="*/ 8 w 26"/>
                  <a:gd name="T23" fmla="*/ 10 h 24"/>
                  <a:gd name="T24" fmla="*/ 8 w 26"/>
                  <a:gd name="T25" fmla="*/ 13 h 24"/>
                  <a:gd name="T26" fmla="*/ 10 w 26"/>
                  <a:gd name="T27" fmla="*/ 16 h 24"/>
                  <a:gd name="T28" fmla="*/ 14 w 26"/>
                  <a:gd name="T29" fmla="*/ 16 h 24"/>
                  <a:gd name="T30" fmla="*/ 17 w 26"/>
                  <a:gd name="T31" fmla="*/ 11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2" y="24"/>
                    </a:moveTo>
                    <a:cubicBezTo>
                      <a:pt x="11" y="24"/>
                      <a:pt x="9" y="24"/>
                      <a:pt x="7" y="23"/>
                    </a:cubicBezTo>
                    <a:cubicBezTo>
                      <a:pt x="4" y="22"/>
                      <a:pt x="2" y="19"/>
                      <a:pt x="1" y="16"/>
                    </a:cubicBezTo>
                    <a:cubicBezTo>
                      <a:pt x="0" y="13"/>
                      <a:pt x="0" y="10"/>
                      <a:pt x="1" y="7"/>
                    </a:cubicBezTo>
                    <a:cubicBezTo>
                      <a:pt x="3" y="4"/>
                      <a:pt x="5" y="2"/>
                      <a:pt x="8" y="1"/>
                    </a:cubicBezTo>
                    <a:cubicBezTo>
                      <a:pt x="10" y="0"/>
                      <a:pt x="11" y="0"/>
                      <a:pt x="13" y="0"/>
                    </a:cubicBezTo>
                    <a:cubicBezTo>
                      <a:pt x="18" y="0"/>
                      <a:pt x="23" y="3"/>
                      <a:pt x="24" y="8"/>
                    </a:cubicBezTo>
                    <a:cubicBezTo>
                      <a:pt x="26" y="14"/>
                      <a:pt x="23" y="21"/>
                      <a:pt x="16" y="23"/>
                    </a:cubicBezTo>
                    <a:cubicBezTo>
                      <a:pt x="15" y="24"/>
                      <a:pt x="14" y="24"/>
                      <a:pt x="12" y="24"/>
                    </a:cubicBezTo>
                    <a:close/>
                    <a:moveTo>
                      <a:pt x="13" y="8"/>
                    </a:moveTo>
                    <a:cubicBezTo>
                      <a:pt x="12" y="8"/>
                      <a:pt x="12" y="8"/>
                      <a:pt x="11" y="8"/>
                    </a:cubicBezTo>
                    <a:cubicBezTo>
                      <a:pt x="10" y="9"/>
                      <a:pt x="9" y="9"/>
                      <a:pt x="8" y="10"/>
                    </a:cubicBezTo>
                    <a:cubicBezTo>
                      <a:pt x="8" y="11"/>
                      <a:pt x="8" y="12"/>
                      <a:pt x="8" y="13"/>
                    </a:cubicBezTo>
                    <a:cubicBezTo>
                      <a:pt x="9" y="14"/>
                      <a:pt x="9" y="15"/>
                      <a:pt x="10" y="16"/>
                    </a:cubicBezTo>
                    <a:cubicBezTo>
                      <a:pt x="11" y="16"/>
                      <a:pt x="13" y="16"/>
                      <a:pt x="14" y="16"/>
                    </a:cubicBezTo>
                    <a:cubicBezTo>
                      <a:pt x="16" y="15"/>
                      <a:pt x="17" y="13"/>
                      <a:pt x="17" y="11"/>
                    </a:cubicBezTo>
                    <a:cubicBezTo>
                      <a:pt x="16"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3" name="Freeform 560"/>
              <p:cNvSpPr>
                <a:spLocks noEditPoints="1"/>
              </p:cNvSpPr>
              <p:nvPr/>
            </p:nvSpPr>
            <p:spPr bwMode="auto">
              <a:xfrm>
                <a:off x="-4498975" y="2444750"/>
                <a:ext cx="53975" cy="52388"/>
              </a:xfrm>
              <a:custGeom>
                <a:avLst/>
                <a:gdLst>
                  <a:gd name="T0" fmla="*/ 13 w 25"/>
                  <a:gd name="T1" fmla="*/ 24 h 24"/>
                  <a:gd name="T2" fmla="*/ 1 w 25"/>
                  <a:gd name="T3" fmla="*/ 14 h 24"/>
                  <a:gd name="T4" fmla="*/ 3 w 25"/>
                  <a:gd name="T5" fmla="*/ 4 h 24"/>
                  <a:gd name="T6" fmla="*/ 10 w 25"/>
                  <a:gd name="T7" fmla="*/ 0 h 24"/>
                  <a:gd name="T8" fmla="*/ 12 w 25"/>
                  <a:gd name="T9" fmla="*/ 0 h 24"/>
                  <a:gd name="T10" fmla="*/ 23 w 25"/>
                  <a:gd name="T11" fmla="*/ 10 h 24"/>
                  <a:gd name="T12" fmla="*/ 15 w 25"/>
                  <a:gd name="T13" fmla="*/ 24 h 24"/>
                  <a:gd name="T14" fmla="*/ 13 w 25"/>
                  <a:gd name="T15" fmla="*/ 24 h 24"/>
                  <a:gd name="T16" fmla="*/ 12 w 25"/>
                  <a:gd name="T17" fmla="*/ 8 h 24"/>
                  <a:gd name="T18" fmla="*/ 11 w 25"/>
                  <a:gd name="T19" fmla="*/ 8 h 24"/>
                  <a:gd name="T20" fmla="*/ 10 w 25"/>
                  <a:gd name="T21" fmla="*/ 9 h 24"/>
                  <a:gd name="T22" fmla="*/ 9 w 25"/>
                  <a:gd name="T23" fmla="*/ 12 h 24"/>
                  <a:gd name="T24" fmla="*/ 13 w 25"/>
                  <a:gd name="T25" fmla="*/ 16 h 24"/>
                  <a:gd name="T26" fmla="*/ 15 w 25"/>
                  <a:gd name="T27" fmla="*/ 11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7" y="24"/>
                      <a:pt x="2" y="20"/>
                      <a:pt x="1" y="14"/>
                    </a:cubicBezTo>
                    <a:cubicBezTo>
                      <a:pt x="0" y="11"/>
                      <a:pt x="1" y="7"/>
                      <a:pt x="3" y="4"/>
                    </a:cubicBezTo>
                    <a:cubicBezTo>
                      <a:pt x="5" y="2"/>
                      <a:pt x="7" y="0"/>
                      <a:pt x="10" y="0"/>
                    </a:cubicBezTo>
                    <a:cubicBezTo>
                      <a:pt x="11" y="0"/>
                      <a:pt x="11" y="0"/>
                      <a:pt x="12" y="0"/>
                    </a:cubicBezTo>
                    <a:cubicBezTo>
                      <a:pt x="18" y="0"/>
                      <a:pt x="23" y="4"/>
                      <a:pt x="23" y="10"/>
                    </a:cubicBezTo>
                    <a:cubicBezTo>
                      <a:pt x="25" y="16"/>
                      <a:pt x="21" y="23"/>
                      <a:pt x="15" y="24"/>
                    </a:cubicBezTo>
                    <a:cubicBezTo>
                      <a:pt x="14" y="24"/>
                      <a:pt x="13" y="24"/>
                      <a:pt x="13" y="24"/>
                    </a:cubicBezTo>
                    <a:close/>
                    <a:moveTo>
                      <a:pt x="12" y="8"/>
                    </a:moveTo>
                    <a:cubicBezTo>
                      <a:pt x="11" y="8"/>
                      <a:pt x="11" y="8"/>
                      <a:pt x="11" y="8"/>
                    </a:cubicBezTo>
                    <a:cubicBezTo>
                      <a:pt x="11" y="8"/>
                      <a:pt x="10" y="9"/>
                      <a:pt x="10" y="9"/>
                    </a:cubicBezTo>
                    <a:cubicBezTo>
                      <a:pt x="9" y="10"/>
                      <a:pt x="9" y="11"/>
                      <a:pt x="9" y="12"/>
                    </a:cubicBezTo>
                    <a:cubicBezTo>
                      <a:pt x="10" y="15"/>
                      <a:pt x="11" y="16"/>
                      <a:pt x="13" y="16"/>
                    </a:cubicBezTo>
                    <a:cubicBezTo>
                      <a:pt x="15" y="16"/>
                      <a:pt x="16" y="13"/>
                      <a:pt x="15"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4" name="Freeform 561"/>
              <p:cNvSpPr>
                <a:spLocks noEditPoints="1"/>
              </p:cNvSpPr>
              <p:nvPr/>
            </p:nvSpPr>
            <p:spPr bwMode="auto">
              <a:xfrm>
                <a:off x="-4465638" y="2438400"/>
                <a:ext cx="50800" cy="53975"/>
              </a:xfrm>
              <a:custGeom>
                <a:avLst/>
                <a:gdLst>
                  <a:gd name="T0" fmla="*/ 12 w 24"/>
                  <a:gd name="T1" fmla="*/ 25 h 25"/>
                  <a:gd name="T2" fmla="*/ 9 w 24"/>
                  <a:gd name="T3" fmla="*/ 24 h 25"/>
                  <a:gd name="T4" fmla="*/ 5 w 24"/>
                  <a:gd name="T5" fmla="*/ 22 h 25"/>
                  <a:gd name="T6" fmla="*/ 0 w 24"/>
                  <a:gd name="T7" fmla="*/ 14 h 25"/>
                  <a:gd name="T8" fmla="*/ 2 w 24"/>
                  <a:gd name="T9" fmla="*/ 5 h 25"/>
                  <a:gd name="T10" fmla="*/ 5 w 24"/>
                  <a:gd name="T11" fmla="*/ 2 h 25"/>
                  <a:gd name="T12" fmla="*/ 6 w 24"/>
                  <a:gd name="T13" fmla="*/ 2 h 25"/>
                  <a:gd name="T14" fmla="*/ 10 w 24"/>
                  <a:gd name="T15" fmla="*/ 0 h 25"/>
                  <a:gd name="T16" fmla="*/ 23 w 24"/>
                  <a:gd name="T17" fmla="*/ 11 h 25"/>
                  <a:gd name="T18" fmla="*/ 13 w 24"/>
                  <a:gd name="T19" fmla="*/ 24 h 25"/>
                  <a:gd name="T20" fmla="*/ 12 w 24"/>
                  <a:gd name="T21" fmla="*/ 25 h 25"/>
                  <a:gd name="T22" fmla="*/ 10 w 24"/>
                  <a:gd name="T23" fmla="*/ 9 h 25"/>
                  <a:gd name="T24" fmla="*/ 9 w 24"/>
                  <a:gd name="T25" fmla="*/ 10 h 25"/>
                  <a:gd name="T26" fmla="*/ 8 w 24"/>
                  <a:gd name="T27" fmla="*/ 13 h 25"/>
                  <a:gd name="T28" fmla="*/ 10 w 24"/>
                  <a:gd name="T29" fmla="*/ 16 h 25"/>
                  <a:gd name="T30" fmla="*/ 11 w 24"/>
                  <a:gd name="T31" fmla="*/ 16 h 25"/>
                  <a:gd name="T32" fmla="*/ 11 w 24"/>
                  <a:gd name="T33" fmla="*/ 16 h 25"/>
                  <a:gd name="T34" fmla="*/ 12 w 24"/>
                  <a:gd name="T35" fmla="*/ 16 h 25"/>
                  <a:gd name="T36" fmla="*/ 15 w 24"/>
                  <a:gd name="T37" fmla="*/ 12 h 25"/>
                  <a:gd name="T38" fmla="*/ 11 w 24"/>
                  <a:gd name="T39" fmla="*/ 8 h 25"/>
                  <a:gd name="T40" fmla="*/ 10 w 24"/>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4" h="25">
                    <a:moveTo>
                      <a:pt x="12" y="25"/>
                    </a:moveTo>
                    <a:cubicBezTo>
                      <a:pt x="11" y="25"/>
                      <a:pt x="10" y="24"/>
                      <a:pt x="9" y="24"/>
                    </a:cubicBezTo>
                    <a:cubicBezTo>
                      <a:pt x="7" y="24"/>
                      <a:pt x="6" y="23"/>
                      <a:pt x="5" y="22"/>
                    </a:cubicBezTo>
                    <a:cubicBezTo>
                      <a:pt x="3" y="20"/>
                      <a:pt x="1" y="17"/>
                      <a:pt x="0" y="14"/>
                    </a:cubicBezTo>
                    <a:cubicBezTo>
                      <a:pt x="0" y="11"/>
                      <a:pt x="1" y="8"/>
                      <a:pt x="2" y="5"/>
                    </a:cubicBezTo>
                    <a:cubicBezTo>
                      <a:pt x="3" y="4"/>
                      <a:pt x="4" y="3"/>
                      <a:pt x="5" y="2"/>
                    </a:cubicBezTo>
                    <a:cubicBezTo>
                      <a:pt x="6" y="2"/>
                      <a:pt x="6" y="2"/>
                      <a:pt x="6" y="2"/>
                    </a:cubicBezTo>
                    <a:cubicBezTo>
                      <a:pt x="7" y="1"/>
                      <a:pt x="8" y="1"/>
                      <a:pt x="10" y="0"/>
                    </a:cubicBezTo>
                    <a:cubicBezTo>
                      <a:pt x="16" y="0"/>
                      <a:pt x="22" y="4"/>
                      <a:pt x="23" y="11"/>
                    </a:cubicBezTo>
                    <a:cubicBezTo>
                      <a:pt x="24" y="18"/>
                      <a:pt x="19" y="24"/>
                      <a:pt x="13" y="24"/>
                    </a:cubicBezTo>
                    <a:cubicBezTo>
                      <a:pt x="13" y="25"/>
                      <a:pt x="12" y="25"/>
                      <a:pt x="12" y="25"/>
                    </a:cubicBezTo>
                    <a:close/>
                    <a:moveTo>
                      <a:pt x="10" y="9"/>
                    </a:moveTo>
                    <a:cubicBezTo>
                      <a:pt x="10" y="9"/>
                      <a:pt x="9" y="9"/>
                      <a:pt x="9" y="10"/>
                    </a:cubicBezTo>
                    <a:cubicBezTo>
                      <a:pt x="8" y="11"/>
                      <a:pt x="8" y="12"/>
                      <a:pt x="8" y="13"/>
                    </a:cubicBezTo>
                    <a:cubicBezTo>
                      <a:pt x="9" y="14"/>
                      <a:pt x="9" y="15"/>
                      <a:pt x="10" y="16"/>
                    </a:cubicBezTo>
                    <a:cubicBezTo>
                      <a:pt x="10" y="16"/>
                      <a:pt x="11" y="16"/>
                      <a:pt x="11" y="16"/>
                    </a:cubicBezTo>
                    <a:cubicBezTo>
                      <a:pt x="11" y="16"/>
                      <a:pt x="11" y="16"/>
                      <a:pt x="11" y="16"/>
                    </a:cubicBezTo>
                    <a:cubicBezTo>
                      <a:pt x="12" y="16"/>
                      <a:pt x="12" y="16"/>
                      <a:pt x="12" y="16"/>
                    </a:cubicBezTo>
                    <a:cubicBezTo>
                      <a:pt x="14" y="16"/>
                      <a:pt x="15" y="14"/>
                      <a:pt x="15" y="12"/>
                    </a:cubicBezTo>
                    <a:cubicBezTo>
                      <a:pt x="15" y="10"/>
                      <a:pt x="13" y="8"/>
                      <a:pt x="11" y="8"/>
                    </a:cubicBezTo>
                    <a:cubicBezTo>
                      <a:pt x="11" y="8"/>
                      <a:pt x="10" y="9"/>
                      <a:pt x="1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5" name="Freeform 562"/>
              <p:cNvSpPr>
                <a:spLocks noEditPoints="1"/>
              </p:cNvSpPr>
              <p:nvPr/>
            </p:nvSpPr>
            <p:spPr bwMode="auto">
              <a:xfrm>
                <a:off x="-4433888" y="2436813"/>
                <a:ext cx="49213" cy="50800"/>
              </a:xfrm>
              <a:custGeom>
                <a:avLst/>
                <a:gdLst>
                  <a:gd name="T0" fmla="*/ 11 w 23"/>
                  <a:gd name="T1" fmla="*/ 24 h 24"/>
                  <a:gd name="T2" fmla="*/ 8 w 23"/>
                  <a:gd name="T3" fmla="*/ 23 h 24"/>
                  <a:gd name="T4" fmla="*/ 4 w 23"/>
                  <a:gd name="T5" fmla="*/ 21 h 24"/>
                  <a:gd name="T6" fmla="*/ 0 w 23"/>
                  <a:gd name="T7" fmla="*/ 13 h 24"/>
                  <a:gd name="T8" fmla="*/ 2 w 23"/>
                  <a:gd name="T9" fmla="*/ 4 h 24"/>
                  <a:gd name="T10" fmla="*/ 5 w 23"/>
                  <a:gd name="T11" fmla="*/ 1 h 24"/>
                  <a:gd name="T12" fmla="*/ 10 w 23"/>
                  <a:gd name="T13" fmla="*/ 0 h 24"/>
                  <a:gd name="T14" fmla="*/ 11 w 23"/>
                  <a:gd name="T15" fmla="*/ 0 h 24"/>
                  <a:gd name="T16" fmla="*/ 22 w 23"/>
                  <a:gd name="T17" fmla="*/ 11 h 24"/>
                  <a:gd name="T18" fmla="*/ 12 w 23"/>
                  <a:gd name="T19" fmla="*/ 24 h 24"/>
                  <a:gd name="T20" fmla="*/ 11 w 23"/>
                  <a:gd name="T21" fmla="*/ 24 h 24"/>
                  <a:gd name="T22" fmla="*/ 11 w 23"/>
                  <a:gd name="T23" fmla="*/ 8 h 24"/>
                  <a:gd name="T24" fmla="*/ 11 w 23"/>
                  <a:gd name="T25" fmla="*/ 8 h 24"/>
                  <a:gd name="T26" fmla="*/ 10 w 23"/>
                  <a:gd name="T27" fmla="*/ 8 h 24"/>
                  <a:gd name="T28" fmla="*/ 9 w 23"/>
                  <a:gd name="T29" fmla="*/ 9 h 24"/>
                  <a:gd name="T30" fmla="*/ 8 w 23"/>
                  <a:gd name="T31" fmla="*/ 12 h 24"/>
                  <a:gd name="T32" fmla="*/ 9 w 23"/>
                  <a:gd name="T33" fmla="*/ 15 h 24"/>
                  <a:gd name="T34" fmla="*/ 10 w 23"/>
                  <a:gd name="T35" fmla="*/ 16 h 24"/>
                  <a:gd name="T36" fmla="*/ 11 w 23"/>
                  <a:gd name="T37" fmla="*/ 16 h 24"/>
                  <a:gd name="T38" fmla="*/ 12 w 23"/>
                  <a:gd name="T39" fmla="*/ 16 h 24"/>
                  <a:gd name="T40" fmla="*/ 14 w 23"/>
                  <a:gd name="T41" fmla="*/ 11 h 24"/>
                  <a:gd name="T42" fmla="*/ 11 w 23"/>
                  <a:gd name="T4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 h="24">
                    <a:moveTo>
                      <a:pt x="11" y="24"/>
                    </a:moveTo>
                    <a:cubicBezTo>
                      <a:pt x="10" y="24"/>
                      <a:pt x="9" y="24"/>
                      <a:pt x="8" y="23"/>
                    </a:cubicBezTo>
                    <a:cubicBezTo>
                      <a:pt x="6" y="23"/>
                      <a:pt x="5" y="22"/>
                      <a:pt x="4" y="21"/>
                    </a:cubicBezTo>
                    <a:cubicBezTo>
                      <a:pt x="2" y="19"/>
                      <a:pt x="0" y="16"/>
                      <a:pt x="0" y="13"/>
                    </a:cubicBezTo>
                    <a:cubicBezTo>
                      <a:pt x="0" y="10"/>
                      <a:pt x="0" y="7"/>
                      <a:pt x="2" y="4"/>
                    </a:cubicBezTo>
                    <a:cubicBezTo>
                      <a:pt x="3" y="3"/>
                      <a:pt x="4" y="2"/>
                      <a:pt x="5" y="1"/>
                    </a:cubicBezTo>
                    <a:cubicBezTo>
                      <a:pt x="7" y="0"/>
                      <a:pt x="8" y="0"/>
                      <a:pt x="10" y="0"/>
                    </a:cubicBezTo>
                    <a:cubicBezTo>
                      <a:pt x="11" y="0"/>
                      <a:pt x="11" y="0"/>
                      <a:pt x="11" y="0"/>
                    </a:cubicBezTo>
                    <a:cubicBezTo>
                      <a:pt x="17" y="0"/>
                      <a:pt x="22" y="4"/>
                      <a:pt x="22" y="11"/>
                    </a:cubicBezTo>
                    <a:cubicBezTo>
                      <a:pt x="23" y="18"/>
                      <a:pt x="18" y="23"/>
                      <a:pt x="12" y="24"/>
                    </a:cubicBezTo>
                    <a:lnTo>
                      <a:pt x="11" y="24"/>
                    </a:lnTo>
                    <a:close/>
                    <a:moveTo>
                      <a:pt x="11" y="8"/>
                    </a:moveTo>
                    <a:cubicBezTo>
                      <a:pt x="11" y="8"/>
                      <a:pt x="11" y="8"/>
                      <a:pt x="11" y="8"/>
                    </a:cubicBezTo>
                    <a:cubicBezTo>
                      <a:pt x="10" y="8"/>
                      <a:pt x="10" y="8"/>
                      <a:pt x="10" y="8"/>
                    </a:cubicBezTo>
                    <a:cubicBezTo>
                      <a:pt x="9" y="8"/>
                      <a:pt x="9" y="9"/>
                      <a:pt x="9" y="9"/>
                    </a:cubicBezTo>
                    <a:cubicBezTo>
                      <a:pt x="8" y="10"/>
                      <a:pt x="8" y="11"/>
                      <a:pt x="8" y="12"/>
                    </a:cubicBezTo>
                    <a:cubicBezTo>
                      <a:pt x="8" y="13"/>
                      <a:pt x="9" y="14"/>
                      <a:pt x="9" y="15"/>
                    </a:cubicBezTo>
                    <a:cubicBezTo>
                      <a:pt x="10" y="15"/>
                      <a:pt x="10" y="15"/>
                      <a:pt x="10" y="16"/>
                    </a:cubicBezTo>
                    <a:cubicBezTo>
                      <a:pt x="11" y="16"/>
                      <a:pt x="11" y="16"/>
                      <a:pt x="11" y="16"/>
                    </a:cubicBezTo>
                    <a:cubicBezTo>
                      <a:pt x="12" y="16"/>
                      <a:pt x="12" y="16"/>
                      <a:pt x="12" y="16"/>
                    </a:cubicBezTo>
                    <a:cubicBezTo>
                      <a:pt x="13" y="16"/>
                      <a:pt x="15" y="14"/>
                      <a:pt x="14" y="11"/>
                    </a:cubicBezTo>
                    <a:cubicBezTo>
                      <a:pt x="14" y="9"/>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6" name="Freeform 563"/>
              <p:cNvSpPr>
                <a:spLocks noEditPoints="1"/>
              </p:cNvSpPr>
              <p:nvPr/>
            </p:nvSpPr>
            <p:spPr bwMode="auto">
              <a:xfrm>
                <a:off x="-4403725" y="2432050"/>
                <a:ext cx="49213" cy="53975"/>
              </a:xfrm>
              <a:custGeom>
                <a:avLst/>
                <a:gdLst>
                  <a:gd name="T0" fmla="*/ 12 w 23"/>
                  <a:gd name="T1" fmla="*/ 25 h 25"/>
                  <a:gd name="T2" fmla="*/ 0 w 23"/>
                  <a:gd name="T3" fmla="*/ 13 h 25"/>
                  <a:gd name="T4" fmla="*/ 11 w 23"/>
                  <a:gd name="T5" fmla="*/ 0 h 25"/>
                  <a:gd name="T6" fmla="*/ 11 w 23"/>
                  <a:gd name="T7" fmla="*/ 0 h 25"/>
                  <a:gd name="T8" fmla="*/ 23 w 23"/>
                  <a:gd name="T9" fmla="*/ 12 h 25"/>
                  <a:gd name="T10" fmla="*/ 20 w 23"/>
                  <a:gd name="T11" fmla="*/ 21 h 25"/>
                  <a:gd name="T12" fmla="*/ 12 w 23"/>
                  <a:gd name="T13" fmla="*/ 25 h 25"/>
                  <a:gd name="T14" fmla="*/ 11 w 23"/>
                  <a:gd name="T15" fmla="*/ 8 h 25"/>
                  <a:gd name="T16" fmla="*/ 8 w 23"/>
                  <a:gd name="T17" fmla="*/ 13 h 25"/>
                  <a:gd name="T18" fmla="*/ 12 w 23"/>
                  <a:gd name="T19" fmla="*/ 17 h 25"/>
                  <a:gd name="T20" fmla="*/ 12 w 23"/>
                  <a:gd name="T21" fmla="*/ 17 h 25"/>
                  <a:gd name="T22" fmla="*/ 14 w 23"/>
                  <a:gd name="T23" fmla="*/ 16 h 25"/>
                  <a:gd name="T24" fmla="*/ 15 w 23"/>
                  <a:gd name="T25" fmla="*/ 12 h 25"/>
                  <a:gd name="T26" fmla="*/ 11 w 23"/>
                  <a:gd name="T2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25">
                    <a:moveTo>
                      <a:pt x="12" y="25"/>
                    </a:moveTo>
                    <a:cubicBezTo>
                      <a:pt x="6" y="25"/>
                      <a:pt x="1" y="20"/>
                      <a:pt x="0" y="13"/>
                    </a:cubicBezTo>
                    <a:cubicBezTo>
                      <a:pt x="0" y="7"/>
                      <a:pt x="5" y="1"/>
                      <a:pt x="11" y="0"/>
                    </a:cubicBezTo>
                    <a:cubicBezTo>
                      <a:pt x="11" y="0"/>
                      <a:pt x="11" y="0"/>
                      <a:pt x="11" y="0"/>
                    </a:cubicBezTo>
                    <a:cubicBezTo>
                      <a:pt x="18" y="0"/>
                      <a:pt x="23" y="6"/>
                      <a:pt x="23" y="12"/>
                    </a:cubicBezTo>
                    <a:cubicBezTo>
                      <a:pt x="23" y="15"/>
                      <a:pt x="22" y="18"/>
                      <a:pt x="20" y="21"/>
                    </a:cubicBezTo>
                    <a:cubicBezTo>
                      <a:pt x="18" y="23"/>
                      <a:pt x="15" y="25"/>
                      <a:pt x="12" y="25"/>
                    </a:cubicBezTo>
                    <a:close/>
                    <a:moveTo>
                      <a:pt x="11" y="8"/>
                    </a:moveTo>
                    <a:cubicBezTo>
                      <a:pt x="10" y="9"/>
                      <a:pt x="8" y="11"/>
                      <a:pt x="8" y="13"/>
                    </a:cubicBezTo>
                    <a:cubicBezTo>
                      <a:pt x="9" y="15"/>
                      <a:pt x="10" y="17"/>
                      <a:pt x="12" y="17"/>
                    </a:cubicBezTo>
                    <a:cubicBezTo>
                      <a:pt x="12" y="17"/>
                      <a:pt x="12" y="17"/>
                      <a:pt x="12" y="17"/>
                    </a:cubicBezTo>
                    <a:cubicBezTo>
                      <a:pt x="13" y="17"/>
                      <a:pt x="14" y="16"/>
                      <a:pt x="14" y="16"/>
                    </a:cubicBezTo>
                    <a:cubicBezTo>
                      <a:pt x="15" y="15"/>
                      <a:pt x="15" y="14"/>
                      <a:pt x="15" y="12"/>
                    </a:cubicBezTo>
                    <a:cubicBezTo>
                      <a:pt x="15" y="10"/>
                      <a:pt x="13" y="8"/>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7" name="Freeform 564"/>
              <p:cNvSpPr>
                <a:spLocks noEditPoints="1"/>
              </p:cNvSpPr>
              <p:nvPr/>
            </p:nvSpPr>
            <p:spPr bwMode="auto">
              <a:xfrm>
                <a:off x="-4371975" y="2432050"/>
                <a:ext cx="49213" cy="52388"/>
              </a:xfrm>
              <a:custGeom>
                <a:avLst/>
                <a:gdLst>
                  <a:gd name="T0" fmla="*/ 11 w 23"/>
                  <a:gd name="T1" fmla="*/ 24 h 24"/>
                  <a:gd name="T2" fmla="*/ 0 w 23"/>
                  <a:gd name="T3" fmla="*/ 12 h 24"/>
                  <a:gd name="T4" fmla="*/ 3 w 23"/>
                  <a:gd name="T5" fmla="*/ 4 h 24"/>
                  <a:gd name="T6" fmla="*/ 11 w 23"/>
                  <a:gd name="T7" fmla="*/ 0 h 24"/>
                  <a:gd name="T8" fmla="*/ 12 w 23"/>
                  <a:gd name="T9" fmla="*/ 0 h 24"/>
                  <a:gd name="T10" fmla="*/ 20 w 23"/>
                  <a:gd name="T11" fmla="*/ 4 h 24"/>
                  <a:gd name="T12" fmla="*/ 23 w 23"/>
                  <a:gd name="T13" fmla="*/ 12 h 24"/>
                  <a:gd name="T14" fmla="*/ 19 w 23"/>
                  <a:gd name="T15" fmla="*/ 21 h 24"/>
                  <a:gd name="T16" fmla="*/ 12 w 23"/>
                  <a:gd name="T17" fmla="*/ 24 h 24"/>
                  <a:gd name="T18" fmla="*/ 11 w 23"/>
                  <a:gd name="T19" fmla="*/ 24 h 24"/>
                  <a:gd name="T20" fmla="*/ 12 w 23"/>
                  <a:gd name="T21" fmla="*/ 8 h 24"/>
                  <a:gd name="T22" fmla="*/ 11 w 23"/>
                  <a:gd name="T23" fmla="*/ 8 h 24"/>
                  <a:gd name="T24" fmla="*/ 9 w 23"/>
                  <a:gd name="T25" fmla="*/ 9 h 24"/>
                  <a:gd name="T26" fmla="*/ 8 w 23"/>
                  <a:gd name="T27" fmla="*/ 12 h 24"/>
                  <a:gd name="T28" fmla="*/ 11 w 23"/>
                  <a:gd name="T29" fmla="*/ 16 h 24"/>
                  <a:gd name="T30" fmla="*/ 11 w 23"/>
                  <a:gd name="T31" fmla="*/ 16 h 24"/>
                  <a:gd name="T32" fmla="*/ 13 w 23"/>
                  <a:gd name="T33" fmla="*/ 15 h 24"/>
                  <a:gd name="T34" fmla="*/ 15 w 23"/>
                  <a:gd name="T35" fmla="*/ 12 h 24"/>
                  <a:gd name="T36" fmla="*/ 14 w 23"/>
                  <a:gd name="T37" fmla="*/ 9 h 24"/>
                  <a:gd name="T38" fmla="*/ 12 w 23"/>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 h="24">
                    <a:moveTo>
                      <a:pt x="11" y="24"/>
                    </a:moveTo>
                    <a:cubicBezTo>
                      <a:pt x="5" y="24"/>
                      <a:pt x="0" y="19"/>
                      <a:pt x="0" y="12"/>
                    </a:cubicBezTo>
                    <a:cubicBezTo>
                      <a:pt x="0" y="9"/>
                      <a:pt x="1" y="6"/>
                      <a:pt x="3" y="4"/>
                    </a:cubicBezTo>
                    <a:cubicBezTo>
                      <a:pt x="5" y="1"/>
                      <a:pt x="8" y="0"/>
                      <a:pt x="11" y="0"/>
                    </a:cubicBezTo>
                    <a:cubicBezTo>
                      <a:pt x="12" y="0"/>
                      <a:pt x="12" y="0"/>
                      <a:pt x="12" y="0"/>
                    </a:cubicBezTo>
                    <a:cubicBezTo>
                      <a:pt x="14" y="0"/>
                      <a:pt x="17" y="1"/>
                      <a:pt x="20" y="4"/>
                    </a:cubicBezTo>
                    <a:cubicBezTo>
                      <a:pt x="22" y="6"/>
                      <a:pt x="23" y="9"/>
                      <a:pt x="23" y="12"/>
                    </a:cubicBezTo>
                    <a:cubicBezTo>
                      <a:pt x="23" y="15"/>
                      <a:pt x="21" y="18"/>
                      <a:pt x="19" y="21"/>
                    </a:cubicBezTo>
                    <a:cubicBezTo>
                      <a:pt x="17" y="23"/>
                      <a:pt x="15" y="24"/>
                      <a:pt x="12" y="24"/>
                    </a:cubicBezTo>
                    <a:lnTo>
                      <a:pt x="11" y="24"/>
                    </a:lnTo>
                    <a:close/>
                    <a:moveTo>
                      <a:pt x="12" y="8"/>
                    </a:moveTo>
                    <a:cubicBezTo>
                      <a:pt x="11" y="8"/>
                      <a:pt x="11" y="8"/>
                      <a:pt x="11" y="8"/>
                    </a:cubicBezTo>
                    <a:cubicBezTo>
                      <a:pt x="10" y="8"/>
                      <a:pt x="10" y="9"/>
                      <a:pt x="9" y="9"/>
                    </a:cubicBezTo>
                    <a:cubicBezTo>
                      <a:pt x="8" y="10"/>
                      <a:pt x="8" y="11"/>
                      <a:pt x="8" y="12"/>
                    </a:cubicBezTo>
                    <a:cubicBezTo>
                      <a:pt x="8" y="14"/>
                      <a:pt x="10" y="16"/>
                      <a:pt x="11" y="16"/>
                    </a:cubicBezTo>
                    <a:cubicBezTo>
                      <a:pt x="11" y="16"/>
                      <a:pt x="11" y="16"/>
                      <a:pt x="11" y="16"/>
                    </a:cubicBezTo>
                    <a:cubicBezTo>
                      <a:pt x="12" y="16"/>
                      <a:pt x="13" y="16"/>
                      <a:pt x="13" y="15"/>
                    </a:cubicBezTo>
                    <a:cubicBezTo>
                      <a:pt x="14" y="14"/>
                      <a:pt x="15" y="13"/>
                      <a:pt x="15" y="12"/>
                    </a:cubicBezTo>
                    <a:cubicBezTo>
                      <a:pt x="15" y="11"/>
                      <a:pt x="14" y="10"/>
                      <a:pt x="14" y="9"/>
                    </a:cubicBezTo>
                    <a:cubicBezTo>
                      <a:pt x="13" y="9"/>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8" name="Freeform 565"/>
              <p:cNvSpPr>
                <a:spLocks noEditPoints="1"/>
              </p:cNvSpPr>
              <p:nvPr/>
            </p:nvSpPr>
            <p:spPr bwMode="auto">
              <a:xfrm>
                <a:off x="-4341813" y="2432050"/>
                <a:ext cx="49213" cy="53975"/>
              </a:xfrm>
              <a:custGeom>
                <a:avLst/>
                <a:gdLst>
                  <a:gd name="T0" fmla="*/ 12 w 23"/>
                  <a:gd name="T1" fmla="*/ 25 h 25"/>
                  <a:gd name="T2" fmla="*/ 12 w 23"/>
                  <a:gd name="T3" fmla="*/ 25 h 25"/>
                  <a:gd name="T4" fmla="*/ 1 w 23"/>
                  <a:gd name="T5" fmla="*/ 12 h 25"/>
                  <a:gd name="T6" fmla="*/ 12 w 23"/>
                  <a:gd name="T7" fmla="*/ 0 h 25"/>
                  <a:gd name="T8" fmla="*/ 12 w 23"/>
                  <a:gd name="T9" fmla="*/ 0 h 25"/>
                  <a:gd name="T10" fmla="*/ 20 w 23"/>
                  <a:gd name="T11" fmla="*/ 4 h 25"/>
                  <a:gd name="T12" fmla="*/ 23 w 23"/>
                  <a:gd name="T13" fmla="*/ 13 h 25"/>
                  <a:gd name="T14" fmla="*/ 12 w 23"/>
                  <a:gd name="T15" fmla="*/ 25 h 25"/>
                  <a:gd name="T16" fmla="*/ 12 w 23"/>
                  <a:gd name="T17" fmla="*/ 4 h 25"/>
                  <a:gd name="T18" fmla="*/ 12 w 23"/>
                  <a:gd name="T19" fmla="*/ 8 h 25"/>
                  <a:gd name="T20" fmla="*/ 9 w 23"/>
                  <a:gd name="T21" fmla="*/ 12 h 25"/>
                  <a:gd name="T22" fmla="*/ 12 w 23"/>
                  <a:gd name="T23" fmla="*/ 16 h 25"/>
                  <a:gd name="T24" fmla="*/ 15 w 23"/>
                  <a:gd name="T25" fmla="*/ 13 h 25"/>
                  <a:gd name="T26" fmla="*/ 14 w 23"/>
                  <a:gd name="T27" fmla="*/ 9 h 25"/>
                  <a:gd name="T28" fmla="*/ 12 w 23"/>
                  <a:gd name="T29" fmla="*/ 8 h 25"/>
                  <a:gd name="T30" fmla="*/ 12 w 23"/>
                  <a:gd name="T31" fmla="*/ 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25">
                    <a:moveTo>
                      <a:pt x="12" y="25"/>
                    </a:moveTo>
                    <a:cubicBezTo>
                      <a:pt x="12" y="25"/>
                      <a:pt x="12" y="25"/>
                      <a:pt x="12" y="25"/>
                    </a:cubicBezTo>
                    <a:cubicBezTo>
                      <a:pt x="5" y="24"/>
                      <a:pt x="0" y="19"/>
                      <a:pt x="1" y="12"/>
                    </a:cubicBezTo>
                    <a:cubicBezTo>
                      <a:pt x="1" y="6"/>
                      <a:pt x="6" y="0"/>
                      <a:pt x="12" y="0"/>
                    </a:cubicBezTo>
                    <a:cubicBezTo>
                      <a:pt x="12" y="0"/>
                      <a:pt x="12" y="0"/>
                      <a:pt x="12" y="0"/>
                    </a:cubicBezTo>
                    <a:cubicBezTo>
                      <a:pt x="15" y="0"/>
                      <a:pt x="18" y="2"/>
                      <a:pt x="20" y="4"/>
                    </a:cubicBezTo>
                    <a:cubicBezTo>
                      <a:pt x="22" y="6"/>
                      <a:pt x="23" y="10"/>
                      <a:pt x="23" y="13"/>
                    </a:cubicBezTo>
                    <a:cubicBezTo>
                      <a:pt x="23" y="20"/>
                      <a:pt x="18" y="25"/>
                      <a:pt x="12" y="25"/>
                    </a:cubicBezTo>
                    <a:close/>
                    <a:moveTo>
                      <a:pt x="12" y="4"/>
                    </a:moveTo>
                    <a:cubicBezTo>
                      <a:pt x="12" y="8"/>
                      <a:pt x="12" y="8"/>
                      <a:pt x="12" y="8"/>
                    </a:cubicBezTo>
                    <a:cubicBezTo>
                      <a:pt x="10" y="8"/>
                      <a:pt x="9" y="10"/>
                      <a:pt x="9" y="12"/>
                    </a:cubicBezTo>
                    <a:cubicBezTo>
                      <a:pt x="9" y="15"/>
                      <a:pt x="10" y="16"/>
                      <a:pt x="12" y="16"/>
                    </a:cubicBezTo>
                    <a:cubicBezTo>
                      <a:pt x="14" y="16"/>
                      <a:pt x="15" y="15"/>
                      <a:pt x="15" y="13"/>
                    </a:cubicBezTo>
                    <a:cubicBezTo>
                      <a:pt x="15" y="11"/>
                      <a:pt x="15" y="10"/>
                      <a:pt x="14" y="9"/>
                    </a:cubicBezTo>
                    <a:cubicBezTo>
                      <a:pt x="14" y="9"/>
                      <a:pt x="13" y="8"/>
                      <a:pt x="12" y="8"/>
                    </a:cubicBezTo>
                    <a:lnTo>
                      <a:pt x="12"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9" name="Freeform 566"/>
              <p:cNvSpPr>
                <a:spLocks noEditPoints="1"/>
              </p:cNvSpPr>
              <p:nvPr/>
            </p:nvSpPr>
            <p:spPr bwMode="auto">
              <a:xfrm>
                <a:off x="-4494213" y="2408238"/>
                <a:ext cx="50800" cy="52388"/>
              </a:xfrm>
              <a:custGeom>
                <a:avLst/>
                <a:gdLst>
                  <a:gd name="T0" fmla="*/ 12 w 24"/>
                  <a:gd name="T1" fmla="*/ 24 h 24"/>
                  <a:gd name="T2" fmla="*/ 0 w 24"/>
                  <a:gd name="T3" fmla="*/ 14 h 24"/>
                  <a:gd name="T4" fmla="*/ 2 w 24"/>
                  <a:gd name="T5" fmla="*/ 5 h 24"/>
                  <a:gd name="T6" fmla="*/ 10 w 24"/>
                  <a:gd name="T7" fmla="*/ 0 h 24"/>
                  <a:gd name="T8" fmla="*/ 12 w 24"/>
                  <a:gd name="T9" fmla="*/ 0 h 24"/>
                  <a:gd name="T10" fmla="*/ 23 w 24"/>
                  <a:gd name="T11" fmla="*/ 10 h 24"/>
                  <a:gd name="T12" fmla="*/ 14 w 24"/>
                  <a:gd name="T13" fmla="*/ 24 h 24"/>
                  <a:gd name="T14" fmla="*/ 12 w 24"/>
                  <a:gd name="T15" fmla="*/ 24 h 24"/>
                  <a:gd name="T16" fmla="*/ 12 w 24"/>
                  <a:gd name="T17" fmla="*/ 8 h 24"/>
                  <a:gd name="T18" fmla="*/ 11 w 24"/>
                  <a:gd name="T19" fmla="*/ 8 h 24"/>
                  <a:gd name="T20" fmla="*/ 9 w 24"/>
                  <a:gd name="T21" fmla="*/ 10 h 24"/>
                  <a:gd name="T22" fmla="*/ 8 w 24"/>
                  <a:gd name="T23" fmla="*/ 13 h 24"/>
                  <a:gd name="T24" fmla="*/ 13 w 24"/>
                  <a:gd name="T25" fmla="*/ 16 h 24"/>
                  <a:gd name="T26" fmla="*/ 15 w 24"/>
                  <a:gd name="T27" fmla="*/ 11 h 24"/>
                  <a:gd name="T28" fmla="*/ 12 w 24"/>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12" y="24"/>
                    </a:moveTo>
                    <a:cubicBezTo>
                      <a:pt x="7" y="24"/>
                      <a:pt x="2" y="20"/>
                      <a:pt x="0" y="14"/>
                    </a:cubicBezTo>
                    <a:cubicBezTo>
                      <a:pt x="0" y="11"/>
                      <a:pt x="0" y="8"/>
                      <a:pt x="2" y="5"/>
                    </a:cubicBezTo>
                    <a:cubicBezTo>
                      <a:pt x="4" y="2"/>
                      <a:pt x="7" y="1"/>
                      <a:pt x="10" y="0"/>
                    </a:cubicBezTo>
                    <a:cubicBezTo>
                      <a:pt x="10" y="0"/>
                      <a:pt x="11" y="0"/>
                      <a:pt x="12" y="0"/>
                    </a:cubicBezTo>
                    <a:cubicBezTo>
                      <a:pt x="18" y="0"/>
                      <a:pt x="23" y="4"/>
                      <a:pt x="23" y="10"/>
                    </a:cubicBezTo>
                    <a:cubicBezTo>
                      <a:pt x="24" y="17"/>
                      <a:pt x="20" y="23"/>
                      <a:pt x="14" y="24"/>
                    </a:cubicBezTo>
                    <a:cubicBezTo>
                      <a:pt x="13" y="24"/>
                      <a:pt x="13" y="24"/>
                      <a:pt x="12" y="24"/>
                    </a:cubicBezTo>
                    <a:close/>
                    <a:moveTo>
                      <a:pt x="12" y="8"/>
                    </a:moveTo>
                    <a:cubicBezTo>
                      <a:pt x="11" y="8"/>
                      <a:pt x="11" y="8"/>
                      <a:pt x="11" y="8"/>
                    </a:cubicBezTo>
                    <a:cubicBezTo>
                      <a:pt x="10" y="8"/>
                      <a:pt x="9" y="9"/>
                      <a:pt x="9" y="10"/>
                    </a:cubicBezTo>
                    <a:cubicBezTo>
                      <a:pt x="8" y="10"/>
                      <a:pt x="8" y="12"/>
                      <a:pt x="8" y="13"/>
                    </a:cubicBezTo>
                    <a:cubicBezTo>
                      <a:pt x="9" y="15"/>
                      <a:pt x="11" y="16"/>
                      <a:pt x="13" y="16"/>
                    </a:cubicBezTo>
                    <a:cubicBezTo>
                      <a:pt x="14" y="16"/>
                      <a:pt x="16" y="14"/>
                      <a:pt x="15"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0" name="Freeform 567"/>
              <p:cNvSpPr>
                <a:spLocks noEditPoints="1"/>
              </p:cNvSpPr>
              <p:nvPr/>
            </p:nvSpPr>
            <p:spPr bwMode="auto">
              <a:xfrm>
                <a:off x="-4462463" y="2405063"/>
                <a:ext cx="52388" cy="50800"/>
              </a:xfrm>
              <a:custGeom>
                <a:avLst/>
                <a:gdLst>
                  <a:gd name="T0" fmla="*/ 12 w 24"/>
                  <a:gd name="T1" fmla="*/ 24 h 24"/>
                  <a:gd name="T2" fmla="*/ 0 w 24"/>
                  <a:gd name="T3" fmla="*/ 13 h 24"/>
                  <a:gd name="T4" fmla="*/ 3 w 24"/>
                  <a:gd name="T5" fmla="*/ 4 h 24"/>
                  <a:gd name="T6" fmla="*/ 11 w 24"/>
                  <a:gd name="T7" fmla="*/ 0 h 24"/>
                  <a:gd name="T8" fmla="*/ 12 w 24"/>
                  <a:gd name="T9" fmla="*/ 0 h 24"/>
                  <a:gd name="T10" fmla="*/ 24 w 24"/>
                  <a:gd name="T11" fmla="*/ 10 h 24"/>
                  <a:gd name="T12" fmla="*/ 14 w 24"/>
                  <a:gd name="T13" fmla="*/ 24 h 24"/>
                  <a:gd name="T14" fmla="*/ 12 w 24"/>
                  <a:gd name="T15" fmla="*/ 24 h 24"/>
                  <a:gd name="T16" fmla="*/ 12 w 24"/>
                  <a:gd name="T17" fmla="*/ 8 h 24"/>
                  <a:gd name="T18" fmla="*/ 12 w 24"/>
                  <a:gd name="T19" fmla="*/ 8 h 24"/>
                  <a:gd name="T20" fmla="*/ 9 w 24"/>
                  <a:gd name="T21" fmla="*/ 9 h 24"/>
                  <a:gd name="T22" fmla="*/ 8 w 24"/>
                  <a:gd name="T23" fmla="*/ 12 h 24"/>
                  <a:gd name="T24" fmla="*/ 13 w 24"/>
                  <a:gd name="T25" fmla="*/ 16 h 24"/>
                  <a:gd name="T26" fmla="*/ 16 w 24"/>
                  <a:gd name="T27" fmla="*/ 11 h 24"/>
                  <a:gd name="T28" fmla="*/ 12 w 24"/>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24">
                    <a:moveTo>
                      <a:pt x="12" y="24"/>
                    </a:moveTo>
                    <a:cubicBezTo>
                      <a:pt x="6" y="24"/>
                      <a:pt x="1" y="19"/>
                      <a:pt x="0" y="13"/>
                    </a:cubicBezTo>
                    <a:cubicBezTo>
                      <a:pt x="0" y="10"/>
                      <a:pt x="1" y="7"/>
                      <a:pt x="3" y="4"/>
                    </a:cubicBezTo>
                    <a:cubicBezTo>
                      <a:pt x="5" y="2"/>
                      <a:pt x="7" y="0"/>
                      <a:pt x="11" y="0"/>
                    </a:cubicBezTo>
                    <a:cubicBezTo>
                      <a:pt x="11" y="0"/>
                      <a:pt x="12" y="0"/>
                      <a:pt x="12" y="0"/>
                    </a:cubicBezTo>
                    <a:cubicBezTo>
                      <a:pt x="18" y="0"/>
                      <a:pt x="23" y="4"/>
                      <a:pt x="24" y="10"/>
                    </a:cubicBezTo>
                    <a:cubicBezTo>
                      <a:pt x="24" y="17"/>
                      <a:pt x="20" y="23"/>
                      <a:pt x="14" y="24"/>
                    </a:cubicBezTo>
                    <a:cubicBezTo>
                      <a:pt x="13" y="24"/>
                      <a:pt x="13" y="24"/>
                      <a:pt x="12" y="24"/>
                    </a:cubicBezTo>
                    <a:close/>
                    <a:moveTo>
                      <a:pt x="12" y="8"/>
                    </a:moveTo>
                    <a:cubicBezTo>
                      <a:pt x="12" y="8"/>
                      <a:pt x="12" y="8"/>
                      <a:pt x="12" y="8"/>
                    </a:cubicBezTo>
                    <a:cubicBezTo>
                      <a:pt x="11" y="8"/>
                      <a:pt x="10" y="8"/>
                      <a:pt x="9" y="9"/>
                    </a:cubicBezTo>
                    <a:cubicBezTo>
                      <a:pt x="9" y="10"/>
                      <a:pt x="8" y="11"/>
                      <a:pt x="8" y="12"/>
                    </a:cubicBezTo>
                    <a:cubicBezTo>
                      <a:pt x="9" y="14"/>
                      <a:pt x="11" y="16"/>
                      <a:pt x="13" y="16"/>
                    </a:cubicBezTo>
                    <a:cubicBezTo>
                      <a:pt x="14" y="16"/>
                      <a:pt x="16" y="13"/>
                      <a:pt x="16" y="11"/>
                    </a:cubicBezTo>
                    <a:cubicBezTo>
                      <a:pt x="15"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1" name="Freeform 568"/>
              <p:cNvSpPr>
                <a:spLocks noEditPoints="1"/>
              </p:cNvSpPr>
              <p:nvPr/>
            </p:nvSpPr>
            <p:spPr bwMode="auto">
              <a:xfrm>
                <a:off x="-4429125" y="2400300"/>
                <a:ext cx="50800" cy="50800"/>
              </a:xfrm>
              <a:custGeom>
                <a:avLst/>
                <a:gdLst>
                  <a:gd name="T0" fmla="*/ 12 w 24"/>
                  <a:gd name="T1" fmla="*/ 24 h 24"/>
                  <a:gd name="T2" fmla="*/ 5 w 24"/>
                  <a:gd name="T3" fmla="*/ 21 h 24"/>
                  <a:gd name="T4" fmla="*/ 1 w 24"/>
                  <a:gd name="T5" fmla="*/ 13 h 24"/>
                  <a:gd name="T6" fmla="*/ 3 w 24"/>
                  <a:gd name="T7" fmla="*/ 4 h 24"/>
                  <a:gd name="T8" fmla="*/ 11 w 24"/>
                  <a:gd name="T9" fmla="*/ 0 h 24"/>
                  <a:gd name="T10" fmla="*/ 24 w 24"/>
                  <a:gd name="T11" fmla="*/ 11 h 24"/>
                  <a:gd name="T12" fmla="*/ 13 w 24"/>
                  <a:gd name="T13" fmla="*/ 24 h 24"/>
                  <a:gd name="T14" fmla="*/ 12 w 24"/>
                  <a:gd name="T15" fmla="*/ 24 h 24"/>
                  <a:gd name="T16" fmla="*/ 12 w 24"/>
                  <a:gd name="T17" fmla="*/ 8 h 24"/>
                  <a:gd name="T18" fmla="*/ 12 w 24"/>
                  <a:gd name="T19" fmla="*/ 8 h 24"/>
                  <a:gd name="T20" fmla="*/ 9 w 24"/>
                  <a:gd name="T21" fmla="*/ 9 h 24"/>
                  <a:gd name="T22" fmla="*/ 9 w 24"/>
                  <a:gd name="T23" fmla="*/ 12 h 24"/>
                  <a:gd name="T24" fmla="*/ 10 w 24"/>
                  <a:gd name="T25" fmla="*/ 15 h 24"/>
                  <a:gd name="T26" fmla="*/ 13 w 24"/>
                  <a:gd name="T27" fmla="*/ 16 h 24"/>
                  <a:gd name="T28" fmla="*/ 16 w 24"/>
                  <a:gd name="T29" fmla="*/ 12 h 24"/>
                  <a:gd name="T30" fmla="*/ 12 w 24"/>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4">
                    <a:moveTo>
                      <a:pt x="12" y="24"/>
                    </a:moveTo>
                    <a:cubicBezTo>
                      <a:pt x="10" y="24"/>
                      <a:pt x="7" y="23"/>
                      <a:pt x="5" y="21"/>
                    </a:cubicBezTo>
                    <a:cubicBezTo>
                      <a:pt x="2" y="19"/>
                      <a:pt x="1" y="16"/>
                      <a:pt x="1" y="13"/>
                    </a:cubicBezTo>
                    <a:cubicBezTo>
                      <a:pt x="0" y="10"/>
                      <a:pt x="1" y="7"/>
                      <a:pt x="3" y="4"/>
                    </a:cubicBezTo>
                    <a:cubicBezTo>
                      <a:pt x="5" y="2"/>
                      <a:pt x="8" y="0"/>
                      <a:pt x="11" y="0"/>
                    </a:cubicBezTo>
                    <a:cubicBezTo>
                      <a:pt x="18" y="0"/>
                      <a:pt x="24" y="5"/>
                      <a:pt x="24" y="11"/>
                    </a:cubicBezTo>
                    <a:cubicBezTo>
                      <a:pt x="24" y="18"/>
                      <a:pt x="20" y="24"/>
                      <a:pt x="13" y="24"/>
                    </a:cubicBezTo>
                    <a:lnTo>
                      <a:pt x="12" y="24"/>
                    </a:lnTo>
                    <a:close/>
                    <a:moveTo>
                      <a:pt x="12" y="8"/>
                    </a:moveTo>
                    <a:cubicBezTo>
                      <a:pt x="12" y="8"/>
                      <a:pt x="12" y="8"/>
                      <a:pt x="12" y="8"/>
                    </a:cubicBezTo>
                    <a:cubicBezTo>
                      <a:pt x="11" y="8"/>
                      <a:pt x="10" y="9"/>
                      <a:pt x="9" y="9"/>
                    </a:cubicBezTo>
                    <a:cubicBezTo>
                      <a:pt x="9" y="10"/>
                      <a:pt x="9" y="11"/>
                      <a:pt x="9" y="12"/>
                    </a:cubicBezTo>
                    <a:cubicBezTo>
                      <a:pt x="9" y="14"/>
                      <a:pt x="9" y="14"/>
                      <a:pt x="10" y="15"/>
                    </a:cubicBezTo>
                    <a:cubicBezTo>
                      <a:pt x="11" y="16"/>
                      <a:pt x="12" y="16"/>
                      <a:pt x="13" y="16"/>
                    </a:cubicBezTo>
                    <a:cubicBezTo>
                      <a:pt x="15" y="16"/>
                      <a:pt x="16" y="14"/>
                      <a:pt x="16" y="12"/>
                    </a:cubicBezTo>
                    <a:cubicBezTo>
                      <a:pt x="16"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2" name="Freeform 569"/>
              <p:cNvSpPr>
                <a:spLocks noEditPoints="1"/>
              </p:cNvSpPr>
              <p:nvPr/>
            </p:nvSpPr>
            <p:spPr bwMode="auto">
              <a:xfrm>
                <a:off x="-4395788" y="2398713"/>
                <a:ext cx="49213" cy="50800"/>
              </a:xfrm>
              <a:custGeom>
                <a:avLst/>
                <a:gdLst>
                  <a:gd name="T0" fmla="*/ 12 w 23"/>
                  <a:gd name="T1" fmla="*/ 24 h 24"/>
                  <a:gd name="T2" fmla="*/ 4 w 23"/>
                  <a:gd name="T3" fmla="*/ 21 h 24"/>
                  <a:gd name="T4" fmla="*/ 0 w 23"/>
                  <a:gd name="T5" fmla="*/ 13 h 24"/>
                  <a:gd name="T6" fmla="*/ 3 w 23"/>
                  <a:gd name="T7" fmla="*/ 4 h 24"/>
                  <a:gd name="T8" fmla="*/ 11 w 23"/>
                  <a:gd name="T9" fmla="*/ 0 h 24"/>
                  <a:gd name="T10" fmla="*/ 12 w 23"/>
                  <a:gd name="T11" fmla="*/ 0 h 24"/>
                  <a:gd name="T12" fmla="*/ 23 w 23"/>
                  <a:gd name="T13" fmla="*/ 12 h 24"/>
                  <a:gd name="T14" fmla="*/ 12 w 23"/>
                  <a:gd name="T15" fmla="*/ 24 h 24"/>
                  <a:gd name="T16" fmla="*/ 12 w 23"/>
                  <a:gd name="T17" fmla="*/ 8 h 24"/>
                  <a:gd name="T18" fmla="*/ 9 w 23"/>
                  <a:gd name="T19" fmla="*/ 9 h 24"/>
                  <a:gd name="T20" fmla="*/ 8 w 23"/>
                  <a:gd name="T21" fmla="*/ 12 h 24"/>
                  <a:gd name="T22" fmla="*/ 9 w 23"/>
                  <a:gd name="T23" fmla="*/ 15 h 24"/>
                  <a:gd name="T24" fmla="*/ 12 w 23"/>
                  <a:gd name="T25" fmla="*/ 16 h 24"/>
                  <a:gd name="T26" fmla="*/ 12 w 23"/>
                  <a:gd name="T27" fmla="*/ 16 h 24"/>
                  <a:gd name="T28" fmla="*/ 15 w 23"/>
                  <a:gd name="T29" fmla="*/ 12 h 24"/>
                  <a:gd name="T30" fmla="*/ 12 w 23"/>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3" h="24">
                    <a:moveTo>
                      <a:pt x="12" y="24"/>
                    </a:moveTo>
                    <a:cubicBezTo>
                      <a:pt x="9" y="24"/>
                      <a:pt x="6" y="23"/>
                      <a:pt x="4" y="21"/>
                    </a:cubicBezTo>
                    <a:cubicBezTo>
                      <a:pt x="1" y="19"/>
                      <a:pt x="0" y="16"/>
                      <a:pt x="0" y="13"/>
                    </a:cubicBezTo>
                    <a:cubicBezTo>
                      <a:pt x="0" y="10"/>
                      <a:pt x="1" y="6"/>
                      <a:pt x="3" y="4"/>
                    </a:cubicBezTo>
                    <a:cubicBezTo>
                      <a:pt x="5" y="2"/>
                      <a:pt x="8" y="0"/>
                      <a:pt x="11" y="0"/>
                    </a:cubicBezTo>
                    <a:cubicBezTo>
                      <a:pt x="12" y="0"/>
                      <a:pt x="12" y="0"/>
                      <a:pt x="12" y="0"/>
                    </a:cubicBezTo>
                    <a:cubicBezTo>
                      <a:pt x="18" y="0"/>
                      <a:pt x="23" y="5"/>
                      <a:pt x="23" y="12"/>
                    </a:cubicBezTo>
                    <a:cubicBezTo>
                      <a:pt x="23" y="19"/>
                      <a:pt x="18" y="24"/>
                      <a:pt x="12" y="24"/>
                    </a:cubicBezTo>
                    <a:close/>
                    <a:moveTo>
                      <a:pt x="12" y="8"/>
                    </a:moveTo>
                    <a:cubicBezTo>
                      <a:pt x="11" y="8"/>
                      <a:pt x="10" y="8"/>
                      <a:pt x="9" y="9"/>
                    </a:cubicBezTo>
                    <a:cubicBezTo>
                      <a:pt x="8" y="10"/>
                      <a:pt x="8" y="11"/>
                      <a:pt x="8" y="12"/>
                    </a:cubicBezTo>
                    <a:cubicBezTo>
                      <a:pt x="8" y="13"/>
                      <a:pt x="9" y="14"/>
                      <a:pt x="9" y="15"/>
                    </a:cubicBezTo>
                    <a:cubicBezTo>
                      <a:pt x="10" y="16"/>
                      <a:pt x="11" y="16"/>
                      <a:pt x="12" y="16"/>
                    </a:cubicBezTo>
                    <a:cubicBezTo>
                      <a:pt x="12" y="16"/>
                      <a:pt x="12" y="16"/>
                      <a:pt x="12" y="16"/>
                    </a:cubicBezTo>
                    <a:cubicBezTo>
                      <a:pt x="14" y="16"/>
                      <a:pt x="15" y="14"/>
                      <a:pt x="15" y="12"/>
                    </a:cubicBezTo>
                    <a:cubicBezTo>
                      <a:pt x="15" y="10"/>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3" name="Freeform 570"/>
              <p:cNvSpPr>
                <a:spLocks noEditPoints="1"/>
              </p:cNvSpPr>
              <p:nvPr/>
            </p:nvSpPr>
            <p:spPr bwMode="auto">
              <a:xfrm>
                <a:off x="-4362450" y="2398713"/>
                <a:ext cx="50800" cy="50800"/>
              </a:xfrm>
              <a:custGeom>
                <a:avLst/>
                <a:gdLst>
                  <a:gd name="T0" fmla="*/ 12 w 24"/>
                  <a:gd name="T1" fmla="*/ 24 h 24"/>
                  <a:gd name="T2" fmla="*/ 12 w 24"/>
                  <a:gd name="T3" fmla="*/ 24 h 24"/>
                  <a:gd name="T4" fmla="*/ 7 w 24"/>
                  <a:gd name="T5" fmla="*/ 23 h 24"/>
                  <a:gd name="T6" fmla="*/ 4 w 24"/>
                  <a:gd name="T7" fmla="*/ 21 h 24"/>
                  <a:gd name="T8" fmla="*/ 0 w 24"/>
                  <a:gd name="T9" fmla="*/ 12 h 24"/>
                  <a:gd name="T10" fmla="*/ 4 w 24"/>
                  <a:gd name="T11" fmla="*/ 3 h 24"/>
                  <a:gd name="T12" fmla="*/ 7 w 24"/>
                  <a:gd name="T13" fmla="*/ 1 h 24"/>
                  <a:gd name="T14" fmla="*/ 12 w 24"/>
                  <a:gd name="T15" fmla="*/ 0 h 24"/>
                  <a:gd name="T16" fmla="*/ 12 w 24"/>
                  <a:gd name="T17" fmla="*/ 0 h 24"/>
                  <a:gd name="T18" fmla="*/ 20 w 24"/>
                  <a:gd name="T19" fmla="*/ 4 h 24"/>
                  <a:gd name="T20" fmla="*/ 24 w 24"/>
                  <a:gd name="T21" fmla="*/ 12 h 24"/>
                  <a:gd name="T22" fmla="*/ 12 w 24"/>
                  <a:gd name="T23" fmla="*/ 24 h 24"/>
                  <a:gd name="T24" fmla="*/ 12 w 24"/>
                  <a:gd name="T25" fmla="*/ 8 h 24"/>
                  <a:gd name="T26" fmla="*/ 11 w 24"/>
                  <a:gd name="T27" fmla="*/ 8 h 24"/>
                  <a:gd name="T28" fmla="*/ 9 w 24"/>
                  <a:gd name="T29" fmla="*/ 9 h 24"/>
                  <a:gd name="T30" fmla="*/ 8 w 24"/>
                  <a:gd name="T31" fmla="*/ 12 h 24"/>
                  <a:gd name="T32" fmla="*/ 10 w 24"/>
                  <a:gd name="T33" fmla="*/ 15 h 24"/>
                  <a:gd name="T34" fmla="*/ 11 w 24"/>
                  <a:gd name="T35" fmla="*/ 16 h 24"/>
                  <a:gd name="T36" fmla="*/ 12 w 24"/>
                  <a:gd name="T37" fmla="*/ 16 h 24"/>
                  <a:gd name="T38" fmla="*/ 12 w 24"/>
                  <a:gd name="T39" fmla="*/ 16 h 24"/>
                  <a:gd name="T40" fmla="*/ 16 w 24"/>
                  <a:gd name="T41" fmla="*/ 12 h 24"/>
                  <a:gd name="T42" fmla="*/ 15 w 24"/>
                  <a:gd name="T43" fmla="*/ 9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2" y="24"/>
                    </a:moveTo>
                    <a:cubicBezTo>
                      <a:pt x="12" y="24"/>
                      <a:pt x="12" y="24"/>
                      <a:pt x="12" y="24"/>
                    </a:cubicBezTo>
                    <a:cubicBezTo>
                      <a:pt x="10" y="24"/>
                      <a:pt x="9" y="24"/>
                      <a:pt x="7" y="23"/>
                    </a:cubicBezTo>
                    <a:cubicBezTo>
                      <a:pt x="6" y="22"/>
                      <a:pt x="5" y="22"/>
                      <a:pt x="4" y="21"/>
                    </a:cubicBezTo>
                    <a:cubicBezTo>
                      <a:pt x="2" y="18"/>
                      <a:pt x="0" y="15"/>
                      <a:pt x="0" y="12"/>
                    </a:cubicBezTo>
                    <a:cubicBezTo>
                      <a:pt x="0" y="9"/>
                      <a:pt x="1" y="6"/>
                      <a:pt x="4" y="3"/>
                    </a:cubicBezTo>
                    <a:cubicBezTo>
                      <a:pt x="5" y="2"/>
                      <a:pt x="6" y="1"/>
                      <a:pt x="7" y="1"/>
                    </a:cubicBezTo>
                    <a:cubicBezTo>
                      <a:pt x="9" y="0"/>
                      <a:pt x="10" y="0"/>
                      <a:pt x="12" y="0"/>
                    </a:cubicBezTo>
                    <a:cubicBezTo>
                      <a:pt x="12" y="0"/>
                      <a:pt x="12" y="0"/>
                      <a:pt x="12" y="0"/>
                    </a:cubicBezTo>
                    <a:cubicBezTo>
                      <a:pt x="15" y="0"/>
                      <a:pt x="18" y="1"/>
                      <a:pt x="20" y="4"/>
                    </a:cubicBezTo>
                    <a:cubicBezTo>
                      <a:pt x="23" y="6"/>
                      <a:pt x="24" y="9"/>
                      <a:pt x="24" y="12"/>
                    </a:cubicBezTo>
                    <a:cubicBezTo>
                      <a:pt x="23" y="19"/>
                      <a:pt x="18" y="24"/>
                      <a:pt x="12" y="24"/>
                    </a:cubicBezTo>
                    <a:close/>
                    <a:moveTo>
                      <a:pt x="12" y="8"/>
                    </a:moveTo>
                    <a:cubicBezTo>
                      <a:pt x="11" y="8"/>
                      <a:pt x="11" y="8"/>
                      <a:pt x="11" y="8"/>
                    </a:cubicBezTo>
                    <a:cubicBezTo>
                      <a:pt x="10" y="8"/>
                      <a:pt x="10" y="9"/>
                      <a:pt x="9" y="9"/>
                    </a:cubicBezTo>
                    <a:cubicBezTo>
                      <a:pt x="9" y="10"/>
                      <a:pt x="8" y="11"/>
                      <a:pt x="8" y="12"/>
                    </a:cubicBezTo>
                    <a:cubicBezTo>
                      <a:pt x="8" y="13"/>
                      <a:pt x="9" y="14"/>
                      <a:pt x="10" y="15"/>
                    </a:cubicBezTo>
                    <a:cubicBezTo>
                      <a:pt x="10" y="15"/>
                      <a:pt x="10" y="15"/>
                      <a:pt x="11" y="16"/>
                    </a:cubicBezTo>
                    <a:cubicBezTo>
                      <a:pt x="11" y="16"/>
                      <a:pt x="12" y="16"/>
                      <a:pt x="12" y="16"/>
                    </a:cubicBezTo>
                    <a:cubicBezTo>
                      <a:pt x="12" y="16"/>
                      <a:pt x="12" y="16"/>
                      <a:pt x="12" y="16"/>
                    </a:cubicBezTo>
                    <a:cubicBezTo>
                      <a:pt x="14" y="16"/>
                      <a:pt x="16" y="14"/>
                      <a:pt x="16" y="12"/>
                    </a:cubicBezTo>
                    <a:cubicBezTo>
                      <a:pt x="16"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4" name="Freeform 571"/>
              <p:cNvSpPr>
                <a:spLocks noEditPoints="1"/>
              </p:cNvSpPr>
              <p:nvPr/>
            </p:nvSpPr>
            <p:spPr bwMode="auto">
              <a:xfrm>
                <a:off x="-4483100" y="2371725"/>
                <a:ext cx="53975" cy="52388"/>
              </a:xfrm>
              <a:custGeom>
                <a:avLst/>
                <a:gdLst>
                  <a:gd name="T0" fmla="*/ 12 w 25"/>
                  <a:gd name="T1" fmla="*/ 24 h 24"/>
                  <a:gd name="T2" fmla="*/ 0 w 25"/>
                  <a:gd name="T3" fmla="*/ 14 h 24"/>
                  <a:gd name="T4" fmla="*/ 2 w 25"/>
                  <a:gd name="T5" fmla="*/ 5 h 24"/>
                  <a:gd name="T6" fmla="*/ 10 w 25"/>
                  <a:gd name="T7" fmla="*/ 0 h 24"/>
                  <a:gd name="T8" fmla="*/ 10 w 25"/>
                  <a:gd name="T9" fmla="*/ 0 h 24"/>
                  <a:gd name="T10" fmla="*/ 12 w 25"/>
                  <a:gd name="T11" fmla="*/ 0 h 24"/>
                  <a:gd name="T12" fmla="*/ 24 w 25"/>
                  <a:gd name="T13" fmla="*/ 10 h 24"/>
                  <a:gd name="T14" fmla="*/ 14 w 25"/>
                  <a:gd name="T15" fmla="*/ 24 h 24"/>
                  <a:gd name="T16" fmla="*/ 12 w 25"/>
                  <a:gd name="T17" fmla="*/ 24 h 24"/>
                  <a:gd name="T18" fmla="*/ 11 w 25"/>
                  <a:gd name="T19" fmla="*/ 8 h 24"/>
                  <a:gd name="T20" fmla="*/ 9 w 25"/>
                  <a:gd name="T21" fmla="*/ 9 h 24"/>
                  <a:gd name="T22" fmla="*/ 8 w 25"/>
                  <a:gd name="T23" fmla="*/ 12 h 24"/>
                  <a:gd name="T24" fmla="*/ 13 w 25"/>
                  <a:gd name="T25" fmla="*/ 16 h 24"/>
                  <a:gd name="T26" fmla="*/ 13 w 25"/>
                  <a:gd name="T27" fmla="*/ 16 h 24"/>
                  <a:gd name="T28" fmla="*/ 16 w 25"/>
                  <a:gd name="T29" fmla="*/ 11 h 24"/>
                  <a:gd name="T30" fmla="*/ 11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6" y="24"/>
                      <a:pt x="1" y="20"/>
                      <a:pt x="0" y="14"/>
                    </a:cubicBezTo>
                    <a:cubicBezTo>
                      <a:pt x="0" y="11"/>
                      <a:pt x="0" y="7"/>
                      <a:pt x="2" y="5"/>
                    </a:cubicBezTo>
                    <a:cubicBezTo>
                      <a:pt x="4" y="2"/>
                      <a:pt x="7" y="0"/>
                      <a:pt x="10" y="0"/>
                    </a:cubicBezTo>
                    <a:cubicBezTo>
                      <a:pt x="10" y="0"/>
                      <a:pt x="10" y="0"/>
                      <a:pt x="10" y="0"/>
                    </a:cubicBezTo>
                    <a:cubicBezTo>
                      <a:pt x="11" y="0"/>
                      <a:pt x="11" y="0"/>
                      <a:pt x="12" y="0"/>
                    </a:cubicBezTo>
                    <a:cubicBezTo>
                      <a:pt x="18" y="0"/>
                      <a:pt x="23" y="4"/>
                      <a:pt x="24" y="10"/>
                    </a:cubicBezTo>
                    <a:cubicBezTo>
                      <a:pt x="25" y="17"/>
                      <a:pt x="20" y="23"/>
                      <a:pt x="14" y="24"/>
                    </a:cubicBezTo>
                    <a:cubicBezTo>
                      <a:pt x="13" y="24"/>
                      <a:pt x="13" y="24"/>
                      <a:pt x="12" y="24"/>
                    </a:cubicBezTo>
                    <a:close/>
                    <a:moveTo>
                      <a:pt x="11" y="8"/>
                    </a:moveTo>
                    <a:cubicBezTo>
                      <a:pt x="10" y="8"/>
                      <a:pt x="9" y="9"/>
                      <a:pt x="9" y="9"/>
                    </a:cubicBezTo>
                    <a:cubicBezTo>
                      <a:pt x="8" y="10"/>
                      <a:pt x="8" y="11"/>
                      <a:pt x="8" y="12"/>
                    </a:cubicBezTo>
                    <a:cubicBezTo>
                      <a:pt x="8" y="15"/>
                      <a:pt x="10" y="16"/>
                      <a:pt x="13" y="16"/>
                    </a:cubicBezTo>
                    <a:cubicBezTo>
                      <a:pt x="13" y="16"/>
                      <a:pt x="13" y="16"/>
                      <a:pt x="13" y="16"/>
                    </a:cubicBezTo>
                    <a:cubicBezTo>
                      <a:pt x="15" y="15"/>
                      <a:pt x="16" y="13"/>
                      <a:pt x="16" y="11"/>
                    </a:cubicBezTo>
                    <a:cubicBezTo>
                      <a:pt x="16" y="9"/>
                      <a:pt x="14" y="7"/>
                      <a:pt x="1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5" name="Freeform 572"/>
              <p:cNvSpPr>
                <a:spLocks noEditPoints="1"/>
              </p:cNvSpPr>
              <p:nvPr/>
            </p:nvSpPr>
            <p:spPr bwMode="auto">
              <a:xfrm>
                <a:off x="-4449763" y="2368550"/>
                <a:ext cx="53975" cy="50800"/>
              </a:xfrm>
              <a:custGeom>
                <a:avLst/>
                <a:gdLst>
                  <a:gd name="T0" fmla="*/ 12 w 25"/>
                  <a:gd name="T1" fmla="*/ 24 h 24"/>
                  <a:gd name="T2" fmla="*/ 0 w 25"/>
                  <a:gd name="T3" fmla="*/ 13 h 24"/>
                  <a:gd name="T4" fmla="*/ 2 w 25"/>
                  <a:gd name="T5" fmla="*/ 4 h 24"/>
                  <a:gd name="T6" fmla="*/ 11 w 25"/>
                  <a:gd name="T7" fmla="*/ 0 h 24"/>
                  <a:gd name="T8" fmla="*/ 12 w 25"/>
                  <a:gd name="T9" fmla="*/ 0 h 24"/>
                  <a:gd name="T10" fmla="*/ 24 w 25"/>
                  <a:gd name="T11" fmla="*/ 11 h 24"/>
                  <a:gd name="T12" fmla="*/ 13 w 25"/>
                  <a:gd name="T13" fmla="*/ 24 h 24"/>
                  <a:gd name="T14" fmla="*/ 12 w 25"/>
                  <a:gd name="T15" fmla="*/ 24 h 24"/>
                  <a:gd name="T16" fmla="*/ 12 w 25"/>
                  <a:gd name="T17" fmla="*/ 8 h 24"/>
                  <a:gd name="T18" fmla="*/ 12 w 25"/>
                  <a:gd name="T19" fmla="*/ 8 h 24"/>
                  <a:gd name="T20" fmla="*/ 9 w 25"/>
                  <a:gd name="T21" fmla="*/ 9 h 24"/>
                  <a:gd name="T22" fmla="*/ 8 w 25"/>
                  <a:gd name="T23" fmla="*/ 12 h 24"/>
                  <a:gd name="T24" fmla="*/ 12 w 25"/>
                  <a:gd name="T25" fmla="*/ 16 h 24"/>
                  <a:gd name="T26" fmla="*/ 16 w 25"/>
                  <a:gd name="T27" fmla="*/ 11 h 24"/>
                  <a:gd name="T28" fmla="*/ 12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2" y="24"/>
                    </a:moveTo>
                    <a:cubicBezTo>
                      <a:pt x="6" y="24"/>
                      <a:pt x="1" y="19"/>
                      <a:pt x="0" y="13"/>
                    </a:cubicBezTo>
                    <a:cubicBezTo>
                      <a:pt x="0" y="10"/>
                      <a:pt x="0" y="7"/>
                      <a:pt x="2" y="4"/>
                    </a:cubicBezTo>
                    <a:cubicBezTo>
                      <a:pt x="4" y="2"/>
                      <a:pt x="7" y="0"/>
                      <a:pt x="11" y="0"/>
                    </a:cubicBezTo>
                    <a:cubicBezTo>
                      <a:pt x="11" y="0"/>
                      <a:pt x="12" y="0"/>
                      <a:pt x="12" y="0"/>
                    </a:cubicBezTo>
                    <a:cubicBezTo>
                      <a:pt x="18" y="0"/>
                      <a:pt x="24" y="4"/>
                      <a:pt x="24" y="11"/>
                    </a:cubicBezTo>
                    <a:cubicBezTo>
                      <a:pt x="25" y="17"/>
                      <a:pt x="20" y="23"/>
                      <a:pt x="13" y="24"/>
                    </a:cubicBezTo>
                    <a:cubicBezTo>
                      <a:pt x="13" y="24"/>
                      <a:pt x="12" y="24"/>
                      <a:pt x="12" y="24"/>
                    </a:cubicBezTo>
                    <a:close/>
                    <a:moveTo>
                      <a:pt x="12" y="8"/>
                    </a:moveTo>
                    <a:cubicBezTo>
                      <a:pt x="12" y="8"/>
                      <a:pt x="12" y="8"/>
                      <a:pt x="12" y="8"/>
                    </a:cubicBezTo>
                    <a:cubicBezTo>
                      <a:pt x="10" y="8"/>
                      <a:pt x="9" y="8"/>
                      <a:pt x="9" y="9"/>
                    </a:cubicBezTo>
                    <a:cubicBezTo>
                      <a:pt x="8" y="10"/>
                      <a:pt x="8" y="11"/>
                      <a:pt x="8" y="12"/>
                    </a:cubicBezTo>
                    <a:cubicBezTo>
                      <a:pt x="8" y="14"/>
                      <a:pt x="10" y="16"/>
                      <a:pt x="12" y="16"/>
                    </a:cubicBezTo>
                    <a:cubicBezTo>
                      <a:pt x="15" y="15"/>
                      <a:pt x="16" y="14"/>
                      <a:pt x="16" y="11"/>
                    </a:cubicBezTo>
                    <a:cubicBezTo>
                      <a:pt x="16" y="9"/>
                      <a:pt x="14"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6" name="Freeform 573"/>
              <p:cNvSpPr>
                <a:spLocks noEditPoints="1"/>
              </p:cNvSpPr>
              <p:nvPr/>
            </p:nvSpPr>
            <p:spPr bwMode="auto">
              <a:xfrm>
                <a:off x="-4414838" y="2363788"/>
                <a:ext cx="52388" cy="53975"/>
              </a:xfrm>
              <a:custGeom>
                <a:avLst/>
                <a:gdLst>
                  <a:gd name="T0" fmla="*/ 12 w 24"/>
                  <a:gd name="T1" fmla="*/ 25 h 25"/>
                  <a:gd name="T2" fmla="*/ 0 w 24"/>
                  <a:gd name="T3" fmla="*/ 13 h 25"/>
                  <a:gd name="T4" fmla="*/ 3 w 24"/>
                  <a:gd name="T5" fmla="*/ 5 h 25"/>
                  <a:gd name="T6" fmla="*/ 11 w 24"/>
                  <a:gd name="T7" fmla="*/ 0 h 25"/>
                  <a:gd name="T8" fmla="*/ 16 w 24"/>
                  <a:gd name="T9" fmla="*/ 1 h 25"/>
                  <a:gd name="T10" fmla="*/ 16 w 24"/>
                  <a:gd name="T11" fmla="*/ 1 h 25"/>
                  <a:gd name="T12" fmla="*/ 20 w 24"/>
                  <a:gd name="T13" fmla="*/ 3 h 25"/>
                  <a:gd name="T14" fmla="*/ 24 w 24"/>
                  <a:gd name="T15" fmla="*/ 12 h 25"/>
                  <a:gd name="T16" fmla="*/ 21 w 24"/>
                  <a:gd name="T17" fmla="*/ 21 h 25"/>
                  <a:gd name="T18" fmla="*/ 17 w 24"/>
                  <a:gd name="T19" fmla="*/ 23 h 25"/>
                  <a:gd name="T20" fmla="*/ 13 w 24"/>
                  <a:gd name="T21" fmla="*/ 25 h 25"/>
                  <a:gd name="T22" fmla="*/ 12 w 24"/>
                  <a:gd name="T23" fmla="*/ 25 h 25"/>
                  <a:gd name="T24" fmla="*/ 12 w 24"/>
                  <a:gd name="T25" fmla="*/ 8 h 25"/>
                  <a:gd name="T26" fmla="*/ 12 w 24"/>
                  <a:gd name="T27" fmla="*/ 8 h 25"/>
                  <a:gd name="T28" fmla="*/ 9 w 24"/>
                  <a:gd name="T29" fmla="*/ 10 h 25"/>
                  <a:gd name="T30" fmla="*/ 8 w 24"/>
                  <a:gd name="T31" fmla="*/ 13 h 25"/>
                  <a:gd name="T32" fmla="*/ 12 w 24"/>
                  <a:gd name="T33" fmla="*/ 16 h 25"/>
                  <a:gd name="T34" fmla="*/ 14 w 24"/>
                  <a:gd name="T35" fmla="*/ 16 h 25"/>
                  <a:gd name="T36" fmla="*/ 14 w 24"/>
                  <a:gd name="T37" fmla="*/ 16 h 25"/>
                  <a:gd name="T38" fmla="*/ 15 w 24"/>
                  <a:gd name="T39" fmla="*/ 15 h 25"/>
                  <a:gd name="T40" fmla="*/ 16 w 24"/>
                  <a:gd name="T41" fmla="*/ 12 h 25"/>
                  <a:gd name="T42" fmla="*/ 15 w 24"/>
                  <a:gd name="T43" fmla="*/ 9 h 25"/>
                  <a:gd name="T44" fmla="*/ 13 w 24"/>
                  <a:gd name="T45" fmla="*/ 9 h 25"/>
                  <a:gd name="T46" fmla="*/ 12 w 24"/>
                  <a:gd name="T4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 h="25">
                    <a:moveTo>
                      <a:pt x="12" y="25"/>
                    </a:moveTo>
                    <a:cubicBezTo>
                      <a:pt x="6" y="25"/>
                      <a:pt x="0" y="20"/>
                      <a:pt x="0" y="13"/>
                    </a:cubicBezTo>
                    <a:cubicBezTo>
                      <a:pt x="0" y="10"/>
                      <a:pt x="1" y="7"/>
                      <a:pt x="3" y="5"/>
                    </a:cubicBezTo>
                    <a:cubicBezTo>
                      <a:pt x="5" y="2"/>
                      <a:pt x="8" y="1"/>
                      <a:pt x="11" y="0"/>
                    </a:cubicBezTo>
                    <a:cubicBezTo>
                      <a:pt x="13" y="0"/>
                      <a:pt x="14" y="0"/>
                      <a:pt x="16" y="1"/>
                    </a:cubicBezTo>
                    <a:cubicBezTo>
                      <a:pt x="16" y="1"/>
                      <a:pt x="16" y="1"/>
                      <a:pt x="16" y="1"/>
                    </a:cubicBezTo>
                    <a:cubicBezTo>
                      <a:pt x="18" y="1"/>
                      <a:pt x="19" y="2"/>
                      <a:pt x="20" y="3"/>
                    </a:cubicBezTo>
                    <a:cubicBezTo>
                      <a:pt x="23" y="6"/>
                      <a:pt x="24" y="9"/>
                      <a:pt x="24" y="12"/>
                    </a:cubicBezTo>
                    <a:cubicBezTo>
                      <a:pt x="24" y="15"/>
                      <a:pt x="23" y="18"/>
                      <a:pt x="21" y="21"/>
                    </a:cubicBezTo>
                    <a:cubicBezTo>
                      <a:pt x="20" y="22"/>
                      <a:pt x="19" y="23"/>
                      <a:pt x="17" y="23"/>
                    </a:cubicBezTo>
                    <a:cubicBezTo>
                      <a:pt x="16" y="24"/>
                      <a:pt x="14" y="24"/>
                      <a:pt x="13" y="25"/>
                    </a:cubicBezTo>
                    <a:lnTo>
                      <a:pt x="12" y="25"/>
                    </a:lnTo>
                    <a:close/>
                    <a:moveTo>
                      <a:pt x="12" y="8"/>
                    </a:moveTo>
                    <a:cubicBezTo>
                      <a:pt x="12" y="8"/>
                      <a:pt x="12" y="8"/>
                      <a:pt x="12" y="8"/>
                    </a:cubicBezTo>
                    <a:cubicBezTo>
                      <a:pt x="11" y="8"/>
                      <a:pt x="10" y="9"/>
                      <a:pt x="9" y="10"/>
                    </a:cubicBezTo>
                    <a:cubicBezTo>
                      <a:pt x="8" y="11"/>
                      <a:pt x="8" y="12"/>
                      <a:pt x="8" y="13"/>
                    </a:cubicBezTo>
                    <a:cubicBezTo>
                      <a:pt x="8" y="15"/>
                      <a:pt x="10" y="17"/>
                      <a:pt x="12" y="16"/>
                    </a:cubicBezTo>
                    <a:cubicBezTo>
                      <a:pt x="13" y="16"/>
                      <a:pt x="13" y="16"/>
                      <a:pt x="14" y="16"/>
                    </a:cubicBezTo>
                    <a:cubicBezTo>
                      <a:pt x="14" y="16"/>
                      <a:pt x="14" y="16"/>
                      <a:pt x="14" y="16"/>
                    </a:cubicBezTo>
                    <a:cubicBezTo>
                      <a:pt x="14" y="16"/>
                      <a:pt x="15" y="15"/>
                      <a:pt x="15" y="15"/>
                    </a:cubicBezTo>
                    <a:cubicBezTo>
                      <a:pt x="16" y="14"/>
                      <a:pt x="16" y="13"/>
                      <a:pt x="16" y="12"/>
                    </a:cubicBezTo>
                    <a:cubicBezTo>
                      <a:pt x="16" y="11"/>
                      <a:pt x="15" y="10"/>
                      <a:pt x="15" y="9"/>
                    </a:cubicBezTo>
                    <a:cubicBezTo>
                      <a:pt x="14" y="9"/>
                      <a:pt x="14" y="9"/>
                      <a:pt x="13" y="9"/>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7" name="Freeform 574"/>
              <p:cNvSpPr>
                <a:spLocks noEditPoints="1"/>
              </p:cNvSpPr>
              <p:nvPr/>
            </p:nvSpPr>
            <p:spPr bwMode="auto">
              <a:xfrm>
                <a:off x="-4379913" y="2363788"/>
                <a:ext cx="50800" cy="50800"/>
              </a:xfrm>
              <a:custGeom>
                <a:avLst/>
                <a:gdLst>
                  <a:gd name="T0" fmla="*/ 12 w 24"/>
                  <a:gd name="T1" fmla="*/ 24 h 24"/>
                  <a:gd name="T2" fmla="*/ 0 w 24"/>
                  <a:gd name="T3" fmla="*/ 12 h 24"/>
                  <a:gd name="T4" fmla="*/ 3 w 24"/>
                  <a:gd name="T5" fmla="*/ 4 h 24"/>
                  <a:gd name="T6" fmla="*/ 12 w 24"/>
                  <a:gd name="T7" fmla="*/ 0 h 24"/>
                  <a:gd name="T8" fmla="*/ 12 w 24"/>
                  <a:gd name="T9" fmla="*/ 0 h 24"/>
                  <a:gd name="T10" fmla="*/ 21 w 24"/>
                  <a:gd name="T11" fmla="*/ 3 h 24"/>
                  <a:gd name="T12" fmla="*/ 24 w 24"/>
                  <a:gd name="T13" fmla="*/ 12 h 24"/>
                  <a:gd name="T14" fmla="*/ 21 w 24"/>
                  <a:gd name="T15" fmla="*/ 20 h 24"/>
                  <a:gd name="T16" fmla="*/ 12 w 24"/>
                  <a:gd name="T17" fmla="*/ 24 h 24"/>
                  <a:gd name="T18" fmla="*/ 12 w 24"/>
                  <a:gd name="T19" fmla="*/ 8 h 24"/>
                  <a:gd name="T20" fmla="*/ 9 w 24"/>
                  <a:gd name="T21" fmla="*/ 9 h 24"/>
                  <a:gd name="T22" fmla="*/ 8 w 24"/>
                  <a:gd name="T23" fmla="*/ 12 h 24"/>
                  <a:gd name="T24" fmla="*/ 12 w 24"/>
                  <a:gd name="T25" fmla="*/ 16 h 24"/>
                  <a:gd name="T26" fmla="*/ 12 w 24"/>
                  <a:gd name="T27" fmla="*/ 16 h 24"/>
                  <a:gd name="T28" fmla="*/ 15 w 24"/>
                  <a:gd name="T29" fmla="*/ 15 h 24"/>
                  <a:gd name="T30" fmla="*/ 16 w 24"/>
                  <a:gd name="T31" fmla="*/ 12 h 24"/>
                  <a:gd name="T32" fmla="*/ 15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6" y="24"/>
                      <a:pt x="0" y="19"/>
                      <a:pt x="0" y="12"/>
                    </a:cubicBezTo>
                    <a:cubicBezTo>
                      <a:pt x="0" y="9"/>
                      <a:pt x="1" y="6"/>
                      <a:pt x="3" y="4"/>
                    </a:cubicBezTo>
                    <a:cubicBezTo>
                      <a:pt x="5" y="1"/>
                      <a:pt x="9" y="0"/>
                      <a:pt x="12" y="0"/>
                    </a:cubicBezTo>
                    <a:cubicBezTo>
                      <a:pt x="12" y="0"/>
                      <a:pt x="12" y="0"/>
                      <a:pt x="12" y="0"/>
                    </a:cubicBezTo>
                    <a:cubicBezTo>
                      <a:pt x="15" y="0"/>
                      <a:pt x="18" y="1"/>
                      <a:pt x="21" y="3"/>
                    </a:cubicBezTo>
                    <a:cubicBezTo>
                      <a:pt x="23" y="5"/>
                      <a:pt x="24" y="9"/>
                      <a:pt x="24" y="12"/>
                    </a:cubicBezTo>
                    <a:cubicBezTo>
                      <a:pt x="24" y="15"/>
                      <a:pt x="23" y="18"/>
                      <a:pt x="21" y="20"/>
                    </a:cubicBezTo>
                    <a:cubicBezTo>
                      <a:pt x="18" y="23"/>
                      <a:pt x="15" y="24"/>
                      <a:pt x="12" y="24"/>
                    </a:cubicBezTo>
                    <a:close/>
                    <a:moveTo>
                      <a:pt x="12" y="8"/>
                    </a:moveTo>
                    <a:cubicBezTo>
                      <a:pt x="11" y="8"/>
                      <a:pt x="10" y="8"/>
                      <a:pt x="9" y="9"/>
                    </a:cubicBezTo>
                    <a:cubicBezTo>
                      <a:pt x="8" y="10"/>
                      <a:pt x="8" y="11"/>
                      <a:pt x="8" y="12"/>
                    </a:cubicBezTo>
                    <a:cubicBezTo>
                      <a:pt x="8" y="14"/>
                      <a:pt x="10" y="16"/>
                      <a:pt x="12" y="16"/>
                    </a:cubicBezTo>
                    <a:cubicBezTo>
                      <a:pt x="12" y="16"/>
                      <a:pt x="12" y="16"/>
                      <a:pt x="12" y="16"/>
                    </a:cubicBezTo>
                    <a:cubicBezTo>
                      <a:pt x="13" y="16"/>
                      <a:pt x="14" y="15"/>
                      <a:pt x="15" y="15"/>
                    </a:cubicBezTo>
                    <a:cubicBezTo>
                      <a:pt x="16" y="14"/>
                      <a:pt x="16" y="13"/>
                      <a:pt x="16" y="12"/>
                    </a:cubicBezTo>
                    <a:cubicBezTo>
                      <a:pt x="16" y="11"/>
                      <a:pt x="16"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8" name="Freeform 575"/>
              <p:cNvSpPr>
                <a:spLocks noEditPoints="1"/>
              </p:cNvSpPr>
              <p:nvPr/>
            </p:nvSpPr>
            <p:spPr bwMode="auto">
              <a:xfrm>
                <a:off x="-4473575" y="2333625"/>
                <a:ext cx="57150" cy="53975"/>
              </a:xfrm>
              <a:custGeom>
                <a:avLst/>
                <a:gdLst>
                  <a:gd name="T0" fmla="*/ 13 w 26"/>
                  <a:gd name="T1" fmla="*/ 25 h 25"/>
                  <a:gd name="T2" fmla="*/ 1 w 26"/>
                  <a:gd name="T3" fmla="*/ 14 h 25"/>
                  <a:gd name="T4" fmla="*/ 3 w 26"/>
                  <a:gd name="T5" fmla="*/ 5 h 25"/>
                  <a:gd name="T6" fmla="*/ 11 w 26"/>
                  <a:gd name="T7" fmla="*/ 1 h 25"/>
                  <a:gd name="T8" fmla="*/ 13 w 26"/>
                  <a:gd name="T9" fmla="*/ 0 h 25"/>
                  <a:gd name="T10" fmla="*/ 25 w 26"/>
                  <a:gd name="T11" fmla="*/ 11 h 25"/>
                  <a:gd name="T12" fmla="*/ 14 w 26"/>
                  <a:gd name="T13" fmla="*/ 25 h 25"/>
                  <a:gd name="T14" fmla="*/ 13 w 26"/>
                  <a:gd name="T15" fmla="*/ 25 h 25"/>
                  <a:gd name="T16" fmla="*/ 13 w 26"/>
                  <a:gd name="T17" fmla="*/ 9 h 25"/>
                  <a:gd name="T18" fmla="*/ 12 w 26"/>
                  <a:gd name="T19" fmla="*/ 9 h 25"/>
                  <a:gd name="T20" fmla="*/ 9 w 26"/>
                  <a:gd name="T21" fmla="*/ 10 h 25"/>
                  <a:gd name="T22" fmla="*/ 9 w 26"/>
                  <a:gd name="T23" fmla="*/ 13 h 25"/>
                  <a:gd name="T24" fmla="*/ 13 w 26"/>
                  <a:gd name="T25" fmla="*/ 17 h 25"/>
                  <a:gd name="T26" fmla="*/ 17 w 26"/>
                  <a:gd name="T27" fmla="*/ 12 h 25"/>
                  <a:gd name="T28" fmla="*/ 13 w 26"/>
                  <a:gd name="T29"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5">
                    <a:moveTo>
                      <a:pt x="13" y="25"/>
                    </a:moveTo>
                    <a:cubicBezTo>
                      <a:pt x="7" y="25"/>
                      <a:pt x="2" y="20"/>
                      <a:pt x="1" y="14"/>
                    </a:cubicBezTo>
                    <a:cubicBezTo>
                      <a:pt x="0" y="11"/>
                      <a:pt x="1" y="8"/>
                      <a:pt x="3" y="5"/>
                    </a:cubicBezTo>
                    <a:cubicBezTo>
                      <a:pt x="5" y="3"/>
                      <a:pt x="8" y="1"/>
                      <a:pt x="11" y="1"/>
                    </a:cubicBezTo>
                    <a:cubicBezTo>
                      <a:pt x="12" y="1"/>
                      <a:pt x="12" y="0"/>
                      <a:pt x="13" y="0"/>
                    </a:cubicBezTo>
                    <a:cubicBezTo>
                      <a:pt x="19" y="0"/>
                      <a:pt x="25" y="5"/>
                      <a:pt x="25" y="11"/>
                    </a:cubicBezTo>
                    <a:cubicBezTo>
                      <a:pt x="26" y="18"/>
                      <a:pt x="21" y="24"/>
                      <a:pt x="14" y="25"/>
                    </a:cubicBezTo>
                    <a:cubicBezTo>
                      <a:pt x="14" y="25"/>
                      <a:pt x="13" y="25"/>
                      <a:pt x="13" y="25"/>
                    </a:cubicBezTo>
                    <a:close/>
                    <a:moveTo>
                      <a:pt x="13" y="9"/>
                    </a:moveTo>
                    <a:cubicBezTo>
                      <a:pt x="12" y="9"/>
                      <a:pt x="12" y="9"/>
                      <a:pt x="12" y="9"/>
                    </a:cubicBezTo>
                    <a:cubicBezTo>
                      <a:pt x="11" y="9"/>
                      <a:pt x="10" y="9"/>
                      <a:pt x="9" y="10"/>
                    </a:cubicBezTo>
                    <a:cubicBezTo>
                      <a:pt x="9" y="11"/>
                      <a:pt x="8" y="12"/>
                      <a:pt x="9" y="13"/>
                    </a:cubicBezTo>
                    <a:cubicBezTo>
                      <a:pt x="9" y="15"/>
                      <a:pt x="11" y="17"/>
                      <a:pt x="13" y="17"/>
                    </a:cubicBezTo>
                    <a:cubicBezTo>
                      <a:pt x="16" y="16"/>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9" name="Freeform 576"/>
              <p:cNvSpPr>
                <a:spLocks noEditPoints="1"/>
              </p:cNvSpPr>
              <p:nvPr/>
            </p:nvSpPr>
            <p:spPr bwMode="auto">
              <a:xfrm>
                <a:off x="-4457700" y="2266950"/>
                <a:ext cx="88900" cy="79375"/>
              </a:xfrm>
              <a:custGeom>
                <a:avLst/>
                <a:gdLst>
                  <a:gd name="T0" fmla="*/ 21 w 41"/>
                  <a:gd name="T1" fmla="*/ 37 h 37"/>
                  <a:gd name="T2" fmla="*/ 15 w 41"/>
                  <a:gd name="T3" fmla="*/ 36 h 37"/>
                  <a:gd name="T4" fmla="*/ 8 w 41"/>
                  <a:gd name="T5" fmla="*/ 33 h 37"/>
                  <a:gd name="T6" fmla="*/ 1 w 41"/>
                  <a:gd name="T7" fmla="*/ 21 h 37"/>
                  <a:gd name="T8" fmla="*/ 6 w 41"/>
                  <a:gd name="T9" fmla="*/ 7 h 37"/>
                  <a:gd name="T10" fmla="*/ 12 w 41"/>
                  <a:gd name="T11" fmla="*/ 3 h 37"/>
                  <a:gd name="T12" fmla="*/ 19 w 41"/>
                  <a:gd name="T13" fmla="*/ 1 h 37"/>
                  <a:gd name="T14" fmla="*/ 34 w 41"/>
                  <a:gd name="T15" fmla="*/ 5 h 37"/>
                  <a:gd name="T16" fmla="*/ 41 w 41"/>
                  <a:gd name="T17" fmla="*/ 18 h 37"/>
                  <a:gd name="T18" fmla="*/ 35 w 41"/>
                  <a:gd name="T19" fmla="*/ 31 h 37"/>
                  <a:gd name="T20" fmla="*/ 22 w 41"/>
                  <a:gd name="T21" fmla="*/ 37 h 37"/>
                  <a:gd name="T22" fmla="*/ 21 w 41"/>
                  <a:gd name="T23" fmla="*/ 37 h 37"/>
                  <a:gd name="T24" fmla="*/ 21 w 41"/>
                  <a:gd name="T25" fmla="*/ 9 h 37"/>
                  <a:gd name="T26" fmla="*/ 20 w 41"/>
                  <a:gd name="T27" fmla="*/ 9 h 37"/>
                  <a:gd name="T28" fmla="*/ 15 w 41"/>
                  <a:gd name="T29" fmla="*/ 10 h 37"/>
                  <a:gd name="T30" fmla="*/ 12 w 41"/>
                  <a:gd name="T31" fmla="*/ 13 h 37"/>
                  <a:gd name="T32" fmla="*/ 9 w 41"/>
                  <a:gd name="T33" fmla="*/ 20 h 37"/>
                  <a:gd name="T34" fmla="*/ 13 w 41"/>
                  <a:gd name="T35" fmla="*/ 27 h 37"/>
                  <a:gd name="T36" fmla="*/ 17 w 41"/>
                  <a:gd name="T37" fmla="*/ 29 h 37"/>
                  <a:gd name="T38" fmla="*/ 22 w 41"/>
                  <a:gd name="T39" fmla="*/ 29 h 37"/>
                  <a:gd name="T40" fmla="*/ 29 w 41"/>
                  <a:gd name="T41" fmla="*/ 25 h 37"/>
                  <a:gd name="T42" fmla="*/ 32 w 41"/>
                  <a:gd name="T43" fmla="*/ 18 h 37"/>
                  <a:gd name="T44" fmla="*/ 29 w 41"/>
                  <a:gd name="T45" fmla="*/ 11 h 37"/>
                  <a:gd name="T46" fmla="*/ 21 w 41"/>
                  <a:gd name="T47" fmla="*/ 9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7">
                    <a:moveTo>
                      <a:pt x="21" y="37"/>
                    </a:moveTo>
                    <a:cubicBezTo>
                      <a:pt x="19" y="37"/>
                      <a:pt x="17" y="37"/>
                      <a:pt x="15" y="36"/>
                    </a:cubicBezTo>
                    <a:cubicBezTo>
                      <a:pt x="12" y="36"/>
                      <a:pt x="10" y="35"/>
                      <a:pt x="8" y="33"/>
                    </a:cubicBezTo>
                    <a:cubicBezTo>
                      <a:pt x="4" y="30"/>
                      <a:pt x="2" y="26"/>
                      <a:pt x="1" y="21"/>
                    </a:cubicBezTo>
                    <a:cubicBezTo>
                      <a:pt x="0" y="16"/>
                      <a:pt x="2" y="11"/>
                      <a:pt x="6" y="7"/>
                    </a:cubicBezTo>
                    <a:cubicBezTo>
                      <a:pt x="7" y="5"/>
                      <a:pt x="9" y="4"/>
                      <a:pt x="12" y="3"/>
                    </a:cubicBezTo>
                    <a:cubicBezTo>
                      <a:pt x="14" y="2"/>
                      <a:pt x="17" y="1"/>
                      <a:pt x="19" y="1"/>
                    </a:cubicBezTo>
                    <a:cubicBezTo>
                      <a:pt x="25" y="0"/>
                      <a:pt x="30" y="2"/>
                      <a:pt x="34" y="5"/>
                    </a:cubicBezTo>
                    <a:cubicBezTo>
                      <a:pt x="38" y="8"/>
                      <a:pt x="40" y="13"/>
                      <a:pt x="41" y="18"/>
                    </a:cubicBezTo>
                    <a:cubicBezTo>
                      <a:pt x="41" y="23"/>
                      <a:pt x="39" y="27"/>
                      <a:pt x="35" y="31"/>
                    </a:cubicBezTo>
                    <a:cubicBezTo>
                      <a:pt x="32" y="35"/>
                      <a:pt x="27" y="37"/>
                      <a:pt x="22" y="37"/>
                    </a:cubicBezTo>
                    <a:cubicBezTo>
                      <a:pt x="22" y="37"/>
                      <a:pt x="21" y="37"/>
                      <a:pt x="21" y="37"/>
                    </a:cubicBezTo>
                    <a:close/>
                    <a:moveTo>
                      <a:pt x="21" y="9"/>
                    </a:moveTo>
                    <a:cubicBezTo>
                      <a:pt x="21" y="9"/>
                      <a:pt x="20" y="9"/>
                      <a:pt x="20" y="9"/>
                    </a:cubicBezTo>
                    <a:cubicBezTo>
                      <a:pt x="18" y="9"/>
                      <a:pt x="17" y="9"/>
                      <a:pt x="15" y="10"/>
                    </a:cubicBezTo>
                    <a:cubicBezTo>
                      <a:pt x="14" y="11"/>
                      <a:pt x="13" y="12"/>
                      <a:pt x="12" y="13"/>
                    </a:cubicBezTo>
                    <a:cubicBezTo>
                      <a:pt x="10" y="15"/>
                      <a:pt x="9" y="17"/>
                      <a:pt x="9" y="20"/>
                    </a:cubicBezTo>
                    <a:cubicBezTo>
                      <a:pt x="9" y="23"/>
                      <a:pt x="11" y="25"/>
                      <a:pt x="13" y="27"/>
                    </a:cubicBezTo>
                    <a:cubicBezTo>
                      <a:pt x="14" y="28"/>
                      <a:pt x="15" y="28"/>
                      <a:pt x="17" y="29"/>
                    </a:cubicBezTo>
                    <a:cubicBezTo>
                      <a:pt x="19" y="29"/>
                      <a:pt x="20" y="29"/>
                      <a:pt x="22" y="29"/>
                    </a:cubicBezTo>
                    <a:cubicBezTo>
                      <a:pt x="25" y="29"/>
                      <a:pt x="27" y="28"/>
                      <a:pt x="29" y="25"/>
                    </a:cubicBezTo>
                    <a:cubicBezTo>
                      <a:pt x="31" y="24"/>
                      <a:pt x="33" y="21"/>
                      <a:pt x="32" y="18"/>
                    </a:cubicBezTo>
                    <a:cubicBezTo>
                      <a:pt x="32" y="15"/>
                      <a:pt x="31" y="13"/>
                      <a:pt x="29" y="11"/>
                    </a:cubicBezTo>
                    <a:cubicBezTo>
                      <a:pt x="27" y="10"/>
                      <a:pt x="24" y="9"/>
                      <a:pt x="21"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0" name="Freeform 577"/>
              <p:cNvSpPr>
                <a:spLocks noEditPoints="1"/>
              </p:cNvSpPr>
              <p:nvPr/>
            </p:nvSpPr>
            <p:spPr bwMode="auto">
              <a:xfrm>
                <a:off x="-4435475" y="2328863"/>
                <a:ext cx="52388" cy="53975"/>
              </a:xfrm>
              <a:custGeom>
                <a:avLst/>
                <a:gdLst>
                  <a:gd name="T0" fmla="*/ 13 w 25"/>
                  <a:gd name="T1" fmla="*/ 25 h 25"/>
                  <a:gd name="T2" fmla="*/ 5 w 25"/>
                  <a:gd name="T3" fmla="*/ 22 h 25"/>
                  <a:gd name="T4" fmla="*/ 0 w 25"/>
                  <a:gd name="T5" fmla="*/ 14 h 25"/>
                  <a:gd name="T6" fmla="*/ 3 w 25"/>
                  <a:gd name="T7" fmla="*/ 5 h 25"/>
                  <a:gd name="T8" fmla="*/ 12 w 25"/>
                  <a:gd name="T9" fmla="*/ 1 h 25"/>
                  <a:gd name="T10" fmla="*/ 25 w 25"/>
                  <a:gd name="T11" fmla="*/ 12 h 25"/>
                  <a:gd name="T12" fmla="*/ 14 w 25"/>
                  <a:gd name="T13" fmla="*/ 25 h 25"/>
                  <a:gd name="T14" fmla="*/ 13 w 25"/>
                  <a:gd name="T15" fmla="*/ 25 h 25"/>
                  <a:gd name="T16" fmla="*/ 13 w 25"/>
                  <a:gd name="T17" fmla="*/ 9 h 25"/>
                  <a:gd name="T18" fmla="*/ 12 w 25"/>
                  <a:gd name="T19" fmla="*/ 9 h 25"/>
                  <a:gd name="T20" fmla="*/ 9 w 25"/>
                  <a:gd name="T21" fmla="*/ 10 h 25"/>
                  <a:gd name="T22" fmla="*/ 8 w 25"/>
                  <a:gd name="T23" fmla="*/ 13 h 25"/>
                  <a:gd name="T24" fmla="*/ 10 w 25"/>
                  <a:gd name="T25" fmla="*/ 16 h 25"/>
                  <a:gd name="T26" fmla="*/ 13 w 25"/>
                  <a:gd name="T27" fmla="*/ 17 h 25"/>
                  <a:gd name="T28" fmla="*/ 17 w 25"/>
                  <a:gd name="T29" fmla="*/ 12 h 25"/>
                  <a:gd name="T30" fmla="*/ 13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3" y="25"/>
                    </a:moveTo>
                    <a:cubicBezTo>
                      <a:pt x="10" y="25"/>
                      <a:pt x="7" y="24"/>
                      <a:pt x="5" y="22"/>
                    </a:cubicBezTo>
                    <a:cubicBezTo>
                      <a:pt x="2" y="20"/>
                      <a:pt x="1" y="17"/>
                      <a:pt x="0" y="14"/>
                    </a:cubicBezTo>
                    <a:cubicBezTo>
                      <a:pt x="0" y="11"/>
                      <a:pt x="1" y="7"/>
                      <a:pt x="3" y="5"/>
                    </a:cubicBezTo>
                    <a:cubicBezTo>
                      <a:pt x="5" y="2"/>
                      <a:pt x="8" y="1"/>
                      <a:pt x="12" y="1"/>
                    </a:cubicBezTo>
                    <a:cubicBezTo>
                      <a:pt x="19" y="0"/>
                      <a:pt x="25" y="5"/>
                      <a:pt x="25" y="12"/>
                    </a:cubicBezTo>
                    <a:cubicBezTo>
                      <a:pt x="25" y="19"/>
                      <a:pt x="20" y="24"/>
                      <a:pt x="14" y="25"/>
                    </a:cubicBezTo>
                    <a:lnTo>
                      <a:pt x="13" y="25"/>
                    </a:lnTo>
                    <a:close/>
                    <a:moveTo>
                      <a:pt x="13" y="9"/>
                    </a:moveTo>
                    <a:cubicBezTo>
                      <a:pt x="12" y="9"/>
                      <a:pt x="12" y="9"/>
                      <a:pt x="12" y="9"/>
                    </a:cubicBezTo>
                    <a:cubicBezTo>
                      <a:pt x="11" y="9"/>
                      <a:pt x="10" y="9"/>
                      <a:pt x="9" y="10"/>
                    </a:cubicBezTo>
                    <a:cubicBezTo>
                      <a:pt x="9" y="11"/>
                      <a:pt x="8" y="12"/>
                      <a:pt x="8" y="13"/>
                    </a:cubicBezTo>
                    <a:cubicBezTo>
                      <a:pt x="8" y="14"/>
                      <a:pt x="9" y="15"/>
                      <a:pt x="10" y="16"/>
                    </a:cubicBezTo>
                    <a:cubicBezTo>
                      <a:pt x="11" y="17"/>
                      <a:pt x="12" y="17"/>
                      <a:pt x="13" y="17"/>
                    </a:cubicBezTo>
                    <a:cubicBezTo>
                      <a:pt x="15" y="17"/>
                      <a:pt x="17" y="15"/>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1" name="Freeform 578"/>
              <p:cNvSpPr>
                <a:spLocks noEditPoints="1"/>
              </p:cNvSpPr>
              <p:nvPr/>
            </p:nvSpPr>
            <p:spPr bwMode="auto">
              <a:xfrm>
                <a:off x="-4398963" y="2328863"/>
                <a:ext cx="52388" cy="52388"/>
              </a:xfrm>
              <a:custGeom>
                <a:avLst/>
                <a:gdLst>
                  <a:gd name="T0" fmla="*/ 12 w 25"/>
                  <a:gd name="T1" fmla="*/ 24 h 24"/>
                  <a:gd name="T2" fmla="*/ 4 w 25"/>
                  <a:gd name="T3" fmla="*/ 21 h 24"/>
                  <a:gd name="T4" fmla="*/ 0 w 25"/>
                  <a:gd name="T5" fmla="*/ 12 h 24"/>
                  <a:gd name="T6" fmla="*/ 3 w 25"/>
                  <a:gd name="T7" fmla="*/ 4 h 24"/>
                  <a:gd name="T8" fmla="*/ 12 w 25"/>
                  <a:gd name="T9" fmla="*/ 0 h 24"/>
                  <a:gd name="T10" fmla="*/ 12 w 25"/>
                  <a:gd name="T11" fmla="*/ 0 h 24"/>
                  <a:gd name="T12" fmla="*/ 25 w 25"/>
                  <a:gd name="T13" fmla="*/ 12 h 24"/>
                  <a:gd name="T14" fmla="*/ 13 w 25"/>
                  <a:gd name="T15" fmla="*/ 24 h 24"/>
                  <a:gd name="T16" fmla="*/ 12 w 25"/>
                  <a:gd name="T17" fmla="*/ 24 h 24"/>
                  <a:gd name="T18" fmla="*/ 12 w 25"/>
                  <a:gd name="T19" fmla="*/ 8 h 24"/>
                  <a:gd name="T20" fmla="*/ 12 w 25"/>
                  <a:gd name="T21" fmla="*/ 8 h 24"/>
                  <a:gd name="T22" fmla="*/ 9 w 25"/>
                  <a:gd name="T23" fmla="*/ 9 h 24"/>
                  <a:gd name="T24" fmla="*/ 8 w 25"/>
                  <a:gd name="T25" fmla="*/ 12 h 24"/>
                  <a:gd name="T26" fmla="*/ 9 w 25"/>
                  <a:gd name="T27" fmla="*/ 15 h 24"/>
                  <a:gd name="T28" fmla="*/ 12 w 25"/>
                  <a:gd name="T29" fmla="*/ 16 h 24"/>
                  <a:gd name="T30" fmla="*/ 13 w 25"/>
                  <a:gd name="T31" fmla="*/ 16 h 24"/>
                  <a:gd name="T32" fmla="*/ 17 w 25"/>
                  <a:gd name="T33" fmla="*/ 12 h 24"/>
                  <a:gd name="T34" fmla="*/ 12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0" y="24"/>
                      <a:pt x="7" y="23"/>
                      <a:pt x="4" y="21"/>
                    </a:cubicBezTo>
                    <a:cubicBezTo>
                      <a:pt x="2" y="19"/>
                      <a:pt x="0" y="16"/>
                      <a:pt x="0" y="12"/>
                    </a:cubicBezTo>
                    <a:cubicBezTo>
                      <a:pt x="0" y="9"/>
                      <a:pt x="1" y="6"/>
                      <a:pt x="3" y="4"/>
                    </a:cubicBezTo>
                    <a:cubicBezTo>
                      <a:pt x="5" y="1"/>
                      <a:pt x="9" y="0"/>
                      <a:pt x="12" y="0"/>
                    </a:cubicBezTo>
                    <a:cubicBezTo>
                      <a:pt x="12" y="0"/>
                      <a:pt x="12" y="0"/>
                      <a:pt x="12" y="0"/>
                    </a:cubicBezTo>
                    <a:cubicBezTo>
                      <a:pt x="19" y="0"/>
                      <a:pt x="25" y="5"/>
                      <a:pt x="25" y="12"/>
                    </a:cubicBezTo>
                    <a:cubicBezTo>
                      <a:pt x="25" y="18"/>
                      <a:pt x="20" y="24"/>
                      <a:pt x="13" y="24"/>
                    </a:cubicBezTo>
                    <a:lnTo>
                      <a:pt x="12" y="24"/>
                    </a:lnTo>
                    <a:close/>
                    <a:moveTo>
                      <a:pt x="12" y="8"/>
                    </a:moveTo>
                    <a:cubicBezTo>
                      <a:pt x="12" y="8"/>
                      <a:pt x="12" y="8"/>
                      <a:pt x="12" y="8"/>
                    </a:cubicBezTo>
                    <a:cubicBezTo>
                      <a:pt x="11" y="8"/>
                      <a:pt x="10" y="8"/>
                      <a:pt x="9" y="9"/>
                    </a:cubicBezTo>
                    <a:cubicBezTo>
                      <a:pt x="8" y="10"/>
                      <a:pt x="8" y="11"/>
                      <a:pt x="8" y="12"/>
                    </a:cubicBezTo>
                    <a:cubicBezTo>
                      <a:pt x="8" y="13"/>
                      <a:pt x="9" y="14"/>
                      <a:pt x="9" y="15"/>
                    </a:cubicBezTo>
                    <a:cubicBezTo>
                      <a:pt x="10" y="15"/>
                      <a:pt x="11" y="16"/>
                      <a:pt x="12" y="16"/>
                    </a:cubicBezTo>
                    <a:cubicBezTo>
                      <a:pt x="13" y="16"/>
                      <a:pt x="13" y="16"/>
                      <a:pt x="13" y="16"/>
                    </a:cubicBezTo>
                    <a:cubicBezTo>
                      <a:pt x="15" y="16"/>
                      <a:pt x="17" y="14"/>
                      <a:pt x="17" y="12"/>
                    </a:cubicBezTo>
                    <a:cubicBezTo>
                      <a:pt x="17" y="9"/>
                      <a:pt x="15"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2" name="Freeform 579"/>
              <p:cNvSpPr>
                <a:spLocks noEditPoints="1"/>
              </p:cNvSpPr>
              <p:nvPr/>
            </p:nvSpPr>
            <p:spPr bwMode="auto">
              <a:xfrm>
                <a:off x="-4294188" y="2436813"/>
                <a:ext cx="49213" cy="50800"/>
              </a:xfrm>
              <a:custGeom>
                <a:avLst/>
                <a:gdLst>
                  <a:gd name="T0" fmla="*/ 12 w 23"/>
                  <a:gd name="T1" fmla="*/ 24 h 24"/>
                  <a:gd name="T2" fmla="*/ 10 w 23"/>
                  <a:gd name="T3" fmla="*/ 24 h 24"/>
                  <a:gd name="T4" fmla="*/ 3 w 23"/>
                  <a:gd name="T5" fmla="*/ 20 h 24"/>
                  <a:gd name="T6" fmla="*/ 0 w 23"/>
                  <a:gd name="T7" fmla="*/ 11 h 24"/>
                  <a:gd name="T8" fmla="*/ 4 w 23"/>
                  <a:gd name="T9" fmla="*/ 3 h 24"/>
                  <a:gd name="T10" fmla="*/ 13 w 23"/>
                  <a:gd name="T11" fmla="*/ 0 h 24"/>
                  <a:gd name="T12" fmla="*/ 21 w 23"/>
                  <a:gd name="T13" fmla="*/ 4 h 24"/>
                  <a:gd name="T14" fmla="*/ 23 w 23"/>
                  <a:gd name="T15" fmla="*/ 14 h 24"/>
                  <a:gd name="T16" fmla="*/ 12 w 23"/>
                  <a:gd name="T17" fmla="*/ 24 h 24"/>
                  <a:gd name="T18" fmla="*/ 11 w 23"/>
                  <a:gd name="T19" fmla="*/ 16 h 24"/>
                  <a:gd name="T20" fmla="*/ 12 w 23"/>
                  <a:gd name="T21" fmla="*/ 16 h 24"/>
                  <a:gd name="T22" fmla="*/ 15 w 23"/>
                  <a:gd name="T23" fmla="*/ 12 h 24"/>
                  <a:gd name="T24" fmla="*/ 14 w 23"/>
                  <a:gd name="T25" fmla="*/ 9 h 24"/>
                  <a:gd name="T26" fmla="*/ 12 w 23"/>
                  <a:gd name="T27" fmla="*/ 8 h 24"/>
                  <a:gd name="T28" fmla="*/ 12 w 23"/>
                  <a:gd name="T29" fmla="*/ 8 h 24"/>
                  <a:gd name="T30" fmla="*/ 10 w 23"/>
                  <a:gd name="T31" fmla="*/ 9 h 24"/>
                  <a:gd name="T32" fmla="*/ 9 w 23"/>
                  <a:gd name="T33" fmla="*/ 12 h 24"/>
                  <a:gd name="T34" fmla="*/ 9 w 23"/>
                  <a:gd name="T35" fmla="*/ 15 h 24"/>
                  <a:gd name="T36" fmla="*/ 11 w 23"/>
                  <a:gd name="T37" fmla="*/ 16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 h="24">
                    <a:moveTo>
                      <a:pt x="12" y="24"/>
                    </a:moveTo>
                    <a:cubicBezTo>
                      <a:pt x="11" y="24"/>
                      <a:pt x="11" y="24"/>
                      <a:pt x="10" y="24"/>
                    </a:cubicBezTo>
                    <a:cubicBezTo>
                      <a:pt x="7" y="24"/>
                      <a:pt x="5" y="22"/>
                      <a:pt x="3" y="20"/>
                    </a:cubicBezTo>
                    <a:cubicBezTo>
                      <a:pt x="1" y="17"/>
                      <a:pt x="0" y="14"/>
                      <a:pt x="0" y="11"/>
                    </a:cubicBezTo>
                    <a:cubicBezTo>
                      <a:pt x="1" y="8"/>
                      <a:pt x="2" y="5"/>
                      <a:pt x="4" y="3"/>
                    </a:cubicBezTo>
                    <a:cubicBezTo>
                      <a:pt x="7" y="1"/>
                      <a:pt x="10" y="0"/>
                      <a:pt x="13" y="0"/>
                    </a:cubicBezTo>
                    <a:cubicBezTo>
                      <a:pt x="16" y="0"/>
                      <a:pt x="19" y="2"/>
                      <a:pt x="21" y="4"/>
                    </a:cubicBezTo>
                    <a:cubicBezTo>
                      <a:pt x="23" y="7"/>
                      <a:pt x="23" y="10"/>
                      <a:pt x="23" y="14"/>
                    </a:cubicBezTo>
                    <a:cubicBezTo>
                      <a:pt x="22" y="20"/>
                      <a:pt x="17" y="24"/>
                      <a:pt x="12" y="24"/>
                    </a:cubicBezTo>
                    <a:close/>
                    <a:moveTo>
                      <a:pt x="11" y="16"/>
                    </a:moveTo>
                    <a:cubicBezTo>
                      <a:pt x="12" y="16"/>
                      <a:pt x="12" y="16"/>
                      <a:pt x="12" y="16"/>
                    </a:cubicBezTo>
                    <a:cubicBezTo>
                      <a:pt x="13" y="16"/>
                      <a:pt x="15" y="14"/>
                      <a:pt x="15" y="12"/>
                    </a:cubicBezTo>
                    <a:cubicBezTo>
                      <a:pt x="15" y="11"/>
                      <a:pt x="15" y="10"/>
                      <a:pt x="14" y="9"/>
                    </a:cubicBezTo>
                    <a:cubicBezTo>
                      <a:pt x="14" y="9"/>
                      <a:pt x="13" y="8"/>
                      <a:pt x="12" y="8"/>
                    </a:cubicBezTo>
                    <a:cubicBezTo>
                      <a:pt x="12" y="8"/>
                      <a:pt x="12" y="8"/>
                      <a:pt x="12" y="8"/>
                    </a:cubicBezTo>
                    <a:cubicBezTo>
                      <a:pt x="11" y="8"/>
                      <a:pt x="10" y="8"/>
                      <a:pt x="10" y="9"/>
                    </a:cubicBezTo>
                    <a:cubicBezTo>
                      <a:pt x="9" y="10"/>
                      <a:pt x="9" y="11"/>
                      <a:pt x="9" y="12"/>
                    </a:cubicBezTo>
                    <a:cubicBezTo>
                      <a:pt x="8" y="13"/>
                      <a:pt x="9" y="14"/>
                      <a:pt x="9" y="15"/>
                    </a:cubicBezTo>
                    <a:cubicBezTo>
                      <a:pt x="10" y="16"/>
                      <a:pt x="11" y="16"/>
                      <a:pt x="11"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3" name="Freeform 580"/>
              <p:cNvSpPr>
                <a:spLocks noEditPoints="1"/>
              </p:cNvSpPr>
              <p:nvPr/>
            </p:nvSpPr>
            <p:spPr bwMode="auto">
              <a:xfrm>
                <a:off x="-4264025" y="2441575"/>
                <a:ext cx="52388" cy="50800"/>
              </a:xfrm>
              <a:custGeom>
                <a:avLst/>
                <a:gdLst>
                  <a:gd name="T0" fmla="*/ 12 w 24"/>
                  <a:gd name="T1" fmla="*/ 24 h 24"/>
                  <a:gd name="T2" fmla="*/ 10 w 24"/>
                  <a:gd name="T3" fmla="*/ 24 h 24"/>
                  <a:gd name="T4" fmla="*/ 1 w 24"/>
                  <a:gd name="T5" fmla="*/ 10 h 24"/>
                  <a:gd name="T6" fmla="*/ 12 w 24"/>
                  <a:gd name="T7" fmla="*/ 0 h 24"/>
                  <a:gd name="T8" fmla="*/ 14 w 24"/>
                  <a:gd name="T9" fmla="*/ 0 h 24"/>
                  <a:gd name="T10" fmla="*/ 14 w 24"/>
                  <a:gd name="T11" fmla="*/ 0 h 24"/>
                  <a:gd name="T12" fmla="*/ 21 w 24"/>
                  <a:gd name="T13" fmla="*/ 5 h 24"/>
                  <a:gd name="T14" fmla="*/ 23 w 24"/>
                  <a:gd name="T15" fmla="*/ 14 h 24"/>
                  <a:gd name="T16" fmla="*/ 12 w 24"/>
                  <a:gd name="T17" fmla="*/ 24 h 24"/>
                  <a:gd name="T18" fmla="*/ 12 w 24"/>
                  <a:gd name="T19" fmla="*/ 8 h 24"/>
                  <a:gd name="T20" fmla="*/ 9 w 24"/>
                  <a:gd name="T21" fmla="*/ 11 h 24"/>
                  <a:gd name="T22" fmla="*/ 12 w 24"/>
                  <a:gd name="T23" fmla="*/ 16 h 24"/>
                  <a:gd name="T24" fmla="*/ 12 w 24"/>
                  <a:gd name="T25" fmla="*/ 16 h 24"/>
                  <a:gd name="T26" fmla="*/ 15 w 24"/>
                  <a:gd name="T27" fmla="*/ 12 h 24"/>
                  <a:gd name="T28" fmla="*/ 15 w 24"/>
                  <a:gd name="T29" fmla="*/ 9 h 24"/>
                  <a:gd name="T30" fmla="*/ 13 w 24"/>
                  <a:gd name="T31" fmla="*/ 8 h 24"/>
                  <a:gd name="T32" fmla="*/ 12 w 24"/>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4" h="24">
                    <a:moveTo>
                      <a:pt x="12" y="24"/>
                    </a:moveTo>
                    <a:cubicBezTo>
                      <a:pt x="11" y="24"/>
                      <a:pt x="11" y="24"/>
                      <a:pt x="10" y="24"/>
                    </a:cubicBezTo>
                    <a:cubicBezTo>
                      <a:pt x="4" y="23"/>
                      <a:pt x="0" y="17"/>
                      <a:pt x="1" y="10"/>
                    </a:cubicBezTo>
                    <a:cubicBezTo>
                      <a:pt x="2" y="4"/>
                      <a:pt x="7" y="0"/>
                      <a:pt x="12" y="0"/>
                    </a:cubicBezTo>
                    <a:cubicBezTo>
                      <a:pt x="13" y="0"/>
                      <a:pt x="14" y="0"/>
                      <a:pt x="14" y="0"/>
                    </a:cubicBezTo>
                    <a:cubicBezTo>
                      <a:pt x="14" y="0"/>
                      <a:pt x="14" y="0"/>
                      <a:pt x="14" y="0"/>
                    </a:cubicBezTo>
                    <a:cubicBezTo>
                      <a:pt x="17" y="0"/>
                      <a:pt x="20" y="2"/>
                      <a:pt x="21" y="5"/>
                    </a:cubicBezTo>
                    <a:cubicBezTo>
                      <a:pt x="23" y="7"/>
                      <a:pt x="24" y="11"/>
                      <a:pt x="23" y="14"/>
                    </a:cubicBezTo>
                    <a:cubicBezTo>
                      <a:pt x="22" y="20"/>
                      <a:pt x="18" y="24"/>
                      <a:pt x="12" y="24"/>
                    </a:cubicBezTo>
                    <a:close/>
                    <a:moveTo>
                      <a:pt x="12" y="8"/>
                    </a:moveTo>
                    <a:cubicBezTo>
                      <a:pt x="11" y="8"/>
                      <a:pt x="9" y="9"/>
                      <a:pt x="9" y="11"/>
                    </a:cubicBezTo>
                    <a:cubicBezTo>
                      <a:pt x="9" y="14"/>
                      <a:pt x="10" y="16"/>
                      <a:pt x="12" y="16"/>
                    </a:cubicBezTo>
                    <a:cubicBezTo>
                      <a:pt x="12" y="16"/>
                      <a:pt x="12" y="16"/>
                      <a:pt x="12" y="16"/>
                    </a:cubicBezTo>
                    <a:cubicBezTo>
                      <a:pt x="13" y="16"/>
                      <a:pt x="15" y="15"/>
                      <a:pt x="15" y="12"/>
                    </a:cubicBezTo>
                    <a:cubicBezTo>
                      <a:pt x="16" y="11"/>
                      <a:pt x="15" y="10"/>
                      <a:pt x="15" y="9"/>
                    </a:cubicBezTo>
                    <a:cubicBezTo>
                      <a:pt x="14" y="9"/>
                      <a:pt x="14"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4" name="Freeform 581"/>
              <p:cNvSpPr>
                <a:spLocks noEditPoints="1"/>
              </p:cNvSpPr>
              <p:nvPr/>
            </p:nvSpPr>
            <p:spPr bwMode="auto">
              <a:xfrm>
                <a:off x="-4232275" y="2444750"/>
                <a:ext cx="50800" cy="53975"/>
              </a:xfrm>
              <a:custGeom>
                <a:avLst/>
                <a:gdLst>
                  <a:gd name="T0" fmla="*/ 11 w 23"/>
                  <a:gd name="T1" fmla="*/ 25 h 25"/>
                  <a:gd name="T2" fmla="*/ 9 w 23"/>
                  <a:gd name="T3" fmla="*/ 24 h 25"/>
                  <a:gd name="T4" fmla="*/ 2 w 23"/>
                  <a:gd name="T5" fmla="*/ 19 h 25"/>
                  <a:gd name="T6" fmla="*/ 0 w 23"/>
                  <a:gd name="T7" fmla="*/ 11 h 25"/>
                  <a:gd name="T8" fmla="*/ 12 w 23"/>
                  <a:gd name="T9" fmla="*/ 0 h 25"/>
                  <a:gd name="T10" fmla="*/ 14 w 23"/>
                  <a:gd name="T11" fmla="*/ 1 h 25"/>
                  <a:gd name="T12" fmla="*/ 14 w 23"/>
                  <a:gd name="T13" fmla="*/ 1 h 25"/>
                  <a:gd name="T14" fmla="*/ 21 w 23"/>
                  <a:gd name="T15" fmla="*/ 6 h 25"/>
                  <a:gd name="T16" fmla="*/ 23 w 23"/>
                  <a:gd name="T17" fmla="*/ 15 h 25"/>
                  <a:gd name="T18" fmla="*/ 11 w 23"/>
                  <a:gd name="T19" fmla="*/ 25 h 25"/>
                  <a:gd name="T20" fmla="*/ 12 w 23"/>
                  <a:gd name="T21" fmla="*/ 8 h 25"/>
                  <a:gd name="T22" fmla="*/ 8 w 23"/>
                  <a:gd name="T23" fmla="*/ 12 h 25"/>
                  <a:gd name="T24" fmla="*/ 9 w 23"/>
                  <a:gd name="T25" fmla="*/ 15 h 25"/>
                  <a:gd name="T26" fmla="*/ 11 w 23"/>
                  <a:gd name="T27" fmla="*/ 16 h 25"/>
                  <a:gd name="T28" fmla="*/ 11 w 23"/>
                  <a:gd name="T29" fmla="*/ 16 h 25"/>
                  <a:gd name="T30" fmla="*/ 15 w 23"/>
                  <a:gd name="T31" fmla="*/ 13 h 25"/>
                  <a:gd name="T32" fmla="*/ 14 w 23"/>
                  <a:gd name="T33" fmla="*/ 10 h 25"/>
                  <a:gd name="T34" fmla="*/ 12 w 23"/>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5">
                    <a:moveTo>
                      <a:pt x="11" y="25"/>
                    </a:moveTo>
                    <a:cubicBezTo>
                      <a:pt x="11" y="25"/>
                      <a:pt x="10" y="25"/>
                      <a:pt x="9" y="24"/>
                    </a:cubicBezTo>
                    <a:cubicBezTo>
                      <a:pt x="6" y="24"/>
                      <a:pt x="4" y="22"/>
                      <a:pt x="2" y="19"/>
                    </a:cubicBezTo>
                    <a:cubicBezTo>
                      <a:pt x="0" y="17"/>
                      <a:pt x="0" y="14"/>
                      <a:pt x="0" y="11"/>
                    </a:cubicBezTo>
                    <a:cubicBezTo>
                      <a:pt x="1" y="5"/>
                      <a:pt x="6" y="0"/>
                      <a:pt x="12" y="0"/>
                    </a:cubicBezTo>
                    <a:cubicBezTo>
                      <a:pt x="13" y="0"/>
                      <a:pt x="13" y="0"/>
                      <a:pt x="14" y="1"/>
                    </a:cubicBezTo>
                    <a:cubicBezTo>
                      <a:pt x="14" y="1"/>
                      <a:pt x="14" y="1"/>
                      <a:pt x="14" y="1"/>
                    </a:cubicBezTo>
                    <a:cubicBezTo>
                      <a:pt x="17" y="1"/>
                      <a:pt x="19" y="3"/>
                      <a:pt x="21" y="6"/>
                    </a:cubicBezTo>
                    <a:cubicBezTo>
                      <a:pt x="23" y="8"/>
                      <a:pt x="23" y="12"/>
                      <a:pt x="23" y="15"/>
                    </a:cubicBezTo>
                    <a:cubicBezTo>
                      <a:pt x="21" y="21"/>
                      <a:pt x="17" y="25"/>
                      <a:pt x="11" y="25"/>
                    </a:cubicBezTo>
                    <a:close/>
                    <a:moveTo>
                      <a:pt x="12" y="8"/>
                    </a:moveTo>
                    <a:cubicBezTo>
                      <a:pt x="10" y="8"/>
                      <a:pt x="9" y="10"/>
                      <a:pt x="8" y="12"/>
                    </a:cubicBezTo>
                    <a:cubicBezTo>
                      <a:pt x="8" y="13"/>
                      <a:pt x="8" y="14"/>
                      <a:pt x="9" y="15"/>
                    </a:cubicBezTo>
                    <a:cubicBezTo>
                      <a:pt x="9" y="16"/>
                      <a:pt x="10" y="16"/>
                      <a:pt x="11" y="16"/>
                    </a:cubicBezTo>
                    <a:cubicBezTo>
                      <a:pt x="11" y="16"/>
                      <a:pt x="11" y="16"/>
                      <a:pt x="11" y="16"/>
                    </a:cubicBezTo>
                    <a:cubicBezTo>
                      <a:pt x="12" y="17"/>
                      <a:pt x="14" y="15"/>
                      <a:pt x="15" y="13"/>
                    </a:cubicBezTo>
                    <a:cubicBezTo>
                      <a:pt x="15" y="12"/>
                      <a:pt x="15" y="11"/>
                      <a:pt x="14" y="10"/>
                    </a:cubicBezTo>
                    <a:cubicBezTo>
                      <a:pt x="14" y="9"/>
                      <a:pt x="13" y="9"/>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5" name="Freeform 582"/>
              <p:cNvSpPr>
                <a:spLocks noEditPoints="1"/>
              </p:cNvSpPr>
              <p:nvPr/>
            </p:nvSpPr>
            <p:spPr bwMode="auto">
              <a:xfrm>
                <a:off x="-4203700" y="2454275"/>
                <a:ext cx="53975" cy="50800"/>
              </a:xfrm>
              <a:custGeom>
                <a:avLst/>
                <a:gdLst>
                  <a:gd name="T0" fmla="*/ 12 w 25"/>
                  <a:gd name="T1" fmla="*/ 24 h 24"/>
                  <a:gd name="T2" fmla="*/ 10 w 25"/>
                  <a:gd name="T3" fmla="*/ 24 h 24"/>
                  <a:gd name="T4" fmla="*/ 2 w 25"/>
                  <a:gd name="T5" fmla="*/ 9 h 24"/>
                  <a:gd name="T6" fmla="*/ 13 w 25"/>
                  <a:gd name="T7" fmla="*/ 0 h 24"/>
                  <a:gd name="T8" fmla="*/ 16 w 25"/>
                  <a:gd name="T9" fmla="*/ 0 h 24"/>
                  <a:gd name="T10" fmla="*/ 23 w 25"/>
                  <a:gd name="T11" fmla="*/ 6 h 24"/>
                  <a:gd name="T12" fmla="*/ 24 w 25"/>
                  <a:gd name="T13" fmla="*/ 15 h 24"/>
                  <a:gd name="T14" fmla="*/ 18 w 25"/>
                  <a:gd name="T15" fmla="*/ 22 h 24"/>
                  <a:gd name="T16" fmla="*/ 12 w 25"/>
                  <a:gd name="T17" fmla="*/ 24 h 24"/>
                  <a:gd name="T18" fmla="*/ 13 w 25"/>
                  <a:gd name="T19" fmla="*/ 8 h 24"/>
                  <a:gd name="T20" fmla="*/ 10 w 25"/>
                  <a:gd name="T21" fmla="*/ 11 h 24"/>
                  <a:gd name="T22" fmla="*/ 12 w 25"/>
                  <a:gd name="T23" fmla="*/ 16 h 24"/>
                  <a:gd name="T24" fmla="*/ 12 w 25"/>
                  <a:gd name="T25" fmla="*/ 16 h 24"/>
                  <a:gd name="T26" fmla="*/ 14 w 25"/>
                  <a:gd name="T27" fmla="*/ 15 h 24"/>
                  <a:gd name="T28" fmla="*/ 16 w 25"/>
                  <a:gd name="T29" fmla="*/ 13 h 24"/>
                  <a:gd name="T30" fmla="*/ 16 w 25"/>
                  <a:gd name="T31" fmla="*/ 9 h 24"/>
                  <a:gd name="T32" fmla="*/ 14 w 25"/>
                  <a:gd name="T33" fmla="*/ 8 h 24"/>
                  <a:gd name="T34" fmla="*/ 13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12" y="24"/>
                      <a:pt x="11" y="24"/>
                      <a:pt x="10" y="24"/>
                    </a:cubicBezTo>
                    <a:cubicBezTo>
                      <a:pt x="4" y="22"/>
                      <a:pt x="0" y="16"/>
                      <a:pt x="2" y="9"/>
                    </a:cubicBezTo>
                    <a:cubicBezTo>
                      <a:pt x="3" y="4"/>
                      <a:pt x="8" y="0"/>
                      <a:pt x="13" y="0"/>
                    </a:cubicBezTo>
                    <a:cubicBezTo>
                      <a:pt x="14" y="0"/>
                      <a:pt x="15" y="0"/>
                      <a:pt x="16" y="0"/>
                    </a:cubicBezTo>
                    <a:cubicBezTo>
                      <a:pt x="19" y="1"/>
                      <a:pt x="21" y="3"/>
                      <a:pt x="23" y="6"/>
                    </a:cubicBezTo>
                    <a:cubicBezTo>
                      <a:pt x="24" y="8"/>
                      <a:pt x="25" y="12"/>
                      <a:pt x="24" y="15"/>
                    </a:cubicBezTo>
                    <a:cubicBezTo>
                      <a:pt x="23" y="18"/>
                      <a:pt x="21" y="20"/>
                      <a:pt x="18" y="22"/>
                    </a:cubicBezTo>
                    <a:cubicBezTo>
                      <a:pt x="17" y="23"/>
                      <a:pt x="15" y="24"/>
                      <a:pt x="12" y="24"/>
                    </a:cubicBezTo>
                    <a:close/>
                    <a:moveTo>
                      <a:pt x="13" y="8"/>
                    </a:moveTo>
                    <a:cubicBezTo>
                      <a:pt x="12" y="8"/>
                      <a:pt x="10" y="9"/>
                      <a:pt x="10" y="11"/>
                    </a:cubicBezTo>
                    <a:cubicBezTo>
                      <a:pt x="9" y="13"/>
                      <a:pt x="10" y="15"/>
                      <a:pt x="12" y="16"/>
                    </a:cubicBezTo>
                    <a:cubicBezTo>
                      <a:pt x="12" y="16"/>
                      <a:pt x="12" y="16"/>
                      <a:pt x="12" y="16"/>
                    </a:cubicBezTo>
                    <a:cubicBezTo>
                      <a:pt x="13" y="16"/>
                      <a:pt x="14" y="16"/>
                      <a:pt x="14" y="15"/>
                    </a:cubicBezTo>
                    <a:cubicBezTo>
                      <a:pt x="15" y="15"/>
                      <a:pt x="16" y="14"/>
                      <a:pt x="16" y="13"/>
                    </a:cubicBezTo>
                    <a:cubicBezTo>
                      <a:pt x="16" y="11"/>
                      <a:pt x="16" y="10"/>
                      <a:pt x="16" y="9"/>
                    </a:cubicBezTo>
                    <a:cubicBezTo>
                      <a:pt x="15"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6" name="Freeform 583"/>
              <p:cNvSpPr>
                <a:spLocks noEditPoints="1"/>
              </p:cNvSpPr>
              <p:nvPr/>
            </p:nvSpPr>
            <p:spPr bwMode="auto">
              <a:xfrm>
                <a:off x="-4173538" y="2462213"/>
                <a:ext cx="53975" cy="52388"/>
              </a:xfrm>
              <a:custGeom>
                <a:avLst/>
                <a:gdLst>
                  <a:gd name="T0" fmla="*/ 12 w 25"/>
                  <a:gd name="T1" fmla="*/ 24 h 24"/>
                  <a:gd name="T2" fmla="*/ 9 w 25"/>
                  <a:gd name="T3" fmla="*/ 23 h 24"/>
                  <a:gd name="T4" fmla="*/ 2 w 25"/>
                  <a:gd name="T5" fmla="*/ 9 h 24"/>
                  <a:gd name="T6" fmla="*/ 13 w 25"/>
                  <a:gd name="T7" fmla="*/ 0 h 24"/>
                  <a:gd name="T8" fmla="*/ 16 w 25"/>
                  <a:gd name="T9" fmla="*/ 0 h 24"/>
                  <a:gd name="T10" fmla="*/ 20 w 25"/>
                  <a:gd name="T11" fmla="*/ 2 h 24"/>
                  <a:gd name="T12" fmla="*/ 23 w 25"/>
                  <a:gd name="T13" fmla="*/ 6 h 24"/>
                  <a:gd name="T14" fmla="*/ 24 w 25"/>
                  <a:gd name="T15" fmla="*/ 15 h 24"/>
                  <a:gd name="T16" fmla="*/ 18 w 25"/>
                  <a:gd name="T17" fmla="*/ 22 h 24"/>
                  <a:gd name="T18" fmla="*/ 14 w 25"/>
                  <a:gd name="T19" fmla="*/ 24 h 24"/>
                  <a:gd name="T20" fmla="*/ 12 w 25"/>
                  <a:gd name="T21" fmla="*/ 24 h 24"/>
                  <a:gd name="T22" fmla="*/ 13 w 25"/>
                  <a:gd name="T23" fmla="*/ 8 h 24"/>
                  <a:gd name="T24" fmla="*/ 10 w 25"/>
                  <a:gd name="T25" fmla="*/ 11 h 24"/>
                  <a:gd name="T26" fmla="*/ 12 w 25"/>
                  <a:gd name="T27" fmla="*/ 15 h 24"/>
                  <a:gd name="T28" fmla="*/ 13 w 25"/>
                  <a:gd name="T29" fmla="*/ 16 h 24"/>
                  <a:gd name="T30" fmla="*/ 14 w 25"/>
                  <a:gd name="T31" fmla="*/ 15 h 24"/>
                  <a:gd name="T32" fmla="*/ 16 w 25"/>
                  <a:gd name="T33" fmla="*/ 13 h 24"/>
                  <a:gd name="T34" fmla="*/ 16 w 25"/>
                  <a:gd name="T35" fmla="*/ 9 h 24"/>
                  <a:gd name="T36" fmla="*/ 15 w 25"/>
                  <a:gd name="T37" fmla="*/ 8 h 24"/>
                  <a:gd name="T38" fmla="*/ 14 w 25"/>
                  <a:gd name="T39" fmla="*/ 8 h 24"/>
                  <a:gd name="T40" fmla="*/ 13 w 25"/>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4">
                    <a:moveTo>
                      <a:pt x="12" y="24"/>
                    </a:moveTo>
                    <a:cubicBezTo>
                      <a:pt x="11" y="24"/>
                      <a:pt x="10" y="24"/>
                      <a:pt x="9" y="23"/>
                    </a:cubicBezTo>
                    <a:cubicBezTo>
                      <a:pt x="3" y="22"/>
                      <a:pt x="0" y="15"/>
                      <a:pt x="2" y="9"/>
                    </a:cubicBezTo>
                    <a:cubicBezTo>
                      <a:pt x="3" y="3"/>
                      <a:pt x="8" y="0"/>
                      <a:pt x="13" y="0"/>
                    </a:cubicBezTo>
                    <a:cubicBezTo>
                      <a:pt x="14" y="0"/>
                      <a:pt x="15" y="0"/>
                      <a:pt x="16" y="0"/>
                    </a:cubicBezTo>
                    <a:cubicBezTo>
                      <a:pt x="18" y="0"/>
                      <a:pt x="19" y="1"/>
                      <a:pt x="20" y="2"/>
                    </a:cubicBezTo>
                    <a:cubicBezTo>
                      <a:pt x="22" y="3"/>
                      <a:pt x="23" y="5"/>
                      <a:pt x="23" y="6"/>
                    </a:cubicBezTo>
                    <a:cubicBezTo>
                      <a:pt x="24" y="9"/>
                      <a:pt x="25" y="12"/>
                      <a:pt x="24" y="15"/>
                    </a:cubicBezTo>
                    <a:cubicBezTo>
                      <a:pt x="23" y="18"/>
                      <a:pt x="21" y="21"/>
                      <a:pt x="18" y="22"/>
                    </a:cubicBezTo>
                    <a:cubicBezTo>
                      <a:pt x="17" y="23"/>
                      <a:pt x="15" y="23"/>
                      <a:pt x="14" y="24"/>
                    </a:cubicBezTo>
                    <a:cubicBezTo>
                      <a:pt x="13" y="24"/>
                      <a:pt x="13" y="24"/>
                      <a:pt x="12" y="24"/>
                    </a:cubicBezTo>
                    <a:close/>
                    <a:moveTo>
                      <a:pt x="13" y="8"/>
                    </a:moveTo>
                    <a:cubicBezTo>
                      <a:pt x="12" y="8"/>
                      <a:pt x="10" y="9"/>
                      <a:pt x="10" y="11"/>
                    </a:cubicBezTo>
                    <a:cubicBezTo>
                      <a:pt x="9" y="13"/>
                      <a:pt x="10" y="15"/>
                      <a:pt x="12" y="15"/>
                    </a:cubicBezTo>
                    <a:cubicBezTo>
                      <a:pt x="12" y="16"/>
                      <a:pt x="12" y="16"/>
                      <a:pt x="13" y="16"/>
                    </a:cubicBezTo>
                    <a:cubicBezTo>
                      <a:pt x="13" y="15"/>
                      <a:pt x="14" y="15"/>
                      <a:pt x="14" y="15"/>
                    </a:cubicBezTo>
                    <a:cubicBezTo>
                      <a:pt x="15" y="15"/>
                      <a:pt x="16" y="14"/>
                      <a:pt x="16" y="13"/>
                    </a:cubicBezTo>
                    <a:cubicBezTo>
                      <a:pt x="16" y="11"/>
                      <a:pt x="16" y="10"/>
                      <a:pt x="16" y="9"/>
                    </a:cubicBezTo>
                    <a:cubicBezTo>
                      <a:pt x="16" y="9"/>
                      <a:pt x="15" y="9"/>
                      <a:pt x="15" y="8"/>
                    </a:cubicBezTo>
                    <a:cubicBezTo>
                      <a:pt x="15" y="8"/>
                      <a:pt x="14"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7" name="Freeform 584"/>
              <p:cNvSpPr>
                <a:spLocks noEditPoints="1"/>
              </p:cNvSpPr>
              <p:nvPr/>
            </p:nvSpPr>
            <p:spPr bwMode="auto">
              <a:xfrm>
                <a:off x="-4143375" y="2470150"/>
                <a:ext cx="53975" cy="52388"/>
              </a:xfrm>
              <a:custGeom>
                <a:avLst/>
                <a:gdLst>
                  <a:gd name="T0" fmla="*/ 12 w 25"/>
                  <a:gd name="T1" fmla="*/ 24 h 24"/>
                  <a:gd name="T2" fmla="*/ 9 w 25"/>
                  <a:gd name="T3" fmla="*/ 24 h 24"/>
                  <a:gd name="T4" fmla="*/ 2 w 25"/>
                  <a:gd name="T5" fmla="*/ 9 h 24"/>
                  <a:gd name="T6" fmla="*/ 13 w 25"/>
                  <a:gd name="T7" fmla="*/ 0 h 24"/>
                  <a:gd name="T8" fmla="*/ 17 w 25"/>
                  <a:gd name="T9" fmla="*/ 1 h 24"/>
                  <a:gd name="T10" fmla="*/ 23 w 25"/>
                  <a:gd name="T11" fmla="*/ 6 h 24"/>
                  <a:gd name="T12" fmla="*/ 23 w 25"/>
                  <a:gd name="T13" fmla="*/ 16 h 24"/>
                  <a:gd name="T14" fmla="*/ 12 w 25"/>
                  <a:gd name="T15" fmla="*/ 24 h 24"/>
                  <a:gd name="T16" fmla="*/ 13 w 25"/>
                  <a:gd name="T17" fmla="*/ 8 h 24"/>
                  <a:gd name="T18" fmla="*/ 10 w 25"/>
                  <a:gd name="T19" fmla="*/ 11 h 24"/>
                  <a:gd name="T20" fmla="*/ 11 w 25"/>
                  <a:gd name="T21" fmla="*/ 16 h 24"/>
                  <a:gd name="T22" fmla="*/ 12 w 25"/>
                  <a:gd name="T23" fmla="*/ 16 h 24"/>
                  <a:gd name="T24" fmla="*/ 16 w 25"/>
                  <a:gd name="T25" fmla="*/ 13 h 24"/>
                  <a:gd name="T26" fmla="*/ 16 w 25"/>
                  <a:gd name="T27" fmla="*/ 10 h 24"/>
                  <a:gd name="T28" fmla="*/ 14 w 25"/>
                  <a:gd name="T29" fmla="*/ 8 h 24"/>
                  <a:gd name="T30" fmla="*/ 13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1" y="24"/>
                      <a:pt x="10" y="24"/>
                      <a:pt x="9" y="24"/>
                    </a:cubicBezTo>
                    <a:cubicBezTo>
                      <a:pt x="3" y="22"/>
                      <a:pt x="0" y="15"/>
                      <a:pt x="2" y="9"/>
                    </a:cubicBezTo>
                    <a:cubicBezTo>
                      <a:pt x="4" y="4"/>
                      <a:pt x="8" y="0"/>
                      <a:pt x="13" y="0"/>
                    </a:cubicBezTo>
                    <a:cubicBezTo>
                      <a:pt x="14" y="0"/>
                      <a:pt x="15" y="0"/>
                      <a:pt x="17" y="1"/>
                    </a:cubicBezTo>
                    <a:cubicBezTo>
                      <a:pt x="19" y="2"/>
                      <a:pt x="22" y="4"/>
                      <a:pt x="23" y="6"/>
                    </a:cubicBezTo>
                    <a:cubicBezTo>
                      <a:pt x="24" y="9"/>
                      <a:pt x="25" y="13"/>
                      <a:pt x="23" y="16"/>
                    </a:cubicBezTo>
                    <a:cubicBezTo>
                      <a:pt x="21" y="21"/>
                      <a:pt x="17" y="24"/>
                      <a:pt x="12" y="24"/>
                    </a:cubicBezTo>
                    <a:close/>
                    <a:moveTo>
                      <a:pt x="13" y="8"/>
                    </a:moveTo>
                    <a:cubicBezTo>
                      <a:pt x="12" y="8"/>
                      <a:pt x="10" y="9"/>
                      <a:pt x="10" y="11"/>
                    </a:cubicBezTo>
                    <a:cubicBezTo>
                      <a:pt x="9" y="13"/>
                      <a:pt x="10" y="15"/>
                      <a:pt x="11" y="16"/>
                    </a:cubicBezTo>
                    <a:cubicBezTo>
                      <a:pt x="12" y="16"/>
                      <a:pt x="12" y="16"/>
                      <a:pt x="12" y="16"/>
                    </a:cubicBezTo>
                    <a:cubicBezTo>
                      <a:pt x="14" y="16"/>
                      <a:pt x="15" y="15"/>
                      <a:pt x="16" y="13"/>
                    </a:cubicBezTo>
                    <a:cubicBezTo>
                      <a:pt x="16" y="12"/>
                      <a:pt x="16" y="11"/>
                      <a:pt x="16" y="10"/>
                    </a:cubicBezTo>
                    <a:cubicBezTo>
                      <a:pt x="15" y="9"/>
                      <a:pt x="15" y="9"/>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8" name="Freeform 585"/>
              <p:cNvSpPr>
                <a:spLocks noEditPoints="1"/>
              </p:cNvSpPr>
              <p:nvPr/>
            </p:nvSpPr>
            <p:spPr bwMode="auto">
              <a:xfrm>
                <a:off x="-4281488" y="2401888"/>
                <a:ext cx="52388" cy="53975"/>
              </a:xfrm>
              <a:custGeom>
                <a:avLst/>
                <a:gdLst>
                  <a:gd name="T0" fmla="*/ 12 w 24"/>
                  <a:gd name="T1" fmla="*/ 25 h 25"/>
                  <a:gd name="T2" fmla="*/ 11 w 24"/>
                  <a:gd name="T3" fmla="*/ 25 h 25"/>
                  <a:gd name="T4" fmla="*/ 1 w 24"/>
                  <a:gd name="T5" fmla="*/ 11 h 25"/>
                  <a:gd name="T6" fmla="*/ 12 w 24"/>
                  <a:gd name="T7" fmla="*/ 0 h 25"/>
                  <a:gd name="T8" fmla="*/ 14 w 24"/>
                  <a:gd name="T9" fmla="*/ 0 h 25"/>
                  <a:gd name="T10" fmla="*/ 22 w 24"/>
                  <a:gd name="T11" fmla="*/ 5 h 25"/>
                  <a:gd name="T12" fmla="*/ 24 w 24"/>
                  <a:gd name="T13" fmla="*/ 14 h 25"/>
                  <a:gd name="T14" fmla="*/ 12 w 24"/>
                  <a:gd name="T15" fmla="*/ 25 h 25"/>
                  <a:gd name="T16" fmla="*/ 12 w 24"/>
                  <a:gd name="T17" fmla="*/ 8 h 25"/>
                  <a:gd name="T18" fmla="*/ 9 w 24"/>
                  <a:gd name="T19" fmla="*/ 12 h 25"/>
                  <a:gd name="T20" fmla="*/ 12 w 24"/>
                  <a:gd name="T21" fmla="*/ 17 h 25"/>
                  <a:gd name="T22" fmla="*/ 12 w 24"/>
                  <a:gd name="T23" fmla="*/ 17 h 25"/>
                  <a:gd name="T24" fmla="*/ 16 w 24"/>
                  <a:gd name="T25" fmla="*/ 13 h 25"/>
                  <a:gd name="T26" fmla="*/ 15 w 24"/>
                  <a:gd name="T27" fmla="*/ 10 h 25"/>
                  <a:gd name="T28" fmla="*/ 13 w 24"/>
                  <a:gd name="T29" fmla="*/ 8 h 25"/>
                  <a:gd name="T30" fmla="*/ 12 w 24"/>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 h="25">
                    <a:moveTo>
                      <a:pt x="12" y="25"/>
                    </a:moveTo>
                    <a:cubicBezTo>
                      <a:pt x="12" y="25"/>
                      <a:pt x="11" y="25"/>
                      <a:pt x="11" y="25"/>
                    </a:cubicBezTo>
                    <a:cubicBezTo>
                      <a:pt x="4" y="24"/>
                      <a:pt x="0" y="18"/>
                      <a:pt x="1" y="11"/>
                    </a:cubicBezTo>
                    <a:cubicBezTo>
                      <a:pt x="1" y="5"/>
                      <a:pt x="6" y="0"/>
                      <a:pt x="12" y="0"/>
                    </a:cubicBezTo>
                    <a:cubicBezTo>
                      <a:pt x="13" y="0"/>
                      <a:pt x="13" y="0"/>
                      <a:pt x="14" y="0"/>
                    </a:cubicBezTo>
                    <a:cubicBezTo>
                      <a:pt x="17" y="1"/>
                      <a:pt x="20" y="2"/>
                      <a:pt x="22" y="5"/>
                    </a:cubicBezTo>
                    <a:cubicBezTo>
                      <a:pt x="23" y="8"/>
                      <a:pt x="24" y="11"/>
                      <a:pt x="24" y="14"/>
                    </a:cubicBezTo>
                    <a:cubicBezTo>
                      <a:pt x="23" y="20"/>
                      <a:pt x="18" y="25"/>
                      <a:pt x="12" y="25"/>
                    </a:cubicBezTo>
                    <a:close/>
                    <a:moveTo>
                      <a:pt x="12" y="8"/>
                    </a:moveTo>
                    <a:cubicBezTo>
                      <a:pt x="10" y="8"/>
                      <a:pt x="9" y="10"/>
                      <a:pt x="9" y="12"/>
                    </a:cubicBezTo>
                    <a:cubicBezTo>
                      <a:pt x="8" y="14"/>
                      <a:pt x="10" y="16"/>
                      <a:pt x="12" y="17"/>
                    </a:cubicBezTo>
                    <a:cubicBezTo>
                      <a:pt x="12" y="17"/>
                      <a:pt x="12" y="17"/>
                      <a:pt x="12" y="17"/>
                    </a:cubicBezTo>
                    <a:cubicBezTo>
                      <a:pt x="14" y="17"/>
                      <a:pt x="15" y="15"/>
                      <a:pt x="16" y="13"/>
                    </a:cubicBezTo>
                    <a:cubicBezTo>
                      <a:pt x="16" y="12"/>
                      <a:pt x="16" y="11"/>
                      <a:pt x="15" y="10"/>
                    </a:cubicBezTo>
                    <a:cubicBezTo>
                      <a:pt x="14"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9" name="Freeform 586"/>
              <p:cNvSpPr>
                <a:spLocks noEditPoints="1"/>
              </p:cNvSpPr>
              <p:nvPr/>
            </p:nvSpPr>
            <p:spPr bwMode="auto">
              <a:xfrm>
                <a:off x="-4248150" y="2406650"/>
                <a:ext cx="52388" cy="53975"/>
              </a:xfrm>
              <a:custGeom>
                <a:avLst/>
                <a:gdLst>
                  <a:gd name="T0" fmla="*/ 12 w 25"/>
                  <a:gd name="T1" fmla="*/ 25 h 25"/>
                  <a:gd name="T2" fmla="*/ 10 w 25"/>
                  <a:gd name="T3" fmla="*/ 25 h 25"/>
                  <a:gd name="T4" fmla="*/ 3 w 25"/>
                  <a:gd name="T5" fmla="*/ 20 h 25"/>
                  <a:gd name="T6" fmla="*/ 1 w 25"/>
                  <a:gd name="T7" fmla="*/ 11 h 25"/>
                  <a:gd name="T8" fmla="*/ 5 w 25"/>
                  <a:gd name="T9" fmla="*/ 3 h 25"/>
                  <a:gd name="T10" fmla="*/ 14 w 25"/>
                  <a:gd name="T11" fmla="*/ 1 h 25"/>
                  <a:gd name="T12" fmla="*/ 22 w 25"/>
                  <a:gd name="T13" fmla="*/ 6 h 25"/>
                  <a:gd name="T14" fmla="*/ 24 w 25"/>
                  <a:gd name="T15" fmla="*/ 15 h 25"/>
                  <a:gd name="T16" fmla="*/ 12 w 25"/>
                  <a:gd name="T17" fmla="*/ 25 h 25"/>
                  <a:gd name="T18" fmla="*/ 12 w 25"/>
                  <a:gd name="T19" fmla="*/ 9 h 25"/>
                  <a:gd name="T20" fmla="*/ 10 w 25"/>
                  <a:gd name="T21" fmla="*/ 9 h 25"/>
                  <a:gd name="T22" fmla="*/ 9 w 25"/>
                  <a:gd name="T23" fmla="*/ 12 h 25"/>
                  <a:gd name="T24" fmla="*/ 9 w 25"/>
                  <a:gd name="T25" fmla="*/ 15 h 25"/>
                  <a:gd name="T26" fmla="*/ 12 w 25"/>
                  <a:gd name="T27" fmla="*/ 17 h 25"/>
                  <a:gd name="T28" fmla="*/ 16 w 25"/>
                  <a:gd name="T29" fmla="*/ 13 h 25"/>
                  <a:gd name="T30" fmla="*/ 15 w 25"/>
                  <a:gd name="T31" fmla="*/ 10 h 25"/>
                  <a:gd name="T32" fmla="*/ 13 w 25"/>
                  <a:gd name="T33" fmla="*/ 9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12" y="25"/>
                      <a:pt x="11" y="25"/>
                      <a:pt x="10" y="25"/>
                    </a:cubicBezTo>
                    <a:cubicBezTo>
                      <a:pt x="7" y="24"/>
                      <a:pt x="5" y="22"/>
                      <a:pt x="3" y="20"/>
                    </a:cubicBezTo>
                    <a:cubicBezTo>
                      <a:pt x="1" y="17"/>
                      <a:pt x="0" y="14"/>
                      <a:pt x="1" y="11"/>
                    </a:cubicBezTo>
                    <a:cubicBezTo>
                      <a:pt x="1" y="8"/>
                      <a:pt x="3" y="5"/>
                      <a:pt x="5" y="3"/>
                    </a:cubicBezTo>
                    <a:cubicBezTo>
                      <a:pt x="8" y="1"/>
                      <a:pt x="11" y="0"/>
                      <a:pt x="14" y="1"/>
                    </a:cubicBezTo>
                    <a:cubicBezTo>
                      <a:pt x="18" y="1"/>
                      <a:pt x="20" y="3"/>
                      <a:pt x="22" y="6"/>
                    </a:cubicBezTo>
                    <a:cubicBezTo>
                      <a:pt x="24" y="8"/>
                      <a:pt x="25" y="12"/>
                      <a:pt x="24" y="15"/>
                    </a:cubicBezTo>
                    <a:cubicBezTo>
                      <a:pt x="23" y="21"/>
                      <a:pt x="18" y="25"/>
                      <a:pt x="12" y="25"/>
                    </a:cubicBezTo>
                    <a:close/>
                    <a:moveTo>
                      <a:pt x="12" y="9"/>
                    </a:moveTo>
                    <a:cubicBezTo>
                      <a:pt x="12" y="9"/>
                      <a:pt x="11" y="9"/>
                      <a:pt x="10" y="9"/>
                    </a:cubicBezTo>
                    <a:cubicBezTo>
                      <a:pt x="10" y="10"/>
                      <a:pt x="9" y="11"/>
                      <a:pt x="9" y="12"/>
                    </a:cubicBezTo>
                    <a:cubicBezTo>
                      <a:pt x="9" y="13"/>
                      <a:pt x="9" y="14"/>
                      <a:pt x="9" y="15"/>
                    </a:cubicBezTo>
                    <a:cubicBezTo>
                      <a:pt x="10" y="16"/>
                      <a:pt x="11" y="17"/>
                      <a:pt x="12" y="17"/>
                    </a:cubicBezTo>
                    <a:cubicBezTo>
                      <a:pt x="14" y="17"/>
                      <a:pt x="16" y="15"/>
                      <a:pt x="16" y="13"/>
                    </a:cubicBezTo>
                    <a:cubicBezTo>
                      <a:pt x="16" y="12"/>
                      <a:pt x="16" y="11"/>
                      <a:pt x="15"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0" name="Freeform 587"/>
              <p:cNvSpPr>
                <a:spLocks noEditPoints="1"/>
              </p:cNvSpPr>
              <p:nvPr/>
            </p:nvSpPr>
            <p:spPr bwMode="auto">
              <a:xfrm>
                <a:off x="-4216400" y="2413000"/>
                <a:ext cx="53975" cy="53975"/>
              </a:xfrm>
              <a:custGeom>
                <a:avLst/>
                <a:gdLst>
                  <a:gd name="T0" fmla="*/ 12 w 25"/>
                  <a:gd name="T1" fmla="*/ 25 h 25"/>
                  <a:gd name="T2" fmla="*/ 10 w 25"/>
                  <a:gd name="T3" fmla="*/ 24 h 25"/>
                  <a:gd name="T4" fmla="*/ 1 w 25"/>
                  <a:gd name="T5" fmla="*/ 10 h 25"/>
                  <a:gd name="T6" fmla="*/ 12 w 25"/>
                  <a:gd name="T7" fmla="*/ 0 h 25"/>
                  <a:gd name="T8" fmla="*/ 15 w 25"/>
                  <a:gd name="T9" fmla="*/ 1 h 25"/>
                  <a:gd name="T10" fmla="*/ 22 w 25"/>
                  <a:gd name="T11" fmla="*/ 6 h 25"/>
                  <a:gd name="T12" fmla="*/ 24 w 25"/>
                  <a:gd name="T13" fmla="*/ 15 h 25"/>
                  <a:gd name="T14" fmla="*/ 12 w 25"/>
                  <a:gd name="T15" fmla="*/ 25 h 25"/>
                  <a:gd name="T16" fmla="*/ 12 w 25"/>
                  <a:gd name="T17" fmla="*/ 9 h 25"/>
                  <a:gd name="T18" fmla="*/ 9 w 25"/>
                  <a:gd name="T19" fmla="*/ 12 h 25"/>
                  <a:gd name="T20" fmla="*/ 12 w 25"/>
                  <a:gd name="T21" fmla="*/ 17 h 25"/>
                  <a:gd name="T22" fmla="*/ 12 w 25"/>
                  <a:gd name="T23" fmla="*/ 17 h 25"/>
                  <a:gd name="T24" fmla="*/ 16 w 25"/>
                  <a:gd name="T25" fmla="*/ 13 h 25"/>
                  <a:gd name="T26" fmla="*/ 16 w 25"/>
                  <a:gd name="T27" fmla="*/ 10 h 25"/>
                  <a:gd name="T28" fmla="*/ 13 w 25"/>
                  <a:gd name="T29" fmla="*/ 9 h 25"/>
                  <a:gd name="T30" fmla="*/ 12 w 25"/>
                  <a:gd name="T3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5">
                    <a:moveTo>
                      <a:pt x="12" y="25"/>
                    </a:moveTo>
                    <a:cubicBezTo>
                      <a:pt x="11" y="25"/>
                      <a:pt x="11" y="25"/>
                      <a:pt x="10" y="24"/>
                    </a:cubicBezTo>
                    <a:cubicBezTo>
                      <a:pt x="4" y="23"/>
                      <a:pt x="0" y="17"/>
                      <a:pt x="1" y="10"/>
                    </a:cubicBezTo>
                    <a:cubicBezTo>
                      <a:pt x="2" y="5"/>
                      <a:pt x="7" y="0"/>
                      <a:pt x="12" y="0"/>
                    </a:cubicBezTo>
                    <a:cubicBezTo>
                      <a:pt x="13" y="0"/>
                      <a:pt x="14" y="1"/>
                      <a:pt x="15" y="1"/>
                    </a:cubicBezTo>
                    <a:cubicBezTo>
                      <a:pt x="18" y="1"/>
                      <a:pt x="21" y="3"/>
                      <a:pt x="22" y="6"/>
                    </a:cubicBezTo>
                    <a:cubicBezTo>
                      <a:pt x="24" y="9"/>
                      <a:pt x="25" y="12"/>
                      <a:pt x="24" y="15"/>
                    </a:cubicBezTo>
                    <a:cubicBezTo>
                      <a:pt x="22" y="21"/>
                      <a:pt x="18" y="25"/>
                      <a:pt x="12" y="25"/>
                    </a:cubicBezTo>
                    <a:close/>
                    <a:moveTo>
                      <a:pt x="12" y="9"/>
                    </a:moveTo>
                    <a:cubicBezTo>
                      <a:pt x="11" y="9"/>
                      <a:pt x="9" y="10"/>
                      <a:pt x="9" y="12"/>
                    </a:cubicBezTo>
                    <a:cubicBezTo>
                      <a:pt x="8" y="14"/>
                      <a:pt x="10" y="16"/>
                      <a:pt x="12" y="17"/>
                    </a:cubicBezTo>
                    <a:cubicBezTo>
                      <a:pt x="12" y="17"/>
                      <a:pt x="12" y="17"/>
                      <a:pt x="12" y="17"/>
                    </a:cubicBezTo>
                    <a:cubicBezTo>
                      <a:pt x="14" y="17"/>
                      <a:pt x="15" y="15"/>
                      <a:pt x="16" y="13"/>
                    </a:cubicBezTo>
                    <a:cubicBezTo>
                      <a:pt x="16" y="12"/>
                      <a:pt x="16" y="11"/>
                      <a:pt x="16" y="10"/>
                    </a:cubicBezTo>
                    <a:cubicBezTo>
                      <a:pt x="15" y="9"/>
                      <a:pt x="14" y="9"/>
                      <a:pt x="13" y="9"/>
                    </a:cubicBezTo>
                    <a:lnTo>
                      <a:pt x="12"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1" name="Freeform 588"/>
              <p:cNvSpPr>
                <a:spLocks noEditPoints="1"/>
              </p:cNvSpPr>
              <p:nvPr/>
            </p:nvSpPr>
            <p:spPr bwMode="auto">
              <a:xfrm>
                <a:off x="-4184650" y="2420938"/>
                <a:ext cx="52388" cy="52388"/>
              </a:xfrm>
              <a:custGeom>
                <a:avLst/>
                <a:gdLst>
                  <a:gd name="T0" fmla="*/ 12 w 24"/>
                  <a:gd name="T1" fmla="*/ 24 h 24"/>
                  <a:gd name="T2" fmla="*/ 9 w 24"/>
                  <a:gd name="T3" fmla="*/ 24 h 24"/>
                  <a:gd name="T4" fmla="*/ 5 w 24"/>
                  <a:gd name="T5" fmla="*/ 22 h 24"/>
                  <a:gd name="T6" fmla="*/ 2 w 24"/>
                  <a:gd name="T7" fmla="*/ 18 h 24"/>
                  <a:gd name="T8" fmla="*/ 1 w 24"/>
                  <a:gd name="T9" fmla="*/ 9 h 24"/>
                  <a:gd name="T10" fmla="*/ 6 w 24"/>
                  <a:gd name="T11" fmla="*/ 2 h 24"/>
                  <a:gd name="T12" fmla="*/ 11 w 24"/>
                  <a:gd name="T13" fmla="*/ 0 h 24"/>
                  <a:gd name="T14" fmla="*/ 11 w 24"/>
                  <a:gd name="T15" fmla="*/ 0 h 24"/>
                  <a:gd name="T16" fmla="*/ 16 w 24"/>
                  <a:gd name="T17" fmla="*/ 1 h 24"/>
                  <a:gd name="T18" fmla="*/ 23 w 24"/>
                  <a:gd name="T19" fmla="*/ 6 h 24"/>
                  <a:gd name="T20" fmla="*/ 24 w 24"/>
                  <a:gd name="T21" fmla="*/ 15 h 24"/>
                  <a:gd name="T22" fmla="*/ 12 w 24"/>
                  <a:gd name="T23" fmla="*/ 24 h 24"/>
                  <a:gd name="T24" fmla="*/ 12 w 24"/>
                  <a:gd name="T25" fmla="*/ 8 h 24"/>
                  <a:gd name="T26" fmla="*/ 11 w 24"/>
                  <a:gd name="T27" fmla="*/ 9 h 24"/>
                  <a:gd name="T28" fmla="*/ 9 w 24"/>
                  <a:gd name="T29" fmla="*/ 11 h 24"/>
                  <a:gd name="T30" fmla="*/ 9 w 24"/>
                  <a:gd name="T31" fmla="*/ 14 h 24"/>
                  <a:gd name="T32" fmla="*/ 10 w 24"/>
                  <a:gd name="T33" fmla="*/ 15 h 24"/>
                  <a:gd name="T34" fmla="*/ 10 w 24"/>
                  <a:gd name="T35" fmla="*/ 16 h 24"/>
                  <a:gd name="T36" fmla="*/ 11 w 24"/>
                  <a:gd name="T37" fmla="*/ 16 h 24"/>
                  <a:gd name="T38" fmla="*/ 16 w 24"/>
                  <a:gd name="T39" fmla="*/ 13 h 24"/>
                  <a:gd name="T40" fmla="*/ 15 w 24"/>
                  <a:gd name="T41" fmla="*/ 10 h 24"/>
                  <a:gd name="T42" fmla="*/ 13 w 24"/>
                  <a:gd name="T43" fmla="*/ 8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2" y="24"/>
                    </a:moveTo>
                    <a:cubicBezTo>
                      <a:pt x="11" y="24"/>
                      <a:pt x="10" y="24"/>
                      <a:pt x="9" y="24"/>
                    </a:cubicBezTo>
                    <a:cubicBezTo>
                      <a:pt x="8" y="24"/>
                      <a:pt x="6" y="23"/>
                      <a:pt x="5" y="22"/>
                    </a:cubicBezTo>
                    <a:cubicBezTo>
                      <a:pt x="4" y="21"/>
                      <a:pt x="3" y="20"/>
                      <a:pt x="2" y="18"/>
                    </a:cubicBezTo>
                    <a:cubicBezTo>
                      <a:pt x="1" y="16"/>
                      <a:pt x="0" y="12"/>
                      <a:pt x="1" y="9"/>
                    </a:cubicBezTo>
                    <a:cubicBezTo>
                      <a:pt x="2" y="6"/>
                      <a:pt x="4" y="4"/>
                      <a:pt x="6" y="2"/>
                    </a:cubicBezTo>
                    <a:cubicBezTo>
                      <a:pt x="8" y="1"/>
                      <a:pt x="9" y="0"/>
                      <a:pt x="11" y="0"/>
                    </a:cubicBezTo>
                    <a:cubicBezTo>
                      <a:pt x="11" y="0"/>
                      <a:pt x="11" y="0"/>
                      <a:pt x="11" y="0"/>
                    </a:cubicBezTo>
                    <a:cubicBezTo>
                      <a:pt x="12" y="0"/>
                      <a:pt x="14" y="0"/>
                      <a:pt x="16" y="1"/>
                    </a:cubicBezTo>
                    <a:cubicBezTo>
                      <a:pt x="19" y="1"/>
                      <a:pt x="21" y="3"/>
                      <a:pt x="23" y="6"/>
                    </a:cubicBezTo>
                    <a:cubicBezTo>
                      <a:pt x="24" y="9"/>
                      <a:pt x="24" y="12"/>
                      <a:pt x="24" y="15"/>
                    </a:cubicBezTo>
                    <a:cubicBezTo>
                      <a:pt x="22" y="21"/>
                      <a:pt x="17" y="24"/>
                      <a:pt x="12" y="24"/>
                    </a:cubicBezTo>
                    <a:close/>
                    <a:moveTo>
                      <a:pt x="12" y="8"/>
                    </a:moveTo>
                    <a:cubicBezTo>
                      <a:pt x="11" y="8"/>
                      <a:pt x="11" y="8"/>
                      <a:pt x="11" y="9"/>
                    </a:cubicBezTo>
                    <a:cubicBezTo>
                      <a:pt x="10" y="9"/>
                      <a:pt x="9" y="10"/>
                      <a:pt x="9" y="11"/>
                    </a:cubicBezTo>
                    <a:cubicBezTo>
                      <a:pt x="9" y="12"/>
                      <a:pt x="9" y="14"/>
                      <a:pt x="9" y="14"/>
                    </a:cubicBezTo>
                    <a:cubicBezTo>
                      <a:pt x="9" y="15"/>
                      <a:pt x="10" y="15"/>
                      <a:pt x="10" y="15"/>
                    </a:cubicBezTo>
                    <a:cubicBezTo>
                      <a:pt x="10" y="16"/>
                      <a:pt x="10" y="16"/>
                      <a:pt x="10" y="16"/>
                    </a:cubicBezTo>
                    <a:cubicBezTo>
                      <a:pt x="11" y="16"/>
                      <a:pt x="11" y="16"/>
                      <a:pt x="11" y="16"/>
                    </a:cubicBezTo>
                    <a:cubicBezTo>
                      <a:pt x="13" y="17"/>
                      <a:pt x="15" y="15"/>
                      <a:pt x="16" y="13"/>
                    </a:cubicBezTo>
                    <a:cubicBezTo>
                      <a:pt x="16" y="12"/>
                      <a:pt x="16" y="11"/>
                      <a:pt x="15" y="10"/>
                    </a:cubicBezTo>
                    <a:cubicBezTo>
                      <a:pt x="15" y="9"/>
                      <a:pt x="14" y="9"/>
                      <a:pt x="13"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2" name="Freeform 589"/>
              <p:cNvSpPr>
                <a:spLocks noEditPoints="1"/>
              </p:cNvSpPr>
              <p:nvPr/>
            </p:nvSpPr>
            <p:spPr bwMode="auto">
              <a:xfrm>
                <a:off x="-4151313" y="2430463"/>
                <a:ext cx="50800" cy="53975"/>
              </a:xfrm>
              <a:custGeom>
                <a:avLst/>
                <a:gdLst>
                  <a:gd name="T0" fmla="*/ 12 w 24"/>
                  <a:gd name="T1" fmla="*/ 25 h 25"/>
                  <a:gd name="T2" fmla="*/ 8 w 24"/>
                  <a:gd name="T3" fmla="*/ 24 h 25"/>
                  <a:gd name="T4" fmla="*/ 2 w 24"/>
                  <a:gd name="T5" fmla="*/ 18 h 25"/>
                  <a:gd name="T6" fmla="*/ 1 w 24"/>
                  <a:gd name="T7" fmla="*/ 9 h 25"/>
                  <a:gd name="T8" fmla="*/ 6 w 24"/>
                  <a:gd name="T9" fmla="*/ 2 h 25"/>
                  <a:gd name="T10" fmla="*/ 16 w 24"/>
                  <a:gd name="T11" fmla="*/ 1 h 25"/>
                  <a:gd name="T12" fmla="*/ 23 w 24"/>
                  <a:gd name="T13" fmla="*/ 7 h 25"/>
                  <a:gd name="T14" fmla="*/ 23 w 24"/>
                  <a:gd name="T15" fmla="*/ 16 h 25"/>
                  <a:gd name="T16" fmla="*/ 12 w 24"/>
                  <a:gd name="T17" fmla="*/ 25 h 25"/>
                  <a:gd name="T18" fmla="*/ 12 w 24"/>
                  <a:gd name="T19" fmla="*/ 8 h 25"/>
                  <a:gd name="T20" fmla="*/ 10 w 24"/>
                  <a:gd name="T21" fmla="*/ 9 h 25"/>
                  <a:gd name="T22" fmla="*/ 9 w 24"/>
                  <a:gd name="T23" fmla="*/ 11 h 25"/>
                  <a:gd name="T24" fmla="*/ 9 w 24"/>
                  <a:gd name="T25" fmla="*/ 15 h 25"/>
                  <a:gd name="T26" fmla="*/ 11 w 24"/>
                  <a:gd name="T27" fmla="*/ 16 h 25"/>
                  <a:gd name="T28" fmla="*/ 12 w 24"/>
                  <a:gd name="T29" fmla="*/ 17 h 25"/>
                  <a:gd name="T30" fmla="*/ 15 w 24"/>
                  <a:gd name="T31" fmla="*/ 14 h 25"/>
                  <a:gd name="T32" fmla="*/ 15 w 24"/>
                  <a:gd name="T33" fmla="*/ 10 h 25"/>
                  <a:gd name="T34" fmla="*/ 13 w 24"/>
                  <a:gd name="T35" fmla="*/ 9 h 25"/>
                  <a:gd name="T36" fmla="*/ 12 w 24"/>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5">
                    <a:moveTo>
                      <a:pt x="12" y="25"/>
                    </a:moveTo>
                    <a:cubicBezTo>
                      <a:pt x="11" y="25"/>
                      <a:pt x="9" y="24"/>
                      <a:pt x="8" y="24"/>
                    </a:cubicBezTo>
                    <a:cubicBezTo>
                      <a:pt x="5" y="23"/>
                      <a:pt x="3" y="21"/>
                      <a:pt x="2" y="18"/>
                    </a:cubicBezTo>
                    <a:cubicBezTo>
                      <a:pt x="0" y="15"/>
                      <a:pt x="0" y="12"/>
                      <a:pt x="1" y="9"/>
                    </a:cubicBezTo>
                    <a:cubicBezTo>
                      <a:pt x="2" y="6"/>
                      <a:pt x="4" y="4"/>
                      <a:pt x="6" y="2"/>
                    </a:cubicBezTo>
                    <a:cubicBezTo>
                      <a:pt x="9" y="0"/>
                      <a:pt x="13" y="0"/>
                      <a:pt x="16" y="1"/>
                    </a:cubicBezTo>
                    <a:cubicBezTo>
                      <a:pt x="19" y="2"/>
                      <a:pt x="21" y="4"/>
                      <a:pt x="23" y="7"/>
                    </a:cubicBezTo>
                    <a:cubicBezTo>
                      <a:pt x="24" y="10"/>
                      <a:pt x="24" y="13"/>
                      <a:pt x="23" y="16"/>
                    </a:cubicBezTo>
                    <a:cubicBezTo>
                      <a:pt x="21" y="21"/>
                      <a:pt x="17" y="25"/>
                      <a:pt x="12" y="25"/>
                    </a:cubicBezTo>
                    <a:close/>
                    <a:moveTo>
                      <a:pt x="12" y="8"/>
                    </a:moveTo>
                    <a:cubicBezTo>
                      <a:pt x="12" y="8"/>
                      <a:pt x="11" y="9"/>
                      <a:pt x="10" y="9"/>
                    </a:cubicBezTo>
                    <a:cubicBezTo>
                      <a:pt x="10" y="9"/>
                      <a:pt x="9" y="10"/>
                      <a:pt x="9" y="11"/>
                    </a:cubicBezTo>
                    <a:cubicBezTo>
                      <a:pt x="8" y="13"/>
                      <a:pt x="8" y="14"/>
                      <a:pt x="9" y="15"/>
                    </a:cubicBezTo>
                    <a:cubicBezTo>
                      <a:pt x="9" y="15"/>
                      <a:pt x="10" y="16"/>
                      <a:pt x="11" y="16"/>
                    </a:cubicBezTo>
                    <a:cubicBezTo>
                      <a:pt x="12" y="17"/>
                      <a:pt x="12" y="17"/>
                      <a:pt x="12" y="17"/>
                    </a:cubicBezTo>
                    <a:cubicBezTo>
                      <a:pt x="13" y="17"/>
                      <a:pt x="15" y="15"/>
                      <a:pt x="15" y="14"/>
                    </a:cubicBezTo>
                    <a:cubicBezTo>
                      <a:pt x="16" y="13"/>
                      <a:pt x="16" y="11"/>
                      <a:pt x="15" y="10"/>
                    </a:cubicBezTo>
                    <a:cubicBezTo>
                      <a:pt x="15" y="10"/>
                      <a:pt x="14" y="9"/>
                      <a:pt x="13" y="9"/>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3" name="Freeform 590"/>
              <p:cNvSpPr>
                <a:spLocks noEditPoints="1"/>
              </p:cNvSpPr>
              <p:nvPr/>
            </p:nvSpPr>
            <p:spPr bwMode="auto">
              <a:xfrm>
                <a:off x="-4262438" y="2370138"/>
                <a:ext cx="57150" cy="53975"/>
              </a:xfrm>
              <a:custGeom>
                <a:avLst/>
                <a:gdLst>
                  <a:gd name="T0" fmla="*/ 13 w 26"/>
                  <a:gd name="T1" fmla="*/ 25 h 25"/>
                  <a:gd name="T2" fmla="*/ 12 w 26"/>
                  <a:gd name="T3" fmla="*/ 24 h 25"/>
                  <a:gd name="T4" fmla="*/ 1 w 26"/>
                  <a:gd name="T5" fmla="*/ 11 h 25"/>
                  <a:gd name="T6" fmla="*/ 13 w 26"/>
                  <a:gd name="T7" fmla="*/ 0 h 25"/>
                  <a:gd name="T8" fmla="*/ 15 w 26"/>
                  <a:gd name="T9" fmla="*/ 0 h 25"/>
                  <a:gd name="T10" fmla="*/ 23 w 26"/>
                  <a:gd name="T11" fmla="*/ 5 h 25"/>
                  <a:gd name="T12" fmla="*/ 25 w 26"/>
                  <a:gd name="T13" fmla="*/ 14 h 25"/>
                  <a:gd name="T14" fmla="*/ 20 w 26"/>
                  <a:gd name="T15" fmla="*/ 22 h 25"/>
                  <a:gd name="T16" fmla="*/ 13 w 26"/>
                  <a:gd name="T17" fmla="*/ 25 h 25"/>
                  <a:gd name="T18" fmla="*/ 13 w 26"/>
                  <a:gd name="T19" fmla="*/ 8 h 25"/>
                  <a:gd name="T20" fmla="*/ 9 w 26"/>
                  <a:gd name="T21" fmla="*/ 12 h 25"/>
                  <a:gd name="T22" fmla="*/ 12 w 26"/>
                  <a:gd name="T23" fmla="*/ 16 h 25"/>
                  <a:gd name="T24" fmla="*/ 13 w 26"/>
                  <a:gd name="T25" fmla="*/ 16 h 25"/>
                  <a:gd name="T26" fmla="*/ 15 w 26"/>
                  <a:gd name="T27" fmla="*/ 16 h 25"/>
                  <a:gd name="T28" fmla="*/ 17 w 26"/>
                  <a:gd name="T29" fmla="*/ 13 h 25"/>
                  <a:gd name="T30" fmla="*/ 16 w 26"/>
                  <a:gd name="T31" fmla="*/ 10 h 25"/>
                  <a:gd name="T32" fmla="*/ 14 w 26"/>
                  <a:gd name="T33" fmla="*/ 8 h 25"/>
                  <a:gd name="T34" fmla="*/ 13 w 26"/>
                  <a:gd name="T35"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5">
                    <a:moveTo>
                      <a:pt x="13" y="25"/>
                    </a:moveTo>
                    <a:cubicBezTo>
                      <a:pt x="13" y="25"/>
                      <a:pt x="12" y="25"/>
                      <a:pt x="12" y="24"/>
                    </a:cubicBezTo>
                    <a:cubicBezTo>
                      <a:pt x="5" y="24"/>
                      <a:pt x="0" y="18"/>
                      <a:pt x="1" y="11"/>
                    </a:cubicBezTo>
                    <a:cubicBezTo>
                      <a:pt x="2" y="5"/>
                      <a:pt x="7" y="0"/>
                      <a:pt x="13" y="0"/>
                    </a:cubicBezTo>
                    <a:cubicBezTo>
                      <a:pt x="14" y="0"/>
                      <a:pt x="14" y="0"/>
                      <a:pt x="15" y="0"/>
                    </a:cubicBezTo>
                    <a:cubicBezTo>
                      <a:pt x="18" y="1"/>
                      <a:pt x="21" y="3"/>
                      <a:pt x="23" y="5"/>
                    </a:cubicBezTo>
                    <a:cubicBezTo>
                      <a:pt x="25" y="8"/>
                      <a:pt x="26" y="11"/>
                      <a:pt x="25" y="14"/>
                    </a:cubicBezTo>
                    <a:cubicBezTo>
                      <a:pt x="25" y="18"/>
                      <a:pt x="23" y="20"/>
                      <a:pt x="20" y="22"/>
                    </a:cubicBezTo>
                    <a:cubicBezTo>
                      <a:pt x="18" y="24"/>
                      <a:pt x="16" y="25"/>
                      <a:pt x="13" y="25"/>
                    </a:cubicBezTo>
                    <a:close/>
                    <a:moveTo>
                      <a:pt x="13" y="8"/>
                    </a:moveTo>
                    <a:cubicBezTo>
                      <a:pt x="11" y="8"/>
                      <a:pt x="9" y="10"/>
                      <a:pt x="9" y="12"/>
                    </a:cubicBezTo>
                    <a:cubicBezTo>
                      <a:pt x="9" y="14"/>
                      <a:pt x="10" y="16"/>
                      <a:pt x="12" y="16"/>
                    </a:cubicBezTo>
                    <a:cubicBezTo>
                      <a:pt x="13" y="16"/>
                      <a:pt x="13" y="16"/>
                      <a:pt x="13" y="16"/>
                    </a:cubicBezTo>
                    <a:cubicBezTo>
                      <a:pt x="14" y="16"/>
                      <a:pt x="15" y="16"/>
                      <a:pt x="15" y="16"/>
                    </a:cubicBezTo>
                    <a:cubicBezTo>
                      <a:pt x="16" y="15"/>
                      <a:pt x="17" y="14"/>
                      <a:pt x="17" y="13"/>
                    </a:cubicBezTo>
                    <a:cubicBezTo>
                      <a:pt x="17" y="12"/>
                      <a:pt x="17" y="11"/>
                      <a:pt x="16" y="10"/>
                    </a:cubicBezTo>
                    <a:cubicBezTo>
                      <a:pt x="16" y="10"/>
                      <a:pt x="15" y="9"/>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4" name="Freeform 591"/>
              <p:cNvSpPr>
                <a:spLocks noEditPoints="1"/>
              </p:cNvSpPr>
              <p:nvPr/>
            </p:nvSpPr>
            <p:spPr bwMode="auto">
              <a:xfrm>
                <a:off x="-4227513" y="2376488"/>
                <a:ext cx="55563" cy="50800"/>
              </a:xfrm>
              <a:custGeom>
                <a:avLst/>
                <a:gdLst>
                  <a:gd name="T0" fmla="*/ 13 w 26"/>
                  <a:gd name="T1" fmla="*/ 24 h 24"/>
                  <a:gd name="T2" fmla="*/ 11 w 26"/>
                  <a:gd name="T3" fmla="*/ 24 h 24"/>
                  <a:gd name="T4" fmla="*/ 1 w 26"/>
                  <a:gd name="T5" fmla="*/ 10 h 24"/>
                  <a:gd name="T6" fmla="*/ 13 w 26"/>
                  <a:gd name="T7" fmla="*/ 0 h 24"/>
                  <a:gd name="T8" fmla="*/ 15 w 26"/>
                  <a:gd name="T9" fmla="*/ 0 h 24"/>
                  <a:gd name="T10" fmla="*/ 23 w 26"/>
                  <a:gd name="T11" fmla="*/ 6 h 24"/>
                  <a:gd name="T12" fmla="*/ 25 w 26"/>
                  <a:gd name="T13" fmla="*/ 15 h 24"/>
                  <a:gd name="T14" fmla="*/ 20 w 26"/>
                  <a:gd name="T15" fmla="*/ 22 h 24"/>
                  <a:gd name="T16" fmla="*/ 13 w 26"/>
                  <a:gd name="T17" fmla="*/ 24 h 24"/>
                  <a:gd name="T18" fmla="*/ 13 w 26"/>
                  <a:gd name="T19" fmla="*/ 8 h 24"/>
                  <a:gd name="T20" fmla="*/ 9 w 26"/>
                  <a:gd name="T21" fmla="*/ 11 h 24"/>
                  <a:gd name="T22" fmla="*/ 12 w 26"/>
                  <a:gd name="T23" fmla="*/ 16 h 24"/>
                  <a:gd name="T24" fmla="*/ 15 w 26"/>
                  <a:gd name="T25" fmla="*/ 15 h 24"/>
                  <a:gd name="T26" fmla="*/ 17 w 26"/>
                  <a:gd name="T27" fmla="*/ 13 h 24"/>
                  <a:gd name="T28" fmla="*/ 16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1" y="24"/>
                    </a:cubicBezTo>
                    <a:cubicBezTo>
                      <a:pt x="4" y="23"/>
                      <a:pt x="0" y="17"/>
                      <a:pt x="1" y="10"/>
                    </a:cubicBezTo>
                    <a:cubicBezTo>
                      <a:pt x="2" y="4"/>
                      <a:pt x="7" y="0"/>
                      <a:pt x="13" y="0"/>
                    </a:cubicBezTo>
                    <a:cubicBezTo>
                      <a:pt x="14" y="0"/>
                      <a:pt x="15" y="0"/>
                      <a:pt x="15" y="0"/>
                    </a:cubicBezTo>
                    <a:cubicBezTo>
                      <a:pt x="19" y="1"/>
                      <a:pt x="21" y="3"/>
                      <a:pt x="23" y="6"/>
                    </a:cubicBezTo>
                    <a:cubicBezTo>
                      <a:pt x="25" y="8"/>
                      <a:pt x="26" y="11"/>
                      <a:pt x="25" y="15"/>
                    </a:cubicBezTo>
                    <a:cubicBezTo>
                      <a:pt x="24" y="18"/>
                      <a:pt x="22" y="21"/>
                      <a:pt x="20" y="22"/>
                    </a:cubicBezTo>
                    <a:cubicBezTo>
                      <a:pt x="18" y="24"/>
                      <a:pt x="15" y="24"/>
                      <a:pt x="13" y="24"/>
                    </a:cubicBezTo>
                    <a:close/>
                    <a:moveTo>
                      <a:pt x="13" y="8"/>
                    </a:moveTo>
                    <a:cubicBezTo>
                      <a:pt x="11" y="8"/>
                      <a:pt x="9" y="10"/>
                      <a:pt x="9" y="11"/>
                    </a:cubicBezTo>
                    <a:cubicBezTo>
                      <a:pt x="9" y="14"/>
                      <a:pt x="10" y="16"/>
                      <a:pt x="12" y="16"/>
                    </a:cubicBezTo>
                    <a:cubicBezTo>
                      <a:pt x="13" y="16"/>
                      <a:pt x="14" y="16"/>
                      <a:pt x="15" y="15"/>
                    </a:cubicBezTo>
                    <a:cubicBezTo>
                      <a:pt x="16" y="15"/>
                      <a:pt x="17" y="14"/>
                      <a:pt x="17" y="13"/>
                    </a:cubicBezTo>
                    <a:cubicBezTo>
                      <a:pt x="17" y="12"/>
                      <a:pt x="17" y="11"/>
                      <a:pt x="16" y="10"/>
                    </a:cubicBezTo>
                    <a:cubicBezTo>
                      <a:pt x="16" y="9"/>
                      <a:pt x="15" y="8"/>
                      <a:pt x="14" y="8"/>
                    </a:cubicBezTo>
                    <a:lnTo>
                      <a:pt x="13"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5" name="Freeform 592"/>
              <p:cNvSpPr>
                <a:spLocks noEditPoints="1"/>
              </p:cNvSpPr>
              <p:nvPr/>
            </p:nvSpPr>
            <p:spPr bwMode="auto">
              <a:xfrm>
                <a:off x="-4192588" y="2382838"/>
                <a:ext cx="53975" cy="53975"/>
              </a:xfrm>
              <a:custGeom>
                <a:avLst/>
                <a:gdLst>
                  <a:gd name="T0" fmla="*/ 12 w 25"/>
                  <a:gd name="T1" fmla="*/ 25 h 25"/>
                  <a:gd name="T2" fmla="*/ 10 w 25"/>
                  <a:gd name="T3" fmla="*/ 24 h 25"/>
                  <a:gd name="T4" fmla="*/ 1 w 25"/>
                  <a:gd name="T5" fmla="*/ 10 h 25"/>
                  <a:gd name="T6" fmla="*/ 13 w 25"/>
                  <a:gd name="T7" fmla="*/ 0 h 25"/>
                  <a:gd name="T8" fmla="*/ 16 w 25"/>
                  <a:gd name="T9" fmla="*/ 1 h 25"/>
                  <a:gd name="T10" fmla="*/ 23 w 25"/>
                  <a:gd name="T11" fmla="*/ 6 h 25"/>
                  <a:gd name="T12" fmla="*/ 24 w 25"/>
                  <a:gd name="T13" fmla="*/ 16 h 25"/>
                  <a:gd name="T14" fmla="*/ 19 w 25"/>
                  <a:gd name="T15" fmla="*/ 23 h 25"/>
                  <a:gd name="T16" fmla="*/ 12 w 25"/>
                  <a:gd name="T17" fmla="*/ 25 h 25"/>
                  <a:gd name="T18" fmla="*/ 13 w 25"/>
                  <a:gd name="T19" fmla="*/ 9 h 25"/>
                  <a:gd name="T20" fmla="*/ 9 w 25"/>
                  <a:gd name="T21" fmla="*/ 12 h 25"/>
                  <a:gd name="T22" fmla="*/ 12 w 25"/>
                  <a:gd name="T23" fmla="*/ 17 h 25"/>
                  <a:gd name="T24" fmla="*/ 15 w 25"/>
                  <a:gd name="T25" fmla="*/ 16 h 25"/>
                  <a:gd name="T26" fmla="*/ 17 w 25"/>
                  <a:gd name="T27" fmla="*/ 14 h 25"/>
                  <a:gd name="T28" fmla="*/ 16 w 25"/>
                  <a:gd name="T29" fmla="*/ 10 h 25"/>
                  <a:gd name="T30" fmla="*/ 14 w 25"/>
                  <a:gd name="T31" fmla="*/ 9 h 25"/>
                  <a:gd name="T32" fmla="*/ 13 w 25"/>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5">
                    <a:moveTo>
                      <a:pt x="12" y="25"/>
                    </a:moveTo>
                    <a:cubicBezTo>
                      <a:pt x="12" y="25"/>
                      <a:pt x="11" y="25"/>
                      <a:pt x="10" y="24"/>
                    </a:cubicBezTo>
                    <a:cubicBezTo>
                      <a:pt x="4" y="23"/>
                      <a:pt x="0" y="16"/>
                      <a:pt x="1" y="10"/>
                    </a:cubicBezTo>
                    <a:cubicBezTo>
                      <a:pt x="2" y="4"/>
                      <a:pt x="7" y="0"/>
                      <a:pt x="13" y="0"/>
                    </a:cubicBezTo>
                    <a:cubicBezTo>
                      <a:pt x="14" y="0"/>
                      <a:pt x="15" y="1"/>
                      <a:pt x="16" y="1"/>
                    </a:cubicBezTo>
                    <a:cubicBezTo>
                      <a:pt x="19" y="2"/>
                      <a:pt x="22" y="4"/>
                      <a:pt x="23" y="6"/>
                    </a:cubicBezTo>
                    <a:cubicBezTo>
                      <a:pt x="25" y="9"/>
                      <a:pt x="25" y="12"/>
                      <a:pt x="24" y="16"/>
                    </a:cubicBezTo>
                    <a:cubicBezTo>
                      <a:pt x="24" y="19"/>
                      <a:pt x="22" y="21"/>
                      <a:pt x="19" y="23"/>
                    </a:cubicBezTo>
                    <a:cubicBezTo>
                      <a:pt x="17" y="24"/>
                      <a:pt x="15" y="25"/>
                      <a:pt x="12" y="25"/>
                    </a:cubicBezTo>
                    <a:close/>
                    <a:moveTo>
                      <a:pt x="13" y="9"/>
                    </a:moveTo>
                    <a:cubicBezTo>
                      <a:pt x="11" y="9"/>
                      <a:pt x="9" y="10"/>
                      <a:pt x="9" y="12"/>
                    </a:cubicBezTo>
                    <a:cubicBezTo>
                      <a:pt x="8" y="14"/>
                      <a:pt x="10" y="16"/>
                      <a:pt x="12" y="17"/>
                    </a:cubicBezTo>
                    <a:cubicBezTo>
                      <a:pt x="13" y="17"/>
                      <a:pt x="14" y="17"/>
                      <a:pt x="15" y="16"/>
                    </a:cubicBezTo>
                    <a:cubicBezTo>
                      <a:pt x="16" y="15"/>
                      <a:pt x="16" y="15"/>
                      <a:pt x="17" y="14"/>
                    </a:cubicBezTo>
                    <a:cubicBezTo>
                      <a:pt x="17" y="12"/>
                      <a:pt x="17" y="11"/>
                      <a:pt x="16" y="10"/>
                    </a:cubicBezTo>
                    <a:cubicBezTo>
                      <a:pt x="16" y="9"/>
                      <a:pt x="14" y="9"/>
                      <a:pt x="14" y="9"/>
                    </a:cubicBezTo>
                    <a:lnTo>
                      <a:pt x="13"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6" name="Freeform 593"/>
              <p:cNvSpPr>
                <a:spLocks noEditPoints="1"/>
              </p:cNvSpPr>
              <p:nvPr/>
            </p:nvSpPr>
            <p:spPr bwMode="auto">
              <a:xfrm>
                <a:off x="-4160838" y="2393950"/>
                <a:ext cx="55563" cy="50800"/>
              </a:xfrm>
              <a:custGeom>
                <a:avLst/>
                <a:gdLst>
                  <a:gd name="T0" fmla="*/ 13 w 26"/>
                  <a:gd name="T1" fmla="*/ 24 h 24"/>
                  <a:gd name="T2" fmla="*/ 10 w 26"/>
                  <a:gd name="T3" fmla="*/ 23 h 24"/>
                  <a:gd name="T4" fmla="*/ 2 w 26"/>
                  <a:gd name="T5" fmla="*/ 9 h 24"/>
                  <a:gd name="T6" fmla="*/ 13 w 26"/>
                  <a:gd name="T7" fmla="*/ 0 h 24"/>
                  <a:gd name="T8" fmla="*/ 17 w 26"/>
                  <a:gd name="T9" fmla="*/ 0 h 24"/>
                  <a:gd name="T10" fmla="*/ 24 w 26"/>
                  <a:gd name="T11" fmla="*/ 6 h 24"/>
                  <a:gd name="T12" fmla="*/ 25 w 26"/>
                  <a:gd name="T13" fmla="*/ 15 h 24"/>
                  <a:gd name="T14" fmla="*/ 19 w 26"/>
                  <a:gd name="T15" fmla="*/ 22 h 24"/>
                  <a:gd name="T16" fmla="*/ 13 w 26"/>
                  <a:gd name="T17" fmla="*/ 24 h 24"/>
                  <a:gd name="T18" fmla="*/ 13 w 26"/>
                  <a:gd name="T19" fmla="*/ 8 h 24"/>
                  <a:gd name="T20" fmla="*/ 9 w 26"/>
                  <a:gd name="T21" fmla="*/ 11 h 24"/>
                  <a:gd name="T22" fmla="*/ 12 w 26"/>
                  <a:gd name="T23" fmla="*/ 16 h 24"/>
                  <a:gd name="T24" fmla="*/ 15 w 26"/>
                  <a:gd name="T25" fmla="*/ 15 h 24"/>
                  <a:gd name="T26" fmla="*/ 17 w 26"/>
                  <a:gd name="T27" fmla="*/ 13 h 24"/>
                  <a:gd name="T28" fmla="*/ 17 w 26"/>
                  <a:gd name="T29" fmla="*/ 10 h 24"/>
                  <a:gd name="T30" fmla="*/ 14 w 26"/>
                  <a:gd name="T31" fmla="*/ 8 h 24"/>
                  <a:gd name="T32" fmla="*/ 13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0" y="23"/>
                    </a:cubicBezTo>
                    <a:cubicBezTo>
                      <a:pt x="4" y="22"/>
                      <a:pt x="0" y="15"/>
                      <a:pt x="2" y="9"/>
                    </a:cubicBezTo>
                    <a:cubicBezTo>
                      <a:pt x="3" y="3"/>
                      <a:pt x="8" y="0"/>
                      <a:pt x="13" y="0"/>
                    </a:cubicBezTo>
                    <a:cubicBezTo>
                      <a:pt x="14" y="0"/>
                      <a:pt x="15" y="0"/>
                      <a:pt x="17" y="0"/>
                    </a:cubicBezTo>
                    <a:cubicBezTo>
                      <a:pt x="20" y="1"/>
                      <a:pt x="22" y="3"/>
                      <a:pt x="24" y="6"/>
                    </a:cubicBezTo>
                    <a:cubicBezTo>
                      <a:pt x="25" y="9"/>
                      <a:pt x="26" y="12"/>
                      <a:pt x="25" y="15"/>
                    </a:cubicBezTo>
                    <a:cubicBezTo>
                      <a:pt x="24" y="18"/>
                      <a:pt x="22" y="21"/>
                      <a:pt x="19" y="22"/>
                    </a:cubicBezTo>
                    <a:cubicBezTo>
                      <a:pt x="17" y="23"/>
                      <a:pt x="15" y="24"/>
                      <a:pt x="13" y="24"/>
                    </a:cubicBezTo>
                    <a:close/>
                    <a:moveTo>
                      <a:pt x="13" y="8"/>
                    </a:moveTo>
                    <a:cubicBezTo>
                      <a:pt x="11" y="8"/>
                      <a:pt x="10" y="9"/>
                      <a:pt x="9" y="11"/>
                    </a:cubicBezTo>
                    <a:cubicBezTo>
                      <a:pt x="9" y="13"/>
                      <a:pt x="10" y="15"/>
                      <a:pt x="12" y="16"/>
                    </a:cubicBezTo>
                    <a:cubicBezTo>
                      <a:pt x="13" y="16"/>
                      <a:pt x="14" y="16"/>
                      <a:pt x="15" y="15"/>
                    </a:cubicBezTo>
                    <a:cubicBezTo>
                      <a:pt x="16" y="15"/>
                      <a:pt x="17" y="14"/>
                      <a:pt x="17" y="13"/>
                    </a:cubicBezTo>
                    <a:cubicBezTo>
                      <a:pt x="17" y="12"/>
                      <a:pt x="17" y="11"/>
                      <a:pt x="17" y="10"/>
                    </a:cubicBezTo>
                    <a:cubicBezTo>
                      <a:pt x="16" y="9"/>
                      <a:pt x="15" y="8"/>
                      <a:pt x="14" y="8"/>
                    </a:cubicBezTo>
                    <a:cubicBezTo>
                      <a:pt x="14" y="8"/>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7" name="Freeform 594"/>
              <p:cNvSpPr>
                <a:spLocks noEditPoints="1"/>
              </p:cNvSpPr>
              <p:nvPr/>
            </p:nvSpPr>
            <p:spPr bwMode="auto">
              <a:xfrm>
                <a:off x="-4238625" y="2338388"/>
                <a:ext cx="57150" cy="52388"/>
              </a:xfrm>
              <a:custGeom>
                <a:avLst/>
                <a:gdLst>
                  <a:gd name="T0" fmla="*/ 13 w 26"/>
                  <a:gd name="T1" fmla="*/ 25 h 25"/>
                  <a:gd name="T2" fmla="*/ 11 w 26"/>
                  <a:gd name="T3" fmla="*/ 25 h 25"/>
                  <a:gd name="T4" fmla="*/ 3 w 26"/>
                  <a:gd name="T5" fmla="*/ 20 h 25"/>
                  <a:gd name="T6" fmla="*/ 1 w 26"/>
                  <a:gd name="T7" fmla="*/ 11 h 25"/>
                  <a:gd name="T8" fmla="*/ 5 w 26"/>
                  <a:gd name="T9" fmla="*/ 3 h 25"/>
                  <a:gd name="T10" fmla="*/ 15 w 26"/>
                  <a:gd name="T11" fmla="*/ 1 h 25"/>
                  <a:gd name="T12" fmla="*/ 23 w 26"/>
                  <a:gd name="T13" fmla="*/ 6 h 25"/>
                  <a:gd name="T14" fmla="*/ 25 w 26"/>
                  <a:gd name="T15" fmla="*/ 15 h 25"/>
                  <a:gd name="T16" fmla="*/ 13 w 26"/>
                  <a:gd name="T17" fmla="*/ 25 h 25"/>
                  <a:gd name="T18" fmla="*/ 13 w 26"/>
                  <a:gd name="T19" fmla="*/ 9 h 25"/>
                  <a:gd name="T20" fmla="*/ 10 w 26"/>
                  <a:gd name="T21" fmla="*/ 9 h 25"/>
                  <a:gd name="T22" fmla="*/ 9 w 26"/>
                  <a:gd name="T23" fmla="*/ 12 h 25"/>
                  <a:gd name="T24" fmla="*/ 9 w 26"/>
                  <a:gd name="T25" fmla="*/ 15 h 25"/>
                  <a:gd name="T26" fmla="*/ 12 w 26"/>
                  <a:gd name="T27" fmla="*/ 17 h 25"/>
                  <a:gd name="T28" fmla="*/ 17 w 26"/>
                  <a:gd name="T29" fmla="*/ 13 h 25"/>
                  <a:gd name="T30" fmla="*/ 17 w 26"/>
                  <a:gd name="T31" fmla="*/ 11 h 25"/>
                  <a:gd name="T32" fmla="*/ 13 w 26"/>
                  <a:gd name="T33"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2" y="25"/>
                      <a:pt x="11" y="25"/>
                      <a:pt x="11" y="25"/>
                    </a:cubicBezTo>
                    <a:cubicBezTo>
                      <a:pt x="8" y="24"/>
                      <a:pt x="5" y="22"/>
                      <a:pt x="3" y="20"/>
                    </a:cubicBezTo>
                    <a:cubicBezTo>
                      <a:pt x="1" y="17"/>
                      <a:pt x="0" y="14"/>
                      <a:pt x="1" y="11"/>
                    </a:cubicBezTo>
                    <a:cubicBezTo>
                      <a:pt x="1" y="8"/>
                      <a:pt x="3" y="5"/>
                      <a:pt x="5" y="3"/>
                    </a:cubicBezTo>
                    <a:cubicBezTo>
                      <a:pt x="8" y="1"/>
                      <a:pt x="12" y="0"/>
                      <a:pt x="15" y="1"/>
                    </a:cubicBezTo>
                    <a:cubicBezTo>
                      <a:pt x="18" y="1"/>
                      <a:pt x="21" y="3"/>
                      <a:pt x="23" y="6"/>
                    </a:cubicBezTo>
                    <a:cubicBezTo>
                      <a:pt x="25" y="9"/>
                      <a:pt x="26" y="12"/>
                      <a:pt x="25" y="15"/>
                    </a:cubicBezTo>
                    <a:cubicBezTo>
                      <a:pt x="24" y="21"/>
                      <a:pt x="19" y="25"/>
                      <a:pt x="13" y="25"/>
                    </a:cubicBezTo>
                    <a:close/>
                    <a:moveTo>
                      <a:pt x="13" y="9"/>
                    </a:moveTo>
                    <a:cubicBezTo>
                      <a:pt x="12" y="9"/>
                      <a:pt x="11" y="9"/>
                      <a:pt x="10" y="9"/>
                    </a:cubicBezTo>
                    <a:cubicBezTo>
                      <a:pt x="9" y="10"/>
                      <a:pt x="9" y="11"/>
                      <a:pt x="9" y="12"/>
                    </a:cubicBezTo>
                    <a:cubicBezTo>
                      <a:pt x="8" y="13"/>
                      <a:pt x="9" y="14"/>
                      <a:pt x="9" y="15"/>
                    </a:cubicBezTo>
                    <a:cubicBezTo>
                      <a:pt x="10" y="16"/>
                      <a:pt x="11" y="17"/>
                      <a:pt x="12" y="17"/>
                    </a:cubicBezTo>
                    <a:cubicBezTo>
                      <a:pt x="14" y="17"/>
                      <a:pt x="17" y="16"/>
                      <a:pt x="17" y="13"/>
                    </a:cubicBezTo>
                    <a:cubicBezTo>
                      <a:pt x="17" y="12"/>
                      <a:pt x="17" y="11"/>
                      <a:pt x="17" y="11"/>
                    </a:cubicBezTo>
                    <a:cubicBezTo>
                      <a:pt x="16"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8" name="Freeform 595"/>
              <p:cNvSpPr>
                <a:spLocks noEditPoints="1"/>
              </p:cNvSpPr>
              <p:nvPr/>
            </p:nvSpPr>
            <p:spPr bwMode="auto">
              <a:xfrm>
                <a:off x="-4208463" y="2284413"/>
                <a:ext cx="87313" cy="79375"/>
              </a:xfrm>
              <a:custGeom>
                <a:avLst/>
                <a:gdLst>
                  <a:gd name="T0" fmla="*/ 21 w 40"/>
                  <a:gd name="T1" fmla="*/ 37 h 37"/>
                  <a:gd name="T2" fmla="*/ 16 w 40"/>
                  <a:gd name="T3" fmla="*/ 36 h 37"/>
                  <a:gd name="T4" fmla="*/ 10 w 40"/>
                  <a:gd name="T5" fmla="*/ 34 h 37"/>
                  <a:gd name="T6" fmla="*/ 4 w 40"/>
                  <a:gd name="T7" fmla="*/ 29 h 37"/>
                  <a:gd name="T8" fmla="*/ 1 w 40"/>
                  <a:gd name="T9" fmla="*/ 15 h 37"/>
                  <a:gd name="T10" fmla="*/ 9 w 40"/>
                  <a:gd name="T11" fmla="*/ 3 h 37"/>
                  <a:gd name="T12" fmla="*/ 16 w 40"/>
                  <a:gd name="T13" fmla="*/ 0 h 37"/>
                  <a:gd name="T14" fmla="*/ 24 w 40"/>
                  <a:gd name="T15" fmla="*/ 1 h 37"/>
                  <a:gd name="T16" fmla="*/ 37 w 40"/>
                  <a:gd name="T17" fmla="*/ 9 h 37"/>
                  <a:gd name="T18" fmla="*/ 40 w 40"/>
                  <a:gd name="T19" fmla="*/ 16 h 37"/>
                  <a:gd name="T20" fmla="*/ 39 w 40"/>
                  <a:gd name="T21" fmla="*/ 23 h 37"/>
                  <a:gd name="T22" fmla="*/ 21 w 40"/>
                  <a:gd name="T23" fmla="*/ 37 h 37"/>
                  <a:gd name="T24" fmla="*/ 19 w 40"/>
                  <a:gd name="T25" fmla="*/ 8 h 37"/>
                  <a:gd name="T26" fmla="*/ 18 w 40"/>
                  <a:gd name="T27" fmla="*/ 8 h 37"/>
                  <a:gd name="T28" fmla="*/ 13 w 40"/>
                  <a:gd name="T29" fmla="*/ 10 h 37"/>
                  <a:gd name="T30" fmla="*/ 9 w 40"/>
                  <a:gd name="T31" fmla="*/ 16 h 37"/>
                  <a:gd name="T32" fmla="*/ 11 w 40"/>
                  <a:gd name="T33" fmla="*/ 24 h 37"/>
                  <a:gd name="T34" fmla="*/ 14 w 40"/>
                  <a:gd name="T35" fmla="*/ 27 h 37"/>
                  <a:gd name="T36" fmla="*/ 18 w 40"/>
                  <a:gd name="T37" fmla="*/ 29 h 37"/>
                  <a:gd name="T38" fmla="*/ 21 w 40"/>
                  <a:gd name="T39" fmla="*/ 29 h 37"/>
                  <a:gd name="T40" fmla="*/ 32 w 40"/>
                  <a:gd name="T41" fmla="*/ 21 h 37"/>
                  <a:gd name="T42" fmla="*/ 32 w 40"/>
                  <a:gd name="T43" fmla="*/ 17 h 37"/>
                  <a:gd name="T44" fmla="*/ 30 w 40"/>
                  <a:gd name="T45" fmla="*/ 14 h 37"/>
                  <a:gd name="T46" fmla="*/ 22 w 40"/>
                  <a:gd name="T47" fmla="*/ 9 h 37"/>
                  <a:gd name="T48" fmla="*/ 19 w 40"/>
                  <a:gd name="T49"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 h="37">
                    <a:moveTo>
                      <a:pt x="21" y="37"/>
                    </a:moveTo>
                    <a:cubicBezTo>
                      <a:pt x="19" y="37"/>
                      <a:pt x="18" y="37"/>
                      <a:pt x="16" y="36"/>
                    </a:cubicBezTo>
                    <a:cubicBezTo>
                      <a:pt x="14" y="36"/>
                      <a:pt x="12" y="35"/>
                      <a:pt x="10" y="34"/>
                    </a:cubicBezTo>
                    <a:cubicBezTo>
                      <a:pt x="7" y="32"/>
                      <a:pt x="6" y="31"/>
                      <a:pt x="4" y="29"/>
                    </a:cubicBezTo>
                    <a:cubicBezTo>
                      <a:pt x="1" y="25"/>
                      <a:pt x="0" y="20"/>
                      <a:pt x="1" y="15"/>
                    </a:cubicBezTo>
                    <a:cubicBezTo>
                      <a:pt x="2" y="10"/>
                      <a:pt x="5" y="6"/>
                      <a:pt x="9" y="3"/>
                    </a:cubicBezTo>
                    <a:cubicBezTo>
                      <a:pt x="11" y="2"/>
                      <a:pt x="14" y="1"/>
                      <a:pt x="16" y="0"/>
                    </a:cubicBezTo>
                    <a:cubicBezTo>
                      <a:pt x="18" y="0"/>
                      <a:pt x="21" y="0"/>
                      <a:pt x="24" y="1"/>
                    </a:cubicBezTo>
                    <a:cubicBezTo>
                      <a:pt x="29" y="2"/>
                      <a:pt x="34" y="5"/>
                      <a:pt x="37" y="9"/>
                    </a:cubicBezTo>
                    <a:cubicBezTo>
                      <a:pt x="38" y="11"/>
                      <a:pt x="39" y="13"/>
                      <a:pt x="40" y="16"/>
                    </a:cubicBezTo>
                    <a:cubicBezTo>
                      <a:pt x="40" y="18"/>
                      <a:pt x="40" y="21"/>
                      <a:pt x="39" y="23"/>
                    </a:cubicBezTo>
                    <a:cubicBezTo>
                      <a:pt x="37" y="31"/>
                      <a:pt x="30" y="37"/>
                      <a:pt x="21" y="37"/>
                    </a:cubicBezTo>
                    <a:close/>
                    <a:moveTo>
                      <a:pt x="19" y="8"/>
                    </a:moveTo>
                    <a:cubicBezTo>
                      <a:pt x="19" y="8"/>
                      <a:pt x="18" y="8"/>
                      <a:pt x="18" y="8"/>
                    </a:cubicBezTo>
                    <a:cubicBezTo>
                      <a:pt x="16" y="9"/>
                      <a:pt x="15" y="9"/>
                      <a:pt x="13" y="10"/>
                    </a:cubicBezTo>
                    <a:cubicBezTo>
                      <a:pt x="11" y="11"/>
                      <a:pt x="9" y="14"/>
                      <a:pt x="9" y="16"/>
                    </a:cubicBezTo>
                    <a:cubicBezTo>
                      <a:pt x="8" y="19"/>
                      <a:pt x="9" y="22"/>
                      <a:pt x="11" y="24"/>
                    </a:cubicBezTo>
                    <a:cubicBezTo>
                      <a:pt x="12" y="25"/>
                      <a:pt x="13" y="26"/>
                      <a:pt x="14" y="27"/>
                    </a:cubicBezTo>
                    <a:cubicBezTo>
                      <a:pt x="15" y="28"/>
                      <a:pt x="17" y="28"/>
                      <a:pt x="18" y="29"/>
                    </a:cubicBezTo>
                    <a:cubicBezTo>
                      <a:pt x="19" y="29"/>
                      <a:pt x="20" y="29"/>
                      <a:pt x="21" y="29"/>
                    </a:cubicBezTo>
                    <a:cubicBezTo>
                      <a:pt x="26" y="29"/>
                      <a:pt x="30" y="26"/>
                      <a:pt x="32" y="21"/>
                    </a:cubicBezTo>
                    <a:cubicBezTo>
                      <a:pt x="32" y="20"/>
                      <a:pt x="32" y="19"/>
                      <a:pt x="32" y="17"/>
                    </a:cubicBezTo>
                    <a:cubicBezTo>
                      <a:pt x="32" y="16"/>
                      <a:pt x="31" y="15"/>
                      <a:pt x="30" y="14"/>
                    </a:cubicBezTo>
                    <a:cubicBezTo>
                      <a:pt x="28" y="11"/>
                      <a:pt x="26" y="9"/>
                      <a:pt x="22" y="9"/>
                    </a:cubicBezTo>
                    <a:cubicBezTo>
                      <a:pt x="21" y="8"/>
                      <a:pt x="20"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9" name="Freeform 596"/>
              <p:cNvSpPr>
                <a:spLocks noEditPoints="1"/>
              </p:cNvSpPr>
              <p:nvPr/>
            </p:nvSpPr>
            <p:spPr bwMode="auto">
              <a:xfrm>
                <a:off x="-4203700" y="2346325"/>
                <a:ext cx="55563" cy="52388"/>
              </a:xfrm>
              <a:custGeom>
                <a:avLst/>
                <a:gdLst>
                  <a:gd name="T0" fmla="*/ 13 w 26"/>
                  <a:gd name="T1" fmla="*/ 24 h 24"/>
                  <a:gd name="T2" fmla="*/ 11 w 26"/>
                  <a:gd name="T3" fmla="*/ 24 h 24"/>
                  <a:gd name="T4" fmla="*/ 1 w 26"/>
                  <a:gd name="T5" fmla="*/ 10 h 24"/>
                  <a:gd name="T6" fmla="*/ 13 w 26"/>
                  <a:gd name="T7" fmla="*/ 0 h 24"/>
                  <a:gd name="T8" fmla="*/ 16 w 26"/>
                  <a:gd name="T9" fmla="*/ 0 h 24"/>
                  <a:gd name="T10" fmla="*/ 24 w 26"/>
                  <a:gd name="T11" fmla="*/ 6 h 24"/>
                  <a:gd name="T12" fmla="*/ 25 w 26"/>
                  <a:gd name="T13" fmla="*/ 15 h 24"/>
                  <a:gd name="T14" fmla="*/ 13 w 26"/>
                  <a:gd name="T15" fmla="*/ 24 h 24"/>
                  <a:gd name="T16" fmla="*/ 13 w 26"/>
                  <a:gd name="T17" fmla="*/ 8 h 24"/>
                  <a:gd name="T18" fmla="*/ 9 w 26"/>
                  <a:gd name="T19" fmla="*/ 11 h 24"/>
                  <a:gd name="T20" fmla="*/ 13 w 26"/>
                  <a:gd name="T21" fmla="*/ 16 h 24"/>
                  <a:gd name="T22" fmla="*/ 13 w 26"/>
                  <a:gd name="T23" fmla="*/ 16 h 24"/>
                  <a:gd name="T24" fmla="*/ 18 w 26"/>
                  <a:gd name="T25" fmla="*/ 13 h 24"/>
                  <a:gd name="T26" fmla="*/ 17 w 26"/>
                  <a:gd name="T27" fmla="*/ 10 h 24"/>
                  <a:gd name="T28" fmla="*/ 14 w 26"/>
                  <a:gd name="T29" fmla="*/ 8 h 24"/>
                  <a:gd name="T30" fmla="*/ 13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3" y="24"/>
                      <a:pt x="12" y="24"/>
                      <a:pt x="11" y="24"/>
                    </a:cubicBezTo>
                    <a:cubicBezTo>
                      <a:pt x="4" y="22"/>
                      <a:pt x="0" y="16"/>
                      <a:pt x="1" y="10"/>
                    </a:cubicBezTo>
                    <a:cubicBezTo>
                      <a:pt x="2" y="4"/>
                      <a:pt x="7" y="0"/>
                      <a:pt x="13" y="0"/>
                    </a:cubicBezTo>
                    <a:cubicBezTo>
                      <a:pt x="14" y="0"/>
                      <a:pt x="15" y="0"/>
                      <a:pt x="16" y="0"/>
                    </a:cubicBezTo>
                    <a:cubicBezTo>
                      <a:pt x="19" y="1"/>
                      <a:pt x="22" y="3"/>
                      <a:pt x="24" y="6"/>
                    </a:cubicBezTo>
                    <a:cubicBezTo>
                      <a:pt x="26" y="9"/>
                      <a:pt x="26" y="12"/>
                      <a:pt x="25" y="15"/>
                    </a:cubicBezTo>
                    <a:cubicBezTo>
                      <a:pt x="24" y="20"/>
                      <a:pt x="19" y="24"/>
                      <a:pt x="13" y="24"/>
                    </a:cubicBezTo>
                    <a:close/>
                    <a:moveTo>
                      <a:pt x="13" y="8"/>
                    </a:moveTo>
                    <a:cubicBezTo>
                      <a:pt x="11" y="8"/>
                      <a:pt x="9" y="9"/>
                      <a:pt x="9" y="11"/>
                    </a:cubicBezTo>
                    <a:cubicBezTo>
                      <a:pt x="9" y="13"/>
                      <a:pt x="10" y="15"/>
                      <a:pt x="13" y="16"/>
                    </a:cubicBezTo>
                    <a:cubicBezTo>
                      <a:pt x="13" y="16"/>
                      <a:pt x="13" y="16"/>
                      <a:pt x="13" y="16"/>
                    </a:cubicBezTo>
                    <a:cubicBezTo>
                      <a:pt x="15" y="16"/>
                      <a:pt x="17" y="15"/>
                      <a:pt x="18" y="13"/>
                    </a:cubicBezTo>
                    <a:cubicBezTo>
                      <a:pt x="18" y="12"/>
                      <a:pt x="18" y="11"/>
                      <a:pt x="17" y="10"/>
                    </a:cubicBezTo>
                    <a:cubicBezTo>
                      <a:pt x="16" y="9"/>
                      <a:pt x="15" y="8"/>
                      <a:pt x="14" y="8"/>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0" name="Freeform 597"/>
              <p:cNvSpPr>
                <a:spLocks noEditPoints="1"/>
              </p:cNvSpPr>
              <p:nvPr/>
            </p:nvSpPr>
            <p:spPr bwMode="auto">
              <a:xfrm>
                <a:off x="-4167188" y="2354263"/>
                <a:ext cx="55563" cy="52388"/>
              </a:xfrm>
              <a:custGeom>
                <a:avLst/>
                <a:gdLst>
                  <a:gd name="T0" fmla="*/ 13 w 26"/>
                  <a:gd name="T1" fmla="*/ 24 h 24"/>
                  <a:gd name="T2" fmla="*/ 9 w 26"/>
                  <a:gd name="T3" fmla="*/ 24 h 24"/>
                  <a:gd name="T4" fmla="*/ 5 w 26"/>
                  <a:gd name="T5" fmla="*/ 21 h 24"/>
                  <a:gd name="T6" fmla="*/ 2 w 26"/>
                  <a:gd name="T7" fmla="*/ 18 h 24"/>
                  <a:gd name="T8" fmla="*/ 1 w 26"/>
                  <a:gd name="T9" fmla="*/ 9 h 24"/>
                  <a:gd name="T10" fmla="*/ 6 w 26"/>
                  <a:gd name="T11" fmla="*/ 1 h 24"/>
                  <a:gd name="T12" fmla="*/ 11 w 26"/>
                  <a:gd name="T13" fmla="*/ 0 h 24"/>
                  <a:gd name="T14" fmla="*/ 11 w 26"/>
                  <a:gd name="T15" fmla="*/ 0 h 24"/>
                  <a:gd name="T16" fmla="*/ 16 w 26"/>
                  <a:gd name="T17" fmla="*/ 0 h 24"/>
                  <a:gd name="T18" fmla="*/ 24 w 26"/>
                  <a:gd name="T19" fmla="*/ 6 h 24"/>
                  <a:gd name="T20" fmla="*/ 25 w 26"/>
                  <a:gd name="T21" fmla="*/ 15 h 24"/>
                  <a:gd name="T22" fmla="*/ 13 w 26"/>
                  <a:gd name="T23" fmla="*/ 24 h 24"/>
                  <a:gd name="T24" fmla="*/ 12 w 26"/>
                  <a:gd name="T25" fmla="*/ 8 h 24"/>
                  <a:gd name="T26" fmla="*/ 10 w 26"/>
                  <a:gd name="T27" fmla="*/ 8 h 24"/>
                  <a:gd name="T28" fmla="*/ 8 w 26"/>
                  <a:gd name="T29" fmla="*/ 11 h 24"/>
                  <a:gd name="T30" fmla="*/ 9 w 26"/>
                  <a:gd name="T31" fmla="*/ 14 h 24"/>
                  <a:gd name="T32" fmla="*/ 10 w 26"/>
                  <a:gd name="T33" fmla="*/ 15 h 24"/>
                  <a:gd name="T34" fmla="*/ 10 w 26"/>
                  <a:gd name="T35" fmla="*/ 15 h 24"/>
                  <a:gd name="T36" fmla="*/ 12 w 26"/>
                  <a:gd name="T37" fmla="*/ 16 h 24"/>
                  <a:gd name="T38" fmla="*/ 17 w 26"/>
                  <a:gd name="T39" fmla="*/ 13 h 24"/>
                  <a:gd name="T40" fmla="*/ 17 w 26"/>
                  <a:gd name="T41" fmla="*/ 10 h 24"/>
                  <a:gd name="T42" fmla="*/ 14 w 26"/>
                  <a:gd name="T43" fmla="*/ 8 h 24"/>
                  <a:gd name="T44" fmla="*/ 12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3" y="24"/>
                    </a:moveTo>
                    <a:cubicBezTo>
                      <a:pt x="12" y="24"/>
                      <a:pt x="11" y="24"/>
                      <a:pt x="9" y="24"/>
                    </a:cubicBezTo>
                    <a:cubicBezTo>
                      <a:pt x="8" y="23"/>
                      <a:pt x="6" y="22"/>
                      <a:pt x="5" y="21"/>
                    </a:cubicBezTo>
                    <a:cubicBezTo>
                      <a:pt x="4" y="21"/>
                      <a:pt x="3" y="19"/>
                      <a:pt x="2" y="18"/>
                    </a:cubicBezTo>
                    <a:cubicBezTo>
                      <a:pt x="0" y="15"/>
                      <a:pt x="0" y="12"/>
                      <a:pt x="1" y="9"/>
                    </a:cubicBezTo>
                    <a:cubicBezTo>
                      <a:pt x="1" y="6"/>
                      <a:pt x="3" y="3"/>
                      <a:pt x="6" y="1"/>
                    </a:cubicBezTo>
                    <a:cubicBezTo>
                      <a:pt x="8" y="1"/>
                      <a:pt x="9" y="0"/>
                      <a:pt x="11" y="0"/>
                    </a:cubicBezTo>
                    <a:cubicBezTo>
                      <a:pt x="11" y="0"/>
                      <a:pt x="11" y="0"/>
                      <a:pt x="11" y="0"/>
                    </a:cubicBezTo>
                    <a:cubicBezTo>
                      <a:pt x="13" y="0"/>
                      <a:pt x="14" y="0"/>
                      <a:pt x="16" y="0"/>
                    </a:cubicBezTo>
                    <a:cubicBezTo>
                      <a:pt x="19" y="1"/>
                      <a:pt x="22" y="3"/>
                      <a:pt x="24" y="6"/>
                    </a:cubicBezTo>
                    <a:cubicBezTo>
                      <a:pt x="25" y="9"/>
                      <a:pt x="26" y="12"/>
                      <a:pt x="25" y="15"/>
                    </a:cubicBezTo>
                    <a:cubicBezTo>
                      <a:pt x="23" y="21"/>
                      <a:pt x="18" y="24"/>
                      <a:pt x="13" y="24"/>
                    </a:cubicBezTo>
                    <a:close/>
                    <a:moveTo>
                      <a:pt x="12" y="8"/>
                    </a:moveTo>
                    <a:cubicBezTo>
                      <a:pt x="11" y="8"/>
                      <a:pt x="11" y="8"/>
                      <a:pt x="10" y="8"/>
                    </a:cubicBezTo>
                    <a:cubicBezTo>
                      <a:pt x="9" y="9"/>
                      <a:pt x="9" y="10"/>
                      <a:pt x="8" y="11"/>
                    </a:cubicBezTo>
                    <a:cubicBezTo>
                      <a:pt x="8" y="12"/>
                      <a:pt x="8" y="13"/>
                      <a:pt x="9" y="14"/>
                    </a:cubicBezTo>
                    <a:cubicBezTo>
                      <a:pt x="9" y="14"/>
                      <a:pt x="10" y="15"/>
                      <a:pt x="10" y="15"/>
                    </a:cubicBezTo>
                    <a:cubicBezTo>
                      <a:pt x="10" y="15"/>
                      <a:pt x="10" y="15"/>
                      <a:pt x="10" y="15"/>
                    </a:cubicBezTo>
                    <a:cubicBezTo>
                      <a:pt x="11" y="15"/>
                      <a:pt x="11" y="16"/>
                      <a:pt x="12" y="16"/>
                    </a:cubicBezTo>
                    <a:cubicBezTo>
                      <a:pt x="14" y="16"/>
                      <a:pt x="16" y="15"/>
                      <a:pt x="17" y="13"/>
                    </a:cubicBezTo>
                    <a:cubicBezTo>
                      <a:pt x="17" y="12"/>
                      <a:pt x="17" y="11"/>
                      <a:pt x="17" y="10"/>
                    </a:cubicBezTo>
                    <a:cubicBezTo>
                      <a:pt x="16" y="9"/>
                      <a:pt x="15" y="8"/>
                      <a:pt x="14" y="8"/>
                    </a:cubicBezTo>
                    <a:cubicBezTo>
                      <a:pt x="13" y="8"/>
                      <a:pt x="12"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1" name="Freeform 598"/>
              <p:cNvSpPr>
                <a:spLocks noEditPoints="1"/>
              </p:cNvSpPr>
              <p:nvPr/>
            </p:nvSpPr>
            <p:spPr bwMode="auto">
              <a:xfrm>
                <a:off x="-4098925" y="2487613"/>
                <a:ext cx="52388" cy="52388"/>
              </a:xfrm>
              <a:custGeom>
                <a:avLst/>
                <a:gdLst>
                  <a:gd name="T0" fmla="*/ 11 w 24"/>
                  <a:gd name="T1" fmla="*/ 24 h 24"/>
                  <a:gd name="T2" fmla="*/ 7 w 24"/>
                  <a:gd name="T3" fmla="*/ 23 h 24"/>
                  <a:gd name="T4" fmla="*/ 3 w 24"/>
                  <a:gd name="T5" fmla="*/ 21 h 24"/>
                  <a:gd name="T6" fmla="*/ 1 w 24"/>
                  <a:gd name="T7" fmla="*/ 17 h 24"/>
                  <a:gd name="T8" fmla="*/ 2 w 24"/>
                  <a:gd name="T9" fmla="*/ 8 h 24"/>
                  <a:gd name="T10" fmla="*/ 8 w 24"/>
                  <a:gd name="T11" fmla="*/ 1 h 24"/>
                  <a:gd name="T12" fmla="*/ 12 w 24"/>
                  <a:gd name="T13" fmla="*/ 0 h 24"/>
                  <a:gd name="T14" fmla="*/ 12 w 24"/>
                  <a:gd name="T15" fmla="*/ 0 h 24"/>
                  <a:gd name="T16" fmla="*/ 17 w 24"/>
                  <a:gd name="T17" fmla="*/ 1 h 24"/>
                  <a:gd name="T18" fmla="*/ 23 w 24"/>
                  <a:gd name="T19" fmla="*/ 7 h 24"/>
                  <a:gd name="T20" fmla="*/ 22 w 24"/>
                  <a:gd name="T21" fmla="*/ 17 h 24"/>
                  <a:gd name="T22" fmla="*/ 11 w 24"/>
                  <a:gd name="T23" fmla="*/ 24 h 24"/>
                  <a:gd name="T24" fmla="*/ 12 w 24"/>
                  <a:gd name="T25" fmla="*/ 8 h 24"/>
                  <a:gd name="T26" fmla="*/ 11 w 24"/>
                  <a:gd name="T27" fmla="*/ 8 h 24"/>
                  <a:gd name="T28" fmla="*/ 9 w 24"/>
                  <a:gd name="T29" fmla="*/ 11 h 24"/>
                  <a:gd name="T30" fmla="*/ 9 w 24"/>
                  <a:gd name="T31" fmla="*/ 14 h 24"/>
                  <a:gd name="T32" fmla="*/ 9 w 24"/>
                  <a:gd name="T33" fmla="*/ 15 h 24"/>
                  <a:gd name="T34" fmla="*/ 10 w 24"/>
                  <a:gd name="T35" fmla="*/ 15 h 24"/>
                  <a:gd name="T36" fmla="*/ 10 w 24"/>
                  <a:gd name="T37" fmla="*/ 16 h 24"/>
                  <a:gd name="T38" fmla="*/ 15 w 24"/>
                  <a:gd name="T39" fmla="*/ 13 h 24"/>
                  <a:gd name="T40" fmla="*/ 15 w 24"/>
                  <a:gd name="T41" fmla="*/ 10 h 24"/>
                  <a:gd name="T42" fmla="*/ 14 w 24"/>
                  <a:gd name="T43" fmla="*/ 8 h 24"/>
                  <a:gd name="T44" fmla="*/ 12 w 24"/>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4" h="24">
                    <a:moveTo>
                      <a:pt x="11" y="24"/>
                    </a:moveTo>
                    <a:cubicBezTo>
                      <a:pt x="10" y="24"/>
                      <a:pt x="8" y="24"/>
                      <a:pt x="7" y="23"/>
                    </a:cubicBezTo>
                    <a:cubicBezTo>
                      <a:pt x="6" y="23"/>
                      <a:pt x="4" y="22"/>
                      <a:pt x="3" y="21"/>
                    </a:cubicBezTo>
                    <a:cubicBezTo>
                      <a:pt x="2" y="19"/>
                      <a:pt x="2" y="18"/>
                      <a:pt x="1" y="17"/>
                    </a:cubicBezTo>
                    <a:cubicBezTo>
                      <a:pt x="0" y="14"/>
                      <a:pt x="0" y="11"/>
                      <a:pt x="2" y="8"/>
                    </a:cubicBezTo>
                    <a:cubicBezTo>
                      <a:pt x="3" y="5"/>
                      <a:pt x="5" y="3"/>
                      <a:pt x="8" y="1"/>
                    </a:cubicBezTo>
                    <a:cubicBezTo>
                      <a:pt x="9" y="1"/>
                      <a:pt x="11" y="0"/>
                      <a:pt x="12" y="0"/>
                    </a:cubicBezTo>
                    <a:cubicBezTo>
                      <a:pt x="12" y="0"/>
                      <a:pt x="12" y="0"/>
                      <a:pt x="12" y="0"/>
                    </a:cubicBezTo>
                    <a:cubicBezTo>
                      <a:pt x="14" y="0"/>
                      <a:pt x="15" y="0"/>
                      <a:pt x="17" y="1"/>
                    </a:cubicBezTo>
                    <a:cubicBezTo>
                      <a:pt x="20" y="2"/>
                      <a:pt x="22" y="5"/>
                      <a:pt x="23" y="7"/>
                    </a:cubicBezTo>
                    <a:cubicBezTo>
                      <a:pt x="24" y="10"/>
                      <a:pt x="24" y="14"/>
                      <a:pt x="22" y="17"/>
                    </a:cubicBezTo>
                    <a:cubicBezTo>
                      <a:pt x="20" y="21"/>
                      <a:pt x="16" y="24"/>
                      <a:pt x="11" y="24"/>
                    </a:cubicBezTo>
                    <a:close/>
                    <a:moveTo>
                      <a:pt x="12" y="8"/>
                    </a:moveTo>
                    <a:cubicBezTo>
                      <a:pt x="12" y="8"/>
                      <a:pt x="12" y="8"/>
                      <a:pt x="11" y="8"/>
                    </a:cubicBezTo>
                    <a:cubicBezTo>
                      <a:pt x="10" y="9"/>
                      <a:pt x="9" y="10"/>
                      <a:pt x="9" y="11"/>
                    </a:cubicBezTo>
                    <a:cubicBezTo>
                      <a:pt x="9" y="12"/>
                      <a:pt x="9" y="13"/>
                      <a:pt x="9" y="14"/>
                    </a:cubicBezTo>
                    <a:cubicBezTo>
                      <a:pt x="9" y="14"/>
                      <a:pt x="9" y="15"/>
                      <a:pt x="9" y="15"/>
                    </a:cubicBezTo>
                    <a:cubicBezTo>
                      <a:pt x="10" y="15"/>
                      <a:pt x="10" y="15"/>
                      <a:pt x="10" y="15"/>
                    </a:cubicBezTo>
                    <a:cubicBezTo>
                      <a:pt x="10" y="16"/>
                      <a:pt x="10" y="16"/>
                      <a:pt x="10" y="16"/>
                    </a:cubicBezTo>
                    <a:cubicBezTo>
                      <a:pt x="12" y="17"/>
                      <a:pt x="14" y="15"/>
                      <a:pt x="15" y="13"/>
                    </a:cubicBezTo>
                    <a:cubicBezTo>
                      <a:pt x="15" y="12"/>
                      <a:pt x="16" y="11"/>
                      <a:pt x="15" y="10"/>
                    </a:cubicBezTo>
                    <a:cubicBezTo>
                      <a:pt x="15" y="10"/>
                      <a:pt x="14" y="9"/>
                      <a:pt x="14" y="8"/>
                    </a:cubicBezTo>
                    <a:cubicBezTo>
                      <a:pt x="13"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2" name="Freeform 599"/>
              <p:cNvSpPr>
                <a:spLocks noEditPoints="1"/>
              </p:cNvSpPr>
              <p:nvPr/>
            </p:nvSpPr>
            <p:spPr bwMode="auto">
              <a:xfrm>
                <a:off x="-4070350" y="2500313"/>
                <a:ext cx="52388" cy="52388"/>
              </a:xfrm>
              <a:custGeom>
                <a:avLst/>
                <a:gdLst>
                  <a:gd name="T0" fmla="*/ 12 w 24"/>
                  <a:gd name="T1" fmla="*/ 24 h 24"/>
                  <a:gd name="T2" fmla="*/ 7 w 24"/>
                  <a:gd name="T3" fmla="*/ 23 h 24"/>
                  <a:gd name="T4" fmla="*/ 1 w 24"/>
                  <a:gd name="T5" fmla="*/ 16 h 24"/>
                  <a:gd name="T6" fmla="*/ 2 w 24"/>
                  <a:gd name="T7" fmla="*/ 7 h 24"/>
                  <a:gd name="T8" fmla="*/ 8 w 24"/>
                  <a:gd name="T9" fmla="*/ 1 h 24"/>
                  <a:gd name="T10" fmla="*/ 18 w 24"/>
                  <a:gd name="T11" fmla="*/ 1 h 24"/>
                  <a:gd name="T12" fmla="*/ 23 w 24"/>
                  <a:gd name="T13" fmla="*/ 8 h 24"/>
                  <a:gd name="T14" fmla="*/ 22 w 24"/>
                  <a:gd name="T15" fmla="*/ 17 h 24"/>
                  <a:gd name="T16" fmla="*/ 12 w 24"/>
                  <a:gd name="T17" fmla="*/ 24 h 24"/>
                  <a:gd name="T18" fmla="*/ 13 w 24"/>
                  <a:gd name="T19" fmla="*/ 8 h 24"/>
                  <a:gd name="T20" fmla="*/ 12 w 24"/>
                  <a:gd name="T21" fmla="*/ 9 h 24"/>
                  <a:gd name="T22" fmla="*/ 9 w 24"/>
                  <a:gd name="T23" fmla="*/ 11 h 24"/>
                  <a:gd name="T24" fmla="*/ 9 w 24"/>
                  <a:gd name="T25" fmla="*/ 14 h 24"/>
                  <a:gd name="T26" fmla="*/ 11 w 24"/>
                  <a:gd name="T27" fmla="*/ 16 h 24"/>
                  <a:gd name="T28" fmla="*/ 12 w 24"/>
                  <a:gd name="T29" fmla="*/ 16 h 24"/>
                  <a:gd name="T30" fmla="*/ 15 w 24"/>
                  <a:gd name="T31" fmla="*/ 14 h 24"/>
                  <a:gd name="T32" fmla="*/ 15 w 24"/>
                  <a:gd name="T33" fmla="*/ 10 h 24"/>
                  <a:gd name="T34" fmla="*/ 14 w 24"/>
                  <a:gd name="T35" fmla="*/ 9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2" y="24"/>
                    </a:moveTo>
                    <a:cubicBezTo>
                      <a:pt x="10" y="24"/>
                      <a:pt x="8" y="24"/>
                      <a:pt x="7" y="23"/>
                    </a:cubicBezTo>
                    <a:cubicBezTo>
                      <a:pt x="4" y="22"/>
                      <a:pt x="2" y="19"/>
                      <a:pt x="1" y="16"/>
                    </a:cubicBezTo>
                    <a:cubicBezTo>
                      <a:pt x="0" y="13"/>
                      <a:pt x="1" y="10"/>
                      <a:pt x="2" y="7"/>
                    </a:cubicBezTo>
                    <a:cubicBezTo>
                      <a:pt x="3" y="5"/>
                      <a:pt x="6" y="2"/>
                      <a:pt x="8" y="1"/>
                    </a:cubicBezTo>
                    <a:cubicBezTo>
                      <a:pt x="12" y="0"/>
                      <a:pt x="15" y="0"/>
                      <a:pt x="18" y="1"/>
                    </a:cubicBezTo>
                    <a:cubicBezTo>
                      <a:pt x="20" y="3"/>
                      <a:pt x="22" y="5"/>
                      <a:pt x="23" y="8"/>
                    </a:cubicBezTo>
                    <a:cubicBezTo>
                      <a:pt x="24" y="11"/>
                      <a:pt x="24" y="15"/>
                      <a:pt x="22" y="17"/>
                    </a:cubicBezTo>
                    <a:cubicBezTo>
                      <a:pt x="20" y="22"/>
                      <a:pt x="16" y="24"/>
                      <a:pt x="12" y="24"/>
                    </a:cubicBezTo>
                    <a:close/>
                    <a:moveTo>
                      <a:pt x="13" y="8"/>
                    </a:moveTo>
                    <a:cubicBezTo>
                      <a:pt x="12" y="8"/>
                      <a:pt x="12" y="8"/>
                      <a:pt x="12" y="9"/>
                    </a:cubicBezTo>
                    <a:cubicBezTo>
                      <a:pt x="11" y="9"/>
                      <a:pt x="10" y="10"/>
                      <a:pt x="9" y="11"/>
                    </a:cubicBezTo>
                    <a:cubicBezTo>
                      <a:pt x="9" y="12"/>
                      <a:pt x="9" y="13"/>
                      <a:pt x="9" y="14"/>
                    </a:cubicBezTo>
                    <a:cubicBezTo>
                      <a:pt x="9" y="15"/>
                      <a:pt x="10" y="16"/>
                      <a:pt x="11" y="16"/>
                    </a:cubicBezTo>
                    <a:cubicBezTo>
                      <a:pt x="11" y="16"/>
                      <a:pt x="11" y="16"/>
                      <a:pt x="12" y="16"/>
                    </a:cubicBezTo>
                    <a:cubicBezTo>
                      <a:pt x="13" y="16"/>
                      <a:pt x="14" y="15"/>
                      <a:pt x="15" y="14"/>
                    </a:cubicBezTo>
                    <a:cubicBezTo>
                      <a:pt x="16" y="13"/>
                      <a:pt x="16" y="11"/>
                      <a:pt x="15" y="10"/>
                    </a:cubicBezTo>
                    <a:cubicBezTo>
                      <a:pt x="15"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3" name="Freeform 600"/>
              <p:cNvSpPr>
                <a:spLocks noEditPoints="1"/>
              </p:cNvSpPr>
              <p:nvPr/>
            </p:nvSpPr>
            <p:spPr bwMode="auto">
              <a:xfrm>
                <a:off x="-4044950" y="2516188"/>
                <a:ext cx="53975" cy="50800"/>
              </a:xfrm>
              <a:custGeom>
                <a:avLst/>
                <a:gdLst>
                  <a:gd name="T0" fmla="*/ 12 w 25"/>
                  <a:gd name="T1" fmla="*/ 24 h 24"/>
                  <a:gd name="T2" fmla="*/ 7 w 25"/>
                  <a:gd name="T3" fmla="*/ 23 h 24"/>
                  <a:gd name="T4" fmla="*/ 3 w 25"/>
                  <a:gd name="T5" fmla="*/ 7 h 24"/>
                  <a:gd name="T6" fmla="*/ 14 w 25"/>
                  <a:gd name="T7" fmla="*/ 0 h 24"/>
                  <a:gd name="T8" fmla="*/ 19 w 25"/>
                  <a:gd name="T9" fmla="*/ 1 h 24"/>
                  <a:gd name="T10" fmla="*/ 24 w 25"/>
                  <a:gd name="T11" fmla="*/ 8 h 24"/>
                  <a:gd name="T12" fmla="*/ 23 w 25"/>
                  <a:gd name="T13" fmla="*/ 18 h 24"/>
                  <a:gd name="T14" fmla="*/ 12 w 25"/>
                  <a:gd name="T15" fmla="*/ 24 h 24"/>
                  <a:gd name="T16" fmla="*/ 14 w 25"/>
                  <a:gd name="T17" fmla="*/ 8 h 24"/>
                  <a:gd name="T18" fmla="*/ 10 w 25"/>
                  <a:gd name="T19" fmla="*/ 10 h 24"/>
                  <a:gd name="T20" fmla="*/ 11 w 25"/>
                  <a:gd name="T21" fmla="*/ 15 h 24"/>
                  <a:gd name="T22" fmla="*/ 12 w 25"/>
                  <a:gd name="T23" fmla="*/ 16 h 24"/>
                  <a:gd name="T24" fmla="*/ 16 w 25"/>
                  <a:gd name="T25" fmla="*/ 14 h 24"/>
                  <a:gd name="T26" fmla="*/ 16 w 25"/>
                  <a:gd name="T27" fmla="*/ 10 h 24"/>
                  <a:gd name="T28" fmla="*/ 15 w 25"/>
                  <a:gd name="T29" fmla="*/ 8 h 24"/>
                  <a:gd name="T30" fmla="*/ 14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11" y="24"/>
                      <a:pt x="9" y="23"/>
                      <a:pt x="7" y="23"/>
                    </a:cubicBezTo>
                    <a:cubicBezTo>
                      <a:pt x="2" y="20"/>
                      <a:pt x="0" y="13"/>
                      <a:pt x="3" y="7"/>
                    </a:cubicBezTo>
                    <a:cubicBezTo>
                      <a:pt x="5" y="3"/>
                      <a:pt x="9" y="0"/>
                      <a:pt x="14" y="0"/>
                    </a:cubicBezTo>
                    <a:cubicBezTo>
                      <a:pt x="16" y="0"/>
                      <a:pt x="17" y="0"/>
                      <a:pt x="19" y="1"/>
                    </a:cubicBezTo>
                    <a:cubicBezTo>
                      <a:pt x="22" y="3"/>
                      <a:pt x="24" y="5"/>
                      <a:pt x="24" y="8"/>
                    </a:cubicBezTo>
                    <a:cubicBezTo>
                      <a:pt x="25" y="11"/>
                      <a:pt x="25" y="15"/>
                      <a:pt x="23" y="18"/>
                    </a:cubicBezTo>
                    <a:cubicBezTo>
                      <a:pt x="21" y="22"/>
                      <a:pt x="17" y="24"/>
                      <a:pt x="12" y="24"/>
                    </a:cubicBezTo>
                    <a:close/>
                    <a:moveTo>
                      <a:pt x="14" y="8"/>
                    </a:moveTo>
                    <a:cubicBezTo>
                      <a:pt x="12" y="8"/>
                      <a:pt x="11" y="9"/>
                      <a:pt x="10" y="10"/>
                    </a:cubicBezTo>
                    <a:cubicBezTo>
                      <a:pt x="9" y="12"/>
                      <a:pt x="10" y="15"/>
                      <a:pt x="11" y="15"/>
                    </a:cubicBezTo>
                    <a:cubicBezTo>
                      <a:pt x="12" y="16"/>
                      <a:pt x="12" y="16"/>
                      <a:pt x="12" y="16"/>
                    </a:cubicBezTo>
                    <a:cubicBezTo>
                      <a:pt x="14" y="16"/>
                      <a:pt x="15" y="15"/>
                      <a:pt x="16" y="14"/>
                    </a:cubicBezTo>
                    <a:cubicBezTo>
                      <a:pt x="17" y="13"/>
                      <a:pt x="17" y="11"/>
                      <a:pt x="16" y="10"/>
                    </a:cubicBezTo>
                    <a:cubicBezTo>
                      <a:pt x="16" y="10"/>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4" name="Freeform 601"/>
              <p:cNvSpPr>
                <a:spLocks noEditPoints="1"/>
              </p:cNvSpPr>
              <p:nvPr/>
            </p:nvSpPr>
            <p:spPr bwMode="auto">
              <a:xfrm>
                <a:off x="-4016375" y="2530475"/>
                <a:ext cx="53975" cy="52388"/>
              </a:xfrm>
              <a:custGeom>
                <a:avLst/>
                <a:gdLst>
                  <a:gd name="T0" fmla="*/ 12 w 25"/>
                  <a:gd name="T1" fmla="*/ 24 h 24"/>
                  <a:gd name="T2" fmla="*/ 6 w 25"/>
                  <a:gd name="T3" fmla="*/ 23 h 24"/>
                  <a:gd name="T4" fmla="*/ 3 w 25"/>
                  <a:gd name="T5" fmla="*/ 7 h 24"/>
                  <a:gd name="T6" fmla="*/ 13 w 25"/>
                  <a:gd name="T7" fmla="*/ 0 h 24"/>
                  <a:gd name="T8" fmla="*/ 19 w 25"/>
                  <a:gd name="T9" fmla="*/ 2 h 24"/>
                  <a:gd name="T10" fmla="*/ 19 w 25"/>
                  <a:gd name="T11" fmla="*/ 2 h 24"/>
                  <a:gd name="T12" fmla="*/ 24 w 25"/>
                  <a:gd name="T13" fmla="*/ 9 h 24"/>
                  <a:gd name="T14" fmla="*/ 22 w 25"/>
                  <a:gd name="T15" fmla="*/ 18 h 24"/>
                  <a:gd name="T16" fmla="*/ 12 w 25"/>
                  <a:gd name="T17" fmla="*/ 24 h 24"/>
                  <a:gd name="T18" fmla="*/ 13 w 25"/>
                  <a:gd name="T19" fmla="*/ 8 h 24"/>
                  <a:gd name="T20" fmla="*/ 10 w 25"/>
                  <a:gd name="T21" fmla="*/ 11 h 24"/>
                  <a:gd name="T22" fmla="*/ 11 w 25"/>
                  <a:gd name="T23" fmla="*/ 16 h 24"/>
                  <a:gd name="T24" fmla="*/ 11 w 25"/>
                  <a:gd name="T25" fmla="*/ 16 h 24"/>
                  <a:gd name="T26" fmla="*/ 16 w 25"/>
                  <a:gd name="T27" fmla="*/ 14 h 24"/>
                  <a:gd name="T28" fmla="*/ 16 w 25"/>
                  <a:gd name="T29" fmla="*/ 11 h 24"/>
                  <a:gd name="T30" fmla="*/ 15 w 25"/>
                  <a:gd name="T31" fmla="*/ 9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8" y="24"/>
                      <a:pt x="6" y="23"/>
                    </a:cubicBezTo>
                    <a:cubicBezTo>
                      <a:pt x="1" y="19"/>
                      <a:pt x="0" y="12"/>
                      <a:pt x="3" y="7"/>
                    </a:cubicBezTo>
                    <a:cubicBezTo>
                      <a:pt x="5" y="3"/>
                      <a:pt x="9" y="0"/>
                      <a:pt x="13" y="0"/>
                    </a:cubicBezTo>
                    <a:cubicBezTo>
                      <a:pt x="15" y="0"/>
                      <a:pt x="17" y="1"/>
                      <a:pt x="19" y="2"/>
                    </a:cubicBezTo>
                    <a:cubicBezTo>
                      <a:pt x="19" y="2"/>
                      <a:pt x="19" y="2"/>
                      <a:pt x="19" y="2"/>
                    </a:cubicBezTo>
                    <a:cubicBezTo>
                      <a:pt x="22" y="4"/>
                      <a:pt x="23" y="6"/>
                      <a:pt x="24" y="9"/>
                    </a:cubicBezTo>
                    <a:cubicBezTo>
                      <a:pt x="25" y="12"/>
                      <a:pt x="24" y="16"/>
                      <a:pt x="22" y="18"/>
                    </a:cubicBezTo>
                    <a:cubicBezTo>
                      <a:pt x="20" y="22"/>
                      <a:pt x="16" y="24"/>
                      <a:pt x="12" y="24"/>
                    </a:cubicBezTo>
                    <a:close/>
                    <a:moveTo>
                      <a:pt x="13" y="8"/>
                    </a:moveTo>
                    <a:cubicBezTo>
                      <a:pt x="12" y="8"/>
                      <a:pt x="11" y="9"/>
                      <a:pt x="10" y="11"/>
                    </a:cubicBezTo>
                    <a:cubicBezTo>
                      <a:pt x="9" y="13"/>
                      <a:pt x="9" y="15"/>
                      <a:pt x="11" y="16"/>
                    </a:cubicBezTo>
                    <a:cubicBezTo>
                      <a:pt x="11" y="16"/>
                      <a:pt x="11" y="16"/>
                      <a:pt x="11" y="16"/>
                    </a:cubicBezTo>
                    <a:cubicBezTo>
                      <a:pt x="12" y="17"/>
                      <a:pt x="14" y="16"/>
                      <a:pt x="16" y="14"/>
                    </a:cubicBezTo>
                    <a:cubicBezTo>
                      <a:pt x="16" y="13"/>
                      <a:pt x="16" y="12"/>
                      <a:pt x="16" y="11"/>
                    </a:cubicBezTo>
                    <a:cubicBezTo>
                      <a:pt x="16" y="10"/>
                      <a:pt x="16" y="9"/>
                      <a:pt x="15" y="9"/>
                    </a:cubicBezTo>
                    <a:cubicBezTo>
                      <a:pt x="14"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5" name="Freeform 602"/>
              <p:cNvSpPr>
                <a:spLocks noEditPoints="1"/>
              </p:cNvSpPr>
              <p:nvPr/>
            </p:nvSpPr>
            <p:spPr bwMode="auto">
              <a:xfrm>
                <a:off x="-3990975" y="2547938"/>
                <a:ext cx="53975" cy="52388"/>
              </a:xfrm>
              <a:custGeom>
                <a:avLst/>
                <a:gdLst>
                  <a:gd name="T0" fmla="*/ 12 w 25"/>
                  <a:gd name="T1" fmla="*/ 24 h 24"/>
                  <a:gd name="T2" fmla="*/ 6 w 25"/>
                  <a:gd name="T3" fmla="*/ 22 h 24"/>
                  <a:gd name="T4" fmla="*/ 4 w 25"/>
                  <a:gd name="T5" fmla="*/ 6 h 24"/>
                  <a:gd name="T6" fmla="*/ 14 w 25"/>
                  <a:gd name="T7" fmla="*/ 0 h 24"/>
                  <a:gd name="T8" fmla="*/ 20 w 25"/>
                  <a:gd name="T9" fmla="*/ 2 h 24"/>
                  <a:gd name="T10" fmla="*/ 20 w 25"/>
                  <a:gd name="T11" fmla="*/ 2 h 24"/>
                  <a:gd name="T12" fmla="*/ 25 w 25"/>
                  <a:gd name="T13" fmla="*/ 9 h 24"/>
                  <a:gd name="T14" fmla="*/ 22 w 25"/>
                  <a:gd name="T15" fmla="*/ 19 h 24"/>
                  <a:gd name="T16" fmla="*/ 12 w 25"/>
                  <a:gd name="T17" fmla="*/ 24 h 24"/>
                  <a:gd name="T18" fmla="*/ 14 w 25"/>
                  <a:gd name="T19" fmla="*/ 8 h 24"/>
                  <a:gd name="T20" fmla="*/ 10 w 25"/>
                  <a:gd name="T21" fmla="*/ 10 h 24"/>
                  <a:gd name="T22" fmla="*/ 11 w 25"/>
                  <a:gd name="T23" fmla="*/ 15 h 24"/>
                  <a:gd name="T24" fmla="*/ 11 w 25"/>
                  <a:gd name="T25" fmla="*/ 16 h 24"/>
                  <a:gd name="T26" fmla="*/ 16 w 25"/>
                  <a:gd name="T27" fmla="*/ 14 h 24"/>
                  <a:gd name="T28" fmla="*/ 17 w 25"/>
                  <a:gd name="T29" fmla="*/ 11 h 24"/>
                  <a:gd name="T30" fmla="*/ 15 w 25"/>
                  <a:gd name="T31" fmla="*/ 9 h 24"/>
                  <a:gd name="T32" fmla="*/ 14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10" y="24"/>
                      <a:pt x="8" y="23"/>
                      <a:pt x="6" y="22"/>
                    </a:cubicBezTo>
                    <a:cubicBezTo>
                      <a:pt x="1" y="19"/>
                      <a:pt x="0" y="12"/>
                      <a:pt x="4" y="6"/>
                    </a:cubicBezTo>
                    <a:cubicBezTo>
                      <a:pt x="6" y="2"/>
                      <a:pt x="10" y="0"/>
                      <a:pt x="14" y="0"/>
                    </a:cubicBezTo>
                    <a:cubicBezTo>
                      <a:pt x="16" y="0"/>
                      <a:pt x="18" y="1"/>
                      <a:pt x="20" y="2"/>
                    </a:cubicBezTo>
                    <a:cubicBezTo>
                      <a:pt x="20" y="2"/>
                      <a:pt x="20" y="2"/>
                      <a:pt x="20" y="2"/>
                    </a:cubicBezTo>
                    <a:cubicBezTo>
                      <a:pt x="22" y="4"/>
                      <a:pt x="24" y="6"/>
                      <a:pt x="25" y="9"/>
                    </a:cubicBezTo>
                    <a:cubicBezTo>
                      <a:pt x="25" y="13"/>
                      <a:pt x="24" y="16"/>
                      <a:pt x="22" y="19"/>
                    </a:cubicBezTo>
                    <a:cubicBezTo>
                      <a:pt x="20" y="22"/>
                      <a:pt x="16" y="24"/>
                      <a:pt x="12" y="24"/>
                    </a:cubicBezTo>
                    <a:close/>
                    <a:moveTo>
                      <a:pt x="14" y="8"/>
                    </a:moveTo>
                    <a:cubicBezTo>
                      <a:pt x="12" y="8"/>
                      <a:pt x="11" y="9"/>
                      <a:pt x="10" y="10"/>
                    </a:cubicBezTo>
                    <a:cubicBezTo>
                      <a:pt x="9" y="12"/>
                      <a:pt x="9" y="15"/>
                      <a:pt x="11" y="15"/>
                    </a:cubicBezTo>
                    <a:cubicBezTo>
                      <a:pt x="11" y="16"/>
                      <a:pt x="11" y="16"/>
                      <a:pt x="11" y="16"/>
                    </a:cubicBezTo>
                    <a:cubicBezTo>
                      <a:pt x="12" y="16"/>
                      <a:pt x="14" y="16"/>
                      <a:pt x="16" y="14"/>
                    </a:cubicBezTo>
                    <a:cubicBezTo>
                      <a:pt x="16" y="13"/>
                      <a:pt x="17" y="12"/>
                      <a:pt x="17" y="11"/>
                    </a:cubicBezTo>
                    <a:cubicBezTo>
                      <a:pt x="16" y="10"/>
                      <a:pt x="16" y="9"/>
                      <a:pt x="15"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6" name="Freeform 603"/>
              <p:cNvSpPr>
                <a:spLocks noEditPoints="1"/>
              </p:cNvSpPr>
              <p:nvPr/>
            </p:nvSpPr>
            <p:spPr bwMode="auto">
              <a:xfrm>
                <a:off x="-3963988" y="2566988"/>
                <a:ext cx="52388" cy="49213"/>
              </a:xfrm>
              <a:custGeom>
                <a:avLst/>
                <a:gdLst>
                  <a:gd name="T0" fmla="*/ 12 w 25"/>
                  <a:gd name="T1" fmla="*/ 23 h 23"/>
                  <a:gd name="T2" fmla="*/ 6 w 25"/>
                  <a:gd name="T3" fmla="*/ 21 h 23"/>
                  <a:gd name="T4" fmla="*/ 4 w 25"/>
                  <a:gd name="T5" fmla="*/ 5 h 23"/>
                  <a:gd name="T6" fmla="*/ 14 w 25"/>
                  <a:gd name="T7" fmla="*/ 0 h 23"/>
                  <a:gd name="T8" fmla="*/ 20 w 25"/>
                  <a:gd name="T9" fmla="*/ 2 h 23"/>
                  <a:gd name="T10" fmla="*/ 25 w 25"/>
                  <a:gd name="T11" fmla="*/ 9 h 23"/>
                  <a:gd name="T12" fmla="*/ 22 w 25"/>
                  <a:gd name="T13" fmla="*/ 19 h 23"/>
                  <a:gd name="T14" fmla="*/ 12 w 25"/>
                  <a:gd name="T15" fmla="*/ 23 h 23"/>
                  <a:gd name="T16" fmla="*/ 14 w 25"/>
                  <a:gd name="T17" fmla="*/ 8 h 23"/>
                  <a:gd name="T18" fmla="*/ 10 w 25"/>
                  <a:gd name="T19" fmla="*/ 10 h 23"/>
                  <a:gd name="T20" fmla="*/ 10 w 25"/>
                  <a:gd name="T21" fmla="*/ 15 h 23"/>
                  <a:gd name="T22" fmla="*/ 16 w 25"/>
                  <a:gd name="T23" fmla="*/ 14 h 23"/>
                  <a:gd name="T24" fmla="*/ 16 w 25"/>
                  <a:gd name="T25" fmla="*/ 10 h 23"/>
                  <a:gd name="T26" fmla="*/ 15 w 25"/>
                  <a:gd name="T27" fmla="*/ 8 h 23"/>
                  <a:gd name="T28" fmla="*/ 14 w 25"/>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3">
                    <a:moveTo>
                      <a:pt x="12" y="23"/>
                    </a:moveTo>
                    <a:cubicBezTo>
                      <a:pt x="10" y="23"/>
                      <a:pt x="8" y="23"/>
                      <a:pt x="6" y="21"/>
                    </a:cubicBezTo>
                    <a:cubicBezTo>
                      <a:pt x="1" y="18"/>
                      <a:pt x="0" y="10"/>
                      <a:pt x="4" y="5"/>
                    </a:cubicBezTo>
                    <a:cubicBezTo>
                      <a:pt x="6" y="2"/>
                      <a:pt x="10" y="0"/>
                      <a:pt x="14" y="0"/>
                    </a:cubicBezTo>
                    <a:cubicBezTo>
                      <a:pt x="16" y="0"/>
                      <a:pt x="18" y="0"/>
                      <a:pt x="20" y="2"/>
                    </a:cubicBezTo>
                    <a:cubicBezTo>
                      <a:pt x="23" y="4"/>
                      <a:pt x="24" y="6"/>
                      <a:pt x="25" y="9"/>
                    </a:cubicBezTo>
                    <a:cubicBezTo>
                      <a:pt x="25" y="13"/>
                      <a:pt x="24" y="16"/>
                      <a:pt x="22" y="19"/>
                    </a:cubicBezTo>
                    <a:cubicBezTo>
                      <a:pt x="20" y="22"/>
                      <a:pt x="16" y="23"/>
                      <a:pt x="12" y="23"/>
                    </a:cubicBezTo>
                    <a:close/>
                    <a:moveTo>
                      <a:pt x="14" y="8"/>
                    </a:moveTo>
                    <a:cubicBezTo>
                      <a:pt x="12" y="8"/>
                      <a:pt x="11" y="8"/>
                      <a:pt x="10" y="10"/>
                    </a:cubicBezTo>
                    <a:cubicBezTo>
                      <a:pt x="9" y="11"/>
                      <a:pt x="9" y="14"/>
                      <a:pt x="10" y="15"/>
                    </a:cubicBezTo>
                    <a:cubicBezTo>
                      <a:pt x="12" y="16"/>
                      <a:pt x="14" y="15"/>
                      <a:pt x="16" y="14"/>
                    </a:cubicBezTo>
                    <a:cubicBezTo>
                      <a:pt x="16" y="13"/>
                      <a:pt x="17" y="11"/>
                      <a:pt x="16" y="10"/>
                    </a:cubicBezTo>
                    <a:cubicBezTo>
                      <a:pt x="16" y="10"/>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7" name="Freeform 604"/>
              <p:cNvSpPr>
                <a:spLocks noEditPoints="1"/>
              </p:cNvSpPr>
              <p:nvPr/>
            </p:nvSpPr>
            <p:spPr bwMode="auto">
              <a:xfrm>
                <a:off x="-4078288" y="2460625"/>
                <a:ext cx="55563" cy="50800"/>
              </a:xfrm>
              <a:custGeom>
                <a:avLst/>
                <a:gdLst>
                  <a:gd name="T0" fmla="*/ 13 w 26"/>
                  <a:gd name="T1" fmla="*/ 24 h 24"/>
                  <a:gd name="T2" fmla="*/ 9 w 26"/>
                  <a:gd name="T3" fmla="*/ 23 h 24"/>
                  <a:gd name="T4" fmla="*/ 3 w 26"/>
                  <a:gd name="T5" fmla="*/ 8 h 24"/>
                  <a:gd name="T6" fmla="*/ 14 w 26"/>
                  <a:gd name="T7" fmla="*/ 0 h 24"/>
                  <a:gd name="T8" fmla="*/ 19 w 26"/>
                  <a:gd name="T9" fmla="*/ 1 h 24"/>
                  <a:gd name="T10" fmla="*/ 25 w 26"/>
                  <a:gd name="T11" fmla="*/ 8 h 24"/>
                  <a:gd name="T12" fmla="*/ 24 w 26"/>
                  <a:gd name="T13" fmla="*/ 17 h 24"/>
                  <a:gd name="T14" fmla="*/ 13 w 26"/>
                  <a:gd name="T15" fmla="*/ 24 h 24"/>
                  <a:gd name="T16" fmla="*/ 14 w 26"/>
                  <a:gd name="T17" fmla="*/ 8 h 24"/>
                  <a:gd name="T18" fmla="*/ 10 w 26"/>
                  <a:gd name="T19" fmla="*/ 11 h 24"/>
                  <a:gd name="T20" fmla="*/ 12 w 26"/>
                  <a:gd name="T21" fmla="*/ 16 h 24"/>
                  <a:gd name="T22" fmla="*/ 17 w 26"/>
                  <a:gd name="T23" fmla="*/ 14 h 24"/>
                  <a:gd name="T24" fmla="*/ 17 w 26"/>
                  <a:gd name="T25" fmla="*/ 11 h 24"/>
                  <a:gd name="T26" fmla="*/ 15 w 26"/>
                  <a:gd name="T27" fmla="*/ 9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2" y="24"/>
                      <a:pt x="10" y="24"/>
                      <a:pt x="9" y="23"/>
                    </a:cubicBezTo>
                    <a:cubicBezTo>
                      <a:pt x="3" y="21"/>
                      <a:pt x="0" y="14"/>
                      <a:pt x="3" y="8"/>
                    </a:cubicBezTo>
                    <a:cubicBezTo>
                      <a:pt x="5" y="3"/>
                      <a:pt x="9" y="0"/>
                      <a:pt x="14" y="0"/>
                    </a:cubicBezTo>
                    <a:cubicBezTo>
                      <a:pt x="16" y="0"/>
                      <a:pt x="17" y="0"/>
                      <a:pt x="19" y="1"/>
                    </a:cubicBezTo>
                    <a:cubicBezTo>
                      <a:pt x="22" y="2"/>
                      <a:pt x="24" y="5"/>
                      <a:pt x="25" y="8"/>
                    </a:cubicBezTo>
                    <a:cubicBezTo>
                      <a:pt x="26" y="11"/>
                      <a:pt x="26" y="14"/>
                      <a:pt x="24" y="17"/>
                    </a:cubicBezTo>
                    <a:cubicBezTo>
                      <a:pt x="22" y="21"/>
                      <a:pt x="18" y="24"/>
                      <a:pt x="13" y="24"/>
                    </a:cubicBezTo>
                    <a:close/>
                    <a:moveTo>
                      <a:pt x="14" y="8"/>
                    </a:moveTo>
                    <a:cubicBezTo>
                      <a:pt x="12" y="8"/>
                      <a:pt x="11" y="9"/>
                      <a:pt x="10" y="11"/>
                    </a:cubicBezTo>
                    <a:cubicBezTo>
                      <a:pt x="10" y="13"/>
                      <a:pt x="10" y="15"/>
                      <a:pt x="12" y="16"/>
                    </a:cubicBezTo>
                    <a:cubicBezTo>
                      <a:pt x="14" y="17"/>
                      <a:pt x="16" y="16"/>
                      <a:pt x="17" y="14"/>
                    </a:cubicBezTo>
                    <a:cubicBezTo>
                      <a:pt x="18" y="13"/>
                      <a:pt x="18" y="12"/>
                      <a:pt x="17" y="11"/>
                    </a:cubicBezTo>
                    <a:cubicBezTo>
                      <a:pt x="17" y="10"/>
                      <a:pt x="16" y="9"/>
                      <a:pt x="15"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8" name="Freeform 605"/>
              <p:cNvSpPr>
                <a:spLocks noEditPoints="1"/>
              </p:cNvSpPr>
              <p:nvPr/>
            </p:nvSpPr>
            <p:spPr bwMode="auto">
              <a:xfrm>
                <a:off x="-4048125" y="2474913"/>
                <a:ext cx="55563" cy="52388"/>
              </a:xfrm>
              <a:custGeom>
                <a:avLst/>
                <a:gdLst>
                  <a:gd name="T0" fmla="*/ 13 w 26"/>
                  <a:gd name="T1" fmla="*/ 24 h 24"/>
                  <a:gd name="T2" fmla="*/ 8 w 26"/>
                  <a:gd name="T3" fmla="*/ 23 h 24"/>
                  <a:gd name="T4" fmla="*/ 3 w 26"/>
                  <a:gd name="T5" fmla="*/ 7 h 24"/>
                  <a:gd name="T6" fmla="*/ 14 w 26"/>
                  <a:gd name="T7" fmla="*/ 0 h 24"/>
                  <a:gd name="T8" fmla="*/ 19 w 26"/>
                  <a:gd name="T9" fmla="*/ 1 h 24"/>
                  <a:gd name="T10" fmla="*/ 25 w 26"/>
                  <a:gd name="T11" fmla="*/ 8 h 24"/>
                  <a:gd name="T12" fmla="*/ 24 w 26"/>
                  <a:gd name="T13" fmla="*/ 17 h 24"/>
                  <a:gd name="T14" fmla="*/ 13 w 26"/>
                  <a:gd name="T15" fmla="*/ 24 h 24"/>
                  <a:gd name="T16" fmla="*/ 14 w 26"/>
                  <a:gd name="T17" fmla="*/ 8 h 24"/>
                  <a:gd name="T18" fmla="*/ 10 w 26"/>
                  <a:gd name="T19" fmla="*/ 10 h 24"/>
                  <a:gd name="T20" fmla="*/ 12 w 26"/>
                  <a:gd name="T21" fmla="*/ 15 h 24"/>
                  <a:gd name="T22" fmla="*/ 17 w 26"/>
                  <a:gd name="T23" fmla="*/ 13 h 24"/>
                  <a:gd name="T24" fmla="*/ 17 w 26"/>
                  <a:gd name="T25" fmla="*/ 10 h 24"/>
                  <a:gd name="T26" fmla="*/ 15 w 26"/>
                  <a:gd name="T27" fmla="*/ 8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11" y="24"/>
                      <a:pt x="10" y="23"/>
                      <a:pt x="8" y="23"/>
                    </a:cubicBezTo>
                    <a:cubicBezTo>
                      <a:pt x="2" y="20"/>
                      <a:pt x="0" y="13"/>
                      <a:pt x="3" y="7"/>
                    </a:cubicBezTo>
                    <a:cubicBezTo>
                      <a:pt x="5" y="2"/>
                      <a:pt x="9" y="0"/>
                      <a:pt x="14" y="0"/>
                    </a:cubicBezTo>
                    <a:cubicBezTo>
                      <a:pt x="16" y="0"/>
                      <a:pt x="17" y="0"/>
                      <a:pt x="19" y="1"/>
                    </a:cubicBezTo>
                    <a:cubicBezTo>
                      <a:pt x="22" y="2"/>
                      <a:pt x="24" y="5"/>
                      <a:pt x="25" y="8"/>
                    </a:cubicBezTo>
                    <a:cubicBezTo>
                      <a:pt x="26" y="11"/>
                      <a:pt x="26" y="14"/>
                      <a:pt x="24" y="17"/>
                    </a:cubicBezTo>
                    <a:cubicBezTo>
                      <a:pt x="22" y="21"/>
                      <a:pt x="18" y="24"/>
                      <a:pt x="13" y="24"/>
                    </a:cubicBezTo>
                    <a:close/>
                    <a:moveTo>
                      <a:pt x="14" y="8"/>
                    </a:moveTo>
                    <a:cubicBezTo>
                      <a:pt x="12" y="8"/>
                      <a:pt x="11" y="9"/>
                      <a:pt x="10" y="10"/>
                    </a:cubicBezTo>
                    <a:cubicBezTo>
                      <a:pt x="9" y="12"/>
                      <a:pt x="10" y="15"/>
                      <a:pt x="12" y="15"/>
                    </a:cubicBezTo>
                    <a:cubicBezTo>
                      <a:pt x="13" y="16"/>
                      <a:pt x="16" y="15"/>
                      <a:pt x="17" y="13"/>
                    </a:cubicBezTo>
                    <a:cubicBezTo>
                      <a:pt x="17" y="12"/>
                      <a:pt x="17" y="11"/>
                      <a:pt x="17" y="10"/>
                    </a:cubicBezTo>
                    <a:cubicBezTo>
                      <a:pt x="17" y="9"/>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9" name="Freeform 606"/>
              <p:cNvSpPr>
                <a:spLocks noEditPoints="1"/>
              </p:cNvSpPr>
              <p:nvPr/>
            </p:nvSpPr>
            <p:spPr bwMode="auto">
              <a:xfrm>
                <a:off x="-4016375" y="2490788"/>
                <a:ext cx="52388" cy="50800"/>
              </a:xfrm>
              <a:custGeom>
                <a:avLst/>
                <a:gdLst>
                  <a:gd name="T0" fmla="*/ 12 w 24"/>
                  <a:gd name="T1" fmla="*/ 24 h 24"/>
                  <a:gd name="T2" fmla="*/ 6 w 24"/>
                  <a:gd name="T3" fmla="*/ 23 h 24"/>
                  <a:gd name="T4" fmla="*/ 1 w 24"/>
                  <a:gd name="T5" fmla="*/ 15 h 24"/>
                  <a:gd name="T6" fmla="*/ 2 w 24"/>
                  <a:gd name="T7" fmla="*/ 6 h 24"/>
                  <a:gd name="T8" fmla="*/ 9 w 24"/>
                  <a:gd name="T9" fmla="*/ 0 h 24"/>
                  <a:gd name="T10" fmla="*/ 18 w 24"/>
                  <a:gd name="T11" fmla="*/ 2 h 24"/>
                  <a:gd name="T12" fmla="*/ 24 w 24"/>
                  <a:gd name="T13" fmla="*/ 9 h 24"/>
                  <a:gd name="T14" fmla="*/ 22 w 24"/>
                  <a:gd name="T15" fmla="*/ 18 h 24"/>
                  <a:gd name="T16" fmla="*/ 12 w 24"/>
                  <a:gd name="T17" fmla="*/ 24 h 24"/>
                  <a:gd name="T18" fmla="*/ 12 w 24"/>
                  <a:gd name="T19" fmla="*/ 8 h 24"/>
                  <a:gd name="T20" fmla="*/ 11 w 24"/>
                  <a:gd name="T21" fmla="*/ 8 h 24"/>
                  <a:gd name="T22" fmla="*/ 9 w 24"/>
                  <a:gd name="T23" fmla="*/ 10 h 24"/>
                  <a:gd name="T24" fmla="*/ 9 w 24"/>
                  <a:gd name="T25" fmla="*/ 13 h 24"/>
                  <a:gd name="T26" fmla="*/ 10 w 24"/>
                  <a:gd name="T27" fmla="*/ 16 h 24"/>
                  <a:gd name="T28" fmla="*/ 15 w 24"/>
                  <a:gd name="T29" fmla="*/ 14 h 24"/>
                  <a:gd name="T30" fmla="*/ 16 w 24"/>
                  <a:gd name="T31" fmla="*/ 11 h 24"/>
                  <a:gd name="T32" fmla="*/ 14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10" y="24"/>
                      <a:pt x="8" y="24"/>
                      <a:pt x="6" y="23"/>
                    </a:cubicBezTo>
                    <a:cubicBezTo>
                      <a:pt x="3" y="21"/>
                      <a:pt x="1" y="19"/>
                      <a:pt x="1" y="15"/>
                    </a:cubicBezTo>
                    <a:cubicBezTo>
                      <a:pt x="0" y="12"/>
                      <a:pt x="0" y="9"/>
                      <a:pt x="2" y="6"/>
                    </a:cubicBezTo>
                    <a:cubicBezTo>
                      <a:pt x="3" y="4"/>
                      <a:pt x="6" y="1"/>
                      <a:pt x="9" y="0"/>
                    </a:cubicBezTo>
                    <a:cubicBezTo>
                      <a:pt x="12" y="0"/>
                      <a:pt x="15" y="0"/>
                      <a:pt x="18" y="2"/>
                    </a:cubicBezTo>
                    <a:cubicBezTo>
                      <a:pt x="21" y="3"/>
                      <a:pt x="23" y="6"/>
                      <a:pt x="24" y="9"/>
                    </a:cubicBezTo>
                    <a:cubicBezTo>
                      <a:pt x="24" y="12"/>
                      <a:pt x="24" y="15"/>
                      <a:pt x="22" y="18"/>
                    </a:cubicBezTo>
                    <a:cubicBezTo>
                      <a:pt x="20" y="22"/>
                      <a:pt x="16" y="24"/>
                      <a:pt x="12" y="24"/>
                    </a:cubicBezTo>
                    <a:close/>
                    <a:moveTo>
                      <a:pt x="12" y="8"/>
                    </a:moveTo>
                    <a:cubicBezTo>
                      <a:pt x="11" y="8"/>
                      <a:pt x="11" y="8"/>
                      <a:pt x="11" y="8"/>
                    </a:cubicBezTo>
                    <a:cubicBezTo>
                      <a:pt x="10" y="9"/>
                      <a:pt x="9" y="9"/>
                      <a:pt x="9" y="10"/>
                    </a:cubicBezTo>
                    <a:cubicBezTo>
                      <a:pt x="8" y="12"/>
                      <a:pt x="8" y="13"/>
                      <a:pt x="9" y="13"/>
                    </a:cubicBezTo>
                    <a:cubicBezTo>
                      <a:pt x="9" y="14"/>
                      <a:pt x="9" y="15"/>
                      <a:pt x="10" y="16"/>
                    </a:cubicBezTo>
                    <a:cubicBezTo>
                      <a:pt x="12" y="17"/>
                      <a:pt x="14" y="16"/>
                      <a:pt x="15" y="14"/>
                    </a:cubicBezTo>
                    <a:cubicBezTo>
                      <a:pt x="16" y="13"/>
                      <a:pt x="16" y="12"/>
                      <a:pt x="16" y="11"/>
                    </a:cubicBezTo>
                    <a:cubicBezTo>
                      <a:pt x="15" y="10"/>
                      <a:pt x="15" y="9"/>
                      <a:pt x="14"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0" name="Freeform 608"/>
              <p:cNvSpPr>
                <a:spLocks noEditPoints="1"/>
              </p:cNvSpPr>
              <p:nvPr/>
            </p:nvSpPr>
            <p:spPr bwMode="auto">
              <a:xfrm>
                <a:off x="-3987800" y="2505076"/>
                <a:ext cx="52388" cy="53975"/>
              </a:xfrm>
              <a:custGeom>
                <a:avLst/>
                <a:gdLst>
                  <a:gd name="T0" fmla="*/ 12 w 25"/>
                  <a:gd name="T1" fmla="*/ 25 h 25"/>
                  <a:gd name="T2" fmla="*/ 6 w 25"/>
                  <a:gd name="T3" fmla="*/ 23 h 25"/>
                  <a:gd name="T4" fmla="*/ 1 w 25"/>
                  <a:gd name="T5" fmla="*/ 16 h 25"/>
                  <a:gd name="T6" fmla="*/ 2 w 25"/>
                  <a:gd name="T7" fmla="*/ 7 h 25"/>
                  <a:gd name="T8" fmla="*/ 10 w 25"/>
                  <a:gd name="T9" fmla="*/ 1 h 25"/>
                  <a:gd name="T10" fmla="*/ 19 w 25"/>
                  <a:gd name="T11" fmla="*/ 3 h 25"/>
                  <a:gd name="T12" fmla="*/ 24 w 25"/>
                  <a:gd name="T13" fmla="*/ 10 h 25"/>
                  <a:gd name="T14" fmla="*/ 22 w 25"/>
                  <a:gd name="T15" fmla="*/ 19 h 25"/>
                  <a:gd name="T16" fmla="*/ 12 w 25"/>
                  <a:gd name="T17" fmla="*/ 25 h 25"/>
                  <a:gd name="T18" fmla="*/ 12 w 25"/>
                  <a:gd name="T19" fmla="*/ 9 h 25"/>
                  <a:gd name="T20" fmla="*/ 12 w 25"/>
                  <a:gd name="T21" fmla="*/ 9 h 25"/>
                  <a:gd name="T22" fmla="*/ 9 w 25"/>
                  <a:gd name="T23" fmla="*/ 11 h 25"/>
                  <a:gd name="T24" fmla="*/ 9 w 25"/>
                  <a:gd name="T25" fmla="*/ 14 h 25"/>
                  <a:gd name="T26" fmla="*/ 10 w 25"/>
                  <a:gd name="T27" fmla="*/ 16 h 25"/>
                  <a:gd name="T28" fmla="*/ 15 w 25"/>
                  <a:gd name="T29" fmla="*/ 15 h 25"/>
                  <a:gd name="T30" fmla="*/ 16 w 25"/>
                  <a:gd name="T31" fmla="*/ 12 h 25"/>
                  <a:gd name="T32" fmla="*/ 14 w 25"/>
                  <a:gd name="T33" fmla="*/ 10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10" y="25"/>
                      <a:pt x="8" y="24"/>
                      <a:pt x="6" y="23"/>
                    </a:cubicBezTo>
                    <a:cubicBezTo>
                      <a:pt x="3" y="22"/>
                      <a:pt x="1" y="19"/>
                      <a:pt x="1" y="16"/>
                    </a:cubicBezTo>
                    <a:cubicBezTo>
                      <a:pt x="0" y="13"/>
                      <a:pt x="1" y="10"/>
                      <a:pt x="2" y="7"/>
                    </a:cubicBezTo>
                    <a:cubicBezTo>
                      <a:pt x="4" y="4"/>
                      <a:pt x="6" y="2"/>
                      <a:pt x="10" y="1"/>
                    </a:cubicBezTo>
                    <a:cubicBezTo>
                      <a:pt x="13" y="0"/>
                      <a:pt x="16" y="1"/>
                      <a:pt x="19" y="3"/>
                    </a:cubicBezTo>
                    <a:cubicBezTo>
                      <a:pt x="21" y="4"/>
                      <a:pt x="23" y="7"/>
                      <a:pt x="24" y="10"/>
                    </a:cubicBezTo>
                    <a:cubicBezTo>
                      <a:pt x="25" y="13"/>
                      <a:pt x="24" y="17"/>
                      <a:pt x="22" y="19"/>
                    </a:cubicBezTo>
                    <a:cubicBezTo>
                      <a:pt x="20" y="23"/>
                      <a:pt x="16" y="25"/>
                      <a:pt x="12" y="25"/>
                    </a:cubicBezTo>
                    <a:close/>
                    <a:moveTo>
                      <a:pt x="12" y="9"/>
                    </a:moveTo>
                    <a:cubicBezTo>
                      <a:pt x="12" y="9"/>
                      <a:pt x="12" y="9"/>
                      <a:pt x="12" y="9"/>
                    </a:cubicBezTo>
                    <a:cubicBezTo>
                      <a:pt x="11" y="9"/>
                      <a:pt x="10" y="10"/>
                      <a:pt x="9" y="11"/>
                    </a:cubicBezTo>
                    <a:cubicBezTo>
                      <a:pt x="9" y="12"/>
                      <a:pt x="8" y="13"/>
                      <a:pt x="9" y="14"/>
                    </a:cubicBezTo>
                    <a:cubicBezTo>
                      <a:pt x="9" y="15"/>
                      <a:pt x="9" y="16"/>
                      <a:pt x="10" y="16"/>
                    </a:cubicBezTo>
                    <a:cubicBezTo>
                      <a:pt x="12" y="17"/>
                      <a:pt x="14" y="17"/>
                      <a:pt x="15" y="15"/>
                    </a:cubicBezTo>
                    <a:cubicBezTo>
                      <a:pt x="16" y="14"/>
                      <a:pt x="16" y="13"/>
                      <a:pt x="16" y="12"/>
                    </a:cubicBezTo>
                    <a:cubicBezTo>
                      <a:pt x="16" y="11"/>
                      <a:pt x="15" y="10"/>
                      <a:pt x="14"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1" name="Freeform 609"/>
              <p:cNvSpPr>
                <a:spLocks noEditPoints="1"/>
              </p:cNvSpPr>
              <p:nvPr/>
            </p:nvSpPr>
            <p:spPr bwMode="auto">
              <a:xfrm>
                <a:off x="-3960812" y="2524126"/>
                <a:ext cx="52388" cy="52388"/>
              </a:xfrm>
              <a:custGeom>
                <a:avLst/>
                <a:gdLst>
                  <a:gd name="T0" fmla="*/ 12 w 24"/>
                  <a:gd name="T1" fmla="*/ 24 h 24"/>
                  <a:gd name="T2" fmla="*/ 5 w 24"/>
                  <a:gd name="T3" fmla="*/ 22 h 24"/>
                  <a:gd name="T4" fmla="*/ 0 w 24"/>
                  <a:gd name="T5" fmla="*/ 15 h 24"/>
                  <a:gd name="T6" fmla="*/ 2 w 24"/>
                  <a:gd name="T7" fmla="*/ 6 h 24"/>
                  <a:gd name="T8" fmla="*/ 10 w 24"/>
                  <a:gd name="T9" fmla="*/ 1 h 24"/>
                  <a:gd name="T10" fmla="*/ 19 w 24"/>
                  <a:gd name="T11" fmla="*/ 2 h 24"/>
                  <a:gd name="T12" fmla="*/ 24 w 24"/>
                  <a:gd name="T13" fmla="*/ 10 h 24"/>
                  <a:gd name="T14" fmla="*/ 22 w 24"/>
                  <a:gd name="T15" fmla="*/ 19 h 24"/>
                  <a:gd name="T16" fmla="*/ 12 w 24"/>
                  <a:gd name="T17" fmla="*/ 24 h 24"/>
                  <a:gd name="T18" fmla="*/ 12 w 24"/>
                  <a:gd name="T19" fmla="*/ 8 h 24"/>
                  <a:gd name="T20" fmla="*/ 12 w 24"/>
                  <a:gd name="T21" fmla="*/ 8 h 24"/>
                  <a:gd name="T22" fmla="*/ 9 w 24"/>
                  <a:gd name="T23" fmla="*/ 10 h 24"/>
                  <a:gd name="T24" fmla="*/ 8 w 24"/>
                  <a:gd name="T25" fmla="*/ 13 h 24"/>
                  <a:gd name="T26" fmla="*/ 10 w 24"/>
                  <a:gd name="T27" fmla="*/ 16 h 24"/>
                  <a:gd name="T28" fmla="*/ 15 w 24"/>
                  <a:gd name="T29" fmla="*/ 14 h 24"/>
                  <a:gd name="T30" fmla="*/ 16 w 24"/>
                  <a:gd name="T31" fmla="*/ 11 h 24"/>
                  <a:gd name="T32" fmla="*/ 14 w 24"/>
                  <a:gd name="T33" fmla="*/ 9 h 24"/>
                  <a:gd name="T34" fmla="*/ 12 w 24"/>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 h="24">
                    <a:moveTo>
                      <a:pt x="12" y="24"/>
                    </a:moveTo>
                    <a:cubicBezTo>
                      <a:pt x="9" y="24"/>
                      <a:pt x="7" y="24"/>
                      <a:pt x="5" y="22"/>
                    </a:cubicBezTo>
                    <a:cubicBezTo>
                      <a:pt x="3" y="21"/>
                      <a:pt x="1" y="18"/>
                      <a:pt x="0" y="15"/>
                    </a:cubicBezTo>
                    <a:cubicBezTo>
                      <a:pt x="0" y="12"/>
                      <a:pt x="1" y="9"/>
                      <a:pt x="2" y="6"/>
                    </a:cubicBezTo>
                    <a:cubicBezTo>
                      <a:pt x="4" y="3"/>
                      <a:pt x="7" y="1"/>
                      <a:pt x="10" y="1"/>
                    </a:cubicBezTo>
                    <a:cubicBezTo>
                      <a:pt x="13" y="0"/>
                      <a:pt x="16" y="1"/>
                      <a:pt x="19" y="2"/>
                    </a:cubicBezTo>
                    <a:cubicBezTo>
                      <a:pt x="22" y="4"/>
                      <a:pt x="23" y="7"/>
                      <a:pt x="24" y="10"/>
                    </a:cubicBezTo>
                    <a:cubicBezTo>
                      <a:pt x="24" y="13"/>
                      <a:pt x="23" y="17"/>
                      <a:pt x="22" y="19"/>
                    </a:cubicBezTo>
                    <a:cubicBezTo>
                      <a:pt x="19" y="22"/>
                      <a:pt x="15" y="24"/>
                      <a:pt x="12" y="24"/>
                    </a:cubicBezTo>
                    <a:close/>
                    <a:moveTo>
                      <a:pt x="12" y="8"/>
                    </a:moveTo>
                    <a:cubicBezTo>
                      <a:pt x="12" y="8"/>
                      <a:pt x="12" y="8"/>
                      <a:pt x="12" y="8"/>
                    </a:cubicBezTo>
                    <a:cubicBezTo>
                      <a:pt x="11" y="9"/>
                      <a:pt x="10" y="9"/>
                      <a:pt x="9" y="10"/>
                    </a:cubicBezTo>
                    <a:cubicBezTo>
                      <a:pt x="8" y="11"/>
                      <a:pt x="8" y="12"/>
                      <a:pt x="8" y="13"/>
                    </a:cubicBezTo>
                    <a:cubicBezTo>
                      <a:pt x="9" y="14"/>
                      <a:pt x="9" y="15"/>
                      <a:pt x="10" y="16"/>
                    </a:cubicBezTo>
                    <a:cubicBezTo>
                      <a:pt x="11" y="17"/>
                      <a:pt x="14" y="16"/>
                      <a:pt x="15" y="14"/>
                    </a:cubicBezTo>
                    <a:cubicBezTo>
                      <a:pt x="16" y="14"/>
                      <a:pt x="16" y="12"/>
                      <a:pt x="16" y="11"/>
                    </a:cubicBezTo>
                    <a:cubicBezTo>
                      <a:pt x="16" y="10"/>
                      <a:pt x="15" y="10"/>
                      <a:pt x="14"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2" name="Freeform 610"/>
              <p:cNvSpPr>
                <a:spLocks noEditPoints="1"/>
              </p:cNvSpPr>
              <p:nvPr/>
            </p:nvSpPr>
            <p:spPr bwMode="auto">
              <a:xfrm>
                <a:off x="-4048125" y="2436813"/>
                <a:ext cx="55563" cy="50800"/>
              </a:xfrm>
              <a:custGeom>
                <a:avLst/>
                <a:gdLst>
                  <a:gd name="T0" fmla="*/ 14 w 26"/>
                  <a:gd name="T1" fmla="*/ 24 h 24"/>
                  <a:gd name="T2" fmla="*/ 8 w 26"/>
                  <a:gd name="T3" fmla="*/ 23 h 24"/>
                  <a:gd name="T4" fmla="*/ 3 w 26"/>
                  <a:gd name="T5" fmla="*/ 7 h 24"/>
                  <a:gd name="T6" fmla="*/ 14 w 26"/>
                  <a:gd name="T7" fmla="*/ 0 h 24"/>
                  <a:gd name="T8" fmla="*/ 19 w 26"/>
                  <a:gd name="T9" fmla="*/ 1 h 24"/>
                  <a:gd name="T10" fmla="*/ 25 w 26"/>
                  <a:gd name="T11" fmla="*/ 8 h 24"/>
                  <a:gd name="T12" fmla="*/ 24 w 26"/>
                  <a:gd name="T13" fmla="*/ 17 h 24"/>
                  <a:gd name="T14" fmla="*/ 14 w 26"/>
                  <a:gd name="T15" fmla="*/ 24 h 24"/>
                  <a:gd name="T16" fmla="*/ 14 w 26"/>
                  <a:gd name="T17" fmla="*/ 8 h 24"/>
                  <a:gd name="T18" fmla="*/ 10 w 26"/>
                  <a:gd name="T19" fmla="*/ 10 h 24"/>
                  <a:gd name="T20" fmla="*/ 12 w 26"/>
                  <a:gd name="T21" fmla="*/ 15 h 24"/>
                  <a:gd name="T22" fmla="*/ 14 w 26"/>
                  <a:gd name="T23" fmla="*/ 16 h 24"/>
                  <a:gd name="T24" fmla="*/ 17 w 26"/>
                  <a:gd name="T25" fmla="*/ 14 h 24"/>
                  <a:gd name="T26" fmla="*/ 18 w 26"/>
                  <a:gd name="T27" fmla="*/ 10 h 24"/>
                  <a:gd name="T28" fmla="*/ 15 w 26"/>
                  <a:gd name="T29" fmla="*/ 8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4" y="24"/>
                    </a:moveTo>
                    <a:cubicBezTo>
                      <a:pt x="12" y="24"/>
                      <a:pt x="10" y="24"/>
                      <a:pt x="8" y="23"/>
                    </a:cubicBezTo>
                    <a:cubicBezTo>
                      <a:pt x="3" y="20"/>
                      <a:pt x="0" y="13"/>
                      <a:pt x="3" y="7"/>
                    </a:cubicBezTo>
                    <a:cubicBezTo>
                      <a:pt x="5" y="2"/>
                      <a:pt x="9" y="0"/>
                      <a:pt x="14" y="0"/>
                    </a:cubicBezTo>
                    <a:cubicBezTo>
                      <a:pt x="16" y="0"/>
                      <a:pt x="17" y="0"/>
                      <a:pt x="19" y="1"/>
                    </a:cubicBezTo>
                    <a:cubicBezTo>
                      <a:pt x="22" y="2"/>
                      <a:pt x="24" y="5"/>
                      <a:pt x="25" y="8"/>
                    </a:cubicBezTo>
                    <a:cubicBezTo>
                      <a:pt x="26" y="11"/>
                      <a:pt x="26" y="14"/>
                      <a:pt x="24" y="17"/>
                    </a:cubicBezTo>
                    <a:cubicBezTo>
                      <a:pt x="22" y="21"/>
                      <a:pt x="18" y="24"/>
                      <a:pt x="14" y="24"/>
                    </a:cubicBezTo>
                    <a:close/>
                    <a:moveTo>
                      <a:pt x="14" y="8"/>
                    </a:moveTo>
                    <a:cubicBezTo>
                      <a:pt x="12" y="8"/>
                      <a:pt x="11" y="9"/>
                      <a:pt x="10" y="10"/>
                    </a:cubicBezTo>
                    <a:cubicBezTo>
                      <a:pt x="9" y="12"/>
                      <a:pt x="10" y="15"/>
                      <a:pt x="12" y="15"/>
                    </a:cubicBezTo>
                    <a:cubicBezTo>
                      <a:pt x="13" y="16"/>
                      <a:pt x="13" y="16"/>
                      <a:pt x="14" y="16"/>
                    </a:cubicBezTo>
                    <a:cubicBezTo>
                      <a:pt x="15" y="16"/>
                      <a:pt x="17" y="15"/>
                      <a:pt x="17" y="14"/>
                    </a:cubicBezTo>
                    <a:cubicBezTo>
                      <a:pt x="18" y="13"/>
                      <a:pt x="18" y="12"/>
                      <a:pt x="18" y="10"/>
                    </a:cubicBezTo>
                    <a:cubicBezTo>
                      <a:pt x="17" y="9"/>
                      <a:pt x="16" y="9"/>
                      <a:pt x="15" y="8"/>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3" name="Freeform 611"/>
              <p:cNvSpPr>
                <a:spLocks noEditPoints="1"/>
              </p:cNvSpPr>
              <p:nvPr/>
            </p:nvSpPr>
            <p:spPr bwMode="auto">
              <a:xfrm>
                <a:off x="-4017962" y="2451101"/>
                <a:ext cx="57150" cy="52388"/>
              </a:xfrm>
              <a:custGeom>
                <a:avLst/>
                <a:gdLst>
                  <a:gd name="T0" fmla="*/ 14 w 27"/>
                  <a:gd name="T1" fmla="*/ 24 h 24"/>
                  <a:gd name="T2" fmla="*/ 8 w 27"/>
                  <a:gd name="T3" fmla="*/ 23 h 24"/>
                  <a:gd name="T4" fmla="*/ 3 w 27"/>
                  <a:gd name="T5" fmla="*/ 7 h 24"/>
                  <a:gd name="T6" fmla="*/ 14 w 27"/>
                  <a:gd name="T7" fmla="*/ 0 h 24"/>
                  <a:gd name="T8" fmla="*/ 20 w 27"/>
                  <a:gd name="T9" fmla="*/ 1 h 24"/>
                  <a:gd name="T10" fmla="*/ 26 w 27"/>
                  <a:gd name="T11" fmla="*/ 9 h 24"/>
                  <a:gd name="T12" fmla="*/ 25 w 27"/>
                  <a:gd name="T13" fmla="*/ 18 h 24"/>
                  <a:gd name="T14" fmla="*/ 17 w 27"/>
                  <a:gd name="T15" fmla="*/ 24 h 24"/>
                  <a:gd name="T16" fmla="*/ 14 w 27"/>
                  <a:gd name="T17" fmla="*/ 24 h 24"/>
                  <a:gd name="T18" fmla="*/ 14 w 27"/>
                  <a:gd name="T19" fmla="*/ 8 h 24"/>
                  <a:gd name="T20" fmla="*/ 11 w 27"/>
                  <a:gd name="T21" fmla="*/ 10 h 24"/>
                  <a:gd name="T22" fmla="*/ 12 w 27"/>
                  <a:gd name="T23" fmla="*/ 16 h 24"/>
                  <a:gd name="T24" fmla="*/ 15 w 27"/>
                  <a:gd name="T25" fmla="*/ 16 h 24"/>
                  <a:gd name="T26" fmla="*/ 18 w 27"/>
                  <a:gd name="T27" fmla="*/ 14 h 24"/>
                  <a:gd name="T28" fmla="*/ 18 w 27"/>
                  <a:gd name="T29" fmla="*/ 11 h 24"/>
                  <a:gd name="T30" fmla="*/ 16 w 27"/>
                  <a:gd name="T31" fmla="*/ 9 h 24"/>
                  <a:gd name="T32" fmla="*/ 14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4" y="24"/>
                    </a:moveTo>
                    <a:cubicBezTo>
                      <a:pt x="12" y="24"/>
                      <a:pt x="10" y="24"/>
                      <a:pt x="8" y="23"/>
                    </a:cubicBezTo>
                    <a:cubicBezTo>
                      <a:pt x="3" y="20"/>
                      <a:pt x="0" y="13"/>
                      <a:pt x="3" y="7"/>
                    </a:cubicBezTo>
                    <a:cubicBezTo>
                      <a:pt x="5" y="2"/>
                      <a:pt x="9" y="0"/>
                      <a:pt x="14" y="0"/>
                    </a:cubicBezTo>
                    <a:cubicBezTo>
                      <a:pt x="16" y="0"/>
                      <a:pt x="18" y="0"/>
                      <a:pt x="20" y="1"/>
                    </a:cubicBezTo>
                    <a:cubicBezTo>
                      <a:pt x="23" y="3"/>
                      <a:pt x="25" y="5"/>
                      <a:pt x="26" y="9"/>
                    </a:cubicBezTo>
                    <a:cubicBezTo>
                      <a:pt x="27" y="12"/>
                      <a:pt x="26" y="15"/>
                      <a:pt x="25" y="18"/>
                    </a:cubicBezTo>
                    <a:cubicBezTo>
                      <a:pt x="23" y="21"/>
                      <a:pt x="20" y="23"/>
                      <a:pt x="17" y="24"/>
                    </a:cubicBezTo>
                    <a:cubicBezTo>
                      <a:pt x="16" y="24"/>
                      <a:pt x="15" y="24"/>
                      <a:pt x="14" y="24"/>
                    </a:cubicBezTo>
                    <a:close/>
                    <a:moveTo>
                      <a:pt x="14" y="8"/>
                    </a:moveTo>
                    <a:cubicBezTo>
                      <a:pt x="13" y="8"/>
                      <a:pt x="11" y="9"/>
                      <a:pt x="11" y="10"/>
                    </a:cubicBezTo>
                    <a:cubicBezTo>
                      <a:pt x="10" y="12"/>
                      <a:pt x="10" y="15"/>
                      <a:pt x="12" y="16"/>
                    </a:cubicBezTo>
                    <a:cubicBezTo>
                      <a:pt x="13" y="16"/>
                      <a:pt x="14" y="16"/>
                      <a:pt x="15" y="16"/>
                    </a:cubicBezTo>
                    <a:cubicBezTo>
                      <a:pt x="16" y="16"/>
                      <a:pt x="17" y="15"/>
                      <a:pt x="18" y="14"/>
                    </a:cubicBezTo>
                    <a:cubicBezTo>
                      <a:pt x="18" y="13"/>
                      <a:pt x="18" y="12"/>
                      <a:pt x="18" y="11"/>
                    </a:cubicBezTo>
                    <a:cubicBezTo>
                      <a:pt x="18" y="10"/>
                      <a:pt x="17" y="9"/>
                      <a:pt x="16" y="9"/>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4" name="Freeform 612"/>
              <p:cNvSpPr>
                <a:spLocks noEditPoints="1"/>
              </p:cNvSpPr>
              <p:nvPr/>
            </p:nvSpPr>
            <p:spPr bwMode="auto">
              <a:xfrm>
                <a:off x="-3987800" y="2468563"/>
                <a:ext cx="57150" cy="52388"/>
              </a:xfrm>
              <a:custGeom>
                <a:avLst/>
                <a:gdLst>
                  <a:gd name="T0" fmla="*/ 14 w 27"/>
                  <a:gd name="T1" fmla="*/ 24 h 24"/>
                  <a:gd name="T2" fmla="*/ 8 w 27"/>
                  <a:gd name="T3" fmla="*/ 23 h 24"/>
                  <a:gd name="T4" fmla="*/ 4 w 27"/>
                  <a:gd name="T5" fmla="*/ 6 h 24"/>
                  <a:gd name="T6" fmla="*/ 14 w 27"/>
                  <a:gd name="T7" fmla="*/ 0 h 24"/>
                  <a:gd name="T8" fmla="*/ 20 w 27"/>
                  <a:gd name="T9" fmla="*/ 2 h 24"/>
                  <a:gd name="T10" fmla="*/ 26 w 27"/>
                  <a:gd name="T11" fmla="*/ 9 h 24"/>
                  <a:gd name="T12" fmla="*/ 24 w 27"/>
                  <a:gd name="T13" fmla="*/ 18 h 24"/>
                  <a:gd name="T14" fmla="*/ 17 w 27"/>
                  <a:gd name="T15" fmla="*/ 24 h 24"/>
                  <a:gd name="T16" fmla="*/ 14 w 27"/>
                  <a:gd name="T17" fmla="*/ 24 h 24"/>
                  <a:gd name="T18" fmla="*/ 14 w 27"/>
                  <a:gd name="T19" fmla="*/ 8 h 24"/>
                  <a:gd name="T20" fmla="*/ 11 w 27"/>
                  <a:gd name="T21" fmla="*/ 10 h 24"/>
                  <a:gd name="T22" fmla="*/ 12 w 27"/>
                  <a:gd name="T23" fmla="*/ 15 h 24"/>
                  <a:gd name="T24" fmla="*/ 15 w 27"/>
                  <a:gd name="T25" fmla="*/ 16 h 24"/>
                  <a:gd name="T26" fmla="*/ 17 w 27"/>
                  <a:gd name="T27" fmla="*/ 14 h 24"/>
                  <a:gd name="T28" fmla="*/ 18 w 27"/>
                  <a:gd name="T29" fmla="*/ 11 h 24"/>
                  <a:gd name="T30" fmla="*/ 16 w 27"/>
                  <a:gd name="T31" fmla="*/ 9 h 24"/>
                  <a:gd name="T32" fmla="*/ 14 w 27"/>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4">
                    <a:moveTo>
                      <a:pt x="14" y="24"/>
                    </a:moveTo>
                    <a:cubicBezTo>
                      <a:pt x="12" y="24"/>
                      <a:pt x="10" y="24"/>
                      <a:pt x="8" y="23"/>
                    </a:cubicBezTo>
                    <a:cubicBezTo>
                      <a:pt x="2" y="19"/>
                      <a:pt x="0" y="12"/>
                      <a:pt x="4" y="6"/>
                    </a:cubicBezTo>
                    <a:cubicBezTo>
                      <a:pt x="6" y="2"/>
                      <a:pt x="10" y="0"/>
                      <a:pt x="14" y="0"/>
                    </a:cubicBezTo>
                    <a:cubicBezTo>
                      <a:pt x="16" y="0"/>
                      <a:pt x="18" y="0"/>
                      <a:pt x="20" y="2"/>
                    </a:cubicBezTo>
                    <a:cubicBezTo>
                      <a:pt x="23" y="3"/>
                      <a:pt x="25" y="6"/>
                      <a:pt x="26" y="9"/>
                    </a:cubicBezTo>
                    <a:cubicBezTo>
                      <a:pt x="27" y="12"/>
                      <a:pt x="26" y="16"/>
                      <a:pt x="24" y="18"/>
                    </a:cubicBezTo>
                    <a:cubicBezTo>
                      <a:pt x="23" y="21"/>
                      <a:pt x="20" y="23"/>
                      <a:pt x="17" y="24"/>
                    </a:cubicBezTo>
                    <a:cubicBezTo>
                      <a:pt x="16" y="24"/>
                      <a:pt x="15" y="24"/>
                      <a:pt x="14" y="24"/>
                    </a:cubicBezTo>
                    <a:close/>
                    <a:moveTo>
                      <a:pt x="14" y="8"/>
                    </a:moveTo>
                    <a:cubicBezTo>
                      <a:pt x="13" y="8"/>
                      <a:pt x="11" y="9"/>
                      <a:pt x="11" y="10"/>
                    </a:cubicBezTo>
                    <a:cubicBezTo>
                      <a:pt x="9" y="12"/>
                      <a:pt x="10" y="14"/>
                      <a:pt x="12" y="15"/>
                    </a:cubicBezTo>
                    <a:cubicBezTo>
                      <a:pt x="13" y="16"/>
                      <a:pt x="14" y="16"/>
                      <a:pt x="15" y="16"/>
                    </a:cubicBezTo>
                    <a:cubicBezTo>
                      <a:pt x="16" y="16"/>
                      <a:pt x="17" y="15"/>
                      <a:pt x="17" y="14"/>
                    </a:cubicBezTo>
                    <a:cubicBezTo>
                      <a:pt x="18" y="13"/>
                      <a:pt x="18" y="12"/>
                      <a:pt x="18" y="11"/>
                    </a:cubicBezTo>
                    <a:cubicBezTo>
                      <a:pt x="18" y="10"/>
                      <a:pt x="17" y="9"/>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5" name="Freeform 613"/>
              <p:cNvSpPr>
                <a:spLocks noEditPoints="1"/>
              </p:cNvSpPr>
              <p:nvPr/>
            </p:nvSpPr>
            <p:spPr bwMode="auto">
              <a:xfrm>
                <a:off x="-3957637" y="2486026"/>
                <a:ext cx="55563" cy="53975"/>
              </a:xfrm>
              <a:custGeom>
                <a:avLst/>
                <a:gdLst>
                  <a:gd name="T0" fmla="*/ 14 w 26"/>
                  <a:gd name="T1" fmla="*/ 25 h 25"/>
                  <a:gd name="T2" fmla="*/ 11 w 26"/>
                  <a:gd name="T3" fmla="*/ 24 h 25"/>
                  <a:gd name="T4" fmla="*/ 7 w 26"/>
                  <a:gd name="T5" fmla="*/ 23 h 25"/>
                  <a:gd name="T6" fmla="*/ 3 w 26"/>
                  <a:gd name="T7" fmla="*/ 6 h 25"/>
                  <a:gd name="T8" fmla="*/ 14 w 26"/>
                  <a:gd name="T9" fmla="*/ 0 h 25"/>
                  <a:gd name="T10" fmla="*/ 20 w 26"/>
                  <a:gd name="T11" fmla="*/ 2 h 25"/>
                  <a:gd name="T12" fmla="*/ 24 w 26"/>
                  <a:gd name="T13" fmla="*/ 6 h 25"/>
                  <a:gd name="T14" fmla="*/ 26 w 26"/>
                  <a:gd name="T15" fmla="*/ 10 h 25"/>
                  <a:gd name="T16" fmla="*/ 24 w 26"/>
                  <a:gd name="T17" fmla="*/ 19 h 25"/>
                  <a:gd name="T18" fmla="*/ 16 w 26"/>
                  <a:gd name="T19" fmla="*/ 24 h 25"/>
                  <a:gd name="T20" fmla="*/ 14 w 26"/>
                  <a:gd name="T21" fmla="*/ 25 h 25"/>
                  <a:gd name="T22" fmla="*/ 14 w 26"/>
                  <a:gd name="T23" fmla="*/ 9 h 25"/>
                  <a:gd name="T24" fmla="*/ 10 w 26"/>
                  <a:gd name="T25" fmla="*/ 10 h 25"/>
                  <a:gd name="T26" fmla="*/ 11 w 26"/>
                  <a:gd name="T27" fmla="*/ 16 h 25"/>
                  <a:gd name="T28" fmla="*/ 13 w 26"/>
                  <a:gd name="T29" fmla="*/ 16 h 25"/>
                  <a:gd name="T30" fmla="*/ 14 w 26"/>
                  <a:gd name="T31" fmla="*/ 16 h 25"/>
                  <a:gd name="T32" fmla="*/ 17 w 26"/>
                  <a:gd name="T33" fmla="*/ 15 h 25"/>
                  <a:gd name="T34" fmla="*/ 18 w 26"/>
                  <a:gd name="T35" fmla="*/ 12 h 25"/>
                  <a:gd name="T36" fmla="*/ 17 w 26"/>
                  <a:gd name="T37" fmla="*/ 10 h 25"/>
                  <a:gd name="T38" fmla="*/ 16 w 26"/>
                  <a:gd name="T39" fmla="*/ 9 h 25"/>
                  <a:gd name="T40" fmla="*/ 14 w 26"/>
                  <a:gd name="T41"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5">
                    <a:moveTo>
                      <a:pt x="14" y="25"/>
                    </a:moveTo>
                    <a:cubicBezTo>
                      <a:pt x="13" y="25"/>
                      <a:pt x="12" y="25"/>
                      <a:pt x="11" y="24"/>
                    </a:cubicBezTo>
                    <a:cubicBezTo>
                      <a:pt x="10" y="24"/>
                      <a:pt x="8" y="24"/>
                      <a:pt x="7" y="23"/>
                    </a:cubicBezTo>
                    <a:cubicBezTo>
                      <a:pt x="1" y="19"/>
                      <a:pt x="0" y="12"/>
                      <a:pt x="3" y="6"/>
                    </a:cubicBezTo>
                    <a:cubicBezTo>
                      <a:pt x="6" y="3"/>
                      <a:pt x="9" y="0"/>
                      <a:pt x="14" y="0"/>
                    </a:cubicBezTo>
                    <a:cubicBezTo>
                      <a:pt x="16" y="0"/>
                      <a:pt x="18" y="1"/>
                      <a:pt x="20" y="2"/>
                    </a:cubicBezTo>
                    <a:cubicBezTo>
                      <a:pt x="22" y="3"/>
                      <a:pt x="23" y="4"/>
                      <a:pt x="24" y="6"/>
                    </a:cubicBezTo>
                    <a:cubicBezTo>
                      <a:pt x="25" y="7"/>
                      <a:pt x="25" y="9"/>
                      <a:pt x="26" y="10"/>
                    </a:cubicBezTo>
                    <a:cubicBezTo>
                      <a:pt x="26" y="13"/>
                      <a:pt x="25" y="17"/>
                      <a:pt x="24" y="19"/>
                    </a:cubicBezTo>
                    <a:cubicBezTo>
                      <a:pt x="22" y="22"/>
                      <a:pt x="19" y="24"/>
                      <a:pt x="16" y="24"/>
                    </a:cubicBezTo>
                    <a:cubicBezTo>
                      <a:pt x="15" y="25"/>
                      <a:pt x="14" y="25"/>
                      <a:pt x="14" y="25"/>
                    </a:cubicBezTo>
                    <a:close/>
                    <a:moveTo>
                      <a:pt x="14" y="9"/>
                    </a:moveTo>
                    <a:cubicBezTo>
                      <a:pt x="12" y="9"/>
                      <a:pt x="11" y="9"/>
                      <a:pt x="10" y="10"/>
                    </a:cubicBezTo>
                    <a:cubicBezTo>
                      <a:pt x="9" y="12"/>
                      <a:pt x="10" y="15"/>
                      <a:pt x="11" y="16"/>
                    </a:cubicBezTo>
                    <a:cubicBezTo>
                      <a:pt x="12" y="16"/>
                      <a:pt x="12" y="16"/>
                      <a:pt x="13" y="16"/>
                    </a:cubicBezTo>
                    <a:cubicBezTo>
                      <a:pt x="13" y="17"/>
                      <a:pt x="14" y="17"/>
                      <a:pt x="14" y="16"/>
                    </a:cubicBezTo>
                    <a:cubicBezTo>
                      <a:pt x="15" y="16"/>
                      <a:pt x="16" y="16"/>
                      <a:pt x="17" y="15"/>
                    </a:cubicBezTo>
                    <a:cubicBezTo>
                      <a:pt x="18" y="14"/>
                      <a:pt x="18" y="13"/>
                      <a:pt x="18" y="12"/>
                    </a:cubicBezTo>
                    <a:cubicBezTo>
                      <a:pt x="18" y="11"/>
                      <a:pt x="17" y="11"/>
                      <a:pt x="17" y="10"/>
                    </a:cubicBezTo>
                    <a:cubicBezTo>
                      <a:pt x="17" y="10"/>
                      <a:pt x="16" y="10"/>
                      <a:pt x="16" y="9"/>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6" name="Freeform 614"/>
              <p:cNvSpPr>
                <a:spLocks noEditPoints="1"/>
              </p:cNvSpPr>
              <p:nvPr/>
            </p:nvSpPr>
            <p:spPr bwMode="auto">
              <a:xfrm>
                <a:off x="-4017962" y="2413001"/>
                <a:ext cx="57150" cy="50800"/>
              </a:xfrm>
              <a:custGeom>
                <a:avLst/>
                <a:gdLst>
                  <a:gd name="T0" fmla="*/ 14 w 27"/>
                  <a:gd name="T1" fmla="*/ 24 h 24"/>
                  <a:gd name="T2" fmla="*/ 9 w 27"/>
                  <a:gd name="T3" fmla="*/ 23 h 24"/>
                  <a:gd name="T4" fmla="*/ 3 w 27"/>
                  <a:gd name="T5" fmla="*/ 6 h 24"/>
                  <a:gd name="T6" fmla="*/ 14 w 27"/>
                  <a:gd name="T7" fmla="*/ 0 h 24"/>
                  <a:gd name="T8" fmla="*/ 20 w 27"/>
                  <a:gd name="T9" fmla="*/ 1 h 24"/>
                  <a:gd name="T10" fmla="*/ 26 w 27"/>
                  <a:gd name="T11" fmla="*/ 9 h 24"/>
                  <a:gd name="T12" fmla="*/ 25 w 27"/>
                  <a:gd name="T13" fmla="*/ 18 h 24"/>
                  <a:gd name="T14" fmla="*/ 14 w 27"/>
                  <a:gd name="T15" fmla="*/ 24 h 24"/>
                  <a:gd name="T16" fmla="*/ 14 w 27"/>
                  <a:gd name="T17" fmla="*/ 8 h 24"/>
                  <a:gd name="T18" fmla="*/ 10 w 27"/>
                  <a:gd name="T19" fmla="*/ 10 h 24"/>
                  <a:gd name="T20" fmla="*/ 12 w 27"/>
                  <a:gd name="T21" fmla="*/ 16 h 24"/>
                  <a:gd name="T22" fmla="*/ 14 w 27"/>
                  <a:gd name="T23" fmla="*/ 16 h 24"/>
                  <a:gd name="T24" fmla="*/ 18 w 27"/>
                  <a:gd name="T25" fmla="*/ 14 h 24"/>
                  <a:gd name="T26" fmla="*/ 18 w 27"/>
                  <a:gd name="T27" fmla="*/ 11 h 24"/>
                  <a:gd name="T28" fmla="*/ 16 w 27"/>
                  <a:gd name="T29" fmla="*/ 8 h 24"/>
                  <a:gd name="T30" fmla="*/ 14 w 27"/>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4">
                    <a:moveTo>
                      <a:pt x="14" y="24"/>
                    </a:moveTo>
                    <a:cubicBezTo>
                      <a:pt x="12" y="24"/>
                      <a:pt x="10" y="24"/>
                      <a:pt x="9" y="23"/>
                    </a:cubicBezTo>
                    <a:cubicBezTo>
                      <a:pt x="3" y="20"/>
                      <a:pt x="0" y="12"/>
                      <a:pt x="3" y="6"/>
                    </a:cubicBezTo>
                    <a:cubicBezTo>
                      <a:pt x="5" y="2"/>
                      <a:pt x="9" y="0"/>
                      <a:pt x="14" y="0"/>
                    </a:cubicBezTo>
                    <a:cubicBezTo>
                      <a:pt x="16" y="0"/>
                      <a:pt x="18" y="0"/>
                      <a:pt x="20" y="1"/>
                    </a:cubicBezTo>
                    <a:cubicBezTo>
                      <a:pt x="23" y="3"/>
                      <a:pt x="25" y="5"/>
                      <a:pt x="26" y="9"/>
                    </a:cubicBezTo>
                    <a:cubicBezTo>
                      <a:pt x="27" y="12"/>
                      <a:pt x="27" y="15"/>
                      <a:pt x="25" y="18"/>
                    </a:cubicBezTo>
                    <a:cubicBezTo>
                      <a:pt x="23" y="22"/>
                      <a:pt x="19" y="24"/>
                      <a:pt x="14" y="24"/>
                    </a:cubicBezTo>
                    <a:close/>
                    <a:moveTo>
                      <a:pt x="14" y="8"/>
                    </a:moveTo>
                    <a:cubicBezTo>
                      <a:pt x="12" y="8"/>
                      <a:pt x="11" y="9"/>
                      <a:pt x="10" y="10"/>
                    </a:cubicBezTo>
                    <a:cubicBezTo>
                      <a:pt x="9" y="12"/>
                      <a:pt x="10" y="15"/>
                      <a:pt x="12" y="16"/>
                    </a:cubicBezTo>
                    <a:cubicBezTo>
                      <a:pt x="13" y="16"/>
                      <a:pt x="14" y="16"/>
                      <a:pt x="14" y="16"/>
                    </a:cubicBezTo>
                    <a:cubicBezTo>
                      <a:pt x="16" y="16"/>
                      <a:pt x="17" y="15"/>
                      <a:pt x="18" y="14"/>
                    </a:cubicBezTo>
                    <a:cubicBezTo>
                      <a:pt x="19" y="13"/>
                      <a:pt x="19" y="12"/>
                      <a:pt x="18" y="11"/>
                    </a:cubicBezTo>
                    <a:cubicBezTo>
                      <a:pt x="18" y="10"/>
                      <a:pt x="17" y="9"/>
                      <a:pt x="16" y="8"/>
                    </a:cubicBezTo>
                    <a:cubicBezTo>
                      <a:pt x="15"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7" name="Freeform 615"/>
              <p:cNvSpPr>
                <a:spLocks noEditPoints="1"/>
              </p:cNvSpPr>
              <p:nvPr/>
            </p:nvSpPr>
            <p:spPr bwMode="auto">
              <a:xfrm>
                <a:off x="-3975100" y="2371726"/>
                <a:ext cx="87313" cy="82550"/>
              </a:xfrm>
              <a:custGeom>
                <a:avLst/>
                <a:gdLst>
                  <a:gd name="T0" fmla="*/ 21 w 41"/>
                  <a:gd name="T1" fmla="*/ 38 h 38"/>
                  <a:gd name="T2" fmla="*/ 11 w 41"/>
                  <a:gd name="T3" fmla="*/ 35 h 38"/>
                  <a:gd name="T4" fmla="*/ 6 w 41"/>
                  <a:gd name="T5" fmla="*/ 30 h 38"/>
                  <a:gd name="T6" fmla="*/ 2 w 41"/>
                  <a:gd name="T7" fmla="*/ 24 h 38"/>
                  <a:gd name="T8" fmla="*/ 3 w 41"/>
                  <a:gd name="T9" fmla="*/ 10 h 38"/>
                  <a:gd name="T10" fmla="*/ 14 w 41"/>
                  <a:gd name="T11" fmla="*/ 1 h 38"/>
                  <a:gd name="T12" fmla="*/ 22 w 41"/>
                  <a:gd name="T13" fmla="*/ 0 h 38"/>
                  <a:gd name="T14" fmla="*/ 29 w 41"/>
                  <a:gd name="T15" fmla="*/ 3 h 38"/>
                  <a:gd name="T16" fmla="*/ 39 w 41"/>
                  <a:gd name="T17" fmla="*/ 15 h 38"/>
                  <a:gd name="T18" fmla="*/ 37 w 41"/>
                  <a:gd name="T19" fmla="*/ 29 h 38"/>
                  <a:gd name="T20" fmla="*/ 26 w 41"/>
                  <a:gd name="T21" fmla="*/ 37 h 38"/>
                  <a:gd name="T22" fmla="*/ 21 w 41"/>
                  <a:gd name="T23" fmla="*/ 38 h 38"/>
                  <a:gd name="T24" fmla="*/ 19 w 41"/>
                  <a:gd name="T25" fmla="*/ 8 h 38"/>
                  <a:gd name="T26" fmla="*/ 16 w 41"/>
                  <a:gd name="T27" fmla="*/ 9 h 38"/>
                  <a:gd name="T28" fmla="*/ 10 w 41"/>
                  <a:gd name="T29" fmla="*/ 13 h 38"/>
                  <a:gd name="T30" fmla="*/ 10 w 41"/>
                  <a:gd name="T31" fmla="*/ 21 h 38"/>
                  <a:gd name="T32" fmla="*/ 12 w 41"/>
                  <a:gd name="T33" fmla="*/ 25 h 38"/>
                  <a:gd name="T34" fmla="*/ 15 w 41"/>
                  <a:gd name="T35" fmla="*/ 28 h 38"/>
                  <a:gd name="T36" fmla="*/ 24 w 41"/>
                  <a:gd name="T37" fmla="*/ 29 h 38"/>
                  <a:gd name="T38" fmla="*/ 30 w 41"/>
                  <a:gd name="T39" fmla="*/ 25 h 38"/>
                  <a:gd name="T40" fmla="*/ 31 w 41"/>
                  <a:gd name="T41" fmla="*/ 17 h 38"/>
                  <a:gd name="T42" fmla="*/ 25 w 41"/>
                  <a:gd name="T43" fmla="*/ 10 h 38"/>
                  <a:gd name="T44" fmla="*/ 21 w 41"/>
                  <a:gd name="T45" fmla="*/ 8 h 38"/>
                  <a:gd name="T46" fmla="*/ 19 w 41"/>
                  <a:gd name="T47"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38">
                    <a:moveTo>
                      <a:pt x="21" y="38"/>
                    </a:moveTo>
                    <a:cubicBezTo>
                      <a:pt x="18" y="38"/>
                      <a:pt x="14" y="37"/>
                      <a:pt x="11" y="35"/>
                    </a:cubicBezTo>
                    <a:cubicBezTo>
                      <a:pt x="9" y="34"/>
                      <a:pt x="7" y="32"/>
                      <a:pt x="6" y="30"/>
                    </a:cubicBezTo>
                    <a:cubicBezTo>
                      <a:pt x="4" y="28"/>
                      <a:pt x="3" y="26"/>
                      <a:pt x="2" y="24"/>
                    </a:cubicBezTo>
                    <a:cubicBezTo>
                      <a:pt x="0" y="19"/>
                      <a:pt x="1" y="14"/>
                      <a:pt x="3" y="10"/>
                    </a:cubicBezTo>
                    <a:cubicBezTo>
                      <a:pt x="5" y="5"/>
                      <a:pt x="9" y="2"/>
                      <a:pt x="14" y="1"/>
                    </a:cubicBezTo>
                    <a:cubicBezTo>
                      <a:pt x="17" y="0"/>
                      <a:pt x="20" y="0"/>
                      <a:pt x="22" y="0"/>
                    </a:cubicBezTo>
                    <a:cubicBezTo>
                      <a:pt x="25" y="1"/>
                      <a:pt x="27" y="2"/>
                      <a:pt x="29" y="3"/>
                    </a:cubicBezTo>
                    <a:cubicBezTo>
                      <a:pt x="34" y="6"/>
                      <a:pt x="38" y="10"/>
                      <a:pt x="39" y="15"/>
                    </a:cubicBezTo>
                    <a:cubicBezTo>
                      <a:pt x="41" y="20"/>
                      <a:pt x="40" y="25"/>
                      <a:pt x="37" y="29"/>
                    </a:cubicBezTo>
                    <a:cubicBezTo>
                      <a:pt x="35" y="33"/>
                      <a:pt x="31" y="36"/>
                      <a:pt x="26" y="37"/>
                    </a:cubicBezTo>
                    <a:cubicBezTo>
                      <a:pt x="24" y="37"/>
                      <a:pt x="23" y="38"/>
                      <a:pt x="21" y="38"/>
                    </a:cubicBezTo>
                    <a:close/>
                    <a:moveTo>
                      <a:pt x="19" y="8"/>
                    </a:moveTo>
                    <a:cubicBezTo>
                      <a:pt x="18" y="8"/>
                      <a:pt x="17" y="8"/>
                      <a:pt x="16" y="9"/>
                    </a:cubicBezTo>
                    <a:cubicBezTo>
                      <a:pt x="14" y="9"/>
                      <a:pt x="11" y="11"/>
                      <a:pt x="10" y="13"/>
                    </a:cubicBezTo>
                    <a:cubicBezTo>
                      <a:pt x="9" y="16"/>
                      <a:pt x="9" y="18"/>
                      <a:pt x="10" y="21"/>
                    </a:cubicBezTo>
                    <a:cubicBezTo>
                      <a:pt x="10" y="22"/>
                      <a:pt x="11" y="24"/>
                      <a:pt x="12" y="25"/>
                    </a:cubicBezTo>
                    <a:cubicBezTo>
                      <a:pt x="13" y="26"/>
                      <a:pt x="14" y="27"/>
                      <a:pt x="15" y="28"/>
                    </a:cubicBezTo>
                    <a:cubicBezTo>
                      <a:pt x="18" y="29"/>
                      <a:pt x="21" y="30"/>
                      <a:pt x="24" y="29"/>
                    </a:cubicBezTo>
                    <a:cubicBezTo>
                      <a:pt x="27" y="29"/>
                      <a:pt x="29" y="27"/>
                      <a:pt x="30" y="25"/>
                    </a:cubicBezTo>
                    <a:cubicBezTo>
                      <a:pt x="32" y="23"/>
                      <a:pt x="32" y="20"/>
                      <a:pt x="31" y="17"/>
                    </a:cubicBezTo>
                    <a:cubicBezTo>
                      <a:pt x="30" y="14"/>
                      <a:pt x="28" y="12"/>
                      <a:pt x="25" y="10"/>
                    </a:cubicBezTo>
                    <a:cubicBezTo>
                      <a:pt x="24" y="9"/>
                      <a:pt x="22" y="9"/>
                      <a:pt x="21" y="8"/>
                    </a:cubicBezTo>
                    <a:cubicBezTo>
                      <a:pt x="20" y="8"/>
                      <a:pt x="20"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8" name="Freeform 616"/>
              <p:cNvSpPr>
                <a:spLocks noEditPoints="1"/>
              </p:cNvSpPr>
              <p:nvPr/>
            </p:nvSpPr>
            <p:spPr bwMode="auto">
              <a:xfrm>
                <a:off x="-3984625" y="2427288"/>
                <a:ext cx="57150" cy="53975"/>
              </a:xfrm>
              <a:custGeom>
                <a:avLst/>
                <a:gdLst>
                  <a:gd name="T0" fmla="*/ 13 w 26"/>
                  <a:gd name="T1" fmla="*/ 25 h 25"/>
                  <a:gd name="T2" fmla="*/ 7 w 26"/>
                  <a:gd name="T3" fmla="*/ 23 h 25"/>
                  <a:gd name="T4" fmla="*/ 1 w 26"/>
                  <a:gd name="T5" fmla="*/ 16 h 25"/>
                  <a:gd name="T6" fmla="*/ 2 w 26"/>
                  <a:gd name="T7" fmla="*/ 7 h 25"/>
                  <a:gd name="T8" fmla="*/ 10 w 26"/>
                  <a:gd name="T9" fmla="*/ 1 h 25"/>
                  <a:gd name="T10" fmla="*/ 19 w 26"/>
                  <a:gd name="T11" fmla="*/ 2 h 25"/>
                  <a:gd name="T12" fmla="*/ 25 w 26"/>
                  <a:gd name="T13" fmla="*/ 10 h 25"/>
                  <a:gd name="T14" fmla="*/ 24 w 26"/>
                  <a:gd name="T15" fmla="*/ 19 h 25"/>
                  <a:gd name="T16" fmla="*/ 13 w 26"/>
                  <a:gd name="T17" fmla="*/ 25 h 25"/>
                  <a:gd name="T18" fmla="*/ 13 w 26"/>
                  <a:gd name="T19" fmla="*/ 9 h 25"/>
                  <a:gd name="T20" fmla="*/ 12 w 26"/>
                  <a:gd name="T21" fmla="*/ 9 h 25"/>
                  <a:gd name="T22" fmla="*/ 9 w 26"/>
                  <a:gd name="T23" fmla="*/ 11 h 25"/>
                  <a:gd name="T24" fmla="*/ 9 w 26"/>
                  <a:gd name="T25" fmla="*/ 14 h 25"/>
                  <a:gd name="T26" fmla="*/ 11 w 26"/>
                  <a:gd name="T27" fmla="*/ 16 h 25"/>
                  <a:gd name="T28" fmla="*/ 13 w 26"/>
                  <a:gd name="T29" fmla="*/ 17 h 25"/>
                  <a:gd name="T30" fmla="*/ 17 w 26"/>
                  <a:gd name="T31" fmla="*/ 15 h 25"/>
                  <a:gd name="T32" fmla="*/ 17 w 26"/>
                  <a:gd name="T33" fmla="*/ 12 h 25"/>
                  <a:gd name="T34" fmla="*/ 15 w 26"/>
                  <a:gd name="T35" fmla="*/ 9 h 25"/>
                  <a:gd name="T36" fmla="*/ 13 w 26"/>
                  <a:gd name="T3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5">
                    <a:moveTo>
                      <a:pt x="13" y="25"/>
                    </a:moveTo>
                    <a:cubicBezTo>
                      <a:pt x="11" y="25"/>
                      <a:pt x="9" y="25"/>
                      <a:pt x="7" y="23"/>
                    </a:cubicBezTo>
                    <a:cubicBezTo>
                      <a:pt x="4" y="22"/>
                      <a:pt x="2" y="19"/>
                      <a:pt x="1" y="16"/>
                    </a:cubicBezTo>
                    <a:cubicBezTo>
                      <a:pt x="0" y="13"/>
                      <a:pt x="1" y="10"/>
                      <a:pt x="2" y="7"/>
                    </a:cubicBezTo>
                    <a:cubicBezTo>
                      <a:pt x="4" y="4"/>
                      <a:pt x="6" y="2"/>
                      <a:pt x="10" y="1"/>
                    </a:cubicBezTo>
                    <a:cubicBezTo>
                      <a:pt x="13" y="0"/>
                      <a:pt x="16" y="1"/>
                      <a:pt x="19" y="2"/>
                    </a:cubicBezTo>
                    <a:cubicBezTo>
                      <a:pt x="22" y="4"/>
                      <a:pt x="24" y="7"/>
                      <a:pt x="25" y="10"/>
                    </a:cubicBezTo>
                    <a:cubicBezTo>
                      <a:pt x="26" y="13"/>
                      <a:pt x="25" y="16"/>
                      <a:pt x="24" y="19"/>
                    </a:cubicBezTo>
                    <a:cubicBezTo>
                      <a:pt x="22" y="23"/>
                      <a:pt x="18" y="25"/>
                      <a:pt x="13" y="25"/>
                    </a:cubicBezTo>
                    <a:close/>
                    <a:moveTo>
                      <a:pt x="13" y="9"/>
                    </a:moveTo>
                    <a:cubicBezTo>
                      <a:pt x="12" y="9"/>
                      <a:pt x="12" y="9"/>
                      <a:pt x="12" y="9"/>
                    </a:cubicBezTo>
                    <a:cubicBezTo>
                      <a:pt x="11" y="9"/>
                      <a:pt x="10" y="10"/>
                      <a:pt x="9" y="11"/>
                    </a:cubicBezTo>
                    <a:cubicBezTo>
                      <a:pt x="9" y="12"/>
                      <a:pt x="9" y="13"/>
                      <a:pt x="9" y="14"/>
                    </a:cubicBezTo>
                    <a:cubicBezTo>
                      <a:pt x="9" y="15"/>
                      <a:pt x="10" y="16"/>
                      <a:pt x="11" y="16"/>
                    </a:cubicBezTo>
                    <a:cubicBezTo>
                      <a:pt x="12" y="17"/>
                      <a:pt x="12" y="17"/>
                      <a:pt x="13" y="17"/>
                    </a:cubicBezTo>
                    <a:cubicBezTo>
                      <a:pt x="15" y="17"/>
                      <a:pt x="16" y="16"/>
                      <a:pt x="17" y="15"/>
                    </a:cubicBezTo>
                    <a:cubicBezTo>
                      <a:pt x="18" y="14"/>
                      <a:pt x="17" y="13"/>
                      <a:pt x="17" y="12"/>
                    </a:cubicBezTo>
                    <a:cubicBezTo>
                      <a:pt x="17" y="11"/>
                      <a:pt x="16" y="10"/>
                      <a:pt x="15"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9" name="Freeform 617"/>
              <p:cNvSpPr>
                <a:spLocks noEditPoints="1"/>
              </p:cNvSpPr>
              <p:nvPr/>
            </p:nvSpPr>
            <p:spPr bwMode="auto">
              <a:xfrm>
                <a:off x="-3951287" y="2447926"/>
                <a:ext cx="53975" cy="52388"/>
              </a:xfrm>
              <a:custGeom>
                <a:avLst/>
                <a:gdLst>
                  <a:gd name="T0" fmla="*/ 13 w 25"/>
                  <a:gd name="T1" fmla="*/ 25 h 25"/>
                  <a:gd name="T2" fmla="*/ 6 w 25"/>
                  <a:gd name="T3" fmla="*/ 23 h 25"/>
                  <a:gd name="T4" fmla="*/ 1 w 25"/>
                  <a:gd name="T5" fmla="*/ 15 h 25"/>
                  <a:gd name="T6" fmla="*/ 2 w 25"/>
                  <a:gd name="T7" fmla="*/ 6 h 25"/>
                  <a:gd name="T8" fmla="*/ 10 w 25"/>
                  <a:gd name="T9" fmla="*/ 0 h 25"/>
                  <a:gd name="T10" fmla="*/ 12 w 25"/>
                  <a:gd name="T11" fmla="*/ 0 h 25"/>
                  <a:gd name="T12" fmla="*/ 19 w 25"/>
                  <a:gd name="T13" fmla="*/ 2 h 25"/>
                  <a:gd name="T14" fmla="*/ 25 w 25"/>
                  <a:gd name="T15" fmla="*/ 10 h 25"/>
                  <a:gd name="T16" fmla="*/ 23 w 25"/>
                  <a:gd name="T17" fmla="*/ 19 h 25"/>
                  <a:gd name="T18" fmla="*/ 13 w 25"/>
                  <a:gd name="T19" fmla="*/ 25 h 25"/>
                  <a:gd name="T20" fmla="*/ 12 w 25"/>
                  <a:gd name="T21" fmla="*/ 8 h 25"/>
                  <a:gd name="T22" fmla="*/ 11 w 25"/>
                  <a:gd name="T23" fmla="*/ 8 h 25"/>
                  <a:gd name="T24" fmla="*/ 9 w 25"/>
                  <a:gd name="T25" fmla="*/ 10 h 25"/>
                  <a:gd name="T26" fmla="*/ 8 w 25"/>
                  <a:gd name="T27" fmla="*/ 13 h 25"/>
                  <a:gd name="T28" fmla="*/ 10 w 25"/>
                  <a:gd name="T29" fmla="*/ 16 h 25"/>
                  <a:gd name="T30" fmla="*/ 13 w 25"/>
                  <a:gd name="T31" fmla="*/ 17 h 25"/>
                  <a:gd name="T32" fmla="*/ 16 w 25"/>
                  <a:gd name="T33" fmla="*/ 15 h 25"/>
                  <a:gd name="T34" fmla="*/ 17 w 25"/>
                  <a:gd name="T35" fmla="*/ 12 h 25"/>
                  <a:gd name="T36" fmla="*/ 15 w 25"/>
                  <a:gd name="T37" fmla="*/ 9 h 25"/>
                  <a:gd name="T38" fmla="*/ 12 w 25"/>
                  <a:gd name="T3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 h="25">
                    <a:moveTo>
                      <a:pt x="13" y="25"/>
                    </a:moveTo>
                    <a:cubicBezTo>
                      <a:pt x="10" y="25"/>
                      <a:pt x="8" y="24"/>
                      <a:pt x="6" y="23"/>
                    </a:cubicBezTo>
                    <a:cubicBezTo>
                      <a:pt x="3" y="21"/>
                      <a:pt x="1" y="18"/>
                      <a:pt x="1" y="15"/>
                    </a:cubicBezTo>
                    <a:cubicBezTo>
                      <a:pt x="0" y="12"/>
                      <a:pt x="0" y="9"/>
                      <a:pt x="2" y="6"/>
                    </a:cubicBezTo>
                    <a:cubicBezTo>
                      <a:pt x="4" y="3"/>
                      <a:pt x="6" y="1"/>
                      <a:pt x="10" y="0"/>
                    </a:cubicBezTo>
                    <a:cubicBezTo>
                      <a:pt x="10" y="0"/>
                      <a:pt x="11" y="0"/>
                      <a:pt x="12" y="0"/>
                    </a:cubicBezTo>
                    <a:cubicBezTo>
                      <a:pt x="15" y="0"/>
                      <a:pt x="17" y="1"/>
                      <a:pt x="19" y="2"/>
                    </a:cubicBezTo>
                    <a:cubicBezTo>
                      <a:pt x="22" y="4"/>
                      <a:pt x="24" y="7"/>
                      <a:pt x="25" y="10"/>
                    </a:cubicBezTo>
                    <a:cubicBezTo>
                      <a:pt x="25" y="14"/>
                      <a:pt x="25" y="17"/>
                      <a:pt x="23" y="19"/>
                    </a:cubicBezTo>
                    <a:cubicBezTo>
                      <a:pt x="21" y="23"/>
                      <a:pt x="17" y="25"/>
                      <a:pt x="13" y="25"/>
                    </a:cubicBezTo>
                    <a:close/>
                    <a:moveTo>
                      <a:pt x="12" y="8"/>
                    </a:moveTo>
                    <a:cubicBezTo>
                      <a:pt x="11" y="8"/>
                      <a:pt x="11" y="8"/>
                      <a:pt x="11" y="8"/>
                    </a:cubicBezTo>
                    <a:cubicBezTo>
                      <a:pt x="10" y="9"/>
                      <a:pt x="9" y="9"/>
                      <a:pt x="9" y="10"/>
                    </a:cubicBezTo>
                    <a:cubicBezTo>
                      <a:pt x="8" y="11"/>
                      <a:pt x="8" y="12"/>
                      <a:pt x="8" y="13"/>
                    </a:cubicBezTo>
                    <a:cubicBezTo>
                      <a:pt x="9" y="14"/>
                      <a:pt x="9" y="15"/>
                      <a:pt x="10" y="16"/>
                    </a:cubicBezTo>
                    <a:cubicBezTo>
                      <a:pt x="11" y="16"/>
                      <a:pt x="12" y="17"/>
                      <a:pt x="13" y="17"/>
                    </a:cubicBezTo>
                    <a:cubicBezTo>
                      <a:pt x="14" y="17"/>
                      <a:pt x="15" y="16"/>
                      <a:pt x="16" y="15"/>
                    </a:cubicBezTo>
                    <a:cubicBezTo>
                      <a:pt x="17" y="14"/>
                      <a:pt x="17" y="13"/>
                      <a:pt x="17" y="12"/>
                    </a:cubicBezTo>
                    <a:cubicBezTo>
                      <a:pt x="16" y="11"/>
                      <a:pt x="16" y="10"/>
                      <a:pt x="15" y="9"/>
                    </a:cubicBezTo>
                    <a:cubicBezTo>
                      <a:pt x="14" y="9"/>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0" name="Freeform 618"/>
              <p:cNvSpPr>
                <a:spLocks noEditPoints="1"/>
              </p:cNvSpPr>
              <p:nvPr/>
            </p:nvSpPr>
            <p:spPr bwMode="auto">
              <a:xfrm>
                <a:off x="-3925887" y="2595563"/>
                <a:ext cx="50800" cy="50800"/>
              </a:xfrm>
              <a:custGeom>
                <a:avLst/>
                <a:gdLst>
                  <a:gd name="T0" fmla="*/ 11 w 24"/>
                  <a:gd name="T1" fmla="*/ 24 h 24"/>
                  <a:gd name="T2" fmla="*/ 4 w 24"/>
                  <a:gd name="T3" fmla="*/ 21 h 24"/>
                  <a:gd name="T4" fmla="*/ 0 w 24"/>
                  <a:gd name="T5" fmla="*/ 13 h 24"/>
                  <a:gd name="T6" fmla="*/ 3 w 24"/>
                  <a:gd name="T7" fmla="*/ 5 h 24"/>
                  <a:gd name="T8" fmla="*/ 11 w 24"/>
                  <a:gd name="T9" fmla="*/ 0 h 24"/>
                  <a:gd name="T10" fmla="*/ 20 w 24"/>
                  <a:gd name="T11" fmla="*/ 3 h 24"/>
                  <a:gd name="T12" fmla="*/ 24 w 24"/>
                  <a:gd name="T13" fmla="*/ 11 h 24"/>
                  <a:gd name="T14" fmla="*/ 21 w 24"/>
                  <a:gd name="T15" fmla="*/ 20 h 24"/>
                  <a:gd name="T16" fmla="*/ 11 w 24"/>
                  <a:gd name="T17" fmla="*/ 24 h 24"/>
                  <a:gd name="T18" fmla="*/ 13 w 24"/>
                  <a:gd name="T19" fmla="*/ 8 h 24"/>
                  <a:gd name="T20" fmla="*/ 12 w 24"/>
                  <a:gd name="T21" fmla="*/ 8 h 24"/>
                  <a:gd name="T22" fmla="*/ 10 w 24"/>
                  <a:gd name="T23" fmla="*/ 10 h 24"/>
                  <a:gd name="T24" fmla="*/ 9 w 24"/>
                  <a:gd name="T25" fmla="*/ 13 h 24"/>
                  <a:gd name="T26" fmla="*/ 9 w 24"/>
                  <a:gd name="T27" fmla="*/ 15 h 24"/>
                  <a:gd name="T28" fmla="*/ 11 w 24"/>
                  <a:gd name="T29" fmla="*/ 16 h 24"/>
                  <a:gd name="T30" fmla="*/ 15 w 24"/>
                  <a:gd name="T31" fmla="*/ 14 h 24"/>
                  <a:gd name="T32" fmla="*/ 16 w 24"/>
                  <a:gd name="T33" fmla="*/ 11 h 24"/>
                  <a:gd name="T34" fmla="*/ 15 w 24"/>
                  <a:gd name="T35" fmla="*/ 9 h 24"/>
                  <a:gd name="T36" fmla="*/ 13 w 24"/>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4" h="24">
                    <a:moveTo>
                      <a:pt x="11" y="24"/>
                    </a:moveTo>
                    <a:cubicBezTo>
                      <a:pt x="9" y="24"/>
                      <a:pt x="6" y="23"/>
                      <a:pt x="4" y="21"/>
                    </a:cubicBezTo>
                    <a:cubicBezTo>
                      <a:pt x="2" y="19"/>
                      <a:pt x="0" y="17"/>
                      <a:pt x="0" y="13"/>
                    </a:cubicBezTo>
                    <a:cubicBezTo>
                      <a:pt x="0" y="10"/>
                      <a:pt x="1" y="7"/>
                      <a:pt x="3" y="5"/>
                    </a:cubicBezTo>
                    <a:cubicBezTo>
                      <a:pt x="5" y="2"/>
                      <a:pt x="8" y="1"/>
                      <a:pt x="11" y="0"/>
                    </a:cubicBezTo>
                    <a:cubicBezTo>
                      <a:pt x="14" y="0"/>
                      <a:pt x="18" y="1"/>
                      <a:pt x="20" y="3"/>
                    </a:cubicBezTo>
                    <a:cubicBezTo>
                      <a:pt x="22" y="5"/>
                      <a:pt x="24" y="8"/>
                      <a:pt x="24" y="11"/>
                    </a:cubicBezTo>
                    <a:cubicBezTo>
                      <a:pt x="24" y="14"/>
                      <a:pt x="23" y="17"/>
                      <a:pt x="21" y="20"/>
                    </a:cubicBezTo>
                    <a:cubicBezTo>
                      <a:pt x="18" y="22"/>
                      <a:pt x="15" y="24"/>
                      <a:pt x="11" y="24"/>
                    </a:cubicBezTo>
                    <a:close/>
                    <a:moveTo>
                      <a:pt x="13" y="8"/>
                    </a:moveTo>
                    <a:cubicBezTo>
                      <a:pt x="12" y="8"/>
                      <a:pt x="12" y="8"/>
                      <a:pt x="12" y="8"/>
                    </a:cubicBezTo>
                    <a:cubicBezTo>
                      <a:pt x="11" y="9"/>
                      <a:pt x="10" y="9"/>
                      <a:pt x="10" y="10"/>
                    </a:cubicBezTo>
                    <a:cubicBezTo>
                      <a:pt x="9" y="11"/>
                      <a:pt x="8" y="12"/>
                      <a:pt x="9" y="13"/>
                    </a:cubicBezTo>
                    <a:cubicBezTo>
                      <a:pt x="9" y="14"/>
                      <a:pt x="9" y="15"/>
                      <a:pt x="9" y="15"/>
                    </a:cubicBezTo>
                    <a:cubicBezTo>
                      <a:pt x="10" y="16"/>
                      <a:pt x="11" y="16"/>
                      <a:pt x="11" y="16"/>
                    </a:cubicBezTo>
                    <a:cubicBezTo>
                      <a:pt x="12" y="16"/>
                      <a:pt x="14" y="15"/>
                      <a:pt x="15" y="14"/>
                    </a:cubicBezTo>
                    <a:cubicBezTo>
                      <a:pt x="15" y="13"/>
                      <a:pt x="16" y="12"/>
                      <a:pt x="16" y="11"/>
                    </a:cubicBezTo>
                    <a:cubicBezTo>
                      <a:pt x="16" y="11"/>
                      <a:pt x="15" y="10"/>
                      <a:pt x="15" y="9"/>
                    </a:cubicBezTo>
                    <a:cubicBezTo>
                      <a:pt x="14" y="9"/>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1" name="Freeform 619"/>
              <p:cNvSpPr>
                <a:spLocks noEditPoints="1"/>
              </p:cNvSpPr>
              <p:nvPr/>
            </p:nvSpPr>
            <p:spPr bwMode="auto">
              <a:xfrm>
                <a:off x="-3902075" y="2616201"/>
                <a:ext cx="50800" cy="52388"/>
              </a:xfrm>
              <a:custGeom>
                <a:avLst/>
                <a:gdLst>
                  <a:gd name="T0" fmla="*/ 11 w 24"/>
                  <a:gd name="T1" fmla="*/ 24 h 24"/>
                  <a:gd name="T2" fmla="*/ 4 w 24"/>
                  <a:gd name="T3" fmla="*/ 21 h 24"/>
                  <a:gd name="T4" fmla="*/ 0 w 24"/>
                  <a:gd name="T5" fmla="*/ 13 h 24"/>
                  <a:gd name="T6" fmla="*/ 4 w 24"/>
                  <a:gd name="T7" fmla="*/ 4 h 24"/>
                  <a:gd name="T8" fmla="*/ 12 w 24"/>
                  <a:gd name="T9" fmla="*/ 0 h 24"/>
                  <a:gd name="T10" fmla="*/ 13 w 24"/>
                  <a:gd name="T11" fmla="*/ 0 h 24"/>
                  <a:gd name="T12" fmla="*/ 20 w 24"/>
                  <a:gd name="T13" fmla="*/ 3 h 24"/>
                  <a:gd name="T14" fmla="*/ 24 w 24"/>
                  <a:gd name="T15" fmla="*/ 11 h 24"/>
                  <a:gd name="T16" fmla="*/ 20 w 24"/>
                  <a:gd name="T17" fmla="*/ 20 h 24"/>
                  <a:gd name="T18" fmla="*/ 11 w 24"/>
                  <a:gd name="T19" fmla="*/ 24 h 24"/>
                  <a:gd name="T20" fmla="*/ 13 w 24"/>
                  <a:gd name="T21" fmla="*/ 8 h 24"/>
                  <a:gd name="T22" fmla="*/ 12 w 24"/>
                  <a:gd name="T23" fmla="*/ 8 h 24"/>
                  <a:gd name="T24" fmla="*/ 10 w 24"/>
                  <a:gd name="T25" fmla="*/ 10 h 24"/>
                  <a:gd name="T26" fmla="*/ 8 w 24"/>
                  <a:gd name="T27" fmla="*/ 13 h 24"/>
                  <a:gd name="T28" fmla="*/ 9 w 24"/>
                  <a:gd name="T29" fmla="*/ 15 h 24"/>
                  <a:gd name="T30" fmla="*/ 11 w 24"/>
                  <a:gd name="T31" fmla="*/ 16 h 24"/>
                  <a:gd name="T32" fmla="*/ 14 w 24"/>
                  <a:gd name="T33" fmla="*/ 14 h 24"/>
                  <a:gd name="T34" fmla="*/ 16 w 24"/>
                  <a:gd name="T35" fmla="*/ 11 h 24"/>
                  <a:gd name="T36" fmla="*/ 15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1" y="19"/>
                      <a:pt x="0" y="16"/>
                      <a:pt x="0" y="13"/>
                    </a:cubicBezTo>
                    <a:cubicBezTo>
                      <a:pt x="0" y="10"/>
                      <a:pt x="1" y="7"/>
                      <a:pt x="4" y="4"/>
                    </a:cubicBezTo>
                    <a:cubicBezTo>
                      <a:pt x="6" y="2"/>
                      <a:pt x="9" y="0"/>
                      <a:pt x="12" y="0"/>
                    </a:cubicBezTo>
                    <a:cubicBezTo>
                      <a:pt x="12" y="0"/>
                      <a:pt x="12" y="0"/>
                      <a:pt x="13" y="0"/>
                    </a:cubicBezTo>
                    <a:cubicBezTo>
                      <a:pt x="15" y="0"/>
                      <a:pt x="18" y="1"/>
                      <a:pt x="20" y="3"/>
                    </a:cubicBezTo>
                    <a:cubicBezTo>
                      <a:pt x="22" y="5"/>
                      <a:pt x="24" y="8"/>
                      <a:pt x="24" y="11"/>
                    </a:cubicBezTo>
                    <a:cubicBezTo>
                      <a:pt x="24" y="14"/>
                      <a:pt x="22" y="18"/>
                      <a:pt x="20" y="20"/>
                    </a:cubicBezTo>
                    <a:cubicBezTo>
                      <a:pt x="18" y="22"/>
                      <a:pt x="14" y="24"/>
                      <a:pt x="11" y="24"/>
                    </a:cubicBezTo>
                    <a:close/>
                    <a:moveTo>
                      <a:pt x="13" y="8"/>
                    </a:moveTo>
                    <a:cubicBezTo>
                      <a:pt x="12" y="8"/>
                      <a:pt x="12" y="8"/>
                      <a:pt x="12" y="8"/>
                    </a:cubicBezTo>
                    <a:cubicBezTo>
                      <a:pt x="11" y="8"/>
                      <a:pt x="10" y="9"/>
                      <a:pt x="10" y="10"/>
                    </a:cubicBezTo>
                    <a:cubicBezTo>
                      <a:pt x="9" y="11"/>
                      <a:pt x="8" y="12"/>
                      <a:pt x="8" y="13"/>
                    </a:cubicBezTo>
                    <a:cubicBezTo>
                      <a:pt x="8" y="13"/>
                      <a:pt x="8" y="14"/>
                      <a:pt x="9" y="15"/>
                    </a:cubicBezTo>
                    <a:cubicBezTo>
                      <a:pt x="10" y="16"/>
                      <a:pt x="10" y="16"/>
                      <a:pt x="11" y="16"/>
                    </a:cubicBezTo>
                    <a:cubicBezTo>
                      <a:pt x="12" y="16"/>
                      <a:pt x="13" y="15"/>
                      <a:pt x="14" y="14"/>
                    </a:cubicBezTo>
                    <a:cubicBezTo>
                      <a:pt x="15" y="13"/>
                      <a:pt x="16" y="12"/>
                      <a:pt x="16" y="11"/>
                    </a:cubicBezTo>
                    <a:cubicBezTo>
                      <a:pt x="16" y="11"/>
                      <a:pt x="15" y="10"/>
                      <a:pt x="15"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2" name="Freeform 620"/>
              <p:cNvSpPr>
                <a:spLocks noEditPoints="1"/>
              </p:cNvSpPr>
              <p:nvPr/>
            </p:nvSpPr>
            <p:spPr bwMode="auto">
              <a:xfrm>
                <a:off x="-3881437" y="2638426"/>
                <a:ext cx="52388" cy="50800"/>
              </a:xfrm>
              <a:custGeom>
                <a:avLst/>
                <a:gdLst>
                  <a:gd name="T0" fmla="*/ 11 w 24"/>
                  <a:gd name="T1" fmla="*/ 24 h 24"/>
                  <a:gd name="T2" fmla="*/ 4 w 24"/>
                  <a:gd name="T3" fmla="*/ 21 h 24"/>
                  <a:gd name="T4" fmla="*/ 1 w 24"/>
                  <a:gd name="T5" fmla="*/ 12 h 24"/>
                  <a:gd name="T6" fmla="*/ 4 w 24"/>
                  <a:gd name="T7" fmla="*/ 4 h 24"/>
                  <a:gd name="T8" fmla="*/ 13 w 24"/>
                  <a:gd name="T9" fmla="*/ 0 h 24"/>
                  <a:gd name="T10" fmla="*/ 13 w 24"/>
                  <a:gd name="T11" fmla="*/ 0 h 24"/>
                  <a:gd name="T12" fmla="*/ 21 w 24"/>
                  <a:gd name="T13" fmla="*/ 4 h 24"/>
                  <a:gd name="T14" fmla="*/ 24 w 24"/>
                  <a:gd name="T15" fmla="*/ 12 h 24"/>
                  <a:gd name="T16" fmla="*/ 20 w 24"/>
                  <a:gd name="T17" fmla="*/ 20 h 24"/>
                  <a:gd name="T18" fmla="*/ 11 w 24"/>
                  <a:gd name="T19" fmla="*/ 24 h 24"/>
                  <a:gd name="T20" fmla="*/ 13 w 24"/>
                  <a:gd name="T21" fmla="*/ 8 h 24"/>
                  <a:gd name="T22" fmla="*/ 13 w 24"/>
                  <a:gd name="T23" fmla="*/ 8 h 24"/>
                  <a:gd name="T24" fmla="*/ 10 w 24"/>
                  <a:gd name="T25" fmla="*/ 10 h 24"/>
                  <a:gd name="T26" fmla="*/ 9 w 24"/>
                  <a:gd name="T27" fmla="*/ 13 h 24"/>
                  <a:gd name="T28" fmla="*/ 9 w 24"/>
                  <a:gd name="T29" fmla="*/ 15 h 24"/>
                  <a:gd name="T30" fmla="*/ 11 w 24"/>
                  <a:gd name="T31" fmla="*/ 16 h 24"/>
                  <a:gd name="T32" fmla="*/ 15 w 24"/>
                  <a:gd name="T33" fmla="*/ 15 h 24"/>
                  <a:gd name="T34" fmla="*/ 16 w 24"/>
                  <a:gd name="T35" fmla="*/ 12 h 24"/>
                  <a:gd name="T36" fmla="*/ 15 w 24"/>
                  <a:gd name="T37" fmla="*/ 9 h 24"/>
                  <a:gd name="T38" fmla="*/ 13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1" y="24"/>
                    </a:moveTo>
                    <a:cubicBezTo>
                      <a:pt x="8" y="24"/>
                      <a:pt x="6" y="23"/>
                      <a:pt x="4" y="21"/>
                    </a:cubicBezTo>
                    <a:cubicBezTo>
                      <a:pt x="2" y="19"/>
                      <a:pt x="0" y="16"/>
                      <a:pt x="1" y="12"/>
                    </a:cubicBezTo>
                    <a:cubicBezTo>
                      <a:pt x="1" y="9"/>
                      <a:pt x="2" y="6"/>
                      <a:pt x="4" y="4"/>
                    </a:cubicBezTo>
                    <a:cubicBezTo>
                      <a:pt x="7" y="2"/>
                      <a:pt x="9" y="1"/>
                      <a:pt x="13" y="0"/>
                    </a:cubicBezTo>
                    <a:cubicBezTo>
                      <a:pt x="13" y="0"/>
                      <a:pt x="13" y="0"/>
                      <a:pt x="13" y="0"/>
                    </a:cubicBezTo>
                    <a:cubicBezTo>
                      <a:pt x="16" y="0"/>
                      <a:pt x="19" y="2"/>
                      <a:pt x="21" y="4"/>
                    </a:cubicBezTo>
                    <a:cubicBezTo>
                      <a:pt x="23" y="6"/>
                      <a:pt x="24" y="9"/>
                      <a:pt x="24" y="12"/>
                    </a:cubicBezTo>
                    <a:cubicBezTo>
                      <a:pt x="24" y="15"/>
                      <a:pt x="23" y="18"/>
                      <a:pt x="20" y="20"/>
                    </a:cubicBezTo>
                    <a:cubicBezTo>
                      <a:pt x="18" y="23"/>
                      <a:pt x="15" y="24"/>
                      <a:pt x="11" y="24"/>
                    </a:cubicBezTo>
                    <a:close/>
                    <a:moveTo>
                      <a:pt x="13" y="8"/>
                    </a:moveTo>
                    <a:cubicBezTo>
                      <a:pt x="13" y="8"/>
                      <a:pt x="13" y="8"/>
                      <a:pt x="13" y="8"/>
                    </a:cubicBezTo>
                    <a:cubicBezTo>
                      <a:pt x="12" y="9"/>
                      <a:pt x="11" y="9"/>
                      <a:pt x="10" y="10"/>
                    </a:cubicBezTo>
                    <a:cubicBezTo>
                      <a:pt x="9" y="11"/>
                      <a:pt x="9" y="12"/>
                      <a:pt x="9" y="13"/>
                    </a:cubicBezTo>
                    <a:cubicBezTo>
                      <a:pt x="9" y="14"/>
                      <a:pt x="9" y="15"/>
                      <a:pt x="9" y="15"/>
                    </a:cubicBezTo>
                    <a:cubicBezTo>
                      <a:pt x="10" y="16"/>
                      <a:pt x="11" y="16"/>
                      <a:pt x="11" y="16"/>
                    </a:cubicBezTo>
                    <a:cubicBezTo>
                      <a:pt x="13" y="16"/>
                      <a:pt x="14" y="15"/>
                      <a:pt x="15" y="15"/>
                    </a:cubicBezTo>
                    <a:cubicBezTo>
                      <a:pt x="15" y="14"/>
                      <a:pt x="16" y="13"/>
                      <a:pt x="16" y="12"/>
                    </a:cubicBezTo>
                    <a:cubicBezTo>
                      <a:pt x="16" y="11"/>
                      <a:pt x="16" y="10"/>
                      <a:pt x="15" y="9"/>
                    </a:cubicBezTo>
                    <a:cubicBezTo>
                      <a:pt x="15" y="9"/>
                      <a:pt x="14"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3" name="Freeform 621"/>
              <p:cNvSpPr>
                <a:spLocks noEditPoints="1"/>
              </p:cNvSpPr>
              <p:nvPr/>
            </p:nvSpPr>
            <p:spPr bwMode="auto">
              <a:xfrm>
                <a:off x="-3860800" y="2662238"/>
                <a:ext cx="52388" cy="50800"/>
              </a:xfrm>
              <a:custGeom>
                <a:avLst/>
                <a:gdLst>
                  <a:gd name="T0" fmla="*/ 12 w 25"/>
                  <a:gd name="T1" fmla="*/ 24 h 24"/>
                  <a:gd name="T2" fmla="*/ 4 w 25"/>
                  <a:gd name="T3" fmla="*/ 20 h 24"/>
                  <a:gd name="T4" fmla="*/ 6 w 25"/>
                  <a:gd name="T5" fmla="*/ 4 h 24"/>
                  <a:gd name="T6" fmla="*/ 14 w 25"/>
                  <a:gd name="T7" fmla="*/ 0 h 24"/>
                  <a:gd name="T8" fmla="*/ 22 w 25"/>
                  <a:gd name="T9" fmla="*/ 4 h 24"/>
                  <a:gd name="T10" fmla="*/ 25 w 25"/>
                  <a:gd name="T11" fmla="*/ 12 h 24"/>
                  <a:gd name="T12" fmla="*/ 21 w 25"/>
                  <a:gd name="T13" fmla="*/ 21 h 24"/>
                  <a:gd name="T14" fmla="*/ 12 w 25"/>
                  <a:gd name="T15" fmla="*/ 24 h 24"/>
                  <a:gd name="T16" fmla="*/ 14 w 25"/>
                  <a:gd name="T17" fmla="*/ 8 h 24"/>
                  <a:gd name="T18" fmla="*/ 11 w 25"/>
                  <a:gd name="T19" fmla="*/ 9 h 24"/>
                  <a:gd name="T20" fmla="*/ 10 w 25"/>
                  <a:gd name="T21" fmla="*/ 15 h 24"/>
                  <a:gd name="T22" fmla="*/ 12 w 25"/>
                  <a:gd name="T23" fmla="*/ 15 h 24"/>
                  <a:gd name="T24" fmla="*/ 15 w 25"/>
                  <a:gd name="T25" fmla="*/ 14 h 24"/>
                  <a:gd name="T26" fmla="*/ 17 w 25"/>
                  <a:gd name="T27" fmla="*/ 11 h 24"/>
                  <a:gd name="T28" fmla="*/ 16 w 25"/>
                  <a:gd name="T29" fmla="*/ 9 h 24"/>
                  <a:gd name="T30" fmla="*/ 14 w 25"/>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5" h="24">
                    <a:moveTo>
                      <a:pt x="12" y="24"/>
                    </a:moveTo>
                    <a:cubicBezTo>
                      <a:pt x="9" y="24"/>
                      <a:pt x="6" y="22"/>
                      <a:pt x="4" y="20"/>
                    </a:cubicBezTo>
                    <a:cubicBezTo>
                      <a:pt x="0" y="15"/>
                      <a:pt x="1" y="8"/>
                      <a:pt x="6" y="4"/>
                    </a:cubicBezTo>
                    <a:cubicBezTo>
                      <a:pt x="8" y="1"/>
                      <a:pt x="11" y="0"/>
                      <a:pt x="14" y="0"/>
                    </a:cubicBezTo>
                    <a:cubicBezTo>
                      <a:pt x="17" y="0"/>
                      <a:pt x="20" y="2"/>
                      <a:pt x="22" y="4"/>
                    </a:cubicBezTo>
                    <a:cubicBezTo>
                      <a:pt x="24" y="6"/>
                      <a:pt x="25" y="9"/>
                      <a:pt x="25" y="12"/>
                    </a:cubicBezTo>
                    <a:cubicBezTo>
                      <a:pt x="25" y="15"/>
                      <a:pt x="23" y="18"/>
                      <a:pt x="21" y="21"/>
                    </a:cubicBezTo>
                    <a:cubicBezTo>
                      <a:pt x="18" y="22"/>
                      <a:pt x="15" y="24"/>
                      <a:pt x="12" y="24"/>
                    </a:cubicBezTo>
                    <a:close/>
                    <a:moveTo>
                      <a:pt x="14" y="8"/>
                    </a:moveTo>
                    <a:cubicBezTo>
                      <a:pt x="13" y="8"/>
                      <a:pt x="12" y="9"/>
                      <a:pt x="11" y="9"/>
                    </a:cubicBezTo>
                    <a:cubicBezTo>
                      <a:pt x="9" y="11"/>
                      <a:pt x="9" y="13"/>
                      <a:pt x="10" y="15"/>
                    </a:cubicBezTo>
                    <a:cubicBezTo>
                      <a:pt x="11" y="15"/>
                      <a:pt x="12" y="15"/>
                      <a:pt x="12" y="15"/>
                    </a:cubicBezTo>
                    <a:cubicBezTo>
                      <a:pt x="13" y="15"/>
                      <a:pt x="15" y="15"/>
                      <a:pt x="15" y="14"/>
                    </a:cubicBezTo>
                    <a:cubicBezTo>
                      <a:pt x="16" y="14"/>
                      <a:pt x="17" y="13"/>
                      <a:pt x="17" y="11"/>
                    </a:cubicBezTo>
                    <a:cubicBezTo>
                      <a:pt x="17"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4" name="Freeform 622"/>
              <p:cNvSpPr>
                <a:spLocks noEditPoints="1"/>
              </p:cNvSpPr>
              <p:nvPr/>
            </p:nvSpPr>
            <p:spPr bwMode="auto">
              <a:xfrm>
                <a:off x="-3841750" y="2686051"/>
                <a:ext cx="55563" cy="50800"/>
              </a:xfrm>
              <a:custGeom>
                <a:avLst/>
                <a:gdLst>
                  <a:gd name="T0" fmla="*/ 13 w 26"/>
                  <a:gd name="T1" fmla="*/ 24 h 24"/>
                  <a:gd name="T2" fmla="*/ 4 w 26"/>
                  <a:gd name="T3" fmla="*/ 20 h 24"/>
                  <a:gd name="T4" fmla="*/ 6 w 26"/>
                  <a:gd name="T5" fmla="*/ 3 h 24"/>
                  <a:gd name="T6" fmla="*/ 15 w 26"/>
                  <a:gd name="T7" fmla="*/ 0 h 24"/>
                  <a:gd name="T8" fmla="*/ 23 w 26"/>
                  <a:gd name="T9" fmla="*/ 5 h 24"/>
                  <a:gd name="T10" fmla="*/ 25 w 26"/>
                  <a:gd name="T11" fmla="*/ 13 h 24"/>
                  <a:gd name="T12" fmla="*/ 21 w 26"/>
                  <a:gd name="T13" fmla="*/ 21 h 24"/>
                  <a:gd name="T14" fmla="*/ 13 w 26"/>
                  <a:gd name="T15" fmla="*/ 24 h 24"/>
                  <a:gd name="T16" fmla="*/ 15 w 26"/>
                  <a:gd name="T17" fmla="*/ 8 h 24"/>
                  <a:gd name="T18" fmla="*/ 12 w 26"/>
                  <a:gd name="T19" fmla="*/ 9 h 24"/>
                  <a:gd name="T20" fmla="*/ 11 w 26"/>
                  <a:gd name="T21" fmla="*/ 15 h 24"/>
                  <a:gd name="T22" fmla="*/ 13 w 26"/>
                  <a:gd name="T23" fmla="*/ 16 h 24"/>
                  <a:gd name="T24" fmla="*/ 16 w 26"/>
                  <a:gd name="T25" fmla="*/ 15 h 24"/>
                  <a:gd name="T26" fmla="*/ 17 w 26"/>
                  <a:gd name="T27" fmla="*/ 12 h 24"/>
                  <a:gd name="T28" fmla="*/ 17 w 26"/>
                  <a:gd name="T29" fmla="*/ 9 h 24"/>
                  <a:gd name="T30" fmla="*/ 15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9" y="24"/>
                      <a:pt x="6" y="22"/>
                      <a:pt x="4" y="20"/>
                    </a:cubicBezTo>
                    <a:cubicBezTo>
                      <a:pt x="0" y="15"/>
                      <a:pt x="1" y="8"/>
                      <a:pt x="6" y="3"/>
                    </a:cubicBezTo>
                    <a:cubicBezTo>
                      <a:pt x="9" y="1"/>
                      <a:pt x="12" y="0"/>
                      <a:pt x="15" y="0"/>
                    </a:cubicBezTo>
                    <a:cubicBezTo>
                      <a:pt x="18" y="0"/>
                      <a:pt x="21" y="2"/>
                      <a:pt x="23" y="5"/>
                    </a:cubicBezTo>
                    <a:cubicBezTo>
                      <a:pt x="25" y="7"/>
                      <a:pt x="26" y="10"/>
                      <a:pt x="25" y="13"/>
                    </a:cubicBezTo>
                    <a:cubicBezTo>
                      <a:pt x="25" y="16"/>
                      <a:pt x="23" y="19"/>
                      <a:pt x="21" y="21"/>
                    </a:cubicBezTo>
                    <a:cubicBezTo>
                      <a:pt x="18" y="23"/>
                      <a:pt x="16" y="24"/>
                      <a:pt x="13" y="24"/>
                    </a:cubicBezTo>
                    <a:close/>
                    <a:moveTo>
                      <a:pt x="15" y="8"/>
                    </a:moveTo>
                    <a:cubicBezTo>
                      <a:pt x="14" y="8"/>
                      <a:pt x="12" y="9"/>
                      <a:pt x="12" y="9"/>
                    </a:cubicBezTo>
                    <a:cubicBezTo>
                      <a:pt x="10" y="11"/>
                      <a:pt x="9" y="13"/>
                      <a:pt x="11" y="15"/>
                    </a:cubicBezTo>
                    <a:cubicBezTo>
                      <a:pt x="11" y="15"/>
                      <a:pt x="12" y="16"/>
                      <a:pt x="13" y="16"/>
                    </a:cubicBezTo>
                    <a:cubicBezTo>
                      <a:pt x="14" y="16"/>
                      <a:pt x="15" y="15"/>
                      <a:pt x="16" y="15"/>
                    </a:cubicBezTo>
                    <a:cubicBezTo>
                      <a:pt x="17" y="14"/>
                      <a:pt x="17" y="13"/>
                      <a:pt x="17" y="12"/>
                    </a:cubicBezTo>
                    <a:cubicBezTo>
                      <a:pt x="17" y="11"/>
                      <a:pt x="17" y="10"/>
                      <a:pt x="17" y="9"/>
                    </a:cubicBezTo>
                    <a:cubicBezTo>
                      <a:pt x="16" y="9"/>
                      <a:pt x="15" y="8"/>
                      <a:pt x="1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5" name="Freeform 623"/>
              <p:cNvSpPr>
                <a:spLocks noEditPoints="1"/>
              </p:cNvSpPr>
              <p:nvPr/>
            </p:nvSpPr>
            <p:spPr bwMode="auto">
              <a:xfrm>
                <a:off x="-3817937" y="2711451"/>
                <a:ext cx="50800" cy="49213"/>
              </a:xfrm>
              <a:custGeom>
                <a:avLst/>
                <a:gdLst>
                  <a:gd name="T0" fmla="*/ 11 w 24"/>
                  <a:gd name="T1" fmla="*/ 23 h 23"/>
                  <a:gd name="T2" fmla="*/ 2 w 24"/>
                  <a:gd name="T3" fmla="*/ 19 h 23"/>
                  <a:gd name="T4" fmla="*/ 0 w 24"/>
                  <a:gd name="T5" fmla="*/ 15 h 23"/>
                  <a:gd name="T6" fmla="*/ 0 w 24"/>
                  <a:gd name="T7" fmla="*/ 10 h 23"/>
                  <a:gd name="T8" fmla="*/ 5 w 24"/>
                  <a:gd name="T9" fmla="*/ 3 h 23"/>
                  <a:gd name="T10" fmla="*/ 13 w 24"/>
                  <a:gd name="T11" fmla="*/ 0 h 23"/>
                  <a:gd name="T12" fmla="*/ 18 w 24"/>
                  <a:gd name="T13" fmla="*/ 1 h 23"/>
                  <a:gd name="T14" fmla="*/ 21 w 24"/>
                  <a:gd name="T15" fmla="*/ 4 h 23"/>
                  <a:gd name="T16" fmla="*/ 23 w 24"/>
                  <a:gd name="T17" fmla="*/ 13 h 23"/>
                  <a:gd name="T18" fmla="*/ 18 w 24"/>
                  <a:gd name="T19" fmla="*/ 21 h 23"/>
                  <a:gd name="T20" fmla="*/ 11 w 24"/>
                  <a:gd name="T21" fmla="*/ 23 h 23"/>
                  <a:gd name="T22" fmla="*/ 12 w 24"/>
                  <a:gd name="T23" fmla="*/ 8 h 23"/>
                  <a:gd name="T24" fmla="*/ 10 w 24"/>
                  <a:gd name="T25" fmla="*/ 9 h 23"/>
                  <a:gd name="T26" fmla="*/ 8 w 24"/>
                  <a:gd name="T27" fmla="*/ 12 h 23"/>
                  <a:gd name="T28" fmla="*/ 8 w 24"/>
                  <a:gd name="T29" fmla="*/ 13 h 23"/>
                  <a:gd name="T30" fmla="*/ 8 w 24"/>
                  <a:gd name="T31" fmla="*/ 14 h 23"/>
                  <a:gd name="T32" fmla="*/ 13 w 24"/>
                  <a:gd name="T33" fmla="*/ 14 h 23"/>
                  <a:gd name="T34" fmla="*/ 15 w 24"/>
                  <a:gd name="T35" fmla="*/ 11 h 23"/>
                  <a:gd name="T36" fmla="*/ 15 w 24"/>
                  <a:gd name="T37" fmla="*/ 9 h 23"/>
                  <a:gd name="T38" fmla="*/ 14 w 24"/>
                  <a:gd name="T39" fmla="*/ 8 h 23"/>
                  <a:gd name="T40" fmla="*/ 13 w 24"/>
                  <a:gd name="T41" fmla="*/ 8 h 23"/>
                  <a:gd name="T42" fmla="*/ 12 w 24"/>
                  <a:gd name="T4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 h="23">
                    <a:moveTo>
                      <a:pt x="11" y="23"/>
                    </a:moveTo>
                    <a:cubicBezTo>
                      <a:pt x="7" y="23"/>
                      <a:pt x="4" y="22"/>
                      <a:pt x="2" y="19"/>
                    </a:cubicBezTo>
                    <a:cubicBezTo>
                      <a:pt x="1" y="18"/>
                      <a:pt x="0" y="16"/>
                      <a:pt x="0" y="15"/>
                    </a:cubicBezTo>
                    <a:cubicBezTo>
                      <a:pt x="0" y="13"/>
                      <a:pt x="0" y="12"/>
                      <a:pt x="0" y="10"/>
                    </a:cubicBezTo>
                    <a:cubicBezTo>
                      <a:pt x="1" y="7"/>
                      <a:pt x="2" y="4"/>
                      <a:pt x="5" y="3"/>
                    </a:cubicBezTo>
                    <a:cubicBezTo>
                      <a:pt x="7" y="1"/>
                      <a:pt x="10" y="0"/>
                      <a:pt x="13" y="0"/>
                    </a:cubicBezTo>
                    <a:cubicBezTo>
                      <a:pt x="15" y="0"/>
                      <a:pt x="16" y="1"/>
                      <a:pt x="18" y="1"/>
                    </a:cubicBezTo>
                    <a:cubicBezTo>
                      <a:pt x="19" y="2"/>
                      <a:pt x="20" y="3"/>
                      <a:pt x="21" y="4"/>
                    </a:cubicBezTo>
                    <a:cubicBezTo>
                      <a:pt x="23" y="7"/>
                      <a:pt x="24" y="10"/>
                      <a:pt x="23" y="13"/>
                    </a:cubicBezTo>
                    <a:cubicBezTo>
                      <a:pt x="23" y="16"/>
                      <a:pt x="21" y="19"/>
                      <a:pt x="18" y="21"/>
                    </a:cubicBezTo>
                    <a:cubicBezTo>
                      <a:pt x="16" y="22"/>
                      <a:pt x="13" y="23"/>
                      <a:pt x="11" y="23"/>
                    </a:cubicBezTo>
                    <a:close/>
                    <a:moveTo>
                      <a:pt x="12" y="8"/>
                    </a:moveTo>
                    <a:cubicBezTo>
                      <a:pt x="11" y="8"/>
                      <a:pt x="10" y="8"/>
                      <a:pt x="10" y="9"/>
                    </a:cubicBezTo>
                    <a:cubicBezTo>
                      <a:pt x="9" y="10"/>
                      <a:pt x="8" y="11"/>
                      <a:pt x="8" y="12"/>
                    </a:cubicBezTo>
                    <a:cubicBezTo>
                      <a:pt x="8" y="12"/>
                      <a:pt x="8" y="13"/>
                      <a:pt x="8" y="13"/>
                    </a:cubicBezTo>
                    <a:cubicBezTo>
                      <a:pt x="8" y="13"/>
                      <a:pt x="8" y="14"/>
                      <a:pt x="8" y="14"/>
                    </a:cubicBezTo>
                    <a:cubicBezTo>
                      <a:pt x="9" y="15"/>
                      <a:pt x="12" y="15"/>
                      <a:pt x="13" y="14"/>
                    </a:cubicBezTo>
                    <a:cubicBezTo>
                      <a:pt x="14" y="14"/>
                      <a:pt x="15" y="13"/>
                      <a:pt x="15" y="11"/>
                    </a:cubicBezTo>
                    <a:cubicBezTo>
                      <a:pt x="15" y="11"/>
                      <a:pt x="15" y="10"/>
                      <a:pt x="15" y="9"/>
                    </a:cubicBezTo>
                    <a:cubicBezTo>
                      <a:pt x="14" y="8"/>
                      <a:pt x="14" y="8"/>
                      <a:pt x="14" y="8"/>
                    </a:cubicBezTo>
                    <a:cubicBezTo>
                      <a:pt x="14" y="8"/>
                      <a:pt x="13" y="8"/>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6" name="Freeform 624"/>
              <p:cNvSpPr>
                <a:spLocks noEditPoints="1"/>
              </p:cNvSpPr>
              <p:nvPr/>
            </p:nvSpPr>
            <p:spPr bwMode="auto">
              <a:xfrm>
                <a:off x="-3897312" y="2576513"/>
                <a:ext cx="52388" cy="50800"/>
              </a:xfrm>
              <a:custGeom>
                <a:avLst/>
                <a:gdLst>
                  <a:gd name="T0" fmla="*/ 13 w 25"/>
                  <a:gd name="T1" fmla="*/ 24 h 24"/>
                  <a:gd name="T2" fmla="*/ 5 w 25"/>
                  <a:gd name="T3" fmla="*/ 21 h 24"/>
                  <a:gd name="T4" fmla="*/ 4 w 25"/>
                  <a:gd name="T5" fmla="*/ 4 h 24"/>
                  <a:gd name="T6" fmla="*/ 14 w 25"/>
                  <a:gd name="T7" fmla="*/ 0 h 24"/>
                  <a:gd name="T8" fmla="*/ 21 w 25"/>
                  <a:gd name="T9" fmla="*/ 3 h 24"/>
                  <a:gd name="T10" fmla="*/ 25 w 25"/>
                  <a:gd name="T11" fmla="*/ 11 h 24"/>
                  <a:gd name="T12" fmla="*/ 22 w 25"/>
                  <a:gd name="T13" fmla="*/ 20 h 24"/>
                  <a:gd name="T14" fmla="*/ 14 w 25"/>
                  <a:gd name="T15" fmla="*/ 24 h 24"/>
                  <a:gd name="T16" fmla="*/ 13 w 25"/>
                  <a:gd name="T17" fmla="*/ 24 h 24"/>
                  <a:gd name="T18" fmla="*/ 14 w 25"/>
                  <a:gd name="T19" fmla="*/ 8 h 24"/>
                  <a:gd name="T20" fmla="*/ 10 w 25"/>
                  <a:gd name="T21" fmla="*/ 10 h 24"/>
                  <a:gd name="T22" fmla="*/ 10 w 25"/>
                  <a:gd name="T23" fmla="*/ 15 h 24"/>
                  <a:gd name="T24" fmla="*/ 13 w 25"/>
                  <a:gd name="T25" fmla="*/ 16 h 24"/>
                  <a:gd name="T26" fmla="*/ 13 w 25"/>
                  <a:gd name="T27" fmla="*/ 16 h 24"/>
                  <a:gd name="T28" fmla="*/ 16 w 25"/>
                  <a:gd name="T29" fmla="*/ 14 h 24"/>
                  <a:gd name="T30" fmla="*/ 17 w 25"/>
                  <a:gd name="T31" fmla="*/ 11 h 24"/>
                  <a:gd name="T32" fmla="*/ 16 w 25"/>
                  <a:gd name="T33" fmla="*/ 9 h 24"/>
                  <a:gd name="T34" fmla="*/ 14 w 25"/>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3" y="24"/>
                    </a:moveTo>
                    <a:cubicBezTo>
                      <a:pt x="10" y="24"/>
                      <a:pt x="7" y="23"/>
                      <a:pt x="5" y="21"/>
                    </a:cubicBezTo>
                    <a:cubicBezTo>
                      <a:pt x="0" y="17"/>
                      <a:pt x="0" y="10"/>
                      <a:pt x="4" y="4"/>
                    </a:cubicBezTo>
                    <a:cubicBezTo>
                      <a:pt x="7" y="2"/>
                      <a:pt x="10" y="0"/>
                      <a:pt x="14" y="0"/>
                    </a:cubicBezTo>
                    <a:cubicBezTo>
                      <a:pt x="16" y="0"/>
                      <a:pt x="19" y="1"/>
                      <a:pt x="21" y="3"/>
                    </a:cubicBezTo>
                    <a:cubicBezTo>
                      <a:pt x="24" y="5"/>
                      <a:pt x="25" y="8"/>
                      <a:pt x="25" y="11"/>
                    </a:cubicBezTo>
                    <a:cubicBezTo>
                      <a:pt x="25" y="14"/>
                      <a:pt x="24" y="18"/>
                      <a:pt x="22" y="20"/>
                    </a:cubicBezTo>
                    <a:cubicBezTo>
                      <a:pt x="20" y="22"/>
                      <a:pt x="17" y="24"/>
                      <a:pt x="14" y="24"/>
                    </a:cubicBezTo>
                    <a:lnTo>
                      <a:pt x="13" y="24"/>
                    </a:lnTo>
                    <a:close/>
                    <a:moveTo>
                      <a:pt x="14" y="8"/>
                    </a:moveTo>
                    <a:cubicBezTo>
                      <a:pt x="12" y="8"/>
                      <a:pt x="11" y="9"/>
                      <a:pt x="10" y="10"/>
                    </a:cubicBezTo>
                    <a:cubicBezTo>
                      <a:pt x="9" y="11"/>
                      <a:pt x="9" y="14"/>
                      <a:pt x="10" y="15"/>
                    </a:cubicBezTo>
                    <a:cubicBezTo>
                      <a:pt x="11" y="16"/>
                      <a:pt x="12" y="16"/>
                      <a:pt x="13" y="16"/>
                    </a:cubicBezTo>
                    <a:cubicBezTo>
                      <a:pt x="13" y="16"/>
                      <a:pt x="13" y="16"/>
                      <a:pt x="13" y="16"/>
                    </a:cubicBezTo>
                    <a:cubicBezTo>
                      <a:pt x="14" y="16"/>
                      <a:pt x="15" y="15"/>
                      <a:pt x="16" y="14"/>
                    </a:cubicBezTo>
                    <a:cubicBezTo>
                      <a:pt x="17" y="14"/>
                      <a:pt x="17" y="13"/>
                      <a:pt x="17" y="11"/>
                    </a:cubicBezTo>
                    <a:cubicBezTo>
                      <a:pt x="17" y="11"/>
                      <a:pt x="17" y="10"/>
                      <a:pt x="16" y="9"/>
                    </a:cubicBezTo>
                    <a:cubicBezTo>
                      <a:pt x="15" y="8"/>
                      <a:pt x="14"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7" name="Freeform 625"/>
              <p:cNvSpPr>
                <a:spLocks noEditPoints="1"/>
              </p:cNvSpPr>
              <p:nvPr/>
            </p:nvSpPr>
            <p:spPr bwMode="auto">
              <a:xfrm>
                <a:off x="-3875087" y="2597151"/>
                <a:ext cx="53975" cy="52388"/>
              </a:xfrm>
              <a:custGeom>
                <a:avLst/>
                <a:gdLst>
                  <a:gd name="T0" fmla="*/ 13 w 25"/>
                  <a:gd name="T1" fmla="*/ 24 h 24"/>
                  <a:gd name="T2" fmla="*/ 5 w 25"/>
                  <a:gd name="T3" fmla="*/ 21 h 24"/>
                  <a:gd name="T4" fmla="*/ 5 w 25"/>
                  <a:gd name="T5" fmla="*/ 4 h 24"/>
                  <a:gd name="T6" fmla="*/ 14 w 25"/>
                  <a:gd name="T7" fmla="*/ 0 h 24"/>
                  <a:gd name="T8" fmla="*/ 22 w 25"/>
                  <a:gd name="T9" fmla="*/ 4 h 24"/>
                  <a:gd name="T10" fmla="*/ 25 w 25"/>
                  <a:gd name="T11" fmla="*/ 12 h 24"/>
                  <a:gd name="T12" fmla="*/ 22 w 25"/>
                  <a:gd name="T13" fmla="*/ 21 h 24"/>
                  <a:gd name="T14" fmla="*/ 13 w 25"/>
                  <a:gd name="T15" fmla="*/ 24 h 24"/>
                  <a:gd name="T16" fmla="*/ 14 w 25"/>
                  <a:gd name="T17" fmla="*/ 9 h 24"/>
                  <a:gd name="T18" fmla="*/ 11 w 25"/>
                  <a:gd name="T19" fmla="*/ 10 h 24"/>
                  <a:gd name="T20" fmla="*/ 11 w 25"/>
                  <a:gd name="T21" fmla="*/ 15 h 24"/>
                  <a:gd name="T22" fmla="*/ 13 w 25"/>
                  <a:gd name="T23" fmla="*/ 16 h 24"/>
                  <a:gd name="T24" fmla="*/ 13 w 25"/>
                  <a:gd name="T25" fmla="*/ 16 h 24"/>
                  <a:gd name="T26" fmla="*/ 16 w 25"/>
                  <a:gd name="T27" fmla="*/ 15 h 24"/>
                  <a:gd name="T28" fmla="*/ 17 w 25"/>
                  <a:gd name="T29" fmla="*/ 12 h 24"/>
                  <a:gd name="T30" fmla="*/ 16 w 25"/>
                  <a:gd name="T31" fmla="*/ 10 h 24"/>
                  <a:gd name="T32" fmla="*/ 14 w 25"/>
                  <a:gd name="T33"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3" y="24"/>
                    </a:moveTo>
                    <a:cubicBezTo>
                      <a:pt x="10" y="24"/>
                      <a:pt x="7" y="23"/>
                      <a:pt x="5" y="21"/>
                    </a:cubicBezTo>
                    <a:cubicBezTo>
                      <a:pt x="0" y="17"/>
                      <a:pt x="0" y="9"/>
                      <a:pt x="5" y="4"/>
                    </a:cubicBezTo>
                    <a:cubicBezTo>
                      <a:pt x="7" y="2"/>
                      <a:pt x="10" y="0"/>
                      <a:pt x="14" y="0"/>
                    </a:cubicBezTo>
                    <a:cubicBezTo>
                      <a:pt x="17" y="0"/>
                      <a:pt x="20" y="2"/>
                      <a:pt x="22" y="4"/>
                    </a:cubicBezTo>
                    <a:cubicBezTo>
                      <a:pt x="24" y="6"/>
                      <a:pt x="25" y="9"/>
                      <a:pt x="25" y="12"/>
                    </a:cubicBezTo>
                    <a:cubicBezTo>
                      <a:pt x="25" y="15"/>
                      <a:pt x="24" y="18"/>
                      <a:pt x="22" y="21"/>
                    </a:cubicBezTo>
                    <a:cubicBezTo>
                      <a:pt x="20" y="23"/>
                      <a:pt x="17" y="24"/>
                      <a:pt x="13" y="24"/>
                    </a:cubicBezTo>
                    <a:close/>
                    <a:moveTo>
                      <a:pt x="14" y="9"/>
                    </a:moveTo>
                    <a:cubicBezTo>
                      <a:pt x="13" y="9"/>
                      <a:pt x="12" y="9"/>
                      <a:pt x="11" y="10"/>
                    </a:cubicBezTo>
                    <a:cubicBezTo>
                      <a:pt x="9" y="12"/>
                      <a:pt x="9" y="14"/>
                      <a:pt x="11" y="15"/>
                    </a:cubicBezTo>
                    <a:cubicBezTo>
                      <a:pt x="11" y="16"/>
                      <a:pt x="12" y="16"/>
                      <a:pt x="13" y="16"/>
                    </a:cubicBezTo>
                    <a:cubicBezTo>
                      <a:pt x="13" y="16"/>
                      <a:pt x="13" y="16"/>
                      <a:pt x="13" y="16"/>
                    </a:cubicBezTo>
                    <a:cubicBezTo>
                      <a:pt x="14" y="16"/>
                      <a:pt x="15" y="16"/>
                      <a:pt x="16" y="15"/>
                    </a:cubicBezTo>
                    <a:cubicBezTo>
                      <a:pt x="17" y="14"/>
                      <a:pt x="17" y="13"/>
                      <a:pt x="17" y="12"/>
                    </a:cubicBezTo>
                    <a:cubicBezTo>
                      <a:pt x="17" y="11"/>
                      <a:pt x="17" y="10"/>
                      <a:pt x="16" y="10"/>
                    </a:cubicBezTo>
                    <a:cubicBezTo>
                      <a:pt x="15" y="9"/>
                      <a:pt x="14" y="9"/>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8" name="Freeform 626"/>
              <p:cNvSpPr>
                <a:spLocks noEditPoints="1"/>
              </p:cNvSpPr>
              <p:nvPr/>
            </p:nvSpPr>
            <p:spPr bwMode="auto">
              <a:xfrm>
                <a:off x="-3851275" y="2620963"/>
                <a:ext cx="53975" cy="52388"/>
              </a:xfrm>
              <a:custGeom>
                <a:avLst/>
                <a:gdLst>
                  <a:gd name="T0" fmla="*/ 13 w 25"/>
                  <a:gd name="T1" fmla="*/ 24 h 24"/>
                  <a:gd name="T2" fmla="*/ 4 w 25"/>
                  <a:gd name="T3" fmla="*/ 21 h 24"/>
                  <a:gd name="T4" fmla="*/ 5 w 25"/>
                  <a:gd name="T5" fmla="*/ 4 h 24"/>
                  <a:gd name="T6" fmla="*/ 14 w 25"/>
                  <a:gd name="T7" fmla="*/ 0 h 24"/>
                  <a:gd name="T8" fmla="*/ 22 w 25"/>
                  <a:gd name="T9" fmla="*/ 4 h 24"/>
                  <a:gd name="T10" fmla="*/ 25 w 25"/>
                  <a:gd name="T11" fmla="*/ 12 h 24"/>
                  <a:gd name="T12" fmla="*/ 21 w 25"/>
                  <a:gd name="T13" fmla="*/ 21 h 24"/>
                  <a:gd name="T14" fmla="*/ 13 w 25"/>
                  <a:gd name="T15" fmla="*/ 24 h 24"/>
                  <a:gd name="T16" fmla="*/ 14 w 25"/>
                  <a:gd name="T17" fmla="*/ 8 h 24"/>
                  <a:gd name="T18" fmla="*/ 11 w 25"/>
                  <a:gd name="T19" fmla="*/ 10 h 24"/>
                  <a:gd name="T20" fmla="*/ 10 w 25"/>
                  <a:gd name="T21" fmla="*/ 15 h 24"/>
                  <a:gd name="T22" fmla="*/ 16 w 25"/>
                  <a:gd name="T23" fmla="*/ 15 h 24"/>
                  <a:gd name="T24" fmla="*/ 17 w 25"/>
                  <a:gd name="T25" fmla="*/ 12 h 24"/>
                  <a:gd name="T26" fmla="*/ 16 w 25"/>
                  <a:gd name="T27" fmla="*/ 10 h 24"/>
                  <a:gd name="T28" fmla="*/ 14 w 25"/>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4">
                    <a:moveTo>
                      <a:pt x="13" y="24"/>
                    </a:moveTo>
                    <a:cubicBezTo>
                      <a:pt x="9" y="24"/>
                      <a:pt x="7" y="23"/>
                      <a:pt x="4" y="21"/>
                    </a:cubicBezTo>
                    <a:cubicBezTo>
                      <a:pt x="0" y="16"/>
                      <a:pt x="0" y="9"/>
                      <a:pt x="5" y="4"/>
                    </a:cubicBezTo>
                    <a:cubicBezTo>
                      <a:pt x="7" y="2"/>
                      <a:pt x="10" y="0"/>
                      <a:pt x="14" y="0"/>
                    </a:cubicBezTo>
                    <a:cubicBezTo>
                      <a:pt x="17" y="0"/>
                      <a:pt x="20" y="2"/>
                      <a:pt x="22" y="4"/>
                    </a:cubicBezTo>
                    <a:cubicBezTo>
                      <a:pt x="24" y="6"/>
                      <a:pt x="25" y="9"/>
                      <a:pt x="25" y="12"/>
                    </a:cubicBezTo>
                    <a:cubicBezTo>
                      <a:pt x="25" y="16"/>
                      <a:pt x="24" y="19"/>
                      <a:pt x="21" y="21"/>
                    </a:cubicBezTo>
                    <a:cubicBezTo>
                      <a:pt x="19" y="23"/>
                      <a:pt x="16" y="24"/>
                      <a:pt x="13" y="24"/>
                    </a:cubicBezTo>
                    <a:close/>
                    <a:moveTo>
                      <a:pt x="14" y="8"/>
                    </a:moveTo>
                    <a:cubicBezTo>
                      <a:pt x="13" y="8"/>
                      <a:pt x="12" y="9"/>
                      <a:pt x="11" y="10"/>
                    </a:cubicBezTo>
                    <a:cubicBezTo>
                      <a:pt x="9" y="11"/>
                      <a:pt x="9" y="14"/>
                      <a:pt x="10" y="15"/>
                    </a:cubicBezTo>
                    <a:cubicBezTo>
                      <a:pt x="11" y="16"/>
                      <a:pt x="14" y="16"/>
                      <a:pt x="16" y="15"/>
                    </a:cubicBezTo>
                    <a:cubicBezTo>
                      <a:pt x="17" y="14"/>
                      <a:pt x="17" y="13"/>
                      <a:pt x="17" y="12"/>
                    </a:cubicBezTo>
                    <a:cubicBezTo>
                      <a:pt x="17" y="11"/>
                      <a:pt x="17" y="10"/>
                      <a:pt x="16" y="10"/>
                    </a:cubicBezTo>
                    <a:cubicBezTo>
                      <a:pt x="15"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9" name="Freeform 627"/>
              <p:cNvSpPr>
                <a:spLocks noEditPoints="1"/>
              </p:cNvSpPr>
              <p:nvPr/>
            </p:nvSpPr>
            <p:spPr bwMode="auto">
              <a:xfrm>
                <a:off x="-3829050" y="2646363"/>
                <a:ext cx="55563" cy="52388"/>
              </a:xfrm>
              <a:custGeom>
                <a:avLst/>
                <a:gdLst>
                  <a:gd name="T0" fmla="*/ 13 w 26"/>
                  <a:gd name="T1" fmla="*/ 24 h 24"/>
                  <a:gd name="T2" fmla="*/ 4 w 26"/>
                  <a:gd name="T3" fmla="*/ 20 h 24"/>
                  <a:gd name="T4" fmla="*/ 6 w 26"/>
                  <a:gd name="T5" fmla="*/ 3 h 24"/>
                  <a:gd name="T6" fmla="*/ 14 w 26"/>
                  <a:gd name="T7" fmla="*/ 0 h 24"/>
                  <a:gd name="T8" fmla="*/ 23 w 26"/>
                  <a:gd name="T9" fmla="*/ 4 h 24"/>
                  <a:gd name="T10" fmla="*/ 25 w 26"/>
                  <a:gd name="T11" fmla="*/ 12 h 24"/>
                  <a:gd name="T12" fmla="*/ 21 w 26"/>
                  <a:gd name="T13" fmla="*/ 21 h 24"/>
                  <a:gd name="T14" fmla="*/ 13 w 26"/>
                  <a:gd name="T15" fmla="*/ 24 h 24"/>
                  <a:gd name="T16" fmla="*/ 14 w 26"/>
                  <a:gd name="T17" fmla="*/ 8 h 24"/>
                  <a:gd name="T18" fmla="*/ 11 w 26"/>
                  <a:gd name="T19" fmla="*/ 9 h 24"/>
                  <a:gd name="T20" fmla="*/ 10 w 26"/>
                  <a:gd name="T21" fmla="*/ 14 h 24"/>
                  <a:gd name="T22" fmla="*/ 13 w 26"/>
                  <a:gd name="T23" fmla="*/ 15 h 24"/>
                  <a:gd name="T24" fmla="*/ 16 w 26"/>
                  <a:gd name="T25" fmla="*/ 14 h 24"/>
                  <a:gd name="T26" fmla="*/ 17 w 26"/>
                  <a:gd name="T27" fmla="*/ 12 h 24"/>
                  <a:gd name="T28" fmla="*/ 17 w 26"/>
                  <a:gd name="T29" fmla="*/ 9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6" y="22"/>
                      <a:pt x="4" y="20"/>
                    </a:cubicBezTo>
                    <a:cubicBezTo>
                      <a:pt x="0" y="15"/>
                      <a:pt x="1" y="7"/>
                      <a:pt x="6" y="3"/>
                    </a:cubicBezTo>
                    <a:cubicBezTo>
                      <a:pt x="8" y="1"/>
                      <a:pt x="11" y="0"/>
                      <a:pt x="14" y="0"/>
                    </a:cubicBezTo>
                    <a:cubicBezTo>
                      <a:pt x="17" y="0"/>
                      <a:pt x="20" y="1"/>
                      <a:pt x="23" y="4"/>
                    </a:cubicBezTo>
                    <a:cubicBezTo>
                      <a:pt x="25" y="6"/>
                      <a:pt x="26" y="9"/>
                      <a:pt x="25" y="12"/>
                    </a:cubicBezTo>
                    <a:cubicBezTo>
                      <a:pt x="25" y="16"/>
                      <a:pt x="24" y="19"/>
                      <a:pt x="21" y="21"/>
                    </a:cubicBezTo>
                    <a:cubicBezTo>
                      <a:pt x="19" y="23"/>
                      <a:pt x="16" y="24"/>
                      <a:pt x="13" y="24"/>
                    </a:cubicBezTo>
                    <a:close/>
                    <a:moveTo>
                      <a:pt x="14" y="8"/>
                    </a:moveTo>
                    <a:cubicBezTo>
                      <a:pt x="13" y="8"/>
                      <a:pt x="12" y="8"/>
                      <a:pt x="11" y="9"/>
                    </a:cubicBezTo>
                    <a:cubicBezTo>
                      <a:pt x="10" y="10"/>
                      <a:pt x="9" y="13"/>
                      <a:pt x="10" y="14"/>
                    </a:cubicBezTo>
                    <a:cubicBezTo>
                      <a:pt x="11" y="15"/>
                      <a:pt x="12" y="15"/>
                      <a:pt x="13" y="15"/>
                    </a:cubicBezTo>
                    <a:cubicBezTo>
                      <a:pt x="14" y="15"/>
                      <a:pt x="15" y="15"/>
                      <a:pt x="16" y="14"/>
                    </a:cubicBezTo>
                    <a:cubicBezTo>
                      <a:pt x="17" y="14"/>
                      <a:pt x="17" y="13"/>
                      <a:pt x="17" y="12"/>
                    </a:cubicBezTo>
                    <a:cubicBezTo>
                      <a:pt x="17"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0" name="Freeform 628"/>
              <p:cNvSpPr>
                <a:spLocks noEditPoints="1"/>
              </p:cNvSpPr>
              <p:nvPr/>
            </p:nvSpPr>
            <p:spPr bwMode="auto">
              <a:xfrm>
                <a:off x="-3808412" y="2673351"/>
                <a:ext cx="57150" cy="49213"/>
              </a:xfrm>
              <a:custGeom>
                <a:avLst/>
                <a:gdLst>
                  <a:gd name="T0" fmla="*/ 13 w 26"/>
                  <a:gd name="T1" fmla="*/ 23 h 23"/>
                  <a:gd name="T2" fmla="*/ 4 w 26"/>
                  <a:gd name="T3" fmla="*/ 19 h 23"/>
                  <a:gd name="T4" fmla="*/ 6 w 26"/>
                  <a:gd name="T5" fmla="*/ 2 h 23"/>
                  <a:gd name="T6" fmla="*/ 14 w 26"/>
                  <a:gd name="T7" fmla="*/ 0 h 23"/>
                  <a:gd name="T8" fmla="*/ 23 w 26"/>
                  <a:gd name="T9" fmla="*/ 4 h 23"/>
                  <a:gd name="T10" fmla="*/ 25 w 26"/>
                  <a:gd name="T11" fmla="*/ 13 h 23"/>
                  <a:gd name="T12" fmla="*/ 20 w 26"/>
                  <a:gd name="T13" fmla="*/ 21 h 23"/>
                  <a:gd name="T14" fmla="*/ 13 w 26"/>
                  <a:gd name="T15" fmla="*/ 23 h 23"/>
                  <a:gd name="T16" fmla="*/ 14 w 26"/>
                  <a:gd name="T17" fmla="*/ 8 h 23"/>
                  <a:gd name="T18" fmla="*/ 11 w 26"/>
                  <a:gd name="T19" fmla="*/ 9 h 23"/>
                  <a:gd name="T20" fmla="*/ 10 w 26"/>
                  <a:gd name="T21" fmla="*/ 14 h 23"/>
                  <a:gd name="T22" fmla="*/ 16 w 26"/>
                  <a:gd name="T23" fmla="*/ 14 h 23"/>
                  <a:gd name="T24" fmla="*/ 17 w 26"/>
                  <a:gd name="T25" fmla="*/ 12 h 23"/>
                  <a:gd name="T26" fmla="*/ 16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9" y="23"/>
                      <a:pt x="6" y="22"/>
                      <a:pt x="4" y="19"/>
                    </a:cubicBezTo>
                    <a:cubicBezTo>
                      <a:pt x="0" y="14"/>
                      <a:pt x="1" y="7"/>
                      <a:pt x="6" y="2"/>
                    </a:cubicBezTo>
                    <a:cubicBezTo>
                      <a:pt x="8" y="1"/>
                      <a:pt x="11" y="0"/>
                      <a:pt x="14" y="0"/>
                    </a:cubicBezTo>
                    <a:cubicBezTo>
                      <a:pt x="17" y="0"/>
                      <a:pt x="21" y="1"/>
                      <a:pt x="23" y="4"/>
                    </a:cubicBezTo>
                    <a:cubicBezTo>
                      <a:pt x="25" y="7"/>
                      <a:pt x="26" y="10"/>
                      <a:pt x="25" y="13"/>
                    </a:cubicBezTo>
                    <a:cubicBezTo>
                      <a:pt x="25" y="16"/>
                      <a:pt x="23" y="19"/>
                      <a:pt x="20" y="21"/>
                    </a:cubicBezTo>
                    <a:cubicBezTo>
                      <a:pt x="18" y="22"/>
                      <a:pt x="15" y="23"/>
                      <a:pt x="13" y="23"/>
                    </a:cubicBezTo>
                    <a:close/>
                    <a:moveTo>
                      <a:pt x="14" y="8"/>
                    </a:moveTo>
                    <a:cubicBezTo>
                      <a:pt x="13" y="8"/>
                      <a:pt x="12" y="8"/>
                      <a:pt x="11" y="9"/>
                    </a:cubicBezTo>
                    <a:cubicBezTo>
                      <a:pt x="9" y="10"/>
                      <a:pt x="9" y="13"/>
                      <a:pt x="10" y="14"/>
                    </a:cubicBezTo>
                    <a:cubicBezTo>
                      <a:pt x="11" y="16"/>
                      <a:pt x="14" y="16"/>
                      <a:pt x="16" y="14"/>
                    </a:cubicBezTo>
                    <a:cubicBezTo>
                      <a:pt x="16" y="14"/>
                      <a:pt x="17" y="13"/>
                      <a:pt x="17" y="12"/>
                    </a:cubicBezTo>
                    <a:cubicBezTo>
                      <a:pt x="17" y="11"/>
                      <a:pt x="17" y="10"/>
                      <a:pt x="16"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1" name="Freeform 629"/>
              <p:cNvSpPr>
                <a:spLocks noEditPoints="1"/>
              </p:cNvSpPr>
              <p:nvPr/>
            </p:nvSpPr>
            <p:spPr bwMode="auto">
              <a:xfrm>
                <a:off x="-3859212" y="2560638"/>
                <a:ext cx="50800" cy="52388"/>
              </a:xfrm>
              <a:custGeom>
                <a:avLst/>
                <a:gdLst>
                  <a:gd name="T0" fmla="*/ 12 w 24"/>
                  <a:gd name="T1" fmla="*/ 24 h 24"/>
                  <a:gd name="T2" fmla="*/ 4 w 24"/>
                  <a:gd name="T3" fmla="*/ 21 h 24"/>
                  <a:gd name="T4" fmla="*/ 0 w 24"/>
                  <a:gd name="T5" fmla="*/ 13 h 24"/>
                  <a:gd name="T6" fmla="*/ 3 w 24"/>
                  <a:gd name="T7" fmla="*/ 4 h 24"/>
                  <a:gd name="T8" fmla="*/ 11 w 24"/>
                  <a:gd name="T9" fmla="*/ 0 h 24"/>
                  <a:gd name="T10" fmla="*/ 12 w 24"/>
                  <a:gd name="T11" fmla="*/ 0 h 24"/>
                  <a:gd name="T12" fmla="*/ 20 w 24"/>
                  <a:gd name="T13" fmla="*/ 3 h 24"/>
                  <a:gd name="T14" fmla="*/ 24 w 24"/>
                  <a:gd name="T15" fmla="*/ 12 h 24"/>
                  <a:gd name="T16" fmla="*/ 21 w 24"/>
                  <a:gd name="T17" fmla="*/ 21 h 24"/>
                  <a:gd name="T18" fmla="*/ 12 w 24"/>
                  <a:gd name="T19" fmla="*/ 24 h 24"/>
                  <a:gd name="T20" fmla="*/ 12 w 24"/>
                  <a:gd name="T21" fmla="*/ 8 h 24"/>
                  <a:gd name="T22" fmla="*/ 12 w 24"/>
                  <a:gd name="T23" fmla="*/ 8 h 24"/>
                  <a:gd name="T24" fmla="*/ 9 w 24"/>
                  <a:gd name="T25" fmla="*/ 10 h 24"/>
                  <a:gd name="T26" fmla="*/ 8 w 24"/>
                  <a:gd name="T27" fmla="*/ 12 h 24"/>
                  <a:gd name="T28" fmla="*/ 9 w 24"/>
                  <a:gd name="T29" fmla="*/ 15 h 24"/>
                  <a:gd name="T30" fmla="*/ 12 w 24"/>
                  <a:gd name="T31" fmla="*/ 16 h 24"/>
                  <a:gd name="T32" fmla="*/ 15 w 24"/>
                  <a:gd name="T33" fmla="*/ 15 h 24"/>
                  <a:gd name="T34" fmla="*/ 16 w 24"/>
                  <a:gd name="T35" fmla="*/ 12 h 24"/>
                  <a:gd name="T36" fmla="*/ 15 w 24"/>
                  <a:gd name="T37" fmla="*/ 9 h 24"/>
                  <a:gd name="T38" fmla="*/ 12 w 24"/>
                  <a:gd name="T3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 h="24">
                    <a:moveTo>
                      <a:pt x="12" y="24"/>
                    </a:moveTo>
                    <a:cubicBezTo>
                      <a:pt x="9" y="24"/>
                      <a:pt x="6" y="23"/>
                      <a:pt x="4" y="21"/>
                    </a:cubicBezTo>
                    <a:cubicBezTo>
                      <a:pt x="1" y="19"/>
                      <a:pt x="0" y="16"/>
                      <a:pt x="0" y="13"/>
                    </a:cubicBezTo>
                    <a:cubicBezTo>
                      <a:pt x="0" y="10"/>
                      <a:pt x="1" y="7"/>
                      <a:pt x="3" y="4"/>
                    </a:cubicBezTo>
                    <a:cubicBezTo>
                      <a:pt x="5" y="2"/>
                      <a:pt x="8" y="0"/>
                      <a:pt x="11" y="0"/>
                    </a:cubicBezTo>
                    <a:cubicBezTo>
                      <a:pt x="12" y="0"/>
                      <a:pt x="12" y="0"/>
                      <a:pt x="12" y="0"/>
                    </a:cubicBezTo>
                    <a:cubicBezTo>
                      <a:pt x="15" y="0"/>
                      <a:pt x="18" y="1"/>
                      <a:pt x="20" y="3"/>
                    </a:cubicBezTo>
                    <a:cubicBezTo>
                      <a:pt x="23" y="6"/>
                      <a:pt x="24" y="9"/>
                      <a:pt x="24" y="12"/>
                    </a:cubicBezTo>
                    <a:cubicBezTo>
                      <a:pt x="24" y="15"/>
                      <a:pt x="23" y="18"/>
                      <a:pt x="21" y="21"/>
                    </a:cubicBezTo>
                    <a:cubicBezTo>
                      <a:pt x="18" y="23"/>
                      <a:pt x="15" y="24"/>
                      <a:pt x="12" y="24"/>
                    </a:cubicBezTo>
                    <a:close/>
                    <a:moveTo>
                      <a:pt x="12" y="8"/>
                    </a:moveTo>
                    <a:cubicBezTo>
                      <a:pt x="12" y="8"/>
                      <a:pt x="12" y="8"/>
                      <a:pt x="12" y="8"/>
                    </a:cubicBezTo>
                    <a:cubicBezTo>
                      <a:pt x="11" y="8"/>
                      <a:pt x="10" y="9"/>
                      <a:pt x="9" y="10"/>
                    </a:cubicBezTo>
                    <a:cubicBezTo>
                      <a:pt x="8" y="10"/>
                      <a:pt x="8" y="11"/>
                      <a:pt x="8" y="12"/>
                    </a:cubicBezTo>
                    <a:cubicBezTo>
                      <a:pt x="8" y="14"/>
                      <a:pt x="8" y="15"/>
                      <a:pt x="9" y="15"/>
                    </a:cubicBezTo>
                    <a:cubicBezTo>
                      <a:pt x="10" y="16"/>
                      <a:pt x="11" y="16"/>
                      <a:pt x="12" y="16"/>
                    </a:cubicBezTo>
                    <a:cubicBezTo>
                      <a:pt x="13" y="16"/>
                      <a:pt x="14" y="16"/>
                      <a:pt x="15" y="15"/>
                    </a:cubicBezTo>
                    <a:cubicBezTo>
                      <a:pt x="16" y="14"/>
                      <a:pt x="16" y="13"/>
                      <a:pt x="16" y="12"/>
                    </a:cubicBezTo>
                    <a:cubicBezTo>
                      <a:pt x="16" y="11"/>
                      <a:pt x="15" y="10"/>
                      <a:pt x="15" y="9"/>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2" name="Freeform 630"/>
              <p:cNvSpPr>
                <a:spLocks noEditPoints="1"/>
              </p:cNvSpPr>
              <p:nvPr/>
            </p:nvSpPr>
            <p:spPr bwMode="auto">
              <a:xfrm>
                <a:off x="-3835400" y="2584451"/>
                <a:ext cx="53975" cy="53975"/>
              </a:xfrm>
              <a:custGeom>
                <a:avLst/>
                <a:gdLst>
                  <a:gd name="T0" fmla="*/ 12 w 25"/>
                  <a:gd name="T1" fmla="*/ 25 h 25"/>
                  <a:gd name="T2" fmla="*/ 4 w 25"/>
                  <a:gd name="T3" fmla="*/ 21 h 25"/>
                  <a:gd name="T4" fmla="*/ 0 w 25"/>
                  <a:gd name="T5" fmla="*/ 13 h 25"/>
                  <a:gd name="T6" fmla="*/ 4 w 25"/>
                  <a:gd name="T7" fmla="*/ 4 h 25"/>
                  <a:gd name="T8" fmla="*/ 12 w 25"/>
                  <a:gd name="T9" fmla="*/ 0 h 25"/>
                  <a:gd name="T10" fmla="*/ 12 w 25"/>
                  <a:gd name="T11" fmla="*/ 0 h 25"/>
                  <a:gd name="T12" fmla="*/ 21 w 25"/>
                  <a:gd name="T13" fmla="*/ 4 h 25"/>
                  <a:gd name="T14" fmla="*/ 25 w 25"/>
                  <a:gd name="T15" fmla="*/ 13 h 25"/>
                  <a:gd name="T16" fmla="*/ 21 w 25"/>
                  <a:gd name="T17" fmla="*/ 21 h 25"/>
                  <a:gd name="T18" fmla="*/ 12 w 25"/>
                  <a:gd name="T19" fmla="*/ 25 h 25"/>
                  <a:gd name="T20" fmla="*/ 12 w 25"/>
                  <a:gd name="T21" fmla="*/ 8 h 25"/>
                  <a:gd name="T22" fmla="*/ 10 w 25"/>
                  <a:gd name="T23" fmla="*/ 10 h 25"/>
                  <a:gd name="T24" fmla="*/ 8 w 25"/>
                  <a:gd name="T25" fmla="*/ 12 h 25"/>
                  <a:gd name="T26" fmla="*/ 10 w 25"/>
                  <a:gd name="T27" fmla="*/ 15 h 25"/>
                  <a:gd name="T28" fmla="*/ 12 w 25"/>
                  <a:gd name="T29" fmla="*/ 16 h 25"/>
                  <a:gd name="T30" fmla="*/ 15 w 25"/>
                  <a:gd name="T31" fmla="*/ 15 h 25"/>
                  <a:gd name="T32" fmla="*/ 16 w 25"/>
                  <a:gd name="T33" fmla="*/ 13 h 25"/>
                  <a:gd name="T34" fmla="*/ 15 w 25"/>
                  <a:gd name="T35" fmla="*/ 10 h 25"/>
                  <a:gd name="T36" fmla="*/ 12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2" y="25"/>
                    </a:moveTo>
                    <a:cubicBezTo>
                      <a:pt x="9" y="25"/>
                      <a:pt x="6" y="23"/>
                      <a:pt x="4" y="21"/>
                    </a:cubicBezTo>
                    <a:cubicBezTo>
                      <a:pt x="2" y="18"/>
                      <a:pt x="0" y="16"/>
                      <a:pt x="0" y="13"/>
                    </a:cubicBezTo>
                    <a:cubicBezTo>
                      <a:pt x="0" y="9"/>
                      <a:pt x="2" y="6"/>
                      <a:pt x="4" y="4"/>
                    </a:cubicBezTo>
                    <a:cubicBezTo>
                      <a:pt x="6" y="2"/>
                      <a:pt x="9" y="0"/>
                      <a:pt x="12" y="0"/>
                    </a:cubicBezTo>
                    <a:cubicBezTo>
                      <a:pt x="12" y="0"/>
                      <a:pt x="12" y="0"/>
                      <a:pt x="12" y="0"/>
                    </a:cubicBezTo>
                    <a:cubicBezTo>
                      <a:pt x="16" y="0"/>
                      <a:pt x="19" y="2"/>
                      <a:pt x="21" y="4"/>
                    </a:cubicBezTo>
                    <a:cubicBezTo>
                      <a:pt x="23" y="6"/>
                      <a:pt x="25" y="9"/>
                      <a:pt x="25" y="13"/>
                    </a:cubicBezTo>
                    <a:cubicBezTo>
                      <a:pt x="24" y="16"/>
                      <a:pt x="23" y="19"/>
                      <a:pt x="21" y="21"/>
                    </a:cubicBezTo>
                    <a:cubicBezTo>
                      <a:pt x="18" y="23"/>
                      <a:pt x="15" y="25"/>
                      <a:pt x="12" y="25"/>
                    </a:cubicBezTo>
                    <a:close/>
                    <a:moveTo>
                      <a:pt x="12" y="8"/>
                    </a:moveTo>
                    <a:cubicBezTo>
                      <a:pt x="11" y="8"/>
                      <a:pt x="10" y="9"/>
                      <a:pt x="10" y="10"/>
                    </a:cubicBezTo>
                    <a:cubicBezTo>
                      <a:pt x="9" y="10"/>
                      <a:pt x="8" y="11"/>
                      <a:pt x="8" y="12"/>
                    </a:cubicBezTo>
                    <a:cubicBezTo>
                      <a:pt x="8" y="14"/>
                      <a:pt x="9" y="15"/>
                      <a:pt x="10" y="15"/>
                    </a:cubicBezTo>
                    <a:cubicBezTo>
                      <a:pt x="10" y="16"/>
                      <a:pt x="11" y="16"/>
                      <a:pt x="12" y="16"/>
                    </a:cubicBezTo>
                    <a:cubicBezTo>
                      <a:pt x="13" y="16"/>
                      <a:pt x="14" y="16"/>
                      <a:pt x="15" y="15"/>
                    </a:cubicBezTo>
                    <a:cubicBezTo>
                      <a:pt x="16" y="15"/>
                      <a:pt x="16" y="14"/>
                      <a:pt x="16" y="13"/>
                    </a:cubicBezTo>
                    <a:cubicBezTo>
                      <a:pt x="16" y="11"/>
                      <a:pt x="16" y="10"/>
                      <a:pt x="15" y="10"/>
                    </a:cubicBezTo>
                    <a:cubicBezTo>
                      <a:pt x="14" y="8"/>
                      <a:pt x="13" y="8"/>
                      <a:pt x="1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3" name="Freeform 631"/>
              <p:cNvSpPr>
                <a:spLocks noEditPoints="1"/>
              </p:cNvSpPr>
              <p:nvPr/>
            </p:nvSpPr>
            <p:spPr bwMode="auto">
              <a:xfrm>
                <a:off x="-3814762" y="2609851"/>
                <a:ext cx="57150" cy="52388"/>
              </a:xfrm>
              <a:custGeom>
                <a:avLst/>
                <a:gdLst>
                  <a:gd name="T0" fmla="*/ 13 w 26"/>
                  <a:gd name="T1" fmla="*/ 24 h 24"/>
                  <a:gd name="T2" fmla="*/ 4 w 26"/>
                  <a:gd name="T3" fmla="*/ 20 h 24"/>
                  <a:gd name="T4" fmla="*/ 5 w 26"/>
                  <a:gd name="T5" fmla="*/ 3 h 24"/>
                  <a:gd name="T6" fmla="*/ 14 w 26"/>
                  <a:gd name="T7" fmla="*/ 0 h 24"/>
                  <a:gd name="T8" fmla="*/ 22 w 26"/>
                  <a:gd name="T9" fmla="*/ 4 h 24"/>
                  <a:gd name="T10" fmla="*/ 26 w 26"/>
                  <a:gd name="T11" fmla="*/ 13 h 24"/>
                  <a:gd name="T12" fmla="*/ 21 w 26"/>
                  <a:gd name="T13" fmla="*/ 21 h 24"/>
                  <a:gd name="T14" fmla="*/ 13 w 26"/>
                  <a:gd name="T15" fmla="*/ 24 h 24"/>
                  <a:gd name="T16" fmla="*/ 14 w 26"/>
                  <a:gd name="T17" fmla="*/ 8 h 24"/>
                  <a:gd name="T18" fmla="*/ 11 w 26"/>
                  <a:gd name="T19" fmla="*/ 9 h 24"/>
                  <a:gd name="T20" fmla="*/ 10 w 26"/>
                  <a:gd name="T21" fmla="*/ 15 h 24"/>
                  <a:gd name="T22" fmla="*/ 13 w 26"/>
                  <a:gd name="T23" fmla="*/ 16 h 24"/>
                  <a:gd name="T24" fmla="*/ 16 w 26"/>
                  <a:gd name="T25" fmla="*/ 15 h 24"/>
                  <a:gd name="T26" fmla="*/ 17 w 26"/>
                  <a:gd name="T27" fmla="*/ 12 h 24"/>
                  <a:gd name="T28" fmla="*/ 16 w 26"/>
                  <a:gd name="T29" fmla="*/ 9 h 24"/>
                  <a:gd name="T30" fmla="*/ 14 w 26"/>
                  <a:gd name="T3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4">
                    <a:moveTo>
                      <a:pt x="13" y="24"/>
                    </a:moveTo>
                    <a:cubicBezTo>
                      <a:pt x="10" y="24"/>
                      <a:pt x="7" y="23"/>
                      <a:pt x="4" y="20"/>
                    </a:cubicBezTo>
                    <a:cubicBezTo>
                      <a:pt x="0" y="15"/>
                      <a:pt x="0" y="8"/>
                      <a:pt x="5" y="3"/>
                    </a:cubicBezTo>
                    <a:cubicBezTo>
                      <a:pt x="7" y="1"/>
                      <a:pt x="10" y="0"/>
                      <a:pt x="14" y="0"/>
                    </a:cubicBezTo>
                    <a:cubicBezTo>
                      <a:pt x="17" y="0"/>
                      <a:pt x="20" y="1"/>
                      <a:pt x="22" y="4"/>
                    </a:cubicBezTo>
                    <a:cubicBezTo>
                      <a:pt x="25" y="7"/>
                      <a:pt x="26" y="10"/>
                      <a:pt x="26" y="13"/>
                    </a:cubicBezTo>
                    <a:cubicBezTo>
                      <a:pt x="25" y="16"/>
                      <a:pt x="24" y="19"/>
                      <a:pt x="21" y="21"/>
                    </a:cubicBezTo>
                    <a:cubicBezTo>
                      <a:pt x="19" y="23"/>
                      <a:pt x="16" y="24"/>
                      <a:pt x="13" y="24"/>
                    </a:cubicBezTo>
                    <a:close/>
                    <a:moveTo>
                      <a:pt x="14" y="8"/>
                    </a:moveTo>
                    <a:cubicBezTo>
                      <a:pt x="12" y="8"/>
                      <a:pt x="12" y="8"/>
                      <a:pt x="11" y="9"/>
                    </a:cubicBezTo>
                    <a:cubicBezTo>
                      <a:pt x="9" y="11"/>
                      <a:pt x="9" y="13"/>
                      <a:pt x="10" y="15"/>
                    </a:cubicBezTo>
                    <a:cubicBezTo>
                      <a:pt x="11" y="16"/>
                      <a:pt x="12" y="16"/>
                      <a:pt x="13" y="16"/>
                    </a:cubicBezTo>
                    <a:cubicBezTo>
                      <a:pt x="14" y="16"/>
                      <a:pt x="15" y="16"/>
                      <a:pt x="16" y="15"/>
                    </a:cubicBezTo>
                    <a:cubicBezTo>
                      <a:pt x="17" y="14"/>
                      <a:pt x="17" y="13"/>
                      <a:pt x="17" y="12"/>
                    </a:cubicBezTo>
                    <a:cubicBezTo>
                      <a:pt x="18" y="11"/>
                      <a:pt x="17" y="10"/>
                      <a:pt x="16" y="9"/>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4" name="Freeform 632"/>
              <p:cNvSpPr>
                <a:spLocks noEditPoints="1"/>
              </p:cNvSpPr>
              <p:nvPr/>
            </p:nvSpPr>
            <p:spPr bwMode="auto">
              <a:xfrm>
                <a:off x="-3792537" y="2636838"/>
                <a:ext cx="55563" cy="50800"/>
              </a:xfrm>
              <a:custGeom>
                <a:avLst/>
                <a:gdLst>
                  <a:gd name="T0" fmla="*/ 14 w 26"/>
                  <a:gd name="T1" fmla="*/ 24 h 24"/>
                  <a:gd name="T2" fmla="*/ 5 w 26"/>
                  <a:gd name="T3" fmla="*/ 20 h 24"/>
                  <a:gd name="T4" fmla="*/ 6 w 26"/>
                  <a:gd name="T5" fmla="*/ 3 h 24"/>
                  <a:gd name="T6" fmla="*/ 14 w 26"/>
                  <a:gd name="T7" fmla="*/ 0 h 24"/>
                  <a:gd name="T8" fmla="*/ 23 w 26"/>
                  <a:gd name="T9" fmla="*/ 5 h 24"/>
                  <a:gd name="T10" fmla="*/ 23 w 26"/>
                  <a:gd name="T11" fmla="*/ 5 h 24"/>
                  <a:gd name="T12" fmla="*/ 26 w 26"/>
                  <a:gd name="T13" fmla="*/ 14 h 24"/>
                  <a:gd name="T14" fmla="*/ 21 w 26"/>
                  <a:gd name="T15" fmla="*/ 22 h 24"/>
                  <a:gd name="T16" fmla="*/ 14 w 26"/>
                  <a:gd name="T17" fmla="*/ 24 h 24"/>
                  <a:gd name="T18" fmla="*/ 14 w 26"/>
                  <a:gd name="T19" fmla="*/ 8 h 24"/>
                  <a:gd name="T20" fmla="*/ 11 w 26"/>
                  <a:gd name="T21" fmla="*/ 9 h 24"/>
                  <a:gd name="T22" fmla="*/ 11 w 26"/>
                  <a:gd name="T23" fmla="*/ 15 h 24"/>
                  <a:gd name="T24" fmla="*/ 11 w 26"/>
                  <a:gd name="T25" fmla="*/ 15 h 24"/>
                  <a:gd name="T26" fmla="*/ 14 w 26"/>
                  <a:gd name="T27" fmla="*/ 16 h 24"/>
                  <a:gd name="T28" fmla="*/ 16 w 26"/>
                  <a:gd name="T29" fmla="*/ 15 h 24"/>
                  <a:gd name="T30" fmla="*/ 18 w 26"/>
                  <a:gd name="T31" fmla="*/ 13 h 24"/>
                  <a:gd name="T32" fmla="*/ 17 w 26"/>
                  <a:gd name="T33" fmla="*/ 10 h 24"/>
                  <a:gd name="T34" fmla="*/ 14 w 26"/>
                  <a:gd name="T3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 h="24">
                    <a:moveTo>
                      <a:pt x="14" y="24"/>
                    </a:moveTo>
                    <a:cubicBezTo>
                      <a:pt x="10" y="24"/>
                      <a:pt x="7" y="23"/>
                      <a:pt x="5" y="20"/>
                    </a:cubicBezTo>
                    <a:cubicBezTo>
                      <a:pt x="0" y="15"/>
                      <a:pt x="1" y="7"/>
                      <a:pt x="6" y="3"/>
                    </a:cubicBezTo>
                    <a:cubicBezTo>
                      <a:pt x="8" y="1"/>
                      <a:pt x="11" y="0"/>
                      <a:pt x="14" y="0"/>
                    </a:cubicBezTo>
                    <a:cubicBezTo>
                      <a:pt x="18" y="0"/>
                      <a:pt x="21" y="2"/>
                      <a:pt x="23" y="5"/>
                    </a:cubicBezTo>
                    <a:cubicBezTo>
                      <a:pt x="23" y="5"/>
                      <a:pt x="23" y="5"/>
                      <a:pt x="23" y="5"/>
                    </a:cubicBezTo>
                    <a:cubicBezTo>
                      <a:pt x="25" y="7"/>
                      <a:pt x="26" y="10"/>
                      <a:pt x="26" y="14"/>
                    </a:cubicBezTo>
                    <a:cubicBezTo>
                      <a:pt x="26" y="17"/>
                      <a:pt x="24" y="20"/>
                      <a:pt x="21" y="22"/>
                    </a:cubicBezTo>
                    <a:cubicBezTo>
                      <a:pt x="19" y="23"/>
                      <a:pt x="17" y="24"/>
                      <a:pt x="14" y="24"/>
                    </a:cubicBezTo>
                    <a:close/>
                    <a:moveTo>
                      <a:pt x="14" y="8"/>
                    </a:moveTo>
                    <a:cubicBezTo>
                      <a:pt x="13" y="8"/>
                      <a:pt x="12" y="9"/>
                      <a:pt x="11" y="9"/>
                    </a:cubicBezTo>
                    <a:cubicBezTo>
                      <a:pt x="10" y="11"/>
                      <a:pt x="9" y="13"/>
                      <a:pt x="11" y="15"/>
                    </a:cubicBezTo>
                    <a:cubicBezTo>
                      <a:pt x="11" y="15"/>
                      <a:pt x="11" y="15"/>
                      <a:pt x="11" y="15"/>
                    </a:cubicBezTo>
                    <a:cubicBezTo>
                      <a:pt x="12" y="16"/>
                      <a:pt x="13" y="16"/>
                      <a:pt x="14" y="16"/>
                    </a:cubicBezTo>
                    <a:cubicBezTo>
                      <a:pt x="15" y="16"/>
                      <a:pt x="16" y="16"/>
                      <a:pt x="16" y="15"/>
                    </a:cubicBezTo>
                    <a:cubicBezTo>
                      <a:pt x="17" y="15"/>
                      <a:pt x="18" y="14"/>
                      <a:pt x="18" y="13"/>
                    </a:cubicBezTo>
                    <a:cubicBezTo>
                      <a:pt x="18" y="12"/>
                      <a:pt x="18"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5" name="Freeform 633"/>
              <p:cNvSpPr>
                <a:spLocks noEditPoints="1"/>
              </p:cNvSpPr>
              <p:nvPr/>
            </p:nvSpPr>
            <p:spPr bwMode="auto">
              <a:xfrm>
                <a:off x="-3827462" y="2547938"/>
                <a:ext cx="57150" cy="52388"/>
              </a:xfrm>
              <a:custGeom>
                <a:avLst/>
                <a:gdLst>
                  <a:gd name="T0" fmla="*/ 14 w 26"/>
                  <a:gd name="T1" fmla="*/ 24 h 24"/>
                  <a:gd name="T2" fmla="*/ 14 w 26"/>
                  <a:gd name="T3" fmla="*/ 24 h 24"/>
                  <a:gd name="T4" fmla="*/ 14 w 26"/>
                  <a:gd name="T5" fmla="*/ 24 h 24"/>
                  <a:gd name="T6" fmla="*/ 6 w 26"/>
                  <a:gd name="T7" fmla="*/ 21 h 24"/>
                  <a:gd name="T8" fmla="*/ 5 w 26"/>
                  <a:gd name="T9" fmla="*/ 4 h 24"/>
                  <a:gd name="T10" fmla="*/ 14 w 26"/>
                  <a:gd name="T11" fmla="*/ 0 h 24"/>
                  <a:gd name="T12" fmla="*/ 22 w 26"/>
                  <a:gd name="T13" fmla="*/ 3 h 24"/>
                  <a:gd name="T14" fmla="*/ 26 w 26"/>
                  <a:gd name="T15" fmla="*/ 12 h 24"/>
                  <a:gd name="T16" fmla="*/ 23 w 26"/>
                  <a:gd name="T17" fmla="*/ 21 h 24"/>
                  <a:gd name="T18" fmla="*/ 14 w 26"/>
                  <a:gd name="T19" fmla="*/ 24 h 24"/>
                  <a:gd name="T20" fmla="*/ 14 w 26"/>
                  <a:gd name="T21" fmla="*/ 8 h 24"/>
                  <a:gd name="T22" fmla="*/ 11 w 26"/>
                  <a:gd name="T23" fmla="*/ 9 h 24"/>
                  <a:gd name="T24" fmla="*/ 11 w 26"/>
                  <a:gd name="T25" fmla="*/ 15 h 24"/>
                  <a:gd name="T26" fmla="*/ 14 w 26"/>
                  <a:gd name="T27" fmla="*/ 16 h 24"/>
                  <a:gd name="T28" fmla="*/ 14 w 26"/>
                  <a:gd name="T29" fmla="*/ 16 h 24"/>
                  <a:gd name="T30" fmla="*/ 17 w 26"/>
                  <a:gd name="T31" fmla="*/ 15 h 24"/>
                  <a:gd name="T32" fmla="*/ 18 w 26"/>
                  <a:gd name="T33" fmla="*/ 12 h 24"/>
                  <a:gd name="T34" fmla="*/ 17 w 26"/>
                  <a:gd name="T35" fmla="*/ 9 h 24"/>
                  <a:gd name="T36" fmla="*/ 14 w 26"/>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4">
                    <a:moveTo>
                      <a:pt x="14" y="24"/>
                    </a:moveTo>
                    <a:cubicBezTo>
                      <a:pt x="14" y="24"/>
                      <a:pt x="14" y="24"/>
                      <a:pt x="14" y="24"/>
                    </a:cubicBezTo>
                    <a:cubicBezTo>
                      <a:pt x="14" y="24"/>
                      <a:pt x="14" y="24"/>
                      <a:pt x="14" y="24"/>
                    </a:cubicBezTo>
                    <a:cubicBezTo>
                      <a:pt x="11" y="24"/>
                      <a:pt x="8" y="23"/>
                      <a:pt x="6" y="21"/>
                    </a:cubicBezTo>
                    <a:cubicBezTo>
                      <a:pt x="1" y="16"/>
                      <a:pt x="0" y="9"/>
                      <a:pt x="5" y="4"/>
                    </a:cubicBezTo>
                    <a:cubicBezTo>
                      <a:pt x="7" y="1"/>
                      <a:pt x="10" y="0"/>
                      <a:pt x="14" y="0"/>
                    </a:cubicBezTo>
                    <a:cubicBezTo>
                      <a:pt x="17" y="0"/>
                      <a:pt x="20" y="1"/>
                      <a:pt x="22" y="3"/>
                    </a:cubicBezTo>
                    <a:cubicBezTo>
                      <a:pt x="25" y="6"/>
                      <a:pt x="26" y="9"/>
                      <a:pt x="26" y="12"/>
                    </a:cubicBezTo>
                    <a:cubicBezTo>
                      <a:pt x="26" y="15"/>
                      <a:pt x="25" y="19"/>
                      <a:pt x="23" y="21"/>
                    </a:cubicBezTo>
                    <a:cubicBezTo>
                      <a:pt x="21" y="23"/>
                      <a:pt x="18" y="24"/>
                      <a:pt x="14" y="24"/>
                    </a:cubicBezTo>
                    <a:close/>
                    <a:moveTo>
                      <a:pt x="14" y="8"/>
                    </a:moveTo>
                    <a:cubicBezTo>
                      <a:pt x="12" y="8"/>
                      <a:pt x="12" y="8"/>
                      <a:pt x="11" y="9"/>
                    </a:cubicBezTo>
                    <a:cubicBezTo>
                      <a:pt x="9" y="11"/>
                      <a:pt x="9" y="13"/>
                      <a:pt x="11" y="15"/>
                    </a:cubicBezTo>
                    <a:cubicBezTo>
                      <a:pt x="12" y="16"/>
                      <a:pt x="13" y="16"/>
                      <a:pt x="14" y="16"/>
                    </a:cubicBezTo>
                    <a:cubicBezTo>
                      <a:pt x="14" y="16"/>
                      <a:pt x="14" y="16"/>
                      <a:pt x="14" y="16"/>
                    </a:cubicBezTo>
                    <a:cubicBezTo>
                      <a:pt x="15" y="16"/>
                      <a:pt x="16" y="16"/>
                      <a:pt x="17" y="15"/>
                    </a:cubicBezTo>
                    <a:cubicBezTo>
                      <a:pt x="18" y="14"/>
                      <a:pt x="18" y="13"/>
                      <a:pt x="18" y="12"/>
                    </a:cubicBezTo>
                    <a:cubicBezTo>
                      <a:pt x="18" y="11"/>
                      <a:pt x="18"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6" name="Freeform 634"/>
              <p:cNvSpPr>
                <a:spLocks noEditPoints="1"/>
              </p:cNvSpPr>
              <p:nvPr/>
            </p:nvSpPr>
            <p:spPr bwMode="auto">
              <a:xfrm>
                <a:off x="-3778250" y="2524126"/>
                <a:ext cx="84138" cy="82550"/>
              </a:xfrm>
              <a:custGeom>
                <a:avLst/>
                <a:gdLst>
                  <a:gd name="T0" fmla="*/ 21 w 39"/>
                  <a:gd name="T1" fmla="*/ 38 h 38"/>
                  <a:gd name="T2" fmla="*/ 19 w 39"/>
                  <a:gd name="T3" fmla="*/ 38 h 38"/>
                  <a:gd name="T4" fmla="*/ 6 w 39"/>
                  <a:gd name="T5" fmla="*/ 32 h 38"/>
                  <a:gd name="T6" fmla="*/ 1 w 39"/>
                  <a:gd name="T7" fmla="*/ 19 h 38"/>
                  <a:gd name="T8" fmla="*/ 6 w 39"/>
                  <a:gd name="T9" fmla="*/ 5 h 38"/>
                  <a:gd name="T10" fmla="*/ 19 w 39"/>
                  <a:gd name="T11" fmla="*/ 0 h 38"/>
                  <a:gd name="T12" fmla="*/ 33 w 39"/>
                  <a:gd name="T13" fmla="*/ 7 h 38"/>
                  <a:gd name="T14" fmla="*/ 39 w 39"/>
                  <a:gd name="T15" fmla="*/ 21 h 38"/>
                  <a:gd name="T16" fmla="*/ 33 w 39"/>
                  <a:gd name="T17" fmla="*/ 34 h 38"/>
                  <a:gd name="T18" fmla="*/ 21 w 39"/>
                  <a:gd name="T19" fmla="*/ 38 h 38"/>
                  <a:gd name="T20" fmla="*/ 18 w 39"/>
                  <a:gd name="T21" fmla="*/ 8 h 38"/>
                  <a:gd name="T22" fmla="*/ 11 w 39"/>
                  <a:gd name="T23" fmla="*/ 11 h 38"/>
                  <a:gd name="T24" fmla="*/ 9 w 39"/>
                  <a:gd name="T25" fmla="*/ 18 h 38"/>
                  <a:gd name="T26" fmla="*/ 12 w 39"/>
                  <a:gd name="T27" fmla="*/ 26 h 38"/>
                  <a:gd name="T28" fmla="*/ 20 w 39"/>
                  <a:gd name="T29" fmla="*/ 30 h 38"/>
                  <a:gd name="T30" fmla="*/ 27 w 39"/>
                  <a:gd name="T31" fmla="*/ 28 h 38"/>
                  <a:gd name="T32" fmla="*/ 30 w 39"/>
                  <a:gd name="T33" fmla="*/ 21 h 38"/>
                  <a:gd name="T34" fmla="*/ 27 w 39"/>
                  <a:gd name="T35" fmla="*/ 12 h 38"/>
                  <a:gd name="T36" fmla="*/ 19 w 39"/>
                  <a:gd name="T37" fmla="*/ 8 h 38"/>
                  <a:gd name="T38" fmla="*/ 18 w 39"/>
                  <a:gd name="T39"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38">
                    <a:moveTo>
                      <a:pt x="21" y="38"/>
                    </a:moveTo>
                    <a:cubicBezTo>
                      <a:pt x="20" y="38"/>
                      <a:pt x="20" y="38"/>
                      <a:pt x="19" y="38"/>
                    </a:cubicBezTo>
                    <a:cubicBezTo>
                      <a:pt x="14" y="38"/>
                      <a:pt x="9" y="35"/>
                      <a:pt x="6" y="32"/>
                    </a:cubicBezTo>
                    <a:cubicBezTo>
                      <a:pt x="3" y="28"/>
                      <a:pt x="1" y="24"/>
                      <a:pt x="1" y="19"/>
                    </a:cubicBezTo>
                    <a:cubicBezTo>
                      <a:pt x="0" y="14"/>
                      <a:pt x="2" y="9"/>
                      <a:pt x="6" y="5"/>
                    </a:cubicBezTo>
                    <a:cubicBezTo>
                      <a:pt x="9" y="2"/>
                      <a:pt x="14" y="0"/>
                      <a:pt x="19" y="0"/>
                    </a:cubicBezTo>
                    <a:cubicBezTo>
                      <a:pt x="24" y="0"/>
                      <a:pt x="29" y="3"/>
                      <a:pt x="33" y="7"/>
                    </a:cubicBezTo>
                    <a:cubicBezTo>
                      <a:pt x="37" y="11"/>
                      <a:pt x="39" y="16"/>
                      <a:pt x="39" y="21"/>
                    </a:cubicBezTo>
                    <a:cubicBezTo>
                      <a:pt x="39" y="26"/>
                      <a:pt x="36" y="31"/>
                      <a:pt x="33" y="34"/>
                    </a:cubicBezTo>
                    <a:cubicBezTo>
                      <a:pt x="29" y="37"/>
                      <a:pt x="25" y="38"/>
                      <a:pt x="21" y="38"/>
                    </a:cubicBezTo>
                    <a:close/>
                    <a:moveTo>
                      <a:pt x="18" y="8"/>
                    </a:moveTo>
                    <a:cubicBezTo>
                      <a:pt x="15" y="8"/>
                      <a:pt x="13" y="9"/>
                      <a:pt x="11" y="11"/>
                    </a:cubicBezTo>
                    <a:cubicBezTo>
                      <a:pt x="9" y="13"/>
                      <a:pt x="9" y="15"/>
                      <a:pt x="9" y="18"/>
                    </a:cubicBezTo>
                    <a:cubicBezTo>
                      <a:pt x="9" y="21"/>
                      <a:pt x="10" y="24"/>
                      <a:pt x="12" y="26"/>
                    </a:cubicBezTo>
                    <a:cubicBezTo>
                      <a:pt x="14" y="28"/>
                      <a:pt x="17" y="30"/>
                      <a:pt x="20" y="30"/>
                    </a:cubicBezTo>
                    <a:cubicBezTo>
                      <a:pt x="22" y="30"/>
                      <a:pt x="25" y="30"/>
                      <a:pt x="27" y="28"/>
                    </a:cubicBezTo>
                    <a:cubicBezTo>
                      <a:pt x="29" y="26"/>
                      <a:pt x="30" y="24"/>
                      <a:pt x="30" y="21"/>
                    </a:cubicBezTo>
                    <a:cubicBezTo>
                      <a:pt x="31" y="18"/>
                      <a:pt x="29" y="15"/>
                      <a:pt x="27" y="12"/>
                    </a:cubicBezTo>
                    <a:cubicBezTo>
                      <a:pt x="25" y="10"/>
                      <a:pt x="22" y="8"/>
                      <a:pt x="19" y="8"/>
                    </a:cubicBezTo>
                    <a:lnTo>
                      <a:pt x="18"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7" name="Freeform 635"/>
              <p:cNvSpPr>
                <a:spLocks noEditPoints="1"/>
              </p:cNvSpPr>
              <p:nvPr/>
            </p:nvSpPr>
            <p:spPr bwMode="auto">
              <a:xfrm>
                <a:off x="-3800475" y="2573338"/>
                <a:ext cx="55563" cy="52388"/>
              </a:xfrm>
              <a:custGeom>
                <a:avLst/>
                <a:gdLst>
                  <a:gd name="T0" fmla="*/ 14 w 26"/>
                  <a:gd name="T1" fmla="*/ 24 h 24"/>
                  <a:gd name="T2" fmla="*/ 5 w 26"/>
                  <a:gd name="T3" fmla="*/ 20 h 24"/>
                  <a:gd name="T4" fmla="*/ 5 w 26"/>
                  <a:gd name="T5" fmla="*/ 3 h 24"/>
                  <a:gd name="T6" fmla="*/ 13 w 26"/>
                  <a:gd name="T7" fmla="*/ 0 h 24"/>
                  <a:gd name="T8" fmla="*/ 23 w 26"/>
                  <a:gd name="T9" fmla="*/ 4 h 24"/>
                  <a:gd name="T10" fmla="*/ 26 w 26"/>
                  <a:gd name="T11" fmla="*/ 13 h 24"/>
                  <a:gd name="T12" fmla="*/ 22 w 26"/>
                  <a:gd name="T13" fmla="*/ 21 h 24"/>
                  <a:gd name="T14" fmla="*/ 14 w 26"/>
                  <a:gd name="T15" fmla="*/ 24 h 24"/>
                  <a:gd name="T16" fmla="*/ 13 w 26"/>
                  <a:gd name="T17" fmla="*/ 8 h 24"/>
                  <a:gd name="T18" fmla="*/ 11 w 26"/>
                  <a:gd name="T19" fmla="*/ 9 h 24"/>
                  <a:gd name="T20" fmla="*/ 11 w 26"/>
                  <a:gd name="T21" fmla="*/ 15 h 24"/>
                  <a:gd name="T22" fmla="*/ 17 w 26"/>
                  <a:gd name="T23" fmla="*/ 15 h 24"/>
                  <a:gd name="T24" fmla="*/ 18 w 26"/>
                  <a:gd name="T25" fmla="*/ 13 h 24"/>
                  <a:gd name="T26" fmla="*/ 17 w 26"/>
                  <a:gd name="T27" fmla="*/ 9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11" y="24"/>
                      <a:pt x="7" y="23"/>
                      <a:pt x="5" y="20"/>
                    </a:cubicBezTo>
                    <a:cubicBezTo>
                      <a:pt x="0" y="16"/>
                      <a:pt x="0" y="8"/>
                      <a:pt x="5" y="3"/>
                    </a:cubicBezTo>
                    <a:cubicBezTo>
                      <a:pt x="7" y="1"/>
                      <a:pt x="10" y="0"/>
                      <a:pt x="13" y="0"/>
                    </a:cubicBezTo>
                    <a:cubicBezTo>
                      <a:pt x="17" y="0"/>
                      <a:pt x="20" y="1"/>
                      <a:pt x="23" y="4"/>
                    </a:cubicBezTo>
                    <a:cubicBezTo>
                      <a:pt x="25" y="6"/>
                      <a:pt x="26" y="10"/>
                      <a:pt x="26" y="13"/>
                    </a:cubicBezTo>
                    <a:cubicBezTo>
                      <a:pt x="26" y="16"/>
                      <a:pt x="25" y="19"/>
                      <a:pt x="22" y="21"/>
                    </a:cubicBezTo>
                    <a:cubicBezTo>
                      <a:pt x="20" y="23"/>
                      <a:pt x="17" y="24"/>
                      <a:pt x="14" y="24"/>
                    </a:cubicBezTo>
                    <a:close/>
                    <a:moveTo>
                      <a:pt x="13" y="8"/>
                    </a:moveTo>
                    <a:cubicBezTo>
                      <a:pt x="13" y="8"/>
                      <a:pt x="12" y="8"/>
                      <a:pt x="11" y="9"/>
                    </a:cubicBezTo>
                    <a:cubicBezTo>
                      <a:pt x="9" y="10"/>
                      <a:pt x="9" y="13"/>
                      <a:pt x="11" y="15"/>
                    </a:cubicBezTo>
                    <a:cubicBezTo>
                      <a:pt x="12" y="16"/>
                      <a:pt x="15" y="17"/>
                      <a:pt x="17" y="15"/>
                    </a:cubicBezTo>
                    <a:cubicBezTo>
                      <a:pt x="18" y="14"/>
                      <a:pt x="18" y="13"/>
                      <a:pt x="18" y="13"/>
                    </a:cubicBezTo>
                    <a:cubicBezTo>
                      <a:pt x="18" y="11"/>
                      <a:pt x="18" y="10"/>
                      <a:pt x="17" y="9"/>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8" name="Freeform 636"/>
              <p:cNvSpPr>
                <a:spLocks noEditPoints="1"/>
              </p:cNvSpPr>
              <p:nvPr/>
            </p:nvSpPr>
            <p:spPr bwMode="auto">
              <a:xfrm>
                <a:off x="-3778250" y="2600326"/>
                <a:ext cx="58738" cy="52388"/>
              </a:xfrm>
              <a:custGeom>
                <a:avLst/>
                <a:gdLst>
                  <a:gd name="T0" fmla="*/ 14 w 27"/>
                  <a:gd name="T1" fmla="*/ 25 h 25"/>
                  <a:gd name="T2" fmla="*/ 5 w 27"/>
                  <a:gd name="T3" fmla="*/ 21 h 25"/>
                  <a:gd name="T4" fmla="*/ 6 w 27"/>
                  <a:gd name="T5" fmla="*/ 3 h 25"/>
                  <a:gd name="T6" fmla="*/ 14 w 27"/>
                  <a:gd name="T7" fmla="*/ 0 h 25"/>
                  <a:gd name="T8" fmla="*/ 23 w 27"/>
                  <a:gd name="T9" fmla="*/ 5 h 25"/>
                  <a:gd name="T10" fmla="*/ 26 w 27"/>
                  <a:gd name="T11" fmla="*/ 14 h 25"/>
                  <a:gd name="T12" fmla="*/ 22 w 27"/>
                  <a:gd name="T13" fmla="*/ 22 h 25"/>
                  <a:gd name="T14" fmla="*/ 14 w 27"/>
                  <a:gd name="T15" fmla="*/ 25 h 25"/>
                  <a:gd name="T16" fmla="*/ 14 w 27"/>
                  <a:gd name="T17" fmla="*/ 8 h 25"/>
                  <a:gd name="T18" fmla="*/ 11 w 27"/>
                  <a:gd name="T19" fmla="*/ 9 h 25"/>
                  <a:gd name="T20" fmla="*/ 11 w 27"/>
                  <a:gd name="T21" fmla="*/ 15 h 25"/>
                  <a:gd name="T22" fmla="*/ 14 w 27"/>
                  <a:gd name="T23" fmla="*/ 17 h 25"/>
                  <a:gd name="T24" fmla="*/ 17 w 27"/>
                  <a:gd name="T25" fmla="*/ 16 h 25"/>
                  <a:gd name="T26" fmla="*/ 18 w 27"/>
                  <a:gd name="T27" fmla="*/ 13 h 25"/>
                  <a:gd name="T28" fmla="*/ 17 w 27"/>
                  <a:gd name="T29" fmla="*/ 10 h 25"/>
                  <a:gd name="T30" fmla="*/ 14 w 27"/>
                  <a:gd name="T3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7" h="25">
                    <a:moveTo>
                      <a:pt x="14" y="25"/>
                    </a:moveTo>
                    <a:cubicBezTo>
                      <a:pt x="11" y="25"/>
                      <a:pt x="7" y="23"/>
                      <a:pt x="5" y="21"/>
                    </a:cubicBezTo>
                    <a:cubicBezTo>
                      <a:pt x="0" y="15"/>
                      <a:pt x="1" y="8"/>
                      <a:pt x="6" y="3"/>
                    </a:cubicBezTo>
                    <a:cubicBezTo>
                      <a:pt x="8" y="1"/>
                      <a:pt x="11" y="0"/>
                      <a:pt x="14" y="0"/>
                    </a:cubicBezTo>
                    <a:cubicBezTo>
                      <a:pt x="17" y="0"/>
                      <a:pt x="21" y="2"/>
                      <a:pt x="23" y="5"/>
                    </a:cubicBezTo>
                    <a:cubicBezTo>
                      <a:pt x="25" y="7"/>
                      <a:pt x="27" y="11"/>
                      <a:pt x="26" y="14"/>
                    </a:cubicBezTo>
                    <a:cubicBezTo>
                      <a:pt x="26" y="17"/>
                      <a:pt x="25" y="20"/>
                      <a:pt x="22" y="22"/>
                    </a:cubicBezTo>
                    <a:cubicBezTo>
                      <a:pt x="20" y="24"/>
                      <a:pt x="17" y="25"/>
                      <a:pt x="14" y="25"/>
                    </a:cubicBezTo>
                    <a:close/>
                    <a:moveTo>
                      <a:pt x="14" y="8"/>
                    </a:moveTo>
                    <a:cubicBezTo>
                      <a:pt x="13" y="8"/>
                      <a:pt x="12" y="8"/>
                      <a:pt x="11" y="9"/>
                    </a:cubicBezTo>
                    <a:cubicBezTo>
                      <a:pt x="10" y="11"/>
                      <a:pt x="9" y="13"/>
                      <a:pt x="11" y="15"/>
                    </a:cubicBezTo>
                    <a:cubicBezTo>
                      <a:pt x="12" y="16"/>
                      <a:pt x="13" y="17"/>
                      <a:pt x="14" y="17"/>
                    </a:cubicBezTo>
                    <a:cubicBezTo>
                      <a:pt x="15" y="17"/>
                      <a:pt x="16" y="16"/>
                      <a:pt x="17" y="16"/>
                    </a:cubicBezTo>
                    <a:cubicBezTo>
                      <a:pt x="18" y="15"/>
                      <a:pt x="18" y="14"/>
                      <a:pt x="18" y="13"/>
                    </a:cubicBezTo>
                    <a:cubicBezTo>
                      <a:pt x="18" y="12"/>
                      <a:pt x="18"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9" name="Freeform 637"/>
              <p:cNvSpPr>
                <a:spLocks noEditPoints="1"/>
              </p:cNvSpPr>
              <p:nvPr/>
            </p:nvSpPr>
            <p:spPr bwMode="auto">
              <a:xfrm>
                <a:off x="-3797300" y="2749551"/>
                <a:ext cx="57150" cy="49213"/>
              </a:xfrm>
              <a:custGeom>
                <a:avLst/>
                <a:gdLst>
                  <a:gd name="T0" fmla="*/ 13 w 26"/>
                  <a:gd name="T1" fmla="*/ 23 h 23"/>
                  <a:gd name="T2" fmla="*/ 11 w 26"/>
                  <a:gd name="T3" fmla="*/ 23 h 23"/>
                  <a:gd name="T4" fmla="*/ 4 w 26"/>
                  <a:gd name="T5" fmla="*/ 18 h 23"/>
                  <a:gd name="T6" fmla="*/ 8 w 26"/>
                  <a:gd name="T7" fmla="*/ 2 h 23"/>
                  <a:gd name="T8" fmla="*/ 15 w 26"/>
                  <a:gd name="T9" fmla="*/ 0 h 23"/>
                  <a:gd name="T10" fmla="*/ 24 w 26"/>
                  <a:gd name="T11" fmla="*/ 5 h 23"/>
                  <a:gd name="T12" fmla="*/ 25 w 26"/>
                  <a:gd name="T13" fmla="*/ 14 h 23"/>
                  <a:gd name="T14" fmla="*/ 20 w 26"/>
                  <a:gd name="T15" fmla="*/ 21 h 23"/>
                  <a:gd name="T16" fmla="*/ 13 w 26"/>
                  <a:gd name="T17" fmla="*/ 23 h 23"/>
                  <a:gd name="T18" fmla="*/ 15 w 26"/>
                  <a:gd name="T19" fmla="*/ 8 h 23"/>
                  <a:gd name="T20" fmla="*/ 12 w 26"/>
                  <a:gd name="T21" fmla="*/ 9 h 23"/>
                  <a:gd name="T22" fmla="*/ 10 w 26"/>
                  <a:gd name="T23" fmla="*/ 14 h 23"/>
                  <a:gd name="T24" fmla="*/ 12 w 26"/>
                  <a:gd name="T25" fmla="*/ 15 h 23"/>
                  <a:gd name="T26" fmla="*/ 16 w 26"/>
                  <a:gd name="T27" fmla="*/ 14 h 23"/>
                  <a:gd name="T28" fmla="*/ 18 w 26"/>
                  <a:gd name="T29" fmla="*/ 12 h 23"/>
                  <a:gd name="T30" fmla="*/ 17 w 26"/>
                  <a:gd name="T31" fmla="*/ 10 h 23"/>
                  <a:gd name="T32" fmla="*/ 15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3" y="23"/>
                      <a:pt x="12" y="23"/>
                      <a:pt x="11" y="23"/>
                    </a:cubicBezTo>
                    <a:cubicBezTo>
                      <a:pt x="8" y="22"/>
                      <a:pt x="5" y="21"/>
                      <a:pt x="4" y="18"/>
                    </a:cubicBezTo>
                    <a:cubicBezTo>
                      <a:pt x="0" y="13"/>
                      <a:pt x="2" y="6"/>
                      <a:pt x="8" y="2"/>
                    </a:cubicBezTo>
                    <a:cubicBezTo>
                      <a:pt x="10" y="1"/>
                      <a:pt x="12" y="0"/>
                      <a:pt x="15" y="0"/>
                    </a:cubicBezTo>
                    <a:cubicBezTo>
                      <a:pt x="19" y="0"/>
                      <a:pt x="22" y="2"/>
                      <a:pt x="24" y="5"/>
                    </a:cubicBezTo>
                    <a:cubicBezTo>
                      <a:pt x="26" y="8"/>
                      <a:pt x="26" y="11"/>
                      <a:pt x="25" y="14"/>
                    </a:cubicBezTo>
                    <a:cubicBezTo>
                      <a:pt x="25" y="17"/>
                      <a:pt x="23" y="20"/>
                      <a:pt x="20" y="21"/>
                    </a:cubicBezTo>
                    <a:cubicBezTo>
                      <a:pt x="18" y="23"/>
                      <a:pt x="16" y="23"/>
                      <a:pt x="13" y="23"/>
                    </a:cubicBezTo>
                    <a:close/>
                    <a:moveTo>
                      <a:pt x="15" y="8"/>
                    </a:moveTo>
                    <a:cubicBezTo>
                      <a:pt x="14" y="8"/>
                      <a:pt x="13" y="8"/>
                      <a:pt x="12" y="9"/>
                    </a:cubicBezTo>
                    <a:cubicBezTo>
                      <a:pt x="10" y="10"/>
                      <a:pt x="10" y="12"/>
                      <a:pt x="10" y="14"/>
                    </a:cubicBezTo>
                    <a:cubicBezTo>
                      <a:pt x="11" y="15"/>
                      <a:pt x="12" y="15"/>
                      <a:pt x="12" y="15"/>
                    </a:cubicBezTo>
                    <a:cubicBezTo>
                      <a:pt x="13" y="15"/>
                      <a:pt x="15" y="15"/>
                      <a:pt x="16" y="14"/>
                    </a:cubicBezTo>
                    <a:cubicBezTo>
                      <a:pt x="17" y="14"/>
                      <a:pt x="17" y="13"/>
                      <a:pt x="18" y="12"/>
                    </a:cubicBezTo>
                    <a:cubicBezTo>
                      <a:pt x="18" y="11"/>
                      <a:pt x="18" y="10"/>
                      <a:pt x="17" y="10"/>
                    </a:cubicBezTo>
                    <a:cubicBezTo>
                      <a:pt x="17" y="9"/>
                      <a:pt x="16" y="8"/>
                      <a:pt x="1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0" name="Freeform 638"/>
              <p:cNvSpPr>
                <a:spLocks noEditPoints="1"/>
              </p:cNvSpPr>
              <p:nvPr/>
            </p:nvSpPr>
            <p:spPr bwMode="auto">
              <a:xfrm>
                <a:off x="-3779837" y="2778126"/>
                <a:ext cx="55563" cy="49213"/>
              </a:xfrm>
              <a:custGeom>
                <a:avLst/>
                <a:gdLst>
                  <a:gd name="T0" fmla="*/ 13 w 26"/>
                  <a:gd name="T1" fmla="*/ 23 h 23"/>
                  <a:gd name="T2" fmla="*/ 3 w 26"/>
                  <a:gd name="T3" fmla="*/ 17 h 23"/>
                  <a:gd name="T4" fmla="*/ 8 w 26"/>
                  <a:gd name="T5" fmla="*/ 1 h 23"/>
                  <a:gd name="T6" fmla="*/ 14 w 26"/>
                  <a:gd name="T7" fmla="*/ 0 h 23"/>
                  <a:gd name="T8" fmla="*/ 24 w 26"/>
                  <a:gd name="T9" fmla="*/ 5 h 23"/>
                  <a:gd name="T10" fmla="*/ 25 w 26"/>
                  <a:gd name="T11" fmla="*/ 14 h 23"/>
                  <a:gd name="T12" fmla="*/ 19 w 26"/>
                  <a:gd name="T13" fmla="*/ 21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1 h 23"/>
                  <a:gd name="T26" fmla="*/ 17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5" y="21"/>
                      <a:pt x="3" y="17"/>
                    </a:cubicBezTo>
                    <a:cubicBezTo>
                      <a:pt x="0" y="12"/>
                      <a:pt x="2" y="5"/>
                      <a:pt x="8" y="1"/>
                    </a:cubicBezTo>
                    <a:cubicBezTo>
                      <a:pt x="10" y="0"/>
                      <a:pt x="12" y="0"/>
                      <a:pt x="14" y="0"/>
                    </a:cubicBezTo>
                    <a:cubicBezTo>
                      <a:pt x="18" y="0"/>
                      <a:pt x="22" y="2"/>
                      <a:pt x="24" y="5"/>
                    </a:cubicBezTo>
                    <a:cubicBezTo>
                      <a:pt x="25" y="8"/>
                      <a:pt x="26" y="11"/>
                      <a:pt x="25" y="14"/>
                    </a:cubicBezTo>
                    <a:cubicBezTo>
                      <a:pt x="24" y="17"/>
                      <a:pt x="22" y="19"/>
                      <a:pt x="19" y="21"/>
                    </a:cubicBezTo>
                    <a:cubicBezTo>
                      <a:pt x="17" y="22"/>
                      <a:pt x="15" y="23"/>
                      <a:pt x="13" y="23"/>
                    </a:cubicBezTo>
                    <a:close/>
                    <a:moveTo>
                      <a:pt x="14" y="8"/>
                    </a:moveTo>
                    <a:cubicBezTo>
                      <a:pt x="13" y="8"/>
                      <a:pt x="13" y="8"/>
                      <a:pt x="12" y="8"/>
                    </a:cubicBezTo>
                    <a:cubicBezTo>
                      <a:pt x="10" y="9"/>
                      <a:pt x="9" y="12"/>
                      <a:pt x="10" y="13"/>
                    </a:cubicBezTo>
                    <a:cubicBezTo>
                      <a:pt x="11" y="15"/>
                      <a:pt x="13" y="15"/>
                      <a:pt x="15" y="14"/>
                    </a:cubicBezTo>
                    <a:cubicBezTo>
                      <a:pt x="16" y="13"/>
                      <a:pt x="17" y="12"/>
                      <a:pt x="17" y="11"/>
                    </a:cubicBezTo>
                    <a:cubicBezTo>
                      <a:pt x="17" y="11"/>
                      <a:pt x="17" y="10"/>
                      <a:pt x="17" y="9"/>
                    </a:cubicBezTo>
                    <a:cubicBezTo>
                      <a:pt x="16" y="8"/>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1" name="Freeform 639"/>
              <p:cNvSpPr>
                <a:spLocks noEditPoints="1"/>
              </p:cNvSpPr>
              <p:nvPr/>
            </p:nvSpPr>
            <p:spPr bwMode="auto">
              <a:xfrm>
                <a:off x="-3763962" y="2803526"/>
                <a:ext cx="55563" cy="49213"/>
              </a:xfrm>
              <a:custGeom>
                <a:avLst/>
                <a:gdLst>
                  <a:gd name="T0" fmla="*/ 13 w 26"/>
                  <a:gd name="T1" fmla="*/ 23 h 23"/>
                  <a:gd name="T2" fmla="*/ 3 w 26"/>
                  <a:gd name="T3" fmla="*/ 18 h 23"/>
                  <a:gd name="T4" fmla="*/ 8 w 26"/>
                  <a:gd name="T5" fmla="*/ 2 h 23"/>
                  <a:gd name="T6" fmla="*/ 14 w 26"/>
                  <a:gd name="T7" fmla="*/ 0 h 23"/>
                  <a:gd name="T8" fmla="*/ 24 w 26"/>
                  <a:gd name="T9" fmla="*/ 6 h 23"/>
                  <a:gd name="T10" fmla="*/ 25 w 26"/>
                  <a:gd name="T11" fmla="*/ 15 h 23"/>
                  <a:gd name="T12" fmla="*/ 18 w 26"/>
                  <a:gd name="T13" fmla="*/ 22 h 23"/>
                  <a:gd name="T14" fmla="*/ 13 w 26"/>
                  <a:gd name="T15" fmla="*/ 23 h 23"/>
                  <a:gd name="T16" fmla="*/ 14 w 26"/>
                  <a:gd name="T17" fmla="*/ 8 h 23"/>
                  <a:gd name="T18" fmla="*/ 12 w 26"/>
                  <a:gd name="T19" fmla="*/ 9 h 23"/>
                  <a:gd name="T20" fmla="*/ 10 w 26"/>
                  <a:gd name="T21" fmla="*/ 14 h 23"/>
                  <a:gd name="T22" fmla="*/ 13 w 26"/>
                  <a:gd name="T23" fmla="*/ 15 h 23"/>
                  <a:gd name="T24" fmla="*/ 15 w 26"/>
                  <a:gd name="T25" fmla="*/ 15 h 23"/>
                  <a:gd name="T26" fmla="*/ 17 w 26"/>
                  <a:gd name="T27" fmla="*/ 12 h 23"/>
                  <a:gd name="T28" fmla="*/ 17 w 26"/>
                  <a:gd name="T29" fmla="*/ 10 h 23"/>
                  <a:gd name="T30" fmla="*/ 14 w 26"/>
                  <a:gd name="T3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23">
                    <a:moveTo>
                      <a:pt x="13" y="23"/>
                    </a:moveTo>
                    <a:cubicBezTo>
                      <a:pt x="8" y="23"/>
                      <a:pt x="4" y="21"/>
                      <a:pt x="3" y="18"/>
                    </a:cubicBezTo>
                    <a:cubicBezTo>
                      <a:pt x="0" y="12"/>
                      <a:pt x="2" y="5"/>
                      <a:pt x="8" y="2"/>
                    </a:cubicBezTo>
                    <a:cubicBezTo>
                      <a:pt x="10" y="1"/>
                      <a:pt x="12" y="0"/>
                      <a:pt x="14" y="0"/>
                    </a:cubicBezTo>
                    <a:cubicBezTo>
                      <a:pt x="18" y="0"/>
                      <a:pt x="22" y="3"/>
                      <a:pt x="24" y="6"/>
                    </a:cubicBezTo>
                    <a:cubicBezTo>
                      <a:pt x="26" y="9"/>
                      <a:pt x="26" y="12"/>
                      <a:pt x="25" y="15"/>
                    </a:cubicBezTo>
                    <a:cubicBezTo>
                      <a:pt x="24" y="18"/>
                      <a:pt x="21" y="21"/>
                      <a:pt x="18" y="22"/>
                    </a:cubicBezTo>
                    <a:cubicBezTo>
                      <a:pt x="17" y="23"/>
                      <a:pt x="15" y="23"/>
                      <a:pt x="13" y="23"/>
                    </a:cubicBezTo>
                    <a:close/>
                    <a:moveTo>
                      <a:pt x="14" y="8"/>
                    </a:moveTo>
                    <a:cubicBezTo>
                      <a:pt x="13" y="8"/>
                      <a:pt x="13" y="9"/>
                      <a:pt x="12" y="9"/>
                    </a:cubicBezTo>
                    <a:cubicBezTo>
                      <a:pt x="10" y="10"/>
                      <a:pt x="9" y="12"/>
                      <a:pt x="10" y="14"/>
                    </a:cubicBezTo>
                    <a:cubicBezTo>
                      <a:pt x="10" y="15"/>
                      <a:pt x="11" y="15"/>
                      <a:pt x="13" y="15"/>
                    </a:cubicBezTo>
                    <a:cubicBezTo>
                      <a:pt x="13" y="15"/>
                      <a:pt x="14" y="15"/>
                      <a:pt x="15" y="15"/>
                    </a:cubicBezTo>
                    <a:cubicBezTo>
                      <a:pt x="16" y="14"/>
                      <a:pt x="17" y="13"/>
                      <a:pt x="17" y="12"/>
                    </a:cubicBezTo>
                    <a:cubicBezTo>
                      <a:pt x="17" y="12"/>
                      <a:pt x="17"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2" name="Freeform 640"/>
              <p:cNvSpPr>
                <a:spLocks noEditPoints="1"/>
              </p:cNvSpPr>
              <p:nvPr/>
            </p:nvSpPr>
            <p:spPr bwMode="auto">
              <a:xfrm>
                <a:off x="-3751262" y="2833688"/>
                <a:ext cx="55563" cy="49213"/>
              </a:xfrm>
              <a:custGeom>
                <a:avLst/>
                <a:gdLst>
                  <a:gd name="T0" fmla="*/ 13 w 26"/>
                  <a:gd name="T1" fmla="*/ 23 h 23"/>
                  <a:gd name="T2" fmla="*/ 3 w 26"/>
                  <a:gd name="T3" fmla="*/ 16 h 23"/>
                  <a:gd name="T4" fmla="*/ 9 w 26"/>
                  <a:gd name="T5" fmla="*/ 1 h 23"/>
                  <a:gd name="T6" fmla="*/ 14 w 26"/>
                  <a:gd name="T7" fmla="*/ 0 h 23"/>
                  <a:gd name="T8" fmla="*/ 25 w 26"/>
                  <a:gd name="T9" fmla="*/ 6 h 23"/>
                  <a:gd name="T10" fmla="*/ 25 w 26"/>
                  <a:gd name="T11" fmla="*/ 15 h 23"/>
                  <a:gd name="T12" fmla="*/ 18 w 26"/>
                  <a:gd name="T13" fmla="*/ 21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2 h 23"/>
                  <a:gd name="T26" fmla="*/ 17 w 26"/>
                  <a:gd name="T27" fmla="*/ 9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4" y="20"/>
                      <a:pt x="3" y="16"/>
                    </a:cubicBezTo>
                    <a:cubicBezTo>
                      <a:pt x="0" y="11"/>
                      <a:pt x="3" y="4"/>
                      <a:pt x="9" y="1"/>
                    </a:cubicBezTo>
                    <a:cubicBezTo>
                      <a:pt x="11" y="0"/>
                      <a:pt x="12" y="0"/>
                      <a:pt x="14" y="0"/>
                    </a:cubicBezTo>
                    <a:cubicBezTo>
                      <a:pt x="19" y="0"/>
                      <a:pt x="23" y="2"/>
                      <a:pt x="25" y="6"/>
                    </a:cubicBezTo>
                    <a:cubicBezTo>
                      <a:pt x="26" y="9"/>
                      <a:pt x="26" y="12"/>
                      <a:pt x="25" y="15"/>
                    </a:cubicBezTo>
                    <a:cubicBezTo>
                      <a:pt x="24" y="18"/>
                      <a:pt x="21" y="20"/>
                      <a:pt x="18" y="21"/>
                    </a:cubicBezTo>
                    <a:cubicBezTo>
                      <a:pt x="17" y="22"/>
                      <a:pt x="15" y="23"/>
                      <a:pt x="13" y="23"/>
                    </a:cubicBezTo>
                    <a:close/>
                    <a:moveTo>
                      <a:pt x="14" y="8"/>
                    </a:moveTo>
                    <a:cubicBezTo>
                      <a:pt x="14" y="8"/>
                      <a:pt x="13" y="8"/>
                      <a:pt x="12" y="8"/>
                    </a:cubicBezTo>
                    <a:cubicBezTo>
                      <a:pt x="10" y="9"/>
                      <a:pt x="9" y="11"/>
                      <a:pt x="10" y="13"/>
                    </a:cubicBezTo>
                    <a:cubicBezTo>
                      <a:pt x="11" y="14"/>
                      <a:pt x="13" y="15"/>
                      <a:pt x="15" y="14"/>
                    </a:cubicBezTo>
                    <a:cubicBezTo>
                      <a:pt x="16" y="14"/>
                      <a:pt x="17" y="13"/>
                      <a:pt x="17" y="12"/>
                    </a:cubicBezTo>
                    <a:cubicBezTo>
                      <a:pt x="18" y="11"/>
                      <a:pt x="18" y="10"/>
                      <a:pt x="17" y="9"/>
                    </a:cubicBezTo>
                    <a:cubicBezTo>
                      <a:pt x="17" y="8"/>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3" name="Freeform 641"/>
              <p:cNvSpPr>
                <a:spLocks noEditPoints="1"/>
              </p:cNvSpPr>
              <p:nvPr/>
            </p:nvSpPr>
            <p:spPr bwMode="auto">
              <a:xfrm>
                <a:off x="-3738562" y="2862263"/>
                <a:ext cx="55563" cy="49213"/>
              </a:xfrm>
              <a:custGeom>
                <a:avLst/>
                <a:gdLst>
                  <a:gd name="T0" fmla="*/ 13 w 26"/>
                  <a:gd name="T1" fmla="*/ 23 h 23"/>
                  <a:gd name="T2" fmla="*/ 2 w 26"/>
                  <a:gd name="T3" fmla="*/ 16 h 23"/>
                  <a:gd name="T4" fmla="*/ 9 w 26"/>
                  <a:gd name="T5" fmla="*/ 1 h 23"/>
                  <a:gd name="T6" fmla="*/ 14 w 26"/>
                  <a:gd name="T7" fmla="*/ 0 h 23"/>
                  <a:gd name="T8" fmla="*/ 25 w 26"/>
                  <a:gd name="T9" fmla="*/ 7 h 23"/>
                  <a:gd name="T10" fmla="*/ 24 w 26"/>
                  <a:gd name="T11" fmla="*/ 16 h 23"/>
                  <a:gd name="T12" fmla="*/ 17 w 26"/>
                  <a:gd name="T13" fmla="*/ 22 h 23"/>
                  <a:gd name="T14" fmla="*/ 13 w 26"/>
                  <a:gd name="T15" fmla="*/ 23 h 23"/>
                  <a:gd name="T16" fmla="*/ 14 w 26"/>
                  <a:gd name="T17" fmla="*/ 8 h 23"/>
                  <a:gd name="T18" fmla="*/ 12 w 26"/>
                  <a:gd name="T19" fmla="*/ 8 h 23"/>
                  <a:gd name="T20" fmla="*/ 10 w 26"/>
                  <a:gd name="T21" fmla="*/ 13 h 23"/>
                  <a:gd name="T22" fmla="*/ 15 w 26"/>
                  <a:gd name="T23" fmla="*/ 14 h 23"/>
                  <a:gd name="T24" fmla="*/ 17 w 26"/>
                  <a:gd name="T25" fmla="*/ 12 h 23"/>
                  <a:gd name="T26" fmla="*/ 17 w 26"/>
                  <a:gd name="T27" fmla="*/ 10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8" y="23"/>
                      <a:pt x="4" y="20"/>
                      <a:pt x="2" y="16"/>
                    </a:cubicBezTo>
                    <a:cubicBezTo>
                      <a:pt x="0" y="10"/>
                      <a:pt x="3" y="4"/>
                      <a:pt x="9" y="1"/>
                    </a:cubicBezTo>
                    <a:cubicBezTo>
                      <a:pt x="11" y="0"/>
                      <a:pt x="12" y="0"/>
                      <a:pt x="14" y="0"/>
                    </a:cubicBezTo>
                    <a:cubicBezTo>
                      <a:pt x="19" y="0"/>
                      <a:pt x="23" y="3"/>
                      <a:pt x="25" y="7"/>
                    </a:cubicBezTo>
                    <a:cubicBezTo>
                      <a:pt x="26" y="10"/>
                      <a:pt x="26" y="13"/>
                      <a:pt x="24" y="16"/>
                    </a:cubicBezTo>
                    <a:cubicBezTo>
                      <a:pt x="23" y="19"/>
                      <a:pt x="21" y="21"/>
                      <a:pt x="17" y="22"/>
                    </a:cubicBezTo>
                    <a:cubicBezTo>
                      <a:pt x="16" y="23"/>
                      <a:pt x="14" y="23"/>
                      <a:pt x="13" y="23"/>
                    </a:cubicBezTo>
                    <a:close/>
                    <a:moveTo>
                      <a:pt x="14" y="8"/>
                    </a:moveTo>
                    <a:cubicBezTo>
                      <a:pt x="13" y="8"/>
                      <a:pt x="13" y="8"/>
                      <a:pt x="12" y="8"/>
                    </a:cubicBezTo>
                    <a:cubicBezTo>
                      <a:pt x="10" y="9"/>
                      <a:pt x="9" y="11"/>
                      <a:pt x="10" y="13"/>
                    </a:cubicBezTo>
                    <a:cubicBezTo>
                      <a:pt x="10" y="15"/>
                      <a:pt x="13" y="15"/>
                      <a:pt x="15" y="14"/>
                    </a:cubicBezTo>
                    <a:cubicBezTo>
                      <a:pt x="16" y="14"/>
                      <a:pt x="17" y="13"/>
                      <a:pt x="17" y="12"/>
                    </a:cubicBezTo>
                    <a:cubicBezTo>
                      <a:pt x="17"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4" name="Freeform 642"/>
              <p:cNvSpPr>
                <a:spLocks noEditPoints="1"/>
              </p:cNvSpPr>
              <p:nvPr/>
            </p:nvSpPr>
            <p:spPr bwMode="auto">
              <a:xfrm>
                <a:off x="-3725862" y="2889251"/>
                <a:ext cx="53975" cy="52388"/>
              </a:xfrm>
              <a:custGeom>
                <a:avLst/>
                <a:gdLst>
                  <a:gd name="T0" fmla="*/ 12 w 25"/>
                  <a:gd name="T1" fmla="*/ 24 h 24"/>
                  <a:gd name="T2" fmla="*/ 1 w 25"/>
                  <a:gd name="T3" fmla="*/ 16 h 24"/>
                  <a:gd name="T4" fmla="*/ 2 w 25"/>
                  <a:gd name="T5" fmla="*/ 7 h 24"/>
                  <a:gd name="T6" fmla="*/ 9 w 25"/>
                  <a:gd name="T7" fmla="*/ 1 h 24"/>
                  <a:gd name="T8" fmla="*/ 18 w 25"/>
                  <a:gd name="T9" fmla="*/ 2 h 24"/>
                  <a:gd name="T10" fmla="*/ 24 w 25"/>
                  <a:gd name="T11" fmla="*/ 8 h 24"/>
                  <a:gd name="T12" fmla="*/ 23 w 25"/>
                  <a:gd name="T13" fmla="*/ 17 h 24"/>
                  <a:gd name="T14" fmla="*/ 16 w 25"/>
                  <a:gd name="T15" fmla="*/ 23 h 24"/>
                  <a:gd name="T16" fmla="*/ 12 w 25"/>
                  <a:gd name="T17" fmla="*/ 24 h 24"/>
                  <a:gd name="T18" fmla="*/ 13 w 25"/>
                  <a:gd name="T19" fmla="*/ 9 h 24"/>
                  <a:gd name="T20" fmla="*/ 11 w 25"/>
                  <a:gd name="T21" fmla="*/ 9 h 24"/>
                  <a:gd name="T22" fmla="*/ 9 w 25"/>
                  <a:gd name="T23" fmla="*/ 11 h 24"/>
                  <a:gd name="T24" fmla="*/ 9 w 25"/>
                  <a:gd name="T25" fmla="*/ 14 h 24"/>
                  <a:gd name="T26" fmla="*/ 14 w 25"/>
                  <a:gd name="T27" fmla="*/ 15 h 24"/>
                  <a:gd name="T28" fmla="*/ 16 w 25"/>
                  <a:gd name="T29" fmla="*/ 13 h 24"/>
                  <a:gd name="T30" fmla="*/ 16 w 25"/>
                  <a:gd name="T31" fmla="*/ 11 h 24"/>
                  <a:gd name="T32" fmla="*/ 15 w 25"/>
                  <a:gd name="T33" fmla="*/ 9 h 24"/>
                  <a:gd name="T34" fmla="*/ 13 w 25"/>
                  <a:gd name="T35"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4">
                    <a:moveTo>
                      <a:pt x="12" y="24"/>
                    </a:moveTo>
                    <a:cubicBezTo>
                      <a:pt x="7" y="24"/>
                      <a:pt x="2" y="21"/>
                      <a:pt x="1" y="16"/>
                    </a:cubicBezTo>
                    <a:cubicBezTo>
                      <a:pt x="0" y="13"/>
                      <a:pt x="0" y="10"/>
                      <a:pt x="2" y="7"/>
                    </a:cubicBezTo>
                    <a:cubicBezTo>
                      <a:pt x="3" y="5"/>
                      <a:pt x="6" y="3"/>
                      <a:pt x="9" y="1"/>
                    </a:cubicBezTo>
                    <a:cubicBezTo>
                      <a:pt x="12" y="0"/>
                      <a:pt x="15" y="0"/>
                      <a:pt x="18" y="2"/>
                    </a:cubicBezTo>
                    <a:cubicBezTo>
                      <a:pt x="21" y="3"/>
                      <a:pt x="23" y="5"/>
                      <a:pt x="24" y="8"/>
                    </a:cubicBezTo>
                    <a:cubicBezTo>
                      <a:pt x="25" y="11"/>
                      <a:pt x="25" y="14"/>
                      <a:pt x="23" y="17"/>
                    </a:cubicBezTo>
                    <a:cubicBezTo>
                      <a:pt x="22" y="20"/>
                      <a:pt x="19" y="22"/>
                      <a:pt x="16" y="23"/>
                    </a:cubicBezTo>
                    <a:cubicBezTo>
                      <a:pt x="15" y="23"/>
                      <a:pt x="13" y="24"/>
                      <a:pt x="12" y="24"/>
                    </a:cubicBezTo>
                    <a:close/>
                    <a:moveTo>
                      <a:pt x="13" y="9"/>
                    </a:moveTo>
                    <a:cubicBezTo>
                      <a:pt x="13" y="9"/>
                      <a:pt x="12" y="9"/>
                      <a:pt x="11" y="9"/>
                    </a:cubicBezTo>
                    <a:cubicBezTo>
                      <a:pt x="10" y="9"/>
                      <a:pt x="10" y="10"/>
                      <a:pt x="9" y="11"/>
                    </a:cubicBezTo>
                    <a:cubicBezTo>
                      <a:pt x="9" y="12"/>
                      <a:pt x="8" y="13"/>
                      <a:pt x="9" y="14"/>
                    </a:cubicBezTo>
                    <a:cubicBezTo>
                      <a:pt x="9" y="15"/>
                      <a:pt x="11" y="16"/>
                      <a:pt x="14" y="15"/>
                    </a:cubicBezTo>
                    <a:cubicBezTo>
                      <a:pt x="15" y="15"/>
                      <a:pt x="16" y="14"/>
                      <a:pt x="16" y="13"/>
                    </a:cubicBezTo>
                    <a:cubicBezTo>
                      <a:pt x="16" y="13"/>
                      <a:pt x="17" y="12"/>
                      <a:pt x="16" y="11"/>
                    </a:cubicBezTo>
                    <a:cubicBezTo>
                      <a:pt x="16" y="10"/>
                      <a:pt x="15" y="9"/>
                      <a:pt x="15" y="9"/>
                    </a:cubicBezTo>
                    <a:cubicBezTo>
                      <a:pt x="14"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5" name="Freeform 643"/>
              <p:cNvSpPr>
                <a:spLocks noEditPoints="1"/>
              </p:cNvSpPr>
              <p:nvPr/>
            </p:nvSpPr>
            <p:spPr bwMode="auto">
              <a:xfrm>
                <a:off x="-3762375" y="2740026"/>
                <a:ext cx="58738" cy="50800"/>
              </a:xfrm>
              <a:custGeom>
                <a:avLst/>
                <a:gdLst>
                  <a:gd name="T0" fmla="*/ 14 w 27"/>
                  <a:gd name="T1" fmla="*/ 24 h 24"/>
                  <a:gd name="T2" fmla="*/ 4 w 27"/>
                  <a:gd name="T3" fmla="*/ 18 h 24"/>
                  <a:gd name="T4" fmla="*/ 8 w 27"/>
                  <a:gd name="T5" fmla="*/ 2 h 24"/>
                  <a:gd name="T6" fmla="*/ 14 w 27"/>
                  <a:gd name="T7" fmla="*/ 0 h 24"/>
                  <a:gd name="T8" fmla="*/ 24 w 27"/>
                  <a:gd name="T9" fmla="*/ 6 h 24"/>
                  <a:gd name="T10" fmla="*/ 26 w 27"/>
                  <a:gd name="T11" fmla="*/ 15 h 24"/>
                  <a:gd name="T12" fmla="*/ 20 w 27"/>
                  <a:gd name="T13" fmla="*/ 22 h 24"/>
                  <a:gd name="T14" fmla="*/ 14 w 27"/>
                  <a:gd name="T15" fmla="*/ 24 h 24"/>
                  <a:gd name="T16" fmla="*/ 14 w 27"/>
                  <a:gd name="T17" fmla="*/ 8 h 24"/>
                  <a:gd name="T18" fmla="*/ 12 w 27"/>
                  <a:gd name="T19" fmla="*/ 9 h 24"/>
                  <a:gd name="T20" fmla="*/ 11 w 27"/>
                  <a:gd name="T21" fmla="*/ 14 h 24"/>
                  <a:gd name="T22" fmla="*/ 16 w 27"/>
                  <a:gd name="T23" fmla="*/ 15 h 24"/>
                  <a:gd name="T24" fmla="*/ 18 w 27"/>
                  <a:gd name="T25" fmla="*/ 13 h 24"/>
                  <a:gd name="T26" fmla="*/ 18 w 27"/>
                  <a:gd name="T27" fmla="*/ 10 h 24"/>
                  <a:gd name="T28" fmla="*/ 14 w 27"/>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4">
                    <a:moveTo>
                      <a:pt x="14" y="24"/>
                    </a:moveTo>
                    <a:cubicBezTo>
                      <a:pt x="10" y="24"/>
                      <a:pt x="6" y="22"/>
                      <a:pt x="4" y="18"/>
                    </a:cubicBezTo>
                    <a:cubicBezTo>
                      <a:pt x="0" y="13"/>
                      <a:pt x="2" y="6"/>
                      <a:pt x="8" y="2"/>
                    </a:cubicBezTo>
                    <a:cubicBezTo>
                      <a:pt x="10" y="1"/>
                      <a:pt x="12" y="0"/>
                      <a:pt x="14" y="0"/>
                    </a:cubicBezTo>
                    <a:cubicBezTo>
                      <a:pt x="19" y="0"/>
                      <a:pt x="22" y="2"/>
                      <a:pt x="24" y="6"/>
                    </a:cubicBezTo>
                    <a:cubicBezTo>
                      <a:pt x="26" y="8"/>
                      <a:pt x="27" y="11"/>
                      <a:pt x="26" y="15"/>
                    </a:cubicBezTo>
                    <a:cubicBezTo>
                      <a:pt x="25" y="18"/>
                      <a:pt x="23" y="20"/>
                      <a:pt x="20" y="22"/>
                    </a:cubicBezTo>
                    <a:cubicBezTo>
                      <a:pt x="18" y="23"/>
                      <a:pt x="16" y="24"/>
                      <a:pt x="14" y="24"/>
                    </a:cubicBezTo>
                    <a:close/>
                    <a:moveTo>
                      <a:pt x="14" y="8"/>
                    </a:moveTo>
                    <a:cubicBezTo>
                      <a:pt x="14" y="8"/>
                      <a:pt x="13" y="8"/>
                      <a:pt x="12" y="9"/>
                    </a:cubicBezTo>
                    <a:cubicBezTo>
                      <a:pt x="10" y="10"/>
                      <a:pt x="10" y="12"/>
                      <a:pt x="11" y="14"/>
                    </a:cubicBezTo>
                    <a:cubicBezTo>
                      <a:pt x="12" y="16"/>
                      <a:pt x="14" y="16"/>
                      <a:pt x="16" y="15"/>
                    </a:cubicBezTo>
                    <a:cubicBezTo>
                      <a:pt x="17" y="15"/>
                      <a:pt x="18" y="14"/>
                      <a:pt x="18"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6" name="Freeform 644"/>
              <p:cNvSpPr>
                <a:spLocks noEditPoints="1"/>
              </p:cNvSpPr>
              <p:nvPr/>
            </p:nvSpPr>
            <p:spPr bwMode="auto">
              <a:xfrm>
                <a:off x="-3744912" y="2767013"/>
                <a:ext cx="55563" cy="52388"/>
              </a:xfrm>
              <a:custGeom>
                <a:avLst/>
                <a:gdLst>
                  <a:gd name="T0" fmla="*/ 13 w 26"/>
                  <a:gd name="T1" fmla="*/ 24 h 24"/>
                  <a:gd name="T2" fmla="*/ 10 w 26"/>
                  <a:gd name="T3" fmla="*/ 24 h 24"/>
                  <a:gd name="T4" fmla="*/ 3 w 26"/>
                  <a:gd name="T5" fmla="*/ 18 h 24"/>
                  <a:gd name="T6" fmla="*/ 8 w 26"/>
                  <a:gd name="T7" fmla="*/ 2 h 24"/>
                  <a:gd name="T8" fmla="*/ 14 w 26"/>
                  <a:gd name="T9" fmla="*/ 0 h 24"/>
                  <a:gd name="T10" fmla="*/ 24 w 26"/>
                  <a:gd name="T11" fmla="*/ 6 h 24"/>
                  <a:gd name="T12" fmla="*/ 25 w 26"/>
                  <a:gd name="T13" fmla="*/ 16 h 24"/>
                  <a:gd name="T14" fmla="*/ 19 w 26"/>
                  <a:gd name="T15" fmla="*/ 23 h 24"/>
                  <a:gd name="T16" fmla="*/ 13 w 26"/>
                  <a:gd name="T17" fmla="*/ 24 h 24"/>
                  <a:gd name="T18" fmla="*/ 14 w 26"/>
                  <a:gd name="T19" fmla="*/ 8 h 24"/>
                  <a:gd name="T20" fmla="*/ 12 w 26"/>
                  <a:gd name="T21" fmla="*/ 9 h 24"/>
                  <a:gd name="T22" fmla="*/ 10 w 26"/>
                  <a:gd name="T23" fmla="*/ 14 h 24"/>
                  <a:gd name="T24" fmla="*/ 12 w 26"/>
                  <a:gd name="T25" fmla="*/ 16 h 24"/>
                  <a:gd name="T26" fmla="*/ 16 w 26"/>
                  <a:gd name="T27" fmla="*/ 15 h 24"/>
                  <a:gd name="T28" fmla="*/ 18 w 26"/>
                  <a:gd name="T29" fmla="*/ 13 h 24"/>
                  <a:gd name="T30" fmla="*/ 17 w 26"/>
                  <a:gd name="T31" fmla="*/ 10 h 24"/>
                  <a:gd name="T32" fmla="*/ 14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2" y="24"/>
                      <a:pt x="11" y="24"/>
                      <a:pt x="10" y="24"/>
                    </a:cubicBezTo>
                    <a:cubicBezTo>
                      <a:pt x="7" y="23"/>
                      <a:pt x="5" y="21"/>
                      <a:pt x="3" y="18"/>
                    </a:cubicBezTo>
                    <a:cubicBezTo>
                      <a:pt x="0" y="13"/>
                      <a:pt x="2" y="5"/>
                      <a:pt x="8" y="2"/>
                    </a:cubicBezTo>
                    <a:cubicBezTo>
                      <a:pt x="10" y="1"/>
                      <a:pt x="12" y="0"/>
                      <a:pt x="14" y="0"/>
                    </a:cubicBezTo>
                    <a:cubicBezTo>
                      <a:pt x="18" y="0"/>
                      <a:pt x="22" y="3"/>
                      <a:pt x="24" y="6"/>
                    </a:cubicBezTo>
                    <a:cubicBezTo>
                      <a:pt x="26" y="9"/>
                      <a:pt x="26" y="12"/>
                      <a:pt x="25" y="16"/>
                    </a:cubicBezTo>
                    <a:cubicBezTo>
                      <a:pt x="24" y="19"/>
                      <a:pt x="22" y="21"/>
                      <a:pt x="19" y="23"/>
                    </a:cubicBezTo>
                    <a:cubicBezTo>
                      <a:pt x="18" y="24"/>
                      <a:pt x="15" y="24"/>
                      <a:pt x="13" y="24"/>
                    </a:cubicBezTo>
                    <a:close/>
                    <a:moveTo>
                      <a:pt x="14" y="8"/>
                    </a:moveTo>
                    <a:cubicBezTo>
                      <a:pt x="13" y="8"/>
                      <a:pt x="13" y="9"/>
                      <a:pt x="12" y="9"/>
                    </a:cubicBezTo>
                    <a:cubicBezTo>
                      <a:pt x="10" y="10"/>
                      <a:pt x="9" y="13"/>
                      <a:pt x="10" y="14"/>
                    </a:cubicBezTo>
                    <a:cubicBezTo>
                      <a:pt x="11" y="15"/>
                      <a:pt x="12" y="16"/>
                      <a:pt x="12" y="16"/>
                    </a:cubicBezTo>
                    <a:cubicBezTo>
                      <a:pt x="13" y="16"/>
                      <a:pt x="15" y="16"/>
                      <a:pt x="16" y="15"/>
                    </a:cubicBezTo>
                    <a:cubicBezTo>
                      <a:pt x="17" y="15"/>
                      <a:pt x="17" y="14"/>
                      <a:pt x="18" y="13"/>
                    </a:cubicBezTo>
                    <a:cubicBezTo>
                      <a:pt x="18"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7" name="Freeform 645"/>
              <p:cNvSpPr>
                <a:spLocks noEditPoints="1"/>
              </p:cNvSpPr>
              <p:nvPr/>
            </p:nvSpPr>
            <p:spPr bwMode="auto">
              <a:xfrm>
                <a:off x="-3730625" y="2797176"/>
                <a:ext cx="57150" cy="50800"/>
              </a:xfrm>
              <a:custGeom>
                <a:avLst/>
                <a:gdLst>
                  <a:gd name="T0" fmla="*/ 14 w 26"/>
                  <a:gd name="T1" fmla="*/ 24 h 24"/>
                  <a:gd name="T2" fmla="*/ 10 w 26"/>
                  <a:gd name="T3" fmla="*/ 23 h 24"/>
                  <a:gd name="T4" fmla="*/ 6 w 26"/>
                  <a:gd name="T5" fmla="*/ 21 h 24"/>
                  <a:gd name="T6" fmla="*/ 3 w 26"/>
                  <a:gd name="T7" fmla="*/ 17 h 24"/>
                  <a:gd name="T8" fmla="*/ 9 w 26"/>
                  <a:gd name="T9" fmla="*/ 1 h 24"/>
                  <a:gd name="T10" fmla="*/ 14 w 26"/>
                  <a:gd name="T11" fmla="*/ 0 h 24"/>
                  <a:gd name="T12" fmla="*/ 25 w 26"/>
                  <a:gd name="T13" fmla="*/ 6 h 24"/>
                  <a:gd name="T14" fmla="*/ 26 w 26"/>
                  <a:gd name="T15" fmla="*/ 11 h 24"/>
                  <a:gd name="T16" fmla="*/ 26 w 26"/>
                  <a:gd name="T17" fmla="*/ 11 h 24"/>
                  <a:gd name="T18" fmla="*/ 25 w 26"/>
                  <a:gd name="T19" fmla="*/ 16 h 24"/>
                  <a:gd name="T20" fmla="*/ 19 w 26"/>
                  <a:gd name="T21" fmla="*/ 22 h 24"/>
                  <a:gd name="T22" fmla="*/ 14 w 26"/>
                  <a:gd name="T23" fmla="*/ 24 h 24"/>
                  <a:gd name="T24" fmla="*/ 14 w 26"/>
                  <a:gd name="T25" fmla="*/ 8 h 24"/>
                  <a:gd name="T26" fmla="*/ 12 w 26"/>
                  <a:gd name="T27" fmla="*/ 9 h 24"/>
                  <a:gd name="T28" fmla="*/ 10 w 26"/>
                  <a:gd name="T29" fmla="*/ 14 h 24"/>
                  <a:gd name="T30" fmla="*/ 11 w 26"/>
                  <a:gd name="T31" fmla="*/ 15 h 24"/>
                  <a:gd name="T32" fmla="*/ 11 w 26"/>
                  <a:gd name="T33" fmla="*/ 15 h 24"/>
                  <a:gd name="T34" fmla="*/ 12 w 26"/>
                  <a:gd name="T35" fmla="*/ 15 h 24"/>
                  <a:gd name="T36" fmla="*/ 16 w 26"/>
                  <a:gd name="T37" fmla="*/ 15 h 24"/>
                  <a:gd name="T38" fmla="*/ 18 w 26"/>
                  <a:gd name="T39" fmla="*/ 13 h 24"/>
                  <a:gd name="T40" fmla="*/ 18 w 26"/>
                  <a:gd name="T41" fmla="*/ 11 h 24"/>
                  <a:gd name="T42" fmla="*/ 18 w 26"/>
                  <a:gd name="T43" fmla="*/ 10 h 24"/>
                  <a:gd name="T44" fmla="*/ 14 w 26"/>
                  <a:gd name="T45"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 h="24">
                    <a:moveTo>
                      <a:pt x="14" y="24"/>
                    </a:moveTo>
                    <a:cubicBezTo>
                      <a:pt x="12" y="24"/>
                      <a:pt x="11" y="23"/>
                      <a:pt x="10" y="23"/>
                    </a:cubicBezTo>
                    <a:cubicBezTo>
                      <a:pt x="8" y="23"/>
                      <a:pt x="7" y="22"/>
                      <a:pt x="6" y="21"/>
                    </a:cubicBezTo>
                    <a:cubicBezTo>
                      <a:pt x="5" y="20"/>
                      <a:pt x="4" y="19"/>
                      <a:pt x="3" y="17"/>
                    </a:cubicBezTo>
                    <a:cubicBezTo>
                      <a:pt x="0" y="12"/>
                      <a:pt x="3" y="5"/>
                      <a:pt x="9" y="1"/>
                    </a:cubicBezTo>
                    <a:cubicBezTo>
                      <a:pt x="10" y="0"/>
                      <a:pt x="12" y="0"/>
                      <a:pt x="14" y="0"/>
                    </a:cubicBezTo>
                    <a:cubicBezTo>
                      <a:pt x="19" y="0"/>
                      <a:pt x="23" y="2"/>
                      <a:pt x="25" y="6"/>
                    </a:cubicBezTo>
                    <a:cubicBezTo>
                      <a:pt x="26" y="8"/>
                      <a:pt x="26" y="9"/>
                      <a:pt x="26" y="11"/>
                    </a:cubicBezTo>
                    <a:cubicBezTo>
                      <a:pt x="26" y="11"/>
                      <a:pt x="26" y="11"/>
                      <a:pt x="26" y="11"/>
                    </a:cubicBezTo>
                    <a:cubicBezTo>
                      <a:pt x="26" y="13"/>
                      <a:pt x="26" y="14"/>
                      <a:pt x="25" y="16"/>
                    </a:cubicBezTo>
                    <a:cubicBezTo>
                      <a:pt x="24" y="19"/>
                      <a:pt x="22" y="21"/>
                      <a:pt x="19" y="22"/>
                    </a:cubicBezTo>
                    <a:cubicBezTo>
                      <a:pt x="17" y="23"/>
                      <a:pt x="15" y="24"/>
                      <a:pt x="14" y="24"/>
                    </a:cubicBezTo>
                    <a:close/>
                    <a:moveTo>
                      <a:pt x="14" y="8"/>
                    </a:moveTo>
                    <a:cubicBezTo>
                      <a:pt x="14" y="8"/>
                      <a:pt x="13" y="8"/>
                      <a:pt x="12" y="9"/>
                    </a:cubicBezTo>
                    <a:cubicBezTo>
                      <a:pt x="10" y="10"/>
                      <a:pt x="9" y="12"/>
                      <a:pt x="10" y="14"/>
                    </a:cubicBezTo>
                    <a:cubicBezTo>
                      <a:pt x="10" y="14"/>
                      <a:pt x="11" y="14"/>
                      <a:pt x="11" y="15"/>
                    </a:cubicBezTo>
                    <a:cubicBezTo>
                      <a:pt x="11" y="15"/>
                      <a:pt x="11" y="15"/>
                      <a:pt x="11" y="15"/>
                    </a:cubicBezTo>
                    <a:cubicBezTo>
                      <a:pt x="12" y="15"/>
                      <a:pt x="12" y="15"/>
                      <a:pt x="12" y="15"/>
                    </a:cubicBezTo>
                    <a:cubicBezTo>
                      <a:pt x="13" y="16"/>
                      <a:pt x="14" y="16"/>
                      <a:pt x="16" y="15"/>
                    </a:cubicBezTo>
                    <a:cubicBezTo>
                      <a:pt x="17" y="15"/>
                      <a:pt x="17" y="14"/>
                      <a:pt x="18" y="13"/>
                    </a:cubicBezTo>
                    <a:cubicBezTo>
                      <a:pt x="18" y="12"/>
                      <a:pt x="18" y="12"/>
                      <a:pt x="18" y="11"/>
                    </a:cubicBezTo>
                    <a:cubicBezTo>
                      <a:pt x="18" y="11"/>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8" name="Freeform 646"/>
              <p:cNvSpPr>
                <a:spLocks noEditPoints="1"/>
              </p:cNvSpPr>
              <p:nvPr/>
            </p:nvSpPr>
            <p:spPr bwMode="auto">
              <a:xfrm>
                <a:off x="-3714750" y="2827338"/>
                <a:ext cx="55563" cy="49213"/>
              </a:xfrm>
              <a:custGeom>
                <a:avLst/>
                <a:gdLst>
                  <a:gd name="T0" fmla="*/ 13 w 26"/>
                  <a:gd name="T1" fmla="*/ 23 h 23"/>
                  <a:gd name="T2" fmla="*/ 2 w 26"/>
                  <a:gd name="T3" fmla="*/ 17 h 23"/>
                  <a:gd name="T4" fmla="*/ 8 w 26"/>
                  <a:gd name="T5" fmla="*/ 1 h 23"/>
                  <a:gd name="T6" fmla="*/ 14 w 26"/>
                  <a:gd name="T7" fmla="*/ 0 h 23"/>
                  <a:gd name="T8" fmla="*/ 24 w 26"/>
                  <a:gd name="T9" fmla="*/ 7 h 23"/>
                  <a:gd name="T10" fmla="*/ 25 w 26"/>
                  <a:gd name="T11" fmla="*/ 16 h 23"/>
                  <a:gd name="T12" fmla="*/ 18 w 26"/>
                  <a:gd name="T13" fmla="*/ 23 h 23"/>
                  <a:gd name="T14" fmla="*/ 13 w 26"/>
                  <a:gd name="T15" fmla="*/ 23 h 23"/>
                  <a:gd name="T16" fmla="*/ 14 w 26"/>
                  <a:gd name="T17" fmla="*/ 8 h 23"/>
                  <a:gd name="T18" fmla="*/ 12 w 26"/>
                  <a:gd name="T19" fmla="*/ 8 h 23"/>
                  <a:gd name="T20" fmla="*/ 10 w 26"/>
                  <a:gd name="T21" fmla="*/ 13 h 23"/>
                  <a:gd name="T22" fmla="*/ 15 w 26"/>
                  <a:gd name="T23" fmla="*/ 15 h 23"/>
                  <a:gd name="T24" fmla="*/ 17 w 26"/>
                  <a:gd name="T25" fmla="*/ 13 h 23"/>
                  <a:gd name="T26" fmla="*/ 17 w 26"/>
                  <a:gd name="T27" fmla="*/ 10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9" y="23"/>
                      <a:pt x="4" y="21"/>
                      <a:pt x="2" y="17"/>
                    </a:cubicBezTo>
                    <a:cubicBezTo>
                      <a:pt x="0" y="11"/>
                      <a:pt x="2" y="4"/>
                      <a:pt x="8" y="1"/>
                    </a:cubicBezTo>
                    <a:cubicBezTo>
                      <a:pt x="10" y="0"/>
                      <a:pt x="12" y="0"/>
                      <a:pt x="14" y="0"/>
                    </a:cubicBezTo>
                    <a:cubicBezTo>
                      <a:pt x="18" y="0"/>
                      <a:pt x="23" y="3"/>
                      <a:pt x="24" y="7"/>
                    </a:cubicBezTo>
                    <a:cubicBezTo>
                      <a:pt x="26" y="10"/>
                      <a:pt x="26" y="13"/>
                      <a:pt x="25" y="16"/>
                    </a:cubicBezTo>
                    <a:cubicBezTo>
                      <a:pt x="24" y="19"/>
                      <a:pt x="21" y="21"/>
                      <a:pt x="18" y="23"/>
                    </a:cubicBezTo>
                    <a:cubicBezTo>
                      <a:pt x="16" y="23"/>
                      <a:pt x="15" y="23"/>
                      <a:pt x="13" y="23"/>
                    </a:cubicBezTo>
                    <a:close/>
                    <a:moveTo>
                      <a:pt x="14" y="8"/>
                    </a:moveTo>
                    <a:cubicBezTo>
                      <a:pt x="13" y="8"/>
                      <a:pt x="12" y="8"/>
                      <a:pt x="12" y="8"/>
                    </a:cubicBezTo>
                    <a:cubicBezTo>
                      <a:pt x="10" y="9"/>
                      <a:pt x="9" y="12"/>
                      <a:pt x="10" y="13"/>
                    </a:cubicBezTo>
                    <a:cubicBezTo>
                      <a:pt x="10" y="15"/>
                      <a:pt x="13" y="16"/>
                      <a:pt x="15" y="15"/>
                    </a:cubicBezTo>
                    <a:cubicBezTo>
                      <a:pt x="16" y="15"/>
                      <a:pt x="17" y="14"/>
                      <a:pt x="17" y="13"/>
                    </a:cubicBezTo>
                    <a:cubicBezTo>
                      <a:pt x="17" y="12"/>
                      <a:pt x="18" y="11"/>
                      <a:pt x="17" y="10"/>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9" name="Freeform 647"/>
              <p:cNvSpPr>
                <a:spLocks noEditPoints="1"/>
              </p:cNvSpPr>
              <p:nvPr/>
            </p:nvSpPr>
            <p:spPr bwMode="auto">
              <a:xfrm>
                <a:off x="-3702050" y="2857501"/>
                <a:ext cx="55563" cy="50800"/>
              </a:xfrm>
              <a:custGeom>
                <a:avLst/>
                <a:gdLst>
                  <a:gd name="T0" fmla="*/ 13 w 26"/>
                  <a:gd name="T1" fmla="*/ 24 h 24"/>
                  <a:gd name="T2" fmla="*/ 8 w 26"/>
                  <a:gd name="T3" fmla="*/ 23 h 24"/>
                  <a:gd name="T4" fmla="*/ 2 w 26"/>
                  <a:gd name="T5" fmla="*/ 16 h 24"/>
                  <a:gd name="T6" fmla="*/ 9 w 26"/>
                  <a:gd name="T7" fmla="*/ 1 h 24"/>
                  <a:gd name="T8" fmla="*/ 14 w 26"/>
                  <a:gd name="T9" fmla="*/ 0 h 24"/>
                  <a:gd name="T10" fmla="*/ 24 w 26"/>
                  <a:gd name="T11" fmla="*/ 8 h 24"/>
                  <a:gd name="T12" fmla="*/ 24 w 26"/>
                  <a:gd name="T13" fmla="*/ 17 h 24"/>
                  <a:gd name="T14" fmla="*/ 17 w 26"/>
                  <a:gd name="T15" fmla="*/ 23 h 24"/>
                  <a:gd name="T16" fmla="*/ 13 w 26"/>
                  <a:gd name="T17" fmla="*/ 24 h 24"/>
                  <a:gd name="T18" fmla="*/ 14 w 26"/>
                  <a:gd name="T19" fmla="*/ 8 h 24"/>
                  <a:gd name="T20" fmla="*/ 12 w 26"/>
                  <a:gd name="T21" fmla="*/ 9 h 24"/>
                  <a:gd name="T22" fmla="*/ 9 w 26"/>
                  <a:gd name="T23" fmla="*/ 13 h 24"/>
                  <a:gd name="T24" fmla="*/ 11 w 26"/>
                  <a:gd name="T25" fmla="*/ 15 h 24"/>
                  <a:gd name="T26" fmla="*/ 14 w 26"/>
                  <a:gd name="T27" fmla="*/ 15 h 24"/>
                  <a:gd name="T28" fmla="*/ 17 w 26"/>
                  <a:gd name="T29" fmla="*/ 13 h 24"/>
                  <a:gd name="T30" fmla="*/ 17 w 26"/>
                  <a:gd name="T31" fmla="*/ 10 h 24"/>
                  <a:gd name="T32" fmla="*/ 14 w 26"/>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4">
                    <a:moveTo>
                      <a:pt x="13" y="24"/>
                    </a:moveTo>
                    <a:cubicBezTo>
                      <a:pt x="11" y="24"/>
                      <a:pt x="10" y="23"/>
                      <a:pt x="8" y="23"/>
                    </a:cubicBezTo>
                    <a:cubicBezTo>
                      <a:pt x="5" y="21"/>
                      <a:pt x="3" y="19"/>
                      <a:pt x="2" y="16"/>
                    </a:cubicBezTo>
                    <a:cubicBezTo>
                      <a:pt x="0" y="10"/>
                      <a:pt x="3" y="4"/>
                      <a:pt x="9" y="1"/>
                    </a:cubicBezTo>
                    <a:cubicBezTo>
                      <a:pt x="10" y="0"/>
                      <a:pt x="12" y="0"/>
                      <a:pt x="14" y="0"/>
                    </a:cubicBezTo>
                    <a:cubicBezTo>
                      <a:pt x="18" y="0"/>
                      <a:pt x="23" y="3"/>
                      <a:pt x="24" y="8"/>
                    </a:cubicBezTo>
                    <a:cubicBezTo>
                      <a:pt x="26" y="11"/>
                      <a:pt x="26" y="14"/>
                      <a:pt x="24" y="17"/>
                    </a:cubicBezTo>
                    <a:cubicBezTo>
                      <a:pt x="23" y="20"/>
                      <a:pt x="20" y="22"/>
                      <a:pt x="17" y="23"/>
                    </a:cubicBezTo>
                    <a:cubicBezTo>
                      <a:pt x="16" y="23"/>
                      <a:pt x="14" y="24"/>
                      <a:pt x="13" y="24"/>
                    </a:cubicBezTo>
                    <a:close/>
                    <a:moveTo>
                      <a:pt x="14" y="8"/>
                    </a:moveTo>
                    <a:cubicBezTo>
                      <a:pt x="13" y="8"/>
                      <a:pt x="12" y="8"/>
                      <a:pt x="12" y="9"/>
                    </a:cubicBezTo>
                    <a:cubicBezTo>
                      <a:pt x="10" y="9"/>
                      <a:pt x="9" y="12"/>
                      <a:pt x="9" y="13"/>
                    </a:cubicBezTo>
                    <a:cubicBezTo>
                      <a:pt x="10" y="14"/>
                      <a:pt x="11" y="15"/>
                      <a:pt x="11" y="15"/>
                    </a:cubicBezTo>
                    <a:cubicBezTo>
                      <a:pt x="12" y="16"/>
                      <a:pt x="13" y="16"/>
                      <a:pt x="14" y="15"/>
                    </a:cubicBezTo>
                    <a:cubicBezTo>
                      <a:pt x="16" y="15"/>
                      <a:pt x="16" y="14"/>
                      <a:pt x="17" y="13"/>
                    </a:cubicBezTo>
                    <a:cubicBezTo>
                      <a:pt x="17" y="12"/>
                      <a:pt x="17" y="11"/>
                      <a:pt x="17" y="10"/>
                    </a:cubicBezTo>
                    <a:cubicBezTo>
                      <a:pt x="16"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0" name="Freeform 648"/>
              <p:cNvSpPr>
                <a:spLocks noEditPoints="1"/>
              </p:cNvSpPr>
              <p:nvPr/>
            </p:nvSpPr>
            <p:spPr bwMode="auto">
              <a:xfrm>
                <a:off x="-3719512" y="2735263"/>
                <a:ext cx="53975" cy="50800"/>
              </a:xfrm>
              <a:custGeom>
                <a:avLst/>
                <a:gdLst>
                  <a:gd name="T0" fmla="*/ 12 w 25"/>
                  <a:gd name="T1" fmla="*/ 24 h 24"/>
                  <a:gd name="T2" fmla="*/ 2 w 25"/>
                  <a:gd name="T3" fmla="*/ 19 h 24"/>
                  <a:gd name="T4" fmla="*/ 0 w 25"/>
                  <a:gd name="T5" fmla="*/ 9 h 24"/>
                  <a:gd name="T6" fmla="*/ 6 w 25"/>
                  <a:gd name="T7" fmla="*/ 2 h 24"/>
                  <a:gd name="T8" fmla="*/ 15 w 25"/>
                  <a:gd name="T9" fmla="*/ 1 h 24"/>
                  <a:gd name="T10" fmla="*/ 23 w 25"/>
                  <a:gd name="T11" fmla="*/ 6 h 24"/>
                  <a:gd name="T12" fmla="*/ 24 w 25"/>
                  <a:gd name="T13" fmla="*/ 16 h 24"/>
                  <a:gd name="T14" fmla="*/ 18 w 25"/>
                  <a:gd name="T15" fmla="*/ 23 h 24"/>
                  <a:gd name="T16" fmla="*/ 12 w 25"/>
                  <a:gd name="T17" fmla="*/ 24 h 24"/>
                  <a:gd name="T18" fmla="*/ 12 w 25"/>
                  <a:gd name="T19" fmla="*/ 8 h 24"/>
                  <a:gd name="T20" fmla="*/ 10 w 25"/>
                  <a:gd name="T21" fmla="*/ 9 h 24"/>
                  <a:gd name="T22" fmla="*/ 8 w 25"/>
                  <a:gd name="T23" fmla="*/ 12 h 24"/>
                  <a:gd name="T24" fmla="*/ 9 w 25"/>
                  <a:gd name="T25" fmla="*/ 14 h 24"/>
                  <a:gd name="T26" fmla="*/ 12 w 25"/>
                  <a:gd name="T27" fmla="*/ 16 h 24"/>
                  <a:gd name="T28" fmla="*/ 14 w 25"/>
                  <a:gd name="T29" fmla="*/ 16 h 24"/>
                  <a:gd name="T30" fmla="*/ 16 w 25"/>
                  <a:gd name="T31" fmla="*/ 14 h 24"/>
                  <a:gd name="T32" fmla="*/ 16 w 25"/>
                  <a:gd name="T33" fmla="*/ 10 h 24"/>
                  <a:gd name="T34" fmla="*/ 13 w 25"/>
                  <a:gd name="T35" fmla="*/ 8 h 24"/>
                  <a:gd name="T36" fmla="*/ 12 w 25"/>
                  <a:gd name="T37"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4">
                    <a:moveTo>
                      <a:pt x="12" y="24"/>
                    </a:moveTo>
                    <a:cubicBezTo>
                      <a:pt x="8" y="24"/>
                      <a:pt x="4" y="22"/>
                      <a:pt x="2" y="19"/>
                    </a:cubicBezTo>
                    <a:cubicBezTo>
                      <a:pt x="0" y="16"/>
                      <a:pt x="0" y="13"/>
                      <a:pt x="0" y="9"/>
                    </a:cubicBezTo>
                    <a:cubicBezTo>
                      <a:pt x="1" y="6"/>
                      <a:pt x="3" y="4"/>
                      <a:pt x="6" y="2"/>
                    </a:cubicBezTo>
                    <a:cubicBezTo>
                      <a:pt x="9" y="0"/>
                      <a:pt x="12" y="0"/>
                      <a:pt x="15" y="1"/>
                    </a:cubicBezTo>
                    <a:cubicBezTo>
                      <a:pt x="18" y="1"/>
                      <a:pt x="21" y="3"/>
                      <a:pt x="23" y="6"/>
                    </a:cubicBezTo>
                    <a:cubicBezTo>
                      <a:pt x="24" y="9"/>
                      <a:pt x="25" y="13"/>
                      <a:pt x="24" y="16"/>
                    </a:cubicBezTo>
                    <a:cubicBezTo>
                      <a:pt x="23" y="19"/>
                      <a:pt x="21" y="21"/>
                      <a:pt x="18" y="23"/>
                    </a:cubicBezTo>
                    <a:cubicBezTo>
                      <a:pt x="16" y="24"/>
                      <a:pt x="14" y="24"/>
                      <a:pt x="12" y="24"/>
                    </a:cubicBezTo>
                    <a:close/>
                    <a:moveTo>
                      <a:pt x="12" y="8"/>
                    </a:moveTo>
                    <a:cubicBezTo>
                      <a:pt x="11" y="8"/>
                      <a:pt x="11" y="9"/>
                      <a:pt x="10" y="9"/>
                    </a:cubicBezTo>
                    <a:cubicBezTo>
                      <a:pt x="9" y="10"/>
                      <a:pt x="8" y="10"/>
                      <a:pt x="8" y="12"/>
                    </a:cubicBezTo>
                    <a:cubicBezTo>
                      <a:pt x="8" y="13"/>
                      <a:pt x="8" y="14"/>
                      <a:pt x="9" y="14"/>
                    </a:cubicBezTo>
                    <a:cubicBezTo>
                      <a:pt x="9" y="16"/>
                      <a:pt x="11" y="16"/>
                      <a:pt x="12" y="16"/>
                    </a:cubicBezTo>
                    <a:cubicBezTo>
                      <a:pt x="13" y="16"/>
                      <a:pt x="13" y="16"/>
                      <a:pt x="14" y="16"/>
                    </a:cubicBezTo>
                    <a:cubicBezTo>
                      <a:pt x="15" y="15"/>
                      <a:pt x="16" y="15"/>
                      <a:pt x="16" y="14"/>
                    </a:cubicBezTo>
                    <a:cubicBezTo>
                      <a:pt x="16" y="12"/>
                      <a:pt x="16" y="11"/>
                      <a:pt x="16" y="10"/>
                    </a:cubicBezTo>
                    <a:cubicBezTo>
                      <a:pt x="15" y="9"/>
                      <a:pt x="14" y="9"/>
                      <a:pt x="13" y="8"/>
                    </a:cubicBezTo>
                    <a:lnTo>
                      <a:pt x="12"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1" name="Freeform 649"/>
              <p:cNvSpPr>
                <a:spLocks noEditPoints="1"/>
              </p:cNvSpPr>
              <p:nvPr/>
            </p:nvSpPr>
            <p:spPr bwMode="auto">
              <a:xfrm>
                <a:off x="-3703637" y="2765426"/>
                <a:ext cx="52388" cy="53975"/>
              </a:xfrm>
              <a:custGeom>
                <a:avLst/>
                <a:gdLst>
                  <a:gd name="T0" fmla="*/ 13 w 25"/>
                  <a:gd name="T1" fmla="*/ 25 h 25"/>
                  <a:gd name="T2" fmla="*/ 2 w 25"/>
                  <a:gd name="T3" fmla="*/ 18 h 25"/>
                  <a:gd name="T4" fmla="*/ 1 w 25"/>
                  <a:gd name="T5" fmla="*/ 9 h 25"/>
                  <a:gd name="T6" fmla="*/ 7 w 25"/>
                  <a:gd name="T7" fmla="*/ 2 h 25"/>
                  <a:gd name="T8" fmla="*/ 16 w 25"/>
                  <a:gd name="T9" fmla="*/ 1 h 25"/>
                  <a:gd name="T10" fmla="*/ 24 w 25"/>
                  <a:gd name="T11" fmla="*/ 7 h 25"/>
                  <a:gd name="T12" fmla="*/ 24 w 25"/>
                  <a:gd name="T13" fmla="*/ 16 h 25"/>
                  <a:gd name="T14" fmla="*/ 18 w 25"/>
                  <a:gd name="T15" fmla="*/ 23 h 25"/>
                  <a:gd name="T16" fmla="*/ 13 w 25"/>
                  <a:gd name="T17" fmla="*/ 25 h 25"/>
                  <a:gd name="T18" fmla="*/ 13 w 25"/>
                  <a:gd name="T19" fmla="*/ 8 h 25"/>
                  <a:gd name="T20" fmla="*/ 11 w 25"/>
                  <a:gd name="T21" fmla="*/ 9 h 25"/>
                  <a:gd name="T22" fmla="*/ 9 w 25"/>
                  <a:gd name="T23" fmla="*/ 11 h 25"/>
                  <a:gd name="T24" fmla="*/ 9 w 25"/>
                  <a:gd name="T25" fmla="*/ 14 h 25"/>
                  <a:gd name="T26" fmla="*/ 13 w 25"/>
                  <a:gd name="T27" fmla="*/ 16 h 25"/>
                  <a:gd name="T28" fmla="*/ 15 w 25"/>
                  <a:gd name="T29" fmla="*/ 16 h 25"/>
                  <a:gd name="T30" fmla="*/ 17 w 25"/>
                  <a:gd name="T31" fmla="*/ 14 h 25"/>
                  <a:gd name="T32" fmla="*/ 16 w 25"/>
                  <a:gd name="T33" fmla="*/ 11 h 25"/>
                  <a:gd name="T34" fmla="*/ 14 w 25"/>
                  <a:gd name="T35" fmla="*/ 9 h 25"/>
                  <a:gd name="T36" fmla="*/ 13 w 25"/>
                  <a:gd name="T3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5">
                    <a:moveTo>
                      <a:pt x="13" y="25"/>
                    </a:moveTo>
                    <a:cubicBezTo>
                      <a:pt x="8" y="25"/>
                      <a:pt x="4" y="22"/>
                      <a:pt x="2" y="18"/>
                    </a:cubicBezTo>
                    <a:cubicBezTo>
                      <a:pt x="1" y="15"/>
                      <a:pt x="0" y="12"/>
                      <a:pt x="1" y="9"/>
                    </a:cubicBezTo>
                    <a:cubicBezTo>
                      <a:pt x="2" y="6"/>
                      <a:pt x="4" y="3"/>
                      <a:pt x="7" y="2"/>
                    </a:cubicBezTo>
                    <a:cubicBezTo>
                      <a:pt x="10" y="0"/>
                      <a:pt x="13" y="0"/>
                      <a:pt x="16" y="1"/>
                    </a:cubicBezTo>
                    <a:cubicBezTo>
                      <a:pt x="20" y="2"/>
                      <a:pt x="22" y="4"/>
                      <a:pt x="24" y="7"/>
                    </a:cubicBezTo>
                    <a:cubicBezTo>
                      <a:pt x="25" y="10"/>
                      <a:pt x="25" y="13"/>
                      <a:pt x="24" y="16"/>
                    </a:cubicBezTo>
                    <a:cubicBezTo>
                      <a:pt x="23" y="19"/>
                      <a:pt x="21" y="22"/>
                      <a:pt x="18" y="23"/>
                    </a:cubicBezTo>
                    <a:cubicBezTo>
                      <a:pt x="17" y="24"/>
                      <a:pt x="15" y="25"/>
                      <a:pt x="13" y="25"/>
                    </a:cubicBezTo>
                    <a:close/>
                    <a:moveTo>
                      <a:pt x="13" y="8"/>
                    </a:moveTo>
                    <a:cubicBezTo>
                      <a:pt x="12" y="8"/>
                      <a:pt x="12" y="9"/>
                      <a:pt x="11" y="9"/>
                    </a:cubicBezTo>
                    <a:cubicBezTo>
                      <a:pt x="10" y="9"/>
                      <a:pt x="9" y="10"/>
                      <a:pt x="9" y="11"/>
                    </a:cubicBezTo>
                    <a:cubicBezTo>
                      <a:pt x="9" y="12"/>
                      <a:pt x="9" y="14"/>
                      <a:pt x="9" y="14"/>
                    </a:cubicBezTo>
                    <a:cubicBezTo>
                      <a:pt x="10" y="16"/>
                      <a:pt x="11" y="16"/>
                      <a:pt x="13" y="16"/>
                    </a:cubicBezTo>
                    <a:cubicBezTo>
                      <a:pt x="13" y="16"/>
                      <a:pt x="14" y="16"/>
                      <a:pt x="15" y="16"/>
                    </a:cubicBezTo>
                    <a:cubicBezTo>
                      <a:pt x="16" y="16"/>
                      <a:pt x="16" y="15"/>
                      <a:pt x="17" y="14"/>
                    </a:cubicBezTo>
                    <a:cubicBezTo>
                      <a:pt x="17" y="13"/>
                      <a:pt x="17" y="12"/>
                      <a:pt x="16" y="11"/>
                    </a:cubicBezTo>
                    <a:cubicBezTo>
                      <a:pt x="16" y="10"/>
                      <a:pt x="15" y="9"/>
                      <a:pt x="14" y="9"/>
                    </a:cubicBezTo>
                    <a:cubicBezTo>
                      <a:pt x="14" y="8"/>
                      <a:pt x="13"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2" name="Freeform 650"/>
              <p:cNvSpPr>
                <a:spLocks noEditPoints="1"/>
              </p:cNvSpPr>
              <p:nvPr/>
            </p:nvSpPr>
            <p:spPr bwMode="auto">
              <a:xfrm>
                <a:off x="-3689350" y="2795588"/>
                <a:ext cx="53975" cy="52388"/>
              </a:xfrm>
              <a:custGeom>
                <a:avLst/>
                <a:gdLst>
                  <a:gd name="T0" fmla="*/ 13 w 25"/>
                  <a:gd name="T1" fmla="*/ 25 h 25"/>
                  <a:gd name="T2" fmla="*/ 2 w 25"/>
                  <a:gd name="T3" fmla="*/ 18 h 25"/>
                  <a:gd name="T4" fmla="*/ 2 w 25"/>
                  <a:gd name="T5" fmla="*/ 9 h 25"/>
                  <a:gd name="T6" fmla="*/ 8 w 25"/>
                  <a:gd name="T7" fmla="*/ 2 h 25"/>
                  <a:gd name="T8" fmla="*/ 17 w 25"/>
                  <a:gd name="T9" fmla="*/ 1 h 25"/>
                  <a:gd name="T10" fmla="*/ 24 w 25"/>
                  <a:gd name="T11" fmla="*/ 8 h 25"/>
                  <a:gd name="T12" fmla="*/ 24 w 25"/>
                  <a:gd name="T13" fmla="*/ 17 h 25"/>
                  <a:gd name="T14" fmla="*/ 18 w 25"/>
                  <a:gd name="T15" fmla="*/ 24 h 25"/>
                  <a:gd name="T16" fmla="*/ 13 w 25"/>
                  <a:gd name="T17" fmla="*/ 25 h 25"/>
                  <a:gd name="T18" fmla="*/ 13 w 25"/>
                  <a:gd name="T19" fmla="*/ 9 h 25"/>
                  <a:gd name="T20" fmla="*/ 11 w 25"/>
                  <a:gd name="T21" fmla="*/ 9 h 25"/>
                  <a:gd name="T22" fmla="*/ 9 w 25"/>
                  <a:gd name="T23" fmla="*/ 12 h 25"/>
                  <a:gd name="T24" fmla="*/ 9 w 25"/>
                  <a:gd name="T25" fmla="*/ 15 h 25"/>
                  <a:gd name="T26" fmla="*/ 15 w 25"/>
                  <a:gd name="T27" fmla="*/ 17 h 25"/>
                  <a:gd name="T28" fmla="*/ 17 w 25"/>
                  <a:gd name="T29" fmla="*/ 14 h 25"/>
                  <a:gd name="T30" fmla="*/ 17 w 25"/>
                  <a:gd name="T31" fmla="*/ 11 h 25"/>
                  <a:gd name="T32" fmla="*/ 14 w 25"/>
                  <a:gd name="T33" fmla="*/ 9 h 25"/>
                  <a:gd name="T34" fmla="*/ 13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3" y="25"/>
                    </a:moveTo>
                    <a:cubicBezTo>
                      <a:pt x="8" y="25"/>
                      <a:pt x="4" y="22"/>
                      <a:pt x="2" y="18"/>
                    </a:cubicBezTo>
                    <a:cubicBezTo>
                      <a:pt x="1" y="15"/>
                      <a:pt x="0" y="12"/>
                      <a:pt x="2" y="9"/>
                    </a:cubicBezTo>
                    <a:cubicBezTo>
                      <a:pt x="3" y="6"/>
                      <a:pt x="5" y="3"/>
                      <a:pt x="8" y="2"/>
                    </a:cubicBezTo>
                    <a:cubicBezTo>
                      <a:pt x="11" y="1"/>
                      <a:pt x="14" y="0"/>
                      <a:pt x="17" y="1"/>
                    </a:cubicBezTo>
                    <a:cubicBezTo>
                      <a:pt x="20" y="2"/>
                      <a:pt x="22" y="5"/>
                      <a:pt x="24" y="8"/>
                    </a:cubicBezTo>
                    <a:cubicBezTo>
                      <a:pt x="25" y="11"/>
                      <a:pt x="25" y="14"/>
                      <a:pt x="24" y="17"/>
                    </a:cubicBezTo>
                    <a:cubicBezTo>
                      <a:pt x="23" y="20"/>
                      <a:pt x="21" y="23"/>
                      <a:pt x="18" y="24"/>
                    </a:cubicBezTo>
                    <a:cubicBezTo>
                      <a:pt x="16" y="25"/>
                      <a:pt x="15" y="25"/>
                      <a:pt x="13" y="25"/>
                    </a:cubicBezTo>
                    <a:close/>
                    <a:moveTo>
                      <a:pt x="13" y="9"/>
                    </a:moveTo>
                    <a:cubicBezTo>
                      <a:pt x="12" y="9"/>
                      <a:pt x="12" y="9"/>
                      <a:pt x="11" y="9"/>
                    </a:cubicBezTo>
                    <a:cubicBezTo>
                      <a:pt x="10" y="10"/>
                      <a:pt x="10" y="11"/>
                      <a:pt x="9" y="12"/>
                    </a:cubicBezTo>
                    <a:cubicBezTo>
                      <a:pt x="9" y="13"/>
                      <a:pt x="9" y="14"/>
                      <a:pt x="9" y="15"/>
                    </a:cubicBezTo>
                    <a:cubicBezTo>
                      <a:pt x="10" y="17"/>
                      <a:pt x="13" y="17"/>
                      <a:pt x="15" y="17"/>
                    </a:cubicBezTo>
                    <a:cubicBezTo>
                      <a:pt x="16" y="16"/>
                      <a:pt x="16" y="15"/>
                      <a:pt x="17" y="14"/>
                    </a:cubicBezTo>
                    <a:cubicBezTo>
                      <a:pt x="17" y="13"/>
                      <a:pt x="17" y="12"/>
                      <a:pt x="17" y="11"/>
                    </a:cubicBezTo>
                    <a:cubicBezTo>
                      <a:pt x="16" y="10"/>
                      <a:pt x="16" y="9"/>
                      <a:pt x="14" y="9"/>
                    </a:cubicBezTo>
                    <a:cubicBezTo>
                      <a:pt x="14" y="9"/>
                      <a:pt x="13"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3" name="Freeform 651"/>
              <p:cNvSpPr>
                <a:spLocks noEditPoints="1"/>
              </p:cNvSpPr>
              <p:nvPr/>
            </p:nvSpPr>
            <p:spPr bwMode="auto">
              <a:xfrm>
                <a:off x="-3676650" y="2828926"/>
                <a:ext cx="55563" cy="52388"/>
              </a:xfrm>
              <a:custGeom>
                <a:avLst/>
                <a:gdLst>
                  <a:gd name="T0" fmla="*/ 13 w 26"/>
                  <a:gd name="T1" fmla="*/ 24 h 24"/>
                  <a:gd name="T2" fmla="*/ 2 w 26"/>
                  <a:gd name="T3" fmla="*/ 16 h 24"/>
                  <a:gd name="T4" fmla="*/ 9 w 26"/>
                  <a:gd name="T5" fmla="*/ 1 h 24"/>
                  <a:gd name="T6" fmla="*/ 13 w 26"/>
                  <a:gd name="T7" fmla="*/ 0 h 24"/>
                  <a:gd name="T8" fmla="*/ 25 w 26"/>
                  <a:gd name="T9" fmla="*/ 7 h 24"/>
                  <a:gd name="T10" fmla="*/ 24 w 26"/>
                  <a:gd name="T11" fmla="*/ 17 h 24"/>
                  <a:gd name="T12" fmla="*/ 18 w 26"/>
                  <a:gd name="T13" fmla="*/ 23 h 24"/>
                  <a:gd name="T14" fmla="*/ 13 w 26"/>
                  <a:gd name="T15" fmla="*/ 24 h 24"/>
                  <a:gd name="T16" fmla="*/ 13 w 26"/>
                  <a:gd name="T17" fmla="*/ 8 h 24"/>
                  <a:gd name="T18" fmla="*/ 12 w 26"/>
                  <a:gd name="T19" fmla="*/ 8 h 24"/>
                  <a:gd name="T20" fmla="*/ 10 w 26"/>
                  <a:gd name="T21" fmla="*/ 13 h 24"/>
                  <a:gd name="T22" fmla="*/ 15 w 26"/>
                  <a:gd name="T23" fmla="*/ 15 h 24"/>
                  <a:gd name="T24" fmla="*/ 17 w 26"/>
                  <a:gd name="T25" fmla="*/ 13 h 24"/>
                  <a:gd name="T26" fmla="*/ 17 w 26"/>
                  <a:gd name="T27" fmla="*/ 10 h 24"/>
                  <a:gd name="T28" fmla="*/ 13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4" y="21"/>
                      <a:pt x="2" y="16"/>
                    </a:cubicBezTo>
                    <a:cubicBezTo>
                      <a:pt x="0" y="10"/>
                      <a:pt x="3" y="3"/>
                      <a:pt x="9" y="1"/>
                    </a:cubicBezTo>
                    <a:cubicBezTo>
                      <a:pt x="10" y="0"/>
                      <a:pt x="12" y="0"/>
                      <a:pt x="13" y="0"/>
                    </a:cubicBezTo>
                    <a:cubicBezTo>
                      <a:pt x="18" y="0"/>
                      <a:pt x="23" y="3"/>
                      <a:pt x="25" y="7"/>
                    </a:cubicBezTo>
                    <a:cubicBezTo>
                      <a:pt x="26" y="10"/>
                      <a:pt x="26" y="14"/>
                      <a:pt x="24" y="17"/>
                    </a:cubicBezTo>
                    <a:cubicBezTo>
                      <a:pt x="23" y="19"/>
                      <a:pt x="21" y="22"/>
                      <a:pt x="18" y="23"/>
                    </a:cubicBezTo>
                    <a:cubicBezTo>
                      <a:pt x="16" y="23"/>
                      <a:pt x="15" y="24"/>
                      <a:pt x="13" y="24"/>
                    </a:cubicBezTo>
                    <a:close/>
                    <a:moveTo>
                      <a:pt x="13" y="8"/>
                    </a:moveTo>
                    <a:cubicBezTo>
                      <a:pt x="13" y="8"/>
                      <a:pt x="12" y="8"/>
                      <a:pt x="12" y="8"/>
                    </a:cubicBezTo>
                    <a:cubicBezTo>
                      <a:pt x="10" y="9"/>
                      <a:pt x="9" y="11"/>
                      <a:pt x="10" y="13"/>
                    </a:cubicBezTo>
                    <a:cubicBezTo>
                      <a:pt x="10" y="15"/>
                      <a:pt x="13" y="16"/>
                      <a:pt x="15" y="15"/>
                    </a:cubicBezTo>
                    <a:cubicBezTo>
                      <a:pt x="16" y="15"/>
                      <a:pt x="17" y="14"/>
                      <a:pt x="17" y="13"/>
                    </a:cubicBezTo>
                    <a:cubicBezTo>
                      <a:pt x="17" y="12"/>
                      <a:pt x="18" y="11"/>
                      <a:pt x="17" y="10"/>
                    </a:cubicBezTo>
                    <a:cubicBezTo>
                      <a:pt x="16" y="8"/>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4" name="Freeform 652"/>
              <p:cNvSpPr>
                <a:spLocks noEditPoints="1"/>
              </p:cNvSpPr>
              <p:nvPr/>
            </p:nvSpPr>
            <p:spPr bwMode="auto">
              <a:xfrm>
                <a:off x="-3684587" y="2732088"/>
                <a:ext cx="57150" cy="53975"/>
              </a:xfrm>
              <a:custGeom>
                <a:avLst/>
                <a:gdLst>
                  <a:gd name="T0" fmla="*/ 14 w 27"/>
                  <a:gd name="T1" fmla="*/ 25 h 25"/>
                  <a:gd name="T2" fmla="*/ 11 w 27"/>
                  <a:gd name="T3" fmla="*/ 24 h 25"/>
                  <a:gd name="T4" fmla="*/ 4 w 27"/>
                  <a:gd name="T5" fmla="*/ 19 h 25"/>
                  <a:gd name="T6" fmla="*/ 8 w 27"/>
                  <a:gd name="T7" fmla="*/ 2 h 25"/>
                  <a:gd name="T8" fmla="*/ 14 w 27"/>
                  <a:gd name="T9" fmla="*/ 0 h 25"/>
                  <a:gd name="T10" fmla="*/ 25 w 27"/>
                  <a:gd name="T11" fmla="*/ 7 h 25"/>
                  <a:gd name="T12" fmla="*/ 26 w 27"/>
                  <a:gd name="T13" fmla="*/ 16 h 25"/>
                  <a:gd name="T14" fmla="*/ 20 w 27"/>
                  <a:gd name="T15" fmla="*/ 24 h 25"/>
                  <a:gd name="T16" fmla="*/ 14 w 27"/>
                  <a:gd name="T17" fmla="*/ 25 h 25"/>
                  <a:gd name="T18" fmla="*/ 14 w 27"/>
                  <a:gd name="T19" fmla="*/ 8 h 25"/>
                  <a:gd name="T20" fmla="*/ 12 w 27"/>
                  <a:gd name="T21" fmla="*/ 9 h 25"/>
                  <a:gd name="T22" fmla="*/ 11 w 27"/>
                  <a:gd name="T23" fmla="*/ 14 h 25"/>
                  <a:gd name="T24" fmla="*/ 13 w 27"/>
                  <a:gd name="T25" fmla="*/ 17 h 25"/>
                  <a:gd name="T26" fmla="*/ 16 w 27"/>
                  <a:gd name="T27" fmla="*/ 16 h 25"/>
                  <a:gd name="T28" fmla="*/ 18 w 27"/>
                  <a:gd name="T29" fmla="*/ 14 h 25"/>
                  <a:gd name="T30" fmla="*/ 18 w 27"/>
                  <a:gd name="T31" fmla="*/ 11 h 25"/>
                  <a:gd name="T32" fmla="*/ 14 w 27"/>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25">
                    <a:moveTo>
                      <a:pt x="14" y="25"/>
                    </a:moveTo>
                    <a:cubicBezTo>
                      <a:pt x="13" y="25"/>
                      <a:pt x="12" y="25"/>
                      <a:pt x="11" y="24"/>
                    </a:cubicBezTo>
                    <a:cubicBezTo>
                      <a:pt x="8" y="23"/>
                      <a:pt x="5" y="21"/>
                      <a:pt x="4" y="19"/>
                    </a:cubicBezTo>
                    <a:cubicBezTo>
                      <a:pt x="0" y="13"/>
                      <a:pt x="2" y="5"/>
                      <a:pt x="8" y="2"/>
                    </a:cubicBezTo>
                    <a:cubicBezTo>
                      <a:pt x="10" y="1"/>
                      <a:pt x="12" y="0"/>
                      <a:pt x="14" y="0"/>
                    </a:cubicBezTo>
                    <a:cubicBezTo>
                      <a:pt x="18" y="0"/>
                      <a:pt x="23" y="3"/>
                      <a:pt x="25" y="7"/>
                    </a:cubicBezTo>
                    <a:cubicBezTo>
                      <a:pt x="26" y="9"/>
                      <a:pt x="27" y="13"/>
                      <a:pt x="26" y="16"/>
                    </a:cubicBezTo>
                    <a:cubicBezTo>
                      <a:pt x="25" y="19"/>
                      <a:pt x="23" y="22"/>
                      <a:pt x="20" y="24"/>
                    </a:cubicBezTo>
                    <a:cubicBezTo>
                      <a:pt x="18" y="24"/>
                      <a:pt x="16" y="25"/>
                      <a:pt x="14" y="25"/>
                    </a:cubicBezTo>
                    <a:close/>
                    <a:moveTo>
                      <a:pt x="14" y="8"/>
                    </a:moveTo>
                    <a:cubicBezTo>
                      <a:pt x="13" y="8"/>
                      <a:pt x="13" y="8"/>
                      <a:pt x="12" y="9"/>
                    </a:cubicBezTo>
                    <a:cubicBezTo>
                      <a:pt x="10" y="10"/>
                      <a:pt x="9" y="12"/>
                      <a:pt x="11" y="14"/>
                    </a:cubicBezTo>
                    <a:cubicBezTo>
                      <a:pt x="11" y="16"/>
                      <a:pt x="12" y="16"/>
                      <a:pt x="13" y="17"/>
                    </a:cubicBezTo>
                    <a:cubicBezTo>
                      <a:pt x="14" y="17"/>
                      <a:pt x="15" y="17"/>
                      <a:pt x="16" y="16"/>
                    </a:cubicBezTo>
                    <a:cubicBezTo>
                      <a:pt x="17" y="16"/>
                      <a:pt x="18" y="15"/>
                      <a:pt x="18" y="14"/>
                    </a:cubicBezTo>
                    <a:cubicBezTo>
                      <a:pt x="19" y="13"/>
                      <a:pt x="18" y="12"/>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5" name="Freeform 653"/>
              <p:cNvSpPr>
                <a:spLocks noEditPoints="1"/>
              </p:cNvSpPr>
              <p:nvPr/>
            </p:nvSpPr>
            <p:spPr bwMode="auto">
              <a:xfrm>
                <a:off x="-3640137" y="2728913"/>
                <a:ext cx="85725" cy="82550"/>
              </a:xfrm>
              <a:custGeom>
                <a:avLst/>
                <a:gdLst>
                  <a:gd name="T0" fmla="*/ 23 w 40"/>
                  <a:gd name="T1" fmla="*/ 39 h 39"/>
                  <a:gd name="T2" fmla="*/ 16 w 40"/>
                  <a:gd name="T3" fmla="*/ 37 h 39"/>
                  <a:gd name="T4" fmla="*/ 10 w 40"/>
                  <a:gd name="T5" fmla="*/ 33 h 39"/>
                  <a:gd name="T6" fmla="*/ 5 w 40"/>
                  <a:gd name="T7" fmla="*/ 28 h 39"/>
                  <a:gd name="T8" fmla="*/ 12 w 40"/>
                  <a:gd name="T9" fmla="*/ 2 h 39"/>
                  <a:gd name="T10" fmla="*/ 20 w 40"/>
                  <a:gd name="T11" fmla="*/ 0 h 39"/>
                  <a:gd name="T12" fmla="*/ 38 w 40"/>
                  <a:gd name="T13" fmla="*/ 11 h 39"/>
                  <a:gd name="T14" fmla="*/ 40 w 40"/>
                  <a:gd name="T15" fmla="*/ 19 h 39"/>
                  <a:gd name="T16" fmla="*/ 39 w 40"/>
                  <a:gd name="T17" fmla="*/ 26 h 39"/>
                  <a:gd name="T18" fmla="*/ 30 w 40"/>
                  <a:gd name="T19" fmla="*/ 37 h 39"/>
                  <a:gd name="T20" fmla="*/ 23 w 40"/>
                  <a:gd name="T21" fmla="*/ 39 h 39"/>
                  <a:gd name="T22" fmla="*/ 20 w 40"/>
                  <a:gd name="T23" fmla="*/ 8 h 39"/>
                  <a:gd name="T24" fmla="*/ 16 w 40"/>
                  <a:gd name="T25" fmla="*/ 9 h 39"/>
                  <a:gd name="T26" fmla="*/ 12 w 40"/>
                  <a:gd name="T27" fmla="*/ 24 h 39"/>
                  <a:gd name="T28" fmla="*/ 15 w 40"/>
                  <a:gd name="T29" fmla="*/ 28 h 39"/>
                  <a:gd name="T30" fmla="*/ 19 w 40"/>
                  <a:gd name="T31" fmla="*/ 30 h 39"/>
                  <a:gd name="T32" fmla="*/ 27 w 40"/>
                  <a:gd name="T33" fmla="*/ 30 h 39"/>
                  <a:gd name="T34" fmla="*/ 32 w 40"/>
                  <a:gd name="T35" fmla="*/ 24 h 39"/>
                  <a:gd name="T36" fmla="*/ 32 w 40"/>
                  <a:gd name="T37" fmla="*/ 20 h 39"/>
                  <a:gd name="T38" fmla="*/ 31 w 40"/>
                  <a:gd name="T39" fmla="*/ 15 h 39"/>
                  <a:gd name="T40" fmla="*/ 20 w 40"/>
                  <a:gd name="T41"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0" h="39">
                    <a:moveTo>
                      <a:pt x="23" y="39"/>
                    </a:moveTo>
                    <a:cubicBezTo>
                      <a:pt x="20" y="39"/>
                      <a:pt x="18" y="38"/>
                      <a:pt x="16" y="37"/>
                    </a:cubicBezTo>
                    <a:cubicBezTo>
                      <a:pt x="13" y="36"/>
                      <a:pt x="11" y="35"/>
                      <a:pt x="10" y="33"/>
                    </a:cubicBezTo>
                    <a:cubicBezTo>
                      <a:pt x="8" y="32"/>
                      <a:pt x="6" y="30"/>
                      <a:pt x="5" y="28"/>
                    </a:cubicBezTo>
                    <a:cubicBezTo>
                      <a:pt x="0" y="18"/>
                      <a:pt x="4" y="7"/>
                      <a:pt x="12" y="2"/>
                    </a:cubicBezTo>
                    <a:cubicBezTo>
                      <a:pt x="15" y="0"/>
                      <a:pt x="18" y="0"/>
                      <a:pt x="20" y="0"/>
                    </a:cubicBezTo>
                    <a:cubicBezTo>
                      <a:pt x="28" y="0"/>
                      <a:pt x="34" y="4"/>
                      <a:pt x="38" y="11"/>
                    </a:cubicBezTo>
                    <a:cubicBezTo>
                      <a:pt x="39" y="14"/>
                      <a:pt x="40" y="16"/>
                      <a:pt x="40" y="19"/>
                    </a:cubicBezTo>
                    <a:cubicBezTo>
                      <a:pt x="40" y="21"/>
                      <a:pt x="40" y="24"/>
                      <a:pt x="39" y="26"/>
                    </a:cubicBezTo>
                    <a:cubicBezTo>
                      <a:pt x="38" y="31"/>
                      <a:pt x="34" y="35"/>
                      <a:pt x="30" y="37"/>
                    </a:cubicBezTo>
                    <a:cubicBezTo>
                      <a:pt x="28" y="38"/>
                      <a:pt x="25" y="39"/>
                      <a:pt x="23" y="39"/>
                    </a:cubicBezTo>
                    <a:close/>
                    <a:moveTo>
                      <a:pt x="20" y="8"/>
                    </a:moveTo>
                    <a:cubicBezTo>
                      <a:pt x="19" y="8"/>
                      <a:pt x="18" y="8"/>
                      <a:pt x="16" y="9"/>
                    </a:cubicBezTo>
                    <a:cubicBezTo>
                      <a:pt x="11" y="12"/>
                      <a:pt x="10" y="18"/>
                      <a:pt x="12" y="24"/>
                    </a:cubicBezTo>
                    <a:cubicBezTo>
                      <a:pt x="13" y="25"/>
                      <a:pt x="14" y="26"/>
                      <a:pt x="15" y="28"/>
                    </a:cubicBezTo>
                    <a:cubicBezTo>
                      <a:pt x="16" y="29"/>
                      <a:pt x="17" y="29"/>
                      <a:pt x="19" y="30"/>
                    </a:cubicBezTo>
                    <a:cubicBezTo>
                      <a:pt x="21" y="31"/>
                      <a:pt x="24" y="31"/>
                      <a:pt x="27" y="30"/>
                    </a:cubicBezTo>
                    <a:cubicBezTo>
                      <a:pt x="29" y="29"/>
                      <a:pt x="31" y="27"/>
                      <a:pt x="32" y="24"/>
                    </a:cubicBezTo>
                    <a:cubicBezTo>
                      <a:pt x="32" y="23"/>
                      <a:pt x="32" y="21"/>
                      <a:pt x="32" y="20"/>
                    </a:cubicBezTo>
                    <a:cubicBezTo>
                      <a:pt x="32" y="18"/>
                      <a:pt x="32" y="16"/>
                      <a:pt x="31" y="15"/>
                    </a:cubicBezTo>
                    <a:cubicBezTo>
                      <a:pt x="29" y="11"/>
                      <a:pt x="25" y="8"/>
                      <a:pt x="20"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6" name="Freeform 654"/>
              <p:cNvSpPr>
                <a:spLocks noEditPoints="1"/>
              </p:cNvSpPr>
              <p:nvPr/>
            </p:nvSpPr>
            <p:spPr bwMode="auto">
              <a:xfrm>
                <a:off x="-3667125" y="2765426"/>
                <a:ext cx="55563" cy="53975"/>
              </a:xfrm>
              <a:custGeom>
                <a:avLst/>
                <a:gdLst>
                  <a:gd name="T0" fmla="*/ 14 w 26"/>
                  <a:gd name="T1" fmla="*/ 25 h 25"/>
                  <a:gd name="T2" fmla="*/ 10 w 26"/>
                  <a:gd name="T3" fmla="*/ 24 h 25"/>
                  <a:gd name="T4" fmla="*/ 6 w 26"/>
                  <a:gd name="T5" fmla="*/ 22 h 25"/>
                  <a:gd name="T6" fmla="*/ 3 w 26"/>
                  <a:gd name="T7" fmla="*/ 18 h 25"/>
                  <a:gd name="T8" fmla="*/ 8 w 26"/>
                  <a:gd name="T9" fmla="*/ 1 h 25"/>
                  <a:gd name="T10" fmla="*/ 14 w 26"/>
                  <a:gd name="T11" fmla="*/ 0 h 25"/>
                  <a:gd name="T12" fmla="*/ 25 w 26"/>
                  <a:gd name="T13" fmla="*/ 7 h 25"/>
                  <a:gd name="T14" fmla="*/ 26 w 26"/>
                  <a:gd name="T15" fmla="*/ 12 h 25"/>
                  <a:gd name="T16" fmla="*/ 26 w 26"/>
                  <a:gd name="T17" fmla="*/ 17 h 25"/>
                  <a:gd name="T18" fmla="*/ 19 w 26"/>
                  <a:gd name="T19" fmla="*/ 24 h 25"/>
                  <a:gd name="T20" fmla="*/ 14 w 26"/>
                  <a:gd name="T21" fmla="*/ 25 h 25"/>
                  <a:gd name="T22" fmla="*/ 14 w 26"/>
                  <a:gd name="T23" fmla="*/ 8 h 25"/>
                  <a:gd name="T24" fmla="*/ 12 w 26"/>
                  <a:gd name="T25" fmla="*/ 9 h 25"/>
                  <a:gd name="T26" fmla="*/ 10 w 26"/>
                  <a:gd name="T27" fmla="*/ 14 h 25"/>
                  <a:gd name="T28" fmla="*/ 11 w 26"/>
                  <a:gd name="T29" fmla="*/ 16 h 25"/>
                  <a:gd name="T30" fmla="*/ 13 w 26"/>
                  <a:gd name="T31" fmla="*/ 17 h 25"/>
                  <a:gd name="T32" fmla="*/ 16 w 26"/>
                  <a:gd name="T33" fmla="*/ 16 h 25"/>
                  <a:gd name="T34" fmla="*/ 18 w 26"/>
                  <a:gd name="T35" fmla="*/ 14 h 25"/>
                  <a:gd name="T36" fmla="*/ 18 w 26"/>
                  <a:gd name="T37" fmla="*/ 12 h 25"/>
                  <a:gd name="T38" fmla="*/ 18 w 26"/>
                  <a:gd name="T39" fmla="*/ 11 h 25"/>
                  <a:gd name="T40" fmla="*/ 14 w 26"/>
                  <a:gd name="T41"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5">
                    <a:moveTo>
                      <a:pt x="14" y="25"/>
                    </a:moveTo>
                    <a:cubicBezTo>
                      <a:pt x="13" y="25"/>
                      <a:pt x="11" y="25"/>
                      <a:pt x="10" y="24"/>
                    </a:cubicBezTo>
                    <a:cubicBezTo>
                      <a:pt x="9" y="24"/>
                      <a:pt x="7" y="23"/>
                      <a:pt x="6" y="22"/>
                    </a:cubicBezTo>
                    <a:cubicBezTo>
                      <a:pt x="5" y="21"/>
                      <a:pt x="4" y="19"/>
                      <a:pt x="3" y="18"/>
                    </a:cubicBezTo>
                    <a:cubicBezTo>
                      <a:pt x="0" y="12"/>
                      <a:pt x="2" y="5"/>
                      <a:pt x="8" y="1"/>
                    </a:cubicBezTo>
                    <a:cubicBezTo>
                      <a:pt x="10" y="1"/>
                      <a:pt x="12" y="0"/>
                      <a:pt x="14" y="0"/>
                    </a:cubicBezTo>
                    <a:cubicBezTo>
                      <a:pt x="18" y="0"/>
                      <a:pt x="23" y="3"/>
                      <a:pt x="25" y="7"/>
                    </a:cubicBezTo>
                    <a:cubicBezTo>
                      <a:pt x="26" y="9"/>
                      <a:pt x="26" y="10"/>
                      <a:pt x="26" y="12"/>
                    </a:cubicBezTo>
                    <a:cubicBezTo>
                      <a:pt x="26" y="14"/>
                      <a:pt x="26" y="15"/>
                      <a:pt x="26" y="17"/>
                    </a:cubicBezTo>
                    <a:cubicBezTo>
                      <a:pt x="25" y="20"/>
                      <a:pt x="22" y="22"/>
                      <a:pt x="19" y="24"/>
                    </a:cubicBezTo>
                    <a:cubicBezTo>
                      <a:pt x="18" y="24"/>
                      <a:pt x="16" y="25"/>
                      <a:pt x="14" y="25"/>
                    </a:cubicBezTo>
                    <a:close/>
                    <a:moveTo>
                      <a:pt x="14" y="8"/>
                    </a:moveTo>
                    <a:cubicBezTo>
                      <a:pt x="13" y="8"/>
                      <a:pt x="13" y="8"/>
                      <a:pt x="12" y="9"/>
                    </a:cubicBezTo>
                    <a:cubicBezTo>
                      <a:pt x="10" y="10"/>
                      <a:pt x="9" y="12"/>
                      <a:pt x="10" y="14"/>
                    </a:cubicBezTo>
                    <a:cubicBezTo>
                      <a:pt x="11" y="15"/>
                      <a:pt x="11" y="15"/>
                      <a:pt x="11" y="16"/>
                    </a:cubicBezTo>
                    <a:cubicBezTo>
                      <a:pt x="12" y="16"/>
                      <a:pt x="12" y="16"/>
                      <a:pt x="13" y="17"/>
                    </a:cubicBezTo>
                    <a:cubicBezTo>
                      <a:pt x="14" y="17"/>
                      <a:pt x="15" y="17"/>
                      <a:pt x="16" y="16"/>
                    </a:cubicBezTo>
                    <a:cubicBezTo>
                      <a:pt x="17" y="16"/>
                      <a:pt x="18" y="15"/>
                      <a:pt x="18" y="14"/>
                    </a:cubicBezTo>
                    <a:cubicBezTo>
                      <a:pt x="18" y="14"/>
                      <a:pt x="18" y="13"/>
                      <a:pt x="18" y="12"/>
                    </a:cubicBezTo>
                    <a:cubicBezTo>
                      <a:pt x="18" y="12"/>
                      <a:pt x="18" y="11"/>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7" name="Freeform 655"/>
              <p:cNvSpPr>
                <a:spLocks noEditPoints="1"/>
              </p:cNvSpPr>
              <p:nvPr/>
            </p:nvSpPr>
            <p:spPr bwMode="auto">
              <a:xfrm>
                <a:off x="-3652837" y="2797176"/>
                <a:ext cx="58738" cy="53975"/>
              </a:xfrm>
              <a:custGeom>
                <a:avLst/>
                <a:gdLst>
                  <a:gd name="T0" fmla="*/ 14 w 27"/>
                  <a:gd name="T1" fmla="*/ 25 h 25"/>
                  <a:gd name="T2" fmla="*/ 3 w 27"/>
                  <a:gd name="T3" fmla="*/ 18 h 25"/>
                  <a:gd name="T4" fmla="*/ 9 w 27"/>
                  <a:gd name="T5" fmla="*/ 1 h 25"/>
                  <a:gd name="T6" fmla="*/ 14 w 27"/>
                  <a:gd name="T7" fmla="*/ 0 h 25"/>
                  <a:gd name="T8" fmla="*/ 25 w 27"/>
                  <a:gd name="T9" fmla="*/ 8 h 25"/>
                  <a:gd name="T10" fmla="*/ 25 w 27"/>
                  <a:gd name="T11" fmla="*/ 17 h 25"/>
                  <a:gd name="T12" fmla="*/ 19 w 27"/>
                  <a:gd name="T13" fmla="*/ 24 h 25"/>
                  <a:gd name="T14" fmla="*/ 14 w 27"/>
                  <a:gd name="T15" fmla="*/ 25 h 25"/>
                  <a:gd name="T16" fmla="*/ 14 w 27"/>
                  <a:gd name="T17" fmla="*/ 8 h 25"/>
                  <a:gd name="T18" fmla="*/ 12 w 27"/>
                  <a:gd name="T19" fmla="*/ 9 h 25"/>
                  <a:gd name="T20" fmla="*/ 10 w 27"/>
                  <a:gd name="T21" fmla="*/ 14 h 25"/>
                  <a:gd name="T22" fmla="*/ 16 w 27"/>
                  <a:gd name="T23" fmla="*/ 17 h 25"/>
                  <a:gd name="T24" fmla="*/ 18 w 27"/>
                  <a:gd name="T25" fmla="*/ 15 h 25"/>
                  <a:gd name="T26" fmla="*/ 18 w 27"/>
                  <a:gd name="T27" fmla="*/ 11 h 25"/>
                  <a:gd name="T28" fmla="*/ 14 w 27"/>
                  <a:gd name="T29"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5">
                    <a:moveTo>
                      <a:pt x="14" y="25"/>
                    </a:moveTo>
                    <a:cubicBezTo>
                      <a:pt x="10" y="25"/>
                      <a:pt x="5" y="22"/>
                      <a:pt x="3" y="18"/>
                    </a:cubicBezTo>
                    <a:cubicBezTo>
                      <a:pt x="0" y="12"/>
                      <a:pt x="3" y="4"/>
                      <a:pt x="9" y="1"/>
                    </a:cubicBezTo>
                    <a:cubicBezTo>
                      <a:pt x="10" y="1"/>
                      <a:pt x="12" y="0"/>
                      <a:pt x="14" y="0"/>
                    </a:cubicBezTo>
                    <a:cubicBezTo>
                      <a:pt x="19" y="0"/>
                      <a:pt x="23" y="3"/>
                      <a:pt x="25" y="8"/>
                    </a:cubicBezTo>
                    <a:cubicBezTo>
                      <a:pt x="27" y="11"/>
                      <a:pt x="27" y="14"/>
                      <a:pt x="25" y="17"/>
                    </a:cubicBezTo>
                    <a:cubicBezTo>
                      <a:pt x="24" y="21"/>
                      <a:pt x="22" y="23"/>
                      <a:pt x="19" y="24"/>
                    </a:cubicBezTo>
                    <a:cubicBezTo>
                      <a:pt x="17" y="25"/>
                      <a:pt x="16" y="25"/>
                      <a:pt x="14" y="25"/>
                    </a:cubicBezTo>
                    <a:close/>
                    <a:moveTo>
                      <a:pt x="14" y="8"/>
                    </a:moveTo>
                    <a:cubicBezTo>
                      <a:pt x="13" y="8"/>
                      <a:pt x="13" y="9"/>
                      <a:pt x="12" y="9"/>
                    </a:cubicBezTo>
                    <a:cubicBezTo>
                      <a:pt x="10" y="10"/>
                      <a:pt x="9" y="12"/>
                      <a:pt x="10" y="14"/>
                    </a:cubicBezTo>
                    <a:cubicBezTo>
                      <a:pt x="11" y="16"/>
                      <a:pt x="14" y="18"/>
                      <a:pt x="16" y="17"/>
                    </a:cubicBezTo>
                    <a:cubicBezTo>
                      <a:pt x="17" y="16"/>
                      <a:pt x="18" y="16"/>
                      <a:pt x="18" y="15"/>
                    </a:cubicBezTo>
                    <a:cubicBezTo>
                      <a:pt x="18" y="13"/>
                      <a:pt x="18" y="12"/>
                      <a:pt x="18"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8" name="Freeform 656"/>
              <p:cNvSpPr>
                <a:spLocks noEditPoints="1"/>
              </p:cNvSpPr>
              <p:nvPr/>
            </p:nvSpPr>
            <p:spPr bwMode="auto">
              <a:xfrm>
                <a:off x="-3713162" y="2936876"/>
                <a:ext cx="53975" cy="47625"/>
              </a:xfrm>
              <a:custGeom>
                <a:avLst/>
                <a:gdLst>
                  <a:gd name="T0" fmla="*/ 13 w 25"/>
                  <a:gd name="T1" fmla="*/ 22 h 22"/>
                  <a:gd name="T2" fmla="*/ 1 w 25"/>
                  <a:gd name="T3" fmla="*/ 14 h 22"/>
                  <a:gd name="T4" fmla="*/ 10 w 25"/>
                  <a:gd name="T5" fmla="*/ 0 h 22"/>
                  <a:gd name="T6" fmla="*/ 13 w 25"/>
                  <a:gd name="T7" fmla="*/ 0 h 22"/>
                  <a:gd name="T8" fmla="*/ 25 w 25"/>
                  <a:gd name="T9" fmla="*/ 8 h 22"/>
                  <a:gd name="T10" fmla="*/ 24 w 25"/>
                  <a:gd name="T11" fmla="*/ 16 h 22"/>
                  <a:gd name="T12" fmla="*/ 16 w 25"/>
                  <a:gd name="T13" fmla="*/ 22 h 22"/>
                  <a:gd name="T14" fmla="*/ 13 w 25"/>
                  <a:gd name="T15" fmla="*/ 22 h 22"/>
                  <a:gd name="T16" fmla="*/ 13 w 25"/>
                  <a:gd name="T17" fmla="*/ 8 h 22"/>
                  <a:gd name="T18" fmla="*/ 12 w 25"/>
                  <a:gd name="T19" fmla="*/ 8 h 22"/>
                  <a:gd name="T20" fmla="*/ 9 w 25"/>
                  <a:gd name="T21" fmla="*/ 12 h 22"/>
                  <a:gd name="T22" fmla="*/ 14 w 25"/>
                  <a:gd name="T23" fmla="*/ 14 h 22"/>
                  <a:gd name="T24" fmla="*/ 17 w 25"/>
                  <a:gd name="T25" fmla="*/ 12 h 22"/>
                  <a:gd name="T26" fmla="*/ 17 w 25"/>
                  <a:gd name="T27" fmla="*/ 10 h 22"/>
                  <a:gd name="T28" fmla="*/ 13 w 25"/>
                  <a:gd name="T2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2">
                    <a:moveTo>
                      <a:pt x="13" y="22"/>
                    </a:moveTo>
                    <a:cubicBezTo>
                      <a:pt x="7" y="22"/>
                      <a:pt x="3" y="19"/>
                      <a:pt x="1" y="14"/>
                    </a:cubicBezTo>
                    <a:cubicBezTo>
                      <a:pt x="0" y="8"/>
                      <a:pt x="3" y="2"/>
                      <a:pt x="10" y="0"/>
                    </a:cubicBezTo>
                    <a:cubicBezTo>
                      <a:pt x="11" y="0"/>
                      <a:pt x="12" y="0"/>
                      <a:pt x="13" y="0"/>
                    </a:cubicBezTo>
                    <a:cubicBezTo>
                      <a:pt x="19" y="0"/>
                      <a:pt x="23" y="3"/>
                      <a:pt x="25" y="8"/>
                    </a:cubicBezTo>
                    <a:cubicBezTo>
                      <a:pt x="25" y="11"/>
                      <a:pt x="25" y="14"/>
                      <a:pt x="24" y="16"/>
                    </a:cubicBezTo>
                    <a:cubicBezTo>
                      <a:pt x="22" y="19"/>
                      <a:pt x="19" y="21"/>
                      <a:pt x="16" y="22"/>
                    </a:cubicBezTo>
                    <a:cubicBezTo>
                      <a:pt x="15" y="22"/>
                      <a:pt x="14" y="22"/>
                      <a:pt x="13" y="22"/>
                    </a:cubicBezTo>
                    <a:close/>
                    <a:moveTo>
                      <a:pt x="13" y="8"/>
                    </a:moveTo>
                    <a:cubicBezTo>
                      <a:pt x="13" y="8"/>
                      <a:pt x="13" y="8"/>
                      <a:pt x="12" y="8"/>
                    </a:cubicBezTo>
                    <a:cubicBezTo>
                      <a:pt x="10" y="9"/>
                      <a:pt x="9" y="10"/>
                      <a:pt x="9" y="12"/>
                    </a:cubicBezTo>
                    <a:cubicBezTo>
                      <a:pt x="9" y="14"/>
                      <a:pt x="12" y="15"/>
                      <a:pt x="14" y="14"/>
                    </a:cubicBezTo>
                    <a:cubicBezTo>
                      <a:pt x="15" y="14"/>
                      <a:pt x="16" y="13"/>
                      <a:pt x="17" y="12"/>
                    </a:cubicBezTo>
                    <a:cubicBezTo>
                      <a:pt x="17" y="12"/>
                      <a:pt x="17" y="11"/>
                      <a:pt x="17"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9" name="Freeform 657"/>
              <p:cNvSpPr>
                <a:spLocks noEditPoints="1"/>
              </p:cNvSpPr>
              <p:nvPr/>
            </p:nvSpPr>
            <p:spPr bwMode="auto">
              <a:xfrm>
                <a:off x="-3706812" y="2967038"/>
                <a:ext cx="55563" cy="49213"/>
              </a:xfrm>
              <a:custGeom>
                <a:avLst/>
                <a:gdLst>
                  <a:gd name="T0" fmla="*/ 13 w 26"/>
                  <a:gd name="T1" fmla="*/ 23 h 23"/>
                  <a:gd name="T2" fmla="*/ 7 w 26"/>
                  <a:gd name="T3" fmla="*/ 21 h 23"/>
                  <a:gd name="T4" fmla="*/ 2 w 26"/>
                  <a:gd name="T5" fmla="*/ 14 h 23"/>
                  <a:gd name="T6" fmla="*/ 11 w 26"/>
                  <a:gd name="T7" fmla="*/ 0 h 23"/>
                  <a:gd name="T8" fmla="*/ 14 w 26"/>
                  <a:gd name="T9" fmla="*/ 0 h 23"/>
                  <a:gd name="T10" fmla="*/ 25 w 26"/>
                  <a:gd name="T11" fmla="*/ 9 h 23"/>
                  <a:gd name="T12" fmla="*/ 23 w 26"/>
                  <a:gd name="T13" fmla="*/ 17 h 23"/>
                  <a:gd name="T14" fmla="*/ 16 w 26"/>
                  <a:gd name="T15" fmla="*/ 22 h 23"/>
                  <a:gd name="T16" fmla="*/ 13 w 26"/>
                  <a:gd name="T17" fmla="*/ 23 h 23"/>
                  <a:gd name="T18" fmla="*/ 14 w 26"/>
                  <a:gd name="T19" fmla="*/ 8 h 23"/>
                  <a:gd name="T20" fmla="*/ 13 w 26"/>
                  <a:gd name="T21" fmla="*/ 8 h 23"/>
                  <a:gd name="T22" fmla="*/ 9 w 26"/>
                  <a:gd name="T23" fmla="*/ 12 h 23"/>
                  <a:gd name="T24" fmla="*/ 11 w 26"/>
                  <a:gd name="T25" fmla="*/ 14 h 23"/>
                  <a:gd name="T26" fmla="*/ 14 w 26"/>
                  <a:gd name="T27" fmla="*/ 14 h 23"/>
                  <a:gd name="T28" fmla="*/ 17 w 26"/>
                  <a:gd name="T29" fmla="*/ 13 h 23"/>
                  <a:gd name="T30" fmla="*/ 17 w 26"/>
                  <a:gd name="T31" fmla="*/ 10 h 23"/>
                  <a:gd name="T32" fmla="*/ 14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1" y="23"/>
                      <a:pt x="9" y="22"/>
                      <a:pt x="7" y="21"/>
                    </a:cubicBezTo>
                    <a:cubicBezTo>
                      <a:pt x="4" y="19"/>
                      <a:pt x="2" y="17"/>
                      <a:pt x="2" y="14"/>
                    </a:cubicBezTo>
                    <a:cubicBezTo>
                      <a:pt x="0" y="8"/>
                      <a:pt x="4" y="2"/>
                      <a:pt x="11" y="0"/>
                    </a:cubicBezTo>
                    <a:cubicBezTo>
                      <a:pt x="12" y="0"/>
                      <a:pt x="13" y="0"/>
                      <a:pt x="14" y="0"/>
                    </a:cubicBezTo>
                    <a:cubicBezTo>
                      <a:pt x="19" y="0"/>
                      <a:pt x="24" y="3"/>
                      <a:pt x="25" y="9"/>
                    </a:cubicBezTo>
                    <a:cubicBezTo>
                      <a:pt x="26" y="12"/>
                      <a:pt x="25" y="15"/>
                      <a:pt x="23" y="17"/>
                    </a:cubicBezTo>
                    <a:cubicBezTo>
                      <a:pt x="22" y="20"/>
                      <a:pt x="19" y="22"/>
                      <a:pt x="16" y="22"/>
                    </a:cubicBezTo>
                    <a:cubicBezTo>
                      <a:pt x="15" y="22"/>
                      <a:pt x="14" y="23"/>
                      <a:pt x="13" y="23"/>
                    </a:cubicBezTo>
                    <a:close/>
                    <a:moveTo>
                      <a:pt x="14" y="8"/>
                    </a:moveTo>
                    <a:cubicBezTo>
                      <a:pt x="13" y="8"/>
                      <a:pt x="13" y="8"/>
                      <a:pt x="13" y="8"/>
                    </a:cubicBezTo>
                    <a:cubicBezTo>
                      <a:pt x="11" y="9"/>
                      <a:pt x="9" y="10"/>
                      <a:pt x="9" y="12"/>
                    </a:cubicBezTo>
                    <a:cubicBezTo>
                      <a:pt x="10" y="13"/>
                      <a:pt x="10" y="14"/>
                      <a:pt x="11" y="14"/>
                    </a:cubicBezTo>
                    <a:cubicBezTo>
                      <a:pt x="12" y="14"/>
                      <a:pt x="13" y="15"/>
                      <a:pt x="14" y="14"/>
                    </a:cubicBezTo>
                    <a:cubicBezTo>
                      <a:pt x="15" y="14"/>
                      <a:pt x="16" y="13"/>
                      <a:pt x="17" y="13"/>
                    </a:cubicBezTo>
                    <a:cubicBezTo>
                      <a:pt x="17" y="12"/>
                      <a:pt x="18" y="11"/>
                      <a:pt x="17"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0" name="Freeform 658"/>
              <p:cNvSpPr>
                <a:spLocks noEditPoints="1"/>
              </p:cNvSpPr>
              <p:nvPr/>
            </p:nvSpPr>
            <p:spPr bwMode="auto">
              <a:xfrm>
                <a:off x="-3700462" y="2997201"/>
                <a:ext cx="57150" cy="49213"/>
              </a:xfrm>
              <a:custGeom>
                <a:avLst/>
                <a:gdLst>
                  <a:gd name="T0" fmla="*/ 13 w 26"/>
                  <a:gd name="T1" fmla="*/ 23 h 23"/>
                  <a:gd name="T2" fmla="*/ 1 w 26"/>
                  <a:gd name="T3" fmla="*/ 14 h 23"/>
                  <a:gd name="T4" fmla="*/ 11 w 26"/>
                  <a:gd name="T5" fmla="*/ 0 h 23"/>
                  <a:gd name="T6" fmla="*/ 14 w 26"/>
                  <a:gd name="T7" fmla="*/ 0 h 23"/>
                  <a:gd name="T8" fmla="*/ 25 w 26"/>
                  <a:gd name="T9" fmla="*/ 9 h 23"/>
                  <a:gd name="T10" fmla="*/ 23 w 26"/>
                  <a:gd name="T11" fmla="*/ 18 h 23"/>
                  <a:gd name="T12" fmla="*/ 15 w 26"/>
                  <a:gd name="T13" fmla="*/ 23 h 23"/>
                  <a:gd name="T14" fmla="*/ 13 w 26"/>
                  <a:gd name="T15" fmla="*/ 23 h 23"/>
                  <a:gd name="T16" fmla="*/ 14 w 26"/>
                  <a:gd name="T17" fmla="*/ 8 h 23"/>
                  <a:gd name="T18" fmla="*/ 13 w 26"/>
                  <a:gd name="T19" fmla="*/ 8 h 23"/>
                  <a:gd name="T20" fmla="*/ 9 w 26"/>
                  <a:gd name="T21" fmla="*/ 12 h 23"/>
                  <a:gd name="T22" fmla="*/ 14 w 26"/>
                  <a:gd name="T23" fmla="*/ 15 h 23"/>
                  <a:gd name="T24" fmla="*/ 17 w 26"/>
                  <a:gd name="T25" fmla="*/ 13 h 23"/>
                  <a:gd name="T26" fmla="*/ 17 w 26"/>
                  <a:gd name="T27" fmla="*/ 11 h 23"/>
                  <a:gd name="T28" fmla="*/ 14 w 26"/>
                  <a:gd name="T29"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3">
                    <a:moveTo>
                      <a:pt x="13" y="23"/>
                    </a:moveTo>
                    <a:cubicBezTo>
                      <a:pt x="7" y="23"/>
                      <a:pt x="2" y="19"/>
                      <a:pt x="1" y="14"/>
                    </a:cubicBezTo>
                    <a:cubicBezTo>
                      <a:pt x="0" y="8"/>
                      <a:pt x="5" y="2"/>
                      <a:pt x="11" y="0"/>
                    </a:cubicBezTo>
                    <a:cubicBezTo>
                      <a:pt x="12" y="0"/>
                      <a:pt x="13" y="0"/>
                      <a:pt x="14" y="0"/>
                    </a:cubicBezTo>
                    <a:cubicBezTo>
                      <a:pt x="19" y="0"/>
                      <a:pt x="24" y="4"/>
                      <a:pt x="25" y="9"/>
                    </a:cubicBezTo>
                    <a:cubicBezTo>
                      <a:pt x="26" y="12"/>
                      <a:pt x="25" y="15"/>
                      <a:pt x="23" y="18"/>
                    </a:cubicBezTo>
                    <a:cubicBezTo>
                      <a:pt x="21" y="20"/>
                      <a:pt x="18" y="22"/>
                      <a:pt x="15" y="23"/>
                    </a:cubicBezTo>
                    <a:cubicBezTo>
                      <a:pt x="14" y="23"/>
                      <a:pt x="14" y="23"/>
                      <a:pt x="13" y="23"/>
                    </a:cubicBezTo>
                    <a:close/>
                    <a:moveTo>
                      <a:pt x="14" y="8"/>
                    </a:moveTo>
                    <a:cubicBezTo>
                      <a:pt x="13" y="8"/>
                      <a:pt x="13" y="8"/>
                      <a:pt x="13" y="8"/>
                    </a:cubicBezTo>
                    <a:cubicBezTo>
                      <a:pt x="11" y="9"/>
                      <a:pt x="9" y="10"/>
                      <a:pt x="9" y="12"/>
                    </a:cubicBezTo>
                    <a:cubicBezTo>
                      <a:pt x="9" y="14"/>
                      <a:pt x="12" y="15"/>
                      <a:pt x="14" y="15"/>
                    </a:cubicBezTo>
                    <a:cubicBezTo>
                      <a:pt x="15" y="14"/>
                      <a:pt x="16" y="14"/>
                      <a:pt x="17" y="13"/>
                    </a:cubicBezTo>
                    <a:cubicBezTo>
                      <a:pt x="17" y="13"/>
                      <a:pt x="17"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1" name="Freeform 659"/>
              <p:cNvSpPr>
                <a:spLocks noEditPoints="1"/>
              </p:cNvSpPr>
              <p:nvPr/>
            </p:nvSpPr>
            <p:spPr bwMode="auto">
              <a:xfrm>
                <a:off x="-3694112" y="3028951"/>
                <a:ext cx="53975" cy="47625"/>
              </a:xfrm>
              <a:custGeom>
                <a:avLst/>
                <a:gdLst>
                  <a:gd name="T0" fmla="*/ 12 w 25"/>
                  <a:gd name="T1" fmla="*/ 22 h 22"/>
                  <a:gd name="T2" fmla="*/ 0 w 25"/>
                  <a:gd name="T3" fmla="*/ 12 h 22"/>
                  <a:gd name="T4" fmla="*/ 11 w 25"/>
                  <a:gd name="T5" fmla="*/ 0 h 22"/>
                  <a:gd name="T6" fmla="*/ 13 w 25"/>
                  <a:gd name="T7" fmla="*/ 0 h 22"/>
                  <a:gd name="T8" fmla="*/ 24 w 25"/>
                  <a:gd name="T9" fmla="*/ 9 h 22"/>
                  <a:gd name="T10" fmla="*/ 22 w 25"/>
                  <a:gd name="T11" fmla="*/ 18 h 22"/>
                  <a:gd name="T12" fmla="*/ 14 w 25"/>
                  <a:gd name="T13" fmla="*/ 22 h 22"/>
                  <a:gd name="T14" fmla="*/ 12 w 25"/>
                  <a:gd name="T15" fmla="*/ 22 h 22"/>
                  <a:gd name="T16" fmla="*/ 13 w 25"/>
                  <a:gd name="T17" fmla="*/ 8 h 22"/>
                  <a:gd name="T18" fmla="*/ 12 w 25"/>
                  <a:gd name="T19" fmla="*/ 8 h 22"/>
                  <a:gd name="T20" fmla="*/ 8 w 25"/>
                  <a:gd name="T21" fmla="*/ 11 h 22"/>
                  <a:gd name="T22" fmla="*/ 13 w 25"/>
                  <a:gd name="T23" fmla="*/ 14 h 22"/>
                  <a:gd name="T24" fmla="*/ 16 w 25"/>
                  <a:gd name="T25" fmla="*/ 13 h 22"/>
                  <a:gd name="T26" fmla="*/ 16 w 25"/>
                  <a:gd name="T27" fmla="*/ 10 h 22"/>
                  <a:gd name="T28" fmla="*/ 13 w 25"/>
                  <a:gd name="T29" fmla="*/ 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22">
                    <a:moveTo>
                      <a:pt x="12" y="22"/>
                    </a:moveTo>
                    <a:cubicBezTo>
                      <a:pt x="6" y="22"/>
                      <a:pt x="1" y="18"/>
                      <a:pt x="0" y="12"/>
                    </a:cubicBezTo>
                    <a:cubicBezTo>
                      <a:pt x="0" y="6"/>
                      <a:pt x="4" y="1"/>
                      <a:pt x="11" y="0"/>
                    </a:cubicBezTo>
                    <a:cubicBezTo>
                      <a:pt x="11" y="0"/>
                      <a:pt x="12" y="0"/>
                      <a:pt x="13" y="0"/>
                    </a:cubicBezTo>
                    <a:cubicBezTo>
                      <a:pt x="19" y="0"/>
                      <a:pt x="24" y="4"/>
                      <a:pt x="24" y="9"/>
                    </a:cubicBezTo>
                    <a:cubicBezTo>
                      <a:pt x="25" y="12"/>
                      <a:pt x="24" y="15"/>
                      <a:pt x="22" y="18"/>
                    </a:cubicBezTo>
                    <a:cubicBezTo>
                      <a:pt x="20" y="20"/>
                      <a:pt x="17" y="22"/>
                      <a:pt x="14" y="22"/>
                    </a:cubicBezTo>
                    <a:cubicBezTo>
                      <a:pt x="13" y="22"/>
                      <a:pt x="13" y="22"/>
                      <a:pt x="12" y="22"/>
                    </a:cubicBezTo>
                    <a:close/>
                    <a:moveTo>
                      <a:pt x="13" y="8"/>
                    </a:moveTo>
                    <a:cubicBezTo>
                      <a:pt x="12" y="8"/>
                      <a:pt x="12" y="8"/>
                      <a:pt x="12" y="8"/>
                    </a:cubicBezTo>
                    <a:cubicBezTo>
                      <a:pt x="10" y="8"/>
                      <a:pt x="8" y="10"/>
                      <a:pt x="8" y="11"/>
                    </a:cubicBezTo>
                    <a:cubicBezTo>
                      <a:pt x="9" y="13"/>
                      <a:pt x="11" y="14"/>
                      <a:pt x="13" y="14"/>
                    </a:cubicBezTo>
                    <a:cubicBezTo>
                      <a:pt x="14" y="14"/>
                      <a:pt x="15" y="13"/>
                      <a:pt x="16" y="13"/>
                    </a:cubicBezTo>
                    <a:cubicBezTo>
                      <a:pt x="16" y="12"/>
                      <a:pt x="16" y="11"/>
                      <a:pt x="16" y="10"/>
                    </a:cubicBezTo>
                    <a:cubicBezTo>
                      <a:pt x="16"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2" name="Freeform 660"/>
              <p:cNvSpPr>
                <a:spLocks noEditPoints="1"/>
              </p:cNvSpPr>
              <p:nvPr/>
            </p:nvSpPr>
            <p:spPr bwMode="auto">
              <a:xfrm>
                <a:off x="-3690937" y="3057526"/>
                <a:ext cx="53975" cy="50800"/>
              </a:xfrm>
              <a:custGeom>
                <a:avLst/>
                <a:gdLst>
                  <a:gd name="T0" fmla="*/ 13 w 25"/>
                  <a:gd name="T1" fmla="*/ 24 h 24"/>
                  <a:gd name="T2" fmla="*/ 1 w 25"/>
                  <a:gd name="T3" fmla="*/ 13 h 24"/>
                  <a:gd name="T4" fmla="*/ 12 w 25"/>
                  <a:gd name="T5" fmla="*/ 1 h 24"/>
                  <a:gd name="T6" fmla="*/ 25 w 25"/>
                  <a:gd name="T7" fmla="*/ 11 h 24"/>
                  <a:gd name="T8" fmla="*/ 22 w 25"/>
                  <a:gd name="T9" fmla="*/ 20 h 24"/>
                  <a:gd name="T10" fmla="*/ 14 w 25"/>
                  <a:gd name="T11" fmla="*/ 24 h 24"/>
                  <a:gd name="T12" fmla="*/ 13 w 25"/>
                  <a:gd name="T13" fmla="*/ 24 h 24"/>
                  <a:gd name="T14" fmla="*/ 13 w 25"/>
                  <a:gd name="T15" fmla="*/ 9 h 24"/>
                  <a:gd name="T16" fmla="*/ 13 w 25"/>
                  <a:gd name="T17" fmla="*/ 9 h 24"/>
                  <a:gd name="T18" fmla="*/ 9 w 25"/>
                  <a:gd name="T19" fmla="*/ 13 h 24"/>
                  <a:gd name="T20" fmla="*/ 13 w 25"/>
                  <a:gd name="T21" fmla="*/ 16 h 24"/>
                  <a:gd name="T22" fmla="*/ 16 w 25"/>
                  <a:gd name="T23" fmla="*/ 14 h 24"/>
                  <a:gd name="T24" fmla="*/ 17 w 25"/>
                  <a:gd name="T25" fmla="*/ 12 h 24"/>
                  <a:gd name="T26" fmla="*/ 13 w 25"/>
                  <a:gd name="T2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4">
                    <a:moveTo>
                      <a:pt x="13" y="24"/>
                    </a:moveTo>
                    <a:cubicBezTo>
                      <a:pt x="7" y="24"/>
                      <a:pt x="1" y="19"/>
                      <a:pt x="1" y="13"/>
                    </a:cubicBezTo>
                    <a:cubicBezTo>
                      <a:pt x="0" y="7"/>
                      <a:pt x="5" y="2"/>
                      <a:pt x="12" y="1"/>
                    </a:cubicBezTo>
                    <a:cubicBezTo>
                      <a:pt x="19" y="0"/>
                      <a:pt x="24" y="5"/>
                      <a:pt x="25" y="11"/>
                    </a:cubicBezTo>
                    <a:cubicBezTo>
                      <a:pt x="25" y="14"/>
                      <a:pt x="24" y="17"/>
                      <a:pt x="22" y="20"/>
                    </a:cubicBezTo>
                    <a:cubicBezTo>
                      <a:pt x="20" y="22"/>
                      <a:pt x="17" y="24"/>
                      <a:pt x="14" y="24"/>
                    </a:cubicBezTo>
                    <a:lnTo>
                      <a:pt x="13" y="24"/>
                    </a:lnTo>
                    <a:close/>
                    <a:moveTo>
                      <a:pt x="13" y="9"/>
                    </a:moveTo>
                    <a:cubicBezTo>
                      <a:pt x="13" y="9"/>
                      <a:pt x="13" y="9"/>
                      <a:pt x="13" y="9"/>
                    </a:cubicBezTo>
                    <a:cubicBezTo>
                      <a:pt x="10" y="9"/>
                      <a:pt x="9" y="11"/>
                      <a:pt x="9" y="13"/>
                    </a:cubicBezTo>
                    <a:cubicBezTo>
                      <a:pt x="9" y="14"/>
                      <a:pt x="11" y="16"/>
                      <a:pt x="13" y="16"/>
                    </a:cubicBezTo>
                    <a:cubicBezTo>
                      <a:pt x="14" y="16"/>
                      <a:pt x="15" y="15"/>
                      <a:pt x="16" y="14"/>
                    </a:cubicBezTo>
                    <a:cubicBezTo>
                      <a:pt x="16" y="14"/>
                      <a:pt x="17" y="13"/>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3" name="Freeform 661"/>
              <p:cNvSpPr>
                <a:spLocks noEditPoints="1"/>
              </p:cNvSpPr>
              <p:nvPr/>
            </p:nvSpPr>
            <p:spPr bwMode="auto">
              <a:xfrm>
                <a:off x="-3689350" y="3089276"/>
                <a:ext cx="53975" cy="49213"/>
              </a:xfrm>
              <a:custGeom>
                <a:avLst/>
                <a:gdLst>
                  <a:gd name="T0" fmla="*/ 13 w 25"/>
                  <a:gd name="T1" fmla="*/ 23 h 23"/>
                  <a:gd name="T2" fmla="*/ 1 w 25"/>
                  <a:gd name="T3" fmla="*/ 12 h 23"/>
                  <a:gd name="T4" fmla="*/ 4 w 25"/>
                  <a:gd name="T5" fmla="*/ 4 h 23"/>
                  <a:gd name="T6" fmla="*/ 12 w 25"/>
                  <a:gd name="T7" fmla="*/ 1 h 23"/>
                  <a:gd name="T8" fmla="*/ 21 w 25"/>
                  <a:gd name="T9" fmla="*/ 3 h 23"/>
                  <a:gd name="T10" fmla="*/ 25 w 25"/>
                  <a:gd name="T11" fmla="*/ 12 h 23"/>
                  <a:gd name="T12" fmla="*/ 22 w 25"/>
                  <a:gd name="T13" fmla="*/ 20 h 23"/>
                  <a:gd name="T14" fmla="*/ 13 w 25"/>
                  <a:gd name="T15" fmla="*/ 23 h 23"/>
                  <a:gd name="T16" fmla="*/ 13 w 25"/>
                  <a:gd name="T17" fmla="*/ 9 h 23"/>
                  <a:gd name="T18" fmla="*/ 13 w 25"/>
                  <a:gd name="T19" fmla="*/ 9 h 23"/>
                  <a:gd name="T20" fmla="*/ 10 w 25"/>
                  <a:gd name="T21" fmla="*/ 10 h 23"/>
                  <a:gd name="T22" fmla="*/ 9 w 25"/>
                  <a:gd name="T23" fmla="*/ 12 h 23"/>
                  <a:gd name="T24" fmla="*/ 13 w 25"/>
                  <a:gd name="T25" fmla="*/ 15 h 23"/>
                  <a:gd name="T26" fmla="*/ 13 w 25"/>
                  <a:gd name="T27" fmla="*/ 19 h 23"/>
                  <a:gd name="T28" fmla="*/ 13 w 25"/>
                  <a:gd name="T29" fmla="*/ 15 h 23"/>
                  <a:gd name="T30" fmla="*/ 16 w 25"/>
                  <a:gd name="T31" fmla="*/ 14 h 23"/>
                  <a:gd name="T32" fmla="*/ 17 w 25"/>
                  <a:gd name="T33" fmla="*/ 12 h 23"/>
                  <a:gd name="T34" fmla="*/ 16 w 25"/>
                  <a:gd name="T35" fmla="*/ 10 h 23"/>
                  <a:gd name="T36" fmla="*/ 13 w 25"/>
                  <a:gd name="T37" fmla="*/ 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23">
                    <a:moveTo>
                      <a:pt x="13" y="23"/>
                    </a:moveTo>
                    <a:cubicBezTo>
                      <a:pt x="6" y="23"/>
                      <a:pt x="1" y="18"/>
                      <a:pt x="1" y="12"/>
                    </a:cubicBezTo>
                    <a:cubicBezTo>
                      <a:pt x="0" y="9"/>
                      <a:pt x="2" y="6"/>
                      <a:pt x="4" y="4"/>
                    </a:cubicBezTo>
                    <a:cubicBezTo>
                      <a:pt x="6" y="2"/>
                      <a:pt x="9" y="1"/>
                      <a:pt x="12" y="1"/>
                    </a:cubicBezTo>
                    <a:cubicBezTo>
                      <a:pt x="15" y="0"/>
                      <a:pt x="18" y="1"/>
                      <a:pt x="21" y="3"/>
                    </a:cubicBezTo>
                    <a:cubicBezTo>
                      <a:pt x="23" y="5"/>
                      <a:pt x="25" y="8"/>
                      <a:pt x="25" y="12"/>
                    </a:cubicBezTo>
                    <a:cubicBezTo>
                      <a:pt x="25" y="15"/>
                      <a:pt x="24" y="17"/>
                      <a:pt x="22" y="20"/>
                    </a:cubicBezTo>
                    <a:cubicBezTo>
                      <a:pt x="19" y="22"/>
                      <a:pt x="16" y="23"/>
                      <a:pt x="13" y="23"/>
                    </a:cubicBezTo>
                    <a:close/>
                    <a:moveTo>
                      <a:pt x="13" y="9"/>
                    </a:moveTo>
                    <a:cubicBezTo>
                      <a:pt x="13" y="9"/>
                      <a:pt x="13" y="9"/>
                      <a:pt x="13" y="9"/>
                    </a:cubicBezTo>
                    <a:cubicBezTo>
                      <a:pt x="11" y="9"/>
                      <a:pt x="10" y="9"/>
                      <a:pt x="10" y="10"/>
                    </a:cubicBezTo>
                    <a:cubicBezTo>
                      <a:pt x="9" y="10"/>
                      <a:pt x="9" y="11"/>
                      <a:pt x="9" y="12"/>
                    </a:cubicBezTo>
                    <a:cubicBezTo>
                      <a:pt x="9" y="14"/>
                      <a:pt x="11" y="15"/>
                      <a:pt x="13" y="15"/>
                    </a:cubicBezTo>
                    <a:cubicBezTo>
                      <a:pt x="13" y="19"/>
                      <a:pt x="13" y="19"/>
                      <a:pt x="13" y="19"/>
                    </a:cubicBezTo>
                    <a:cubicBezTo>
                      <a:pt x="13" y="15"/>
                      <a:pt x="13" y="15"/>
                      <a:pt x="13" y="15"/>
                    </a:cubicBezTo>
                    <a:cubicBezTo>
                      <a:pt x="14" y="15"/>
                      <a:pt x="15" y="15"/>
                      <a:pt x="16" y="14"/>
                    </a:cubicBezTo>
                    <a:cubicBezTo>
                      <a:pt x="16" y="14"/>
                      <a:pt x="17" y="13"/>
                      <a:pt x="17" y="12"/>
                    </a:cubicBezTo>
                    <a:cubicBezTo>
                      <a:pt x="17" y="11"/>
                      <a:pt x="16" y="10"/>
                      <a:pt x="16" y="10"/>
                    </a:cubicBezTo>
                    <a:cubicBezTo>
                      <a:pt x="15" y="9"/>
                      <a:pt x="14"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4" name="Freeform 662"/>
              <p:cNvSpPr>
                <a:spLocks noEditPoints="1"/>
              </p:cNvSpPr>
              <p:nvPr/>
            </p:nvSpPr>
            <p:spPr bwMode="auto">
              <a:xfrm>
                <a:off x="-3678237" y="2936876"/>
                <a:ext cx="55563" cy="49213"/>
              </a:xfrm>
              <a:custGeom>
                <a:avLst/>
                <a:gdLst>
                  <a:gd name="T0" fmla="*/ 14 w 26"/>
                  <a:gd name="T1" fmla="*/ 23 h 23"/>
                  <a:gd name="T2" fmla="*/ 2 w 26"/>
                  <a:gd name="T3" fmla="*/ 14 h 23"/>
                  <a:gd name="T4" fmla="*/ 11 w 26"/>
                  <a:gd name="T5" fmla="*/ 0 h 23"/>
                  <a:gd name="T6" fmla="*/ 14 w 26"/>
                  <a:gd name="T7" fmla="*/ 0 h 23"/>
                  <a:gd name="T8" fmla="*/ 26 w 26"/>
                  <a:gd name="T9" fmla="*/ 8 h 23"/>
                  <a:gd name="T10" fmla="*/ 26 w 26"/>
                  <a:gd name="T11" fmla="*/ 8 h 23"/>
                  <a:gd name="T12" fmla="*/ 24 w 26"/>
                  <a:gd name="T13" fmla="*/ 17 h 23"/>
                  <a:gd name="T14" fmla="*/ 16 w 26"/>
                  <a:gd name="T15" fmla="*/ 23 h 23"/>
                  <a:gd name="T16" fmla="*/ 14 w 26"/>
                  <a:gd name="T17" fmla="*/ 23 h 23"/>
                  <a:gd name="T18" fmla="*/ 14 w 26"/>
                  <a:gd name="T19" fmla="*/ 8 h 23"/>
                  <a:gd name="T20" fmla="*/ 13 w 26"/>
                  <a:gd name="T21" fmla="*/ 8 h 23"/>
                  <a:gd name="T22" fmla="*/ 10 w 26"/>
                  <a:gd name="T23" fmla="*/ 12 h 23"/>
                  <a:gd name="T24" fmla="*/ 10 w 26"/>
                  <a:gd name="T25" fmla="*/ 12 h 23"/>
                  <a:gd name="T26" fmla="*/ 15 w 26"/>
                  <a:gd name="T27" fmla="*/ 15 h 23"/>
                  <a:gd name="T28" fmla="*/ 17 w 26"/>
                  <a:gd name="T29" fmla="*/ 13 h 23"/>
                  <a:gd name="T30" fmla="*/ 18 w 26"/>
                  <a:gd name="T31" fmla="*/ 10 h 23"/>
                  <a:gd name="T32" fmla="*/ 14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4" y="23"/>
                    </a:moveTo>
                    <a:cubicBezTo>
                      <a:pt x="8" y="23"/>
                      <a:pt x="3" y="19"/>
                      <a:pt x="2" y="14"/>
                    </a:cubicBezTo>
                    <a:cubicBezTo>
                      <a:pt x="0" y="8"/>
                      <a:pt x="4" y="2"/>
                      <a:pt x="11" y="0"/>
                    </a:cubicBezTo>
                    <a:cubicBezTo>
                      <a:pt x="12" y="0"/>
                      <a:pt x="13" y="0"/>
                      <a:pt x="14" y="0"/>
                    </a:cubicBezTo>
                    <a:cubicBezTo>
                      <a:pt x="19" y="0"/>
                      <a:pt x="24" y="3"/>
                      <a:pt x="26" y="8"/>
                    </a:cubicBezTo>
                    <a:cubicBezTo>
                      <a:pt x="26" y="8"/>
                      <a:pt x="26" y="8"/>
                      <a:pt x="26" y="8"/>
                    </a:cubicBezTo>
                    <a:cubicBezTo>
                      <a:pt x="26" y="12"/>
                      <a:pt x="26" y="15"/>
                      <a:pt x="24" y="17"/>
                    </a:cubicBezTo>
                    <a:cubicBezTo>
                      <a:pt x="22" y="20"/>
                      <a:pt x="20" y="22"/>
                      <a:pt x="16" y="23"/>
                    </a:cubicBezTo>
                    <a:cubicBezTo>
                      <a:pt x="16" y="23"/>
                      <a:pt x="15" y="23"/>
                      <a:pt x="14" y="23"/>
                    </a:cubicBezTo>
                    <a:close/>
                    <a:moveTo>
                      <a:pt x="14" y="8"/>
                    </a:moveTo>
                    <a:cubicBezTo>
                      <a:pt x="14" y="8"/>
                      <a:pt x="13" y="8"/>
                      <a:pt x="13" y="8"/>
                    </a:cubicBezTo>
                    <a:cubicBezTo>
                      <a:pt x="11" y="8"/>
                      <a:pt x="9" y="10"/>
                      <a:pt x="10" y="12"/>
                    </a:cubicBezTo>
                    <a:cubicBezTo>
                      <a:pt x="10" y="12"/>
                      <a:pt x="10" y="12"/>
                      <a:pt x="10" y="12"/>
                    </a:cubicBezTo>
                    <a:cubicBezTo>
                      <a:pt x="10" y="14"/>
                      <a:pt x="12" y="15"/>
                      <a:pt x="15" y="15"/>
                    </a:cubicBezTo>
                    <a:cubicBezTo>
                      <a:pt x="16" y="15"/>
                      <a:pt x="17" y="14"/>
                      <a:pt x="17" y="13"/>
                    </a:cubicBezTo>
                    <a:cubicBezTo>
                      <a:pt x="18" y="12"/>
                      <a:pt x="18" y="11"/>
                      <a:pt x="18" y="10"/>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5" name="Freeform 663"/>
              <p:cNvSpPr>
                <a:spLocks noEditPoints="1"/>
              </p:cNvSpPr>
              <p:nvPr/>
            </p:nvSpPr>
            <p:spPr bwMode="auto">
              <a:xfrm>
                <a:off x="-3670300" y="2968626"/>
                <a:ext cx="57150" cy="49213"/>
              </a:xfrm>
              <a:custGeom>
                <a:avLst/>
                <a:gdLst>
                  <a:gd name="T0" fmla="*/ 13 w 26"/>
                  <a:gd name="T1" fmla="*/ 23 h 23"/>
                  <a:gd name="T2" fmla="*/ 1 w 26"/>
                  <a:gd name="T3" fmla="*/ 14 h 23"/>
                  <a:gd name="T4" fmla="*/ 11 w 26"/>
                  <a:gd name="T5" fmla="*/ 0 h 23"/>
                  <a:gd name="T6" fmla="*/ 13 w 26"/>
                  <a:gd name="T7" fmla="*/ 0 h 23"/>
                  <a:gd name="T8" fmla="*/ 25 w 26"/>
                  <a:gd name="T9" fmla="*/ 9 h 23"/>
                  <a:gd name="T10" fmla="*/ 25 w 26"/>
                  <a:gd name="T11" fmla="*/ 9 h 23"/>
                  <a:gd name="T12" fmla="*/ 23 w 26"/>
                  <a:gd name="T13" fmla="*/ 18 h 23"/>
                  <a:gd name="T14" fmla="*/ 15 w 26"/>
                  <a:gd name="T15" fmla="*/ 23 h 23"/>
                  <a:gd name="T16" fmla="*/ 13 w 26"/>
                  <a:gd name="T17" fmla="*/ 23 h 23"/>
                  <a:gd name="T18" fmla="*/ 13 w 26"/>
                  <a:gd name="T19" fmla="*/ 8 h 23"/>
                  <a:gd name="T20" fmla="*/ 12 w 26"/>
                  <a:gd name="T21" fmla="*/ 8 h 23"/>
                  <a:gd name="T22" fmla="*/ 9 w 26"/>
                  <a:gd name="T23" fmla="*/ 12 h 23"/>
                  <a:gd name="T24" fmla="*/ 9 w 26"/>
                  <a:gd name="T25" fmla="*/ 12 h 23"/>
                  <a:gd name="T26" fmla="*/ 14 w 26"/>
                  <a:gd name="T27" fmla="*/ 15 h 23"/>
                  <a:gd name="T28" fmla="*/ 17 w 26"/>
                  <a:gd name="T29" fmla="*/ 13 h 23"/>
                  <a:gd name="T30" fmla="*/ 17 w 26"/>
                  <a:gd name="T31" fmla="*/ 10 h 23"/>
                  <a:gd name="T32" fmla="*/ 13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7" y="23"/>
                      <a:pt x="2" y="19"/>
                      <a:pt x="1" y="14"/>
                    </a:cubicBezTo>
                    <a:cubicBezTo>
                      <a:pt x="0" y="8"/>
                      <a:pt x="4" y="1"/>
                      <a:pt x="11" y="0"/>
                    </a:cubicBezTo>
                    <a:cubicBezTo>
                      <a:pt x="12" y="0"/>
                      <a:pt x="13" y="0"/>
                      <a:pt x="13" y="0"/>
                    </a:cubicBezTo>
                    <a:cubicBezTo>
                      <a:pt x="19" y="0"/>
                      <a:pt x="24" y="3"/>
                      <a:pt x="25" y="9"/>
                    </a:cubicBezTo>
                    <a:cubicBezTo>
                      <a:pt x="25" y="9"/>
                      <a:pt x="25" y="9"/>
                      <a:pt x="25" y="9"/>
                    </a:cubicBezTo>
                    <a:cubicBezTo>
                      <a:pt x="26" y="12"/>
                      <a:pt x="25" y="15"/>
                      <a:pt x="23" y="18"/>
                    </a:cubicBezTo>
                    <a:cubicBezTo>
                      <a:pt x="21" y="20"/>
                      <a:pt x="19" y="22"/>
                      <a:pt x="15" y="23"/>
                    </a:cubicBezTo>
                    <a:cubicBezTo>
                      <a:pt x="15" y="23"/>
                      <a:pt x="14" y="23"/>
                      <a:pt x="13" y="23"/>
                    </a:cubicBezTo>
                    <a:close/>
                    <a:moveTo>
                      <a:pt x="13" y="8"/>
                    </a:moveTo>
                    <a:cubicBezTo>
                      <a:pt x="12" y="8"/>
                      <a:pt x="12" y="8"/>
                      <a:pt x="12" y="8"/>
                    </a:cubicBezTo>
                    <a:cubicBezTo>
                      <a:pt x="10" y="8"/>
                      <a:pt x="9" y="10"/>
                      <a:pt x="9" y="12"/>
                    </a:cubicBezTo>
                    <a:cubicBezTo>
                      <a:pt x="9" y="12"/>
                      <a:pt x="9" y="12"/>
                      <a:pt x="9" y="12"/>
                    </a:cubicBezTo>
                    <a:cubicBezTo>
                      <a:pt x="10" y="14"/>
                      <a:pt x="12" y="15"/>
                      <a:pt x="14" y="15"/>
                    </a:cubicBezTo>
                    <a:cubicBezTo>
                      <a:pt x="15" y="15"/>
                      <a:pt x="16" y="14"/>
                      <a:pt x="17" y="13"/>
                    </a:cubicBezTo>
                    <a:cubicBezTo>
                      <a:pt x="17" y="12"/>
                      <a:pt x="17" y="11"/>
                      <a:pt x="17" y="10"/>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6" name="Freeform 664"/>
              <p:cNvSpPr>
                <a:spLocks noEditPoints="1"/>
              </p:cNvSpPr>
              <p:nvPr/>
            </p:nvSpPr>
            <p:spPr bwMode="auto">
              <a:xfrm>
                <a:off x="-3663950" y="3000376"/>
                <a:ext cx="57150" cy="50800"/>
              </a:xfrm>
              <a:custGeom>
                <a:avLst/>
                <a:gdLst>
                  <a:gd name="T0" fmla="*/ 13 w 26"/>
                  <a:gd name="T1" fmla="*/ 23 h 23"/>
                  <a:gd name="T2" fmla="*/ 6 w 26"/>
                  <a:gd name="T3" fmla="*/ 21 h 23"/>
                  <a:gd name="T4" fmla="*/ 1 w 26"/>
                  <a:gd name="T5" fmla="*/ 13 h 23"/>
                  <a:gd name="T6" fmla="*/ 11 w 26"/>
                  <a:gd name="T7" fmla="*/ 0 h 23"/>
                  <a:gd name="T8" fmla="*/ 13 w 26"/>
                  <a:gd name="T9" fmla="*/ 0 h 23"/>
                  <a:gd name="T10" fmla="*/ 25 w 26"/>
                  <a:gd name="T11" fmla="*/ 9 h 23"/>
                  <a:gd name="T12" fmla="*/ 23 w 26"/>
                  <a:gd name="T13" fmla="*/ 18 h 23"/>
                  <a:gd name="T14" fmla="*/ 15 w 26"/>
                  <a:gd name="T15" fmla="*/ 23 h 23"/>
                  <a:gd name="T16" fmla="*/ 13 w 26"/>
                  <a:gd name="T17" fmla="*/ 23 h 23"/>
                  <a:gd name="T18" fmla="*/ 13 w 26"/>
                  <a:gd name="T19" fmla="*/ 8 h 23"/>
                  <a:gd name="T20" fmla="*/ 12 w 26"/>
                  <a:gd name="T21" fmla="*/ 8 h 23"/>
                  <a:gd name="T22" fmla="*/ 9 w 26"/>
                  <a:gd name="T23" fmla="*/ 12 h 23"/>
                  <a:gd name="T24" fmla="*/ 10 w 26"/>
                  <a:gd name="T25" fmla="*/ 14 h 23"/>
                  <a:gd name="T26" fmla="*/ 14 w 26"/>
                  <a:gd name="T27" fmla="*/ 15 h 23"/>
                  <a:gd name="T28" fmla="*/ 16 w 26"/>
                  <a:gd name="T29" fmla="*/ 13 h 23"/>
                  <a:gd name="T30" fmla="*/ 17 w 26"/>
                  <a:gd name="T31" fmla="*/ 11 h 23"/>
                  <a:gd name="T32" fmla="*/ 13 w 26"/>
                  <a:gd name="T33"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3">
                    <a:moveTo>
                      <a:pt x="13" y="23"/>
                    </a:moveTo>
                    <a:cubicBezTo>
                      <a:pt x="10" y="23"/>
                      <a:pt x="8" y="22"/>
                      <a:pt x="6" y="21"/>
                    </a:cubicBezTo>
                    <a:cubicBezTo>
                      <a:pt x="3" y="19"/>
                      <a:pt x="2" y="17"/>
                      <a:pt x="1" y="13"/>
                    </a:cubicBezTo>
                    <a:cubicBezTo>
                      <a:pt x="0" y="7"/>
                      <a:pt x="4" y="1"/>
                      <a:pt x="11" y="0"/>
                    </a:cubicBezTo>
                    <a:cubicBezTo>
                      <a:pt x="12" y="0"/>
                      <a:pt x="12" y="0"/>
                      <a:pt x="13" y="0"/>
                    </a:cubicBezTo>
                    <a:cubicBezTo>
                      <a:pt x="19" y="0"/>
                      <a:pt x="24" y="4"/>
                      <a:pt x="25" y="9"/>
                    </a:cubicBezTo>
                    <a:cubicBezTo>
                      <a:pt x="26" y="12"/>
                      <a:pt x="25" y="16"/>
                      <a:pt x="23" y="18"/>
                    </a:cubicBezTo>
                    <a:cubicBezTo>
                      <a:pt x="21" y="21"/>
                      <a:pt x="18" y="23"/>
                      <a:pt x="15" y="23"/>
                    </a:cubicBezTo>
                    <a:cubicBezTo>
                      <a:pt x="14" y="23"/>
                      <a:pt x="13" y="23"/>
                      <a:pt x="13" y="23"/>
                    </a:cubicBezTo>
                    <a:close/>
                    <a:moveTo>
                      <a:pt x="13" y="8"/>
                    </a:moveTo>
                    <a:cubicBezTo>
                      <a:pt x="12" y="8"/>
                      <a:pt x="12" y="8"/>
                      <a:pt x="12" y="8"/>
                    </a:cubicBezTo>
                    <a:cubicBezTo>
                      <a:pt x="10" y="8"/>
                      <a:pt x="9" y="10"/>
                      <a:pt x="9" y="12"/>
                    </a:cubicBezTo>
                    <a:cubicBezTo>
                      <a:pt x="9" y="13"/>
                      <a:pt x="10" y="14"/>
                      <a:pt x="10" y="14"/>
                    </a:cubicBezTo>
                    <a:cubicBezTo>
                      <a:pt x="11" y="15"/>
                      <a:pt x="12" y="15"/>
                      <a:pt x="14" y="15"/>
                    </a:cubicBezTo>
                    <a:cubicBezTo>
                      <a:pt x="15" y="15"/>
                      <a:pt x="16" y="14"/>
                      <a:pt x="16" y="13"/>
                    </a:cubicBezTo>
                    <a:cubicBezTo>
                      <a:pt x="17" y="13"/>
                      <a:pt x="17" y="12"/>
                      <a:pt x="17" y="11"/>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7" name="Freeform 665"/>
              <p:cNvSpPr>
                <a:spLocks noEditPoints="1"/>
              </p:cNvSpPr>
              <p:nvPr/>
            </p:nvSpPr>
            <p:spPr bwMode="auto">
              <a:xfrm>
                <a:off x="-3659187" y="3033713"/>
                <a:ext cx="53975" cy="49213"/>
              </a:xfrm>
              <a:custGeom>
                <a:avLst/>
                <a:gdLst>
                  <a:gd name="T0" fmla="*/ 13 w 25"/>
                  <a:gd name="T1" fmla="*/ 23 h 23"/>
                  <a:gd name="T2" fmla="*/ 5 w 25"/>
                  <a:gd name="T3" fmla="*/ 21 h 23"/>
                  <a:gd name="T4" fmla="*/ 2 w 25"/>
                  <a:gd name="T5" fmla="*/ 17 h 23"/>
                  <a:gd name="T6" fmla="*/ 1 w 25"/>
                  <a:gd name="T7" fmla="*/ 13 h 23"/>
                  <a:gd name="T8" fmla="*/ 11 w 25"/>
                  <a:gd name="T9" fmla="*/ 0 h 23"/>
                  <a:gd name="T10" fmla="*/ 13 w 25"/>
                  <a:gd name="T11" fmla="*/ 0 h 23"/>
                  <a:gd name="T12" fmla="*/ 25 w 25"/>
                  <a:gd name="T13" fmla="*/ 10 h 23"/>
                  <a:gd name="T14" fmla="*/ 25 w 25"/>
                  <a:gd name="T15" fmla="*/ 15 h 23"/>
                  <a:gd name="T16" fmla="*/ 22 w 25"/>
                  <a:gd name="T17" fmla="*/ 19 h 23"/>
                  <a:gd name="T18" fmla="*/ 14 w 25"/>
                  <a:gd name="T19" fmla="*/ 23 h 23"/>
                  <a:gd name="T20" fmla="*/ 13 w 25"/>
                  <a:gd name="T21" fmla="*/ 23 h 23"/>
                  <a:gd name="T22" fmla="*/ 13 w 25"/>
                  <a:gd name="T23" fmla="*/ 8 h 23"/>
                  <a:gd name="T24" fmla="*/ 13 w 25"/>
                  <a:gd name="T25" fmla="*/ 8 h 23"/>
                  <a:gd name="T26" fmla="*/ 9 w 25"/>
                  <a:gd name="T27" fmla="*/ 12 h 23"/>
                  <a:gd name="T28" fmla="*/ 9 w 25"/>
                  <a:gd name="T29" fmla="*/ 13 h 23"/>
                  <a:gd name="T30" fmla="*/ 10 w 25"/>
                  <a:gd name="T31" fmla="*/ 14 h 23"/>
                  <a:gd name="T32" fmla="*/ 13 w 25"/>
                  <a:gd name="T33" fmla="*/ 15 h 23"/>
                  <a:gd name="T34" fmla="*/ 16 w 25"/>
                  <a:gd name="T35" fmla="*/ 14 h 23"/>
                  <a:gd name="T36" fmla="*/ 17 w 25"/>
                  <a:gd name="T37" fmla="*/ 13 h 23"/>
                  <a:gd name="T38" fmla="*/ 17 w 25"/>
                  <a:gd name="T39" fmla="*/ 11 h 23"/>
                  <a:gd name="T40" fmla="*/ 13 w 25"/>
                  <a:gd name="T41" fmla="*/ 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3">
                    <a:moveTo>
                      <a:pt x="13" y="23"/>
                    </a:moveTo>
                    <a:cubicBezTo>
                      <a:pt x="10" y="23"/>
                      <a:pt x="8" y="22"/>
                      <a:pt x="5" y="21"/>
                    </a:cubicBezTo>
                    <a:cubicBezTo>
                      <a:pt x="4" y="20"/>
                      <a:pt x="3" y="19"/>
                      <a:pt x="2" y="17"/>
                    </a:cubicBezTo>
                    <a:cubicBezTo>
                      <a:pt x="2" y="16"/>
                      <a:pt x="1" y="15"/>
                      <a:pt x="1" y="13"/>
                    </a:cubicBezTo>
                    <a:cubicBezTo>
                      <a:pt x="0" y="7"/>
                      <a:pt x="5" y="1"/>
                      <a:pt x="11" y="0"/>
                    </a:cubicBezTo>
                    <a:cubicBezTo>
                      <a:pt x="12" y="0"/>
                      <a:pt x="13" y="0"/>
                      <a:pt x="13" y="0"/>
                    </a:cubicBezTo>
                    <a:cubicBezTo>
                      <a:pt x="19" y="0"/>
                      <a:pt x="24" y="4"/>
                      <a:pt x="25" y="10"/>
                    </a:cubicBezTo>
                    <a:cubicBezTo>
                      <a:pt x="25" y="12"/>
                      <a:pt x="25" y="13"/>
                      <a:pt x="25" y="15"/>
                    </a:cubicBezTo>
                    <a:cubicBezTo>
                      <a:pt x="24" y="16"/>
                      <a:pt x="23" y="18"/>
                      <a:pt x="22" y="19"/>
                    </a:cubicBezTo>
                    <a:cubicBezTo>
                      <a:pt x="20" y="21"/>
                      <a:pt x="17" y="23"/>
                      <a:pt x="14" y="23"/>
                    </a:cubicBezTo>
                    <a:cubicBezTo>
                      <a:pt x="14" y="23"/>
                      <a:pt x="13" y="23"/>
                      <a:pt x="13" y="23"/>
                    </a:cubicBezTo>
                    <a:close/>
                    <a:moveTo>
                      <a:pt x="13" y="8"/>
                    </a:moveTo>
                    <a:cubicBezTo>
                      <a:pt x="13" y="8"/>
                      <a:pt x="13" y="8"/>
                      <a:pt x="13" y="8"/>
                    </a:cubicBezTo>
                    <a:cubicBezTo>
                      <a:pt x="10" y="8"/>
                      <a:pt x="9" y="10"/>
                      <a:pt x="9" y="12"/>
                    </a:cubicBezTo>
                    <a:cubicBezTo>
                      <a:pt x="9" y="12"/>
                      <a:pt x="9" y="13"/>
                      <a:pt x="9" y="13"/>
                    </a:cubicBezTo>
                    <a:cubicBezTo>
                      <a:pt x="10" y="14"/>
                      <a:pt x="10" y="14"/>
                      <a:pt x="10" y="14"/>
                    </a:cubicBezTo>
                    <a:cubicBezTo>
                      <a:pt x="11" y="15"/>
                      <a:pt x="12" y="15"/>
                      <a:pt x="13" y="15"/>
                    </a:cubicBezTo>
                    <a:cubicBezTo>
                      <a:pt x="15" y="15"/>
                      <a:pt x="16" y="15"/>
                      <a:pt x="16" y="14"/>
                    </a:cubicBezTo>
                    <a:cubicBezTo>
                      <a:pt x="17" y="13"/>
                      <a:pt x="17" y="13"/>
                      <a:pt x="17" y="13"/>
                    </a:cubicBezTo>
                    <a:cubicBezTo>
                      <a:pt x="17" y="12"/>
                      <a:pt x="17" y="12"/>
                      <a:pt x="17" y="11"/>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8" name="Freeform 666"/>
              <p:cNvSpPr>
                <a:spLocks noEditPoints="1"/>
              </p:cNvSpPr>
              <p:nvPr/>
            </p:nvSpPr>
            <p:spPr bwMode="auto">
              <a:xfrm>
                <a:off x="-3654425" y="3065463"/>
                <a:ext cx="53975" cy="50800"/>
              </a:xfrm>
              <a:custGeom>
                <a:avLst/>
                <a:gdLst>
                  <a:gd name="T0" fmla="*/ 12 w 25"/>
                  <a:gd name="T1" fmla="*/ 24 h 24"/>
                  <a:gd name="T2" fmla="*/ 4 w 25"/>
                  <a:gd name="T3" fmla="*/ 21 h 24"/>
                  <a:gd name="T4" fmla="*/ 0 w 25"/>
                  <a:gd name="T5" fmla="*/ 13 h 24"/>
                  <a:gd name="T6" fmla="*/ 11 w 25"/>
                  <a:gd name="T7" fmla="*/ 0 h 24"/>
                  <a:gd name="T8" fmla="*/ 24 w 25"/>
                  <a:gd name="T9" fmla="*/ 11 h 24"/>
                  <a:gd name="T10" fmla="*/ 21 w 25"/>
                  <a:gd name="T11" fmla="*/ 20 h 24"/>
                  <a:gd name="T12" fmla="*/ 13 w 25"/>
                  <a:gd name="T13" fmla="*/ 24 h 24"/>
                  <a:gd name="T14" fmla="*/ 12 w 25"/>
                  <a:gd name="T15" fmla="*/ 24 h 24"/>
                  <a:gd name="T16" fmla="*/ 13 w 25"/>
                  <a:gd name="T17" fmla="*/ 8 h 24"/>
                  <a:gd name="T18" fmla="*/ 12 w 25"/>
                  <a:gd name="T19" fmla="*/ 8 h 24"/>
                  <a:gd name="T20" fmla="*/ 8 w 25"/>
                  <a:gd name="T21" fmla="*/ 12 h 24"/>
                  <a:gd name="T22" fmla="*/ 10 w 25"/>
                  <a:gd name="T23" fmla="*/ 14 h 24"/>
                  <a:gd name="T24" fmla="*/ 12 w 25"/>
                  <a:gd name="T25" fmla="*/ 15 h 24"/>
                  <a:gd name="T26" fmla="*/ 13 w 25"/>
                  <a:gd name="T27" fmla="*/ 15 h 24"/>
                  <a:gd name="T28" fmla="*/ 16 w 25"/>
                  <a:gd name="T29" fmla="*/ 14 h 24"/>
                  <a:gd name="T30" fmla="*/ 16 w 25"/>
                  <a:gd name="T31" fmla="*/ 12 h 24"/>
                  <a:gd name="T32" fmla="*/ 13 w 25"/>
                  <a:gd name="T3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24">
                    <a:moveTo>
                      <a:pt x="12" y="24"/>
                    </a:moveTo>
                    <a:cubicBezTo>
                      <a:pt x="9" y="24"/>
                      <a:pt x="7" y="23"/>
                      <a:pt x="4" y="21"/>
                    </a:cubicBezTo>
                    <a:cubicBezTo>
                      <a:pt x="2" y="19"/>
                      <a:pt x="0" y="16"/>
                      <a:pt x="0" y="13"/>
                    </a:cubicBezTo>
                    <a:cubicBezTo>
                      <a:pt x="0" y="6"/>
                      <a:pt x="5" y="1"/>
                      <a:pt x="11" y="0"/>
                    </a:cubicBezTo>
                    <a:cubicBezTo>
                      <a:pt x="18" y="0"/>
                      <a:pt x="24" y="4"/>
                      <a:pt x="24" y="11"/>
                    </a:cubicBezTo>
                    <a:cubicBezTo>
                      <a:pt x="25" y="14"/>
                      <a:pt x="24" y="17"/>
                      <a:pt x="21" y="20"/>
                    </a:cubicBezTo>
                    <a:cubicBezTo>
                      <a:pt x="19" y="22"/>
                      <a:pt x="16" y="23"/>
                      <a:pt x="13" y="24"/>
                    </a:cubicBezTo>
                    <a:lnTo>
                      <a:pt x="12" y="24"/>
                    </a:lnTo>
                    <a:close/>
                    <a:moveTo>
                      <a:pt x="13" y="8"/>
                    </a:moveTo>
                    <a:cubicBezTo>
                      <a:pt x="12" y="8"/>
                      <a:pt x="12" y="8"/>
                      <a:pt x="12" y="8"/>
                    </a:cubicBezTo>
                    <a:cubicBezTo>
                      <a:pt x="10" y="8"/>
                      <a:pt x="8" y="10"/>
                      <a:pt x="8" y="12"/>
                    </a:cubicBezTo>
                    <a:cubicBezTo>
                      <a:pt x="8" y="13"/>
                      <a:pt x="9" y="14"/>
                      <a:pt x="10" y="14"/>
                    </a:cubicBezTo>
                    <a:cubicBezTo>
                      <a:pt x="10" y="15"/>
                      <a:pt x="11" y="15"/>
                      <a:pt x="12" y="15"/>
                    </a:cubicBezTo>
                    <a:cubicBezTo>
                      <a:pt x="13" y="15"/>
                      <a:pt x="13" y="15"/>
                      <a:pt x="13" y="15"/>
                    </a:cubicBezTo>
                    <a:cubicBezTo>
                      <a:pt x="14" y="15"/>
                      <a:pt x="15" y="15"/>
                      <a:pt x="16" y="14"/>
                    </a:cubicBezTo>
                    <a:cubicBezTo>
                      <a:pt x="16" y="14"/>
                      <a:pt x="16" y="13"/>
                      <a:pt x="16" y="12"/>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9" name="Freeform 667"/>
              <p:cNvSpPr>
                <a:spLocks noEditPoints="1"/>
              </p:cNvSpPr>
              <p:nvPr/>
            </p:nvSpPr>
            <p:spPr bwMode="auto">
              <a:xfrm>
                <a:off x="-3640137" y="2943226"/>
                <a:ext cx="57150" cy="50800"/>
              </a:xfrm>
              <a:custGeom>
                <a:avLst/>
                <a:gdLst>
                  <a:gd name="T0" fmla="*/ 13 w 26"/>
                  <a:gd name="T1" fmla="*/ 24 h 24"/>
                  <a:gd name="T2" fmla="*/ 2 w 26"/>
                  <a:gd name="T3" fmla="*/ 15 h 24"/>
                  <a:gd name="T4" fmla="*/ 11 w 26"/>
                  <a:gd name="T5" fmla="*/ 0 h 24"/>
                  <a:gd name="T6" fmla="*/ 14 w 26"/>
                  <a:gd name="T7" fmla="*/ 0 h 24"/>
                  <a:gd name="T8" fmla="*/ 25 w 26"/>
                  <a:gd name="T9" fmla="*/ 9 h 24"/>
                  <a:gd name="T10" fmla="*/ 24 w 26"/>
                  <a:gd name="T11" fmla="*/ 19 h 24"/>
                  <a:gd name="T12" fmla="*/ 16 w 26"/>
                  <a:gd name="T13" fmla="*/ 24 h 24"/>
                  <a:gd name="T14" fmla="*/ 13 w 26"/>
                  <a:gd name="T15" fmla="*/ 24 h 24"/>
                  <a:gd name="T16" fmla="*/ 14 w 26"/>
                  <a:gd name="T17" fmla="*/ 8 h 24"/>
                  <a:gd name="T18" fmla="*/ 13 w 26"/>
                  <a:gd name="T19" fmla="*/ 8 h 24"/>
                  <a:gd name="T20" fmla="*/ 9 w 26"/>
                  <a:gd name="T21" fmla="*/ 13 h 24"/>
                  <a:gd name="T22" fmla="*/ 14 w 26"/>
                  <a:gd name="T23" fmla="*/ 16 h 24"/>
                  <a:gd name="T24" fmla="*/ 17 w 26"/>
                  <a:gd name="T25" fmla="*/ 14 h 24"/>
                  <a:gd name="T26" fmla="*/ 17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3" y="24"/>
                    </a:moveTo>
                    <a:cubicBezTo>
                      <a:pt x="8" y="24"/>
                      <a:pt x="3" y="20"/>
                      <a:pt x="2" y="15"/>
                    </a:cubicBezTo>
                    <a:cubicBezTo>
                      <a:pt x="0" y="9"/>
                      <a:pt x="4" y="2"/>
                      <a:pt x="11" y="0"/>
                    </a:cubicBezTo>
                    <a:cubicBezTo>
                      <a:pt x="11" y="0"/>
                      <a:pt x="13" y="0"/>
                      <a:pt x="14" y="0"/>
                    </a:cubicBezTo>
                    <a:cubicBezTo>
                      <a:pt x="19" y="0"/>
                      <a:pt x="24" y="4"/>
                      <a:pt x="25" y="9"/>
                    </a:cubicBezTo>
                    <a:cubicBezTo>
                      <a:pt x="26" y="13"/>
                      <a:pt x="25" y="16"/>
                      <a:pt x="24" y="19"/>
                    </a:cubicBezTo>
                    <a:cubicBezTo>
                      <a:pt x="22" y="21"/>
                      <a:pt x="19" y="23"/>
                      <a:pt x="16" y="24"/>
                    </a:cubicBezTo>
                    <a:cubicBezTo>
                      <a:pt x="15" y="24"/>
                      <a:pt x="14" y="24"/>
                      <a:pt x="13" y="24"/>
                    </a:cubicBezTo>
                    <a:close/>
                    <a:moveTo>
                      <a:pt x="14" y="8"/>
                    </a:moveTo>
                    <a:cubicBezTo>
                      <a:pt x="13" y="8"/>
                      <a:pt x="13" y="8"/>
                      <a:pt x="13" y="8"/>
                    </a:cubicBezTo>
                    <a:cubicBezTo>
                      <a:pt x="10" y="9"/>
                      <a:pt x="9" y="11"/>
                      <a:pt x="9" y="13"/>
                    </a:cubicBezTo>
                    <a:cubicBezTo>
                      <a:pt x="10" y="15"/>
                      <a:pt x="12" y="16"/>
                      <a:pt x="14" y="16"/>
                    </a:cubicBezTo>
                    <a:cubicBezTo>
                      <a:pt x="15" y="16"/>
                      <a:pt x="16" y="15"/>
                      <a:pt x="17" y="14"/>
                    </a:cubicBezTo>
                    <a:cubicBezTo>
                      <a:pt x="17" y="13"/>
                      <a:pt x="18" y="12"/>
                      <a:pt x="17" y="11"/>
                    </a:cubicBezTo>
                    <a:cubicBezTo>
                      <a:pt x="17" y="9"/>
                      <a:pt x="15"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0" name="Freeform 668"/>
              <p:cNvSpPr>
                <a:spLocks noEditPoints="1"/>
              </p:cNvSpPr>
              <p:nvPr/>
            </p:nvSpPr>
            <p:spPr bwMode="auto">
              <a:xfrm>
                <a:off x="-3633787" y="2978151"/>
                <a:ext cx="57150" cy="50800"/>
              </a:xfrm>
              <a:custGeom>
                <a:avLst/>
                <a:gdLst>
                  <a:gd name="T0" fmla="*/ 14 w 26"/>
                  <a:gd name="T1" fmla="*/ 24 h 24"/>
                  <a:gd name="T2" fmla="*/ 2 w 26"/>
                  <a:gd name="T3" fmla="*/ 14 h 24"/>
                  <a:gd name="T4" fmla="*/ 11 w 26"/>
                  <a:gd name="T5" fmla="*/ 0 h 24"/>
                  <a:gd name="T6" fmla="*/ 14 w 26"/>
                  <a:gd name="T7" fmla="*/ 0 h 24"/>
                  <a:gd name="T8" fmla="*/ 26 w 26"/>
                  <a:gd name="T9" fmla="*/ 10 h 24"/>
                  <a:gd name="T10" fmla="*/ 23 w 26"/>
                  <a:gd name="T11" fmla="*/ 19 h 24"/>
                  <a:gd name="T12" fmla="*/ 16 w 26"/>
                  <a:gd name="T13" fmla="*/ 24 h 24"/>
                  <a:gd name="T14" fmla="*/ 14 w 26"/>
                  <a:gd name="T15" fmla="*/ 24 h 24"/>
                  <a:gd name="T16" fmla="*/ 14 w 26"/>
                  <a:gd name="T17" fmla="*/ 8 h 24"/>
                  <a:gd name="T18" fmla="*/ 13 w 26"/>
                  <a:gd name="T19" fmla="*/ 8 h 24"/>
                  <a:gd name="T20" fmla="*/ 10 w 26"/>
                  <a:gd name="T21" fmla="*/ 13 h 24"/>
                  <a:gd name="T22" fmla="*/ 14 w 26"/>
                  <a:gd name="T23" fmla="*/ 16 h 24"/>
                  <a:gd name="T24" fmla="*/ 17 w 26"/>
                  <a:gd name="T25" fmla="*/ 14 h 24"/>
                  <a:gd name="T26" fmla="*/ 18 w 26"/>
                  <a:gd name="T27" fmla="*/ 11 h 24"/>
                  <a:gd name="T28" fmla="*/ 14 w 26"/>
                  <a:gd name="T29"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24">
                    <a:moveTo>
                      <a:pt x="14" y="24"/>
                    </a:moveTo>
                    <a:cubicBezTo>
                      <a:pt x="8" y="24"/>
                      <a:pt x="3" y="20"/>
                      <a:pt x="2" y="14"/>
                    </a:cubicBezTo>
                    <a:cubicBezTo>
                      <a:pt x="0" y="8"/>
                      <a:pt x="5" y="1"/>
                      <a:pt x="11" y="0"/>
                    </a:cubicBezTo>
                    <a:cubicBezTo>
                      <a:pt x="12" y="0"/>
                      <a:pt x="13" y="0"/>
                      <a:pt x="14" y="0"/>
                    </a:cubicBezTo>
                    <a:cubicBezTo>
                      <a:pt x="20" y="0"/>
                      <a:pt x="24" y="4"/>
                      <a:pt x="26" y="10"/>
                    </a:cubicBezTo>
                    <a:cubicBezTo>
                      <a:pt x="26" y="13"/>
                      <a:pt x="25" y="16"/>
                      <a:pt x="23" y="19"/>
                    </a:cubicBezTo>
                    <a:cubicBezTo>
                      <a:pt x="22" y="22"/>
                      <a:pt x="19" y="23"/>
                      <a:pt x="16" y="24"/>
                    </a:cubicBezTo>
                    <a:cubicBezTo>
                      <a:pt x="15" y="24"/>
                      <a:pt x="14" y="24"/>
                      <a:pt x="14" y="24"/>
                    </a:cubicBezTo>
                    <a:close/>
                    <a:moveTo>
                      <a:pt x="14" y="8"/>
                    </a:moveTo>
                    <a:cubicBezTo>
                      <a:pt x="13" y="8"/>
                      <a:pt x="13" y="8"/>
                      <a:pt x="13" y="8"/>
                    </a:cubicBezTo>
                    <a:cubicBezTo>
                      <a:pt x="11" y="8"/>
                      <a:pt x="9" y="11"/>
                      <a:pt x="10" y="13"/>
                    </a:cubicBezTo>
                    <a:cubicBezTo>
                      <a:pt x="10" y="15"/>
                      <a:pt x="12" y="16"/>
                      <a:pt x="14" y="16"/>
                    </a:cubicBezTo>
                    <a:cubicBezTo>
                      <a:pt x="15" y="16"/>
                      <a:pt x="16" y="15"/>
                      <a:pt x="17" y="14"/>
                    </a:cubicBezTo>
                    <a:cubicBezTo>
                      <a:pt x="18" y="13"/>
                      <a:pt x="18" y="12"/>
                      <a:pt x="18" y="11"/>
                    </a:cubicBezTo>
                    <a:cubicBezTo>
                      <a:pt x="17" y="9"/>
                      <a:pt x="16" y="8"/>
                      <a:pt x="14"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1" name="Freeform 669"/>
              <p:cNvSpPr>
                <a:spLocks noEditPoints="1"/>
              </p:cNvSpPr>
              <p:nvPr/>
            </p:nvSpPr>
            <p:spPr bwMode="auto">
              <a:xfrm>
                <a:off x="-3624262" y="3009901"/>
                <a:ext cx="53975" cy="53975"/>
              </a:xfrm>
              <a:custGeom>
                <a:avLst/>
                <a:gdLst>
                  <a:gd name="T0" fmla="*/ 12 w 25"/>
                  <a:gd name="T1" fmla="*/ 25 h 25"/>
                  <a:gd name="T2" fmla="*/ 0 w 25"/>
                  <a:gd name="T3" fmla="*/ 14 h 25"/>
                  <a:gd name="T4" fmla="*/ 3 w 25"/>
                  <a:gd name="T5" fmla="*/ 6 h 25"/>
                  <a:gd name="T6" fmla="*/ 10 w 25"/>
                  <a:gd name="T7" fmla="*/ 1 h 25"/>
                  <a:gd name="T8" fmla="*/ 19 w 25"/>
                  <a:gd name="T9" fmla="*/ 3 h 25"/>
                  <a:gd name="T10" fmla="*/ 24 w 25"/>
                  <a:gd name="T11" fmla="*/ 11 h 25"/>
                  <a:gd name="T12" fmla="*/ 22 w 25"/>
                  <a:gd name="T13" fmla="*/ 20 h 25"/>
                  <a:gd name="T14" fmla="*/ 14 w 25"/>
                  <a:gd name="T15" fmla="*/ 25 h 25"/>
                  <a:gd name="T16" fmla="*/ 12 w 25"/>
                  <a:gd name="T17" fmla="*/ 25 h 25"/>
                  <a:gd name="T18" fmla="*/ 12 w 25"/>
                  <a:gd name="T19" fmla="*/ 9 h 25"/>
                  <a:gd name="T20" fmla="*/ 12 w 25"/>
                  <a:gd name="T21" fmla="*/ 9 h 25"/>
                  <a:gd name="T22" fmla="*/ 9 w 25"/>
                  <a:gd name="T23" fmla="*/ 10 h 25"/>
                  <a:gd name="T24" fmla="*/ 8 w 25"/>
                  <a:gd name="T25" fmla="*/ 13 h 25"/>
                  <a:gd name="T26" fmla="*/ 13 w 25"/>
                  <a:gd name="T27" fmla="*/ 17 h 25"/>
                  <a:gd name="T28" fmla="*/ 15 w 25"/>
                  <a:gd name="T29" fmla="*/ 15 h 25"/>
                  <a:gd name="T30" fmla="*/ 16 w 25"/>
                  <a:gd name="T31" fmla="*/ 12 h 25"/>
                  <a:gd name="T32" fmla="*/ 15 w 25"/>
                  <a:gd name="T33" fmla="*/ 10 h 25"/>
                  <a:gd name="T34" fmla="*/ 12 w 25"/>
                  <a:gd name="T35"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5" h="25">
                    <a:moveTo>
                      <a:pt x="12" y="25"/>
                    </a:moveTo>
                    <a:cubicBezTo>
                      <a:pt x="6" y="25"/>
                      <a:pt x="1" y="20"/>
                      <a:pt x="0" y="14"/>
                    </a:cubicBezTo>
                    <a:cubicBezTo>
                      <a:pt x="0" y="11"/>
                      <a:pt x="1" y="8"/>
                      <a:pt x="3" y="6"/>
                    </a:cubicBezTo>
                    <a:cubicBezTo>
                      <a:pt x="4" y="3"/>
                      <a:pt x="7" y="1"/>
                      <a:pt x="10" y="1"/>
                    </a:cubicBezTo>
                    <a:cubicBezTo>
                      <a:pt x="14" y="0"/>
                      <a:pt x="17" y="1"/>
                      <a:pt x="19" y="3"/>
                    </a:cubicBezTo>
                    <a:cubicBezTo>
                      <a:pt x="22" y="5"/>
                      <a:pt x="24" y="8"/>
                      <a:pt x="24" y="11"/>
                    </a:cubicBezTo>
                    <a:cubicBezTo>
                      <a:pt x="25" y="15"/>
                      <a:pt x="24" y="18"/>
                      <a:pt x="22" y="20"/>
                    </a:cubicBezTo>
                    <a:cubicBezTo>
                      <a:pt x="20" y="23"/>
                      <a:pt x="17" y="24"/>
                      <a:pt x="14" y="25"/>
                    </a:cubicBezTo>
                    <a:cubicBezTo>
                      <a:pt x="13" y="25"/>
                      <a:pt x="13" y="25"/>
                      <a:pt x="12" y="25"/>
                    </a:cubicBezTo>
                    <a:close/>
                    <a:moveTo>
                      <a:pt x="12" y="9"/>
                    </a:moveTo>
                    <a:cubicBezTo>
                      <a:pt x="12" y="9"/>
                      <a:pt x="12" y="9"/>
                      <a:pt x="12" y="9"/>
                    </a:cubicBezTo>
                    <a:cubicBezTo>
                      <a:pt x="10" y="9"/>
                      <a:pt x="9" y="10"/>
                      <a:pt x="9" y="10"/>
                    </a:cubicBezTo>
                    <a:cubicBezTo>
                      <a:pt x="8" y="11"/>
                      <a:pt x="8" y="12"/>
                      <a:pt x="8" y="13"/>
                    </a:cubicBezTo>
                    <a:cubicBezTo>
                      <a:pt x="8" y="15"/>
                      <a:pt x="10" y="17"/>
                      <a:pt x="13" y="17"/>
                    </a:cubicBezTo>
                    <a:cubicBezTo>
                      <a:pt x="14" y="17"/>
                      <a:pt x="15" y="16"/>
                      <a:pt x="15" y="15"/>
                    </a:cubicBezTo>
                    <a:cubicBezTo>
                      <a:pt x="16" y="14"/>
                      <a:pt x="16" y="13"/>
                      <a:pt x="16" y="12"/>
                    </a:cubicBezTo>
                    <a:cubicBezTo>
                      <a:pt x="16" y="11"/>
                      <a:pt x="15" y="10"/>
                      <a:pt x="15" y="10"/>
                    </a:cubicBezTo>
                    <a:cubicBezTo>
                      <a:pt x="14" y="9"/>
                      <a:pt x="13" y="9"/>
                      <a:pt x="12"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2" name="Freeform 670"/>
              <p:cNvSpPr>
                <a:spLocks noEditPoints="1"/>
              </p:cNvSpPr>
              <p:nvPr/>
            </p:nvSpPr>
            <p:spPr bwMode="auto">
              <a:xfrm>
                <a:off x="-3622675" y="3044826"/>
                <a:ext cx="53975" cy="52388"/>
              </a:xfrm>
              <a:custGeom>
                <a:avLst/>
                <a:gdLst>
                  <a:gd name="T0" fmla="*/ 13 w 25"/>
                  <a:gd name="T1" fmla="*/ 25 h 25"/>
                  <a:gd name="T2" fmla="*/ 1 w 25"/>
                  <a:gd name="T3" fmla="*/ 14 h 25"/>
                  <a:gd name="T4" fmla="*/ 12 w 25"/>
                  <a:gd name="T5" fmla="*/ 1 h 25"/>
                  <a:gd name="T6" fmla="*/ 25 w 25"/>
                  <a:gd name="T7" fmla="*/ 12 h 25"/>
                  <a:gd name="T8" fmla="*/ 22 w 25"/>
                  <a:gd name="T9" fmla="*/ 21 h 25"/>
                  <a:gd name="T10" fmla="*/ 14 w 25"/>
                  <a:gd name="T11" fmla="*/ 25 h 25"/>
                  <a:gd name="T12" fmla="*/ 13 w 25"/>
                  <a:gd name="T13" fmla="*/ 25 h 25"/>
                  <a:gd name="T14" fmla="*/ 13 w 25"/>
                  <a:gd name="T15" fmla="*/ 9 h 25"/>
                  <a:gd name="T16" fmla="*/ 13 w 25"/>
                  <a:gd name="T17" fmla="*/ 9 h 25"/>
                  <a:gd name="T18" fmla="*/ 9 w 25"/>
                  <a:gd name="T19" fmla="*/ 13 h 25"/>
                  <a:gd name="T20" fmla="*/ 13 w 25"/>
                  <a:gd name="T21" fmla="*/ 17 h 25"/>
                  <a:gd name="T22" fmla="*/ 16 w 25"/>
                  <a:gd name="T23" fmla="*/ 15 h 25"/>
                  <a:gd name="T24" fmla="*/ 17 w 25"/>
                  <a:gd name="T25" fmla="*/ 12 h 25"/>
                  <a:gd name="T26" fmla="*/ 13 w 25"/>
                  <a:gd name="T27" fmla="*/ 9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 h="25">
                    <a:moveTo>
                      <a:pt x="13" y="25"/>
                    </a:moveTo>
                    <a:cubicBezTo>
                      <a:pt x="7" y="25"/>
                      <a:pt x="1" y="20"/>
                      <a:pt x="1" y="14"/>
                    </a:cubicBezTo>
                    <a:cubicBezTo>
                      <a:pt x="0" y="7"/>
                      <a:pt x="5" y="2"/>
                      <a:pt x="12" y="1"/>
                    </a:cubicBezTo>
                    <a:cubicBezTo>
                      <a:pt x="19" y="0"/>
                      <a:pt x="25" y="5"/>
                      <a:pt x="25" y="12"/>
                    </a:cubicBezTo>
                    <a:cubicBezTo>
                      <a:pt x="25" y="15"/>
                      <a:pt x="24" y="18"/>
                      <a:pt x="22" y="21"/>
                    </a:cubicBezTo>
                    <a:cubicBezTo>
                      <a:pt x="20" y="23"/>
                      <a:pt x="17" y="25"/>
                      <a:pt x="14" y="25"/>
                    </a:cubicBezTo>
                    <a:lnTo>
                      <a:pt x="13" y="25"/>
                    </a:lnTo>
                    <a:close/>
                    <a:moveTo>
                      <a:pt x="13" y="9"/>
                    </a:moveTo>
                    <a:cubicBezTo>
                      <a:pt x="13" y="9"/>
                      <a:pt x="13" y="9"/>
                      <a:pt x="13" y="9"/>
                    </a:cubicBezTo>
                    <a:cubicBezTo>
                      <a:pt x="10" y="9"/>
                      <a:pt x="9" y="11"/>
                      <a:pt x="9" y="13"/>
                    </a:cubicBezTo>
                    <a:cubicBezTo>
                      <a:pt x="9" y="15"/>
                      <a:pt x="11" y="17"/>
                      <a:pt x="13" y="17"/>
                    </a:cubicBezTo>
                    <a:cubicBezTo>
                      <a:pt x="14" y="17"/>
                      <a:pt x="15" y="16"/>
                      <a:pt x="16" y="15"/>
                    </a:cubicBezTo>
                    <a:cubicBezTo>
                      <a:pt x="17" y="15"/>
                      <a:pt x="17" y="14"/>
                      <a:pt x="17" y="12"/>
                    </a:cubicBezTo>
                    <a:cubicBezTo>
                      <a:pt x="17" y="10"/>
                      <a:pt x="15" y="9"/>
                      <a:pt x="13"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3" name="Freeform 671"/>
              <p:cNvSpPr>
                <a:spLocks noEditPoints="1"/>
              </p:cNvSpPr>
              <p:nvPr/>
            </p:nvSpPr>
            <p:spPr bwMode="auto">
              <a:xfrm>
                <a:off x="-3600450" y="2951163"/>
                <a:ext cx="55563" cy="53975"/>
              </a:xfrm>
              <a:custGeom>
                <a:avLst/>
                <a:gdLst>
                  <a:gd name="T0" fmla="*/ 13 w 26"/>
                  <a:gd name="T1" fmla="*/ 25 h 25"/>
                  <a:gd name="T2" fmla="*/ 1 w 26"/>
                  <a:gd name="T3" fmla="*/ 15 h 25"/>
                  <a:gd name="T4" fmla="*/ 10 w 26"/>
                  <a:gd name="T5" fmla="*/ 1 h 25"/>
                  <a:gd name="T6" fmla="*/ 13 w 26"/>
                  <a:gd name="T7" fmla="*/ 0 h 25"/>
                  <a:gd name="T8" fmla="*/ 25 w 26"/>
                  <a:gd name="T9" fmla="*/ 10 h 25"/>
                  <a:gd name="T10" fmla="*/ 25 w 26"/>
                  <a:gd name="T11" fmla="*/ 10 h 25"/>
                  <a:gd name="T12" fmla="*/ 23 w 26"/>
                  <a:gd name="T13" fmla="*/ 20 h 25"/>
                  <a:gd name="T14" fmla="*/ 15 w 26"/>
                  <a:gd name="T15" fmla="*/ 25 h 25"/>
                  <a:gd name="T16" fmla="*/ 13 w 26"/>
                  <a:gd name="T17" fmla="*/ 25 h 25"/>
                  <a:gd name="T18" fmla="*/ 13 w 26"/>
                  <a:gd name="T19" fmla="*/ 8 h 25"/>
                  <a:gd name="T20" fmla="*/ 12 w 26"/>
                  <a:gd name="T21" fmla="*/ 8 h 25"/>
                  <a:gd name="T22" fmla="*/ 9 w 26"/>
                  <a:gd name="T23" fmla="*/ 13 h 25"/>
                  <a:gd name="T24" fmla="*/ 9 w 26"/>
                  <a:gd name="T25" fmla="*/ 14 h 25"/>
                  <a:gd name="T26" fmla="*/ 14 w 26"/>
                  <a:gd name="T27" fmla="*/ 17 h 25"/>
                  <a:gd name="T28" fmla="*/ 16 w 26"/>
                  <a:gd name="T29" fmla="*/ 15 h 25"/>
                  <a:gd name="T30" fmla="*/ 17 w 26"/>
                  <a:gd name="T31" fmla="*/ 12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7" y="25"/>
                      <a:pt x="2" y="21"/>
                      <a:pt x="1" y="15"/>
                    </a:cubicBezTo>
                    <a:cubicBezTo>
                      <a:pt x="0" y="9"/>
                      <a:pt x="4" y="2"/>
                      <a:pt x="10" y="1"/>
                    </a:cubicBezTo>
                    <a:cubicBezTo>
                      <a:pt x="11" y="0"/>
                      <a:pt x="12" y="0"/>
                      <a:pt x="13" y="0"/>
                    </a:cubicBezTo>
                    <a:cubicBezTo>
                      <a:pt x="19" y="0"/>
                      <a:pt x="24" y="4"/>
                      <a:pt x="25" y="10"/>
                    </a:cubicBezTo>
                    <a:cubicBezTo>
                      <a:pt x="25" y="10"/>
                      <a:pt x="25" y="10"/>
                      <a:pt x="25" y="10"/>
                    </a:cubicBezTo>
                    <a:cubicBezTo>
                      <a:pt x="26" y="14"/>
                      <a:pt x="25" y="17"/>
                      <a:pt x="23" y="20"/>
                    </a:cubicBezTo>
                    <a:cubicBezTo>
                      <a:pt x="21" y="23"/>
                      <a:pt x="18" y="24"/>
                      <a:pt x="15" y="25"/>
                    </a:cubicBezTo>
                    <a:cubicBezTo>
                      <a:pt x="15" y="25"/>
                      <a:pt x="14" y="25"/>
                      <a:pt x="13" y="25"/>
                    </a:cubicBezTo>
                    <a:close/>
                    <a:moveTo>
                      <a:pt x="13" y="8"/>
                    </a:moveTo>
                    <a:cubicBezTo>
                      <a:pt x="12" y="8"/>
                      <a:pt x="12" y="8"/>
                      <a:pt x="12" y="8"/>
                    </a:cubicBezTo>
                    <a:cubicBezTo>
                      <a:pt x="10" y="9"/>
                      <a:pt x="9" y="11"/>
                      <a:pt x="9" y="13"/>
                    </a:cubicBezTo>
                    <a:cubicBezTo>
                      <a:pt x="9" y="14"/>
                      <a:pt x="9" y="14"/>
                      <a:pt x="9" y="14"/>
                    </a:cubicBezTo>
                    <a:cubicBezTo>
                      <a:pt x="9" y="16"/>
                      <a:pt x="12" y="17"/>
                      <a:pt x="14" y="17"/>
                    </a:cubicBezTo>
                    <a:cubicBezTo>
                      <a:pt x="15" y="17"/>
                      <a:pt x="16" y="16"/>
                      <a:pt x="16" y="15"/>
                    </a:cubicBezTo>
                    <a:cubicBezTo>
                      <a:pt x="17" y="14"/>
                      <a:pt x="17" y="13"/>
                      <a:pt x="17" y="12"/>
                    </a:cubicBezTo>
                    <a:cubicBezTo>
                      <a:pt x="16"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4" name="Freeform 672"/>
              <p:cNvSpPr>
                <a:spLocks noEditPoints="1"/>
              </p:cNvSpPr>
              <p:nvPr/>
            </p:nvSpPr>
            <p:spPr bwMode="auto">
              <a:xfrm>
                <a:off x="-3560762" y="2963863"/>
                <a:ext cx="82550" cy="84138"/>
              </a:xfrm>
              <a:custGeom>
                <a:avLst/>
                <a:gdLst>
                  <a:gd name="T0" fmla="*/ 20 w 38"/>
                  <a:gd name="T1" fmla="*/ 39 h 39"/>
                  <a:gd name="T2" fmla="*/ 9 w 38"/>
                  <a:gd name="T3" fmla="*/ 35 h 39"/>
                  <a:gd name="T4" fmla="*/ 4 w 38"/>
                  <a:gd name="T5" fmla="*/ 30 h 39"/>
                  <a:gd name="T6" fmla="*/ 2 w 38"/>
                  <a:gd name="T7" fmla="*/ 23 h 39"/>
                  <a:gd name="T8" fmla="*/ 16 w 38"/>
                  <a:gd name="T9" fmla="*/ 0 h 39"/>
                  <a:gd name="T10" fmla="*/ 19 w 38"/>
                  <a:gd name="T11" fmla="*/ 0 h 39"/>
                  <a:gd name="T12" fmla="*/ 38 w 38"/>
                  <a:gd name="T13" fmla="*/ 17 h 39"/>
                  <a:gd name="T14" fmla="*/ 38 w 38"/>
                  <a:gd name="T15" fmla="*/ 25 h 39"/>
                  <a:gd name="T16" fmla="*/ 35 w 38"/>
                  <a:gd name="T17" fmla="*/ 32 h 39"/>
                  <a:gd name="T18" fmla="*/ 22 w 38"/>
                  <a:gd name="T19" fmla="*/ 39 h 39"/>
                  <a:gd name="T20" fmla="*/ 20 w 38"/>
                  <a:gd name="T21" fmla="*/ 39 h 39"/>
                  <a:gd name="T22" fmla="*/ 19 w 38"/>
                  <a:gd name="T23" fmla="*/ 8 h 39"/>
                  <a:gd name="T24" fmla="*/ 18 w 38"/>
                  <a:gd name="T25" fmla="*/ 8 h 39"/>
                  <a:gd name="T26" fmla="*/ 10 w 38"/>
                  <a:gd name="T27" fmla="*/ 21 h 39"/>
                  <a:gd name="T28" fmla="*/ 11 w 38"/>
                  <a:gd name="T29" fmla="*/ 26 h 39"/>
                  <a:gd name="T30" fmla="*/ 14 w 38"/>
                  <a:gd name="T31" fmla="*/ 29 h 39"/>
                  <a:gd name="T32" fmla="*/ 21 w 38"/>
                  <a:gd name="T33" fmla="*/ 31 h 39"/>
                  <a:gd name="T34" fmla="*/ 28 w 38"/>
                  <a:gd name="T35" fmla="*/ 27 h 39"/>
                  <a:gd name="T36" fmla="*/ 30 w 38"/>
                  <a:gd name="T37" fmla="*/ 23 h 39"/>
                  <a:gd name="T38" fmla="*/ 30 w 38"/>
                  <a:gd name="T39" fmla="*/ 18 h 39"/>
                  <a:gd name="T40" fmla="*/ 19 w 38"/>
                  <a:gd name="T41" fmla="*/ 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 h="39">
                    <a:moveTo>
                      <a:pt x="20" y="39"/>
                    </a:moveTo>
                    <a:cubicBezTo>
                      <a:pt x="16" y="39"/>
                      <a:pt x="12" y="38"/>
                      <a:pt x="9" y="35"/>
                    </a:cubicBezTo>
                    <a:cubicBezTo>
                      <a:pt x="7" y="34"/>
                      <a:pt x="5" y="32"/>
                      <a:pt x="4" y="30"/>
                    </a:cubicBezTo>
                    <a:cubicBezTo>
                      <a:pt x="3" y="28"/>
                      <a:pt x="2" y="25"/>
                      <a:pt x="2" y="23"/>
                    </a:cubicBezTo>
                    <a:cubicBezTo>
                      <a:pt x="0" y="12"/>
                      <a:pt x="6" y="2"/>
                      <a:pt x="16" y="0"/>
                    </a:cubicBezTo>
                    <a:cubicBezTo>
                      <a:pt x="17" y="0"/>
                      <a:pt x="18" y="0"/>
                      <a:pt x="19" y="0"/>
                    </a:cubicBezTo>
                    <a:cubicBezTo>
                      <a:pt x="28" y="0"/>
                      <a:pt x="36" y="7"/>
                      <a:pt x="38" y="17"/>
                    </a:cubicBezTo>
                    <a:cubicBezTo>
                      <a:pt x="38" y="19"/>
                      <a:pt x="38" y="22"/>
                      <a:pt x="38" y="25"/>
                    </a:cubicBezTo>
                    <a:cubicBezTo>
                      <a:pt x="37" y="27"/>
                      <a:pt x="36" y="30"/>
                      <a:pt x="35" y="32"/>
                    </a:cubicBezTo>
                    <a:cubicBezTo>
                      <a:pt x="32" y="36"/>
                      <a:pt x="27" y="39"/>
                      <a:pt x="22" y="39"/>
                    </a:cubicBezTo>
                    <a:cubicBezTo>
                      <a:pt x="22" y="39"/>
                      <a:pt x="21" y="39"/>
                      <a:pt x="20" y="39"/>
                    </a:cubicBezTo>
                    <a:close/>
                    <a:moveTo>
                      <a:pt x="19" y="8"/>
                    </a:moveTo>
                    <a:cubicBezTo>
                      <a:pt x="19" y="8"/>
                      <a:pt x="18" y="8"/>
                      <a:pt x="18" y="8"/>
                    </a:cubicBezTo>
                    <a:cubicBezTo>
                      <a:pt x="12" y="9"/>
                      <a:pt x="8" y="15"/>
                      <a:pt x="10" y="21"/>
                    </a:cubicBezTo>
                    <a:cubicBezTo>
                      <a:pt x="10" y="23"/>
                      <a:pt x="10" y="24"/>
                      <a:pt x="11" y="26"/>
                    </a:cubicBezTo>
                    <a:cubicBezTo>
                      <a:pt x="12" y="27"/>
                      <a:pt x="13" y="28"/>
                      <a:pt x="14" y="29"/>
                    </a:cubicBezTo>
                    <a:cubicBezTo>
                      <a:pt x="16" y="31"/>
                      <a:pt x="19" y="32"/>
                      <a:pt x="21" y="31"/>
                    </a:cubicBezTo>
                    <a:cubicBezTo>
                      <a:pt x="24" y="31"/>
                      <a:pt x="26" y="30"/>
                      <a:pt x="28" y="27"/>
                    </a:cubicBezTo>
                    <a:cubicBezTo>
                      <a:pt x="29" y="26"/>
                      <a:pt x="29" y="25"/>
                      <a:pt x="30" y="23"/>
                    </a:cubicBezTo>
                    <a:cubicBezTo>
                      <a:pt x="30" y="21"/>
                      <a:pt x="30" y="20"/>
                      <a:pt x="30" y="18"/>
                    </a:cubicBezTo>
                    <a:cubicBezTo>
                      <a:pt x="29" y="12"/>
                      <a:pt x="24" y="8"/>
                      <a:pt x="19"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5" name="Freeform 673"/>
              <p:cNvSpPr>
                <a:spLocks noEditPoints="1"/>
              </p:cNvSpPr>
              <p:nvPr/>
            </p:nvSpPr>
            <p:spPr bwMode="auto">
              <a:xfrm>
                <a:off x="-3594100" y="2987676"/>
                <a:ext cx="55563" cy="53975"/>
              </a:xfrm>
              <a:custGeom>
                <a:avLst/>
                <a:gdLst>
                  <a:gd name="T0" fmla="*/ 13 w 26"/>
                  <a:gd name="T1" fmla="*/ 25 h 25"/>
                  <a:gd name="T2" fmla="*/ 6 w 26"/>
                  <a:gd name="T3" fmla="*/ 22 h 25"/>
                  <a:gd name="T4" fmla="*/ 1 w 26"/>
                  <a:gd name="T5" fmla="*/ 14 h 25"/>
                  <a:gd name="T6" fmla="*/ 11 w 26"/>
                  <a:gd name="T7" fmla="*/ 0 h 25"/>
                  <a:gd name="T8" fmla="*/ 13 w 26"/>
                  <a:gd name="T9" fmla="*/ 0 h 25"/>
                  <a:gd name="T10" fmla="*/ 25 w 26"/>
                  <a:gd name="T11" fmla="*/ 10 h 25"/>
                  <a:gd name="T12" fmla="*/ 23 w 26"/>
                  <a:gd name="T13" fmla="*/ 20 h 25"/>
                  <a:gd name="T14" fmla="*/ 15 w 26"/>
                  <a:gd name="T15" fmla="*/ 25 h 25"/>
                  <a:gd name="T16" fmla="*/ 13 w 26"/>
                  <a:gd name="T17" fmla="*/ 25 h 25"/>
                  <a:gd name="T18" fmla="*/ 13 w 26"/>
                  <a:gd name="T19" fmla="*/ 8 h 25"/>
                  <a:gd name="T20" fmla="*/ 12 w 26"/>
                  <a:gd name="T21" fmla="*/ 8 h 25"/>
                  <a:gd name="T22" fmla="*/ 9 w 26"/>
                  <a:gd name="T23" fmla="*/ 13 h 25"/>
                  <a:gd name="T24" fmla="*/ 11 w 26"/>
                  <a:gd name="T25" fmla="*/ 16 h 25"/>
                  <a:gd name="T26" fmla="*/ 14 w 26"/>
                  <a:gd name="T27" fmla="*/ 17 h 25"/>
                  <a:gd name="T28" fmla="*/ 16 w 26"/>
                  <a:gd name="T29" fmla="*/ 15 h 25"/>
                  <a:gd name="T30" fmla="*/ 17 w 26"/>
                  <a:gd name="T31" fmla="*/ 12 h 25"/>
                  <a:gd name="T32" fmla="*/ 13 w 26"/>
                  <a:gd name="T33"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6" h="25">
                    <a:moveTo>
                      <a:pt x="13" y="25"/>
                    </a:moveTo>
                    <a:cubicBezTo>
                      <a:pt x="10" y="25"/>
                      <a:pt x="8" y="24"/>
                      <a:pt x="6" y="22"/>
                    </a:cubicBezTo>
                    <a:cubicBezTo>
                      <a:pt x="3" y="20"/>
                      <a:pt x="2" y="18"/>
                      <a:pt x="1" y="14"/>
                    </a:cubicBezTo>
                    <a:cubicBezTo>
                      <a:pt x="0" y="8"/>
                      <a:pt x="4" y="1"/>
                      <a:pt x="11" y="0"/>
                    </a:cubicBezTo>
                    <a:cubicBezTo>
                      <a:pt x="11" y="0"/>
                      <a:pt x="12" y="0"/>
                      <a:pt x="13" y="0"/>
                    </a:cubicBezTo>
                    <a:cubicBezTo>
                      <a:pt x="19" y="0"/>
                      <a:pt x="24" y="4"/>
                      <a:pt x="25" y="10"/>
                    </a:cubicBezTo>
                    <a:cubicBezTo>
                      <a:pt x="26" y="13"/>
                      <a:pt x="25" y="17"/>
                      <a:pt x="23" y="20"/>
                    </a:cubicBezTo>
                    <a:cubicBezTo>
                      <a:pt x="21" y="22"/>
                      <a:pt x="18" y="24"/>
                      <a:pt x="15" y="25"/>
                    </a:cubicBezTo>
                    <a:cubicBezTo>
                      <a:pt x="14" y="25"/>
                      <a:pt x="14" y="25"/>
                      <a:pt x="13" y="25"/>
                    </a:cubicBezTo>
                    <a:close/>
                    <a:moveTo>
                      <a:pt x="13" y="8"/>
                    </a:moveTo>
                    <a:cubicBezTo>
                      <a:pt x="12" y="8"/>
                      <a:pt x="12" y="8"/>
                      <a:pt x="12" y="8"/>
                    </a:cubicBezTo>
                    <a:cubicBezTo>
                      <a:pt x="10" y="8"/>
                      <a:pt x="9" y="11"/>
                      <a:pt x="9" y="13"/>
                    </a:cubicBezTo>
                    <a:cubicBezTo>
                      <a:pt x="9" y="14"/>
                      <a:pt x="10" y="15"/>
                      <a:pt x="11" y="16"/>
                    </a:cubicBezTo>
                    <a:cubicBezTo>
                      <a:pt x="11" y="16"/>
                      <a:pt x="12" y="17"/>
                      <a:pt x="14" y="17"/>
                    </a:cubicBezTo>
                    <a:cubicBezTo>
                      <a:pt x="15" y="16"/>
                      <a:pt x="16" y="16"/>
                      <a:pt x="16" y="15"/>
                    </a:cubicBezTo>
                    <a:cubicBezTo>
                      <a:pt x="17" y="15"/>
                      <a:pt x="17" y="13"/>
                      <a:pt x="17" y="12"/>
                    </a:cubicBezTo>
                    <a:cubicBezTo>
                      <a:pt x="17" y="10"/>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6" name="Freeform 674"/>
              <p:cNvSpPr>
                <a:spLocks noEditPoints="1"/>
              </p:cNvSpPr>
              <p:nvPr/>
            </p:nvSpPr>
            <p:spPr bwMode="auto">
              <a:xfrm>
                <a:off x="-3590925" y="3024188"/>
                <a:ext cx="57150" cy="52388"/>
              </a:xfrm>
              <a:custGeom>
                <a:avLst/>
                <a:gdLst>
                  <a:gd name="T0" fmla="*/ 13 w 26"/>
                  <a:gd name="T1" fmla="*/ 24 h 24"/>
                  <a:gd name="T2" fmla="*/ 6 w 26"/>
                  <a:gd name="T3" fmla="*/ 21 h 24"/>
                  <a:gd name="T4" fmla="*/ 3 w 26"/>
                  <a:gd name="T5" fmla="*/ 18 h 24"/>
                  <a:gd name="T6" fmla="*/ 1 w 26"/>
                  <a:gd name="T7" fmla="*/ 13 h 24"/>
                  <a:gd name="T8" fmla="*/ 12 w 26"/>
                  <a:gd name="T9" fmla="*/ 0 h 24"/>
                  <a:gd name="T10" fmla="*/ 13 w 26"/>
                  <a:gd name="T11" fmla="*/ 0 h 24"/>
                  <a:gd name="T12" fmla="*/ 25 w 26"/>
                  <a:gd name="T13" fmla="*/ 11 h 24"/>
                  <a:gd name="T14" fmla="*/ 25 w 26"/>
                  <a:gd name="T15" fmla="*/ 15 h 24"/>
                  <a:gd name="T16" fmla="*/ 23 w 26"/>
                  <a:gd name="T17" fmla="*/ 20 h 24"/>
                  <a:gd name="T18" fmla="*/ 14 w 26"/>
                  <a:gd name="T19" fmla="*/ 24 h 24"/>
                  <a:gd name="T20" fmla="*/ 13 w 26"/>
                  <a:gd name="T21" fmla="*/ 24 h 24"/>
                  <a:gd name="T22" fmla="*/ 13 w 26"/>
                  <a:gd name="T23" fmla="*/ 8 h 24"/>
                  <a:gd name="T24" fmla="*/ 13 w 26"/>
                  <a:gd name="T25" fmla="*/ 8 h 24"/>
                  <a:gd name="T26" fmla="*/ 9 w 26"/>
                  <a:gd name="T27" fmla="*/ 12 h 24"/>
                  <a:gd name="T28" fmla="*/ 10 w 26"/>
                  <a:gd name="T29" fmla="*/ 14 h 24"/>
                  <a:gd name="T30" fmla="*/ 11 w 26"/>
                  <a:gd name="T31" fmla="*/ 15 h 24"/>
                  <a:gd name="T32" fmla="*/ 14 w 26"/>
                  <a:gd name="T33" fmla="*/ 16 h 24"/>
                  <a:gd name="T34" fmla="*/ 16 w 26"/>
                  <a:gd name="T35" fmla="*/ 15 h 24"/>
                  <a:gd name="T36" fmla="*/ 17 w 26"/>
                  <a:gd name="T37" fmla="*/ 13 h 24"/>
                  <a:gd name="T38" fmla="*/ 17 w 26"/>
                  <a:gd name="T39" fmla="*/ 12 h 24"/>
                  <a:gd name="T40" fmla="*/ 13 w 26"/>
                  <a:gd name="T41"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24">
                    <a:moveTo>
                      <a:pt x="13" y="24"/>
                    </a:moveTo>
                    <a:cubicBezTo>
                      <a:pt x="10" y="24"/>
                      <a:pt x="8" y="23"/>
                      <a:pt x="6" y="21"/>
                    </a:cubicBezTo>
                    <a:cubicBezTo>
                      <a:pt x="4" y="21"/>
                      <a:pt x="3" y="19"/>
                      <a:pt x="3" y="18"/>
                    </a:cubicBezTo>
                    <a:cubicBezTo>
                      <a:pt x="2" y="17"/>
                      <a:pt x="1" y="15"/>
                      <a:pt x="1" y="13"/>
                    </a:cubicBezTo>
                    <a:cubicBezTo>
                      <a:pt x="0" y="7"/>
                      <a:pt x="5" y="1"/>
                      <a:pt x="12" y="0"/>
                    </a:cubicBezTo>
                    <a:cubicBezTo>
                      <a:pt x="12" y="0"/>
                      <a:pt x="13" y="0"/>
                      <a:pt x="13" y="0"/>
                    </a:cubicBezTo>
                    <a:cubicBezTo>
                      <a:pt x="19" y="0"/>
                      <a:pt x="24" y="4"/>
                      <a:pt x="25" y="11"/>
                    </a:cubicBezTo>
                    <a:cubicBezTo>
                      <a:pt x="26" y="12"/>
                      <a:pt x="25" y="14"/>
                      <a:pt x="25" y="15"/>
                    </a:cubicBezTo>
                    <a:cubicBezTo>
                      <a:pt x="25" y="17"/>
                      <a:pt x="24" y="19"/>
                      <a:pt x="23" y="20"/>
                    </a:cubicBezTo>
                    <a:cubicBezTo>
                      <a:pt x="21" y="22"/>
                      <a:pt x="18" y="24"/>
                      <a:pt x="14" y="24"/>
                    </a:cubicBezTo>
                    <a:lnTo>
                      <a:pt x="13" y="24"/>
                    </a:lnTo>
                    <a:close/>
                    <a:moveTo>
                      <a:pt x="13" y="8"/>
                    </a:moveTo>
                    <a:cubicBezTo>
                      <a:pt x="13" y="8"/>
                      <a:pt x="13" y="8"/>
                      <a:pt x="13" y="8"/>
                    </a:cubicBezTo>
                    <a:cubicBezTo>
                      <a:pt x="10" y="8"/>
                      <a:pt x="9" y="10"/>
                      <a:pt x="9" y="12"/>
                    </a:cubicBezTo>
                    <a:cubicBezTo>
                      <a:pt x="9" y="13"/>
                      <a:pt x="9" y="13"/>
                      <a:pt x="10" y="14"/>
                    </a:cubicBezTo>
                    <a:cubicBezTo>
                      <a:pt x="10" y="15"/>
                      <a:pt x="10" y="15"/>
                      <a:pt x="11" y="15"/>
                    </a:cubicBezTo>
                    <a:cubicBezTo>
                      <a:pt x="12" y="16"/>
                      <a:pt x="13" y="16"/>
                      <a:pt x="14" y="16"/>
                    </a:cubicBezTo>
                    <a:cubicBezTo>
                      <a:pt x="15" y="16"/>
                      <a:pt x="16" y="16"/>
                      <a:pt x="16" y="15"/>
                    </a:cubicBezTo>
                    <a:cubicBezTo>
                      <a:pt x="17" y="14"/>
                      <a:pt x="17" y="14"/>
                      <a:pt x="17" y="13"/>
                    </a:cubicBezTo>
                    <a:cubicBezTo>
                      <a:pt x="17" y="13"/>
                      <a:pt x="17" y="12"/>
                      <a:pt x="17" y="12"/>
                    </a:cubicBezTo>
                    <a:cubicBezTo>
                      <a:pt x="17" y="9"/>
                      <a:pt x="15" y="8"/>
                      <a:pt x="1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7" name="Freeform 675"/>
              <p:cNvSpPr/>
              <p:nvPr/>
            </p:nvSpPr>
            <p:spPr bwMode="auto">
              <a:xfrm>
                <a:off x="-4360862" y="2232026"/>
                <a:ext cx="60325" cy="63500"/>
              </a:xfrm>
              <a:custGeom>
                <a:avLst/>
                <a:gdLst>
                  <a:gd name="T0" fmla="*/ 20 w 28"/>
                  <a:gd name="T1" fmla="*/ 9 h 29"/>
                  <a:gd name="T2" fmla="*/ 28 w 28"/>
                  <a:gd name="T3" fmla="*/ 29 h 29"/>
                  <a:gd name="T4" fmla="*/ 8 w 28"/>
                  <a:gd name="T5" fmla="*/ 19 h 29"/>
                  <a:gd name="T6" fmla="*/ 0 w 28"/>
                  <a:gd name="T7" fmla="*/ 0 h 29"/>
                  <a:gd name="T8" fmla="*/ 20 w 28"/>
                  <a:gd name="T9" fmla="*/ 9 h 29"/>
                </a:gdLst>
                <a:ahLst/>
                <a:cxnLst>
                  <a:cxn ang="0">
                    <a:pos x="T0" y="T1"/>
                  </a:cxn>
                  <a:cxn ang="0">
                    <a:pos x="T2" y="T3"/>
                  </a:cxn>
                  <a:cxn ang="0">
                    <a:pos x="T4" y="T5"/>
                  </a:cxn>
                  <a:cxn ang="0">
                    <a:pos x="T6" y="T7"/>
                  </a:cxn>
                  <a:cxn ang="0">
                    <a:pos x="T8" y="T9"/>
                  </a:cxn>
                </a:cxnLst>
                <a:rect l="0" t="0" r="r" b="b"/>
                <a:pathLst>
                  <a:path w="28" h="29">
                    <a:moveTo>
                      <a:pt x="20" y="9"/>
                    </a:moveTo>
                    <a:cubicBezTo>
                      <a:pt x="27" y="17"/>
                      <a:pt x="28" y="29"/>
                      <a:pt x="28" y="29"/>
                    </a:cubicBezTo>
                    <a:cubicBezTo>
                      <a:pt x="28" y="29"/>
                      <a:pt x="16" y="27"/>
                      <a:pt x="8" y="19"/>
                    </a:cubicBezTo>
                    <a:cubicBezTo>
                      <a:pt x="1" y="11"/>
                      <a:pt x="0" y="0"/>
                      <a:pt x="0" y="0"/>
                    </a:cubicBezTo>
                    <a:cubicBezTo>
                      <a:pt x="0" y="0"/>
                      <a:pt x="12" y="1"/>
                      <a:pt x="2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8" name="Freeform 676"/>
              <p:cNvSpPr/>
              <p:nvPr/>
            </p:nvSpPr>
            <p:spPr bwMode="auto">
              <a:xfrm>
                <a:off x="-4265612" y="2232026"/>
                <a:ext cx="57150" cy="63500"/>
              </a:xfrm>
              <a:custGeom>
                <a:avLst/>
                <a:gdLst>
                  <a:gd name="T0" fmla="*/ 8 w 27"/>
                  <a:gd name="T1" fmla="*/ 9 h 29"/>
                  <a:gd name="T2" fmla="*/ 0 w 27"/>
                  <a:gd name="T3" fmla="*/ 29 h 29"/>
                  <a:gd name="T4" fmla="*/ 19 w 27"/>
                  <a:gd name="T5" fmla="*/ 19 h 29"/>
                  <a:gd name="T6" fmla="*/ 27 w 27"/>
                  <a:gd name="T7" fmla="*/ 0 h 29"/>
                  <a:gd name="T8" fmla="*/ 8 w 27"/>
                  <a:gd name="T9" fmla="*/ 9 h 29"/>
                </a:gdLst>
                <a:ahLst/>
                <a:cxnLst>
                  <a:cxn ang="0">
                    <a:pos x="T0" y="T1"/>
                  </a:cxn>
                  <a:cxn ang="0">
                    <a:pos x="T2" y="T3"/>
                  </a:cxn>
                  <a:cxn ang="0">
                    <a:pos x="T4" y="T5"/>
                  </a:cxn>
                  <a:cxn ang="0">
                    <a:pos x="T6" y="T7"/>
                  </a:cxn>
                  <a:cxn ang="0">
                    <a:pos x="T8" y="T9"/>
                  </a:cxn>
                </a:cxnLst>
                <a:rect l="0" t="0" r="r" b="b"/>
                <a:pathLst>
                  <a:path w="27" h="29">
                    <a:moveTo>
                      <a:pt x="8" y="9"/>
                    </a:moveTo>
                    <a:cubicBezTo>
                      <a:pt x="1" y="17"/>
                      <a:pt x="0" y="29"/>
                      <a:pt x="0" y="29"/>
                    </a:cubicBezTo>
                    <a:cubicBezTo>
                      <a:pt x="0" y="29"/>
                      <a:pt x="12" y="27"/>
                      <a:pt x="19" y="19"/>
                    </a:cubicBezTo>
                    <a:cubicBezTo>
                      <a:pt x="27" y="11"/>
                      <a:pt x="27" y="0"/>
                      <a:pt x="27" y="0"/>
                    </a:cubicBezTo>
                    <a:cubicBezTo>
                      <a:pt x="27" y="0"/>
                      <a:pt x="16" y="1"/>
                      <a:pt x="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9" name="Freeform 677"/>
              <p:cNvSpPr/>
              <p:nvPr/>
            </p:nvSpPr>
            <p:spPr bwMode="auto">
              <a:xfrm>
                <a:off x="-4300537" y="2201863"/>
                <a:ext cx="34925" cy="87313"/>
              </a:xfrm>
              <a:custGeom>
                <a:avLst/>
                <a:gdLst>
                  <a:gd name="T0" fmla="*/ 16 w 16"/>
                  <a:gd name="T1" fmla="*/ 21 h 40"/>
                  <a:gd name="T2" fmla="*/ 8 w 16"/>
                  <a:gd name="T3" fmla="*/ 40 h 40"/>
                  <a:gd name="T4" fmla="*/ 1 w 16"/>
                  <a:gd name="T5" fmla="*/ 20 h 40"/>
                  <a:gd name="T6" fmla="*/ 9 w 16"/>
                  <a:gd name="T7" fmla="*/ 0 h 40"/>
                  <a:gd name="T8" fmla="*/ 16 w 16"/>
                  <a:gd name="T9" fmla="*/ 21 h 40"/>
                </a:gdLst>
                <a:ahLst/>
                <a:cxnLst>
                  <a:cxn ang="0">
                    <a:pos x="T0" y="T1"/>
                  </a:cxn>
                  <a:cxn ang="0">
                    <a:pos x="T2" y="T3"/>
                  </a:cxn>
                  <a:cxn ang="0">
                    <a:pos x="T4" y="T5"/>
                  </a:cxn>
                  <a:cxn ang="0">
                    <a:pos x="T6" y="T7"/>
                  </a:cxn>
                  <a:cxn ang="0">
                    <a:pos x="T8" y="T9"/>
                  </a:cxn>
                </a:cxnLst>
                <a:rect l="0" t="0" r="r" b="b"/>
                <a:pathLst>
                  <a:path w="16" h="40">
                    <a:moveTo>
                      <a:pt x="16" y="21"/>
                    </a:moveTo>
                    <a:cubicBezTo>
                      <a:pt x="16" y="32"/>
                      <a:pt x="8" y="40"/>
                      <a:pt x="8" y="40"/>
                    </a:cubicBezTo>
                    <a:cubicBezTo>
                      <a:pt x="8" y="40"/>
                      <a:pt x="0" y="31"/>
                      <a:pt x="1" y="20"/>
                    </a:cubicBezTo>
                    <a:cubicBezTo>
                      <a:pt x="1" y="9"/>
                      <a:pt x="9" y="0"/>
                      <a:pt x="9" y="0"/>
                    </a:cubicBezTo>
                    <a:cubicBezTo>
                      <a:pt x="9" y="0"/>
                      <a:pt x="16" y="10"/>
                      <a:pt x="16"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0" name="Freeform 678"/>
              <p:cNvSpPr/>
              <p:nvPr/>
            </p:nvSpPr>
            <p:spPr bwMode="auto">
              <a:xfrm>
                <a:off x="-4300537" y="2308226"/>
                <a:ext cx="31750" cy="82550"/>
              </a:xfrm>
              <a:custGeom>
                <a:avLst/>
                <a:gdLst>
                  <a:gd name="T0" fmla="*/ 20 w 20"/>
                  <a:gd name="T1" fmla="*/ 27 h 52"/>
                  <a:gd name="T2" fmla="*/ 9 w 20"/>
                  <a:gd name="T3" fmla="*/ 52 h 52"/>
                  <a:gd name="T4" fmla="*/ 0 w 20"/>
                  <a:gd name="T5" fmla="*/ 25 h 52"/>
                  <a:gd name="T6" fmla="*/ 11 w 20"/>
                  <a:gd name="T7" fmla="*/ 0 h 52"/>
                  <a:gd name="T8" fmla="*/ 20 w 20"/>
                  <a:gd name="T9" fmla="*/ 27 h 52"/>
                </a:gdLst>
                <a:ahLst/>
                <a:cxnLst>
                  <a:cxn ang="0">
                    <a:pos x="T0" y="T1"/>
                  </a:cxn>
                  <a:cxn ang="0">
                    <a:pos x="T2" y="T3"/>
                  </a:cxn>
                  <a:cxn ang="0">
                    <a:pos x="T4" y="T5"/>
                  </a:cxn>
                  <a:cxn ang="0">
                    <a:pos x="T6" y="T7"/>
                  </a:cxn>
                  <a:cxn ang="0">
                    <a:pos x="T8" y="T9"/>
                  </a:cxn>
                </a:cxnLst>
                <a:rect l="0" t="0" r="r" b="b"/>
                <a:pathLst>
                  <a:path w="20" h="52">
                    <a:moveTo>
                      <a:pt x="20" y="27"/>
                    </a:moveTo>
                    <a:lnTo>
                      <a:pt x="9" y="52"/>
                    </a:lnTo>
                    <a:lnTo>
                      <a:pt x="0" y="25"/>
                    </a:lnTo>
                    <a:lnTo>
                      <a:pt x="11" y="0"/>
                    </a:lnTo>
                    <a:lnTo>
                      <a:pt x="20"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1" name="Oval 679"/>
              <p:cNvSpPr>
                <a:spLocks noChangeArrowheads="1"/>
              </p:cNvSpPr>
              <p:nvPr/>
            </p:nvSpPr>
            <p:spPr bwMode="auto">
              <a:xfrm>
                <a:off x="-4318000" y="2305051"/>
                <a:ext cx="11113"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2" name="Oval 680"/>
              <p:cNvSpPr>
                <a:spLocks noChangeArrowheads="1"/>
              </p:cNvSpPr>
              <p:nvPr/>
            </p:nvSpPr>
            <p:spPr bwMode="auto">
              <a:xfrm>
                <a:off x="-4259262" y="2308226"/>
                <a:ext cx="7938" cy="79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3" name="Freeform 681"/>
              <p:cNvSpPr/>
              <p:nvPr/>
            </p:nvSpPr>
            <p:spPr bwMode="auto">
              <a:xfrm>
                <a:off x="-4105275" y="2262188"/>
                <a:ext cx="50800" cy="77788"/>
              </a:xfrm>
              <a:custGeom>
                <a:avLst/>
                <a:gdLst>
                  <a:gd name="T0" fmla="*/ 18 w 23"/>
                  <a:gd name="T1" fmla="*/ 14 h 36"/>
                  <a:gd name="T2" fmla="*/ 21 w 23"/>
                  <a:gd name="T3" fmla="*/ 36 h 36"/>
                  <a:gd name="T4" fmla="*/ 5 w 23"/>
                  <a:gd name="T5" fmla="*/ 21 h 36"/>
                  <a:gd name="T6" fmla="*/ 3 w 23"/>
                  <a:gd name="T7" fmla="*/ 0 h 36"/>
                  <a:gd name="T8" fmla="*/ 18 w 23"/>
                  <a:gd name="T9" fmla="*/ 14 h 36"/>
                </a:gdLst>
                <a:ahLst/>
                <a:cxnLst>
                  <a:cxn ang="0">
                    <a:pos x="T0" y="T1"/>
                  </a:cxn>
                  <a:cxn ang="0">
                    <a:pos x="T2" y="T3"/>
                  </a:cxn>
                  <a:cxn ang="0">
                    <a:pos x="T4" y="T5"/>
                  </a:cxn>
                  <a:cxn ang="0">
                    <a:pos x="T6" y="T7"/>
                  </a:cxn>
                  <a:cxn ang="0">
                    <a:pos x="T8" y="T9"/>
                  </a:cxn>
                </a:cxnLst>
                <a:rect l="0" t="0" r="r" b="b"/>
                <a:pathLst>
                  <a:path w="23" h="36">
                    <a:moveTo>
                      <a:pt x="18" y="14"/>
                    </a:moveTo>
                    <a:cubicBezTo>
                      <a:pt x="23" y="24"/>
                      <a:pt x="21" y="36"/>
                      <a:pt x="21" y="36"/>
                    </a:cubicBezTo>
                    <a:cubicBezTo>
                      <a:pt x="21" y="36"/>
                      <a:pt x="10" y="31"/>
                      <a:pt x="5" y="21"/>
                    </a:cubicBezTo>
                    <a:cubicBezTo>
                      <a:pt x="0" y="11"/>
                      <a:pt x="3" y="0"/>
                      <a:pt x="3" y="0"/>
                    </a:cubicBezTo>
                    <a:cubicBezTo>
                      <a:pt x="3" y="0"/>
                      <a:pt x="14" y="5"/>
                      <a:pt x="18"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4" name="Freeform 682"/>
              <p:cNvSpPr/>
              <p:nvPr/>
            </p:nvSpPr>
            <p:spPr bwMode="auto">
              <a:xfrm>
                <a:off x="-4027487" y="2301876"/>
                <a:ext cx="76200" cy="52388"/>
              </a:xfrm>
              <a:custGeom>
                <a:avLst/>
                <a:gdLst>
                  <a:gd name="T0" fmla="*/ 14 w 35"/>
                  <a:gd name="T1" fmla="*/ 6 h 25"/>
                  <a:gd name="T2" fmla="*/ 0 w 35"/>
                  <a:gd name="T3" fmla="*/ 22 h 25"/>
                  <a:gd name="T4" fmla="*/ 21 w 35"/>
                  <a:gd name="T5" fmla="*/ 19 h 25"/>
                  <a:gd name="T6" fmla="*/ 35 w 35"/>
                  <a:gd name="T7" fmla="*/ 2 h 25"/>
                  <a:gd name="T8" fmla="*/ 14 w 35"/>
                  <a:gd name="T9" fmla="*/ 6 h 25"/>
                </a:gdLst>
                <a:ahLst/>
                <a:cxnLst>
                  <a:cxn ang="0">
                    <a:pos x="T0" y="T1"/>
                  </a:cxn>
                  <a:cxn ang="0">
                    <a:pos x="T2" y="T3"/>
                  </a:cxn>
                  <a:cxn ang="0">
                    <a:pos x="T4" y="T5"/>
                  </a:cxn>
                  <a:cxn ang="0">
                    <a:pos x="T6" y="T7"/>
                  </a:cxn>
                  <a:cxn ang="0">
                    <a:pos x="T8" y="T9"/>
                  </a:cxn>
                </a:cxnLst>
                <a:rect l="0" t="0" r="r" b="b"/>
                <a:pathLst>
                  <a:path w="35" h="25">
                    <a:moveTo>
                      <a:pt x="14" y="6"/>
                    </a:moveTo>
                    <a:cubicBezTo>
                      <a:pt x="4" y="11"/>
                      <a:pt x="0" y="22"/>
                      <a:pt x="0" y="22"/>
                    </a:cubicBezTo>
                    <a:cubicBezTo>
                      <a:pt x="0" y="22"/>
                      <a:pt x="12" y="25"/>
                      <a:pt x="21" y="19"/>
                    </a:cubicBezTo>
                    <a:cubicBezTo>
                      <a:pt x="31" y="14"/>
                      <a:pt x="35" y="2"/>
                      <a:pt x="35" y="2"/>
                    </a:cubicBezTo>
                    <a:cubicBezTo>
                      <a:pt x="35" y="2"/>
                      <a:pt x="23" y="0"/>
                      <a:pt x="14"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5" name="Freeform 683"/>
              <p:cNvSpPr/>
              <p:nvPr/>
            </p:nvSpPr>
            <p:spPr bwMode="auto">
              <a:xfrm>
                <a:off x="-4051300" y="2259013"/>
                <a:ext cx="46038" cy="80963"/>
              </a:xfrm>
              <a:custGeom>
                <a:avLst/>
                <a:gdLst>
                  <a:gd name="T0" fmla="*/ 18 w 21"/>
                  <a:gd name="T1" fmla="*/ 21 h 38"/>
                  <a:gd name="T2" fmla="*/ 4 w 21"/>
                  <a:gd name="T3" fmla="*/ 38 h 38"/>
                  <a:gd name="T4" fmla="*/ 3 w 21"/>
                  <a:gd name="T5" fmla="*/ 16 h 38"/>
                  <a:gd name="T6" fmla="*/ 17 w 21"/>
                  <a:gd name="T7" fmla="*/ 0 h 38"/>
                  <a:gd name="T8" fmla="*/ 18 w 21"/>
                  <a:gd name="T9" fmla="*/ 21 h 38"/>
                </a:gdLst>
                <a:ahLst/>
                <a:cxnLst>
                  <a:cxn ang="0">
                    <a:pos x="T0" y="T1"/>
                  </a:cxn>
                  <a:cxn ang="0">
                    <a:pos x="T2" y="T3"/>
                  </a:cxn>
                  <a:cxn ang="0">
                    <a:pos x="T4" y="T5"/>
                  </a:cxn>
                  <a:cxn ang="0">
                    <a:pos x="T6" y="T7"/>
                  </a:cxn>
                  <a:cxn ang="0">
                    <a:pos x="T8" y="T9"/>
                  </a:cxn>
                </a:cxnLst>
                <a:rect l="0" t="0" r="r" b="b"/>
                <a:pathLst>
                  <a:path w="21" h="38">
                    <a:moveTo>
                      <a:pt x="18" y="21"/>
                    </a:moveTo>
                    <a:cubicBezTo>
                      <a:pt x="14" y="32"/>
                      <a:pt x="4" y="38"/>
                      <a:pt x="4" y="38"/>
                    </a:cubicBezTo>
                    <a:cubicBezTo>
                      <a:pt x="4" y="38"/>
                      <a:pt x="0" y="27"/>
                      <a:pt x="3" y="16"/>
                    </a:cubicBezTo>
                    <a:cubicBezTo>
                      <a:pt x="6" y="6"/>
                      <a:pt x="17" y="0"/>
                      <a:pt x="17" y="0"/>
                    </a:cubicBezTo>
                    <a:cubicBezTo>
                      <a:pt x="17" y="0"/>
                      <a:pt x="21" y="11"/>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6" name="Freeform 684"/>
              <p:cNvSpPr/>
              <p:nvPr/>
            </p:nvSpPr>
            <p:spPr bwMode="auto">
              <a:xfrm>
                <a:off x="-4076700" y="2357438"/>
                <a:ext cx="31750" cy="79375"/>
              </a:xfrm>
              <a:custGeom>
                <a:avLst/>
                <a:gdLst>
                  <a:gd name="T0" fmla="*/ 20 w 20"/>
                  <a:gd name="T1" fmla="*/ 28 h 50"/>
                  <a:gd name="T2" fmla="*/ 1 w 20"/>
                  <a:gd name="T3" fmla="*/ 50 h 50"/>
                  <a:gd name="T4" fmla="*/ 0 w 20"/>
                  <a:gd name="T5" fmla="*/ 21 h 50"/>
                  <a:gd name="T6" fmla="*/ 19 w 20"/>
                  <a:gd name="T7" fmla="*/ 0 h 50"/>
                  <a:gd name="T8" fmla="*/ 20 w 20"/>
                  <a:gd name="T9" fmla="*/ 28 h 50"/>
                </a:gdLst>
                <a:ahLst/>
                <a:cxnLst>
                  <a:cxn ang="0">
                    <a:pos x="T0" y="T1"/>
                  </a:cxn>
                  <a:cxn ang="0">
                    <a:pos x="T2" y="T3"/>
                  </a:cxn>
                  <a:cxn ang="0">
                    <a:pos x="T4" y="T5"/>
                  </a:cxn>
                  <a:cxn ang="0">
                    <a:pos x="T6" y="T7"/>
                  </a:cxn>
                  <a:cxn ang="0">
                    <a:pos x="T8" y="T9"/>
                  </a:cxn>
                </a:cxnLst>
                <a:rect l="0" t="0" r="r" b="b"/>
                <a:pathLst>
                  <a:path w="20" h="50">
                    <a:moveTo>
                      <a:pt x="20" y="28"/>
                    </a:moveTo>
                    <a:lnTo>
                      <a:pt x="1" y="50"/>
                    </a:lnTo>
                    <a:lnTo>
                      <a:pt x="0" y="21"/>
                    </a:lnTo>
                    <a:lnTo>
                      <a:pt x="19" y="0"/>
                    </a:lnTo>
                    <a:lnTo>
                      <a:pt x="2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7" name="Freeform 685"/>
              <p:cNvSpPr/>
              <p:nvPr/>
            </p:nvSpPr>
            <p:spPr bwMode="auto">
              <a:xfrm>
                <a:off x="-4081462" y="2346326"/>
                <a:ext cx="11113" cy="11113"/>
              </a:xfrm>
              <a:custGeom>
                <a:avLst/>
                <a:gdLst>
                  <a:gd name="T0" fmla="*/ 1 w 5"/>
                  <a:gd name="T1" fmla="*/ 2 h 5"/>
                  <a:gd name="T2" fmla="*/ 3 w 5"/>
                  <a:gd name="T3" fmla="*/ 0 h 5"/>
                  <a:gd name="T4" fmla="*/ 5 w 5"/>
                  <a:gd name="T5" fmla="*/ 3 h 5"/>
                  <a:gd name="T6" fmla="*/ 2 w 5"/>
                  <a:gd name="T7" fmla="*/ 5 h 5"/>
                  <a:gd name="T8" fmla="*/ 1 w 5"/>
                  <a:gd name="T9" fmla="*/ 2 h 5"/>
                </a:gdLst>
                <a:ahLst/>
                <a:cxnLst>
                  <a:cxn ang="0">
                    <a:pos x="T0" y="T1"/>
                  </a:cxn>
                  <a:cxn ang="0">
                    <a:pos x="T2" y="T3"/>
                  </a:cxn>
                  <a:cxn ang="0">
                    <a:pos x="T4" y="T5"/>
                  </a:cxn>
                  <a:cxn ang="0">
                    <a:pos x="T6" y="T7"/>
                  </a:cxn>
                  <a:cxn ang="0">
                    <a:pos x="T8" y="T9"/>
                  </a:cxn>
                </a:cxnLst>
                <a:rect l="0" t="0" r="r" b="b"/>
                <a:pathLst>
                  <a:path w="5" h="5">
                    <a:moveTo>
                      <a:pt x="1" y="2"/>
                    </a:moveTo>
                    <a:cubicBezTo>
                      <a:pt x="1" y="1"/>
                      <a:pt x="2" y="0"/>
                      <a:pt x="3" y="0"/>
                    </a:cubicBezTo>
                    <a:cubicBezTo>
                      <a:pt x="5" y="1"/>
                      <a:pt x="5" y="2"/>
                      <a:pt x="5" y="3"/>
                    </a:cubicBezTo>
                    <a:cubicBezTo>
                      <a:pt x="5" y="4"/>
                      <a:pt x="3" y="5"/>
                      <a:pt x="2" y="5"/>
                    </a:cubicBezTo>
                    <a:cubicBezTo>
                      <a:pt x="1" y="4"/>
                      <a:pt x="0" y="3"/>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8" name="Freeform 686"/>
              <p:cNvSpPr/>
              <p:nvPr/>
            </p:nvSpPr>
            <p:spPr bwMode="auto">
              <a:xfrm>
                <a:off x="-4027487" y="2363788"/>
                <a:ext cx="11113" cy="11113"/>
              </a:xfrm>
              <a:custGeom>
                <a:avLst/>
                <a:gdLst>
                  <a:gd name="T0" fmla="*/ 1 w 5"/>
                  <a:gd name="T1" fmla="*/ 2 h 5"/>
                  <a:gd name="T2" fmla="*/ 3 w 5"/>
                  <a:gd name="T3" fmla="*/ 1 h 5"/>
                  <a:gd name="T4" fmla="*/ 5 w 5"/>
                  <a:gd name="T5" fmla="*/ 4 h 5"/>
                  <a:gd name="T6" fmla="*/ 2 w 5"/>
                  <a:gd name="T7" fmla="*/ 5 h 5"/>
                  <a:gd name="T8" fmla="*/ 1 w 5"/>
                  <a:gd name="T9" fmla="*/ 2 h 5"/>
                </a:gdLst>
                <a:ahLst/>
                <a:cxnLst>
                  <a:cxn ang="0">
                    <a:pos x="T0" y="T1"/>
                  </a:cxn>
                  <a:cxn ang="0">
                    <a:pos x="T2" y="T3"/>
                  </a:cxn>
                  <a:cxn ang="0">
                    <a:pos x="T4" y="T5"/>
                  </a:cxn>
                  <a:cxn ang="0">
                    <a:pos x="T6" y="T7"/>
                  </a:cxn>
                  <a:cxn ang="0">
                    <a:pos x="T8" y="T9"/>
                  </a:cxn>
                </a:cxnLst>
                <a:rect l="0" t="0" r="r" b="b"/>
                <a:pathLst>
                  <a:path w="5" h="5">
                    <a:moveTo>
                      <a:pt x="1" y="2"/>
                    </a:moveTo>
                    <a:cubicBezTo>
                      <a:pt x="1" y="1"/>
                      <a:pt x="2" y="0"/>
                      <a:pt x="3" y="1"/>
                    </a:cubicBezTo>
                    <a:cubicBezTo>
                      <a:pt x="5" y="1"/>
                      <a:pt x="5" y="2"/>
                      <a:pt x="5" y="4"/>
                    </a:cubicBezTo>
                    <a:cubicBezTo>
                      <a:pt x="5" y="5"/>
                      <a:pt x="3" y="5"/>
                      <a:pt x="2" y="5"/>
                    </a:cubicBezTo>
                    <a:cubicBezTo>
                      <a:pt x="1" y="5"/>
                      <a:pt x="0" y="3"/>
                      <a:pt x="1"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9" name="Freeform 687"/>
              <p:cNvSpPr/>
              <p:nvPr/>
            </p:nvSpPr>
            <p:spPr bwMode="auto">
              <a:xfrm>
                <a:off x="-3863975" y="2370138"/>
                <a:ext cx="41275" cy="85725"/>
              </a:xfrm>
              <a:custGeom>
                <a:avLst/>
                <a:gdLst>
                  <a:gd name="T0" fmla="*/ 17 w 19"/>
                  <a:gd name="T1" fmla="*/ 19 h 40"/>
                  <a:gd name="T2" fmla="*/ 13 w 19"/>
                  <a:gd name="T3" fmla="*/ 40 h 40"/>
                  <a:gd name="T4" fmla="*/ 2 w 19"/>
                  <a:gd name="T5" fmla="*/ 21 h 40"/>
                  <a:gd name="T6" fmla="*/ 6 w 19"/>
                  <a:gd name="T7" fmla="*/ 0 h 40"/>
                  <a:gd name="T8" fmla="*/ 17 w 19"/>
                  <a:gd name="T9" fmla="*/ 19 h 40"/>
                </a:gdLst>
                <a:ahLst/>
                <a:cxnLst>
                  <a:cxn ang="0">
                    <a:pos x="T0" y="T1"/>
                  </a:cxn>
                  <a:cxn ang="0">
                    <a:pos x="T2" y="T3"/>
                  </a:cxn>
                  <a:cxn ang="0">
                    <a:pos x="T4" y="T5"/>
                  </a:cxn>
                  <a:cxn ang="0">
                    <a:pos x="T6" y="T7"/>
                  </a:cxn>
                  <a:cxn ang="0">
                    <a:pos x="T8" y="T9"/>
                  </a:cxn>
                </a:cxnLst>
                <a:rect l="0" t="0" r="r" b="b"/>
                <a:pathLst>
                  <a:path w="19" h="40">
                    <a:moveTo>
                      <a:pt x="17" y="19"/>
                    </a:moveTo>
                    <a:cubicBezTo>
                      <a:pt x="19" y="30"/>
                      <a:pt x="13" y="40"/>
                      <a:pt x="13" y="40"/>
                    </a:cubicBezTo>
                    <a:cubicBezTo>
                      <a:pt x="13" y="40"/>
                      <a:pt x="3" y="32"/>
                      <a:pt x="2" y="21"/>
                    </a:cubicBezTo>
                    <a:cubicBezTo>
                      <a:pt x="0" y="10"/>
                      <a:pt x="6" y="0"/>
                      <a:pt x="6" y="0"/>
                    </a:cubicBezTo>
                    <a:cubicBezTo>
                      <a:pt x="6" y="0"/>
                      <a:pt x="15" y="8"/>
                      <a:pt x="17"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0" name="Freeform 688"/>
              <p:cNvSpPr/>
              <p:nvPr/>
            </p:nvSpPr>
            <p:spPr bwMode="auto">
              <a:xfrm>
                <a:off x="-3808412" y="2443163"/>
                <a:ext cx="84138" cy="42863"/>
              </a:xfrm>
              <a:custGeom>
                <a:avLst/>
                <a:gdLst>
                  <a:gd name="T0" fmla="*/ 18 w 39"/>
                  <a:gd name="T1" fmla="*/ 3 h 20"/>
                  <a:gd name="T2" fmla="*/ 0 w 39"/>
                  <a:gd name="T3" fmla="*/ 15 h 20"/>
                  <a:gd name="T4" fmla="*/ 21 w 39"/>
                  <a:gd name="T5" fmla="*/ 18 h 20"/>
                  <a:gd name="T6" fmla="*/ 39 w 39"/>
                  <a:gd name="T7" fmla="*/ 6 h 20"/>
                  <a:gd name="T8" fmla="*/ 18 w 39"/>
                  <a:gd name="T9" fmla="*/ 3 h 20"/>
                </a:gdLst>
                <a:ahLst/>
                <a:cxnLst>
                  <a:cxn ang="0">
                    <a:pos x="T0" y="T1"/>
                  </a:cxn>
                  <a:cxn ang="0">
                    <a:pos x="T2" y="T3"/>
                  </a:cxn>
                  <a:cxn ang="0">
                    <a:pos x="T4" y="T5"/>
                  </a:cxn>
                  <a:cxn ang="0">
                    <a:pos x="T6" y="T7"/>
                  </a:cxn>
                  <a:cxn ang="0">
                    <a:pos x="T8" y="T9"/>
                  </a:cxn>
                </a:cxnLst>
                <a:rect l="0" t="0" r="r" b="b"/>
                <a:pathLst>
                  <a:path w="39" h="20">
                    <a:moveTo>
                      <a:pt x="18" y="3"/>
                    </a:moveTo>
                    <a:cubicBezTo>
                      <a:pt x="7" y="5"/>
                      <a:pt x="0" y="15"/>
                      <a:pt x="0" y="15"/>
                    </a:cubicBezTo>
                    <a:cubicBezTo>
                      <a:pt x="0" y="15"/>
                      <a:pt x="11" y="20"/>
                      <a:pt x="21" y="18"/>
                    </a:cubicBezTo>
                    <a:cubicBezTo>
                      <a:pt x="32" y="15"/>
                      <a:pt x="39" y="6"/>
                      <a:pt x="39" y="6"/>
                    </a:cubicBezTo>
                    <a:cubicBezTo>
                      <a:pt x="39" y="6"/>
                      <a:pt x="29" y="0"/>
                      <a:pt x="1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1" name="Freeform 689"/>
              <p:cNvSpPr/>
              <p:nvPr/>
            </p:nvSpPr>
            <p:spPr bwMode="auto">
              <a:xfrm>
                <a:off x="-3821112" y="2390776"/>
                <a:ext cx="53975" cy="69850"/>
              </a:xfrm>
              <a:custGeom>
                <a:avLst/>
                <a:gdLst>
                  <a:gd name="T0" fmla="*/ 18 w 25"/>
                  <a:gd name="T1" fmla="*/ 20 h 32"/>
                  <a:gd name="T2" fmla="*/ 1 w 25"/>
                  <a:gd name="T3" fmla="*/ 32 h 32"/>
                  <a:gd name="T4" fmla="*/ 6 w 25"/>
                  <a:gd name="T5" fmla="*/ 11 h 32"/>
                  <a:gd name="T6" fmla="*/ 24 w 25"/>
                  <a:gd name="T7" fmla="*/ 0 h 32"/>
                  <a:gd name="T8" fmla="*/ 18 w 25"/>
                  <a:gd name="T9" fmla="*/ 20 h 32"/>
                </a:gdLst>
                <a:ahLst/>
                <a:cxnLst>
                  <a:cxn ang="0">
                    <a:pos x="T0" y="T1"/>
                  </a:cxn>
                  <a:cxn ang="0">
                    <a:pos x="T2" y="T3"/>
                  </a:cxn>
                  <a:cxn ang="0">
                    <a:pos x="T4" y="T5"/>
                  </a:cxn>
                  <a:cxn ang="0">
                    <a:pos x="T6" y="T7"/>
                  </a:cxn>
                  <a:cxn ang="0">
                    <a:pos x="T8" y="T9"/>
                  </a:cxn>
                </a:cxnLst>
                <a:rect l="0" t="0" r="r" b="b"/>
                <a:pathLst>
                  <a:path w="25" h="32">
                    <a:moveTo>
                      <a:pt x="18" y="20"/>
                    </a:moveTo>
                    <a:cubicBezTo>
                      <a:pt x="12" y="29"/>
                      <a:pt x="1" y="32"/>
                      <a:pt x="1" y="32"/>
                    </a:cubicBezTo>
                    <a:cubicBezTo>
                      <a:pt x="1" y="32"/>
                      <a:pt x="0" y="20"/>
                      <a:pt x="6" y="11"/>
                    </a:cubicBezTo>
                    <a:cubicBezTo>
                      <a:pt x="12" y="3"/>
                      <a:pt x="24" y="0"/>
                      <a:pt x="24" y="0"/>
                    </a:cubicBezTo>
                    <a:cubicBezTo>
                      <a:pt x="24" y="0"/>
                      <a:pt x="25" y="11"/>
                      <a:pt x="18"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2" name="Freeform 690"/>
              <p:cNvSpPr/>
              <p:nvPr/>
            </p:nvSpPr>
            <p:spPr bwMode="auto">
              <a:xfrm>
                <a:off x="-3878262" y="2474913"/>
                <a:ext cx="49213" cy="71438"/>
              </a:xfrm>
              <a:custGeom>
                <a:avLst/>
                <a:gdLst>
                  <a:gd name="T0" fmla="*/ 24 w 31"/>
                  <a:gd name="T1" fmla="*/ 29 h 45"/>
                  <a:gd name="T2" fmla="*/ 0 w 31"/>
                  <a:gd name="T3" fmla="*/ 45 h 45"/>
                  <a:gd name="T4" fmla="*/ 7 w 31"/>
                  <a:gd name="T5" fmla="*/ 16 h 45"/>
                  <a:gd name="T6" fmla="*/ 31 w 31"/>
                  <a:gd name="T7" fmla="*/ 0 h 45"/>
                  <a:gd name="T8" fmla="*/ 24 w 31"/>
                  <a:gd name="T9" fmla="*/ 29 h 45"/>
                </a:gdLst>
                <a:ahLst/>
                <a:cxnLst>
                  <a:cxn ang="0">
                    <a:pos x="T0" y="T1"/>
                  </a:cxn>
                  <a:cxn ang="0">
                    <a:pos x="T2" y="T3"/>
                  </a:cxn>
                  <a:cxn ang="0">
                    <a:pos x="T4" y="T5"/>
                  </a:cxn>
                  <a:cxn ang="0">
                    <a:pos x="T6" y="T7"/>
                  </a:cxn>
                  <a:cxn ang="0">
                    <a:pos x="T8" y="T9"/>
                  </a:cxn>
                </a:cxnLst>
                <a:rect l="0" t="0" r="r" b="b"/>
                <a:pathLst>
                  <a:path w="31" h="45">
                    <a:moveTo>
                      <a:pt x="24" y="29"/>
                    </a:moveTo>
                    <a:lnTo>
                      <a:pt x="0" y="45"/>
                    </a:lnTo>
                    <a:lnTo>
                      <a:pt x="7" y="16"/>
                    </a:lnTo>
                    <a:lnTo>
                      <a:pt x="31" y="0"/>
                    </a:lnTo>
                    <a:lnTo>
                      <a:pt x="24"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3" name="Freeform 691"/>
              <p:cNvSpPr/>
              <p:nvPr/>
            </p:nvSpPr>
            <p:spPr bwMode="auto">
              <a:xfrm>
                <a:off x="-3859212" y="2457451"/>
                <a:ext cx="11113" cy="11113"/>
              </a:xfrm>
              <a:custGeom>
                <a:avLst/>
                <a:gdLst>
                  <a:gd name="T0" fmla="*/ 0 w 5"/>
                  <a:gd name="T1" fmla="*/ 1 h 5"/>
                  <a:gd name="T2" fmla="*/ 4 w 5"/>
                  <a:gd name="T3" fmla="*/ 0 h 5"/>
                  <a:gd name="T4" fmla="*/ 4 w 5"/>
                  <a:gd name="T5" fmla="*/ 3 h 5"/>
                  <a:gd name="T6" fmla="*/ 1 w 5"/>
                  <a:gd name="T7" fmla="*/ 4 h 5"/>
                  <a:gd name="T8" fmla="*/ 0 w 5"/>
                  <a:gd name="T9" fmla="*/ 1 h 5"/>
                </a:gdLst>
                <a:ahLst/>
                <a:cxnLst>
                  <a:cxn ang="0">
                    <a:pos x="T0" y="T1"/>
                  </a:cxn>
                  <a:cxn ang="0">
                    <a:pos x="T2" y="T3"/>
                  </a:cxn>
                  <a:cxn ang="0">
                    <a:pos x="T4" y="T5"/>
                  </a:cxn>
                  <a:cxn ang="0">
                    <a:pos x="T6" y="T7"/>
                  </a:cxn>
                  <a:cxn ang="0">
                    <a:pos x="T8" y="T9"/>
                  </a:cxn>
                </a:cxnLst>
                <a:rect l="0" t="0" r="r" b="b"/>
                <a:pathLst>
                  <a:path w="5" h="5">
                    <a:moveTo>
                      <a:pt x="0" y="1"/>
                    </a:moveTo>
                    <a:cubicBezTo>
                      <a:pt x="1" y="0"/>
                      <a:pt x="3" y="0"/>
                      <a:pt x="4" y="0"/>
                    </a:cubicBezTo>
                    <a:cubicBezTo>
                      <a:pt x="5" y="1"/>
                      <a:pt x="5" y="2"/>
                      <a:pt x="4" y="3"/>
                    </a:cubicBezTo>
                    <a:cubicBezTo>
                      <a:pt x="4" y="4"/>
                      <a:pt x="2" y="5"/>
                      <a:pt x="1" y="4"/>
                    </a:cubicBezTo>
                    <a:cubicBezTo>
                      <a:pt x="0" y="3"/>
                      <a:pt x="0" y="2"/>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4" name="Freeform 692"/>
              <p:cNvSpPr/>
              <p:nvPr/>
            </p:nvSpPr>
            <p:spPr bwMode="auto">
              <a:xfrm>
                <a:off x="-3814762" y="2490788"/>
                <a:ext cx="11113" cy="9525"/>
              </a:xfrm>
              <a:custGeom>
                <a:avLst/>
                <a:gdLst>
                  <a:gd name="T0" fmla="*/ 1 w 5"/>
                  <a:gd name="T1" fmla="*/ 1 h 5"/>
                  <a:gd name="T2" fmla="*/ 4 w 5"/>
                  <a:gd name="T3" fmla="*/ 1 h 5"/>
                  <a:gd name="T4" fmla="*/ 5 w 5"/>
                  <a:gd name="T5" fmla="*/ 4 h 5"/>
                  <a:gd name="T6" fmla="*/ 2 w 5"/>
                  <a:gd name="T7" fmla="*/ 5 h 5"/>
                  <a:gd name="T8" fmla="*/ 1 w 5"/>
                  <a:gd name="T9" fmla="*/ 1 h 5"/>
                </a:gdLst>
                <a:ahLst/>
                <a:cxnLst>
                  <a:cxn ang="0">
                    <a:pos x="T0" y="T1"/>
                  </a:cxn>
                  <a:cxn ang="0">
                    <a:pos x="T2" y="T3"/>
                  </a:cxn>
                  <a:cxn ang="0">
                    <a:pos x="T4" y="T5"/>
                  </a:cxn>
                  <a:cxn ang="0">
                    <a:pos x="T6" y="T7"/>
                  </a:cxn>
                  <a:cxn ang="0">
                    <a:pos x="T8" y="T9"/>
                  </a:cxn>
                </a:cxnLst>
                <a:rect l="0" t="0" r="r" b="b"/>
                <a:pathLst>
                  <a:path w="5" h="5">
                    <a:moveTo>
                      <a:pt x="1" y="1"/>
                    </a:moveTo>
                    <a:cubicBezTo>
                      <a:pt x="2" y="0"/>
                      <a:pt x="3" y="0"/>
                      <a:pt x="4" y="1"/>
                    </a:cubicBezTo>
                    <a:cubicBezTo>
                      <a:pt x="5" y="1"/>
                      <a:pt x="5" y="3"/>
                      <a:pt x="5" y="4"/>
                    </a:cubicBezTo>
                    <a:cubicBezTo>
                      <a:pt x="4" y="5"/>
                      <a:pt x="3" y="5"/>
                      <a:pt x="2" y="5"/>
                    </a:cubicBezTo>
                    <a:cubicBezTo>
                      <a:pt x="1" y="4"/>
                      <a:pt x="0" y="2"/>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5" name="Freeform 693"/>
              <p:cNvSpPr/>
              <p:nvPr/>
            </p:nvSpPr>
            <p:spPr bwMode="auto">
              <a:xfrm>
                <a:off x="-3667125" y="2563813"/>
                <a:ext cx="39688" cy="82550"/>
              </a:xfrm>
              <a:custGeom>
                <a:avLst/>
                <a:gdLst>
                  <a:gd name="T0" fmla="*/ 17 w 19"/>
                  <a:gd name="T1" fmla="*/ 21 h 39"/>
                  <a:gd name="T2" fmla="*/ 7 w 19"/>
                  <a:gd name="T3" fmla="*/ 39 h 39"/>
                  <a:gd name="T4" fmla="*/ 2 w 19"/>
                  <a:gd name="T5" fmla="*/ 19 h 39"/>
                  <a:gd name="T6" fmla="*/ 13 w 19"/>
                  <a:gd name="T7" fmla="*/ 0 h 39"/>
                  <a:gd name="T8" fmla="*/ 17 w 19"/>
                  <a:gd name="T9" fmla="*/ 21 h 39"/>
                </a:gdLst>
                <a:ahLst/>
                <a:cxnLst>
                  <a:cxn ang="0">
                    <a:pos x="T0" y="T1"/>
                  </a:cxn>
                  <a:cxn ang="0">
                    <a:pos x="T2" y="T3"/>
                  </a:cxn>
                  <a:cxn ang="0">
                    <a:pos x="T4" y="T5"/>
                  </a:cxn>
                  <a:cxn ang="0">
                    <a:pos x="T6" y="T7"/>
                  </a:cxn>
                  <a:cxn ang="0">
                    <a:pos x="T8" y="T9"/>
                  </a:cxn>
                </a:cxnLst>
                <a:rect l="0" t="0" r="r" b="b"/>
                <a:pathLst>
                  <a:path w="19" h="39">
                    <a:moveTo>
                      <a:pt x="17" y="21"/>
                    </a:moveTo>
                    <a:cubicBezTo>
                      <a:pt x="16" y="32"/>
                      <a:pt x="7" y="39"/>
                      <a:pt x="7" y="39"/>
                    </a:cubicBezTo>
                    <a:cubicBezTo>
                      <a:pt x="7" y="39"/>
                      <a:pt x="0" y="29"/>
                      <a:pt x="2" y="19"/>
                    </a:cubicBezTo>
                    <a:cubicBezTo>
                      <a:pt x="4" y="8"/>
                      <a:pt x="13" y="0"/>
                      <a:pt x="13" y="0"/>
                    </a:cubicBezTo>
                    <a:cubicBezTo>
                      <a:pt x="13" y="0"/>
                      <a:pt x="19" y="10"/>
                      <a:pt x="17"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6" name="Freeform 694"/>
              <p:cNvSpPr/>
              <p:nvPr/>
            </p:nvSpPr>
            <p:spPr bwMode="auto">
              <a:xfrm>
                <a:off x="-3630612" y="2659063"/>
                <a:ext cx="85725" cy="39688"/>
              </a:xfrm>
              <a:custGeom>
                <a:avLst/>
                <a:gdLst>
                  <a:gd name="T0" fmla="*/ 20 w 40"/>
                  <a:gd name="T1" fmla="*/ 1 h 18"/>
                  <a:gd name="T2" fmla="*/ 0 w 40"/>
                  <a:gd name="T3" fmla="*/ 7 h 18"/>
                  <a:gd name="T4" fmla="*/ 19 w 40"/>
                  <a:gd name="T5" fmla="*/ 17 h 18"/>
                  <a:gd name="T6" fmla="*/ 40 w 40"/>
                  <a:gd name="T7" fmla="*/ 11 h 18"/>
                  <a:gd name="T8" fmla="*/ 20 w 40"/>
                  <a:gd name="T9" fmla="*/ 1 h 18"/>
                </a:gdLst>
                <a:ahLst/>
                <a:cxnLst>
                  <a:cxn ang="0">
                    <a:pos x="T0" y="T1"/>
                  </a:cxn>
                  <a:cxn ang="0">
                    <a:pos x="T2" y="T3"/>
                  </a:cxn>
                  <a:cxn ang="0">
                    <a:pos x="T4" y="T5"/>
                  </a:cxn>
                  <a:cxn ang="0">
                    <a:pos x="T6" y="T7"/>
                  </a:cxn>
                  <a:cxn ang="0">
                    <a:pos x="T8" y="T9"/>
                  </a:cxn>
                </a:cxnLst>
                <a:rect l="0" t="0" r="r" b="b"/>
                <a:pathLst>
                  <a:path w="40" h="18">
                    <a:moveTo>
                      <a:pt x="20" y="1"/>
                    </a:moveTo>
                    <a:cubicBezTo>
                      <a:pt x="10" y="0"/>
                      <a:pt x="0" y="7"/>
                      <a:pt x="0" y="7"/>
                    </a:cubicBezTo>
                    <a:cubicBezTo>
                      <a:pt x="0" y="7"/>
                      <a:pt x="8" y="16"/>
                      <a:pt x="19" y="17"/>
                    </a:cubicBezTo>
                    <a:cubicBezTo>
                      <a:pt x="30" y="18"/>
                      <a:pt x="40" y="11"/>
                      <a:pt x="40" y="11"/>
                    </a:cubicBezTo>
                    <a:cubicBezTo>
                      <a:pt x="40" y="11"/>
                      <a:pt x="31" y="2"/>
                      <a:pt x="2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7" name="Freeform 695"/>
              <p:cNvSpPr/>
              <p:nvPr/>
            </p:nvSpPr>
            <p:spPr bwMode="auto">
              <a:xfrm>
                <a:off x="-3636962" y="2606676"/>
                <a:ext cx="68263" cy="52388"/>
              </a:xfrm>
              <a:custGeom>
                <a:avLst/>
                <a:gdLst>
                  <a:gd name="T0" fmla="*/ 20 w 32"/>
                  <a:gd name="T1" fmla="*/ 19 h 25"/>
                  <a:gd name="T2" fmla="*/ 0 w 32"/>
                  <a:gd name="T3" fmla="*/ 24 h 25"/>
                  <a:gd name="T4" fmla="*/ 11 w 32"/>
                  <a:gd name="T5" fmla="*/ 6 h 25"/>
                  <a:gd name="T6" fmla="*/ 32 w 32"/>
                  <a:gd name="T7" fmla="*/ 1 h 25"/>
                  <a:gd name="T8" fmla="*/ 20 w 32"/>
                  <a:gd name="T9" fmla="*/ 19 h 25"/>
                </a:gdLst>
                <a:ahLst/>
                <a:cxnLst>
                  <a:cxn ang="0">
                    <a:pos x="T0" y="T1"/>
                  </a:cxn>
                  <a:cxn ang="0">
                    <a:pos x="T2" y="T3"/>
                  </a:cxn>
                  <a:cxn ang="0">
                    <a:pos x="T4" y="T5"/>
                  </a:cxn>
                  <a:cxn ang="0">
                    <a:pos x="T6" y="T7"/>
                  </a:cxn>
                  <a:cxn ang="0">
                    <a:pos x="T8" y="T9"/>
                  </a:cxn>
                </a:cxnLst>
                <a:rect l="0" t="0" r="r" b="b"/>
                <a:pathLst>
                  <a:path w="32" h="25">
                    <a:moveTo>
                      <a:pt x="20" y="19"/>
                    </a:moveTo>
                    <a:cubicBezTo>
                      <a:pt x="11" y="25"/>
                      <a:pt x="0" y="24"/>
                      <a:pt x="0" y="24"/>
                    </a:cubicBezTo>
                    <a:cubicBezTo>
                      <a:pt x="0" y="24"/>
                      <a:pt x="2" y="13"/>
                      <a:pt x="11" y="6"/>
                    </a:cubicBezTo>
                    <a:cubicBezTo>
                      <a:pt x="20" y="0"/>
                      <a:pt x="32" y="1"/>
                      <a:pt x="32" y="1"/>
                    </a:cubicBezTo>
                    <a:cubicBezTo>
                      <a:pt x="32" y="1"/>
                      <a:pt x="29" y="12"/>
                      <a:pt x="2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8" name="Freeform 696"/>
              <p:cNvSpPr/>
              <p:nvPr/>
            </p:nvSpPr>
            <p:spPr bwMode="auto">
              <a:xfrm>
                <a:off x="-3721100" y="2670176"/>
                <a:ext cx="68263" cy="49213"/>
              </a:xfrm>
              <a:custGeom>
                <a:avLst/>
                <a:gdLst>
                  <a:gd name="T0" fmla="*/ 28 w 43"/>
                  <a:gd name="T1" fmla="*/ 25 h 31"/>
                  <a:gd name="T2" fmla="*/ 0 w 43"/>
                  <a:gd name="T3" fmla="*/ 31 h 31"/>
                  <a:gd name="T4" fmla="*/ 16 w 43"/>
                  <a:gd name="T5" fmla="*/ 7 h 31"/>
                  <a:gd name="T6" fmla="*/ 43 w 43"/>
                  <a:gd name="T7" fmla="*/ 0 h 31"/>
                  <a:gd name="T8" fmla="*/ 28 w 43"/>
                  <a:gd name="T9" fmla="*/ 25 h 31"/>
                </a:gdLst>
                <a:ahLst/>
                <a:cxnLst>
                  <a:cxn ang="0">
                    <a:pos x="T0" y="T1"/>
                  </a:cxn>
                  <a:cxn ang="0">
                    <a:pos x="T2" y="T3"/>
                  </a:cxn>
                  <a:cxn ang="0">
                    <a:pos x="T4" y="T5"/>
                  </a:cxn>
                  <a:cxn ang="0">
                    <a:pos x="T6" y="T7"/>
                  </a:cxn>
                  <a:cxn ang="0">
                    <a:pos x="T8" y="T9"/>
                  </a:cxn>
                </a:cxnLst>
                <a:rect l="0" t="0" r="r" b="b"/>
                <a:pathLst>
                  <a:path w="43" h="31">
                    <a:moveTo>
                      <a:pt x="28" y="25"/>
                    </a:moveTo>
                    <a:lnTo>
                      <a:pt x="0" y="31"/>
                    </a:lnTo>
                    <a:lnTo>
                      <a:pt x="16" y="7"/>
                    </a:lnTo>
                    <a:lnTo>
                      <a:pt x="43" y="0"/>
                    </a:lnTo>
                    <a:lnTo>
                      <a:pt x="2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9" name="Freeform 697"/>
              <p:cNvSpPr/>
              <p:nvPr/>
            </p:nvSpPr>
            <p:spPr bwMode="auto">
              <a:xfrm>
                <a:off x="-3678237" y="2644776"/>
                <a:ext cx="11113" cy="11113"/>
              </a:xfrm>
              <a:custGeom>
                <a:avLst/>
                <a:gdLst>
                  <a:gd name="T0" fmla="*/ 1 w 5"/>
                  <a:gd name="T1" fmla="*/ 0 h 5"/>
                  <a:gd name="T2" fmla="*/ 5 w 5"/>
                  <a:gd name="T3" fmla="*/ 1 h 5"/>
                  <a:gd name="T4" fmla="*/ 4 w 5"/>
                  <a:gd name="T5" fmla="*/ 4 h 5"/>
                  <a:gd name="T6" fmla="*/ 1 w 5"/>
                  <a:gd name="T7" fmla="*/ 4 h 5"/>
                  <a:gd name="T8" fmla="*/ 1 w 5"/>
                  <a:gd name="T9" fmla="*/ 0 h 5"/>
                </a:gdLst>
                <a:ahLst/>
                <a:cxnLst>
                  <a:cxn ang="0">
                    <a:pos x="T0" y="T1"/>
                  </a:cxn>
                  <a:cxn ang="0">
                    <a:pos x="T2" y="T3"/>
                  </a:cxn>
                  <a:cxn ang="0">
                    <a:pos x="T4" y="T5"/>
                  </a:cxn>
                  <a:cxn ang="0">
                    <a:pos x="T6" y="T7"/>
                  </a:cxn>
                  <a:cxn ang="0">
                    <a:pos x="T8" y="T9"/>
                  </a:cxn>
                </a:cxnLst>
                <a:rect l="0" t="0" r="r" b="b"/>
                <a:pathLst>
                  <a:path w="5" h="5">
                    <a:moveTo>
                      <a:pt x="1" y="0"/>
                    </a:moveTo>
                    <a:cubicBezTo>
                      <a:pt x="2" y="0"/>
                      <a:pt x="4" y="0"/>
                      <a:pt x="5" y="1"/>
                    </a:cubicBezTo>
                    <a:cubicBezTo>
                      <a:pt x="5" y="2"/>
                      <a:pt x="5" y="3"/>
                      <a:pt x="4" y="4"/>
                    </a:cubicBezTo>
                    <a:cubicBezTo>
                      <a:pt x="3" y="5"/>
                      <a:pt x="2" y="5"/>
                      <a:pt x="1" y="4"/>
                    </a:cubicBezTo>
                    <a:cubicBezTo>
                      <a:pt x="0" y="3"/>
                      <a:pt x="0"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0" name="Freeform 698"/>
              <p:cNvSpPr/>
              <p:nvPr/>
            </p:nvSpPr>
            <p:spPr bwMode="auto">
              <a:xfrm>
                <a:off x="-3643312" y="2689226"/>
                <a:ext cx="9525" cy="11113"/>
              </a:xfrm>
              <a:custGeom>
                <a:avLst/>
                <a:gdLst>
                  <a:gd name="T0" fmla="*/ 1 w 5"/>
                  <a:gd name="T1" fmla="*/ 1 h 5"/>
                  <a:gd name="T2" fmla="*/ 4 w 5"/>
                  <a:gd name="T3" fmla="*/ 1 h 5"/>
                  <a:gd name="T4" fmla="*/ 4 w 5"/>
                  <a:gd name="T5" fmla="*/ 4 h 5"/>
                  <a:gd name="T6" fmla="*/ 1 w 5"/>
                  <a:gd name="T7" fmla="*/ 4 h 5"/>
                  <a:gd name="T8" fmla="*/ 1 w 5"/>
                  <a:gd name="T9" fmla="*/ 1 h 5"/>
                </a:gdLst>
                <a:ahLst/>
                <a:cxnLst>
                  <a:cxn ang="0">
                    <a:pos x="T0" y="T1"/>
                  </a:cxn>
                  <a:cxn ang="0">
                    <a:pos x="T2" y="T3"/>
                  </a:cxn>
                  <a:cxn ang="0">
                    <a:pos x="T4" y="T5"/>
                  </a:cxn>
                  <a:cxn ang="0">
                    <a:pos x="T6" y="T7"/>
                  </a:cxn>
                  <a:cxn ang="0">
                    <a:pos x="T8" y="T9"/>
                  </a:cxn>
                </a:cxnLst>
                <a:rect l="0" t="0" r="r" b="b"/>
                <a:pathLst>
                  <a:path w="5" h="5">
                    <a:moveTo>
                      <a:pt x="1" y="1"/>
                    </a:moveTo>
                    <a:cubicBezTo>
                      <a:pt x="2" y="0"/>
                      <a:pt x="4" y="0"/>
                      <a:pt x="4" y="1"/>
                    </a:cubicBezTo>
                    <a:cubicBezTo>
                      <a:pt x="5" y="2"/>
                      <a:pt x="5" y="4"/>
                      <a:pt x="4" y="4"/>
                    </a:cubicBezTo>
                    <a:cubicBezTo>
                      <a:pt x="3" y="5"/>
                      <a:pt x="2" y="5"/>
                      <a:pt x="1" y="4"/>
                    </a:cubicBezTo>
                    <a:cubicBezTo>
                      <a:pt x="0" y="3"/>
                      <a:pt x="0" y="2"/>
                      <a:pt x="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1" name="Freeform 699"/>
              <p:cNvSpPr/>
              <p:nvPr/>
            </p:nvSpPr>
            <p:spPr bwMode="auto">
              <a:xfrm>
                <a:off x="-3544887" y="2786063"/>
                <a:ext cx="49213" cy="77788"/>
              </a:xfrm>
              <a:custGeom>
                <a:avLst/>
                <a:gdLst>
                  <a:gd name="T0" fmla="*/ 18 w 23"/>
                  <a:gd name="T1" fmla="*/ 21 h 36"/>
                  <a:gd name="T2" fmla="*/ 3 w 23"/>
                  <a:gd name="T3" fmla="*/ 36 h 36"/>
                  <a:gd name="T4" fmla="*/ 4 w 23"/>
                  <a:gd name="T5" fmla="*/ 15 h 36"/>
                  <a:gd name="T6" fmla="*/ 20 w 23"/>
                  <a:gd name="T7" fmla="*/ 0 h 36"/>
                  <a:gd name="T8" fmla="*/ 18 w 23"/>
                  <a:gd name="T9" fmla="*/ 21 h 36"/>
                </a:gdLst>
                <a:ahLst/>
                <a:cxnLst>
                  <a:cxn ang="0">
                    <a:pos x="T0" y="T1"/>
                  </a:cxn>
                  <a:cxn ang="0">
                    <a:pos x="T2" y="T3"/>
                  </a:cxn>
                  <a:cxn ang="0">
                    <a:pos x="T4" y="T5"/>
                  </a:cxn>
                  <a:cxn ang="0">
                    <a:pos x="T6" y="T7"/>
                  </a:cxn>
                  <a:cxn ang="0">
                    <a:pos x="T8" y="T9"/>
                  </a:cxn>
                </a:cxnLst>
                <a:rect l="0" t="0" r="r" b="b"/>
                <a:pathLst>
                  <a:path w="23" h="36">
                    <a:moveTo>
                      <a:pt x="18" y="21"/>
                    </a:moveTo>
                    <a:cubicBezTo>
                      <a:pt x="13" y="31"/>
                      <a:pt x="3" y="36"/>
                      <a:pt x="3" y="36"/>
                    </a:cubicBezTo>
                    <a:cubicBezTo>
                      <a:pt x="3" y="36"/>
                      <a:pt x="0" y="25"/>
                      <a:pt x="4" y="15"/>
                    </a:cubicBezTo>
                    <a:cubicBezTo>
                      <a:pt x="9" y="5"/>
                      <a:pt x="20" y="0"/>
                      <a:pt x="20" y="0"/>
                    </a:cubicBezTo>
                    <a:cubicBezTo>
                      <a:pt x="20" y="0"/>
                      <a:pt x="23" y="11"/>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2" name="Freeform 700"/>
              <p:cNvSpPr/>
              <p:nvPr/>
            </p:nvSpPr>
            <p:spPr bwMode="auto">
              <a:xfrm>
                <a:off x="-3525837" y="2889251"/>
                <a:ext cx="79375" cy="47625"/>
              </a:xfrm>
              <a:custGeom>
                <a:avLst/>
                <a:gdLst>
                  <a:gd name="T0" fmla="*/ 21 w 37"/>
                  <a:gd name="T1" fmla="*/ 4 h 22"/>
                  <a:gd name="T2" fmla="*/ 0 w 37"/>
                  <a:gd name="T3" fmla="*/ 3 h 22"/>
                  <a:gd name="T4" fmla="*/ 15 w 37"/>
                  <a:gd name="T5" fmla="*/ 18 h 22"/>
                  <a:gd name="T6" fmla="*/ 37 w 37"/>
                  <a:gd name="T7" fmla="*/ 18 h 22"/>
                  <a:gd name="T8" fmla="*/ 21 w 37"/>
                  <a:gd name="T9" fmla="*/ 4 h 22"/>
                </a:gdLst>
                <a:ahLst/>
                <a:cxnLst>
                  <a:cxn ang="0">
                    <a:pos x="T0" y="T1"/>
                  </a:cxn>
                  <a:cxn ang="0">
                    <a:pos x="T2" y="T3"/>
                  </a:cxn>
                  <a:cxn ang="0">
                    <a:pos x="T4" y="T5"/>
                  </a:cxn>
                  <a:cxn ang="0">
                    <a:pos x="T6" y="T7"/>
                  </a:cxn>
                  <a:cxn ang="0">
                    <a:pos x="T8" y="T9"/>
                  </a:cxn>
                </a:cxnLst>
                <a:rect l="0" t="0" r="r" b="b"/>
                <a:pathLst>
                  <a:path w="37" h="22">
                    <a:moveTo>
                      <a:pt x="21" y="4"/>
                    </a:moveTo>
                    <a:cubicBezTo>
                      <a:pt x="11" y="0"/>
                      <a:pt x="0" y="3"/>
                      <a:pt x="0" y="3"/>
                    </a:cubicBezTo>
                    <a:cubicBezTo>
                      <a:pt x="0" y="3"/>
                      <a:pt x="5" y="14"/>
                      <a:pt x="15" y="18"/>
                    </a:cubicBezTo>
                    <a:cubicBezTo>
                      <a:pt x="26" y="22"/>
                      <a:pt x="37" y="18"/>
                      <a:pt x="37" y="18"/>
                    </a:cubicBezTo>
                    <a:cubicBezTo>
                      <a:pt x="37" y="18"/>
                      <a:pt x="31" y="8"/>
                      <a:pt x="2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3" name="Freeform 701"/>
              <p:cNvSpPr/>
              <p:nvPr/>
            </p:nvSpPr>
            <p:spPr bwMode="auto">
              <a:xfrm>
                <a:off x="-3527425" y="2840038"/>
                <a:ext cx="79375" cy="47625"/>
              </a:xfrm>
              <a:custGeom>
                <a:avLst/>
                <a:gdLst>
                  <a:gd name="T0" fmla="*/ 21 w 37"/>
                  <a:gd name="T1" fmla="*/ 18 h 22"/>
                  <a:gd name="T2" fmla="*/ 0 w 37"/>
                  <a:gd name="T3" fmla="*/ 18 h 22"/>
                  <a:gd name="T4" fmla="*/ 16 w 37"/>
                  <a:gd name="T5" fmla="*/ 4 h 22"/>
                  <a:gd name="T6" fmla="*/ 37 w 37"/>
                  <a:gd name="T7" fmla="*/ 4 h 22"/>
                  <a:gd name="T8" fmla="*/ 21 w 37"/>
                  <a:gd name="T9" fmla="*/ 18 h 22"/>
                </a:gdLst>
                <a:ahLst/>
                <a:cxnLst>
                  <a:cxn ang="0">
                    <a:pos x="T0" y="T1"/>
                  </a:cxn>
                  <a:cxn ang="0">
                    <a:pos x="T2" y="T3"/>
                  </a:cxn>
                  <a:cxn ang="0">
                    <a:pos x="T4" y="T5"/>
                  </a:cxn>
                  <a:cxn ang="0">
                    <a:pos x="T6" y="T7"/>
                  </a:cxn>
                  <a:cxn ang="0">
                    <a:pos x="T8" y="T9"/>
                  </a:cxn>
                </a:cxnLst>
                <a:rect l="0" t="0" r="r" b="b"/>
                <a:pathLst>
                  <a:path w="37" h="22">
                    <a:moveTo>
                      <a:pt x="21" y="18"/>
                    </a:moveTo>
                    <a:cubicBezTo>
                      <a:pt x="11" y="22"/>
                      <a:pt x="0" y="18"/>
                      <a:pt x="0" y="18"/>
                    </a:cubicBezTo>
                    <a:cubicBezTo>
                      <a:pt x="0" y="18"/>
                      <a:pt x="6" y="8"/>
                      <a:pt x="16" y="4"/>
                    </a:cubicBezTo>
                    <a:cubicBezTo>
                      <a:pt x="26" y="0"/>
                      <a:pt x="37" y="4"/>
                      <a:pt x="37" y="4"/>
                    </a:cubicBezTo>
                    <a:cubicBezTo>
                      <a:pt x="37" y="4"/>
                      <a:pt x="32" y="15"/>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4" name="Freeform 702"/>
              <p:cNvSpPr/>
              <p:nvPr/>
            </p:nvSpPr>
            <p:spPr bwMode="auto">
              <a:xfrm>
                <a:off x="-3624262" y="2884488"/>
                <a:ext cx="79375" cy="30163"/>
              </a:xfrm>
              <a:custGeom>
                <a:avLst/>
                <a:gdLst>
                  <a:gd name="T0" fmla="*/ 28 w 50"/>
                  <a:gd name="T1" fmla="*/ 19 h 19"/>
                  <a:gd name="T2" fmla="*/ 0 w 50"/>
                  <a:gd name="T3" fmla="*/ 19 h 19"/>
                  <a:gd name="T4" fmla="*/ 21 w 50"/>
                  <a:gd name="T5" fmla="*/ 0 h 19"/>
                  <a:gd name="T6" fmla="*/ 50 w 50"/>
                  <a:gd name="T7" fmla="*/ 0 h 19"/>
                  <a:gd name="T8" fmla="*/ 28 w 50"/>
                  <a:gd name="T9" fmla="*/ 19 h 19"/>
                </a:gdLst>
                <a:ahLst/>
                <a:cxnLst>
                  <a:cxn ang="0">
                    <a:pos x="T0" y="T1"/>
                  </a:cxn>
                  <a:cxn ang="0">
                    <a:pos x="T2" y="T3"/>
                  </a:cxn>
                  <a:cxn ang="0">
                    <a:pos x="T4" y="T5"/>
                  </a:cxn>
                  <a:cxn ang="0">
                    <a:pos x="T6" y="T7"/>
                  </a:cxn>
                  <a:cxn ang="0">
                    <a:pos x="T8" y="T9"/>
                  </a:cxn>
                </a:cxnLst>
                <a:rect l="0" t="0" r="r" b="b"/>
                <a:pathLst>
                  <a:path w="50" h="19">
                    <a:moveTo>
                      <a:pt x="28" y="19"/>
                    </a:moveTo>
                    <a:lnTo>
                      <a:pt x="0" y="19"/>
                    </a:lnTo>
                    <a:lnTo>
                      <a:pt x="21" y="0"/>
                    </a:lnTo>
                    <a:lnTo>
                      <a:pt x="50" y="0"/>
                    </a:lnTo>
                    <a:lnTo>
                      <a:pt x="28"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5" name="Freeform 703"/>
              <p:cNvSpPr/>
              <p:nvPr/>
            </p:nvSpPr>
            <p:spPr bwMode="auto">
              <a:xfrm>
                <a:off x="-3563937" y="2855913"/>
                <a:ext cx="12700" cy="9525"/>
              </a:xfrm>
              <a:custGeom>
                <a:avLst/>
                <a:gdLst>
                  <a:gd name="T0" fmla="*/ 2 w 6"/>
                  <a:gd name="T1" fmla="*/ 0 h 5"/>
                  <a:gd name="T2" fmla="*/ 5 w 6"/>
                  <a:gd name="T3" fmla="*/ 2 h 5"/>
                  <a:gd name="T4" fmla="*/ 4 w 6"/>
                  <a:gd name="T5" fmla="*/ 5 h 5"/>
                  <a:gd name="T6" fmla="*/ 1 w 6"/>
                  <a:gd name="T7" fmla="*/ 3 h 5"/>
                  <a:gd name="T8" fmla="*/ 2 w 6"/>
                  <a:gd name="T9" fmla="*/ 0 h 5"/>
                </a:gdLst>
                <a:ahLst/>
                <a:cxnLst>
                  <a:cxn ang="0">
                    <a:pos x="T0" y="T1"/>
                  </a:cxn>
                  <a:cxn ang="0">
                    <a:pos x="T2" y="T3"/>
                  </a:cxn>
                  <a:cxn ang="0">
                    <a:pos x="T4" y="T5"/>
                  </a:cxn>
                  <a:cxn ang="0">
                    <a:pos x="T6" y="T7"/>
                  </a:cxn>
                  <a:cxn ang="0">
                    <a:pos x="T8" y="T9"/>
                  </a:cxn>
                </a:cxnLst>
                <a:rect l="0" t="0" r="r" b="b"/>
                <a:pathLst>
                  <a:path w="6" h="5">
                    <a:moveTo>
                      <a:pt x="2" y="0"/>
                    </a:moveTo>
                    <a:cubicBezTo>
                      <a:pt x="3" y="0"/>
                      <a:pt x="5" y="0"/>
                      <a:pt x="5" y="2"/>
                    </a:cubicBezTo>
                    <a:cubicBezTo>
                      <a:pt x="6" y="3"/>
                      <a:pt x="5" y="4"/>
                      <a:pt x="4" y="5"/>
                    </a:cubicBezTo>
                    <a:cubicBezTo>
                      <a:pt x="3" y="5"/>
                      <a:pt x="1" y="4"/>
                      <a:pt x="1" y="3"/>
                    </a:cubicBezTo>
                    <a:cubicBezTo>
                      <a:pt x="0"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6" name="Freeform 704"/>
              <p:cNvSpPr/>
              <p:nvPr/>
            </p:nvSpPr>
            <p:spPr bwMode="auto">
              <a:xfrm>
                <a:off x="-3544887" y="2908301"/>
                <a:ext cx="11113" cy="11113"/>
              </a:xfrm>
              <a:custGeom>
                <a:avLst/>
                <a:gdLst>
                  <a:gd name="T0" fmla="*/ 2 w 5"/>
                  <a:gd name="T1" fmla="*/ 0 h 5"/>
                  <a:gd name="T2" fmla="*/ 5 w 5"/>
                  <a:gd name="T3" fmla="*/ 2 h 5"/>
                  <a:gd name="T4" fmla="*/ 4 w 5"/>
                  <a:gd name="T5" fmla="*/ 5 h 5"/>
                  <a:gd name="T6" fmla="*/ 1 w 5"/>
                  <a:gd name="T7" fmla="*/ 3 h 5"/>
                  <a:gd name="T8" fmla="*/ 2 w 5"/>
                  <a:gd name="T9" fmla="*/ 0 h 5"/>
                </a:gdLst>
                <a:ahLst/>
                <a:cxnLst>
                  <a:cxn ang="0">
                    <a:pos x="T0" y="T1"/>
                  </a:cxn>
                  <a:cxn ang="0">
                    <a:pos x="T2" y="T3"/>
                  </a:cxn>
                  <a:cxn ang="0">
                    <a:pos x="T4" y="T5"/>
                  </a:cxn>
                  <a:cxn ang="0">
                    <a:pos x="T6" y="T7"/>
                  </a:cxn>
                  <a:cxn ang="0">
                    <a:pos x="T8" y="T9"/>
                  </a:cxn>
                </a:cxnLst>
                <a:rect l="0" t="0" r="r" b="b"/>
                <a:pathLst>
                  <a:path w="5" h="5">
                    <a:moveTo>
                      <a:pt x="2" y="0"/>
                    </a:moveTo>
                    <a:cubicBezTo>
                      <a:pt x="3" y="0"/>
                      <a:pt x="5" y="0"/>
                      <a:pt x="5" y="2"/>
                    </a:cubicBezTo>
                    <a:cubicBezTo>
                      <a:pt x="5" y="3"/>
                      <a:pt x="5" y="4"/>
                      <a:pt x="4" y="5"/>
                    </a:cubicBezTo>
                    <a:cubicBezTo>
                      <a:pt x="3" y="5"/>
                      <a:pt x="1" y="4"/>
                      <a:pt x="1" y="3"/>
                    </a:cubicBezTo>
                    <a:cubicBezTo>
                      <a:pt x="0" y="2"/>
                      <a:pt x="1"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7" name="Freeform 705"/>
              <p:cNvSpPr/>
              <p:nvPr/>
            </p:nvSpPr>
            <p:spPr bwMode="auto">
              <a:xfrm>
                <a:off x="-3490912" y="3048001"/>
                <a:ext cx="55563" cy="61913"/>
              </a:xfrm>
              <a:custGeom>
                <a:avLst/>
                <a:gdLst>
                  <a:gd name="T0" fmla="*/ 19 w 26"/>
                  <a:gd name="T1" fmla="*/ 20 h 29"/>
                  <a:gd name="T2" fmla="*/ 0 w 26"/>
                  <a:gd name="T3" fmla="*/ 29 h 29"/>
                  <a:gd name="T4" fmla="*/ 7 w 26"/>
                  <a:gd name="T5" fmla="*/ 9 h 29"/>
                  <a:gd name="T6" fmla="*/ 26 w 26"/>
                  <a:gd name="T7" fmla="*/ 0 h 29"/>
                  <a:gd name="T8" fmla="*/ 19 w 26"/>
                  <a:gd name="T9" fmla="*/ 20 h 29"/>
                </a:gdLst>
                <a:ahLst/>
                <a:cxnLst>
                  <a:cxn ang="0">
                    <a:pos x="T0" y="T1"/>
                  </a:cxn>
                  <a:cxn ang="0">
                    <a:pos x="T2" y="T3"/>
                  </a:cxn>
                  <a:cxn ang="0">
                    <a:pos x="T4" y="T5"/>
                  </a:cxn>
                  <a:cxn ang="0">
                    <a:pos x="T6" y="T7"/>
                  </a:cxn>
                  <a:cxn ang="0">
                    <a:pos x="T8" y="T9"/>
                  </a:cxn>
                </a:cxnLst>
                <a:rect l="0" t="0" r="r" b="b"/>
                <a:pathLst>
                  <a:path w="26" h="29">
                    <a:moveTo>
                      <a:pt x="19" y="20"/>
                    </a:moveTo>
                    <a:cubicBezTo>
                      <a:pt x="11" y="28"/>
                      <a:pt x="0" y="29"/>
                      <a:pt x="0" y="29"/>
                    </a:cubicBezTo>
                    <a:cubicBezTo>
                      <a:pt x="0" y="29"/>
                      <a:pt x="0" y="18"/>
                      <a:pt x="7" y="9"/>
                    </a:cubicBezTo>
                    <a:cubicBezTo>
                      <a:pt x="15" y="1"/>
                      <a:pt x="26" y="0"/>
                      <a:pt x="26" y="0"/>
                    </a:cubicBezTo>
                    <a:cubicBezTo>
                      <a:pt x="26" y="0"/>
                      <a:pt x="26" y="12"/>
                      <a:pt x="1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8" name="Freeform 706"/>
              <p:cNvSpPr/>
              <p:nvPr/>
            </p:nvSpPr>
            <p:spPr bwMode="auto">
              <a:xfrm>
                <a:off x="-3489325" y="3144838"/>
                <a:ext cx="66675" cy="55563"/>
              </a:xfrm>
              <a:custGeom>
                <a:avLst/>
                <a:gdLst>
                  <a:gd name="T0" fmla="*/ 20 w 31"/>
                  <a:gd name="T1" fmla="*/ 7 h 26"/>
                  <a:gd name="T2" fmla="*/ 0 w 31"/>
                  <a:gd name="T3" fmla="*/ 1 h 26"/>
                  <a:gd name="T4" fmla="*/ 11 w 31"/>
                  <a:gd name="T5" fmla="*/ 19 h 26"/>
                  <a:gd name="T6" fmla="*/ 31 w 31"/>
                  <a:gd name="T7" fmla="*/ 26 h 26"/>
                  <a:gd name="T8" fmla="*/ 20 w 31"/>
                  <a:gd name="T9" fmla="*/ 7 h 26"/>
                </a:gdLst>
                <a:ahLst/>
                <a:cxnLst>
                  <a:cxn ang="0">
                    <a:pos x="T0" y="T1"/>
                  </a:cxn>
                  <a:cxn ang="0">
                    <a:pos x="T2" y="T3"/>
                  </a:cxn>
                  <a:cxn ang="0">
                    <a:pos x="T4" y="T5"/>
                  </a:cxn>
                  <a:cxn ang="0">
                    <a:pos x="T6" y="T7"/>
                  </a:cxn>
                  <a:cxn ang="0">
                    <a:pos x="T8" y="T9"/>
                  </a:cxn>
                </a:cxnLst>
                <a:rect l="0" t="0" r="r" b="b"/>
                <a:pathLst>
                  <a:path w="31" h="26">
                    <a:moveTo>
                      <a:pt x="20" y="7"/>
                    </a:moveTo>
                    <a:cubicBezTo>
                      <a:pt x="12" y="0"/>
                      <a:pt x="0" y="1"/>
                      <a:pt x="0" y="1"/>
                    </a:cubicBezTo>
                    <a:cubicBezTo>
                      <a:pt x="0" y="1"/>
                      <a:pt x="2" y="12"/>
                      <a:pt x="11" y="19"/>
                    </a:cubicBezTo>
                    <a:cubicBezTo>
                      <a:pt x="19" y="26"/>
                      <a:pt x="31" y="26"/>
                      <a:pt x="31" y="26"/>
                    </a:cubicBezTo>
                    <a:cubicBezTo>
                      <a:pt x="31" y="26"/>
                      <a:pt x="29" y="14"/>
                      <a:pt x="2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9" name="Freeform 707"/>
              <p:cNvSpPr/>
              <p:nvPr/>
            </p:nvSpPr>
            <p:spPr bwMode="auto">
              <a:xfrm>
                <a:off x="-3484562" y="3108326"/>
                <a:ext cx="85725" cy="36513"/>
              </a:xfrm>
              <a:custGeom>
                <a:avLst/>
                <a:gdLst>
                  <a:gd name="T0" fmla="*/ 20 w 40"/>
                  <a:gd name="T1" fmla="*/ 16 h 17"/>
                  <a:gd name="T2" fmla="*/ 0 w 40"/>
                  <a:gd name="T3" fmla="*/ 9 h 17"/>
                  <a:gd name="T4" fmla="*/ 19 w 40"/>
                  <a:gd name="T5" fmla="*/ 1 h 17"/>
                  <a:gd name="T6" fmla="*/ 40 w 40"/>
                  <a:gd name="T7" fmla="*/ 7 h 17"/>
                  <a:gd name="T8" fmla="*/ 20 w 40"/>
                  <a:gd name="T9" fmla="*/ 16 h 17"/>
                </a:gdLst>
                <a:ahLst/>
                <a:cxnLst>
                  <a:cxn ang="0">
                    <a:pos x="T0" y="T1"/>
                  </a:cxn>
                  <a:cxn ang="0">
                    <a:pos x="T2" y="T3"/>
                  </a:cxn>
                  <a:cxn ang="0">
                    <a:pos x="T4" y="T5"/>
                  </a:cxn>
                  <a:cxn ang="0">
                    <a:pos x="T6" y="T7"/>
                  </a:cxn>
                  <a:cxn ang="0">
                    <a:pos x="T8" y="T9"/>
                  </a:cxn>
                </a:cxnLst>
                <a:rect l="0" t="0" r="r" b="b"/>
                <a:pathLst>
                  <a:path w="40" h="17">
                    <a:moveTo>
                      <a:pt x="20" y="16"/>
                    </a:moveTo>
                    <a:cubicBezTo>
                      <a:pt x="9" y="17"/>
                      <a:pt x="0" y="9"/>
                      <a:pt x="0" y="9"/>
                    </a:cubicBezTo>
                    <a:cubicBezTo>
                      <a:pt x="0" y="9"/>
                      <a:pt x="8" y="1"/>
                      <a:pt x="19" y="1"/>
                    </a:cubicBezTo>
                    <a:cubicBezTo>
                      <a:pt x="30" y="0"/>
                      <a:pt x="40" y="7"/>
                      <a:pt x="40" y="7"/>
                    </a:cubicBezTo>
                    <a:cubicBezTo>
                      <a:pt x="40" y="7"/>
                      <a:pt x="31" y="15"/>
                      <a:pt x="2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0" name="Freeform 708"/>
              <p:cNvSpPr/>
              <p:nvPr/>
            </p:nvSpPr>
            <p:spPr bwMode="auto">
              <a:xfrm>
                <a:off x="-3587750" y="3114676"/>
                <a:ext cx="85725" cy="34925"/>
              </a:xfrm>
              <a:custGeom>
                <a:avLst/>
                <a:gdLst>
                  <a:gd name="T0" fmla="*/ 27 w 54"/>
                  <a:gd name="T1" fmla="*/ 22 h 22"/>
                  <a:gd name="T2" fmla="*/ 0 w 54"/>
                  <a:gd name="T3" fmla="*/ 12 h 22"/>
                  <a:gd name="T4" fmla="*/ 26 w 54"/>
                  <a:gd name="T5" fmla="*/ 0 h 22"/>
                  <a:gd name="T6" fmla="*/ 54 w 54"/>
                  <a:gd name="T7" fmla="*/ 10 h 22"/>
                  <a:gd name="T8" fmla="*/ 27 w 54"/>
                  <a:gd name="T9" fmla="*/ 22 h 22"/>
                </a:gdLst>
                <a:ahLst/>
                <a:cxnLst>
                  <a:cxn ang="0">
                    <a:pos x="T0" y="T1"/>
                  </a:cxn>
                  <a:cxn ang="0">
                    <a:pos x="T2" y="T3"/>
                  </a:cxn>
                  <a:cxn ang="0">
                    <a:pos x="T4" y="T5"/>
                  </a:cxn>
                  <a:cxn ang="0">
                    <a:pos x="T6" y="T7"/>
                  </a:cxn>
                  <a:cxn ang="0">
                    <a:pos x="T8" y="T9"/>
                  </a:cxn>
                </a:cxnLst>
                <a:rect l="0" t="0" r="r" b="b"/>
                <a:pathLst>
                  <a:path w="54" h="22">
                    <a:moveTo>
                      <a:pt x="27" y="22"/>
                    </a:moveTo>
                    <a:lnTo>
                      <a:pt x="0" y="12"/>
                    </a:lnTo>
                    <a:lnTo>
                      <a:pt x="26" y="0"/>
                    </a:lnTo>
                    <a:lnTo>
                      <a:pt x="54" y="10"/>
                    </a:lnTo>
                    <a:lnTo>
                      <a:pt x="27"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1" name="Freeform 709"/>
              <p:cNvSpPr/>
              <p:nvPr/>
            </p:nvSpPr>
            <p:spPr bwMode="auto">
              <a:xfrm>
                <a:off x="-3513137" y="3097213"/>
                <a:ext cx="9525" cy="9525"/>
              </a:xfrm>
              <a:custGeom>
                <a:avLst/>
                <a:gdLst>
                  <a:gd name="T0" fmla="*/ 2 w 4"/>
                  <a:gd name="T1" fmla="*/ 0 h 4"/>
                  <a:gd name="T2" fmla="*/ 4 w 4"/>
                  <a:gd name="T3" fmla="*/ 2 h 4"/>
                  <a:gd name="T4" fmla="*/ 2 w 4"/>
                  <a:gd name="T5" fmla="*/ 4 h 4"/>
                  <a:gd name="T6" fmla="*/ 0 w 4"/>
                  <a:gd name="T7" fmla="*/ 2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3" y="0"/>
                      <a:pt x="4" y="1"/>
                      <a:pt x="4" y="2"/>
                    </a:cubicBezTo>
                    <a:cubicBezTo>
                      <a:pt x="4" y="3"/>
                      <a:pt x="3" y="4"/>
                      <a:pt x="2" y="4"/>
                    </a:cubicBezTo>
                    <a:cubicBezTo>
                      <a:pt x="1" y="4"/>
                      <a:pt x="0" y="4"/>
                      <a:pt x="0" y="2"/>
                    </a:cubicBezTo>
                    <a:cubicBezTo>
                      <a:pt x="0" y="1"/>
                      <a:pt x="0"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2" name="Freeform 710"/>
              <p:cNvSpPr/>
              <p:nvPr/>
            </p:nvSpPr>
            <p:spPr bwMode="auto">
              <a:xfrm>
                <a:off x="-3509962" y="3152776"/>
                <a:ext cx="7938" cy="11113"/>
              </a:xfrm>
              <a:custGeom>
                <a:avLst/>
                <a:gdLst>
                  <a:gd name="T0" fmla="*/ 2 w 4"/>
                  <a:gd name="T1" fmla="*/ 0 h 5"/>
                  <a:gd name="T2" fmla="*/ 4 w 4"/>
                  <a:gd name="T3" fmla="*/ 2 h 5"/>
                  <a:gd name="T4" fmla="*/ 2 w 4"/>
                  <a:gd name="T5" fmla="*/ 5 h 5"/>
                  <a:gd name="T6" fmla="*/ 0 w 4"/>
                  <a:gd name="T7" fmla="*/ 3 h 5"/>
                  <a:gd name="T8" fmla="*/ 2 w 4"/>
                  <a:gd name="T9" fmla="*/ 0 h 5"/>
                </a:gdLst>
                <a:ahLst/>
                <a:cxnLst>
                  <a:cxn ang="0">
                    <a:pos x="T0" y="T1"/>
                  </a:cxn>
                  <a:cxn ang="0">
                    <a:pos x="T2" y="T3"/>
                  </a:cxn>
                  <a:cxn ang="0">
                    <a:pos x="T4" y="T5"/>
                  </a:cxn>
                  <a:cxn ang="0">
                    <a:pos x="T6" y="T7"/>
                  </a:cxn>
                  <a:cxn ang="0">
                    <a:pos x="T8" y="T9"/>
                  </a:cxn>
                </a:cxnLst>
                <a:rect l="0" t="0" r="r" b="b"/>
                <a:pathLst>
                  <a:path w="4" h="5">
                    <a:moveTo>
                      <a:pt x="2" y="0"/>
                    </a:moveTo>
                    <a:cubicBezTo>
                      <a:pt x="3" y="0"/>
                      <a:pt x="4" y="1"/>
                      <a:pt x="4" y="2"/>
                    </a:cubicBezTo>
                    <a:cubicBezTo>
                      <a:pt x="4" y="4"/>
                      <a:pt x="4" y="5"/>
                      <a:pt x="2" y="5"/>
                    </a:cubicBezTo>
                    <a:cubicBezTo>
                      <a:pt x="1" y="5"/>
                      <a:pt x="0" y="4"/>
                      <a:pt x="0" y="3"/>
                    </a:cubicBezTo>
                    <a:cubicBezTo>
                      <a:pt x="0" y="1"/>
                      <a:pt x="1" y="0"/>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3" name="Freeform 711"/>
              <p:cNvSpPr/>
              <p:nvPr/>
            </p:nvSpPr>
            <p:spPr bwMode="auto">
              <a:xfrm>
                <a:off x="-3516312" y="3308351"/>
                <a:ext cx="74613" cy="50800"/>
              </a:xfrm>
              <a:custGeom>
                <a:avLst/>
                <a:gdLst>
                  <a:gd name="T0" fmla="*/ 21 w 35"/>
                  <a:gd name="T1" fmla="*/ 18 h 24"/>
                  <a:gd name="T2" fmla="*/ 0 w 35"/>
                  <a:gd name="T3" fmla="*/ 22 h 24"/>
                  <a:gd name="T4" fmla="*/ 14 w 35"/>
                  <a:gd name="T5" fmla="*/ 5 h 24"/>
                  <a:gd name="T6" fmla="*/ 35 w 35"/>
                  <a:gd name="T7" fmla="*/ 2 h 24"/>
                  <a:gd name="T8" fmla="*/ 21 w 35"/>
                  <a:gd name="T9" fmla="*/ 18 h 24"/>
                </a:gdLst>
                <a:ahLst/>
                <a:cxnLst>
                  <a:cxn ang="0">
                    <a:pos x="T0" y="T1"/>
                  </a:cxn>
                  <a:cxn ang="0">
                    <a:pos x="T2" y="T3"/>
                  </a:cxn>
                  <a:cxn ang="0">
                    <a:pos x="T4" y="T5"/>
                  </a:cxn>
                  <a:cxn ang="0">
                    <a:pos x="T6" y="T7"/>
                  </a:cxn>
                  <a:cxn ang="0">
                    <a:pos x="T8" y="T9"/>
                  </a:cxn>
                </a:cxnLst>
                <a:rect l="0" t="0" r="r" b="b"/>
                <a:pathLst>
                  <a:path w="35" h="24">
                    <a:moveTo>
                      <a:pt x="21" y="18"/>
                    </a:moveTo>
                    <a:cubicBezTo>
                      <a:pt x="12" y="24"/>
                      <a:pt x="0" y="22"/>
                      <a:pt x="0" y="22"/>
                    </a:cubicBezTo>
                    <a:cubicBezTo>
                      <a:pt x="0" y="22"/>
                      <a:pt x="4" y="11"/>
                      <a:pt x="14" y="5"/>
                    </a:cubicBezTo>
                    <a:cubicBezTo>
                      <a:pt x="23" y="0"/>
                      <a:pt x="35" y="2"/>
                      <a:pt x="35" y="2"/>
                    </a:cubicBezTo>
                    <a:cubicBezTo>
                      <a:pt x="35" y="2"/>
                      <a:pt x="31" y="13"/>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4" name="Freeform 712"/>
              <p:cNvSpPr/>
              <p:nvPr/>
            </p:nvSpPr>
            <p:spPr bwMode="auto">
              <a:xfrm>
                <a:off x="-3527425" y="3389313"/>
                <a:ext cx="53975" cy="71438"/>
              </a:xfrm>
              <a:custGeom>
                <a:avLst/>
                <a:gdLst>
                  <a:gd name="T0" fmla="*/ 19 w 25"/>
                  <a:gd name="T1" fmla="*/ 12 h 33"/>
                  <a:gd name="T2" fmla="*/ 1 w 25"/>
                  <a:gd name="T3" fmla="*/ 0 h 33"/>
                  <a:gd name="T4" fmla="*/ 6 w 25"/>
                  <a:gd name="T5" fmla="*/ 20 h 33"/>
                  <a:gd name="T6" fmla="*/ 23 w 25"/>
                  <a:gd name="T7" fmla="*/ 33 h 33"/>
                  <a:gd name="T8" fmla="*/ 19 w 25"/>
                  <a:gd name="T9" fmla="*/ 12 h 33"/>
                </a:gdLst>
                <a:ahLst/>
                <a:cxnLst>
                  <a:cxn ang="0">
                    <a:pos x="T0" y="T1"/>
                  </a:cxn>
                  <a:cxn ang="0">
                    <a:pos x="T2" y="T3"/>
                  </a:cxn>
                  <a:cxn ang="0">
                    <a:pos x="T4" y="T5"/>
                  </a:cxn>
                  <a:cxn ang="0">
                    <a:pos x="T6" y="T7"/>
                  </a:cxn>
                  <a:cxn ang="0">
                    <a:pos x="T8" y="T9"/>
                  </a:cxn>
                </a:cxnLst>
                <a:rect l="0" t="0" r="r" b="b"/>
                <a:pathLst>
                  <a:path w="25" h="33">
                    <a:moveTo>
                      <a:pt x="19" y="12"/>
                    </a:moveTo>
                    <a:cubicBezTo>
                      <a:pt x="13" y="3"/>
                      <a:pt x="1" y="0"/>
                      <a:pt x="1" y="0"/>
                    </a:cubicBezTo>
                    <a:cubicBezTo>
                      <a:pt x="1" y="0"/>
                      <a:pt x="0" y="11"/>
                      <a:pt x="6" y="20"/>
                    </a:cubicBezTo>
                    <a:cubicBezTo>
                      <a:pt x="12" y="30"/>
                      <a:pt x="23" y="33"/>
                      <a:pt x="23" y="33"/>
                    </a:cubicBezTo>
                    <a:cubicBezTo>
                      <a:pt x="23" y="33"/>
                      <a:pt x="25" y="21"/>
                      <a:pt x="19"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5" name="Freeform 713"/>
              <p:cNvSpPr/>
              <p:nvPr/>
            </p:nvSpPr>
            <p:spPr bwMode="auto">
              <a:xfrm>
                <a:off x="-3514725" y="3362326"/>
                <a:ext cx="80963" cy="44450"/>
              </a:xfrm>
              <a:custGeom>
                <a:avLst/>
                <a:gdLst>
                  <a:gd name="T0" fmla="*/ 17 w 38"/>
                  <a:gd name="T1" fmla="*/ 18 h 21"/>
                  <a:gd name="T2" fmla="*/ 0 w 38"/>
                  <a:gd name="T3" fmla="*/ 5 h 21"/>
                  <a:gd name="T4" fmla="*/ 21 w 38"/>
                  <a:gd name="T5" fmla="*/ 3 h 21"/>
                  <a:gd name="T6" fmla="*/ 38 w 38"/>
                  <a:gd name="T7" fmla="*/ 15 h 21"/>
                  <a:gd name="T8" fmla="*/ 17 w 38"/>
                  <a:gd name="T9" fmla="*/ 18 h 21"/>
                </a:gdLst>
                <a:ahLst/>
                <a:cxnLst>
                  <a:cxn ang="0">
                    <a:pos x="T0" y="T1"/>
                  </a:cxn>
                  <a:cxn ang="0">
                    <a:pos x="T2" y="T3"/>
                  </a:cxn>
                  <a:cxn ang="0">
                    <a:pos x="T4" y="T5"/>
                  </a:cxn>
                  <a:cxn ang="0">
                    <a:pos x="T6" y="T7"/>
                  </a:cxn>
                  <a:cxn ang="0">
                    <a:pos x="T8" y="T9"/>
                  </a:cxn>
                </a:cxnLst>
                <a:rect l="0" t="0" r="r" b="b"/>
                <a:pathLst>
                  <a:path w="38" h="21">
                    <a:moveTo>
                      <a:pt x="17" y="18"/>
                    </a:moveTo>
                    <a:cubicBezTo>
                      <a:pt x="6" y="15"/>
                      <a:pt x="0" y="5"/>
                      <a:pt x="0" y="5"/>
                    </a:cubicBezTo>
                    <a:cubicBezTo>
                      <a:pt x="0" y="5"/>
                      <a:pt x="10" y="0"/>
                      <a:pt x="21" y="3"/>
                    </a:cubicBezTo>
                    <a:cubicBezTo>
                      <a:pt x="31" y="6"/>
                      <a:pt x="38" y="15"/>
                      <a:pt x="38" y="15"/>
                    </a:cubicBezTo>
                    <a:cubicBezTo>
                      <a:pt x="38" y="15"/>
                      <a:pt x="27" y="21"/>
                      <a:pt x="1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6" name="Freeform 714"/>
              <p:cNvSpPr/>
              <p:nvPr/>
            </p:nvSpPr>
            <p:spPr bwMode="auto">
              <a:xfrm>
                <a:off x="-3616325" y="3341688"/>
                <a:ext cx="84138" cy="33338"/>
              </a:xfrm>
              <a:custGeom>
                <a:avLst/>
                <a:gdLst>
                  <a:gd name="T0" fmla="*/ 23 w 53"/>
                  <a:gd name="T1" fmla="*/ 21 h 21"/>
                  <a:gd name="T2" fmla="*/ 0 w 53"/>
                  <a:gd name="T3" fmla="*/ 3 h 21"/>
                  <a:gd name="T4" fmla="*/ 29 w 53"/>
                  <a:gd name="T5" fmla="*/ 0 h 21"/>
                  <a:gd name="T6" fmla="*/ 53 w 53"/>
                  <a:gd name="T7" fmla="*/ 17 h 21"/>
                  <a:gd name="T8" fmla="*/ 23 w 53"/>
                  <a:gd name="T9" fmla="*/ 21 h 21"/>
                </a:gdLst>
                <a:ahLst/>
                <a:cxnLst>
                  <a:cxn ang="0">
                    <a:pos x="T0" y="T1"/>
                  </a:cxn>
                  <a:cxn ang="0">
                    <a:pos x="T2" y="T3"/>
                  </a:cxn>
                  <a:cxn ang="0">
                    <a:pos x="T4" y="T5"/>
                  </a:cxn>
                  <a:cxn ang="0">
                    <a:pos x="T6" y="T7"/>
                  </a:cxn>
                  <a:cxn ang="0">
                    <a:pos x="T8" y="T9"/>
                  </a:cxn>
                </a:cxnLst>
                <a:rect l="0" t="0" r="r" b="b"/>
                <a:pathLst>
                  <a:path w="53" h="21">
                    <a:moveTo>
                      <a:pt x="23" y="21"/>
                    </a:moveTo>
                    <a:lnTo>
                      <a:pt x="0" y="3"/>
                    </a:lnTo>
                    <a:lnTo>
                      <a:pt x="29" y="0"/>
                    </a:lnTo>
                    <a:lnTo>
                      <a:pt x="53" y="17"/>
                    </a:lnTo>
                    <a:lnTo>
                      <a:pt x="23"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7" name="Freeform 715"/>
              <p:cNvSpPr/>
              <p:nvPr/>
            </p:nvSpPr>
            <p:spPr bwMode="auto">
              <a:xfrm>
                <a:off x="-3533775" y="3335338"/>
                <a:ext cx="9525" cy="11113"/>
              </a:xfrm>
              <a:custGeom>
                <a:avLst/>
                <a:gdLst>
                  <a:gd name="T0" fmla="*/ 3 w 5"/>
                  <a:gd name="T1" fmla="*/ 0 h 5"/>
                  <a:gd name="T2" fmla="*/ 4 w 5"/>
                  <a:gd name="T3" fmla="*/ 3 h 5"/>
                  <a:gd name="T4" fmla="*/ 1 w 5"/>
                  <a:gd name="T5" fmla="*/ 4 h 5"/>
                  <a:gd name="T6" fmla="*/ 0 w 5"/>
                  <a:gd name="T7" fmla="*/ 2 h 5"/>
                  <a:gd name="T8" fmla="*/ 3 w 5"/>
                  <a:gd name="T9" fmla="*/ 0 h 5"/>
                </a:gdLst>
                <a:ahLst/>
                <a:cxnLst>
                  <a:cxn ang="0">
                    <a:pos x="T0" y="T1"/>
                  </a:cxn>
                  <a:cxn ang="0">
                    <a:pos x="T2" y="T3"/>
                  </a:cxn>
                  <a:cxn ang="0">
                    <a:pos x="T4" y="T5"/>
                  </a:cxn>
                  <a:cxn ang="0">
                    <a:pos x="T6" y="T7"/>
                  </a:cxn>
                  <a:cxn ang="0">
                    <a:pos x="T8" y="T9"/>
                  </a:cxn>
                </a:cxnLst>
                <a:rect l="0" t="0" r="r" b="b"/>
                <a:pathLst>
                  <a:path w="5" h="5">
                    <a:moveTo>
                      <a:pt x="3" y="0"/>
                    </a:moveTo>
                    <a:cubicBezTo>
                      <a:pt x="4" y="0"/>
                      <a:pt x="5" y="1"/>
                      <a:pt x="4" y="3"/>
                    </a:cubicBezTo>
                    <a:cubicBezTo>
                      <a:pt x="4" y="4"/>
                      <a:pt x="3" y="5"/>
                      <a:pt x="1" y="4"/>
                    </a:cubicBezTo>
                    <a:cubicBezTo>
                      <a:pt x="0" y="4"/>
                      <a:pt x="0" y="3"/>
                      <a:pt x="0" y="2"/>
                    </a:cubicBezTo>
                    <a:cubicBezTo>
                      <a:pt x="0" y="0"/>
                      <a:pt x="1"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8" name="Freeform 716"/>
              <p:cNvSpPr/>
              <p:nvPr/>
            </p:nvSpPr>
            <p:spPr bwMode="auto">
              <a:xfrm>
                <a:off x="-3551237" y="3389313"/>
                <a:ext cx="11113" cy="11113"/>
              </a:xfrm>
              <a:custGeom>
                <a:avLst/>
                <a:gdLst>
                  <a:gd name="T0" fmla="*/ 3 w 5"/>
                  <a:gd name="T1" fmla="*/ 0 h 5"/>
                  <a:gd name="T2" fmla="*/ 5 w 5"/>
                  <a:gd name="T3" fmla="*/ 3 h 5"/>
                  <a:gd name="T4" fmla="*/ 2 w 5"/>
                  <a:gd name="T5" fmla="*/ 5 h 5"/>
                  <a:gd name="T6" fmla="*/ 1 w 5"/>
                  <a:gd name="T7" fmla="*/ 2 h 5"/>
                  <a:gd name="T8" fmla="*/ 3 w 5"/>
                  <a:gd name="T9" fmla="*/ 0 h 5"/>
                </a:gdLst>
                <a:ahLst/>
                <a:cxnLst>
                  <a:cxn ang="0">
                    <a:pos x="T0" y="T1"/>
                  </a:cxn>
                  <a:cxn ang="0">
                    <a:pos x="T2" y="T3"/>
                  </a:cxn>
                  <a:cxn ang="0">
                    <a:pos x="T4" y="T5"/>
                  </a:cxn>
                  <a:cxn ang="0">
                    <a:pos x="T6" y="T7"/>
                  </a:cxn>
                  <a:cxn ang="0">
                    <a:pos x="T8" y="T9"/>
                  </a:cxn>
                </a:cxnLst>
                <a:rect l="0" t="0" r="r" b="b"/>
                <a:pathLst>
                  <a:path w="5" h="5">
                    <a:moveTo>
                      <a:pt x="3" y="0"/>
                    </a:moveTo>
                    <a:cubicBezTo>
                      <a:pt x="5" y="1"/>
                      <a:pt x="5" y="2"/>
                      <a:pt x="5" y="3"/>
                    </a:cubicBezTo>
                    <a:cubicBezTo>
                      <a:pt x="5" y="4"/>
                      <a:pt x="4" y="5"/>
                      <a:pt x="2" y="5"/>
                    </a:cubicBezTo>
                    <a:cubicBezTo>
                      <a:pt x="1" y="5"/>
                      <a:pt x="0" y="3"/>
                      <a:pt x="1" y="2"/>
                    </a:cubicBezTo>
                    <a:cubicBezTo>
                      <a:pt x="1" y="1"/>
                      <a:pt x="2"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9" name="Freeform 717"/>
              <p:cNvSpPr/>
              <p:nvPr/>
            </p:nvSpPr>
            <p:spPr bwMode="auto">
              <a:xfrm>
                <a:off x="-3621087" y="3552826"/>
                <a:ext cx="84138" cy="42863"/>
              </a:xfrm>
              <a:custGeom>
                <a:avLst/>
                <a:gdLst>
                  <a:gd name="T0" fmla="*/ 21 w 39"/>
                  <a:gd name="T1" fmla="*/ 18 h 20"/>
                  <a:gd name="T2" fmla="*/ 0 w 39"/>
                  <a:gd name="T3" fmla="*/ 14 h 20"/>
                  <a:gd name="T4" fmla="*/ 18 w 39"/>
                  <a:gd name="T5" fmla="*/ 3 h 20"/>
                  <a:gd name="T6" fmla="*/ 39 w 39"/>
                  <a:gd name="T7" fmla="*/ 6 h 20"/>
                  <a:gd name="T8" fmla="*/ 21 w 39"/>
                  <a:gd name="T9" fmla="*/ 18 h 20"/>
                </a:gdLst>
                <a:ahLst/>
                <a:cxnLst>
                  <a:cxn ang="0">
                    <a:pos x="T0" y="T1"/>
                  </a:cxn>
                  <a:cxn ang="0">
                    <a:pos x="T2" y="T3"/>
                  </a:cxn>
                  <a:cxn ang="0">
                    <a:pos x="T4" y="T5"/>
                  </a:cxn>
                  <a:cxn ang="0">
                    <a:pos x="T6" y="T7"/>
                  </a:cxn>
                  <a:cxn ang="0">
                    <a:pos x="T8" y="T9"/>
                  </a:cxn>
                </a:cxnLst>
                <a:rect l="0" t="0" r="r" b="b"/>
                <a:pathLst>
                  <a:path w="39" h="20">
                    <a:moveTo>
                      <a:pt x="21" y="18"/>
                    </a:moveTo>
                    <a:cubicBezTo>
                      <a:pt x="10" y="20"/>
                      <a:pt x="0" y="14"/>
                      <a:pt x="0" y="14"/>
                    </a:cubicBezTo>
                    <a:cubicBezTo>
                      <a:pt x="0" y="14"/>
                      <a:pt x="7" y="5"/>
                      <a:pt x="18" y="3"/>
                    </a:cubicBezTo>
                    <a:cubicBezTo>
                      <a:pt x="28" y="0"/>
                      <a:pt x="39" y="6"/>
                      <a:pt x="39" y="6"/>
                    </a:cubicBezTo>
                    <a:cubicBezTo>
                      <a:pt x="39" y="6"/>
                      <a:pt x="32" y="15"/>
                      <a:pt x="21"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0" name="Freeform 718"/>
              <p:cNvSpPr/>
              <p:nvPr/>
            </p:nvSpPr>
            <p:spPr bwMode="auto">
              <a:xfrm>
                <a:off x="-3648075" y="3614738"/>
                <a:ext cx="44450" cy="82550"/>
              </a:xfrm>
              <a:custGeom>
                <a:avLst/>
                <a:gdLst>
                  <a:gd name="T0" fmla="*/ 18 w 21"/>
                  <a:gd name="T1" fmla="*/ 17 h 38"/>
                  <a:gd name="T2" fmla="*/ 5 w 21"/>
                  <a:gd name="T3" fmla="*/ 0 h 38"/>
                  <a:gd name="T4" fmla="*/ 3 w 21"/>
                  <a:gd name="T5" fmla="*/ 21 h 38"/>
                  <a:gd name="T6" fmla="*/ 16 w 21"/>
                  <a:gd name="T7" fmla="*/ 38 h 38"/>
                  <a:gd name="T8" fmla="*/ 18 w 21"/>
                  <a:gd name="T9" fmla="*/ 17 h 38"/>
                </a:gdLst>
                <a:ahLst/>
                <a:cxnLst>
                  <a:cxn ang="0">
                    <a:pos x="T0" y="T1"/>
                  </a:cxn>
                  <a:cxn ang="0">
                    <a:pos x="T2" y="T3"/>
                  </a:cxn>
                  <a:cxn ang="0">
                    <a:pos x="T4" y="T5"/>
                  </a:cxn>
                  <a:cxn ang="0">
                    <a:pos x="T6" y="T7"/>
                  </a:cxn>
                  <a:cxn ang="0">
                    <a:pos x="T8" y="T9"/>
                  </a:cxn>
                </a:cxnLst>
                <a:rect l="0" t="0" r="r" b="b"/>
                <a:pathLst>
                  <a:path w="21" h="38">
                    <a:moveTo>
                      <a:pt x="18" y="17"/>
                    </a:moveTo>
                    <a:cubicBezTo>
                      <a:pt x="14" y="6"/>
                      <a:pt x="5" y="0"/>
                      <a:pt x="5" y="0"/>
                    </a:cubicBezTo>
                    <a:cubicBezTo>
                      <a:pt x="5" y="0"/>
                      <a:pt x="0" y="10"/>
                      <a:pt x="3" y="21"/>
                    </a:cubicBezTo>
                    <a:cubicBezTo>
                      <a:pt x="6" y="31"/>
                      <a:pt x="16" y="38"/>
                      <a:pt x="16" y="38"/>
                    </a:cubicBezTo>
                    <a:cubicBezTo>
                      <a:pt x="16" y="38"/>
                      <a:pt x="21" y="27"/>
                      <a:pt x="18"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1" name="Freeform 719"/>
              <p:cNvSpPr/>
              <p:nvPr/>
            </p:nvSpPr>
            <p:spPr bwMode="auto">
              <a:xfrm>
                <a:off x="-3624262" y="3597276"/>
                <a:ext cx="73025" cy="53975"/>
              </a:xfrm>
              <a:custGeom>
                <a:avLst/>
                <a:gdLst>
                  <a:gd name="T0" fmla="*/ 13 w 34"/>
                  <a:gd name="T1" fmla="*/ 19 h 25"/>
                  <a:gd name="T2" fmla="*/ 0 w 34"/>
                  <a:gd name="T3" fmla="*/ 2 h 25"/>
                  <a:gd name="T4" fmla="*/ 21 w 34"/>
                  <a:gd name="T5" fmla="*/ 6 h 25"/>
                  <a:gd name="T6" fmla="*/ 34 w 34"/>
                  <a:gd name="T7" fmla="*/ 23 h 25"/>
                  <a:gd name="T8" fmla="*/ 13 w 34"/>
                  <a:gd name="T9" fmla="*/ 19 h 25"/>
                </a:gdLst>
                <a:ahLst/>
                <a:cxnLst>
                  <a:cxn ang="0">
                    <a:pos x="T0" y="T1"/>
                  </a:cxn>
                  <a:cxn ang="0">
                    <a:pos x="T2" y="T3"/>
                  </a:cxn>
                  <a:cxn ang="0">
                    <a:pos x="T4" y="T5"/>
                  </a:cxn>
                  <a:cxn ang="0">
                    <a:pos x="T6" y="T7"/>
                  </a:cxn>
                  <a:cxn ang="0">
                    <a:pos x="T8" y="T9"/>
                  </a:cxn>
                </a:cxnLst>
                <a:rect l="0" t="0" r="r" b="b"/>
                <a:pathLst>
                  <a:path w="34" h="25">
                    <a:moveTo>
                      <a:pt x="13" y="19"/>
                    </a:moveTo>
                    <a:cubicBezTo>
                      <a:pt x="3" y="13"/>
                      <a:pt x="0" y="2"/>
                      <a:pt x="0" y="2"/>
                    </a:cubicBezTo>
                    <a:cubicBezTo>
                      <a:pt x="0" y="2"/>
                      <a:pt x="12" y="0"/>
                      <a:pt x="21" y="6"/>
                    </a:cubicBezTo>
                    <a:cubicBezTo>
                      <a:pt x="30" y="12"/>
                      <a:pt x="34" y="23"/>
                      <a:pt x="34" y="23"/>
                    </a:cubicBezTo>
                    <a:cubicBezTo>
                      <a:pt x="34" y="23"/>
                      <a:pt x="22" y="25"/>
                      <a:pt x="13"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2" name="Freeform 720"/>
              <p:cNvSpPr/>
              <p:nvPr/>
            </p:nvSpPr>
            <p:spPr bwMode="auto">
              <a:xfrm>
                <a:off x="-3713162" y="3546476"/>
                <a:ext cx="73025" cy="47625"/>
              </a:xfrm>
              <a:custGeom>
                <a:avLst/>
                <a:gdLst>
                  <a:gd name="T0" fmla="*/ 18 w 46"/>
                  <a:gd name="T1" fmla="*/ 24 h 30"/>
                  <a:gd name="T2" fmla="*/ 0 w 46"/>
                  <a:gd name="T3" fmla="*/ 0 h 30"/>
                  <a:gd name="T4" fmla="*/ 29 w 46"/>
                  <a:gd name="T5" fmla="*/ 5 h 30"/>
                  <a:gd name="T6" fmla="*/ 46 w 46"/>
                  <a:gd name="T7" fmla="*/ 30 h 30"/>
                  <a:gd name="T8" fmla="*/ 18 w 46"/>
                  <a:gd name="T9" fmla="*/ 24 h 30"/>
                </a:gdLst>
                <a:ahLst/>
                <a:cxnLst>
                  <a:cxn ang="0">
                    <a:pos x="T0" y="T1"/>
                  </a:cxn>
                  <a:cxn ang="0">
                    <a:pos x="T2" y="T3"/>
                  </a:cxn>
                  <a:cxn ang="0">
                    <a:pos x="T4" y="T5"/>
                  </a:cxn>
                  <a:cxn ang="0">
                    <a:pos x="T6" y="T7"/>
                  </a:cxn>
                  <a:cxn ang="0">
                    <a:pos x="T8" y="T9"/>
                  </a:cxn>
                </a:cxnLst>
                <a:rect l="0" t="0" r="r" b="b"/>
                <a:pathLst>
                  <a:path w="46" h="30">
                    <a:moveTo>
                      <a:pt x="18" y="24"/>
                    </a:moveTo>
                    <a:lnTo>
                      <a:pt x="0" y="0"/>
                    </a:lnTo>
                    <a:lnTo>
                      <a:pt x="29" y="5"/>
                    </a:lnTo>
                    <a:lnTo>
                      <a:pt x="46" y="30"/>
                    </a:lnTo>
                    <a:lnTo>
                      <a:pt x="18"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3" name="Freeform 721"/>
              <p:cNvSpPr/>
              <p:nvPr/>
            </p:nvSpPr>
            <p:spPr bwMode="auto">
              <a:xfrm>
                <a:off x="-3635375" y="3560763"/>
                <a:ext cx="12700" cy="11113"/>
              </a:xfrm>
              <a:custGeom>
                <a:avLst/>
                <a:gdLst>
                  <a:gd name="T0" fmla="*/ 4 w 6"/>
                  <a:gd name="T1" fmla="*/ 0 h 5"/>
                  <a:gd name="T2" fmla="*/ 5 w 6"/>
                  <a:gd name="T3" fmla="*/ 4 h 5"/>
                  <a:gd name="T4" fmla="*/ 2 w 6"/>
                  <a:gd name="T5" fmla="*/ 4 h 5"/>
                  <a:gd name="T6" fmla="*/ 1 w 6"/>
                  <a:gd name="T7" fmla="*/ 1 h 5"/>
                  <a:gd name="T8" fmla="*/ 4 w 6"/>
                  <a:gd name="T9" fmla="*/ 0 h 5"/>
                </a:gdLst>
                <a:ahLst/>
                <a:cxnLst>
                  <a:cxn ang="0">
                    <a:pos x="T0" y="T1"/>
                  </a:cxn>
                  <a:cxn ang="0">
                    <a:pos x="T2" y="T3"/>
                  </a:cxn>
                  <a:cxn ang="0">
                    <a:pos x="T4" y="T5"/>
                  </a:cxn>
                  <a:cxn ang="0">
                    <a:pos x="T6" y="T7"/>
                  </a:cxn>
                  <a:cxn ang="0">
                    <a:pos x="T8" y="T9"/>
                  </a:cxn>
                </a:cxnLst>
                <a:rect l="0" t="0" r="r" b="b"/>
                <a:pathLst>
                  <a:path w="6" h="5">
                    <a:moveTo>
                      <a:pt x="4" y="0"/>
                    </a:moveTo>
                    <a:cubicBezTo>
                      <a:pt x="5" y="1"/>
                      <a:pt x="6" y="3"/>
                      <a:pt x="5" y="4"/>
                    </a:cubicBezTo>
                    <a:cubicBezTo>
                      <a:pt x="4" y="5"/>
                      <a:pt x="3" y="5"/>
                      <a:pt x="2" y="4"/>
                    </a:cubicBezTo>
                    <a:cubicBezTo>
                      <a:pt x="1" y="4"/>
                      <a:pt x="0" y="2"/>
                      <a:pt x="1" y="1"/>
                    </a:cubicBezTo>
                    <a:cubicBezTo>
                      <a:pt x="2" y="0"/>
                      <a:pt x="3" y="0"/>
                      <a:pt x="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4" name="Freeform 722"/>
              <p:cNvSpPr/>
              <p:nvPr/>
            </p:nvSpPr>
            <p:spPr bwMode="auto">
              <a:xfrm>
                <a:off x="-3665537" y="3608388"/>
                <a:ext cx="11113" cy="11113"/>
              </a:xfrm>
              <a:custGeom>
                <a:avLst/>
                <a:gdLst>
                  <a:gd name="T0" fmla="*/ 4 w 5"/>
                  <a:gd name="T1" fmla="*/ 1 h 5"/>
                  <a:gd name="T2" fmla="*/ 5 w 5"/>
                  <a:gd name="T3" fmla="*/ 4 h 5"/>
                  <a:gd name="T4" fmla="*/ 2 w 5"/>
                  <a:gd name="T5" fmla="*/ 5 h 5"/>
                  <a:gd name="T6" fmla="*/ 1 w 5"/>
                  <a:gd name="T7" fmla="*/ 2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1"/>
                      <a:pt x="5" y="3"/>
                      <a:pt x="5" y="4"/>
                    </a:cubicBezTo>
                    <a:cubicBezTo>
                      <a:pt x="4" y="5"/>
                      <a:pt x="3" y="5"/>
                      <a:pt x="2" y="5"/>
                    </a:cubicBezTo>
                    <a:cubicBezTo>
                      <a:pt x="0" y="4"/>
                      <a:pt x="0" y="3"/>
                      <a:pt x="1" y="2"/>
                    </a:cubicBezTo>
                    <a:cubicBezTo>
                      <a:pt x="1" y="1"/>
                      <a:pt x="3"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5" name="Freeform 723"/>
              <p:cNvSpPr/>
              <p:nvPr/>
            </p:nvSpPr>
            <p:spPr bwMode="auto">
              <a:xfrm>
                <a:off x="-3803650" y="3762376"/>
                <a:ext cx="85725" cy="36513"/>
              </a:xfrm>
              <a:custGeom>
                <a:avLst/>
                <a:gdLst>
                  <a:gd name="T0" fmla="*/ 19 w 40"/>
                  <a:gd name="T1" fmla="*/ 16 h 17"/>
                  <a:gd name="T2" fmla="*/ 0 w 40"/>
                  <a:gd name="T3" fmla="*/ 7 h 17"/>
                  <a:gd name="T4" fmla="*/ 21 w 40"/>
                  <a:gd name="T5" fmla="*/ 1 h 17"/>
                  <a:gd name="T6" fmla="*/ 40 w 40"/>
                  <a:gd name="T7" fmla="*/ 10 h 17"/>
                  <a:gd name="T8" fmla="*/ 19 w 40"/>
                  <a:gd name="T9" fmla="*/ 16 h 17"/>
                </a:gdLst>
                <a:ahLst/>
                <a:cxnLst>
                  <a:cxn ang="0">
                    <a:pos x="T0" y="T1"/>
                  </a:cxn>
                  <a:cxn ang="0">
                    <a:pos x="T2" y="T3"/>
                  </a:cxn>
                  <a:cxn ang="0">
                    <a:pos x="T4" y="T5"/>
                  </a:cxn>
                  <a:cxn ang="0">
                    <a:pos x="T6" y="T7"/>
                  </a:cxn>
                  <a:cxn ang="0">
                    <a:pos x="T8" y="T9"/>
                  </a:cxn>
                </a:cxnLst>
                <a:rect l="0" t="0" r="r" b="b"/>
                <a:pathLst>
                  <a:path w="40" h="17">
                    <a:moveTo>
                      <a:pt x="19" y="16"/>
                    </a:moveTo>
                    <a:cubicBezTo>
                      <a:pt x="8" y="15"/>
                      <a:pt x="0" y="7"/>
                      <a:pt x="0" y="7"/>
                    </a:cubicBezTo>
                    <a:cubicBezTo>
                      <a:pt x="0" y="7"/>
                      <a:pt x="10" y="0"/>
                      <a:pt x="21" y="1"/>
                    </a:cubicBezTo>
                    <a:cubicBezTo>
                      <a:pt x="32" y="2"/>
                      <a:pt x="40" y="10"/>
                      <a:pt x="40" y="10"/>
                    </a:cubicBezTo>
                    <a:cubicBezTo>
                      <a:pt x="40" y="10"/>
                      <a:pt x="30" y="17"/>
                      <a:pt x="19"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6" name="Freeform 724"/>
              <p:cNvSpPr/>
              <p:nvPr/>
            </p:nvSpPr>
            <p:spPr bwMode="auto">
              <a:xfrm>
                <a:off x="-3848100" y="3798888"/>
                <a:ext cx="33338" cy="87313"/>
              </a:xfrm>
              <a:custGeom>
                <a:avLst/>
                <a:gdLst>
                  <a:gd name="T0" fmla="*/ 16 w 16"/>
                  <a:gd name="T1" fmla="*/ 21 h 40"/>
                  <a:gd name="T2" fmla="*/ 9 w 16"/>
                  <a:gd name="T3" fmla="*/ 0 h 40"/>
                  <a:gd name="T4" fmla="*/ 0 w 16"/>
                  <a:gd name="T5" fmla="*/ 20 h 40"/>
                  <a:gd name="T6" fmla="*/ 7 w 16"/>
                  <a:gd name="T7" fmla="*/ 40 h 40"/>
                  <a:gd name="T8" fmla="*/ 16 w 16"/>
                  <a:gd name="T9" fmla="*/ 21 h 40"/>
                </a:gdLst>
                <a:ahLst/>
                <a:cxnLst>
                  <a:cxn ang="0">
                    <a:pos x="T0" y="T1"/>
                  </a:cxn>
                  <a:cxn ang="0">
                    <a:pos x="T2" y="T3"/>
                  </a:cxn>
                  <a:cxn ang="0">
                    <a:pos x="T4" y="T5"/>
                  </a:cxn>
                  <a:cxn ang="0">
                    <a:pos x="T6" y="T7"/>
                  </a:cxn>
                  <a:cxn ang="0">
                    <a:pos x="T8" y="T9"/>
                  </a:cxn>
                </a:cxnLst>
                <a:rect l="0" t="0" r="r" b="b"/>
                <a:pathLst>
                  <a:path w="16" h="40">
                    <a:moveTo>
                      <a:pt x="16" y="21"/>
                    </a:moveTo>
                    <a:cubicBezTo>
                      <a:pt x="16" y="10"/>
                      <a:pt x="9" y="0"/>
                      <a:pt x="9" y="0"/>
                    </a:cubicBezTo>
                    <a:cubicBezTo>
                      <a:pt x="9" y="0"/>
                      <a:pt x="1" y="9"/>
                      <a:pt x="0" y="20"/>
                    </a:cubicBezTo>
                    <a:cubicBezTo>
                      <a:pt x="0" y="31"/>
                      <a:pt x="7" y="40"/>
                      <a:pt x="7" y="40"/>
                    </a:cubicBezTo>
                    <a:cubicBezTo>
                      <a:pt x="7" y="40"/>
                      <a:pt x="15" y="32"/>
                      <a:pt x="16"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7" name="Freeform 725"/>
              <p:cNvSpPr/>
              <p:nvPr/>
            </p:nvSpPr>
            <p:spPr bwMode="auto">
              <a:xfrm>
                <a:off x="-3814762" y="3792538"/>
                <a:ext cx="57150" cy="65088"/>
              </a:xfrm>
              <a:custGeom>
                <a:avLst/>
                <a:gdLst>
                  <a:gd name="T0" fmla="*/ 7 w 26"/>
                  <a:gd name="T1" fmla="*/ 20 h 30"/>
                  <a:gd name="T2" fmla="*/ 1 w 26"/>
                  <a:gd name="T3" fmla="*/ 0 h 30"/>
                  <a:gd name="T4" fmla="*/ 19 w 26"/>
                  <a:gd name="T5" fmla="*/ 10 h 30"/>
                  <a:gd name="T6" fmla="*/ 26 w 26"/>
                  <a:gd name="T7" fmla="*/ 30 h 30"/>
                  <a:gd name="T8" fmla="*/ 7 w 26"/>
                  <a:gd name="T9" fmla="*/ 20 h 30"/>
                </a:gdLst>
                <a:ahLst/>
                <a:cxnLst>
                  <a:cxn ang="0">
                    <a:pos x="T0" y="T1"/>
                  </a:cxn>
                  <a:cxn ang="0">
                    <a:pos x="T2" y="T3"/>
                  </a:cxn>
                  <a:cxn ang="0">
                    <a:pos x="T4" y="T5"/>
                  </a:cxn>
                  <a:cxn ang="0">
                    <a:pos x="T6" y="T7"/>
                  </a:cxn>
                  <a:cxn ang="0">
                    <a:pos x="T8" y="T9"/>
                  </a:cxn>
                </a:cxnLst>
                <a:rect l="0" t="0" r="r" b="b"/>
                <a:pathLst>
                  <a:path w="26" h="30">
                    <a:moveTo>
                      <a:pt x="7" y="20"/>
                    </a:moveTo>
                    <a:cubicBezTo>
                      <a:pt x="0" y="11"/>
                      <a:pt x="1" y="0"/>
                      <a:pt x="1" y="0"/>
                    </a:cubicBezTo>
                    <a:cubicBezTo>
                      <a:pt x="1" y="0"/>
                      <a:pt x="12" y="2"/>
                      <a:pt x="19" y="10"/>
                    </a:cubicBezTo>
                    <a:cubicBezTo>
                      <a:pt x="26" y="18"/>
                      <a:pt x="26" y="30"/>
                      <a:pt x="26" y="30"/>
                    </a:cubicBezTo>
                    <a:cubicBezTo>
                      <a:pt x="26" y="30"/>
                      <a:pt x="14" y="28"/>
                      <a:pt x="7"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8" name="Freeform 726"/>
              <p:cNvSpPr/>
              <p:nvPr/>
            </p:nvSpPr>
            <p:spPr bwMode="auto">
              <a:xfrm>
                <a:off x="-3881437" y="3713163"/>
                <a:ext cx="57150" cy="66675"/>
              </a:xfrm>
              <a:custGeom>
                <a:avLst/>
                <a:gdLst>
                  <a:gd name="T0" fmla="*/ 10 w 36"/>
                  <a:gd name="T1" fmla="*/ 27 h 42"/>
                  <a:gd name="T2" fmla="*/ 0 w 36"/>
                  <a:gd name="T3" fmla="*/ 0 h 42"/>
                  <a:gd name="T4" fmla="*/ 26 w 36"/>
                  <a:gd name="T5" fmla="*/ 14 h 42"/>
                  <a:gd name="T6" fmla="*/ 36 w 36"/>
                  <a:gd name="T7" fmla="*/ 42 h 42"/>
                  <a:gd name="T8" fmla="*/ 10 w 36"/>
                  <a:gd name="T9" fmla="*/ 27 h 42"/>
                </a:gdLst>
                <a:ahLst/>
                <a:cxnLst>
                  <a:cxn ang="0">
                    <a:pos x="T0" y="T1"/>
                  </a:cxn>
                  <a:cxn ang="0">
                    <a:pos x="T2" y="T3"/>
                  </a:cxn>
                  <a:cxn ang="0">
                    <a:pos x="T4" y="T5"/>
                  </a:cxn>
                  <a:cxn ang="0">
                    <a:pos x="T6" y="T7"/>
                  </a:cxn>
                  <a:cxn ang="0">
                    <a:pos x="T8" y="T9"/>
                  </a:cxn>
                </a:cxnLst>
                <a:rect l="0" t="0" r="r" b="b"/>
                <a:pathLst>
                  <a:path w="36" h="42">
                    <a:moveTo>
                      <a:pt x="10" y="27"/>
                    </a:moveTo>
                    <a:lnTo>
                      <a:pt x="0" y="0"/>
                    </a:lnTo>
                    <a:lnTo>
                      <a:pt x="26" y="14"/>
                    </a:lnTo>
                    <a:lnTo>
                      <a:pt x="36" y="42"/>
                    </a:lnTo>
                    <a:lnTo>
                      <a:pt x="10"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9" name="Freeform 727"/>
              <p:cNvSpPr/>
              <p:nvPr/>
            </p:nvSpPr>
            <p:spPr bwMode="auto">
              <a:xfrm>
                <a:off x="-3811587" y="3752851"/>
                <a:ext cx="11113" cy="9525"/>
              </a:xfrm>
              <a:custGeom>
                <a:avLst/>
                <a:gdLst>
                  <a:gd name="T0" fmla="*/ 4 w 5"/>
                  <a:gd name="T1" fmla="*/ 1 h 5"/>
                  <a:gd name="T2" fmla="*/ 4 w 5"/>
                  <a:gd name="T3" fmla="*/ 4 h 5"/>
                  <a:gd name="T4" fmla="*/ 1 w 5"/>
                  <a:gd name="T5" fmla="*/ 4 h 5"/>
                  <a:gd name="T6" fmla="*/ 1 w 5"/>
                  <a:gd name="T7" fmla="*/ 1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2"/>
                      <a:pt x="5" y="4"/>
                      <a:pt x="4" y="4"/>
                    </a:cubicBezTo>
                    <a:cubicBezTo>
                      <a:pt x="3" y="5"/>
                      <a:pt x="2" y="5"/>
                      <a:pt x="1" y="4"/>
                    </a:cubicBezTo>
                    <a:cubicBezTo>
                      <a:pt x="0" y="3"/>
                      <a:pt x="0" y="2"/>
                      <a:pt x="1" y="1"/>
                    </a:cubicBezTo>
                    <a:cubicBezTo>
                      <a:pt x="2" y="0"/>
                      <a:pt x="4"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0" name="Freeform 728"/>
              <p:cNvSpPr/>
              <p:nvPr/>
            </p:nvSpPr>
            <p:spPr bwMode="auto">
              <a:xfrm>
                <a:off x="-3854450" y="3789363"/>
                <a:ext cx="9525" cy="9525"/>
              </a:xfrm>
              <a:custGeom>
                <a:avLst/>
                <a:gdLst>
                  <a:gd name="T0" fmla="*/ 4 w 5"/>
                  <a:gd name="T1" fmla="*/ 1 h 5"/>
                  <a:gd name="T2" fmla="*/ 4 w 5"/>
                  <a:gd name="T3" fmla="*/ 4 h 5"/>
                  <a:gd name="T4" fmla="*/ 1 w 5"/>
                  <a:gd name="T5" fmla="*/ 4 h 5"/>
                  <a:gd name="T6" fmla="*/ 1 w 5"/>
                  <a:gd name="T7" fmla="*/ 1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2"/>
                      <a:pt x="5" y="3"/>
                      <a:pt x="4" y="4"/>
                    </a:cubicBezTo>
                    <a:cubicBezTo>
                      <a:pt x="3" y="5"/>
                      <a:pt x="1" y="5"/>
                      <a:pt x="1" y="4"/>
                    </a:cubicBezTo>
                    <a:cubicBezTo>
                      <a:pt x="0" y="3"/>
                      <a:pt x="0" y="2"/>
                      <a:pt x="1" y="1"/>
                    </a:cubicBezTo>
                    <a:cubicBezTo>
                      <a:pt x="2" y="0"/>
                      <a:pt x="3"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1" name="Freeform 729"/>
              <p:cNvSpPr/>
              <p:nvPr/>
            </p:nvSpPr>
            <p:spPr bwMode="auto">
              <a:xfrm>
                <a:off x="-4014787" y="3894138"/>
                <a:ext cx="79375" cy="49213"/>
              </a:xfrm>
              <a:custGeom>
                <a:avLst/>
                <a:gdLst>
                  <a:gd name="T0" fmla="*/ 16 w 37"/>
                  <a:gd name="T1" fmla="*/ 19 h 23"/>
                  <a:gd name="T2" fmla="*/ 0 w 37"/>
                  <a:gd name="T3" fmla="*/ 4 h 23"/>
                  <a:gd name="T4" fmla="*/ 22 w 37"/>
                  <a:gd name="T5" fmla="*/ 4 h 23"/>
                  <a:gd name="T6" fmla="*/ 37 w 37"/>
                  <a:gd name="T7" fmla="*/ 19 h 23"/>
                  <a:gd name="T8" fmla="*/ 16 w 37"/>
                  <a:gd name="T9" fmla="*/ 19 h 23"/>
                </a:gdLst>
                <a:ahLst/>
                <a:cxnLst>
                  <a:cxn ang="0">
                    <a:pos x="T0" y="T1"/>
                  </a:cxn>
                  <a:cxn ang="0">
                    <a:pos x="T2" y="T3"/>
                  </a:cxn>
                  <a:cxn ang="0">
                    <a:pos x="T4" y="T5"/>
                  </a:cxn>
                  <a:cxn ang="0">
                    <a:pos x="T6" y="T7"/>
                  </a:cxn>
                  <a:cxn ang="0">
                    <a:pos x="T8" y="T9"/>
                  </a:cxn>
                </a:cxnLst>
                <a:rect l="0" t="0" r="r" b="b"/>
                <a:pathLst>
                  <a:path w="37" h="23">
                    <a:moveTo>
                      <a:pt x="16" y="19"/>
                    </a:moveTo>
                    <a:cubicBezTo>
                      <a:pt x="6" y="14"/>
                      <a:pt x="0" y="4"/>
                      <a:pt x="0" y="4"/>
                    </a:cubicBezTo>
                    <a:cubicBezTo>
                      <a:pt x="0" y="4"/>
                      <a:pt x="11" y="0"/>
                      <a:pt x="22" y="4"/>
                    </a:cubicBezTo>
                    <a:cubicBezTo>
                      <a:pt x="32" y="8"/>
                      <a:pt x="37" y="19"/>
                      <a:pt x="37" y="19"/>
                    </a:cubicBezTo>
                    <a:cubicBezTo>
                      <a:pt x="37" y="19"/>
                      <a:pt x="26" y="23"/>
                      <a:pt x="16"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2" name="Freeform 730"/>
              <p:cNvSpPr/>
              <p:nvPr/>
            </p:nvSpPr>
            <p:spPr bwMode="auto">
              <a:xfrm>
                <a:off x="-4083050" y="3917951"/>
                <a:ext cx="47625" cy="80963"/>
              </a:xfrm>
              <a:custGeom>
                <a:avLst/>
                <a:gdLst>
                  <a:gd name="T0" fmla="*/ 18 w 22"/>
                  <a:gd name="T1" fmla="*/ 21 h 38"/>
                  <a:gd name="T2" fmla="*/ 17 w 22"/>
                  <a:gd name="T3" fmla="*/ 0 h 38"/>
                  <a:gd name="T4" fmla="*/ 4 w 22"/>
                  <a:gd name="T5" fmla="*/ 16 h 38"/>
                  <a:gd name="T6" fmla="*/ 5 w 22"/>
                  <a:gd name="T7" fmla="*/ 38 h 38"/>
                  <a:gd name="T8" fmla="*/ 18 w 22"/>
                  <a:gd name="T9" fmla="*/ 21 h 38"/>
                </a:gdLst>
                <a:ahLst/>
                <a:cxnLst>
                  <a:cxn ang="0">
                    <a:pos x="T0" y="T1"/>
                  </a:cxn>
                  <a:cxn ang="0">
                    <a:pos x="T2" y="T3"/>
                  </a:cxn>
                  <a:cxn ang="0">
                    <a:pos x="T4" y="T5"/>
                  </a:cxn>
                  <a:cxn ang="0">
                    <a:pos x="T6" y="T7"/>
                  </a:cxn>
                  <a:cxn ang="0">
                    <a:pos x="T8" y="T9"/>
                  </a:cxn>
                </a:cxnLst>
                <a:rect l="0" t="0" r="r" b="b"/>
                <a:pathLst>
                  <a:path w="22" h="38">
                    <a:moveTo>
                      <a:pt x="18" y="21"/>
                    </a:moveTo>
                    <a:cubicBezTo>
                      <a:pt x="22" y="11"/>
                      <a:pt x="17" y="0"/>
                      <a:pt x="17" y="0"/>
                    </a:cubicBezTo>
                    <a:cubicBezTo>
                      <a:pt x="17" y="0"/>
                      <a:pt x="7" y="6"/>
                      <a:pt x="4" y="16"/>
                    </a:cubicBezTo>
                    <a:cubicBezTo>
                      <a:pt x="0" y="27"/>
                      <a:pt x="5" y="38"/>
                      <a:pt x="5" y="38"/>
                    </a:cubicBezTo>
                    <a:cubicBezTo>
                      <a:pt x="5" y="38"/>
                      <a:pt x="15" y="32"/>
                      <a:pt x="18"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3" name="Freeform 731"/>
              <p:cNvSpPr/>
              <p:nvPr/>
            </p:nvSpPr>
            <p:spPr bwMode="auto">
              <a:xfrm>
                <a:off x="-4035425" y="3916363"/>
                <a:ext cx="49213" cy="76200"/>
              </a:xfrm>
              <a:custGeom>
                <a:avLst/>
                <a:gdLst>
                  <a:gd name="T0" fmla="*/ 5 w 23"/>
                  <a:gd name="T1" fmla="*/ 21 h 36"/>
                  <a:gd name="T2" fmla="*/ 4 w 23"/>
                  <a:gd name="T3" fmla="*/ 0 h 36"/>
                  <a:gd name="T4" fmla="*/ 19 w 23"/>
                  <a:gd name="T5" fmla="*/ 15 h 36"/>
                  <a:gd name="T6" fmla="*/ 20 w 23"/>
                  <a:gd name="T7" fmla="*/ 36 h 36"/>
                  <a:gd name="T8" fmla="*/ 5 w 23"/>
                  <a:gd name="T9" fmla="*/ 21 h 36"/>
                </a:gdLst>
                <a:ahLst/>
                <a:cxnLst>
                  <a:cxn ang="0">
                    <a:pos x="T0" y="T1"/>
                  </a:cxn>
                  <a:cxn ang="0">
                    <a:pos x="T2" y="T3"/>
                  </a:cxn>
                  <a:cxn ang="0">
                    <a:pos x="T4" y="T5"/>
                  </a:cxn>
                  <a:cxn ang="0">
                    <a:pos x="T6" y="T7"/>
                  </a:cxn>
                  <a:cxn ang="0">
                    <a:pos x="T8" y="T9"/>
                  </a:cxn>
                </a:cxnLst>
                <a:rect l="0" t="0" r="r" b="b"/>
                <a:pathLst>
                  <a:path w="23" h="36">
                    <a:moveTo>
                      <a:pt x="5" y="21"/>
                    </a:moveTo>
                    <a:cubicBezTo>
                      <a:pt x="0" y="11"/>
                      <a:pt x="4" y="0"/>
                      <a:pt x="4" y="0"/>
                    </a:cubicBezTo>
                    <a:cubicBezTo>
                      <a:pt x="4" y="0"/>
                      <a:pt x="15" y="5"/>
                      <a:pt x="19" y="15"/>
                    </a:cubicBezTo>
                    <a:cubicBezTo>
                      <a:pt x="23" y="25"/>
                      <a:pt x="20" y="36"/>
                      <a:pt x="20" y="36"/>
                    </a:cubicBezTo>
                    <a:cubicBezTo>
                      <a:pt x="20" y="36"/>
                      <a:pt x="9" y="31"/>
                      <a:pt x="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4" name="Freeform 732"/>
              <p:cNvSpPr/>
              <p:nvPr/>
            </p:nvSpPr>
            <p:spPr bwMode="auto">
              <a:xfrm>
                <a:off x="-4068762" y="3821113"/>
                <a:ext cx="33338" cy="77788"/>
              </a:xfrm>
              <a:custGeom>
                <a:avLst/>
                <a:gdLst>
                  <a:gd name="T0" fmla="*/ 0 w 21"/>
                  <a:gd name="T1" fmla="*/ 28 h 49"/>
                  <a:gd name="T2" fmla="*/ 0 w 21"/>
                  <a:gd name="T3" fmla="*/ 0 h 49"/>
                  <a:gd name="T4" fmla="*/ 21 w 21"/>
                  <a:gd name="T5" fmla="*/ 20 h 49"/>
                  <a:gd name="T6" fmla="*/ 21 w 21"/>
                  <a:gd name="T7" fmla="*/ 49 h 49"/>
                  <a:gd name="T8" fmla="*/ 0 w 21"/>
                  <a:gd name="T9" fmla="*/ 28 h 49"/>
                </a:gdLst>
                <a:ahLst/>
                <a:cxnLst>
                  <a:cxn ang="0">
                    <a:pos x="T0" y="T1"/>
                  </a:cxn>
                  <a:cxn ang="0">
                    <a:pos x="T2" y="T3"/>
                  </a:cxn>
                  <a:cxn ang="0">
                    <a:pos x="T4" y="T5"/>
                  </a:cxn>
                  <a:cxn ang="0">
                    <a:pos x="T6" y="T7"/>
                  </a:cxn>
                  <a:cxn ang="0">
                    <a:pos x="T8" y="T9"/>
                  </a:cxn>
                </a:cxnLst>
                <a:rect l="0" t="0" r="r" b="b"/>
                <a:pathLst>
                  <a:path w="21" h="49">
                    <a:moveTo>
                      <a:pt x="0" y="28"/>
                    </a:moveTo>
                    <a:lnTo>
                      <a:pt x="0" y="0"/>
                    </a:lnTo>
                    <a:lnTo>
                      <a:pt x="21" y="20"/>
                    </a:lnTo>
                    <a:lnTo>
                      <a:pt x="21" y="49"/>
                    </a:ln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5" name="Freeform 733"/>
              <p:cNvSpPr/>
              <p:nvPr/>
            </p:nvSpPr>
            <p:spPr bwMode="auto">
              <a:xfrm>
                <a:off x="-4016375" y="3879851"/>
                <a:ext cx="11113" cy="9525"/>
              </a:xfrm>
              <a:custGeom>
                <a:avLst/>
                <a:gdLst>
                  <a:gd name="T0" fmla="*/ 5 w 5"/>
                  <a:gd name="T1" fmla="*/ 1 h 5"/>
                  <a:gd name="T2" fmla="*/ 4 w 5"/>
                  <a:gd name="T3" fmla="*/ 4 h 5"/>
                  <a:gd name="T4" fmla="*/ 1 w 5"/>
                  <a:gd name="T5" fmla="*/ 3 h 5"/>
                  <a:gd name="T6" fmla="*/ 2 w 5"/>
                  <a:gd name="T7" fmla="*/ 0 h 5"/>
                  <a:gd name="T8" fmla="*/ 5 w 5"/>
                  <a:gd name="T9" fmla="*/ 1 h 5"/>
                </a:gdLst>
                <a:ahLst/>
                <a:cxnLst>
                  <a:cxn ang="0">
                    <a:pos x="T0" y="T1"/>
                  </a:cxn>
                  <a:cxn ang="0">
                    <a:pos x="T2" y="T3"/>
                  </a:cxn>
                  <a:cxn ang="0">
                    <a:pos x="T4" y="T5"/>
                  </a:cxn>
                  <a:cxn ang="0">
                    <a:pos x="T6" y="T7"/>
                  </a:cxn>
                  <a:cxn ang="0">
                    <a:pos x="T8" y="T9"/>
                  </a:cxn>
                </a:cxnLst>
                <a:rect l="0" t="0" r="r" b="b"/>
                <a:pathLst>
                  <a:path w="5" h="5">
                    <a:moveTo>
                      <a:pt x="5" y="1"/>
                    </a:moveTo>
                    <a:cubicBezTo>
                      <a:pt x="5" y="2"/>
                      <a:pt x="5" y="4"/>
                      <a:pt x="4" y="4"/>
                    </a:cubicBezTo>
                    <a:cubicBezTo>
                      <a:pt x="2" y="5"/>
                      <a:pt x="1" y="4"/>
                      <a:pt x="1" y="3"/>
                    </a:cubicBezTo>
                    <a:cubicBezTo>
                      <a:pt x="0" y="2"/>
                      <a:pt x="0" y="1"/>
                      <a:pt x="2" y="0"/>
                    </a:cubicBezTo>
                    <a:cubicBezTo>
                      <a:pt x="3" y="0"/>
                      <a:pt x="4" y="0"/>
                      <a:pt x="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6" name="Freeform 734"/>
              <p:cNvSpPr/>
              <p:nvPr/>
            </p:nvSpPr>
            <p:spPr bwMode="auto">
              <a:xfrm>
                <a:off x="-4068762" y="3900488"/>
                <a:ext cx="11113" cy="11113"/>
              </a:xfrm>
              <a:custGeom>
                <a:avLst/>
                <a:gdLst>
                  <a:gd name="T0" fmla="*/ 4 w 5"/>
                  <a:gd name="T1" fmla="*/ 1 h 5"/>
                  <a:gd name="T2" fmla="*/ 3 w 5"/>
                  <a:gd name="T3" fmla="*/ 4 h 5"/>
                  <a:gd name="T4" fmla="*/ 0 w 5"/>
                  <a:gd name="T5" fmla="*/ 3 h 5"/>
                  <a:gd name="T6" fmla="*/ 1 w 5"/>
                  <a:gd name="T7" fmla="*/ 0 h 5"/>
                  <a:gd name="T8" fmla="*/ 4 w 5"/>
                  <a:gd name="T9" fmla="*/ 1 h 5"/>
                </a:gdLst>
                <a:ahLst/>
                <a:cxnLst>
                  <a:cxn ang="0">
                    <a:pos x="T0" y="T1"/>
                  </a:cxn>
                  <a:cxn ang="0">
                    <a:pos x="T2" y="T3"/>
                  </a:cxn>
                  <a:cxn ang="0">
                    <a:pos x="T4" y="T5"/>
                  </a:cxn>
                  <a:cxn ang="0">
                    <a:pos x="T6" y="T7"/>
                  </a:cxn>
                  <a:cxn ang="0">
                    <a:pos x="T8" y="T9"/>
                  </a:cxn>
                </a:cxnLst>
                <a:rect l="0" t="0" r="r" b="b"/>
                <a:pathLst>
                  <a:path w="5" h="5">
                    <a:moveTo>
                      <a:pt x="4" y="1"/>
                    </a:moveTo>
                    <a:cubicBezTo>
                      <a:pt x="5" y="3"/>
                      <a:pt x="4" y="4"/>
                      <a:pt x="3" y="4"/>
                    </a:cubicBezTo>
                    <a:cubicBezTo>
                      <a:pt x="2" y="5"/>
                      <a:pt x="1" y="4"/>
                      <a:pt x="0" y="3"/>
                    </a:cubicBezTo>
                    <a:cubicBezTo>
                      <a:pt x="0" y="2"/>
                      <a:pt x="0" y="1"/>
                      <a:pt x="1" y="0"/>
                    </a:cubicBezTo>
                    <a:cubicBezTo>
                      <a:pt x="2" y="0"/>
                      <a:pt x="4" y="0"/>
                      <a:pt x="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7" name="Freeform 735"/>
              <p:cNvSpPr/>
              <p:nvPr/>
            </p:nvSpPr>
            <p:spPr bwMode="auto">
              <a:xfrm>
                <a:off x="-4749800" y="3887788"/>
                <a:ext cx="46038" cy="80963"/>
              </a:xfrm>
              <a:custGeom>
                <a:avLst/>
                <a:gdLst>
                  <a:gd name="T0" fmla="*/ 4 w 22"/>
                  <a:gd name="T1" fmla="*/ 21 h 38"/>
                  <a:gd name="T2" fmla="*/ 5 w 22"/>
                  <a:gd name="T3" fmla="*/ 0 h 38"/>
                  <a:gd name="T4" fmla="*/ 18 w 22"/>
                  <a:gd name="T5" fmla="*/ 17 h 38"/>
                  <a:gd name="T6" fmla="*/ 17 w 22"/>
                  <a:gd name="T7" fmla="*/ 38 h 38"/>
                  <a:gd name="T8" fmla="*/ 4 w 22"/>
                  <a:gd name="T9" fmla="*/ 21 h 38"/>
                </a:gdLst>
                <a:ahLst/>
                <a:cxnLst>
                  <a:cxn ang="0">
                    <a:pos x="T0" y="T1"/>
                  </a:cxn>
                  <a:cxn ang="0">
                    <a:pos x="T2" y="T3"/>
                  </a:cxn>
                  <a:cxn ang="0">
                    <a:pos x="T4" y="T5"/>
                  </a:cxn>
                  <a:cxn ang="0">
                    <a:pos x="T6" y="T7"/>
                  </a:cxn>
                  <a:cxn ang="0">
                    <a:pos x="T8" y="T9"/>
                  </a:cxn>
                </a:cxnLst>
                <a:rect l="0" t="0" r="r" b="b"/>
                <a:pathLst>
                  <a:path w="22" h="38">
                    <a:moveTo>
                      <a:pt x="4" y="21"/>
                    </a:moveTo>
                    <a:cubicBezTo>
                      <a:pt x="0" y="11"/>
                      <a:pt x="5" y="0"/>
                      <a:pt x="5" y="0"/>
                    </a:cubicBezTo>
                    <a:cubicBezTo>
                      <a:pt x="5" y="0"/>
                      <a:pt x="15" y="6"/>
                      <a:pt x="18" y="17"/>
                    </a:cubicBezTo>
                    <a:cubicBezTo>
                      <a:pt x="22" y="27"/>
                      <a:pt x="17" y="38"/>
                      <a:pt x="17" y="38"/>
                    </a:cubicBezTo>
                    <a:cubicBezTo>
                      <a:pt x="17" y="38"/>
                      <a:pt x="7" y="32"/>
                      <a:pt x="4"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8" name="Freeform 736"/>
              <p:cNvSpPr/>
              <p:nvPr/>
            </p:nvSpPr>
            <p:spPr bwMode="auto">
              <a:xfrm>
                <a:off x="-4851400" y="3863976"/>
                <a:ext cx="79375" cy="49213"/>
              </a:xfrm>
              <a:custGeom>
                <a:avLst/>
                <a:gdLst>
                  <a:gd name="T0" fmla="*/ 21 w 37"/>
                  <a:gd name="T1" fmla="*/ 19 h 23"/>
                  <a:gd name="T2" fmla="*/ 37 w 37"/>
                  <a:gd name="T3" fmla="*/ 4 h 23"/>
                  <a:gd name="T4" fmla="*/ 16 w 37"/>
                  <a:gd name="T5" fmla="*/ 4 h 23"/>
                  <a:gd name="T6" fmla="*/ 0 w 37"/>
                  <a:gd name="T7" fmla="*/ 19 h 23"/>
                  <a:gd name="T8" fmla="*/ 21 w 37"/>
                  <a:gd name="T9" fmla="*/ 19 h 23"/>
                </a:gdLst>
                <a:ahLst/>
                <a:cxnLst>
                  <a:cxn ang="0">
                    <a:pos x="T0" y="T1"/>
                  </a:cxn>
                  <a:cxn ang="0">
                    <a:pos x="T2" y="T3"/>
                  </a:cxn>
                  <a:cxn ang="0">
                    <a:pos x="T4" y="T5"/>
                  </a:cxn>
                  <a:cxn ang="0">
                    <a:pos x="T6" y="T7"/>
                  </a:cxn>
                  <a:cxn ang="0">
                    <a:pos x="T8" y="T9"/>
                  </a:cxn>
                </a:cxnLst>
                <a:rect l="0" t="0" r="r" b="b"/>
                <a:pathLst>
                  <a:path w="37" h="23">
                    <a:moveTo>
                      <a:pt x="21" y="19"/>
                    </a:moveTo>
                    <a:cubicBezTo>
                      <a:pt x="31" y="15"/>
                      <a:pt x="37" y="4"/>
                      <a:pt x="37" y="4"/>
                    </a:cubicBezTo>
                    <a:cubicBezTo>
                      <a:pt x="37" y="4"/>
                      <a:pt x="26" y="0"/>
                      <a:pt x="16" y="4"/>
                    </a:cubicBezTo>
                    <a:cubicBezTo>
                      <a:pt x="5" y="8"/>
                      <a:pt x="0" y="19"/>
                      <a:pt x="0" y="19"/>
                    </a:cubicBezTo>
                    <a:cubicBezTo>
                      <a:pt x="0" y="19"/>
                      <a:pt x="11" y="23"/>
                      <a:pt x="21"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9" name="Freeform 737"/>
              <p:cNvSpPr/>
              <p:nvPr/>
            </p:nvSpPr>
            <p:spPr bwMode="auto">
              <a:xfrm>
                <a:off x="-4802187" y="3886201"/>
                <a:ext cx="49213" cy="74613"/>
              </a:xfrm>
              <a:custGeom>
                <a:avLst/>
                <a:gdLst>
                  <a:gd name="T0" fmla="*/ 5 w 23"/>
                  <a:gd name="T1" fmla="*/ 14 h 35"/>
                  <a:gd name="T2" fmla="*/ 20 w 23"/>
                  <a:gd name="T3" fmla="*/ 0 h 35"/>
                  <a:gd name="T4" fmla="*/ 18 w 23"/>
                  <a:gd name="T5" fmla="*/ 21 h 35"/>
                  <a:gd name="T6" fmla="*/ 3 w 23"/>
                  <a:gd name="T7" fmla="*/ 35 h 35"/>
                  <a:gd name="T8" fmla="*/ 5 w 23"/>
                  <a:gd name="T9" fmla="*/ 14 h 35"/>
                </a:gdLst>
                <a:ahLst/>
                <a:cxnLst>
                  <a:cxn ang="0">
                    <a:pos x="T0" y="T1"/>
                  </a:cxn>
                  <a:cxn ang="0">
                    <a:pos x="T2" y="T3"/>
                  </a:cxn>
                  <a:cxn ang="0">
                    <a:pos x="T4" y="T5"/>
                  </a:cxn>
                  <a:cxn ang="0">
                    <a:pos x="T6" y="T7"/>
                  </a:cxn>
                  <a:cxn ang="0">
                    <a:pos x="T8" y="T9"/>
                  </a:cxn>
                </a:cxnLst>
                <a:rect l="0" t="0" r="r" b="b"/>
                <a:pathLst>
                  <a:path w="23" h="35">
                    <a:moveTo>
                      <a:pt x="5" y="14"/>
                    </a:moveTo>
                    <a:cubicBezTo>
                      <a:pt x="9" y="4"/>
                      <a:pt x="20" y="0"/>
                      <a:pt x="20" y="0"/>
                    </a:cubicBezTo>
                    <a:cubicBezTo>
                      <a:pt x="20" y="0"/>
                      <a:pt x="23" y="11"/>
                      <a:pt x="18" y="21"/>
                    </a:cubicBezTo>
                    <a:cubicBezTo>
                      <a:pt x="13" y="31"/>
                      <a:pt x="3" y="35"/>
                      <a:pt x="3" y="35"/>
                    </a:cubicBezTo>
                    <a:cubicBezTo>
                      <a:pt x="3" y="35"/>
                      <a:pt x="0" y="24"/>
                      <a:pt x="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0" name="Freeform 738"/>
              <p:cNvSpPr/>
              <p:nvPr/>
            </p:nvSpPr>
            <p:spPr bwMode="auto">
              <a:xfrm>
                <a:off x="-4749800" y="3792538"/>
                <a:ext cx="38100" cy="76200"/>
              </a:xfrm>
              <a:custGeom>
                <a:avLst/>
                <a:gdLst>
                  <a:gd name="T0" fmla="*/ 2 w 24"/>
                  <a:gd name="T1" fmla="*/ 19 h 48"/>
                  <a:gd name="T2" fmla="*/ 24 w 24"/>
                  <a:gd name="T3" fmla="*/ 0 h 48"/>
                  <a:gd name="T4" fmla="*/ 21 w 24"/>
                  <a:gd name="T5" fmla="*/ 29 h 48"/>
                  <a:gd name="T6" fmla="*/ 0 w 24"/>
                  <a:gd name="T7" fmla="*/ 48 h 48"/>
                  <a:gd name="T8" fmla="*/ 2 w 24"/>
                  <a:gd name="T9" fmla="*/ 19 h 48"/>
                </a:gdLst>
                <a:ahLst/>
                <a:cxnLst>
                  <a:cxn ang="0">
                    <a:pos x="T0" y="T1"/>
                  </a:cxn>
                  <a:cxn ang="0">
                    <a:pos x="T2" y="T3"/>
                  </a:cxn>
                  <a:cxn ang="0">
                    <a:pos x="T4" y="T5"/>
                  </a:cxn>
                  <a:cxn ang="0">
                    <a:pos x="T6" y="T7"/>
                  </a:cxn>
                  <a:cxn ang="0">
                    <a:pos x="T8" y="T9"/>
                  </a:cxn>
                </a:cxnLst>
                <a:rect l="0" t="0" r="r" b="b"/>
                <a:pathLst>
                  <a:path w="24" h="48">
                    <a:moveTo>
                      <a:pt x="2" y="19"/>
                    </a:moveTo>
                    <a:lnTo>
                      <a:pt x="24" y="0"/>
                    </a:lnTo>
                    <a:lnTo>
                      <a:pt x="21" y="29"/>
                    </a:lnTo>
                    <a:lnTo>
                      <a:pt x="0" y="48"/>
                    </a:lnTo>
                    <a:lnTo>
                      <a:pt x="2"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1" name="Freeform 739"/>
              <p:cNvSpPr/>
              <p:nvPr/>
            </p:nvSpPr>
            <p:spPr bwMode="auto">
              <a:xfrm>
                <a:off x="-4729162" y="3871913"/>
                <a:ext cx="11113" cy="11113"/>
              </a:xfrm>
              <a:custGeom>
                <a:avLst/>
                <a:gdLst>
                  <a:gd name="T0" fmla="*/ 4 w 5"/>
                  <a:gd name="T1" fmla="*/ 3 h 5"/>
                  <a:gd name="T2" fmla="*/ 1 w 5"/>
                  <a:gd name="T3" fmla="*/ 4 h 5"/>
                  <a:gd name="T4" fmla="*/ 0 w 5"/>
                  <a:gd name="T5" fmla="*/ 1 h 5"/>
                  <a:gd name="T6" fmla="*/ 3 w 5"/>
                  <a:gd name="T7" fmla="*/ 0 h 5"/>
                  <a:gd name="T8" fmla="*/ 4 w 5"/>
                  <a:gd name="T9" fmla="*/ 3 h 5"/>
                </a:gdLst>
                <a:ahLst/>
                <a:cxnLst>
                  <a:cxn ang="0">
                    <a:pos x="T0" y="T1"/>
                  </a:cxn>
                  <a:cxn ang="0">
                    <a:pos x="T2" y="T3"/>
                  </a:cxn>
                  <a:cxn ang="0">
                    <a:pos x="T4" y="T5"/>
                  </a:cxn>
                  <a:cxn ang="0">
                    <a:pos x="T6" y="T7"/>
                  </a:cxn>
                  <a:cxn ang="0">
                    <a:pos x="T8" y="T9"/>
                  </a:cxn>
                </a:cxnLst>
                <a:rect l="0" t="0" r="r" b="b"/>
                <a:pathLst>
                  <a:path w="5" h="5">
                    <a:moveTo>
                      <a:pt x="4" y="3"/>
                    </a:moveTo>
                    <a:cubicBezTo>
                      <a:pt x="4" y="4"/>
                      <a:pt x="3" y="5"/>
                      <a:pt x="1" y="4"/>
                    </a:cubicBezTo>
                    <a:cubicBezTo>
                      <a:pt x="0" y="4"/>
                      <a:pt x="0" y="2"/>
                      <a:pt x="0" y="1"/>
                    </a:cubicBezTo>
                    <a:cubicBezTo>
                      <a:pt x="1" y="0"/>
                      <a:pt x="2" y="0"/>
                      <a:pt x="3" y="0"/>
                    </a:cubicBezTo>
                    <a:cubicBezTo>
                      <a:pt x="4" y="1"/>
                      <a:pt x="5" y="2"/>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2" name="Freeform 740"/>
              <p:cNvSpPr/>
              <p:nvPr/>
            </p:nvSpPr>
            <p:spPr bwMode="auto">
              <a:xfrm>
                <a:off x="-4779962" y="3846513"/>
                <a:ext cx="9525" cy="11113"/>
              </a:xfrm>
              <a:custGeom>
                <a:avLst/>
                <a:gdLst>
                  <a:gd name="T0" fmla="*/ 5 w 5"/>
                  <a:gd name="T1" fmla="*/ 3 h 5"/>
                  <a:gd name="T2" fmla="*/ 2 w 5"/>
                  <a:gd name="T3" fmla="*/ 4 h 5"/>
                  <a:gd name="T4" fmla="*/ 1 w 5"/>
                  <a:gd name="T5" fmla="*/ 1 h 5"/>
                  <a:gd name="T6" fmla="*/ 4 w 5"/>
                  <a:gd name="T7" fmla="*/ 0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cubicBezTo>
                      <a:pt x="4" y="4"/>
                      <a:pt x="3" y="5"/>
                      <a:pt x="2" y="4"/>
                    </a:cubicBezTo>
                    <a:cubicBezTo>
                      <a:pt x="1" y="4"/>
                      <a:pt x="0" y="2"/>
                      <a:pt x="1" y="1"/>
                    </a:cubicBezTo>
                    <a:cubicBezTo>
                      <a:pt x="1" y="0"/>
                      <a:pt x="3" y="0"/>
                      <a:pt x="4" y="0"/>
                    </a:cubicBezTo>
                    <a:cubicBezTo>
                      <a:pt x="5" y="1"/>
                      <a:pt x="5" y="2"/>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3" name="Freeform 741"/>
              <p:cNvSpPr/>
              <p:nvPr/>
            </p:nvSpPr>
            <p:spPr bwMode="auto">
              <a:xfrm>
                <a:off x="-4510087" y="3973513"/>
                <a:ext cx="57150" cy="71438"/>
              </a:xfrm>
              <a:custGeom>
                <a:avLst/>
                <a:gdLst>
                  <a:gd name="T0" fmla="*/ 7 w 26"/>
                  <a:gd name="T1" fmla="*/ 21 h 33"/>
                  <a:gd name="T2" fmla="*/ 1 w 26"/>
                  <a:gd name="T3" fmla="*/ 0 h 33"/>
                  <a:gd name="T4" fmla="*/ 19 w 26"/>
                  <a:gd name="T5" fmla="*/ 12 h 33"/>
                  <a:gd name="T6" fmla="*/ 24 w 26"/>
                  <a:gd name="T7" fmla="*/ 33 h 33"/>
                  <a:gd name="T8" fmla="*/ 7 w 26"/>
                  <a:gd name="T9" fmla="*/ 21 h 33"/>
                </a:gdLst>
                <a:ahLst/>
                <a:cxnLst>
                  <a:cxn ang="0">
                    <a:pos x="T0" y="T1"/>
                  </a:cxn>
                  <a:cxn ang="0">
                    <a:pos x="T2" y="T3"/>
                  </a:cxn>
                  <a:cxn ang="0">
                    <a:pos x="T4" y="T5"/>
                  </a:cxn>
                  <a:cxn ang="0">
                    <a:pos x="T6" y="T7"/>
                  </a:cxn>
                  <a:cxn ang="0">
                    <a:pos x="T8" y="T9"/>
                  </a:cxn>
                </a:cxnLst>
                <a:rect l="0" t="0" r="r" b="b"/>
                <a:pathLst>
                  <a:path w="26" h="33">
                    <a:moveTo>
                      <a:pt x="7" y="21"/>
                    </a:moveTo>
                    <a:cubicBezTo>
                      <a:pt x="0" y="12"/>
                      <a:pt x="1" y="0"/>
                      <a:pt x="1" y="0"/>
                    </a:cubicBezTo>
                    <a:cubicBezTo>
                      <a:pt x="1" y="0"/>
                      <a:pt x="13" y="3"/>
                      <a:pt x="19" y="12"/>
                    </a:cubicBezTo>
                    <a:cubicBezTo>
                      <a:pt x="26" y="21"/>
                      <a:pt x="24" y="33"/>
                      <a:pt x="24" y="33"/>
                    </a:cubicBezTo>
                    <a:cubicBezTo>
                      <a:pt x="24" y="33"/>
                      <a:pt x="13" y="30"/>
                      <a:pt x="7"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4" name="Freeform 742"/>
              <p:cNvSpPr/>
              <p:nvPr/>
            </p:nvSpPr>
            <p:spPr bwMode="auto">
              <a:xfrm>
                <a:off x="-4608512" y="3968751"/>
                <a:ext cx="66675" cy="53975"/>
              </a:xfrm>
              <a:custGeom>
                <a:avLst/>
                <a:gdLst>
                  <a:gd name="T0" fmla="*/ 20 w 31"/>
                  <a:gd name="T1" fmla="*/ 19 h 25"/>
                  <a:gd name="T2" fmla="*/ 31 w 31"/>
                  <a:gd name="T3" fmla="*/ 0 h 25"/>
                  <a:gd name="T4" fmla="*/ 11 w 31"/>
                  <a:gd name="T5" fmla="*/ 7 h 25"/>
                  <a:gd name="T6" fmla="*/ 0 w 31"/>
                  <a:gd name="T7" fmla="*/ 25 h 25"/>
                  <a:gd name="T8" fmla="*/ 20 w 31"/>
                  <a:gd name="T9" fmla="*/ 19 h 25"/>
                </a:gdLst>
                <a:ahLst/>
                <a:cxnLst>
                  <a:cxn ang="0">
                    <a:pos x="T0" y="T1"/>
                  </a:cxn>
                  <a:cxn ang="0">
                    <a:pos x="T2" y="T3"/>
                  </a:cxn>
                  <a:cxn ang="0">
                    <a:pos x="T4" y="T5"/>
                  </a:cxn>
                  <a:cxn ang="0">
                    <a:pos x="T6" y="T7"/>
                  </a:cxn>
                  <a:cxn ang="0">
                    <a:pos x="T8" y="T9"/>
                  </a:cxn>
                </a:cxnLst>
                <a:rect l="0" t="0" r="r" b="b"/>
                <a:pathLst>
                  <a:path w="31" h="25">
                    <a:moveTo>
                      <a:pt x="20" y="19"/>
                    </a:moveTo>
                    <a:cubicBezTo>
                      <a:pt x="29" y="12"/>
                      <a:pt x="31" y="0"/>
                      <a:pt x="31" y="0"/>
                    </a:cubicBezTo>
                    <a:cubicBezTo>
                      <a:pt x="31" y="0"/>
                      <a:pt x="19" y="0"/>
                      <a:pt x="11" y="7"/>
                    </a:cubicBezTo>
                    <a:cubicBezTo>
                      <a:pt x="2" y="13"/>
                      <a:pt x="0" y="25"/>
                      <a:pt x="0" y="25"/>
                    </a:cubicBezTo>
                    <a:cubicBezTo>
                      <a:pt x="0" y="25"/>
                      <a:pt x="12" y="25"/>
                      <a:pt x="2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5" name="Freeform 743"/>
              <p:cNvSpPr/>
              <p:nvPr/>
            </p:nvSpPr>
            <p:spPr bwMode="auto">
              <a:xfrm>
                <a:off x="-4552950" y="3978276"/>
                <a:ext cx="41275" cy="82550"/>
              </a:xfrm>
              <a:custGeom>
                <a:avLst/>
                <a:gdLst>
                  <a:gd name="T0" fmla="*/ 2 w 19"/>
                  <a:gd name="T1" fmla="*/ 18 h 39"/>
                  <a:gd name="T2" fmla="*/ 13 w 19"/>
                  <a:gd name="T3" fmla="*/ 0 h 39"/>
                  <a:gd name="T4" fmla="*/ 17 w 19"/>
                  <a:gd name="T5" fmla="*/ 21 h 39"/>
                  <a:gd name="T6" fmla="*/ 6 w 19"/>
                  <a:gd name="T7" fmla="*/ 39 h 39"/>
                  <a:gd name="T8" fmla="*/ 2 w 19"/>
                  <a:gd name="T9" fmla="*/ 18 h 39"/>
                </a:gdLst>
                <a:ahLst/>
                <a:cxnLst>
                  <a:cxn ang="0">
                    <a:pos x="T0" y="T1"/>
                  </a:cxn>
                  <a:cxn ang="0">
                    <a:pos x="T2" y="T3"/>
                  </a:cxn>
                  <a:cxn ang="0">
                    <a:pos x="T4" y="T5"/>
                  </a:cxn>
                  <a:cxn ang="0">
                    <a:pos x="T6" y="T7"/>
                  </a:cxn>
                  <a:cxn ang="0">
                    <a:pos x="T8" y="T9"/>
                  </a:cxn>
                </a:cxnLst>
                <a:rect l="0" t="0" r="r" b="b"/>
                <a:pathLst>
                  <a:path w="19" h="39">
                    <a:moveTo>
                      <a:pt x="2" y="18"/>
                    </a:moveTo>
                    <a:cubicBezTo>
                      <a:pt x="4" y="7"/>
                      <a:pt x="13" y="0"/>
                      <a:pt x="13" y="0"/>
                    </a:cubicBezTo>
                    <a:cubicBezTo>
                      <a:pt x="13" y="0"/>
                      <a:pt x="19" y="10"/>
                      <a:pt x="17" y="21"/>
                    </a:cubicBezTo>
                    <a:cubicBezTo>
                      <a:pt x="15" y="31"/>
                      <a:pt x="6" y="39"/>
                      <a:pt x="6" y="39"/>
                    </a:cubicBezTo>
                    <a:cubicBezTo>
                      <a:pt x="6" y="39"/>
                      <a:pt x="0" y="29"/>
                      <a:pt x="2"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6" name="Freeform 744"/>
              <p:cNvSpPr/>
              <p:nvPr/>
            </p:nvSpPr>
            <p:spPr bwMode="auto">
              <a:xfrm>
                <a:off x="-4530725" y="3875088"/>
                <a:ext cx="31750" cy="84138"/>
              </a:xfrm>
              <a:custGeom>
                <a:avLst/>
                <a:gdLst>
                  <a:gd name="T0" fmla="*/ 0 w 20"/>
                  <a:gd name="T1" fmla="*/ 26 h 53"/>
                  <a:gd name="T2" fmla="*/ 15 w 20"/>
                  <a:gd name="T3" fmla="*/ 0 h 53"/>
                  <a:gd name="T4" fmla="*/ 20 w 20"/>
                  <a:gd name="T5" fmla="*/ 28 h 53"/>
                  <a:gd name="T6" fmla="*/ 5 w 20"/>
                  <a:gd name="T7" fmla="*/ 53 h 53"/>
                  <a:gd name="T8" fmla="*/ 0 w 20"/>
                  <a:gd name="T9" fmla="*/ 26 h 53"/>
                </a:gdLst>
                <a:ahLst/>
                <a:cxnLst>
                  <a:cxn ang="0">
                    <a:pos x="T0" y="T1"/>
                  </a:cxn>
                  <a:cxn ang="0">
                    <a:pos x="T2" y="T3"/>
                  </a:cxn>
                  <a:cxn ang="0">
                    <a:pos x="T4" y="T5"/>
                  </a:cxn>
                  <a:cxn ang="0">
                    <a:pos x="T6" y="T7"/>
                  </a:cxn>
                  <a:cxn ang="0">
                    <a:pos x="T8" y="T9"/>
                  </a:cxn>
                </a:cxnLst>
                <a:rect l="0" t="0" r="r" b="b"/>
                <a:pathLst>
                  <a:path w="20" h="53">
                    <a:moveTo>
                      <a:pt x="0" y="26"/>
                    </a:moveTo>
                    <a:lnTo>
                      <a:pt x="15" y="0"/>
                    </a:lnTo>
                    <a:lnTo>
                      <a:pt x="20" y="28"/>
                    </a:lnTo>
                    <a:lnTo>
                      <a:pt x="5" y="53"/>
                    </a:lnTo>
                    <a:lnTo>
                      <a:pt x="0"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7" name="Freeform 745"/>
              <p:cNvSpPr/>
              <p:nvPr/>
            </p:nvSpPr>
            <p:spPr bwMode="auto">
              <a:xfrm>
                <a:off x="-4498975" y="3954463"/>
                <a:ext cx="11113" cy="11113"/>
              </a:xfrm>
              <a:custGeom>
                <a:avLst/>
                <a:gdLst>
                  <a:gd name="T0" fmla="*/ 5 w 5"/>
                  <a:gd name="T1" fmla="*/ 3 h 5"/>
                  <a:gd name="T2" fmla="*/ 2 w 5"/>
                  <a:gd name="T3" fmla="*/ 5 h 5"/>
                  <a:gd name="T4" fmla="*/ 0 w 5"/>
                  <a:gd name="T5" fmla="*/ 2 h 5"/>
                  <a:gd name="T6" fmla="*/ 3 w 5"/>
                  <a:gd name="T7" fmla="*/ 0 h 5"/>
                  <a:gd name="T8" fmla="*/ 5 w 5"/>
                  <a:gd name="T9" fmla="*/ 3 h 5"/>
                </a:gdLst>
                <a:ahLst/>
                <a:cxnLst>
                  <a:cxn ang="0">
                    <a:pos x="T0" y="T1"/>
                  </a:cxn>
                  <a:cxn ang="0">
                    <a:pos x="T2" y="T3"/>
                  </a:cxn>
                  <a:cxn ang="0">
                    <a:pos x="T4" y="T5"/>
                  </a:cxn>
                  <a:cxn ang="0">
                    <a:pos x="T6" y="T7"/>
                  </a:cxn>
                  <a:cxn ang="0">
                    <a:pos x="T8" y="T9"/>
                  </a:cxn>
                </a:cxnLst>
                <a:rect l="0" t="0" r="r" b="b"/>
                <a:pathLst>
                  <a:path w="5" h="5">
                    <a:moveTo>
                      <a:pt x="5" y="3"/>
                    </a:moveTo>
                    <a:cubicBezTo>
                      <a:pt x="4" y="4"/>
                      <a:pt x="3" y="5"/>
                      <a:pt x="2" y="5"/>
                    </a:cubicBezTo>
                    <a:cubicBezTo>
                      <a:pt x="1" y="5"/>
                      <a:pt x="0" y="4"/>
                      <a:pt x="0" y="2"/>
                    </a:cubicBezTo>
                    <a:cubicBezTo>
                      <a:pt x="0" y="1"/>
                      <a:pt x="1" y="0"/>
                      <a:pt x="3" y="0"/>
                    </a:cubicBezTo>
                    <a:cubicBezTo>
                      <a:pt x="4" y="1"/>
                      <a:pt x="5" y="2"/>
                      <a:pt x="5"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8" name="Freeform 746"/>
              <p:cNvSpPr/>
              <p:nvPr/>
            </p:nvSpPr>
            <p:spPr bwMode="auto">
              <a:xfrm>
                <a:off x="-4554537" y="3944938"/>
                <a:ext cx="11113" cy="9525"/>
              </a:xfrm>
              <a:custGeom>
                <a:avLst/>
                <a:gdLst>
                  <a:gd name="T0" fmla="*/ 4 w 5"/>
                  <a:gd name="T1" fmla="*/ 2 h 4"/>
                  <a:gd name="T2" fmla="*/ 2 w 5"/>
                  <a:gd name="T3" fmla="*/ 4 h 4"/>
                  <a:gd name="T4" fmla="*/ 0 w 5"/>
                  <a:gd name="T5" fmla="*/ 2 h 4"/>
                  <a:gd name="T6" fmla="*/ 3 w 5"/>
                  <a:gd name="T7" fmla="*/ 0 h 4"/>
                  <a:gd name="T8" fmla="*/ 4 w 5"/>
                  <a:gd name="T9" fmla="*/ 2 h 4"/>
                </a:gdLst>
                <a:ahLst/>
                <a:cxnLst>
                  <a:cxn ang="0">
                    <a:pos x="T0" y="T1"/>
                  </a:cxn>
                  <a:cxn ang="0">
                    <a:pos x="T2" y="T3"/>
                  </a:cxn>
                  <a:cxn ang="0">
                    <a:pos x="T4" y="T5"/>
                  </a:cxn>
                  <a:cxn ang="0">
                    <a:pos x="T6" y="T7"/>
                  </a:cxn>
                  <a:cxn ang="0">
                    <a:pos x="T8" y="T9"/>
                  </a:cxn>
                </a:cxnLst>
                <a:rect l="0" t="0" r="r" b="b"/>
                <a:pathLst>
                  <a:path w="5" h="4">
                    <a:moveTo>
                      <a:pt x="4" y="2"/>
                    </a:moveTo>
                    <a:cubicBezTo>
                      <a:pt x="4" y="4"/>
                      <a:pt x="3" y="4"/>
                      <a:pt x="2" y="4"/>
                    </a:cubicBezTo>
                    <a:cubicBezTo>
                      <a:pt x="1" y="4"/>
                      <a:pt x="0" y="3"/>
                      <a:pt x="0" y="2"/>
                    </a:cubicBezTo>
                    <a:cubicBezTo>
                      <a:pt x="0" y="0"/>
                      <a:pt x="1" y="0"/>
                      <a:pt x="3" y="0"/>
                    </a:cubicBezTo>
                    <a:cubicBezTo>
                      <a:pt x="4" y="0"/>
                      <a:pt x="5" y="1"/>
                      <a:pt x="4"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9" name="Freeform 747"/>
              <p:cNvSpPr/>
              <p:nvPr/>
            </p:nvSpPr>
            <p:spPr bwMode="auto">
              <a:xfrm>
                <a:off x="-4960937" y="3740151"/>
                <a:ext cx="33338" cy="85725"/>
              </a:xfrm>
              <a:custGeom>
                <a:avLst/>
                <a:gdLst>
                  <a:gd name="T0" fmla="*/ 0 w 16"/>
                  <a:gd name="T1" fmla="*/ 20 h 40"/>
                  <a:gd name="T2" fmla="*/ 8 w 16"/>
                  <a:gd name="T3" fmla="*/ 0 h 40"/>
                  <a:gd name="T4" fmla="*/ 16 w 16"/>
                  <a:gd name="T5" fmla="*/ 20 h 40"/>
                  <a:gd name="T6" fmla="*/ 9 w 16"/>
                  <a:gd name="T7" fmla="*/ 40 h 40"/>
                  <a:gd name="T8" fmla="*/ 0 w 16"/>
                  <a:gd name="T9" fmla="*/ 20 h 40"/>
                </a:gdLst>
                <a:ahLst/>
                <a:cxnLst>
                  <a:cxn ang="0">
                    <a:pos x="T0" y="T1"/>
                  </a:cxn>
                  <a:cxn ang="0">
                    <a:pos x="T2" y="T3"/>
                  </a:cxn>
                  <a:cxn ang="0">
                    <a:pos x="T4" y="T5"/>
                  </a:cxn>
                  <a:cxn ang="0">
                    <a:pos x="T6" y="T7"/>
                  </a:cxn>
                  <a:cxn ang="0">
                    <a:pos x="T8" y="T9"/>
                  </a:cxn>
                </a:cxnLst>
                <a:rect l="0" t="0" r="r" b="b"/>
                <a:pathLst>
                  <a:path w="16" h="40">
                    <a:moveTo>
                      <a:pt x="0" y="20"/>
                    </a:moveTo>
                    <a:cubicBezTo>
                      <a:pt x="0" y="9"/>
                      <a:pt x="8" y="0"/>
                      <a:pt x="8" y="0"/>
                    </a:cubicBezTo>
                    <a:cubicBezTo>
                      <a:pt x="8" y="0"/>
                      <a:pt x="16" y="9"/>
                      <a:pt x="16" y="20"/>
                    </a:cubicBezTo>
                    <a:cubicBezTo>
                      <a:pt x="16" y="31"/>
                      <a:pt x="9" y="40"/>
                      <a:pt x="9" y="40"/>
                    </a:cubicBezTo>
                    <a:cubicBezTo>
                      <a:pt x="9" y="40"/>
                      <a:pt x="1" y="31"/>
                      <a:pt x="0"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0" name="Freeform 748"/>
              <p:cNvSpPr/>
              <p:nvPr/>
            </p:nvSpPr>
            <p:spPr bwMode="auto">
              <a:xfrm>
                <a:off x="-5056187" y="3700463"/>
                <a:ext cx="85725" cy="36513"/>
              </a:xfrm>
              <a:custGeom>
                <a:avLst/>
                <a:gdLst>
                  <a:gd name="T0" fmla="*/ 20 w 40"/>
                  <a:gd name="T1" fmla="*/ 17 h 17"/>
                  <a:gd name="T2" fmla="*/ 40 w 40"/>
                  <a:gd name="T3" fmla="*/ 7 h 17"/>
                  <a:gd name="T4" fmla="*/ 19 w 40"/>
                  <a:gd name="T5" fmla="*/ 1 h 17"/>
                  <a:gd name="T6" fmla="*/ 0 w 40"/>
                  <a:gd name="T7" fmla="*/ 11 h 17"/>
                  <a:gd name="T8" fmla="*/ 20 w 40"/>
                  <a:gd name="T9" fmla="*/ 17 h 17"/>
                </a:gdLst>
                <a:ahLst/>
                <a:cxnLst>
                  <a:cxn ang="0">
                    <a:pos x="T0" y="T1"/>
                  </a:cxn>
                  <a:cxn ang="0">
                    <a:pos x="T2" y="T3"/>
                  </a:cxn>
                  <a:cxn ang="0">
                    <a:pos x="T4" y="T5"/>
                  </a:cxn>
                  <a:cxn ang="0">
                    <a:pos x="T6" y="T7"/>
                  </a:cxn>
                  <a:cxn ang="0">
                    <a:pos x="T8" y="T9"/>
                  </a:cxn>
                </a:cxnLst>
                <a:rect l="0" t="0" r="r" b="b"/>
                <a:pathLst>
                  <a:path w="40" h="17">
                    <a:moveTo>
                      <a:pt x="20" y="17"/>
                    </a:moveTo>
                    <a:cubicBezTo>
                      <a:pt x="31" y="16"/>
                      <a:pt x="40" y="7"/>
                      <a:pt x="40" y="7"/>
                    </a:cubicBezTo>
                    <a:cubicBezTo>
                      <a:pt x="40" y="7"/>
                      <a:pt x="30" y="0"/>
                      <a:pt x="19" y="1"/>
                    </a:cubicBezTo>
                    <a:cubicBezTo>
                      <a:pt x="8" y="2"/>
                      <a:pt x="0" y="11"/>
                      <a:pt x="0" y="11"/>
                    </a:cubicBezTo>
                    <a:cubicBezTo>
                      <a:pt x="0" y="11"/>
                      <a:pt x="9" y="17"/>
                      <a:pt x="20"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1" name="Freeform 749"/>
              <p:cNvSpPr/>
              <p:nvPr/>
            </p:nvSpPr>
            <p:spPr bwMode="auto">
              <a:xfrm>
                <a:off x="-5019675" y="3733801"/>
                <a:ext cx="58738" cy="58738"/>
              </a:xfrm>
              <a:custGeom>
                <a:avLst/>
                <a:gdLst>
                  <a:gd name="T0" fmla="*/ 8 w 27"/>
                  <a:gd name="T1" fmla="*/ 9 h 28"/>
                  <a:gd name="T2" fmla="*/ 27 w 27"/>
                  <a:gd name="T3" fmla="*/ 0 h 28"/>
                  <a:gd name="T4" fmla="*/ 19 w 27"/>
                  <a:gd name="T5" fmla="*/ 19 h 28"/>
                  <a:gd name="T6" fmla="*/ 0 w 27"/>
                  <a:gd name="T7" fmla="*/ 28 h 28"/>
                  <a:gd name="T8" fmla="*/ 8 w 27"/>
                  <a:gd name="T9" fmla="*/ 9 h 28"/>
                </a:gdLst>
                <a:ahLst/>
                <a:cxnLst>
                  <a:cxn ang="0">
                    <a:pos x="T0" y="T1"/>
                  </a:cxn>
                  <a:cxn ang="0">
                    <a:pos x="T2" y="T3"/>
                  </a:cxn>
                  <a:cxn ang="0">
                    <a:pos x="T4" y="T5"/>
                  </a:cxn>
                  <a:cxn ang="0">
                    <a:pos x="T6" y="T7"/>
                  </a:cxn>
                  <a:cxn ang="0">
                    <a:pos x="T8" y="T9"/>
                  </a:cxn>
                </a:cxnLst>
                <a:rect l="0" t="0" r="r" b="b"/>
                <a:pathLst>
                  <a:path w="27" h="28">
                    <a:moveTo>
                      <a:pt x="8" y="9"/>
                    </a:moveTo>
                    <a:cubicBezTo>
                      <a:pt x="15" y="1"/>
                      <a:pt x="27" y="0"/>
                      <a:pt x="27" y="0"/>
                    </a:cubicBezTo>
                    <a:cubicBezTo>
                      <a:pt x="27" y="0"/>
                      <a:pt x="27" y="11"/>
                      <a:pt x="19" y="19"/>
                    </a:cubicBezTo>
                    <a:cubicBezTo>
                      <a:pt x="11" y="27"/>
                      <a:pt x="0" y="28"/>
                      <a:pt x="0" y="28"/>
                    </a:cubicBezTo>
                    <a:cubicBezTo>
                      <a:pt x="0" y="28"/>
                      <a:pt x="0" y="17"/>
                      <a:pt x="8"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2" name="Freeform 750"/>
              <p:cNvSpPr/>
              <p:nvPr/>
            </p:nvSpPr>
            <p:spPr bwMode="auto">
              <a:xfrm>
                <a:off x="-4948237" y="3657601"/>
                <a:ext cx="57150" cy="60325"/>
              </a:xfrm>
              <a:custGeom>
                <a:avLst/>
                <a:gdLst>
                  <a:gd name="T0" fmla="*/ 11 w 36"/>
                  <a:gd name="T1" fmla="*/ 12 h 38"/>
                  <a:gd name="T2" fmla="*/ 36 w 36"/>
                  <a:gd name="T3" fmla="*/ 0 h 38"/>
                  <a:gd name="T4" fmla="*/ 26 w 36"/>
                  <a:gd name="T5" fmla="*/ 26 h 38"/>
                  <a:gd name="T6" fmla="*/ 0 w 36"/>
                  <a:gd name="T7" fmla="*/ 38 h 38"/>
                  <a:gd name="T8" fmla="*/ 11 w 36"/>
                  <a:gd name="T9" fmla="*/ 12 h 38"/>
                </a:gdLst>
                <a:ahLst/>
                <a:cxnLst>
                  <a:cxn ang="0">
                    <a:pos x="T0" y="T1"/>
                  </a:cxn>
                  <a:cxn ang="0">
                    <a:pos x="T2" y="T3"/>
                  </a:cxn>
                  <a:cxn ang="0">
                    <a:pos x="T4" y="T5"/>
                  </a:cxn>
                  <a:cxn ang="0">
                    <a:pos x="T6" y="T7"/>
                  </a:cxn>
                  <a:cxn ang="0">
                    <a:pos x="T8" y="T9"/>
                  </a:cxn>
                </a:cxnLst>
                <a:rect l="0" t="0" r="r" b="b"/>
                <a:pathLst>
                  <a:path w="36" h="38">
                    <a:moveTo>
                      <a:pt x="11" y="12"/>
                    </a:moveTo>
                    <a:lnTo>
                      <a:pt x="36" y="0"/>
                    </a:lnTo>
                    <a:lnTo>
                      <a:pt x="26" y="26"/>
                    </a:lnTo>
                    <a:lnTo>
                      <a:pt x="0" y="38"/>
                    </a:lnTo>
                    <a:lnTo>
                      <a:pt x="11"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3" name="Freeform 751"/>
              <p:cNvSpPr/>
              <p:nvPr/>
            </p:nvSpPr>
            <p:spPr bwMode="auto">
              <a:xfrm>
                <a:off x="-4930775" y="3730626"/>
                <a:ext cx="9525" cy="11113"/>
              </a:xfrm>
              <a:custGeom>
                <a:avLst/>
                <a:gdLst>
                  <a:gd name="T0" fmla="*/ 4 w 5"/>
                  <a:gd name="T1" fmla="*/ 4 h 5"/>
                  <a:gd name="T2" fmla="*/ 1 w 5"/>
                  <a:gd name="T3" fmla="*/ 4 h 5"/>
                  <a:gd name="T4" fmla="*/ 1 w 5"/>
                  <a:gd name="T5" fmla="*/ 1 h 5"/>
                  <a:gd name="T6" fmla="*/ 4 w 5"/>
                  <a:gd name="T7" fmla="*/ 0 h 5"/>
                  <a:gd name="T8" fmla="*/ 4 w 5"/>
                  <a:gd name="T9" fmla="*/ 4 h 5"/>
                </a:gdLst>
                <a:ahLst/>
                <a:cxnLst>
                  <a:cxn ang="0">
                    <a:pos x="T0" y="T1"/>
                  </a:cxn>
                  <a:cxn ang="0">
                    <a:pos x="T2" y="T3"/>
                  </a:cxn>
                  <a:cxn ang="0">
                    <a:pos x="T4" y="T5"/>
                  </a:cxn>
                  <a:cxn ang="0">
                    <a:pos x="T6" y="T7"/>
                  </a:cxn>
                  <a:cxn ang="0">
                    <a:pos x="T8" y="T9"/>
                  </a:cxn>
                </a:cxnLst>
                <a:rect l="0" t="0" r="r" b="b"/>
                <a:pathLst>
                  <a:path w="5" h="5">
                    <a:moveTo>
                      <a:pt x="4" y="4"/>
                    </a:moveTo>
                    <a:cubicBezTo>
                      <a:pt x="3" y="5"/>
                      <a:pt x="2" y="5"/>
                      <a:pt x="1" y="4"/>
                    </a:cubicBezTo>
                    <a:cubicBezTo>
                      <a:pt x="0" y="3"/>
                      <a:pt x="0" y="2"/>
                      <a:pt x="1" y="1"/>
                    </a:cubicBezTo>
                    <a:cubicBezTo>
                      <a:pt x="2" y="0"/>
                      <a:pt x="3" y="0"/>
                      <a:pt x="4" y="0"/>
                    </a:cubicBezTo>
                    <a:cubicBezTo>
                      <a:pt x="5" y="1"/>
                      <a:pt x="5" y="3"/>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4" name="Freeform 752"/>
              <p:cNvSpPr/>
              <p:nvPr/>
            </p:nvSpPr>
            <p:spPr bwMode="auto">
              <a:xfrm>
                <a:off x="-4972050" y="3690938"/>
                <a:ext cx="11113" cy="9525"/>
              </a:xfrm>
              <a:custGeom>
                <a:avLst/>
                <a:gdLst>
                  <a:gd name="T0" fmla="*/ 4 w 5"/>
                  <a:gd name="T1" fmla="*/ 4 h 5"/>
                  <a:gd name="T2" fmla="*/ 1 w 5"/>
                  <a:gd name="T3" fmla="*/ 4 h 5"/>
                  <a:gd name="T4" fmla="*/ 1 w 5"/>
                  <a:gd name="T5" fmla="*/ 1 h 5"/>
                  <a:gd name="T6" fmla="*/ 4 w 5"/>
                  <a:gd name="T7" fmla="*/ 1 h 5"/>
                  <a:gd name="T8" fmla="*/ 4 w 5"/>
                  <a:gd name="T9" fmla="*/ 4 h 5"/>
                </a:gdLst>
                <a:ahLst/>
                <a:cxnLst>
                  <a:cxn ang="0">
                    <a:pos x="T0" y="T1"/>
                  </a:cxn>
                  <a:cxn ang="0">
                    <a:pos x="T2" y="T3"/>
                  </a:cxn>
                  <a:cxn ang="0">
                    <a:pos x="T4" y="T5"/>
                  </a:cxn>
                  <a:cxn ang="0">
                    <a:pos x="T6" y="T7"/>
                  </a:cxn>
                  <a:cxn ang="0">
                    <a:pos x="T8" y="T9"/>
                  </a:cxn>
                </a:cxnLst>
                <a:rect l="0" t="0" r="r" b="b"/>
                <a:pathLst>
                  <a:path w="5" h="5">
                    <a:moveTo>
                      <a:pt x="4" y="4"/>
                    </a:moveTo>
                    <a:cubicBezTo>
                      <a:pt x="3" y="5"/>
                      <a:pt x="2" y="5"/>
                      <a:pt x="1" y="4"/>
                    </a:cubicBezTo>
                    <a:cubicBezTo>
                      <a:pt x="0" y="3"/>
                      <a:pt x="0" y="2"/>
                      <a:pt x="1" y="1"/>
                    </a:cubicBezTo>
                    <a:cubicBezTo>
                      <a:pt x="2" y="0"/>
                      <a:pt x="3" y="0"/>
                      <a:pt x="4" y="1"/>
                    </a:cubicBezTo>
                    <a:cubicBezTo>
                      <a:pt x="5" y="2"/>
                      <a:pt x="5" y="3"/>
                      <a:pt x="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5" name="Freeform 753"/>
              <p:cNvSpPr/>
              <p:nvPr/>
            </p:nvSpPr>
            <p:spPr bwMode="auto">
              <a:xfrm>
                <a:off x="-5133975" y="3522663"/>
                <a:ext cx="46038" cy="80963"/>
              </a:xfrm>
              <a:custGeom>
                <a:avLst/>
                <a:gdLst>
                  <a:gd name="T0" fmla="*/ 3 w 21"/>
                  <a:gd name="T1" fmla="*/ 17 h 38"/>
                  <a:gd name="T2" fmla="*/ 17 w 21"/>
                  <a:gd name="T3" fmla="*/ 0 h 38"/>
                  <a:gd name="T4" fmla="*/ 18 w 21"/>
                  <a:gd name="T5" fmla="*/ 21 h 38"/>
                  <a:gd name="T6" fmla="*/ 5 w 21"/>
                  <a:gd name="T7" fmla="*/ 38 h 38"/>
                  <a:gd name="T8" fmla="*/ 3 w 21"/>
                  <a:gd name="T9" fmla="*/ 17 h 38"/>
                </a:gdLst>
                <a:ahLst/>
                <a:cxnLst>
                  <a:cxn ang="0">
                    <a:pos x="T0" y="T1"/>
                  </a:cxn>
                  <a:cxn ang="0">
                    <a:pos x="T2" y="T3"/>
                  </a:cxn>
                  <a:cxn ang="0">
                    <a:pos x="T4" y="T5"/>
                  </a:cxn>
                  <a:cxn ang="0">
                    <a:pos x="T6" y="T7"/>
                  </a:cxn>
                  <a:cxn ang="0">
                    <a:pos x="T8" y="T9"/>
                  </a:cxn>
                </a:cxnLst>
                <a:rect l="0" t="0" r="r" b="b"/>
                <a:pathLst>
                  <a:path w="21" h="38">
                    <a:moveTo>
                      <a:pt x="3" y="17"/>
                    </a:moveTo>
                    <a:cubicBezTo>
                      <a:pt x="7" y="6"/>
                      <a:pt x="17" y="0"/>
                      <a:pt x="17" y="0"/>
                    </a:cubicBezTo>
                    <a:cubicBezTo>
                      <a:pt x="17" y="0"/>
                      <a:pt x="21" y="11"/>
                      <a:pt x="18" y="21"/>
                    </a:cubicBezTo>
                    <a:cubicBezTo>
                      <a:pt x="15" y="32"/>
                      <a:pt x="5" y="38"/>
                      <a:pt x="5" y="38"/>
                    </a:cubicBezTo>
                    <a:cubicBezTo>
                      <a:pt x="5" y="38"/>
                      <a:pt x="0" y="28"/>
                      <a:pt x="3"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6" name="Freeform 754"/>
              <p:cNvSpPr/>
              <p:nvPr/>
            </p:nvSpPr>
            <p:spPr bwMode="auto">
              <a:xfrm>
                <a:off x="-5197475" y="3460751"/>
                <a:ext cx="80963" cy="42863"/>
              </a:xfrm>
              <a:custGeom>
                <a:avLst/>
                <a:gdLst>
                  <a:gd name="T0" fmla="*/ 17 w 38"/>
                  <a:gd name="T1" fmla="*/ 18 h 20"/>
                  <a:gd name="T2" fmla="*/ 38 w 38"/>
                  <a:gd name="T3" fmla="*/ 15 h 20"/>
                  <a:gd name="T4" fmla="*/ 21 w 38"/>
                  <a:gd name="T5" fmla="*/ 3 h 20"/>
                  <a:gd name="T6" fmla="*/ 0 w 38"/>
                  <a:gd name="T7" fmla="*/ 6 h 20"/>
                  <a:gd name="T8" fmla="*/ 17 w 38"/>
                  <a:gd name="T9" fmla="*/ 18 h 20"/>
                </a:gdLst>
                <a:ahLst/>
                <a:cxnLst>
                  <a:cxn ang="0">
                    <a:pos x="T0" y="T1"/>
                  </a:cxn>
                  <a:cxn ang="0">
                    <a:pos x="T2" y="T3"/>
                  </a:cxn>
                  <a:cxn ang="0">
                    <a:pos x="T4" y="T5"/>
                  </a:cxn>
                  <a:cxn ang="0">
                    <a:pos x="T6" y="T7"/>
                  </a:cxn>
                  <a:cxn ang="0">
                    <a:pos x="T8" y="T9"/>
                  </a:cxn>
                </a:cxnLst>
                <a:rect l="0" t="0" r="r" b="b"/>
                <a:pathLst>
                  <a:path w="38" h="20">
                    <a:moveTo>
                      <a:pt x="17" y="18"/>
                    </a:moveTo>
                    <a:cubicBezTo>
                      <a:pt x="28" y="20"/>
                      <a:pt x="38" y="15"/>
                      <a:pt x="38" y="15"/>
                    </a:cubicBezTo>
                    <a:cubicBezTo>
                      <a:pt x="38" y="15"/>
                      <a:pt x="32" y="5"/>
                      <a:pt x="21" y="3"/>
                    </a:cubicBezTo>
                    <a:cubicBezTo>
                      <a:pt x="10" y="0"/>
                      <a:pt x="0" y="6"/>
                      <a:pt x="0" y="6"/>
                    </a:cubicBezTo>
                    <a:cubicBezTo>
                      <a:pt x="0" y="6"/>
                      <a:pt x="7" y="15"/>
                      <a:pt x="17"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7" name="Freeform 755"/>
              <p:cNvSpPr/>
              <p:nvPr/>
            </p:nvSpPr>
            <p:spPr bwMode="auto">
              <a:xfrm>
                <a:off x="-5187950" y="3505201"/>
                <a:ext cx="76200" cy="52388"/>
              </a:xfrm>
              <a:custGeom>
                <a:avLst/>
                <a:gdLst>
                  <a:gd name="T0" fmla="*/ 14 w 35"/>
                  <a:gd name="T1" fmla="*/ 5 h 24"/>
                  <a:gd name="T2" fmla="*/ 35 w 35"/>
                  <a:gd name="T3" fmla="*/ 2 h 24"/>
                  <a:gd name="T4" fmla="*/ 22 w 35"/>
                  <a:gd name="T5" fmla="*/ 19 h 24"/>
                  <a:gd name="T6" fmla="*/ 0 w 35"/>
                  <a:gd name="T7" fmla="*/ 21 h 24"/>
                  <a:gd name="T8" fmla="*/ 14 w 35"/>
                  <a:gd name="T9" fmla="*/ 5 h 24"/>
                </a:gdLst>
                <a:ahLst/>
                <a:cxnLst>
                  <a:cxn ang="0">
                    <a:pos x="T0" y="T1"/>
                  </a:cxn>
                  <a:cxn ang="0">
                    <a:pos x="T2" y="T3"/>
                  </a:cxn>
                  <a:cxn ang="0">
                    <a:pos x="T4" y="T5"/>
                  </a:cxn>
                  <a:cxn ang="0">
                    <a:pos x="T6" y="T7"/>
                  </a:cxn>
                  <a:cxn ang="0">
                    <a:pos x="T8" y="T9"/>
                  </a:cxn>
                </a:cxnLst>
                <a:rect l="0" t="0" r="r" b="b"/>
                <a:pathLst>
                  <a:path w="35" h="24">
                    <a:moveTo>
                      <a:pt x="14" y="5"/>
                    </a:moveTo>
                    <a:cubicBezTo>
                      <a:pt x="24" y="0"/>
                      <a:pt x="35" y="2"/>
                      <a:pt x="35" y="2"/>
                    </a:cubicBezTo>
                    <a:cubicBezTo>
                      <a:pt x="35" y="2"/>
                      <a:pt x="31" y="13"/>
                      <a:pt x="22" y="19"/>
                    </a:cubicBezTo>
                    <a:cubicBezTo>
                      <a:pt x="12" y="24"/>
                      <a:pt x="0" y="21"/>
                      <a:pt x="0" y="21"/>
                    </a:cubicBezTo>
                    <a:cubicBezTo>
                      <a:pt x="0" y="21"/>
                      <a:pt x="5" y="10"/>
                      <a:pt x="1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8" name="Freeform 756"/>
              <p:cNvSpPr/>
              <p:nvPr/>
            </p:nvSpPr>
            <p:spPr bwMode="auto">
              <a:xfrm>
                <a:off x="-5094287" y="3460751"/>
                <a:ext cx="74613" cy="41275"/>
              </a:xfrm>
              <a:custGeom>
                <a:avLst/>
                <a:gdLst>
                  <a:gd name="T0" fmla="*/ 17 w 47"/>
                  <a:gd name="T1" fmla="*/ 4 h 26"/>
                  <a:gd name="T2" fmla="*/ 47 w 47"/>
                  <a:gd name="T3" fmla="*/ 0 h 26"/>
                  <a:gd name="T4" fmla="*/ 28 w 47"/>
                  <a:gd name="T5" fmla="*/ 21 h 26"/>
                  <a:gd name="T6" fmla="*/ 0 w 47"/>
                  <a:gd name="T7" fmla="*/ 26 h 26"/>
                  <a:gd name="T8" fmla="*/ 17 w 47"/>
                  <a:gd name="T9" fmla="*/ 4 h 26"/>
                </a:gdLst>
                <a:ahLst/>
                <a:cxnLst>
                  <a:cxn ang="0">
                    <a:pos x="T0" y="T1"/>
                  </a:cxn>
                  <a:cxn ang="0">
                    <a:pos x="T2" y="T3"/>
                  </a:cxn>
                  <a:cxn ang="0">
                    <a:pos x="T4" y="T5"/>
                  </a:cxn>
                  <a:cxn ang="0">
                    <a:pos x="T6" y="T7"/>
                  </a:cxn>
                  <a:cxn ang="0">
                    <a:pos x="T8" y="T9"/>
                  </a:cxn>
                </a:cxnLst>
                <a:rect l="0" t="0" r="r" b="b"/>
                <a:pathLst>
                  <a:path w="47" h="26">
                    <a:moveTo>
                      <a:pt x="17" y="4"/>
                    </a:moveTo>
                    <a:lnTo>
                      <a:pt x="47" y="0"/>
                    </a:lnTo>
                    <a:lnTo>
                      <a:pt x="28" y="21"/>
                    </a:lnTo>
                    <a:lnTo>
                      <a:pt x="0" y="26"/>
                    </a:lnTo>
                    <a:lnTo>
                      <a:pt x="17" y="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9" name="Freeform 757"/>
              <p:cNvSpPr/>
              <p:nvPr/>
            </p:nvSpPr>
            <p:spPr bwMode="auto">
              <a:xfrm>
                <a:off x="-5084762" y="3517901"/>
                <a:ext cx="11113" cy="11113"/>
              </a:xfrm>
              <a:custGeom>
                <a:avLst/>
                <a:gdLst>
                  <a:gd name="T0" fmla="*/ 4 w 5"/>
                  <a:gd name="T1" fmla="*/ 5 h 5"/>
                  <a:gd name="T2" fmla="*/ 1 w 5"/>
                  <a:gd name="T3" fmla="*/ 4 h 5"/>
                  <a:gd name="T4" fmla="*/ 1 w 5"/>
                  <a:gd name="T5" fmla="*/ 1 h 5"/>
                  <a:gd name="T6" fmla="*/ 4 w 5"/>
                  <a:gd name="T7" fmla="*/ 2 h 5"/>
                  <a:gd name="T8" fmla="*/ 4 w 5"/>
                  <a:gd name="T9" fmla="*/ 5 h 5"/>
                </a:gdLst>
                <a:ahLst/>
                <a:cxnLst>
                  <a:cxn ang="0">
                    <a:pos x="T0" y="T1"/>
                  </a:cxn>
                  <a:cxn ang="0">
                    <a:pos x="T2" y="T3"/>
                  </a:cxn>
                  <a:cxn ang="0">
                    <a:pos x="T4" y="T5"/>
                  </a:cxn>
                  <a:cxn ang="0">
                    <a:pos x="T6" y="T7"/>
                  </a:cxn>
                  <a:cxn ang="0">
                    <a:pos x="T8" y="T9"/>
                  </a:cxn>
                </a:cxnLst>
                <a:rect l="0" t="0" r="r" b="b"/>
                <a:pathLst>
                  <a:path w="5" h="5">
                    <a:moveTo>
                      <a:pt x="4" y="5"/>
                    </a:moveTo>
                    <a:cubicBezTo>
                      <a:pt x="3" y="5"/>
                      <a:pt x="1" y="5"/>
                      <a:pt x="1" y="4"/>
                    </a:cubicBezTo>
                    <a:cubicBezTo>
                      <a:pt x="0" y="3"/>
                      <a:pt x="0" y="1"/>
                      <a:pt x="1" y="1"/>
                    </a:cubicBezTo>
                    <a:cubicBezTo>
                      <a:pt x="2" y="0"/>
                      <a:pt x="4" y="0"/>
                      <a:pt x="4" y="2"/>
                    </a:cubicBezTo>
                    <a:cubicBezTo>
                      <a:pt x="5" y="3"/>
                      <a:pt x="5" y="4"/>
                      <a:pt x="4"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0" name="Freeform 758"/>
              <p:cNvSpPr/>
              <p:nvPr/>
            </p:nvSpPr>
            <p:spPr bwMode="auto">
              <a:xfrm>
                <a:off x="-5110162" y="3468688"/>
                <a:ext cx="11113" cy="11113"/>
              </a:xfrm>
              <a:custGeom>
                <a:avLst/>
                <a:gdLst>
                  <a:gd name="T0" fmla="*/ 3 w 5"/>
                  <a:gd name="T1" fmla="*/ 4 h 5"/>
                  <a:gd name="T2" fmla="*/ 0 w 5"/>
                  <a:gd name="T3" fmla="*/ 3 h 5"/>
                  <a:gd name="T4" fmla="*/ 1 w 5"/>
                  <a:gd name="T5" fmla="*/ 0 h 5"/>
                  <a:gd name="T6" fmla="*/ 4 w 5"/>
                  <a:gd name="T7" fmla="*/ 1 h 5"/>
                  <a:gd name="T8" fmla="*/ 3 w 5"/>
                  <a:gd name="T9" fmla="*/ 4 h 5"/>
                </a:gdLst>
                <a:ahLst/>
                <a:cxnLst>
                  <a:cxn ang="0">
                    <a:pos x="T0" y="T1"/>
                  </a:cxn>
                  <a:cxn ang="0">
                    <a:pos x="T2" y="T3"/>
                  </a:cxn>
                  <a:cxn ang="0">
                    <a:pos x="T4" y="T5"/>
                  </a:cxn>
                  <a:cxn ang="0">
                    <a:pos x="T6" y="T7"/>
                  </a:cxn>
                  <a:cxn ang="0">
                    <a:pos x="T8" y="T9"/>
                  </a:cxn>
                </a:cxnLst>
                <a:rect l="0" t="0" r="r" b="b"/>
                <a:pathLst>
                  <a:path w="5" h="5">
                    <a:moveTo>
                      <a:pt x="3" y="4"/>
                    </a:moveTo>
                    <a:cubicBezTo>
                      <a:pt x="2" y="5"/>
                      <a:pt x="1" y="4"/>
                      <a:pt x="0" y="3"/>
                    </a:cubicBezTo>
                    <a:cubicBezTo>
                      <a:pt x="0" y="2"/>
                      <a:pt x="0" y="1"/>
                      <a:pt x="1" y="0"/>
                    </a:cubicBezTo>
                    <a:cubicBezTo>
                      <a:pt x="2" y="0"/>
                      <a:pt x="3" y="0"/>
                      <a:pt x="4" y="1"/>
                    </a:cubicBezTo>
                    <a:cubicBezTo>
                      <a:pt x="5" y="2"/>
                      <a:pt x="4" y="4"/>
                      <a:pt x="3"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1" name="Freeform 759"/>
              <p:cNvSpPr/>
              <p:nvPr/>
            </p:nvSpPr>
            <p:spPr bwMode="auto">
              <a:xfrm>
                <a:off x="-5230812" y="3292476"/>
                <a:ext cx="53975" cy="71438"/>
              </a:xfrm>
              <a:custGeom>
                <a:avLst/>
                <a:gdLst>
                  <a:gd name="T0" fmla="*/ 7 w 25"/>
                  <a:gd name="T1" fmla="*/ 12 h 33"/>
                  <a:gd name="T2" fmla="*/ 24 w 25"/>
                  <a:gd name="T3" fmla="*/ 0 h 33"/>
                  <a:gd name="T4" fmla="*/ 19 w 25"/>
                  <a:gd name="T5" fmla="*/ 21 h 33"/>
                  <a:gd name="T6" fmla="*/ 2 w 25"/>
                  <a:gd name="T7" fmla="*/ 33 h 33"/>
                  <a:gd name="T8" fmla="*/ 7 w 25"/>
                  <a:gd name="T9" fmla="*/ 12 h 33"/>
                </a:gdLst>
                <a:ahLst/>
                <a:cxnLst>
                  <a:cxn ang="0">
                    <a:pos x="T0" y="T1"/>
                  </a:cxn>
                  <a:cxn ang="0">
                    <a:pos x="T2" y="T3"/>
                  </a:cxn>
                  <a:cxn ang="0">
                    <a:pos x="T4" y="T5"/>
                  </a:cxn>
                  <a:cxn ang="0">
                    <a:pos x="T6" y="T7"/>
                  </a:cxn>
                  <a:cxn ang="0">
                    <a:pos x="T8" y="T9"/>
                  </a:cxn>
                </a:cxnLst>
                <a:rect l="0" t="0" r="r" b="b"/>
                <a:pathLst>
                  <a:path w="25" h="33">
                    <a:moveTo>
                      <a:pt x="7" y="12"/>
                    </a:moveTo>
                    <a:cubicBezTo>
                      <a:pt x="13" y="3"/>
                      <a:pt x="24" y="0"/>
                      <a:pt x="24" y="0"/>
                    </a:cubicBezTo>
                    <a:cubicBezTo>
                      <a:pt x="24" y="0"/>
                      <a:pt x="25" y="11"/>
                      <a:pt x="19" y="21"/>
                    </a:cubicBezTo>
                    <a:cubicBezTo>
                      <a:pt x="13" y="30"/>
                      <a:pt x="2" y="33"/>
                      <a:pt x="2" y="33"/>
                    </a:cubicBezTo>
                    <a:cubicBezTo>
                      <a:pt x="2" y="33"/>
                      <a:pt x="0" y="21"/>
                      <a:pt x="7"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2" name="Freeform 760"/>
              <p:cNvSpPr/>
              <p:nvPr/>
            </p:nvSpPr>
            <p:spPr bwMode="auto">
              <a:xfrm>
                <a:off x="-5260975" y="3211513"/>
                <a:ext cx="73025" cy="50800"/>
              </a:xfrm>
              <a:custGeom>
                <a:avLst/>
                <a:gdLst>
                  <a:gd name="T0" fmla="*/ 13 w 34"/>
                  <a:gd name="T1" fmla="*/ 18 h 24"/>
                  <a:gd name="T2" fmla="*/ 34 w 34"/>
                  <a:gd name="T3" fmla="*/ 22 h 24"/>
                  <a:gd name="T4" fmla="*/ 21 w 34"/>
                  <a:gd name="T5" fmla="*/ 5 h 24"/>
                  <a:gd name="T6" fmla="*/ 0 w 34"/>
                  <a:gd name="T7" fmla="*/ 2 h 24"/>
                  <a:gd name="T8" fmla="*/ 13 w 34"/>
                  <a:gd name="T9" fmla="*/ 18 h 24"/>
                </a:gdLst>
                <a:ahLst/>
                <a:cxnLst>
                  <a:cxn ang="0">
                    <a:pos x="T0" y="T1"/>
                  </a:cxn>
                  <a:cxn ang="0">
                    <a:pos x="T2" y="T3"/>
                  </a:cxn>
                  <a:cxn ang="0">
                    <a:pos x="T4" y="T5"/>
                  </a:cxn>
                  <a:cxn ang="0">
                    <a:pos x="T6" y="T7"/>
                  </a:cxn>
                  <a:cxn ang="0">
                    <a:pos x="T8" y="T9"/>
                  </a:cxn>
                </a:cxnLst>
                <a:rect l="0" t="0" r="r" b="b"/>
                <a:pathLst>
                  <a:path w="34" h="24">
                    <a:moveTo>
                      <a:pt x="13" y="18"/>
                    </a:moveTo>
                    <a:cubicBezTo>
                      <a:pt x="23" y="24"/>
                      <a:pt x="34" y="22"/>
                      <a:pt x="34" y="22"/>
                    </a:cubicBezTo>
                    <a:cubicBezTo>
                      <a:pt x="34" y="22"/>
                      <a:pt x="30" y="11"/>
                      <a:pt x="21" y="5"/>
                    </a:cubicBezTo>
                    <a:cubicBezTo>
                      <a:pt x="11" y="0"/>
                      <a:pt x="0" y="2"/>
                      <a:pt x="0" y="2"/>
                    </a:cubicBezTo>
                    <a:cubicBezTo>
                      <a:pt x="0" y="2"/>
                      <a:pt x="4" y="13"/>
                      <a:pt x="13"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3" name="Freeform 761"/>
              <p:cNvSpPr/>
              <p:nvPr/>
            </p:nvSpPr>
            <p:spPr bwMode="auto">
              <a:xfrm>
                <a:off x="-5272087" y="3265488"/>
                <a:ext cx="84138" cy="39688"/>
              </a:xfrm>
              <a:custGeom>
                <a:avLst/>
                <a:gdLst>
                  <a:gd name="T0" fmla="*/ 18 w 39"/>
                  <a:gd name="T1" fmla="*/ 2 h 19"/>
                  <a:gd name="T2" fmla="*/ 39 w 39"/>
                  <a:gd name="T3" fmla="*/ 5 h 19"/>
                  <a:gd name="T4" fmla="*/ 21 w 39"/>
                  <a:gd name="T5" fmla="*/ 17 h 19"/>
                  <a:gd name="T6" fmla="*/ 0 w 39"/>
                  <a:gd name="T7" fmla="*/ 13 h 19"/>
                  <a:gd name="T8" fmla="*/ 18 w 39"/>
                  <a:gd name="T9" fmla="*/ 2 h 19"/>
                </a:gdLst>
                <a:ahLst/>
                <a:cxnLst>
                  <a:cxn ang="0">
                    <a:pos x="T0" y="T1"/>
                  </a:cxn>
                  <a:cxn ang="0">
                    <a:pos x="T2" y="T3"/>
                  </a:cxn>
                  <a:cxn ang="0">
                    <a:pos x="T4" y="T5"/>
                  </a:cxn>
                  <a:cxn ang="0">
                    <a:pos x="T6" y="T7"/>
                  </a:cxn>
                  <a:cxn ang="0">
                    <a:pos x="T8" y="T9"/>
                  </a:cxn>
                </a:cxnLst>
                <a:rect l="0" t="0" r="r" b="b"/>
                <a:pathLst>
                  <a:path w="39" h="19">
                    <a:moveTo>
                      <a:pt x="18" y="2"/>
                    </a:moveTo>
                    <a:cubicBezTo>
                      <a:pt x="28" y="0"/>
                      <a:pt x="39" y="5"/>
                      <a:pt x="39" y="5"/>
                    </a:cubicBezTo>
                    <a:cubicBezTo>
                      <a:pt x="39" y="5"/>
                      <a:pt x="32" y="15"/>
                      <a:pt x="21" y="17"/>
                    </a:cubicBezTo>
                    <a:cubicBezTo>
                      <a:pt x="10" y="19"/>
                      <a:pt x="0" y="13"/>
                      <a:pt x="0" y="13"/>
                    </a:cubicBezTo>
                    <a:cubicBezTo>
                      <a:pt x="0" y="13"/>
                      <a:pt x="7" y="4"/>
                      <a:pt x="18"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4" name="Freeform 762"/>
              <p:cNvSpPr/>
              <p:nvPr/>
            </p:nvSpPr>
            <p:spPr bwMode="auto">
              <a:xfrm>
                <a:off x="-5170487" y="3248026"/>
                <a:ext cx="84138" cy="31750"/>
              </a:xfrm>
              <a:custGeom>
                <a:avLst/>
                <a:gdLst>
                  <a:gd name="T0" fmla="*/ 25 w 53"/>
                  <a:gd name="T1" fmla="*/ 0 h 20"/>
                  <a:gd name="T2" fmla="*/ 53 w 53"/>
                  <a:gd name="T3" fmla="*/ 4 h 20"/>
                  <a:gd name="T4" fmla="*/ 29 w 53"/>
                  <a:gd name="T5" fmla="*/ 20 h 20"/>
                  <a:gd name="T6" fmla="*/ 0 w 53"/>
                  <a:gd name="T7" fmla="*/ 15 h 20"/>
                  <a:gd name="T8" fmla="*/ 25 w 53"/>
                  <a:gd name="T9" fmla="*/ 0 h 20"/>
                </a:gdLst>
                <a:ahLst/>
                <a:cxnLst>
                  <a:cxn ang="0">
                    <a:pos x="T0" y="T1"/>
                  </a:cxn>
                  <a:cxn ang="0">
                    <a:pos x="T2" y="T3"/>
                  </a:cxn>
                  <a:cxn ang="0">
                    <a:pos x="T4" y="T5"/>
                  </a:cxn>
                  <a:cxn ang="0">
                    <a:pos x="T6" y="T7"/>
                  </a:cxn>
                  <a:cxn ang="0">
                    <a:pos x="T8" y="T9"/>
                  </a:cxn>
                </a:cxnLst>
                <a:rect l="0" t="0" r="r" b="b"/>
                <a:pathLst>
                  <a:path w="53" h="20">
                    <a:moveTo>
                      <a:pt x="25" y="0"/>
                    </a:moveTo>
                    <a:lnTo>
                      <a:pt x="53" y="4"/>
                    </a:lnTo>
                    <a:lnTo>
                      <a:pt x="29" y="20"/>
                    </a:lnTo>
                    <a:lnTo>
                      <a:pt x="0" y="15"/>
                    </a:lnTo>
                    <a:lnTo>
                      <a:pt x="2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5" name="Freeform 763"/>
              <p:cNvSpPr/>
              <p:nvPr/>
            </p:nvSpPr>
            <p:spPr bwMode="auto">
              <a:xfrm>
                <a:off x="-5165725" y="3292476"/>
                <a:ext cx="11113" cy="11113"/>
              </a:xfrm>
              <a:custGeom>
                <a:avLst/>
                <a:gdLst>
                  <a:gd name="T0" fmla="*/ 3 w 5"/>
                  <a:gd name="T1" fmla="*/ 5 h 5"/>
                  <a:gd name="T2" fmla="*/ 0 w 5"/>
                  <a:gd name="T3" fmla="*/ 3 h 5"/>
                  <a:gd name="T4" fmla="*/ 2 w 5"/>
                  <a:gd name="T5" fmla="*/ 0 h 5"/>
                  <a:gd name="T6" fmla="*/ 5 w 5"/>
                  <a:gd name="T7" fmla="*/ 2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2" y="5"/>
                      <a:pt x="0" y="4"/>
                      <a:pt x="0" y="3"/>
                    </a:cubicBezTo>
                    <a:cubicBezTo>
                      <a:pt x="0" y="2"/>
                      <a:pt x="1" y="1"/>
                      <a:pt x="2" y="0"/>
                    </a:cubicBezTo>
                    <a:cubicBezTo>
                      <a:pt x="3" y="0"/>
                      <a:pt x="4" y="1"/>
                      <a:pt x="5" y="2"/>
                    </a:cubicBezTo>
                    <a:cubicBezTo>
                      <a:pt x="5" y="3"/>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6" name="Freeform 764"/>
              <p:cNvSpPr/>
              <p:nvPr/>
            </p:nvSpPr>
            <p:spPr bwMode="auto">
              <a:xfrm>
                <a:off x="-5176837" y="3236913"/>
                <a:ext cx="11113" cy="11113"/>
              </a:xfrm>
              <a:custGeom>
                <a:avLst/>
                <a:gdLst>
                  <a:gd name="T0" fmla="*/ 3 w 5"/>
                  <a:gd name="T1" fmla="*/ 5 h 5"/>
                  <a:gd name="T2" fmla="*/ 0 w 5"/>
                  <a:gd name="T3" fmla="*/ 3 h 5"/>
                  <a:gd name="T4" fmla="*/ 2 w 5"/>
                  <a:gd name="T5" fmla="*/ 0 h 5"/>
                  <a:gd name="T6" fmla="*/ 4 w 5"/>
                  <a:gd name="T7" fmla="*/ 2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1" y="5"/>
                      <a:pt x="0" y="4"/>
                      <a:pt x="0" y="3"/>
                    </a:cubicBezTo>
                    <a:cubicBezTo>
                      <a:pt x="0" y="2"/>
                      <a:pt x="0" y="1"/>
                      <a:pt x="2" y="0"/>
                    </a:cubicBezTo>
                    <a:cubicBezTo>
                      <a:pt x="3" y="0"/>
                      <a:pt x="4" y="1"/>
                      <a:pt x="4" y="2"/>
                    </a:cubicBezTo>
                    <a:cubicBezTo>
                      <a:pt x="5" y="3"/>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7" name="Freeform 765"/>
              <p:cNvSpPr/>
              <p:nvPr/>
            </p:nvSpPr>
            <p:spPr bwMode="auto">
              <a:xfrm>
                <a:off x="-5256212" y="3040063"/>
                <a:ext cx="66675" cy="55563"/>
              </a:xfrm>
              <a:custGeom>
                <a:avLst/>
                <a:gdLst>
                  <a:gd name="T0" fmla="*/ 11 w 31"/>
                  <a:gd name="T1" fmla="*/ 7 h 26"/>
                  <a:gd name="T2" fmla="*/ 31 w 31"/>
                  <a:gd name="T3" fmla="*/ 1 h 26"/>
                  <a:gd name="T4" fmla="*/ 20 w 31"/>
                  <a:gd name="T5" fmla="*/ 19 h 26"/>
                  <a:gd name="T6" fmla="*/ 0 w 31"/>
                  <a:gd name="T7" fmla="*/ 26 h 26"/>
                  <a:gd name="T8" fmla="*/ 11 w 31"/>
                  <a:gd name="T9" fmla="*/ 7 h 26"/>
                </a:gdLst>
                <a:ahLst/>
                <a:cxnLst>
                  <a:cxn ang="0">
                    <a:pos x="T0" y="T1"/>
                  </a:cxn>
                  <a:cxn ang="0">
                    <a:pos x="T2" y="T3"/>
                  </a:cxn>
                  <a:cxn ang="0">
                    <a:pos x="T4" y="T5"/>
                  </a:cxn>
                  <a:cxn ang="0">
                    <a:pos x="T6" y="T7"/>
                  </a:cxn>
                  <a:cxn ang="0">
                    <a:pos x="T8" y="T9"/>
                  </a:cxn>
                </a:cxnLst>
                <a:rect l="0" t="0" r="r" b="b"/>
                <a:pathLst>
                  <a:path w="31" h="26">
                    <a:moveTo>
                      <a:pt x="11" y="7"/>
                    </a:moveTo>
                    <a:cubicBezTo>
                      <a:pt x="19" y="0"/>
                      <a:pt x="31" y="1"/>
                      <a:pt x="31" y="1"/>
                    </a:cubicBezTo>
                    <a:cubicBezTo>
                      <a:pt x="31" y="1"/>
                      <a:pt x="29" y="12"/>
                      <a:pt x="20" y="19"/>
                    </a:cubicBezTo>
                    <a:cubicBezTo>
                      <a:pt x="12" y="26"/>
                      <a:pt x="0" y="26"/>
                      <a:pt x="0" y="26"/>
                    </a:cubicBezTo>
                    <a:cubicBezTo>
                      <a:pt x="0" y="26"/>
                      <a:pt x="2" y="14"/>
                      <a:pt x="1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8" name="Freeform 766"/>
              <p:cNvSpPr/>
              <p:nvPr/>
            </p:nvSpPr>
            <p:spPr bwMode="auto">
              <a:xfrm>
                <a:off x="-5245100" y="2943226"/>
                <a:ext cx="57150" cy="61913"/>
              </a:xfrm>
              <a:custGeom>
                <a:avLst/>
                <a:gdLst>
                  <a:gd name="T0" fmla="*/ 8 w 27"/>
                  <a:gd name="T1" fmla="*/ 20 h 29"/>
                  <a:gd name="T2" fmla="*/ 27 w 27"/>
                  <a:gd name="T3" fmla="*/ 29 h 29"/>
                  <a:gd name="T4" fmla="*/ 19 w 27"/>
                  <a:gd name="T5" fmla="*/ 9 h 29"/>
                  <a:gd name="T6" fmla="*/ 0 w 27"/>
                  <a:gd name="T7" fmla="*/ 0 h 29"/>
                  <a:gd name="T8" fmla="*/ 8 w 27"/>
                  <a:gd name="T9" fmla="*/ 20 h 29"/>
                </a:gdLst>
                <a:ahLst/>
                <a:cxnLst>
                  <a:cxn ang="0">
                    <a:pos x="T0" y="T1"/>
                  </a:cxn>
                  <a:cxn ang="0">
                    <a:pos x="T2" y="T3"/>
                  </a:cxn>
                  <a:cxn ang="0">
                    <a:pos x="T4" y="T5"/>
                  </a:cxn>
                  <a:cxn ang="0">
                    <a:pos x="T6" y="T7"/>
                  </a:cxn>
                  <a:cxn ang="0">
                    <a:pos x="T8" y="T9"/>
                  </a:cxn>
                </a:cxnLst>
                <a:rect l="0" t="0" r="r" b="b"/>
                <a:pathLst>
                  <a:path w="27" h="29">
                    <a:moveTo>
                      <a:pt x="8" y="20"/>
                    </a:moveTo>
                    <a:cubicBezTo>
                      <a:pt x="15" y="28"/>
                      <a:pt x="27" y="29"/>
                      <a:pt x="27" y="29"/>
                    </a:cubicBezTo>
                    <a:cubicBezTo>
                      <a:pt x="27" y="29"/>
                      <a:pt x="27" y="17"/>
                      <a:pt x="19" y="9"/>
                    </a:cubicBezTo>
                    <a:cubicBezTo>
                      <a:pt x="12" y="1"/>
                      <a:pt x="0" y="0"/>
                      <a:pt x="0" y="0"/>
                    </a:cubicBezTo>
                    <a:cubicBezTo>
                      <a:pt x="0" y="0"/>
                      <a:pt x="0" y="12"/>
                      <a:pt x="8"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9" name="Freeform 767"/>
              <p:cNvSpPr/>
              <p:nvPr/>
            </p:nvSpPr>
            <p:spPr bwMode="auto">
              <a:xfrm>
                <a:off x="-5280025" y="3000376"/>
                <a:ext cx="85725" cy="36513"/>
              </a:xfrm>
              <a:custGeom>
                <a:avLst/>
                <a:gdLst>
                  <a:gd name="T0" fmla="*/ 21 w 40"/>
                  <a:gd name="T1" fmla="*/ 1 h 17"/>
                  <a:gd name="T2" fmla="*/ 40 w 40"/>
                  <a:gd name="T3" fmla="*/ 10 h 17"/>
                  <a:gd name="T4" fmla="*/ 19 w 40"/>
                  <a:gd name="T5" fmla="*/ 16 h 17"/>
                  <a:gd name="T6" fmla="*/ 0 w 40"/>
                  <a:gd name="T7" fmla="*/ 7 h 17"/>
                  <a:gd name="T8" fmla="*/ 21 w 40"/>
                  <a:gd name="T9" fmla="*/ 1 h 17"/>
                </a:gdLst>
                <a:ahLst/>
                <a:cxnLst>
                  <a:cxn ang="0">
                    <a:pos x="T0" y="T1"/>
                  </a:cxn>
                  <a:cxn ang="0">
                    <a:pos x="T2" y="T3"/>
                  </a:cxn>
                  <a:cxn ang="0">
                    <a:pos x="T4" y="T5"/>
                  </a:cxn>
                  <a:cxn ang="0">
                    <a:pos x="T6" y="T7"/>
                  </a:cxn>
                  <a:cxn ang="0">
                    <a:pos x="T8" y="T9"/>
                  </a:cxn>
                </a:cxnLst>
                <a:rect l="0" t="0" r="r" b="b"/>
                <a:pathLst>
                  <a:path w="40" h="17">
                    <a:moveTo>
                      <a:pt x="21" y="1"/>
                    </a:moveTo>
                    <a:cubicBezTo>
                      <a:pt x="32" y="2"/>
                      <a:pt x="40" y="10"/>
                      <a:pt x="40" y="10"/>
                    </a:cubicBezTo>
                    <a:cubicBezTo>
                      <a:pt x="40" y="10"/>
                      <a:pt x="30" y="17"/>
                      <a:pt x="19" y="16"/>
                    </a:cubicBezTo>
                    <a:cubicBezTo>
                      <a:pt x="9" y="15"/>
                      <a:pt x="0" y="7"/>
                      <a:pt x="0" y="7"/>
                    </a:cubicBezTo>
                    <a:cubicBezTo>
                      <a:pt x="0" y="7"/>
                      <a:pt x="10" y="0"/>
                      <a:pt x="21"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0" name="Freeform 768"/>
              <p:cNvSpPr/>
              <p:nvPr/>
            </p:nvSpPr>
            <p:spPr bwMode="auto">
              <a:xfrm>
                <a:off x="-5176837" y="3011488"/>
                <a:ext cx="85725" cy="33338"/>
              </a:xfrm>
              <a:custGeom>
                <a:avLst/>
                <a:gdLst>
                  <a:gd name="T0" fmla="*/ 29 w 54"/>
                  <a:gd name="T1" fmla="*/ 0 h 21"/>
                  <a:gd name="T2" fmla="*/ 54 w 54"/>
                  <a:gd name="T3" fmla="*/ 12 h 21"/>
                  <a:gd name="T4" fmla="*/ 26 w 54"/>
                  <a:gd name="T5" fmla="*/ 21 h 21"/>
                  <a:gd name="T6" fmla="*/ 0 w 54"/>
                  <a:gd name="T7" fmla="*/ 8 h 21"/>
                  <a:gd name="T8" fmla="*/ 29 w 54"/>
                  <a:gd name="T9" fmla="*/ 0 h 21"/>
                </a:gdLst>
                <a:ahLst/>
                <a:cxnLst>
                  <a:cxn ang="0">
                    <a:pos x="T0" y="T1"/>
                  </a:cxn>
                  <a:cxn ang="0">
                    <a:pos x="T2" y="T3"/>
                  </a:cxn>
                  <a:cxn ang="0">
                    <a:pos x="T4" y="T5"/>
                  </a:cxn>
                  <a:cxn ang="0">
                    <a:pos x="T6" y="T7"/>
                  </a:cxn>
                  <a:cxn ang="0">
                    <a:pos x="T8" y="T9"/>
                  </a:cxn>
                </a:cxnLst>
                <a:rect l="0" t="0" r="r" b="b"/>
                <a:pathLst>
                  <a:path w="54" h="21">
                    <a:moveTo>
                      <a:pt x="29" y="0"/>
                    </a:moveTo>
                    <a:lnTo>
                      <a:pt x="54" y="12"/>
                    </a:lnTo>
                    <a:lnTo>
                      <a:pt x="26" y="21"/>
                    </a:lnTo>
                    <a:lnTo>
                      <a:pt x="0" y="8"/>
                    </a:lnTo>
                    <a:lnTo>
                      <a:pt x="2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1" name="Oval 769"/>
              <p:cNvSpPr>
                <a:spLocks noChangeArrowheads="1"/>
              </p:cNvSpPr>
              <p:nvPr/>
            </p:nvSpPr>
            <p:spPr bwMode="auto">
              <a:xfrm>
                <a:off x="-5178425" y="3048001"/>
                <a:ext cx="7938" cy="95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2" name="Freeform 770"/>
              <p:cNvSpPr/>
              <p:nvPr/>
            </p:nvSpPr>
            <p:spPr bwMode="auto">
              <a:xfrm>
                <a:off x="-5175250" y="2990851"/>
                <a:ext cx="11113" cy="9525"/>
              </a:xfrm>
              <a:custGeom>
                <a:avLst/>
                <a:gdLst>
                  <a:gd name="T0" fmla="*/ 3 w 5"/>
                  <a:gd name="T1" fmla="*/ 5 h 5"/>
                  <a:gd name="T2" fmla="*/ 0 w 5"/>
                  <a:gd name="T3" fmla="*/ 2 h 5"/>
                  <a:gd name="T4" fmla="*/ 3 w 5"/>
                  <a:gd name="T5" fmla="*/ 0 h 5"/>
                  <a:gd name="T6" fmla="*/ 5 w 5"/>
                  <a:gd name="T7" fmla="*/ 3 h 5"/>
                  <a:gd name="T8" fmla="*/ 3 w 5"/>
                  <a:gd name="T9" fmla="*/ 5 h 5"/>
                </a:gdLst>
                <a:ahLst/>
                <a:cxnLst>
                  <a:cxn ang="0">
                    <a:pos x="T0" y="T1"/>
                  </a:cxn>
                  <a:cxn ang="0">
                    <a:pos x="T2" y="T3"/>
                  </a:cxn>
                  <a:cxn ang="0">
                    <a:pos x="T4" y="T5"/>
                  </a:cxn>
                  <a:cxn ang="0">
                    <a:pos x="T6" y="T7"/>
                  </a:cxn>
                  <a:cxn ang="0">
                    <a:pos x="T8" y="T9"/>
                  </a:cxn>
                </a:cxnLst>
                <a:rect l="0" t="0" r="r" b="b"/>
                <a:pathLst>
                  <a:path w="5" h="5">
                    <a:moveTo>
                      <a:pt x="3" y="5"/>
                    </a:moveTo>
                    <a:cubicBezTo>
                      <a:pt x="1" y="5"/>
                      <a:pt x="0" y="4"/>
                      <a:pt x="0" y="2"/>
                    </a:cubicBezTo>
                    <a:cubicBezTo>
                      <a:pt x="1" y="1"/>
                      <a:pt x="2" y="0"/>
                      <a:pt x="3" y="0"/>
                    </a:cubicBezTo>
                    <a:cubicBezTo>
                      <a:pt x="4" y="0"/>
                      <a:pt x="5" y="1"/>
                      <a:pt x="5" y="3"/>
                    </a:cubicBezTo>
                    <a:cubicBezTo>
                      <a:pt x="5" y="4"/>
                      <a:pt x="4" y="5"/>
                      <a:pt x="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3" name="Freeform 771"/>
              <p:cNvSpPr/>
              <p:nvPr/>
            </p:nvSpPr>
            <p:spPr bwMode="auto">
              <a:xfrm>
                <a:off x="-5208587" y="2795588"/>
                <a:ext cx="79375" cy="49213"/>
              </a:xfrm>
              <a:custGeom>
                <a:avLst/>
                <a:gdLst>
                  <a:gd name="T0" fmla="*/ 16 w 37"/>
                  <a:gd name="T1" fmla="*/ 4 h 23"/>
                  <a:gd name="T2" fmla="*/ 37 w 37"/>
                  <a:gd name="T3" fmla="*/ 4 h 23"/>
                  <a:gd name="T4" fmla="*/ 21 w 37"/>
                  <a:gd name="T5" fmla="*/ 19 h 23"/>
                  <a:gd name="T6" fmla="*/ 0 w 37"/>
                  <a:gd name="T7" fmla="*/ 19 h 23"/>
                  <a:gd name="T8" fmla="*/ 16 w 37"/>
                  <a:gd name="T9" fmla="*/ 4 h 23"/>
                </a:gdLst>
                <a:ahLst/>
                <a:cxnLst>
                  <a:cxn ang="0">
                    <a:pos x="T0" y="T1"/>
                  </a:cxn>
                  <a:cxn ang="0">
                    <a:pos x="T2" y="T3"/>
                  </a:cxn>
                  <a:cxn ang="0">
                    <a:pos x="T4" y="T5"/>
                  </a:cxn>
                  <a:cxn ang="0">
                    <a:pos x="T6" y="T7"/>
                  </a:cxn>
                  <a:cxn ang="0">
                    <a:pos x="T8" y="T9"/>
                  </a:cxn>
                </a:cxnLst>
                <a:rect l="0" t="0" r="r" b="b"/>
                <a:pathLst>
                  <a:path w="37" h="23">
                    <a:moveTo>
                      <a:pt x="16" y="4"/>
                    </a:moveTo>
                    <a:cubicBezTo>
                      <a:pt x="26" y="0"/>
                      <a:pt x="37" y="4"/>
                      <a:pt x="37" y="4"/>
                    </a:cubicBezTo>
                    <a:cubicBezTo>
                      <a:pt x="37" y="4"/>
                      <a:pt x="31" y="15"/>
                      <a:pt x="21" y="19"/>
                    </a:cubicBezTo>
                    <a:cubicBezTo>
                      <a:pt x="11" y="23"/>
                      <a:pt x="0" y="19"/>
                      <a:pt x="0" y="19"/>
                    </a:cubicBezTo>
                    <a:cubicBezTo>
                      <a:pt x="0" y="19"/>
                      <a:pt x="5" y="8"/>
                      <a:pt x="1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4" name="Freeform 772"/>
              <p:cNvSpPr/>
              <p:nvPr/>
            </p:nvSpPr>
            <p:spPr bwMode="auto">
              <a:xfrm>
                <a:off x="-5159375" y="2693988"/>
                <a:ext cx="49213" cy="77788"/>
              </a:xfrm>
              <a:custGeom>
                <a:avLst/>
                <a:gdLst>
                  <a:gd name="T0" fmla="*/ 5 w 23"/>
                  <a:gd name="T1" fmla="*/ 21 h 36"/>
                  <a:gd name="T2" fmla="*/ 20 w 23"/>
                  <a:gd name="T3" fmla="*/ 36 h 36"/>
                  <a:gd name="T4" fmla="*/ 19 w 23"/>
                  <a:gd name="T5" fmla="*/ 15 h 36"/>
                  <a:gd name="T6" fmla="*/ 3 w 23"/>
                  <a:gd name="T7" fmla="*/ 0 h 36"/>
                  <a:gd name="T8" fmla="*/ 5 w 23"/>
                  <a:gd name="T9" fmla="*/ 21 h 36"/>
                </a:gdLst>
                <a:ahLst/>
                <a:cxnLst>
                  <a:cxn ang="0">
                    <a:pos x="T0" y="T1"/>
                  </a:cxn>
                  <a:cxn ang="0">
                    <a:pos x="T2" y="T3"/>
                  </a:cxn>
                  <a:cxn ang="0">
                    <a:pos x="T4" y="T5"/>
                  </a:cxn>
                  <a:cxn ang="0">
                    <a:pos x="T6" y="T7"/>
                  </a:cxn>
                  <a:cxn ang="0">
                    <a:pos x="T8" y="T9"/>
                  </a:cxn>
                </a:cxnLst>
                <a:rect l="0" t="0" r="r" b="b"/>
                <a:pathLst>
                  <a:path w="23" h="36">
                    <a:moveTo>
                      <a:pt x="5" y="21"/>
                    </a:moveTo>
                    <a:cubicBezTo>
                      <a:pt x="9" y="31"/>
                      <a:pt x="20" y="36"/>
                      <a:pt x="20" y="36"/>
                    </a:cubicBezTo>
                    <a:cubicBezTo>
                      <a:pt x="20" y="36"/>
                      <a:pt x="23" y="25"/>
                      <a:pt x="19" y="15"/>
                    </a:cubicBezTo>
                    <a:cubicBezTo>
                      <a:pt x="14" y="5"/>
                      <a:pt x="3" y="0"/>
                      <a:pt x="3" y="0"/>
                    </a:cubicBezTo>
                    <a:cubicBezTo>
                      <a:pt x="3" y="0"/>
                      <a:pt x="0" y="11"/>
                      <a:pt x="5"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5" name="Freeform 773"/>
              <p:cNvSpPr/>
              <p:nvPr/>
            </p:nvSpPr>
            <p:spPr bwMode="auto">
              <a:xfrm>
                <a:off x="-5207000" y="2743201"/>
                <a:ext cx="79375" cy="49213"/>
              </a:xfrm>
              <a:custGeom>
                <a:avLst/>
                <a:gdLst>
                  <a:gd name="T0" fmla="*/ 22 w 37"/>
                  <a:gd name="T1" fmla="*/ 5 h 23"/>
                  <a:gd name="T2" fmla="*/ 37 w 37"/>
                  <a:gd name="T3" fmla="*/ 20 h 23"/>
                  <a:gd name="T4" fmla="*/ 15 w 37"/>
                  <a:gd name="T5" fmla="*/ 19 h 23"/>
                  <a:gd name="T6" fmla="*/ 0 w 37"/>
                  <a:gd name="T7" fmla="*/ 4 h 23"/>
                  <a:gd name="T8" fmla="*/ 22 w 37"/>
                  <a:gd name="T9" fmla="*/ 5 h 23"/>
                </a:gdLst>
                <a:ahLst/>
                <a:cxnLst>
                  <a:cxn ang="0">
                    <a:pos x="T0" y="T1"/>
                  </a:cxn>
                  <a:cxn ang="0">
                    <a:pos x="T2" y="T3"/>
                  </a:cxn>
                  <a:cxn ang="0">
                    <a:pos x="T4" y="T5"/>
                  </a:cxn>
                  <a:cxn ang="0">
                    <a:pos x="T6" y="T7"/>
                  </a:cxn>
                  <a:cxn ang="0">
                    <a:pos x="T8" y="T9"/>
                  </a:cxn>
                </a:cxnLst>
                <a:rect l="0" t="0" r="r" b="b"/>
                <a:pathLst>
                  <a:path w="37" h="23">
                    <a:moveTo>
                      <a:pt x="22" y="5"/>
                    </a:moveTo>
                    <a:cubicBezTo>
                      <a:pt x="32" y="9"/>
                      <a:pt x="37" y="20"/>
                      <a:pt x="37" y="20"/>
                    </a:cubicBezTo>
                    <a:cubicBezTo>
                      <a:pt x="37" y="20"/>
                      <a:pt x="25" y="23"/>
                      <a:pt x="15" y="19"/>
                    </a:cubicBezTo>
                    <a:cubicBezTo>
                      <a:pt x="5" y="15"/>
                      <a:pt x="0" y="4"/>
                      <a:pt x="0" y="4"/>
                    </a:cubicBezTo>
                    <a:cubicBezTo>
                      <a:pt x="0" y="4"/>
                      <a:pt x="11" y="0"/>
                      <a:pt x="2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6" name="Freeform 774"/>
              <p:cNvSpPr/>
              <p:nvPr/>
            </p:nvSpPr>
            <p:spPr bwMode="auto">
              <a:xfrm>
                <a:off x="-5111750" y="2792413"/>
                <a:ext cx="79375" cy="34925"/>
              </a:xfrm>
              <a:custGeom>
                <a:avLst/>
                <a:gdLst>
                  <a:gd name="T0" fmla="*/ 30 w 50"/>
                  <a:gd name="T1" fmla="*/ 2 h 22"/>
                  <a:gd name="T2" fmla="*/ 50 w 50"/>
                  <a:gd name="T3" fmla="*/ 22 h 22"/>
                  <a:gd name="T4" fmla="*/ 21 w 50"/>
                  <a:gd name="T5" fmla="*/ 21 h 22"/>
                  <a:gd name="T6" fmla="*/ 0 w 50"/>
                  <a:gd name="T7" fmla="*/ 0 h 22"/>
                  <a:gd name="T8" fmla="*/ 30 w 50"/>
                  <a:gd name="T9" fmla="*/ 2 h 22"/>
                </a:gdLst>
                <a:ahLst/>
                <a:cxnLst>
                  <a:cxn ang="0">
                    <a:pos x="T0" y="T1"/>
                  </a:cxn>
                  <a:cxn ang="0">
                    <a:pos x="T2" y="T3"/>
                  </a:cxn>
                  <a:cxn ang="0">
                    <a:pos x="T4" y="T5"/>
                  </a:cxn>
                  <a:cxn ang="0">
                    <a:pos x="T6" y="T7"/>
                  </a:cxn>
                  <a:cxn ang="0">
                    <a:pos x="T8" y="T9"/>
                  </a:cxn>
                </a:cxnLst>
                <a:rect l="0" t="0" r="r" b="b"/>
                <a:pathLst>
                  <a:path w="50" h="22">
                    <a:moveTo>
                      <a:pt x="30" y="2"/>
                    </a:moveTo>
                    <a:lnTo>
                      <a:pt x="50" y="22"/>
                    </a:lnTo>
                    <a:lnTo>
                      <a:pt x="21" y="21"/>
                    </a:lnTo>
                    <a:lnTo>
                      <a:pt x="0" y="0"/>
                    </a:lnTo>
                    <a:lnTo>
                      <a:pt x="30"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7" name="Freeform 775"/>
              <p:cNvSpPr/>
              <p:nvPr/>
            </p:nvSpPr>
            <p:spPr bwMode="auto">
              <a:xfrm>
                <a:off x="-5124450" y="2814638"/>
                <a:ext cx="12700" cy="11113"/>
              </a:xfrm>
              <a:custGeom>
                <a:avLst/>
                <a:gdLst>
                  <a:gd name="T0" fmla="*/ 2 w 6"/>
                  <a:gd name="T1" fmla="*/ 5 h 5"/>
                  <a:gd name="T2" fmla="*/ 1 w 6"/>
                  <a:gd name="T3" fmla="*/ 2 h 5"/>
                  <a:gd name="T4" fmla="*/ 4 w 6"/>
                  <a:gd name="T5" fmla="*/ 0 h 5"/>
                  <a:gd name="T6" fmla="*/ 5 w 6"/>
                  <a:gd name="T7" fmla="*/ 3 h 5"/>
                  <a:gd name="T8" fmla="*/ 2 w 6"/>
                  <a:gd name="T9" fmla="*/ 5 h 5"/>
                </a:gdLst>
                <a:ahLst/>
                <a:cxnLst>
                  <a:cxn ang="0">
                    <a:pos x="T0" y="T1"/>
                  </a:cxn>
                  <a:cxn ang="0">
                    <a:pos x="T2" y="T3"/>
                  </a:cxn>
                  <a:cxn ang="0">
                    <a:pos x="T4" y="T5"/>
                  </a:cxn>
                  <a:cxn ang="0">
                    <a:pos x="T6" y="T7"/>
                  </a:cxn>
                  <a:cxn ang="0">
                    <a:pos x="T8" y="T9"/>
                  </a:cxn>
                </a:cxnLst>
                <a:rect l="0" t="0" r="r" b="b"/>
                <a:pathLst>
                  <a:path w="6" h="5">
                    <a:moveTo>
                      <a:pt x="2" y="5"/>
                    </a:moveTo>
                    <a:cubicBezTo>
                      <a:pt x="1" y="4"/>
                      <a:pt x="0" y="3"/>
                      <a:pt x="1" y="2"/>
                    </a:cubicBezTo>
                    <a:cubicBezTo>
                      <a:pt x="1" y="1"/>
                      <a:pt x="3" y="0"/>
                      <a:pt x="4" y="0"/>
                    </a:cubicBezTo>
                    <a:cubicBezTo>
                      <a:pt x="5" y="1"/>
                      <a:pt x="6" y="2"/>
                      <a:pt x="5" y="3"/>
                    </a:cubicBezTo>
                    <a:cubicBezTo>
                      <a:pt x="5" y="5"/>
                      <a:pt x="3" y="5"/>
                      <a:pt x="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8" name="Freeform 776"/>
              <p:cNvSpPr/>
              <p:nvPr/>
            </p:nvSpPr>
            <p:spPr bwMode="auto">
              <a:xfrm>
                <a:off x="-5100637" y="2762251"/>
                <a:ext cx="9525" cy="11113"/>
              </a:xfrm>
              <a:custGeom>
                <a:avLst/>
                <a:gdLst>
                  <a:gd name="T0" fmla="*/ 2 w 5"/>
                  <a:gd name="T1" fmla="*/ 4 h 5"/>
                  <a:gd name="T2" fmla="*/ 1 w 5"/>
                  <a:gd name="T3" fmla="*/ 1 h 5"/>
                  <a:gd name="T4" fmla="*/ 4 w 5"/>
                  <a:gd name="T5" fmla="*/ 0 h 5"/>
                  <a:gd name="T6" fmla="*/ 5 w 5"/>
                  <a:gd name="T7" fmla="*/ 3 h 5"/>
                  <a:gd name="T8" fmla="*/ 2 w 5"/>
                  <a:gd name="T9" fmla="*/ 4 h 5"/>
                </a:gdLst>
                <a:ahLst/>
                <a:cxnLst>
                  <a:cxn ang="0">
                    <a:pos x="T0" y="T1"/>
                  </a:cxn>
                  <a:cxn ang="0">
                    <a:pos x="T2" y="T3"/>
                  </a:cxn>
                  <a:cxn ang="0">
                    <a:pos x="T4" y="T5"/>
                  </a:cxn>
                  <a:cxn ang="0">
                    <a:pos x="T6" y="T7"/>
                  </a:cxn>
                  <a:cxn ang="0">
                    <a:pos x="T8" y="T9"/>
                  </a:cxn>
                </a:cxnLst>
                <a:rect l="0" t="0" r="r" b="b"/>
                <a:pathLst>
                  <a:path w="5" h="5">
                    <a:moveTo>
                      <a:pt x="2" y="4"/>
                    </a:moveTo>
                    <a:cubicBezTo>
                      <a:pt x="1" y="4"/>
                      <a:pt x="0" y="3"/>
                      <a:pt x="1" y="1"/>
                    </a:cubicBezTo>
                    <a:cubicBezTo>
                      <a:pt x="1" y="0"/>
                      <a:pt x="2" y="0"/>
                      <a:pt x="4" y="0"/>
                    </a:cubicBezTo>
                    <a:cubicBezTo>
                      <a:pt x="5" y="1"/>
                      <a:pt x="5" y="2"/>
                      <a:pt x="5" y="3"/>
                    </a:cubicBezTo>
                    <a:cubicBezTo>
                      <a:pt x="4" y="4"/>
                      <a:pt x="3" y="5"/>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9" name="Freeform 777"/>
              <p:cNvSpPr/>
              <p:nvPr/>
            </p:nvSpPr>
            <p:spPr bwMode="auto">
              <a:xfrm>
                <a:off x="-5078412" y="2578101"/>
                <a:ext cx="84138" cy="36513"/>
              </a:xfrm>
              <a:custGeom>
                <a:avLst/>
                <a:gdLst>
                  <a:gd name="T0" fmla="*/ 19 w 39"/>
                  <a:gd name="T1" fmla="*/ 0 h 17"/>
                  <a:gd name="T2" fmla="*/ 39 w 39"/>
                  <a:gd name="T3" fmla="*/ 7 h 17"/>
                  <a:gd name="T4" fmla="*/ 20 w 39"/>
                  <a:gd name="T5" fmla="*/ 16 h 17"/>
                  <a:gd name="T6" fmla="*/ 0 w 39"/>
                  <a:gd name="T7" fmla="*/ 10 h 17"/>
                  <a:gd name="T8" fmla="*/ 19 w 39"/>
                  <a:gd name="T9" fmla="*/ 0 h 17"/>
                </a:gdLst>
                <a:ahLst/>
                <a:cxnLst>
                  <a:cxn ang="0">
                    <a:pos x="T0" y="T1"/>
                  </a:cxn>
                  <a:cxn ang="0">
                    <a:pos x="T2" y="T3"/>
                  </a:cxn>
                  <a:cxn ang="0">
                    <a:pos x="T4" y="T5"/>
                  </a:cxn>
                  <a:cxn ang="0">
                    <a:pos x="T6" y="T7"/>
                  </a:cxn>
                  <a:cxn ang="0">
                    <a:pos x="T8" y="T9"/>
                  </a:cxn>
                </a:cxnLst>
                <a:rect l="0" t="0" r="r" b="b"/>
                <a:pathLst>
                  <a:path w="39" h="17">
                    <a:moveTo>
                      <a:pt x="19" y="0"/>
                    </a:moveTo>
                    <a:cubicBezTo>
                      <a:pt x="30" y="0"/>
                      <a:pt x="39" y="7"/>
                      <a:pt x="39" y="7"/>
                    </a:cubicBezTo>
                    <a:cubicBezTo>
                      <a:pt x="39" y="7"/>
                      <a:pt x="31" y="15"/>
                      <a:pt x="20" y="16"/>
                    </a:cubicBezTo>
                    <a:cubicBezTo>
                      <a:pt x="9" y="17"/>
                      <a:pt x="0" y="10"/>
                      <a:pt x="0" y="10"/>
                    </a:cubicBezTo>
                    <a:cubicBezTo>
                      <a:pt x="0" y="10"/>
                      <a:pt x="8" y="1"/>
                      <a:pt x="1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0" name="Freeform 778"/>
              <p:cNvSpPr/>
              <p:nvPr/>
            </p:nvSpPr>
            <p:spPr bwMode="auto">
              <a:xfrm>
                <a:off x="-4995862" y="2479676"/>
                <a:ext cx="38100" cy="85725"/>
              </a:xfrm>
              <a:custGeom>
                <a:avLst/>
                <a:gdLst>
                  <a:gd name="T0" fmla="*/ 1 w 18"/>
                  <a:gd name="T1" fmla="*/ 21 h 40"/>
                  <a:gd name="T2" fmla="*/ 12 w 18"/>
                  <a:gd name="T3" fmla="*/ 40 h 40"/>
                  <a:gd name="T4" fmla="*/ 17 w 18"/>
                  <a:gd name="T5" fmla="*/ 19 h 40"/>
                  <a:gd name="T6" fmla="*/ 6 w 18"/>
                  <a:gd name="T7" fmla="*/ 0 h 40"/>
                  <a:gd name="T8" fmla="*/ 1 w 18"/>
                  <a:gd name="T9" fmla="*/ 21 h 40"/>
                </a:gdLst>
                <a:ahLst/>
                <a:cxnLst>
                  <a:cxn ang="0">
                    <a:pos x="T0" y="T1"/>
                  </a:cxn>
                  <a:cxn ang="0">
                    <a:pos x="T2" y="T3"/>
                  </a:cxn>
                  <a:cxn ang="0">
                    <a:pos x="T4" y="T5"/>
                  </a:cxn>
                  <a:cxn ang="0">
                    <a:pos x="T6" y="T7"/>
                  </a:cxn>
                  <a:cxn ang="0">
                    <a:pos x="T8" y="T9"/>
                  </a:cxn>
                </a:cxnLst>
                <a:rect l="0" t="0" r="r" b="b"/>
                <a:pathLst>
                  <a:path w="18" h="40">
                    <a:moveTo>
                      <a:pt x="1" y="21"/>
                    </a:moveTo>
                    <a:cubicBezTo>
                      <a:pt x="3" y="32"/>
                      <a:pt x="12" y="40"/>
                      <a:pt x="12" y="40"/>
                    </a:cubicBezTo>
                    <a:cubicBezTo>
                      <a:pt x="12" y="40"/>
                      <a:pt x="18" y="30"/>
                      <a:pt x="17" y="19"/>
                    </a:cubicBezTo>
                    <a:cubicBezTo>
                      <a:pt x="15" y="8"/>
                      <a:pt x="6" y="0"/>
                      <a:pt x="6" y="0"/>
                    </a:cubicBezTo>
                    <a:cubicBezTo>
                      <a:pt x="6" y="0"/>
                      <a:pt x="0" y="10"/>
                      <a:pt x="1"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1" name="Freeform 779"/>
              <p:cNvSpPr/>
              <p:nvPr/>
            </p:nvSpPr>
            <p:spPr bwMode="auto">
              <a:xfrm>
                <a:off x="-5051425" y="2520951"/>
                <a:ext cx="63500" cy="55563"/>
              </a:xfrm>
              <a:custGeom>
                <a:avLst/>
                <a:gdLst>
                  <a:gd name="T0" fmla="*/ 20 w 30"/>
                  <a:gd name="T1" fmla="*/ 7 h 26"/>
                  <a:gd name="T2" fmla="*/ 30 w 30"/>
                  <a:gd name="T3" fmla="*/ 26 h 26"/>
                  <a:gd name="T4" fmla="*/ 10 w 30"/>
                  <a:gd name="T5" fmla="*/ 19 h 26"/>
                  <a:gd name="T6" fmla="*/ 0 w 30"/>
                  <a:gd name="T7" fmla="*/ 0 h 26"/>
                  <a:gd name="T8" fmla="*/ 20 w 30"/>
                  <a:gd name="T9" fmla="*/ 7 h 26"/>
                </a:gdLst>
                <a:ahLst/>
                <a:cxnLst>
                  <a:cxn ang="0">
                    <a:pos x="T0" y="T1"/>
                  </a:cxn>
                  <a:cxn ang="0">
                    <a:pos x="T2" y="T3"/>
                  </a:cxn>
                  <a:cxn ang="0">
                    <a:pos x="T4" y="T5"/>
                  </a:cxn>
                  <a:cxn ang="0">
                    <a:pos x="T6" y="T7"/>
                  </a:cxn>
                  <a:cxn ang="0">
                    <a:pos x="T8" y="T9"/>
                  </a:cxn>
                </a:cxnLst>
                <a:rect l="0" t="0" r="r" b="b"/>
                <a:pathLst>
                  <a:path w="30" h="26">
                    <a:moveTo>
                      <a:pt x="20" y="7"/>
                    </a:moveTo>
                    <a:cubicBezTo>
                      <a:pt x="29" y="14"/>
                      <a:pt x="30" y="26"/>
                      <a:pt x="30" y="26"/>
                    </a:cubicBezTo>
                    <a:cubicBezTo>
                      <a:pt x="30" y="26"/>
                      <a:pt x="19" y="26"/>
                      <a:pt x="10" y="19"/>
                    </a:cubicBezTo>
                    <a:cubicBezTo>
                      <a:pt x="2" y="11"/>
                      <a:pt x="0" y="0"/>
                      <a:pt x="0" y="0"/>
                    </a:cubicBezTo>
                    <a:cubicBezTo>
                      <a:pt x="0" y="0"/>
                      <a:pt x="12" y="0"/>
                      <a:pt x="2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2" name="Freeform 780"/>
              <p:cNvSpPr/>
              <p:nvPr/>
            </p:nvSpPr>
            <p:spPr bwMode="auto">
              <a:xfrm>
                <a:off x="-4972050" y="2586038"/>
                <a:ext cx="65088" cy="57150"/>
              </a:xfrm>
              <a:custGeom>
                <a:avLst/>
                <a:gdLst>
                  <a:gd name="T0" fmla="*/ 27 w 41"/>
                  <a:gd name="T1" fmla="*/ 10 h 36"/>
                  <a:gd name="T2" fmla="*/ 41 w 41"/>
                  <a:gd name="T3" fmla="*/ 36 h 36"/>
                  <a:gd name="T4" fmla="*/ 13 w 41"/>
                  <a:gd name="T5" fmla="*/ 26 h 36"/>
                  <a:gd name="T6" fmla="*/ 0 w 41"/>
                  <a:gd name="T7" fmla="*/ 0 h 36"/>
                  <a:gd name="T8" fmla="*/ 27 w 41"/>
                  <a:gd name="T9" fmla="*/ 10 h 36"/>
                </a:gdLst>
                <a:ahLst/>
                <a:cxnLst>
                  <a:cxn ang="0">
                    <a:pos x="T0" y="T1"/>
                  </a:cxn>
                  <a:cxn ang="0">
                    <a:pos x="T2" y="T3"/>
                  </a:cxn>
                  <a:cxn ang="0">
                    <a:pos x="T4" y="T5"/>
                  </a:cxn>
                  <a:cxn ang="0">
                    <a:pos x="T6" y="T7"/>
                  </a:cxn>
                  <a:cxn ang="0">
                    <a:pos x="T8" y="T9"/>
                  </a:cxn>
                </a:cxnLst>
                <a:rect l="0" t="0" r="r" b="b"/>
                <a:pathLst>
                  <a:path w="41" h="36">
                    <a:moveTo>
                      <a:pt x="27" y="10"/>
                    </a:moveTo>
                    <a:lnTo>
                      <a:pt x="41" y="36"/>
                    </a:lnTo>
                    <a:lnTo>
                      <a:pt x="13" y="26"/>
                    </a:lnTo>
                    <a:lnTo>
                      <a:pt x="0" y="0"/>
                    </a:lnTo>
                    <a:lnTo>
                      <a:pt x="27"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3" name="Freeform 781"/>
              <p:cNvSpPr/>
              <p:nvPr/>
            </p:nvSpPr>
            <p:spPr bwMode="auto">
              <a:xfrm>
                <a:off x="-4994275" y="2606676"/>
                <a:ext cx="12700" cy="9525"/>
              </a:xfrm>
              <a:custGeom>
                <a:avLst/>
                <a:gdLst>
                  <a:gd name="T0" fmla="*/ 2 w 6"/>
                  <a:gd name="T1" fmla="*/ 4 h 5"/>
                  <a:gd name="T2" fmla="*/ 1 w 6"/>
                  <a:gd name="T3" fmla="*/ 1 h 5"/>
                  <a:gd name="T4" fmla="*/ 4 w 6"/>
                  <a:gd name="T5" fmla="*/ 0 h 5"/>
                  <a:gd name="T6" fmla="*/ 5 w 6"/>
                  <a:gd name="T7" fmla="*/ 4 h 5"/>
                  <a:gd name="T8" fmla="*/ 2 w 6"/>
                  <a:gd name="T9" fmla="*/ 4 h 5"/>
                </a:gdLst>
                <a:ahLst/>
                <a:cxnLst>
                  <a:cxn ang="0">
                    <a:pos x="T0" y="T1"/>
                  </a:cxn>
                  <a:cxn ang="0">
                    <a:pos x="T2" y="T3"/>
                  </a:cxn>
                  <a:cxn ang="0">
                    <a:pos x="T4" y="T5"/>
                  </a:cxn>
                  <a:cxn ang="0">
                    <a:pos x="T6" y="T7"/>
                  </a:cxn>
                  <a:cxn ang="0">
                    <a:pos x="T8" y="T9"/>
                  </a:cxn>
                </a:cxnLst>
                <a:rect l="0" t="0" r="r" b="b"/>
                <a:pathLst>
                  <a:path w="6" h="5">
                    <a:moveTo>
                      <a:pt x="2" y="4"/>
                    </a:moveTo>
                    <a:cubicBezTo>
                      <a:pt x="1" y="3"/>
                      <a:pt x="0" y="2"/>
                      <a:pt x="1" y="1"/>
                    </a:cubicBezTo>
                    <a:cubicBezTo>
                      <a:pt x="2" y="0"/>
                      <a:pt x="3" y="0"/>
                      <a:pt x="4" y="0"/>
                    </a:cubicBezTo>
                    <a:cubicBezTo>
                      <a:pt x="5" y="1"/>
                      <a:pt x="6" y="3"/>
                      <a:pt x="5" y="4"/>
                    </a:cubicBezTo>
                    <a:cubicBezTo>
                      <a:pt x="4" y="4"/>
                      <a:pt x="3" y="5"/>
                      <a:pt x="2"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4" name="Freeform 782"/>
              <p:cNvSpPr/>
              <p:nvPr/>
            </p:nvSpPr>
            <p:spPr bwMode="auto">
              <a:xfrm>
                <a:off x="-4954587" y="2563813"/>
                <a:ext cx="11113" cy="9525"/>
              </a:xfrm>
              <a:custGeom>
                <a:avLst/>
                <a:gdLst>
                  <a:gd name="T0" fmla="*/ 1 w 5"/>
                  <a:gd name="T1" fmla="*/ 4 h 5"/>
                  <a:gd name="T2" fmla="*/ 1 w 5"/>
                  <a:gd name="T3" fmla="*/ 1 h 5"/>
                  <a:gd name="T4" fmla="*/ 4 w 5"/>
                  <a:gd name="T5" fmla="*/ 0 h 5"/>
                  <a:gd name="T6" fmla="*/ 4 w 5"/>
                  <a:gd name="T7" fmla="*/ 4 h 5"/>
                  <a:gd name="T8" fmla="*/ 1 w 5"/>
                  <a:gd name="T9" fmla="*/ 4 h 5"/>
                </a:gdLst>
                <a:ahLst/>
                <a:cxnLst>
                  <a:cxn ang="0">
                    <a:pos x="T0" y="T1"/>
                  </a:cxn>
                  <a:cxn ang="0">
                    <a:pos x="T2" y="T3"/>
                  </a:cxn>
                  <a:cxn ang="0">
                    <a:pos x="T4" y="T5"/>
                  </a:cxn>
                  <a:cxn ang="0">
                    <a:pos x="T6" y="T7"/>
                  </a:cxn>
                  <a:cxn ang="0">
                    <a:pos x="T8" y="T9"/>
                  </a:cxn>
                </a:cxnLst>
                <a:rect l="0" t="0" r="r" b="b"/>
                <a:pathLst>
                  <a:path w="5" h="5">
                    <a:moveTo>
                      <a:pt x="1" y="4"/>
                    </a:moveTo>
                    <a:cubicBezTo>
                      <a:pt x="0" y="3"/>
                      <a:pt x="0" y="2"/>
                      <a:pt x="1" y="1"/>
                    </a:cubicBezTo>
                    <a:cubicBezTo>
                      <a:pt x="1" y="0"/>
                      <a:pt x="3" y="0"/>
                      <a:pt x="4" y="0"/>
                    </a:cubicBezTo>
                    <a:cubicBezTo>
                      <a:pt x="5" y="1"/>
                      <a:pt x="5" y="3"/>
                      <a:pt x="4" y="4"/>
                    </a:cubicBezTo>
                    <a:cubicBezTo>
                      <a:pt x="3" y="4"/>
                      <a:pt x="2" y="5"/>
                      <a:pt x="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5" name="Freeform 783"/>
              <p:cNvSpPr/>
              <p:nvPr/>
            </p:nvSpPr>
            <p:spPr bwMode="auto">
              <a:xfrm>
                <a:off x="-4867275" y="2395538"/>
                <a:ext cx="82550" cy="42863"/>
              </a:xfrm>
              <a:custGeom>
                <a:avLst/>
                <a:gdLst>
                  <a:gd name="T0" fmla="*/ 21 w 38"/>
                  <a:gd name="T1" fmla="*/ 3 h 20"/>
                  <a:gd name="T2" fmla="*/ 38 w 38"/>
                  <a:gd name="T3" fmla="*/ 15 h 20"/>
                  <a:gd name="T4" fmla="*/ 17 w 38"/>
                  <a:gd name="T5" fmla="*/ 18 h 20"/>
                  <a:gd name="T6" fmla="*/ 0 w 38"/>
                  <a:gd name="T7" fmla="*/ 6 h 20"/>
                  <a:gd name="T8" fmla="*/ 21 w 38"/>
                  <a:gd name="T9" fmla="*/ 3 h 20"/>
                </a:gdLst>
                <a:ahLst/>
                <a:cxnLst>
                  <a:cxn ang="0">
                    <a:pos x="T0" y="T1"/>
                  </a:cxn>
                  <a:cxn ang="0">
                    <a:pos x="T2" y="T3"/>
                  </a:cxn>
                  <a:cxn ang="0">
                    <a:pos x="T4" y="T5"/>
                  </a:cxn>
                  <a:cxn ang="0">
                    <a:pos x="T6" y="T7"/>
                  </a:cxn>
                  <a:cxn ang="0">
                    <a:pos x="T8" y="T9"/>
                  </a:cxn>
                </a:cxnLst>
                <a:rect l="0" t="0" r="r" b="b"/>
                <a:pathLst>
                  <a:path w="38" h="20">
                    <a:moveTo>
                      <a:pt x="21" y="3"/>
                    </a:moveTo>
                    <a:cubicBezTo>
                      <a:pt x="32" y="5"/>
                      <a:pt x="38" y="15"/>
                      <a:pt x="38" y="15"/>
                    </a:cubicBezTo>
                    <a:cubicBezTo>
                      <a:pt x="38" y="15"/>
                      <a:pt x="28" y="20"/>
                      <a:pt x="17" y="18"/>
                    </a:cubicBezTo>
                    <a:cubicBezTo>
                      <a:pt x="7" y="15"/>
                      <a:pt x="0" y="6"/>
                      <a:pt x="0" y="6"/>
                    </a:cubicBezTo>
                    <a:cubicBezTo>
                      <a:pt x="0" y="6"/>
                      <a:pt x="10" y="0"/>
                      <a:pt x="2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6" name="Freeform 784"/>
              <p:cNvSpPr/>
              <p:nvPr/>
            </p:nvSpPr>
            <p:spPr bwMode="auto">
              <a:xfrm>
                <a:off x="-4767262" y="2325688"/>
                <a:ext cx="39688" cy="82550"/>
              </a:xfrm>
              <a:custGeom>
                <a:avLst/>
                <a:gdLst>
                  <a:gd name="T0" fmla="*/ 2 w 19"/>
                  <a:gd name="T1" fmla="*/ 18 h 39"/>
                  <a:gd name="T2" fmla="*/ 6 w 19"/>
                  <a:gd name="T3" fmla="*/ 39 h 39"/>
                  <a:gd name="T4" fmla="*/ 17 w 19"/>
                  <a:gd name="T5" fmla="*/ 21 h 39"/>
                  <a:gd name="T6" fmla="*/ 13 w 19"/>
                  <a:gd name="T7" fmla="*/ 0 h 39"/>
                  <a:gd name="T8" fmla="*/ 2 w 19"/>
                  <a:gd name="T9" fmla="*/ 18 h 39"/>
                </a:gdLst>
                <a:ahLst/>
                <a:cxnLst>
                  <a:cxn ang="0">
                    <a:pos x="T0" y="T1"/>
                  </a:cxn>
                  <a:cxn ang="0">
                    <a:pos x="T2" y="T3"/>
                  </a:cxn>
                  <a:cxn ang="0">
                    <a:pos x="T4" y="T5"/>
                  </a:cxn>
                  <a:cxn ang="0">
                    <a:pos x="T6" y="T7"/>
                  </a:cxn>
                  <a:cxn ang="0">
                    <a:pos x="T8" y="T9"/>
                  </a:cxn>
                </a:cxnLst>
                <a:rect l="0" t="0" r="r" b="b"/>
                <a:pathLst>
                  <a:path w="19" h="39">
                    <a:moveTo>
                      <a:pt x="2" y="18"/>
                    </a:moveTo>
                    <a:cubicBezTo>
                      <a:pt x="0" y="29"/>
                      <a:pt x="6" y="39"/>
                      <a:pt x="6" y="39"/>
                    </a:cubicBezTo>
                    <a:cubicBezTo>
                      <a:pt x="6" y="39"/>
                      <a:pt x="15" y="32"/>
                      <a:pt x="17" y="21"/>
                    </a:cubicBezTo>
                    <a:cubicBezTo>
                      <a:pt x="19" y="10"/>
                      <a:pt x="13" y="0"/>
                      <a:pt x="13" y="0"/>
                    </a:cubicBezTo>
                    <a:cubicBezTo>
                      <a:pt x="13" y="0"/>
                      <a:pt x="4" y="7"/>
                      <a:pt x="2"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7" name="Freeform 785"/>
              <p:cNvSpPr/>
              <p:nvPr/>
            </p:nvSpPr>
            <p:spPr bwMode="auto">
              <a:xfrm>
                <a:off x="-4821237" y="2339976"/>
                <a:ext cx="53975" cy="73025"/>
              </a:xfrm>
              <a:custGeom>
                <a:avLst/>
                <a:gdLst>
                  <a:gd name="T0" fmla="*/ 19 w 25"/>
                  <a:gd name="T1" fmla="*/ 13 h 34"/>
                  <a:gd name="T2" fmla="*/ 23 w 25"/>
                  <a:gd name="T3" fmla="*/ 34 h 34"/>
                  <a:gd name="T4" fmla="*/ 6 w 25"/>
                  <a:gd name="T5" fmla="*/ 21 h 34"/>
                  <a:gd name="T6" fmla="*/ 2 w 25"/>
                  <a:gd name="T7" fmla="*/ 0 h 34"/>
                  <a:gd name="T8" fmla="*/ 19 w 25"/>
                  <a:gd name="T9" fmla="*/ 13 h 34"/>
                </a:gdLst>
                <a:ahLst/>
                <a:cxnLst>
                  <a:cxn ang="0">
                    <a:pos x="T0" y="T1"/>
                  </a:cxn>
                  <a:cxn ang="0">
                    <a:pos x="T2" y="T3"/>
                  </a:cxn>
                  <a:cxn ang="0">
                    <a:pos x="T4" y="T5"/>
                  </a:cxn>
                  <a:cxn ang="0">
                    <a:pos x="T6" y="T7"/>
                  </a:cxn>
                  <a:cxn ang="0">
                    <a:pos x="T8" y="T9"/>
                  </a:cxn>
                </a:cxnLst>
                <a:rect l="0" t="0" r="r" b="b"/>
                <a:pathLst>
                  <a:path w="25" h="34">
                    <a:moveTo>
                      <a:pt x="19" y="13"/>
                    </a:moveTo>
                    <a:cubicBezTo>
                      <a:pt x="25" y="23"/>
                      <a:pt x="23" y="34"/>
                      <a:pt x="23" y="34"/>
                    </a:cubicBezTo>
                    <a:cubicBezTo>
                      <a:pt x="23" y="34"/>
                      <a:pt x="12" y="31"/>
                      <a:pt x="6" y="21"/>
                    </a:cubicBezTo>
                    <a:cubicBezTo>
                      <a:pt x="0" y="12"/>
                      <a:pt x="2" y="0"/>
                      <a:pt x="2" y="0"/>
                    </a:cubicBezTo>
                    <a:cubicBezTo>
                      <a:pt x="2" y="0"/>
                      <a:pt x="13" y="4"/>
                      <a:pt x="19"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8" name="Freeform 786"/>
              <p:cNvSpPr/>
              <p:nvPr/>
            </p:nvSpPr>
            <p:spPr bwMode="auto">
              <a:xfrm>
                <a:off x="-4760912" y="2427288"/>
                <a:ext cx="42863" cy="73025"/>
              </a:xfrm>
              <a:custGeom>
                <a:avLst/>
                <a:gdLst>
                  <a:gd name="T0" fmla="*/ 21 w 27"/>
                  <a:gd name="T1" fmla="*/ 18 h 46"/>
                  <a:gd name="T2" fmla="*/ 27 w 27"/>
                  <a:gd name="T3" fmla="*/ 46 h 46"/>
                  <a:gd name="T4" fmla="*/ 4 w 27"/>
                  <a:gd name="T5" fmla="*/ 29 h 46"/>
                  <a:gd name="T6" fmla="*/ 0 w 27"/>
                  <a:gd name="T7" fmla="*/ 0 h 46"/>
                  <a:gd name="T8" fmla="*/ 21 w 27"/>
                  <a:gd name="T9" fmla="*/ 18 h 46"/>
                </a:gdLst>
                <a:ahLst/>
                <a:cxnLst>
                  <a:cxn ang="0">
                    <a:pos x="T0" y="T1"/>
                  </a:cxn>
                  <a:cxn ang="0">
                    <a:pos x="T2" y="T3"/>
                  </a:cxn>
                  <a:cxn ang="0">
                    <a:pos x="T4" y="T5"/>
                  </a:cxn>
                  <a:cxn ang="0">
                    <a:pos x="T6" y="T7"/>
                  </a:cxn>
                  <a:cxn ang="0">
                    <a:pos x="T8" y="T9"/>
                  </a:cxn>
                </a:cxnLst>
                <a:rect l="0" t="0" r="r" b="b"/>
                <a:pathLst>
                  <a:path w="27" h="46">
                    <a:moveTo>
                      <a:pt x="21" y="18"/>
                    </a:moveTo>
                    <a:lnTo>
                      <a:pt x="27" y="46"/>
                    </a:lnTo>
                    <a:lnTo>
                      <a:pt x="4" y="29"/>
                    </a:lnTo>
                    <a:lnTo>
                      <a:pt x="0" y="0"/>
                    </a:lnTo>
                    <a:lnTo>
                      <a:pt x="21"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9" name="Freeform 787"/>
              <p:cNvSpPr/>
              <p:nvPr/>
            </p:nvSpPr>
            <p:spPr bwMode="auto">
              <a:xfrm>
                <a:off x="-4789487" y="2441576"/>
                <a:ext cx="11113" cy="9525"/>
              </a:xfrm>
              <a:custGeom>
                <a:avLst/>
                <a:gdLst>
                  <a:gd name="T0" fmla="*/ 0 w 5"/>
                  <a:gd name="T1" fmla="*/ 4 h 5"/>
                  <a:gd name="T2" fmla="*/ 1 w 5"/>
                  <a:gd name="T3" fmla="*/ 1 h 5"/>
                  <a:gd name="T4" fmla="*/ 4 w 5"/>
                  <a:gd name="T5" fmla="*/ 2 h 5"/>
                  <a:gd name="T6" fmla="*/ 4 w 5"/>
                  <a:gd name="T7" fmla="*/ 5 h 5"/>
                  <a:gd name="T8" fmla="*/ 0 w 5"/>
                  <a:gd name="T9" fmla="*/ 4 h 5"/>
                </a:gdLst>
                <a:ahLst/>
                <a:cxnLst>
                  <a:cxn ang="0">
                    <a:pos x="T0" y="T1"/>
                  </a:cxn>
                  <a:cxn ang="0">
                    <a:pos x="T2" y="T3"/>
                  </a:cxn>
                  <a:cxn ang="0">
                    <a:pos x="T4" y="T5"/>
                  </a:cxn>
                  <a:cxn ang="0">
                    <a:pos x="T6" y="T7"/>
                  </a:cxn>
                  <a:cxn ang="0">
                    <a:pos x="T8" y="T9"/>
                  </a:cxn>
                </a:cxnLst>
                <a:rect l="0" t="0" r="r" b="b"/>
                <a:pathLst>
                  <a:path w="5" h="5">
                    <a:moveTo>
                      <a:pt x="0" y="4"/>
                    </a:moveTo>
                    <a:cubicBezTo>
                      <a:pt x="0" y="3"/>
                      <a:pt x="0" y="2"/>
                      <a:pt x="1" y="1"/>
                    </a:cubicBezTo>
                    <a:cubicBezTo>
                      <a:pt x="2" y="0"/>
                      <a:pt x="4" y="1"/>
                      <a:pt x="4" y="2"/>
                    </a:cubicBezTo>
                    <a:cubicBezTo>
                      <a:pt x="5" y="3"/>
                      <a:pt x="5" y="4"/>
                      <a:pt x="4" y="5"/>
                    </a:cubicBezTo>
                    <a:cubicBezTo>
                      <a:pt x="3" y="5"/>
                      <a:pt x="1" y="5"/>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0" name="Freeform 788"/>
              <p:cNvSpPr/>
              <p:nvPr/>
            </p:nvSpPr>
            <p:spPr bwMode="auto">
              <a:xfrm>
                <a:off x="-4741862" y="2413001"/>
                <a:ext cx="12700" cy="11113"/>
              </a:xfrm>
              <a:custGeom>
                <a:avLst/>
                <a:gdLst>
                  <a:gd name="T0" fmla="*/ 1 w 6"/>
                  <a:gd name="T1" fmla="*/ 3 h 5"/>
                  <a:gd name="T2" fmla="*/ 2 w 6"/>
                  <a:gd name="T3" fmla="*/ 0 h 5"/>
                  <a:gd name="T4" fmla="*/ 5 w 6"/>
                  <a:gd name="T5" fmla="*/ 1 h 5"/>
                  <a:gd name="T6" fmla="*/ 4 w 6"/>
                  <a:gd name="T7" fmla="*/ 4 h 5"/>
                  <a:gd name="T8" fmla="*/ 1 w 6"/>
                  <a:gd name="T9" fmla="*/ 3 h 5"/>
                </a:gdLst>
                <a:ahLst/>
                <a:cxnLst>
                  <a:cxn ang="0">
                    <a:pos x="T0" y="T1"/>
                  </a:cxn>
                  <a:cxn ang="0">
                    <a:pos x="T2" y="T3"/>
                  </a:cxn>
                  <a:cxn ang="0">
                    <a:pos x="T4" y="T5"/>
                  </a:cxn>
                  <a:cxn ang="0">
                    <a:pos x="T6" y="T7"/>
                  </a:cxn>
                  <a:cxn ang="0">
                    <a:pos x="T8" y="T9"/>
                  </a:cxn>
                </a:cxnLst>
                <a:rect l="0" t="0" r="r" b="b"/>
                <a:pathLst>
                  <a:path w="6" h="5">
                    <a:moveTo>
                      <a:pt x="1" y="3"/>
                    </a:moveTo>
                    <a:cubicBezTo>
                      <a:pt x="0" y="2"/>
                      <a:pt x="1" y="1"/>
                      <a:pt x="2" y="0"/>
                    </a:cubicBezTo>
                    <a:cubicBezTo>
                      <a:pt x="3" y="0"/>
                      <a:pt x="4" y="0"/>
                      <a:pt x="5" y="1"/>
                    </a:cubicBezTo>
                    <a:cubicBezTo>
                      <a:pt x="6" y="2"/>
                      <a:pt x="5" y="3"/>
                      <a:pt x="4" y="4"/>
                    </a:cubicBezTo>
                    <a:cubicBezTo>
                      <a:pt x="3" y="5"/>
                      <a:pt x="2" y="4"/>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1" name="Freeform 789"/>
              <p:cNvSpPr/>
              <p:nvPr/>
            </p:nvSpPr>
            <p:spPr bwMode="auto">
              <a:xfrm>
                <a:off x="-4632325" y="2286001"/>
                <a:ext cx="76200" cy="53975"/>
              </a:xfrm>
              <a:custGeom>
                <a:avLst/>
                <a:gdLst>
                  <a:gd name="T0" fmla="*/ 21 w 35"/>
                  <a:gd name="T1" fmla="*/ 6 h 25"/>
                  <a:gd name="T2" fmla="*/ 35 w 35"/>
                  <a:gd name="T3" fmla="*/ 22 h 25"/>
                  <a:gd name="T4" fmla="*/ 14 w 35"/>
                  <a:gd name="T5" fmla="*/ 19 h 25"/>
                  <a:gd name="T6" fmla="*/ 0 w 35"/>
                  <a:gd name="T7" fmla="*/ 2 h 25"/>
                  <a:gd name="T8" fmla="*/ 21 w 35"/>
                  <a:gd name="T9" fmla="*/ 6 h 25"/>
                </a:gdLst>
                <a:ahLst/>
                <a:cxnLst>
                  <a:cxn ang="0">
                    <a:pos x="T0" y="T1"/>
                  </a:cxn>
                  <a:cxn ang="0">
                    <a:pos x="T2" y="T3"/>
                  </a:cxn>
                  <a:cxn ang="0">
                    <a:pos x="T4" y="T5"/>
                  </a:cxn>
                  <a:cxn ang="0">
                    <a:pos x="T6" y="T7"/>
                  </a:cxn>
                  <a:cxn ang="0">
                    <a:pos x="T8" y="T9"/>
                  </a:cxn>
                </a:cxnLst>
                <a:rect l="0" t="0" r="r" b="b"/>
                <a:pathLst>
                  <a:path w="35" h="25">
                    <a:moveTo>
                      <a:pt x="21" y="6"/>
                    </a:moveTo>
                    <a:cubicBezTo>
                      <a:pt x="31" y="11"/>
                      <a:pt x="35" y="22"/>
                      <a:pt x="35" y="22"/>
                    </a:cubicBezTo>
                    <a:cubicBezTo>
                      <a:pt x="35" y="22"/>
                      <a:pt x="23" y="25"/>
                      <a:pt x="14" y="19"/>
                    </a:cubicBezTo>
                    <a:cubicBezTo>
                      <a:pt x="4" y="13"/>
                      <a:pt x="0" y="2"/>
                      <a:pt x="0" y="2"/>
                    </a:cubicBezTo>
                    <a:cubicBezTo>
                      <a:pt x="0" y="2"/>
                      <a:pt x="12" y="0"/>
                      <a:pt x="21"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2" name="Freeform 790"/>
              <p:cNvSpPr/>
              <p:nvPr/>
            </p:nvSpPr>
            <p:spPr bwMode="auto">
              <a:xfrm>
                <a:off x="-4529137" y="2247901"/>
                <a:ext cx="49213" cy="77788"/>
              </a:xfrm>
              <a:custGeom>
                <a:avLst/>
                <a:gdLst>
                  <a:gd name="T0" fmla="*/ 5 w 23"/>
                  <a:gd name="T1" fmla="*/ 14 h 36"/>
                  <a:gd name="T2" fmla="*/ 2 w 23"/>
                  <a:gd name="T3" fmla="*/ 36 h 36"/>
                  <a:gd name="T4" fmla="*/ 18 w 23"/>
                  <a:gd name="T5" fmla="*/ 21 h 36"/>
                  <a:gd name="T6" fmla="*/ 20 w 23"/>
                  <a:gd name="T7" fmla="*/ 0 h 36"/>
                  <a:gd name="T8" fmla="*/ 5 w 23"/>
                  <a:gd name="T9" fmla="*/ 14 h 36"/>
                </a:gdLst>
                <a:ahLst/>
                <a:cxnLst>
                  <a:cxn ang="0">
                    <a:pos x="T0" y="T1"/>
                  </a:cxn>
                  <a:cxn ang="0">
                    <a:pos x="T2" y="T3"/>
                  </a:cxn>
                  <a:cxn ang="0">
                    <a:pos x="T4" y="T5"/>
                  </a:cxn>
                  <a:cxn ang="0">
                    <a:pos x="T6" y="T7"/>
                  </a:cxn>
                  <a:cxn ang="0">
                    <a:pos x="T8" y="T9"/>
                  </a:cxn>
                </a:cxnLst>
                <a:rect l="0" t="0" r="r" b="b"/>
                <a:pathLst>
                  <a:path w="23" h="36">
                    <a:moveTo>
                      <a:pt x="5" y="14"/>
                    </a:moveTo>
                    <a:cubicBezTo>
                      <a:pt x="0" y="24"/>
                      <a:pt x="2" y="36"/>
                      <a:pt x="2" y="36"/>
                    </a:cubicBezTo>
                    <a:cubicBezTo>
                      <a:pt x="2" y="36"/>
                      <a:pt x="13" y="31"/>
                      <a:pt x="18" y="21"/>
                    </a:cubicBezTo>
                    <a:cubicBezTo>
                      <a:pt x="23" y="12"/>
                      <a:pt x="20" y="0"/>
                      <a:pt x="20" y="0"/>
                    </a:cubicBezTo>
                    <a:cubicBezTo>
                      <a:pt x="20" y="0"/>
                      <a:pt x="9" y="5"/>
                      <a:pt x="5"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3" name="Freeform 791"/>
              <p:cNvSpPr/>
              <p:nvPr/>
            </p:nvSpPr>
            <p:spPr bwMode="auto">
              <a:xfrm>
                <a:off x="-4576762" y="2241551"/>
                <a:ext cx="46038" cy="84138"/>
              </a:xfrm>
              <a:custGeom>
                <a:avLst/>
                <a:gdLst>
                  <a:gd name="T0" fmla="*/ 18 w 21"/>
                  <a:gd name="T1" fmla="*/ 18 h 39"/>
                  <a:gd name="T2" fmla="*/ 16 w 21"/>
                  <a:gd name="T3" fmla="*/ 39 h 39"/>
                  <a:gd name="T4" fmla="*/ 3 w 21"/>
                  <a:gd name="T5" fmla="*/ 21 h 39"/>
                  <a:gd name="T6" fmla="*/ 6 w 21"/>
                  <a:gd name="T7" fmla="*/ 0 h 39"/>
                  <a:gd name="T8" fmla="*/ 18 w 21"/>
                  <a:gd name="T9" fmla="*/ 18 h 39"/>
                </a:gdLst>
                <a:ahLst/>
                <a:cxnLst>
                  <a:cxn ang="0">
                    <a:pos x="T0" y="T1"/>
                  </a:cxn>
                  <a:cxn ang="0">
                    <a:pos x="T2" y="T3"/>
                  </a:cxn>
                  <a:cxn ang="0">
                    <a:pos x="T4" y="T5"/>
                  </a:cxn>
                  <a:cxn ang="0">
                    <a:pos x="T6" y="T7"/>
                  </a:cxn>
                  <a:cxn ang="0">
                    <a:pos x="T8" y="T9"/>
                  </a:cxn>
                </a:cxnLst>
                <a:rect l="0" t="0" r="r" b="b"/>
                <a:pathLst>
                  <a:path w="21" h="39">
                    <a:moveTo>
                      <a:pt x="18" y="18"/>
                    </a:moveTo>
                    <a:cubicBezTo>
                      <a:pt x="21" y="28"/>
                      <a:pt x="16" y="39"/>
                      <a:pt x="16" y="39"/>
                    </a:cubicBezTo>
                    <a:cubicBezTo>
                      <a:pt x="16" y="39"/>
                      <a:pt x="6" y="32"/>
                      <a:pt x="3" y="21"/>
                    </a:cubicBezTo>
                    <a:cubicBezTo>
                      <a:pt x="0" y="11"/>
                      <a:pt x="6" y="0"/>
                      <a:pt x="6" y="0"/>
                    </a:cubicBezTo>
                    <a:cubicBezTo>
                      <a:pt x="6" y="0"/>
                      <a:pt x="15" y="7"/>
                      <a:pt x="18"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4" name="Freeform 792"/>
              <p:cNvSpPr/>
              <p:nvPr/>
            </p:nvSpPr>
            <p:spPr bwMode="auto">
              <a:xfrm>
                <a:off x="-4541837" y="2341563"/>
                <a:ext cx="31750" cy="82550"/>
              </a:xfrm>
              <a:custGeom>
                <a:avLst/>
                <a:gdLst>
                  <a:gd name="T0" fmla="*/ 20 w 20"/>
                  <a:gd name="T1" fmla="*/ 23 h 52"/>
                  <a:gd name="T2" fmla="*/ 16 w 20"/>
                  <a:gd name="T3" fmla="*/ 52 h 52"/>
                  <a:gd name="T4" fmla="*/ 0 w 20"/>
                  <a:gd name="T5" fmla="*/ 29 h 52"/>
                  <a:gd name="T6" fmla="*/ 3 w 20"/>
                  <a:gd name="T7" fmla="*/ 0 h 52"/>
                  <a:gd name="T8" fmla="*/ 20 w 20"/>
                  <a:gd name="T9" fmla="*/ 23 h 52"/>
                </a:gdLst>
                <a:ahLst/>
                <a:cxnLst>
                  <a:cxn ang="0">
                    <a:pos x="T0" y="T1"/>
                  </a:cxn>
                  <a:cxn ang="0">
                    <a:pos x="T2" y="T3"/>
                  </a:cxn>
                  <a:cxn ang="0">
                    <a:pos x="T4" y="T5"/>
                  </a:cxn>
                  <a:cxn ang="0">
                    <a:pos x="T6" y="T7"/>
                  </a:cxn>
                  <a:cxn ang="0">
                    <a:pos x="T8" y="T9"/>
                  </a:cxn>
                </a:cxnLst>
                <a:rect l="0" t="0" r="r" b="b"/>
                <a:pathLst>
                  <a:path w="20" h="52">
                    <a:moveTo>
                      <a:pt x="20" y="23"/>
                    </a:moveTo>
                    <a:lnTo>
                      <a:pt x="16" y="52"/>
                    </a:lnTo>
                    <a:lnTo>
                      <a:pt x="0" y="29"/>
                    </a:lnTo>
                    <a:lnTo>
                      <a:pt x="3" y="0"/>
                    </a:lnTo>
                    <a:lnTo>
                      <a:pt x="20"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5" name="Freeform 793"/>
              <p:cNvSpPr/>
              <p:nvPr/>
            </p:nvSpPr>
            <p:spPr bwMode="auto">
              <a:xfrm>
                <a:off x="-4567237" y="2346326"/>
                <a:ext cx="11113" cy="11113"/>
              </a:xfrm>
              <a:custGeom>
                <a:avLst/>
                <a:gdLst>
                  <a:gd name="T0" fmla="*/ 0 w 5"/>
                  <a:gd name="T1" fmla="*/ 4 h 5"/>
                  <a:gd name="T2" fmla="*/ 1 w 5"/>
                  <a:gd name="T3" fmla="*/ 1 h 5"/>
                  <a:gd name="T4" fmla="*/ 4 w 5"/>
                  <a:gd name="T5" fmla="*/ 2 h 5"/>
                  <a:gd name="T6" fmla="*/ 3 w 5"/>
                  <a:gd name="T7" fmla="*/ 5 h 5"/>
                  <a:gd name="T8" fmla="*/ 0 w 5"/>
                  <a:gd name="T9" fmla="*/ 4 h 5"/>
                </a:gdLst>
                <a:ahLst/>
                <a:cxnLst>
                  <a:cxn ang="0">
                    <a:pos x="T0" y="T1"/>
                  </a:cxn>
                  <a:cxn ang="0">
                    <a:pos x="T2" y="T3"/>
                  </a:cxn>
                  <a:cxn ang="0">
                    <a:pos x="T4" y="T5"/>
                  </a:cxn>
                  <a:cxn ang="0">
                    <a:pos x="T6" y="T7"/>
                  </a:cxn>
                  <a:cxn ang="0">
                    <a:pos x="T8" y="T9"/>
                  </a:cxn>
                </a:cxnLst>
                <a:rect l="0" t="0" r="r" b="b"/>
                <a:pathLst>
                  <a:path w="5" h="5">
                    <a:moveTo>
                      <a:pt x="0" y="4"/>
                    </a:moveTo>
                    <a:cubicBezTo>
                      <a:pt x="0" y="2"/>
                      <a:pt x="0" y="1"/>
                      <a:pt x="1" y="1"/>
                    </a:cubicBezTo>
                    <a:cubicBezTo>
                      <a:pt x="3" y="0"/>
                      <a:pt x="4" y="1"/>
                      <a:pt x="4" y="2"/>
                    </a:cubicBezTo>
                    <a:cubicBezTo>
                      <a:pt x="5" y="3"/>
                      <a:pt x="4" y="5"/>
                      <a:pt x="3" y="5"/>
                    </a:cubicBezTo>
                    <a:cubicBezTo>
                      <a:pt x="2" y="5"/>
                      <a:pt x="0" y="5"/>
                      <a:pt x="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6" name="Freeform 794"/>
              <p:cNvSpPr/>
              <p:nvPr/>
            </p:nvSpPr>
            <p:spPr bwMode="auto">
              <a:xfrm>
                <a:off x="-4513262" y="2333626"/>
                <a:ext cx="11113" cy="11113"/>
              </a:xfrm>
              <a:custGeom>
                <a:avLst/>
                <a:gdLst>
                  <a:gd name="T0" fmla="*/ 1 w 5"/>
                  <a:gd name="T1" fmla="*/ 3 h 5"/>
                  <a:gd name="T2" fmla="*/ 2 w 5"/>
                  <a:gd name="T3" fmla="*/ 0 h 5"/>
                  <a:gd name="T4" fmla="*/ 5 w 5"/>
                  <a:gd name="T5" fmla="*/ 2 h 5"/>
                  <a:gd name="T6" fmla="*/ 3 w 5"/>
                  <a:gd name="T7" fmla="*/ 4 h 5"/>
                  <a:gd name="T8" fmla="*/ 1 w 5"/>
                  <a:gd name="T9" fmla="*/ 3 h 5"/>
                </a:gdLst>
                <a:ahLst/>
                <a:cxnLst>
                  <a:cxn ang="0">
                    <a:pos x="T0" y="T1"/>
                  </a:cxn>
                  <a:cxn ang="0">
                    <a:pos x="T2" y="T3"/>
                  </a:cxn>
                  <a:cxn ang="0">
                    <a:pos x="T4" y="T5"/>
                  </a:cxn>
                  <a:cxn ang="0">
                    <a:pos x="T6" y="T7"/>
                  </a:cxn>
                  <a:cxn ang="0">
                    <a:pos x="T8" y="T9"/>
                  </a:cxn>
                </a:cxnLst>
                <a:rect l="0" t="0" r="r" b="b"/>
                <a:pathLst>
                  <a:path w="5" h="5">
                    <a:moveTo>
                      <a:pt x="1" y="3"/>
                    </a:moveTo>
                    <a:cubicBezTo>
                      <a:pt x="0" y="2"/>
                      <a:pt x="1" y="0"/>
                      <a:pt x="2" y="0"/>
                    </a:cubicBezTo>
                    <a:cubicBezTo>
                      <a:pt x="3" y="0"/>
                      <a:pt x="5" y="0"/>
                      <a:pt x="5" y="2"/>
                    </a:cubicBezTo>
                    <a:cubicBezTo>
                      <a:pt x="5" y="3"/>
                      <a:pt x="5" y="4"/>
                      <a:pt x="3" y="4"/>
                    </a:cubicBezTo>
                    <a:cubicBezTo>
                      <a:pt x="2" y="5"/>
                      <a:pt x="1" y="4"/>
                      <a:pt x="1"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7" name="Freeform 795"/>
              <p:cNvSpPr/>
              <p:nvPr/>
            </p:nvSpPr>
            <p:spPr bwMode="auto">
              <a:xfrm>
                <a:off x="-4257675" y="3962401"/>
                <a:ext cx="66675" cy="55563"/>
              </a:xfrm>
              <a:custGeom>
                <a:avLst/>
                <a:gdLst>
                  <a:gd name="T0" fmla="*/ 10 w 31"/>
                  <a:gd name="T1" fmla="*/ 19 h 26"/>
                  <a:gd name="T2" fmla="*/ 0 w 31"/>
                  <a:gd name="T3" fmla="*/ 0 h 26"/>
                  <a:gd name="T4" fmla="*/ 20 w 31"/>
                  <a:gd name="T5" fmla="*/ 7 h 26"/>
                  <a:gd name="T6" fmla="*/ 31 w 31"/>
                  <a:gd name="T7" fmla="*/ 25 h 26"/>
                  <a:gd name="T8" fmla="*/ 10 w 31"/>
                  <a:gd name="T9" fmla="*/ 19 h 26"/>
                </a:gdLst>
                <a:ahLst/>
                <a:cxnLst>
                  <a:cxn ang="0">
                    <a:pos x="T0" y="T1"/>
                  </a:cxn>
                  <a:cxn ang="0">
                    <a:pos x="T2" y="T3"/>
                  </a:cxn>
                  <a:cxn ang="0">
                    <a:pos x="T4" y="T5"/>
                  </a:cxn>
                  <a:cxn ang="0">
                    <a:pos x="T6" y="T7"/>
                  </a:cxn>
                  <a:cxn ang="0">
                    <a:pos x="T8" y="T9"/>
                  </a:cxn>
                </a:cxnLst>
                <a:rect l="0" t="0" r="r" b="b"/>
                <a:pathLst>
                  <a:path w="31" h="26">
                    <a:moveTo>
                      <a:pt x="10" y="19"/>
                    </a:moveTo>
                    <a:cubicBezTo>
                      <a:pt x="2" y="12"/>
                      <a:pt x="0" y="0"/>
                      <a:pt x="0" y="0"/>
                    </a:cubicBezTo>
                    <a:cubicBezTo>
                      <a:pt x="0" y="0"/>
                      <a:pt x="11" y="0"/>
                      <a:pt x="20" y="7"/>
                    </a:cubicBezTo>
                    <a:cubicBezTo>
                      <a:pt x="28" y="14"/>
                      <a:pt x="31" y="25"/>
                      <a:pt x="31" y="25"/>
                    </a:cubicBezTo>
                    <a:cubicBezTo>
                      <a:pt x="31" y="25"/>
                      <a:pt x="19" y="26"/>
                      <a:pt x="10" y="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8" name="Freeform 796"/>
              <p:cNvSpPr/>
              <p:nvPr/>
            </p:nvSpPr>
            <p:spPr bwMode="auto">
              <a:xfrm>
                <a:off x="-4346575" y="3968751"/>
                <a:ext cx="53975" cy="69850"/>
              </a:xfrm>
              <a:custGeom>
                <a:avLst/>
                <a:gdLst>
                  <a:gd name="T0" fmla="*/ 19 w 25"/>
                  <a:gd name="T1" fmla="*/ 20 h 32"/>
                  <a:gd name="T2" fmla="*/ 24 w 25"/>
                  <a:gd name="T3" fmla="*/ 0 h 32"/>
                  <a:gd name="T4" fmla="*/ 6 w 25"/>
                  <a:gd name="T5" fmla="*/ 11 h 32"/>
                  <a:gd name="T6" fmla="*/ 1 w 25"/>
                  <a:gd name="T7" fmla="*/ 32 h 32"/>
                  <a:gd name="T8" fmla="*/ 19 w 25"/>
                  <a:gd name="T9" fmla="*/ 20 h 32"/>
                </a:gdLst>
                <a:ahLst/>
                <a:cxnLst>
                  <a:cxn ang="0">
                    <a:pos x="T0" y="T1"/>
                  </a:cxn>
                  <a:cxn ang="0">
                    <a:pos x="T2" y="T3"/>
                  </a:cxn>
                  <a:cxn ang="0">
                    <a:pos x="T4" y="T5"/>
                  </a:cxn>
                  <a:cxn ang="0">
                    <a:pos x="T6" y="T7"/>
                  </a:cxn>
                  <a:cxn ang="0">
                    <a:pos x="T8" y="T9"/>
                  </a:cxn>
                </a:cxnLst>
                <a:rect l="0" t="0" r="r" b="b"/>
                <a:pathLst>
                  <a:path w="25" h="32">
                    <a:moveTo>
                      <a:pt x="19" y="20"/>
                    </a:moveTo>
                    <a:cubicBezTo>
                      <a:pt x="25" y="11"/>
                      <a:pt x="24" y="0"/>
                      <a:pt x="24" y="0"/>
                    </a:cubicBezTo>
                    <a:cubicBezTo>
                      <a:pt x="24" y="0"/>
                      <a:pt x="13" y="2"/>
                      <a:pt x="6" y="11"/>
                    </a:cubicBezTo>
                    <a:cubicBezTo>
                      <a:pt x="0" y="20"/>
                      <a:pt x="1" y="32"/>
                      <a:pt x="1" y="32"/>
                    </a:cubicBezTo>
                    <a:cubicBezTo>
                      <a:pt x="1" y="32"/>
                      <a:pt x="13" y="29"/>
                      <a:pt x="19"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9" name="Freeform 797"/>
              <p:cNvSpPr/>
              <p:nvPr/>
            </p:nvSpPr>
            <p:spPr bwMode="auto">
              <a:xfrm>
                <a:off x="-4289425" y="3971926"/>
                <a:ext cx="38100" cy="82550"/>
              </a:xfrm>
              <a:custGeom>
                <a:avLst/>
                <a:gdLst>
                  <a:gd name="T0" fmla="*/ 1 w 18"/>
                  <a:gd name="T1" fmla="*/ 20 h 39"/>
                  <a:gd name="T2" fmla="*/ 7 w 18"/>
                  <a:gd name="T3" fmla="*/ 0 h 39"/>
                  <a:gd name="T4" fmla="*/ 17 w 18"/>
                  <a:gd name="T5" fmla="*/ 19 h 39"/>
                  <a:gd name="T6" fmla="*/ 11 w 18"/>
                  <a:gd name="T7" fmla="*/ 39 h 39"/>
                  <a:gd name="T8" fmla="*/ 1 w 18"/>
                  <a:gd name="T9" fmla="*/ 20 h 39"/>
                </a:gdLst>
                <a:ahLst/>
                <a:cxnLst>
                  <a:cxn ang="0">
                    <a:pos x="T0" y="T1"/>
                  </a:cxn>
                  <a:cxn ang="0">
                    <a:pos x="T2" y="T3"/>
                  </a:cxn>
                  <a:cxn ang="0">
                    <a:pos x="T4" y="T5"/>
                  </a:cxn>
                  <a:cxn ang="0">
                    <a:pos x="T6" y="T7"/>
                  </a:cxn>
                  <a:cxn ang="0">
                    <a:pos x="T8" y="T9"/>
                  </a:cxn>
                </a:cxnLst>
                <a:rect l="0" t="0" r="r" b="b"/>
                <a:pathLst>
                  <a:path w="18" h="39">
                    <a:moveTo>
                      <a:pt x="1" y="20"/>
                    </a:moveTo>
                    <a:cubicBezTo>
                      <a:pt x="0" y="9"/>
                      <a:pt x="7" y="0"/>
                      <a:pt x="7" y="0"/>
                    </a:cubicBezTo>
                    <a:cubicBezTo>
                      <a:pt x="7" y="0"/>
                      <a:pt x="15" y="8"/>
                      <a:pt x="17" y="19"/>
                    </a:cubicBezTo>
                    <a:cubicBezTo>
                      <a:pt x="18" y="30"/>
                      <a:pt x="11" y="39"/>
                      <a:pt x="11" y="39"/>
                    </a:cubicBezTo>
                    <a:cubicBezTo>
                      <a:pt x="11" y="39"/>
                      <a:pt x="2" y="31"/>
                      <a:pt x="1" y="2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0" name="Freeform 798"/>
              <p:cNvSpPr/>
              <p:nvPr/>
            </p:nvSpPr>
            <p:spPr bwMode="auto">
              <a:xfrm>
                <a:off x="-4298950" y="3868738"/>
                <a:ext cx="33338" cy="85725"/>
              </a:xfrm>
              <a:custGeom>
                <a:avLst/>
                <a:gdLst>
                  <a:gd name="T0" fmla="*/ 0 w 21"/>
                  <a:gd name="T1" fmla="*/ 28 h 54"/>
                  <a:gd name="T2" fmla="*/ 7 w 21"/>
                  <a:gd name="T3" fmla="*/ 0 h 54"/>
                  <a:gd name="T4" fmla="*/ 21 w 21"/>
                  <a:gd name="T5" fmla="*/ 25 h 54"/>
                  <a:gd name="T6" fmla="*/ 14 w 21"/>
                  <a:gd name="T7" fmla="*/ 54 h 54"/>
                  <a:gd name="T8" fmla="*/ 0 w 21"/>
                  <a:gd name="T9" fmla="*/ 28 h 54"/>
                </a:gdLst>
                <a:ahLst/>
                <a:cxnLst>
                  <a:cxn ang="0">
                    <a:pos x="T0" y="T1"/>
                  </a:cxn>
                  <a:cxn ang="0">
                    <a:pos x="T2" y="T3"/>
                  </a:cxn>
                  <a:cxn ang="0">
                    <a:pos x="T4" y="T5"/>
                  </a:cxn>
                  <a:cxn ang="0">
                    <a:pos x="T6" y="T7"/>
                  </a:cxn>
                  <a:cxn ang="0">
                    <a:pos x="T8" y="T9"/>
                  </a:cxn>
                </a:cxnLst>
                <a:rect l="0" t="0" r="r" b="b"/>
                <a:pathLst>
                  <a:path w="21" h="54">
                    <a:moveTo>
                      <a:pt x="0" y="28"/>
                    </a:moveTo>
                    <a:lnTo>
                      <a:pt x="7" y="0"/>
                    </a:lnTo>
                    <a:lnTo>
                      <a:pt x="21" y="25"/>
                    </a:lnTo>
                    <a:lnTo>
                      <a:pt x="14" y="54"/>
                    </a:lnTo>
                    <a:lnTo>
                      <a:pt x="0"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1" name="Freeform 799"/>
              <p:cNvSpPr/>
              <p:nvPr/>
            </p:nvSpPr>
            <p:spPr bwMode="auto">
              <a:xfrm>
                <a:off x="-4256087" y="3941763"/>
                <a:ext cx="11113" cy="9525"/>
              </a:xfrm>
              <a:custGeom>
                <a:avLst/>
                <a:gdLst>
                  <a:gd name="T0" fmla="*/ 5 w 5"/>
                  <a:gd name="T1" fmla="*/ 2 h 5"/>
                  <a:gd name="T2" fmla="*/ 3 w 5"/>
                  <a:gd name="T3" fmla="*/ 4 h 5"/>
                  <a:gd name="T4" fmla="*/ 0 w 5"/>
                  <a:gd name="T5" fmla="*/ 3 h 5"/>
                  <a:gd name="T6" fmla="*/ 2 w 5"/>
                  <a:gd name="T7" fmla="*/ 0 h 5"/>
                  <a:gd name="T8" fmla="*/ 5 w 5"/>
                  <a:gd name="T9" fmla="*/ 2 h 5"/>
                </a:gdLst>
                <a:ahLst/>
                <a:cxnLst>
                  <a:cxn ang="0">
                    <a:pos x="T0" y="T1"/>
                  </a:cxn>
                  <a:cxn ang="0">
                    <a:pos x="T2" y="T3"/>
                  </a:cxn>
                  <a:cxn ang="0">
                    <a:pos x="T4" y="T5"/>
                  </a:cxn>
                  <a:cxn ang="0">
                    <a:pos x="T6" y="T7"/>
                  </a:cxn>
                  <a:cxn ang="0">
                    <a:pos x="T8" y="T9"/>
                  </a:cxn>
                </a:cxnLst>
                <a:rect l="0" t="0" r="r" b="b"/>
                <a:pathLst>
                  <a:path w="5" h="5">
                    <a:moveTo>
                      <a:pt x="5" y="2"/>
                    </a:moveTo>
                    <a:cubicBezTo>
                      <a:pt x="5" y="3"/>
                      <a:pt x="4" y="4"/>
                      <a:pt x="3" y="4"/>
                    </a:cubicBezTo>
                    <a:cubicBezTo>
                      <a:pt x="1" y="5"/>
                      <a:pt x="0" y="4"/>
                      <a:pt x="0" y="3"/>
                    </a:cubicBezTo>
                    <a:cubicBezTo>
                      <a:pt x="0" y="1"/>
                      <a:pt x="1" y="0"/>
                      <a:pt x="2" y="0"/>
                    </a:cubicBezTo>
                    <a:cubicBezTo>
                      <a:pt x="3" y="0"/>
                      <a:pt x="4" y="1"/>
                      <a:pt x="5"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52" name="Freeform 800"/>
              <p:cNvSpPr/>
              <p:nvPr/>
            </p:nvSpPr>
            <p:spPr bwMode="auto">
              <a:xfrm>
                <a:off x="-4311650" y="3944938"/>
                <a:ext cx="9525" cy="11113"/>
              </a:xfrm>
              <a:custGeom>
                <a:avLst/>
                <a:gdLst>
                  <a:gd name="T0" fmla="*/ 4 w 4"/>
                  <a:gd name="T1" fmla="*/ 3 h 5"/>
                  <a:gd name="T2" fmla="*/ 2 w 4"/>
                  <a:gd name="T3" fmla="*/ 5 h 5"/>
                  <a:gd name="T4" fmla="*/ 0 w 4"/>
                  <a:gd name="T5" fmla="*/ 3 h 5"/>
                  <a:gd name="T6" fmla="*/ 2 w 4"/>
                  <a:gd name="T7" fmla="*/ 1 h 5"/>
                  <a:gd name="T8" fmla="*/ 4 w 4"/>
                  <a:gd name="T9" fmla="*/ 3 h 5"/>
                </a:gdLst>
                <a:ahLst/>
                <a:cxnLst>
                  <a:cxn ang="0">
                    <a:pos x="T0" y="T1"/>
                  </a:cxn>
                  <a:cxn ang="0">
                    <a:pos x="T2" y="T3"/>
                  </a:cxn>
                  <a:cxn ang="0">
                    <a:pos x="T4" y="T5"/>
                  </a:cxn>
                  <a:cxn ang="0">
                    <a:pos x="T6" y="T7"/>
                  </a:cxn>
                  <a:cxn ang="0">
                    <a:pos x="T8" y="T9"/>
                  </a:cxn>
                </a:cxnLst>
                <a:rect l="0" t="0" r="r" b="b"/>
                <a:pathLst>
                  <a:path w="4" h="5">
                    <a:moveTo>
                      <a:pt x="4" y="3"/>
                    </a:moveTo>
                    <a:cubicBezTo>
                      <a:pt x="4" y="4"/>
                      <a:pt x="4" y="5"/>
                      <a:pt x="2" y="5"/>
                    </a:cubicBezTo>
                    <a:cubicBezTo>
                      <a:pt x="1" y="5"/>
                      <a:pt x="0" y="4"/>
                      <a:pt x="0" y="3"/>
                    </a:cubicBezTo>
                    <a:cubicBezTo>
                      <a:pt x="0" y="2"/>
                      <a:pt x="0" y="1"/>
                      <a:pt x="2" y="1"/>
                    </a:cubicBezTo>
                    <a:cubicBezTo>
                      <a:pt x="3" y="0"/>
                      <a:pt x="4" y="1"/>
                      <a:pt x="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sp>
        <p:nvSpPr>
          <p:cNvPr id="8" name="文本框 7"/>
          <p:cNvSpPr txBox="1"/>
          <p:nvPr/>
        </p:nvSpPr>
        <p:spPr>
          <a:xfrm>
            <a:off x="5071273" y="3248941"/>
            <a:ext cx="3733800" cy="521970"/>
          </a:xfrm>
          <a:prstGeom prst="rect">
            <a:avLst/>
          </a:prstGeom>
          <a:noFill/>
        </p:spPr>
        <p:txBody>
          <a:bodyPr wrap="square" rtlCol="0">
            <a:spAutoFit/>
          </a:bodyPr>
          <a:lstStyle>
            <a:defPPr>
              <a:defRPr lang="zh-CN"/>
            </a:defPPr>
            <a:lvl1pPr>
              <a:defRPr sz="2800">
                <a:solidFill>
                  <a:schemeClr val="bg1"/>
                </a:solidFill>
              </a:defRPr>
            </a:lvl1pPr>
          </a:lstStyle>
          <a:p>
            <a:r>
              <a:rPr lang="zh-CN" altLang="en-US" dirty="0">
                <a:solidFill>
                  <a:schemeClr val="tx1"/>
                </a:solidFill>
              </a:rPr>
              <a:t>促销策略分析</a:t>
            </a:r>
            <a:endParaRPr lang="zh-CN" altLang="en-US" dirty="0">
              <a:solidFill>
                <a:schemeClr val="tx1"/>
              </a:solidFill>
            </a:endParaRPr>
          </a:p>
        </p:txBody>
      </p:sp>
      <p:sp>
        <p:nvSpPr>
          <p:cNvPr id="10" name="文本框 9"/>
          <p:cNvSpPr txBox="1"/>
          <p:nvPr/>
        </p:nvSpPr>
        <p:spPr>
          <a:xfrm>
            <a:off x="5071273" y="4293301"/>
            <a:ext cx="3733800" cy="521970"/>
          </a:xfrm>
          <a:prstGeom prst="rect">
            <a:avLst/>
          </a:prstGeom>
          <a:noFill/>
        </p:spPr>
        <p:txBody>
          <a:bodyPr wrap="square" rtlCol="0">
            <a:spAutoFit/>
          </a:bodyPr>
          <a:lstStyle>
            <a:defPPr>
              <a:defRPr lang="zh-CN"/>
            </a:defPPr>
            <a:lvl1pPr>
              <a:defRPr sz="2800">
                <a:solidFill>
                  <a:schemeClr val="bg1"/>
                </a:solidFill>
              </a:defRPr>
            </a:lvl1pPr>
          </a:lstStyle>
          <a:p>
            <a:r>
              <a:rPr lang="zh-CN" altLang="en-US" dirty="0">
                <a:solidFill>
                  <a:schemeClr val="tx1"/>
                </a:solidFill>
              </a:rPr>
              <a:t>门市现场促销方案</a:t>
            </a:r>
            <a:endParaRPr lang="zh-CN" altLang="en-US" dirty="0">
              <a:solidFill>
                <a:schemeClr val="tx1"/>
              </a:solidFill>
            </a:endParaRPr>
          </a:p>
        </p:txBody>
      </p:sp>
      <p:sp>
        <p:nvSpPr>
          <p:cNvPr id="12" name="文本框 11"/>
          <p:cNvSpPr txBox="1"/>
          <p:nvPr/>
        </p:nvSpPr>
        <p:spPr>
          <a:xfrm>
            <a:off x="5071110" y="5349240"/>
            <a:ext cx="4014470" cy="521970"/>
          </a:xfrm>
          <a:prstGeom prst="rect">
            <a:avLst/>
          </a:prstGeom>
          <a:noFill/>
        </p:spPr>
        <p:txBody>
          <a:bodyPr wrap="square" rtlCol="0">
            <a:spAutoFit/>
          </a:bodyPr>
          <a:lstStyle/>
          <a:p>
            <a:r>
              <a:rPr lang="zh-CN" altLang="en-US" sz="2800" dirty="0"/>
              <a:t>广陵学院校园促销方案</a:t>
            </a:r>
            <a:endParaRPr lang="zh-CN" alt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pic>
        <p:nvPicPr>
          <p:cNvPr id="26" name="图片 25"/>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7" name="矩形 26"/>
          <p:cNvSpPr/>
          <p:nvPr/>
        </p:nvSpPr>
        <p:spPr>
          <a:xfrm>
            <a:off x="0" y="95250"/>
            <a:ext cx="213360" cy="457200"/>
          </a:xfrm>
          <a:prstGeom prst="rect">
            <a:avLst/>
          </a:prstGeom>
          <a:solidFill>
            <a:srgbClr val="C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374126" y="139184"/>
            <a:ext cx="4724400" cy="368935"/>
          </a:xfrm>
          <a:prstGeom prst="rect">
            <a:avLst/>
          </a:prstGeom>
          <a:noFill/>
        </p:spPr>
        <p:txBody>
          <a:bodyPr wrap="square" lIns="0" tIns="0" rIns="0" bIns="0" rtlCol="0">
            <a:spAutoFit/>
          </a:bodyPr>
          <a:lstStyle/>
          <a:p>
            <a:r>
              <a:rPr lang="zh-CN" altLang="en-US" sz="2400" dirty="0"/>
              <a:t>方案设计</a:t>
            </a:r>
            <a:endParaRPr lang="zh-CN" altLang="en-US" sz="2400" dirty="0"/>
          </a:p>
        </p:txBody>
      </p:sp>
      <p:sp>
        <p:nvSpPr>
          <p:cNvPr id="543" name="Shape 543"/>
          <p:cNvSpPr txBox="1"/>
          <p:nvPr/>
        </p:nvSpPr>
        <p:spPr>
          <a:xfrm>
            <a:off x="1232535" y="2118995"/>
            <a:ext cx="4267200" cy="3021330"/>
          </a:xfrm>
          <a:prstGeom prst="rect">
            <a:avLst/>
          </a:prstGeom>
          <a:noFill/>
          <a:ln>
            <a:noFill/>
          </a:ln>
        </p:spPr>
        <p:txBody>
          <a:bodyPr lIns="0" tIns="0" rIns="0" bIns="0" anchor="t" anchorCtr="0">
            <a:noAutofit/>
          </a:bodyPr>
          <a:lstStyle/>
          <a:p>
            <a:pPr algn="just">
              <a:lnSpc>
                <a:spcPct val="120000"/>
              </a:lnSpc>
              <a:spcAft>
                <a:spcPts val="400"/>
              </a:spcAft>
              <a:buSzPct val="25000"/>
            </a:pPr>
            <a:r>
              <a:rPr lang="en-US" sz="1600" dirty="0">
                <a:cs typeface="+mn-ea"/>
                <a:sym typeface="+mn-lt"/>
              </a:rPr>
              <a:t>1.印刷宣传单。将零食店的一些优惠活动印刷制成宣传单，请人拿到校园内散发。</a:t>
            </a:r>
            <a:endParaRPr lang="en-US" sz="1600" dirty="0">
              <a:cs typeface="+mn-ea"/>
              <a:sym typeface="+mn-lt"/>
            </a:endParaRPr>
          </a:p>
          <a:p>
            <a:pPr algn="just">
              <a:lnSpc>
                <a:spcPct val="120000"/>
              </a:lnSpc>
              <a:spcAft>
                <a:spcPts val="400"/>
              </a:spcAft>
              <a:buSzPct val="25000"/>
            </a:pPr>
            <a:r>
              <a:rPr lang="en-US" sz="1600" dirty="0">
                <a:cs typeface="+mn-ea"/>
                <a:sym typeface="+mn-lt"/>
              </a:rPr>
              <a:t>2.网络宣传。可以建立微信公众号、朋友圈、校园贴吧等或朋友互相宣传介绍。</a:t>
            </a:r>
            <a:endParaRPr lang="en-US" sz="1600" dirty="0">
              <a:cs typeface="+mn-ea"/>
              <a:sym typeface="+mn-lt"/>
            </a:endParaRPr>
          </a:p>
          <a:p>
            <a:pPr algn="just">
              <a:lnSpc>
                <a:spcPct val="120000"/>
              </a:lnSpc>
              <a:spcAft>
                <a:spcPts val="400"/>
              </a:spcAft>
              <a:buSzPct val="25000"/>
            </a:pPr>
            <a:r>
              <a:rPr lang="en-US" sz="1600" dirty="0">
                <a:cs typeface="+mn-ea"/>
                <a:sym typeface="+mn-lt"/>
              </a:rPr>
              <a:t>3.海报宣传。在宿舍或者教学楼附近的宣传栏贴海报进行宣传。</a:t>
            </a:r>
            <a:endParaRPr lang="en-US" sz="1600" dirty="0">
              <a:cs typeface="+mn-ea"/>
              <a:sym typeface="+mn-lt"/>
            </a:endParaRPr>
          </a:p>
          <a:p>
            <a:pPr algn="just">
              <a:lnSpc>
                <a:spcPct val="120000"/>
              </a:lnSpc>
              <a:spcAft>
                <a:spcPts val="400"/>
              </a:spcAft>
              <a:buSzPct val="25000"/>
            </a:pPr>
            <a:r>
              <a:rPr lang="en-US" sz="1600" dirty="0">
                <a:cs typeface="+mn-ea"/>
                <a:sym typeface="+mn-lt"/>
              </a:rPr>
              <a:t>横幅宣传。题目新颖，内容有创意，吸引大学生目光</a:t>
            </a:r>
            <a:endParaRPr lang="en-US" sz="1600" dirty="0">
              <a:cs typeface="+mn-ea"/>
              <a:sym typeface="+mn-lt"/>
            </a:endParaRPr>
          </a:p>
        </p:txBody>
      </p:sp>
      <p:sp>
        <p:nvSpPr>
          <p:cNvPr id="549" name="Shape 549"/>
          <p:cNvSpPr txBox="1"/>
          <p:nvPr/>
        </p:nvSpPr>
        <p:spPr>
          <a:xfrm>
            <a:off x="6727825" y="2118995"/>
            <a:ext cx="4890135" cy="3262630"/>
          </a:xfrm>
          <a:prstGeom prst="rect">
            <a:avLst/>
          </a:prstGeom>
          <a:noFill/>
          <a:ln>
            <a:noFill/>
          </a:ln>
        </p:spPr>
        <p:txBody>
          <a:bodyPr lIns="0" tIns="0" rIns="0" bIns="0" anchor="t" anchorCtr="0">
            <a:noAutofit/>
          </a:bodyPr>
          <a:lstStyle>
            <a:defPPr>
              <a:defRPr lang="zh-CN"/>
            </a:defPPr>
            <a:lvl1pPr algn="just">
              <a:lnSpc>
                <a:spcPct val="120000"/>
              </a:lnSpc>
              <a:spcAft>
                <a:spcPts val="400"/>
              </a:spcAft>
              <a:buSzPct val="25000"/>
              <a:defRPr sz="1600">
                <a:solidFill>
                  <a:schemeClr val="accent5"/>
                </a:solidFill>
                <a:cs typeface="+mn-ea"/>
              </a:defRPr>
            </a:lvl1pPr>
          </a:lstStyle>
          <a:p>
            <a:r>
              <a:rPr lang="en-US" dirty="0">
                <a:solidFill>
                  <a:schemeClr val="tx1"/>
                </a:solidFill>
                <a:sym typeface="+mn-lt"/>
              </a:rPr>
              <a:t>1.打折优惠。根据校园大学生不同的人流量来确定打折的时段，打折的幅度8--9折为宜。</a:t>
            </a:r>
            <a:endParaRPr lang="en-US" dirty="0">
              <a:solidFill>
                <a:schemeClr val="tx1"/>
              </a:solidFill>
              <a:sym typeface="+mn-lt"/>
            </a:endParaRPr>
          </a:p>
          <a:p>
            <a:r>
              <a:rPr lang="en-US" dirty="0">
                <a:solidFill>
                  <a:schemeClr val="tx1"/>
                </a:solidFill>
                <a:sym typeface="+mn-lt"/>
              </a:rPr>
              <a:t>2.实行会员消费。在促销活动的时候现场可以办理学生优惠卡：凭卡可以享受校园价优惠9折，</a:t>
            </a:r>
            <a:endParaRPr lang="en-US" dirty="0">
              <a:solidFill>
                <a:schemeClr val="tx1"/>
              </a:solidFill>
              <a:sym typeface="+mn-lt"/>
            </a:endParaRPr>
          </a:p>
          <a:p>
            <a:r>
              <a:rPr lang="en-US" dirty="0">
                <a:solidFill>
                  <a:schemeClr val="tx1"/>
                </a:solidFill>
                <a:sym typeface="+mn-lt"/>
              </a:rPr>
              <a:t>       选择充值消费就可以享受85折，</a:t>
            </a:r>
            <a:endParaRPr lang="en-US" dirty="0">
              <a:solidFill>
                <a:schemeClr val="tx1"/>
              </a:solidFill>
              <a:sym typeface="+mn-lt"/>
            </a:endParaRPr>
          </a:p>
          <a:p>
            <a:r>
              <a:rPr lang="en-US" dirty="0">
                <a:solidFill>
                  <a:schemeClr val="tx1"/>
                </a:solidFill>
                <a:sym typeface="+mn-lt"/>
              </a:rPr>
              <a:t>       累计消费满20次可以免单金额30元，</a:t>
            </a:r>
            <a:endParaRPr lang="en-US" dirty="0">
              <a:solidFill>
                <a:schemeClr val="tx1"/>
              </a:solidFill>
              <a:sym typeface="+mn-lt"/>
            </a:endParaRPr>
          </a:p>
          <a:p>
            <a:r>
              <a:rPr lang="en-US" dirty="0">
                <a:solidFill>
                  <a:schemeClr val="tx1"/>
                </a:solidFill>
                <a:sym typeface="+mn-lt"/>
              </a:rPr>
              <a:t>       累计消费满500元或者60次，可享受7折优惠。</a:t>
            </a:r>
            <a:endParaRPr lang="en-US" dirty="0">
              <a:solidFill>
                <a:schemeClr val="tx1"/>
              </a:solidFill>
              <a:sym typeface="+mn-lt"/>
            </a:endParaRPr>
          </a:p>
          <a:p>
            <a:r>
              <a:rPr lang="en-US" dirty="0">
                <a:solidFill>
                  <a:schemeClr val="tx1"/>
                </a:solidFill>
                <a:sym typeface="+mn-lt"/>
              </a:rPr>
              <a:t>       送货上门服务。现在的大学生都比较懒惰，可以促销满    多少金额免费送货上门，同时也扩大了宣传</a:t>
            </a:r>
            <a:endParaRPr lang="en-US" dirty="0">
              <a:solidFill>
                <a:schemeClr val="tx1"/>
              </a:solidFill>
              <a:sym typeface="+mn-lt"/>
            </a:endParaRPr>
          </a:p>
        </p:txBody>
      </p:sp>
      <p:grpSp>
        <p:nvGrpSpPr>
          <p:cNvPr id="557" name="Shape 557"/>
          <p:cNvGrpSpPr/>
          <p:nvPr/>
        </p:nvGrpSpPr>
        <p:grpSpPr>
          <a:xfrm>
            <a:off x="7051039" y="1096989"/>
            <a:ext cx="609600" cy="609600"/>
            <a:chOff x="595312" y="3903671"/>
            <a:chExt cx="457200" cy="457200"/>
          </a:xfrm>
        </p:grpSpPr>
        <p:sp>
          <p:nvSpPr>
            <p:cNvPr id="558" name="Shape 558"/>
            <p:cNvSpPr/>
            <p:nvPr/>
          </p:nvSpPr>
          <p:spPr>
            <a:xfrm>
              <a:off x="595312" y="3903671"/>
              <a:ext cx="457200" cy="457200"/>
            </a:xfrm>
            <a:prstGeom prst="ellipse">
              <a:avLst/>
            </a:prstGeom>
            <a:solidFill>
              <a:schemeClr val="accent2"/>
            </a:solidFill>
            <a:ln>
              <a:noFill/>
            </a:ln>
          </p:spPr>
          <p:txBody>
            <a:bodyPr lIns="121900" tIns="60933" rIns="121900" bIns="60933" anchor="ctr" anchorCtr="0">
              <a:noAutofit/>
            </a:bodyPr>
            <a:lstStyle/>
            <a:p>
              <a:pPr algn="ctr"/>
              <a:endParaRPr>
                <a:solidFill>
                  <a:schemeClr val="lt1"/>
                </a:solidFill>
                <a:cs typeface="+mn-ea"/>
                <a:sym typeface="+mn-lt"/>
              </a:endParaRPr>
            </a:p>
          </p:txBody>
        </p:sp>
        <p:sp>
          <p:nvSpPr>
            <p:cNvPr id="559" name="Shape 559"/>
            <p:cNvSpPr/>
            <p:nvPr/>
          </p:nvSpPr>
          <p:spPr>
            <a:xfrm>
              <a:off x="730720" y="4005314"/>
              <a:ext cx="185267" cy="263273"/>
            </a:xfrm>
            <a:custGeom>
              <a:avLst/>
              <a:gdLst/>
              <a:ahLst/>
              <a:cxnLst/>
              <a:rect l="0" t="0" r="0" b="0"/>
              <a:pathLst>
                <a:path w="120000" h="120000" extrusionOk="0">
                  <a:moveTo>
                    <a:pt x="29603" y="13374"/>
                  </a:moveTo>
                  <a:lnTo>
                    <a:pt x="29603" y="13374"/>
                  </a:lnTo>
                  <a:lnTo>
                    <a:pt x="26960" y="6687"/>
                  </a:lnTo>
                  <a:lnTo>
                    <a:pt x="26431" y="4086"/>
                  </a:lnTo>
                  <a:lnTo>
                    <a:pt x="26431" y="1857"/>
                  </a:lnTo>
                  <a:lnTo>
                    <a:pt x="26431" y="1857"/>
                  </a:lnTo>
                  <a:lnTo>
                    <a:pt x="26431" y="1114"/>
                  </a:lnTo>
                  <a:lnTo>
                    <a:pt x="27488" y="371"/>
                  </a:lnTo>
                  <a:lnTo>
                    <a:pt x="27488" y="371"/>
                  </a:lnTo>
                  <a:lnTo>
                    <a:pt x="29074" y="0"/>
                  </a:lnTo>
                  <a:lnTo>
                    <a:pt x="30660" y="371"/>
                  </a:lnTo>
                  <a:lnTo>
                    <a:pt x="30660" y="371"/>
                  </a:lnTo>
                  <a:lnTo>
                    <a:pt x="34361" y="2229"/>
                  </a:lnTo>
                  <a:lnTo>
                    <a:pt x="34361" y="2229"/>
                  </a:lnTo>
                  <a:lnTo>
                    <a:pt x="38590" y="3715"/>
                  </a:lnTo>
                  <a:lnTo>
                    <a:pt x="44405" y="5572"/>
                  </a:lnTo>
                  <a:lnTo>
                    <a:pt x="44405" y="5572"/>
                  </a:lnTo>
                  <a:lnTo>
                    <a:pt x="51277" y="7058"/>
                  </a:lnTo>
                  <a:lnTo>
                    <a:pt x="57092" y="7430"/>
                  </a:lnTo>
                  <a:lnTo>
                    <a:pt x="57092" y="7430"/>
                  </a:lnTo>
                  <a:lnTo>
                    <a:pt x="61850" y="7801"/>
                  </a:lnTo>
                  <a:lnTo>
                    <a:pt x="67136" y="8173"/>
                  </a:lnTo>
                  <a:lnTo>
                    <a:pt x="67136" y="8173"/>
                  </a:lnTo>
                  <a:lnTo>
                    <a:pt x="73480" y="9287"/>
                  </a:lnTo>
                  <a:lnTo>
                    <a:pt x="80881" y="11145"/>
                  </a:lnTo>
                  <a:lnTo>
                    <a:pt x="80881" y="11145"/>
                  </a:lnTo>
                  <a:lnTo>
                    <a:pt x="84581" y="12260"/>
                  </a:lnTo>
                  <a:lnTo>
                    <a:pt x="88281" y="14117"/>
                  </a:lnTo>
                  <a:lnTo>
                    <a:pt x="91453" y="15603"/>
                  </a:lnTo>
                  <a:lnTo>
                    <a:pt x="94096" y="17461"/>
                  </a:lnTo>
                  <a:lnTo>
                    <a:pt x="94096" y="17461"/>
                  </a:lnTo>
                  <a:lnTo>
                    <a:pt x="97268" y="20061"/>
                  </a:lnTo>
                  <a:lnTo>
                    <a:pt x="99911" y="22662"/>
                  </a:lnTo>
                  <a:lnTo>
                    <a:pt x="102026" y="26006"/>
                  </a:lnTo>
                  <a:lnTo>
                    <a:pt x="104669" y="30092"/>
                  </a:lnTo>
                  <a:lnTo>
                    <a:pt x="104669" y="30092"/>
                  </a:lnTo>
                  <a:lnTo>
                    <a:pt x="106255" y="34179"/>
                  </a:lnTo>
                  <a:lnTo>
                    <a:pt x="107841" y="38637"/>
                  </a:lnTo>
                  <a:lnTo>
                    <a:pt x="108370" y="43467"/>
                  </a:lnTo>
                  <a:lnTo>
                    <a:pt x="108898" y="48668"/>
                  </a:lnTo>
                  <a:lnTo>
                    <a:pt x="108898" y="48668"/>
                  </a:lnTo>
                  <a:lnTo>
                    <a:pt x="108370" y="53498"/>
                  </a:lnTo>
                  <a:lnTo>
                    <a:pt x="107841" y="58328"/>
                  </a:lnTo>
                  <a:lnTo>
                    <a:pt x="106255" y="68359"/>
                  </a:lnTo>
                  <a:lnTo>
                    <a:pt x="102555" y="78390"/>
                  </a:lnTo>
                  <a:lnTo>
                    <a:pt x="98325" y="88792"/>
                  </a:lnTo>
                  <a:lnTo>
                    <a:pt x="98325" y="88792"/>
                  </a:lnTo>
                  <a:lnTo>
                    <a:pt x="97268" y="89535"/>
                  </a:lnTo>
                  <a:lnTo>
                    <a:pt x="95682" y="89907"/>
                  </a:lnTo>
                  <a:lnTo>
                    <a:pt x="95682" y="89907"/>
                  </a:lnTo>
                  <a:lnTo>
                    <a:pt x="94625" y="89907"/>
                  </a:lnTo>
                  <a:lnTo>
                    <a:pt x="94625" y="89907"/>
                  </a:lnTo>
                  <a:lnTo>
                    <a:pt x="93568" y="89535"/>
                  </a:lnTo>
                  <a:lnTo>
                    <a:pt x="93039" y="89164"/>
                  </a:lnTo>
                  <a:lnTo>
                    <a:pt x="92511" y="88421"/>
                  </a:lnTo>
                  <a:lnTo>
                    <a:pt x="93039" y="87306"/>
                  </a:lnTo>
                  <a:lnTo>
                    <a:pt x="93039" y="87306"/>
                  </a:lnTo>
                  <a:lnTo>
                    <a:pt x="97268" y="77647"/>
                  </a:lnTo>
                  <a:lnTo>
                    <a:pt x="100969" y="67987"/>
                  </a:lnTo>
                  <a:lnTo>
                    <a:pt x="102555" y="57956"/>
                  </a:lnTo>
                  <a:lnTo>
                    <a:pt x="103083" y="53498"/>
                  </a:lnTo>
                  <a:lnTo>
                    <a:pt x="103612" y="48668"/>
                  </a:lnTo>
                  <a:lnTo>
                    <a:pt x="103612" y="48668"/>
                  </a:lnTo>
                  <a:lnTo>
                    <a:pt x="103083" y="44210"/>
                  </a:lnTo>
                  <a:lnTo>
                    <a:pt x="102555" y="39752"/>
                  </a:lnTo>
                  <a:lnTo>
                    <a:pt x="101497" y="35665"/>
                  </a:lnTo>
                  <a:lnTo>
                    <a:pt x="99911" y="31950"/>
                  </a:lnTo>
                  <a:lnTo>
                    <a:pt x="99911" y="31950"/>
                  </a:lnTo>
                  <a:lnTo>
                    <a:pt x="98325" y="28978"/>
                  </a:lnTo>
                  <a:lnTo>
                    <a:pt x="96211" y="25634"/>
                  </a:lnTo>
                  <a:lnTo>
                    <a:pt x="94096" y="23034"/>
                  </a:lnTo>
                  <a:lnTo>
                    <a:pt x="91453" y="20804"/>
                  </a:lnTo>
                  <a:lnTo>
                    <a:pt x="91453" y="20804"/>
                  </a:lnTo>
                  <a:lnTo>
                    <a:pt x="88810" y="18947"/>
                  </a:lnTo>
                  <a:lnTo>
                    <a:pt x="86167" y="17461"/>
                  </a:lnTo>
                  <a:lnTo>
                    <a:pt x="82995" y="15975"/>
                  </a:lnTo>
                  <a:lnTo>
                    <a:pt x="79823" y="14860"/>
                  </a:lnTo>
                  <a:lnTo>
                    <a:pt x="79823" y="14860"/>
                  </a:lnTo>
                  <a:lnTo>
                    <a:pt x="72951" y="13003"/>
                  </a:lnTo>
                  <a:lnTo>
                    <a:pt x="67136" y="11888"/>
                  </a:lnTo>
                  <a:lnTo>
                    <a:pt x="67136" y="11888"/>
                  </a:lnTo>
                  <a:lnTo>
                    <a:pt x="62378" y="11517"/>
                  </a:lnTo>
                  <a:lnTo>
                    <a:pt x="57092" y="11145"/>
                  </a:lnTo>
                  <a:lnTo>
                    <a:pt x="57092" y="11145"/>
                  </a:lnTo>
                  <a:lnTo>
                    <a:pt x="51277" y="10773"/>
                  </a:lnTo>
                  <a:lnTo>
                    <a:pt x="44933" y="9659"/>
                  </a:lnTo>
                  <a:lnTo>
                    <a:pt x="38590" y="8173"/>
                  </a:lnTo>
                  <a:lnTo>
                    <a:pt x="32246" y="5572"/>
                  </a:lnTo>
                  <a:lnTo>
                    <a:pt x="32246" y="5572"/>
                  </a:lnTo>
                  <a:lnTo>
                    <a:pt x="33303" y="9287"/>
                  </a:lnTo>
                  <a:lnTo>
                    <a:pt x="35418" y="13374"/>
                  </a:lnTo>
                  <a:lnTo>
                    <a:pt x="35418" y="13374"/>
                  </a:lnTo>
                  <a:lnTo>
                    <a:pt x="35418" y="14117"/>
                  </a:lnTo>
                  <a:lnTo>
                    <a:pt x="34889" y="14860"/>
                  </a:lnTo>
                  <a:lnTo>
                    <a:pt x="34889" y="14860"/>
                  </a:lnTo>
                  <a:lnTo>
                    <a:pt x="29603" y="20433"/>
                  </a:lnTo>
                  <a:lnTo>
                    <a:pt x="22731" y="26377"/>
                  </a:lnTo>
                  <a:lnTo>
                    <a:pt x="15330" y="32321"/>
                  </a:lnTo>
                  <a:lnTo>
                    <a:pt x="6343" y="37894"/>
                  </a:lnTo>
                  <a:lnTo>
                    <a:pt x="6343" y="37894"/>
                  </a:lnTo>
                  <a:lnTo>
                    <a:pt x="5286" y="39009"/>
                  </a:lnTo>
                  <a:lnTo>
                    <a:pt x="5286" y="39752"/>
                  </a:lnTo>
                  <a:lnTo>
                    <a:pt x="5286" y="40866"/>
                  </a:lnTo>
                  <a:lnTo>
                    <a:pt x="5814" y="42352"/>
                  </a:lnTo>
                  <a:lnTo>
                    <a:pt x="5814" y="42352"/>
                  </a:lnTo>
                  <a:lnTo>
                    <a:pt x="7929" y="44953"/>
                  </a:lnTo>
                  <a:lnTo>
                    <a:pt x="10572" y="47182"/>
                  </a:lnTo>
                  <a:lnTo>
                    <a:pt x="13215" y="48668"/>
                  </a:lnTo>
                  <a:lnTo>
                    <a:pt x="16387" y="49783"/>
                  </a:lnTo>
                  <a:lnTo>
                    <a:pt x="16387" y="49783"/>
                  </a:lnTo>
                  <a:lnTo>
                    <a:pt x="18502" y="49783"/>
                  </a:lnTo>
                  <a:lnTo>
                    <a:pt x="20616" y="49411"/>
                  </a:lnTo>
                  <a:lnTo>
                    <a:pt x="20616" y="49411"/>
                  </a:lnTo>
                  <a:lnTo>
                    <a:pt x="38061" y="41609"/>
                  </a:lnTo>
                  <a:lnTo>
                    <a:pt x="38061" y="41609"/>
                  </a:lnTo>
                  <a:lnTo>
                    <a:pt x="39647" y="41238"/>
                  </a:lnTo>
                  <a:lnTo>
                    <a:pt x="41233" y="41609"/>
                  </a:lnTo>
                  <a:lnTo>
                    <a:pt x="41233" y="41609"/>
                  </a:lnTo>
                  <a:lnTo>
                    <a:pt x="43348" y="42352"/>
                  </a:lnTo>
                  <a:lnTo>
                    <a:pt x="45462" y="42724"/>
                  </a:lnTo>
                  <a:lnTo>
                    <a:pt x="48105" y="42724"/>
                  </a:lnTo>
                  <a:lnTo>
                    <a:pt x="51277" y="42352"/>
                  </a:lnTo>
                  <a:lnTo>
                    <a:pt x="51277" y="42352"/>
                  </a:lnTo>
                  <a:lnTo>
                    <a:pt x="54449" y="41609"/>
                  </a:lnTo>
                  <a:lnTo>
                    <a:pt x="56563" y="40866"/>
                  </a:lnTo>
                  <a:lnTo>
                    <a:pt x="58678" y="39752"/>
                  </a:lnTo>
                  <a:lnTo>
                    <a:pt x="60792" y="38266"/>
                  </a:lnTo>
                  <a:lnTo>
                    <a:pt x="60792" y="38266"/>
                  </a:lnTo>
                  <a:lnTo>
                    <a:pt x="62907" y="35665"/>
                  </a:lnTo>
                  <a:lnTo>
                    <a:pt x="63964" y="33065"/>
                  </a:lnTo>
                  <a:lnTo>
                    <a:pt x="64493" y="30835"/>
                  </a:lnTo>
                  <a:lnTo>
                    <a:pt x="63436" y="28978"/>
                  </a:lnTo>
                  <a:lnTo>
                    <a:pt x="63436" y="28978"/>
                  </a:lnTo>
                  <a:lnTo>
                    <a:pt x="62907" y="27863"/>
                  </a:lnTo>
                  <a:lnTo>
                    <a:pt x="63436" y="27120"/>
                  </a:lnTo>
                  <a:lnTo>
                    <a:pt x="63964" y="26749"/>
                  </a:lnTo>
                  <a:lnTo>
                    <a:pt x="64493" y="26006"/>
                  </a:lnTo>
                  <a:lnTo>
                    <a:pt x="64493" y="26006"/>
                  </a:lnTo>
                  <a:lnTo>
                    <a:pt x="66079" y="26006"/>
                  </a:lnTo>
                  <a:lnTo>
                    <a:pt x="66607" y="26006"/>
                  </a:lnTo>
                  <a:lnTo>
                    <a:pt x="67665" y="26377"/>
                  </a:lnTo>
                  <a:lnTo>
                    <a:pt x="68193" y="27120"/>
                  </a:lnTo>
                  <a:lnTo>
                    <a:pt x="68193" y="27120"/>
                  </a:lnTo>
                  <a:lnTo>
                    <a:pt x="69779" y="28978"/>
                  </a:lnTo>
                  <a:lnTo>
                    <a:pt x="69779" y="30464"/>
                  </a:lnTo>
                  <a:lnTo>
                    <a:pt x="70308" y="31950"/>
                  </a:lnTo>
                  <a:lnTo>
                    <a:pt x="69779" y="33436"/>
                  </a:lnTo>
                  <a:lnTo>
                    <a:pt x="67665" y="36780"/>
                  </a:lnTo>
                  <a:lnTo>
                    <a:pt x="65022" y="40495"/>
                  </a:lnTo>
                  <a:lnTo>
                    <a:pt x="65022" y="40495"/>
                  </a:lnTo>
                  <a:lnTo>
                    <a:pt x="63436" y="41609"/>
                  </a:lnTo>
                  <a:lnTo>
                    <a:pt x="61850" y="42724"/>
                  </a:lnTo>
                  <a:lnTo>
                    <a:pt x="58149" y="44582"/>
                  </a:lnTo>
                  <a:lnTo>
                    <a:pt x="58149" y="44953"/>
                  </a:lnTo>
                  <a:lnTo>
                    <a:pt x="58149" y="44953"/>
                  </a:lnTo>
                  <a:lnTo>
                    <a:pt x="57621" y="47925"/>
                  </a:lnTo>
                  <a:lnTo>
                    <a:pt x="57092" y="50897"/>
                  </a:lnTo>
                  <a:lnTo>
                    <a:pt x="55506" y="53498"/>
                  </a:lnTo>
                  <a:lnTo>
                    <a:pt x="53920" y="56099"/>
                  </a:lnTo>
                  <a:lnTo>
                    <a:pt x="53920" y="56099"/>
                  </a:lnTo>
                  <a:lnTo>
                    <a:pt x="51806" y="58328"/>
                  </a:lnTo>
                  <a:lnTo>
                    <a:pt x="48105" y="61671"/>
                  </a:lnTo>
                  <a:lnTo>
                    <a:pt x="38590" y="68730"/>
                  </a:lnTo>
                  <a:lnTo>
                    <a:pt x="38590" y="68730"/>
                  </a:lnTo>
                  <a:lnTo>
                    <a:pt x="34361" y="71331"/>
                  </a:lnTo>
                  <a:lnTo>
                    <a:pt x="30660" y="74674"/>
                  </a:lnTo>
                  <a:lnTo>
                    <a:pt x="27488" y="78018"/>
                  </a:lnTo>
                  <a:lnTo>
                    <a:pt x="24317" y="81362"/>
                  </a:lnTo>
                  <a:lnTo>
                    <a:pt x="24317" y="81362"/>
                  </a:lnTo>
                  <a:lnTo>
                    <a:pt x="22202" y="85077"/>
                  </a:lnTo>
                  <a:lnTo>
                    <a:pt x="20616" y="88421"/>
                  </a:lnTo>
                  <a:lnTo>
                    <a:pt x="19559" y="92136"/>
                  </a:lnTo>
                  <a:lnTo>
                    <a:pt x="19559" y="95851"/>
                  </a:lnTo>
                  <a:lnTo>
                    <a:pt x="19559" y="95851"/>
                  </a:lnTo>
                  <a:lnTo>
                    <a:pt x="20088" y="99566"/>
                  </a:lnTo>
                  <a:lnTo>
                    <a:pt x="21145" y="102910"/>
                  </a:lnTo>
                  <a:lnTo>
                    <a:pt x="23788" y="106253"/>
                  </a:lnTo>
                  <a:lnTo>
                    <a:pt x="27488" y="108854"/>
                  </a:lnTo>
                  <a:lnTo>
                    <a:pt x="100969" y="108854"/>
                  </a:lnTo>
                  <a:lnTo>
                    <a:pt x="100969" y="108854"/>
                  </a:lnTo>
                  <a:lnTo>
                    <a:pt x="102026" y="108854"/>
                  </a:lnTo>
                  <a:lnTo>
                    <a:pt x="102555" y="109226"/>
                  </a:lnTo>
                  <a:lnTo>
                    <a:pt x="103083" y="109969"/>
                  </a:lnTo>
                  <a:lnTo>
                    <a:pt x="103612" y="110712"/>
                  </a:lnTo>
                  <a:lnTo>
                    <a:pt x="103612" y="110712"/>
                  </a:lnTo>
                  <a:lnTo>
                    <a:pt x="103083" y="111455"/>
                  </a:lnTo>
                  <a:lnTo>
                    <a:pt x="102555" y="112198"/>
                  </a:lnTo>
                  <a:lnTo>
                    <a:pt x="102026" y="112569"/>
                  </a:lnTo>
                  <a:lnTo>
                    <a:pt x="100969" y="112569"/>
                  </a:lnTo>
                  <a:lnTo>
                    <a:pt x="26431" y="112569"/>
                  </a:lnTo>
                  <a:lnTo>
                    <a:pt x="26431" y="112569"/>
                  </a:lnTo>
                  <a:lnTo>
                    <a:pt x="25374" y="112569"/>
                  </a:lnTo>
                  <a:lnTo>
                    <a:pt x="24317" y="112198"/>
                  </a:lnTo>
                  <a:lnTo>
                    <a:pt x="24317" y="112198"/>
                  </a:lnTo>
                  <a:lnTo>
                    <a:pt x="21674" y="110712"/>
                  </a:lnTo>
                  <a:lnTo>
                    <a:pt x="19559" y="108854"/>
                  </a:lnTo>
                  <a:lnTo>
                    <a:pt x="17973" y="106996"/>
                  </a:lnTo>
                  <a:lnTo>
                    <a:pt x="16387" y="104767"/>
                  </a:lnTo>
                  <a:lnTo>
                    <a:pt x="15330" y="102910"/>
                  </a:lnTo>
                  <a:lnTo>
                    <a:pt x="14801" y="100681"/>
                  </a:lnTo>
                  <a:lnTo>
                    <a:pt x="14273" y="98080"/>
                  </a:lnTo>
                  <a:lnTo>
                    <a:pt x="14273" y="95851"/>
                  </a:lnTo>
                  <a:lnTo>
                    <a:pt x="14273" y="95851"/>
                  </a:lnTo>
                  <a:lnTo>
                    <a:pt x="14273" y="91393"/>
                  </a:lnTo>
                  <a:lnTo>
                    <a:pt x="15330" y="87678"/>
                  </a:lnTo>
                  <a:lnTo>
                    <a:pt x="16916" y="83962"/>
                  </a:lnTo>
                  <a:lnTo>
                    <a:pt x="19030" y="79876"/>
                  </a:lnTo>
                  <a:lnTo>
                    <a:pt x="19030" y="79876"/>
                  </a:lnTo>
                  <a:lnTo>
                    <a:pt x="22202" y="76160"/>
                  </a:lnTo>
                  <a:lnTo>
                    <a:pt x="26431" y="72445"/>
                  </a:lnTo>
                  <a:lnTo>
                    <a:pt x="30132" y="69102"/>
                  </a:lnTo>
                  <a:lnTo>
                    <a:pt x="34889" y="65758"/>
                  </a:lnTo>
                  <a:lnTo>
                    <a:pt x="34889" y="65758"/>
                  </a:lnTo>
                  <a:lnTo>
                    <a:pt x="43876" y="59442"/>
                  </a:lnTo>
                  <a:lnTo>
                    <a:pt x="46519" y="56842"/>
                  </a:lnTo>
                  <a:lnTo>
                    <a:pt x="48634" y="54613"/>
                  </a:lnTo>
                  <a:lnTo>
                    <a:pt x="48634" y="54613"/>
                  </a:lnTo>
                  <a:lnTo>
                    <a:pt x="50220" y="52755"/>
                  </a:lnTo>
                  <a:lnTo>
                    <a:pt x="51806" y="50526"/>
                  </a:lnTo>
                  <a:lnTo>
                    <a:pt x="52334" y="48297"/>
                  </a:lnTo>
                  <a:lnTo>
                    <a:pt x="52863" y="46068"/>
                  </a:lnTo>
                  <a:lnTo>
                    <a:pt x="52863" y="46068"/>
                  </a:lnTo>
                  <a:lnTo>
                    <a:pt x="49162" y="46439"/>
                  </a:lnTo>
                  <a:lnTo>
                    <a:pt x="45991" y="46439"/>
                  </a:lnTo>
                  <a:lnTo>
                    <a:pt x="42290" y="46068"/>
                  </a:lnTo>
                  <a:lnTo>
                    <a:pt x="39647" y="45325"/>
                  </a:lnTo>
                  <a:lnTo>
                    <a:pt x="39647" y="45325"/>
                  </a:lnTo>
                  <a:lnTo>
                    <a:pt x="31189" y="49411"/>
                  </a:lnTo>
                  <a:lnTo>
                    <a:pt x="23259" y="52383"/>
                  </a:lnTo>
                  <a:lnTo>
                    <a:pt x="23259" y="52383"/>
                  </a:lnTo>
                  <a:lnTo>
                    <a:pt x="21145" y="53126"/>
                  </a:lnTo>
                  <a:lnTo>
                    <a:pt x="19559" y="53498"/>
                  </a:lnTo>
                  <a:lnTo>
                    <a:pt x="17444" y="53498"/>
                  </a:lnTo>
                  <a:lnTo>
                    <a:pt x="15330" y="53498"/>
                  </a:lnTo>
                  <a:lnTo>
                    <a:pt x="15330" y="53498"/>
                  </a:lnTo>
                  <a:lnTo>
                    <a:pt x="13215" y="52755"/>
                  </a:lnTo>
                  <a:lnTo>
                    <a:pt x="11101" y="52012"/>
                  </a:lnTo>
                  <a:lnTo>
                    <a:pt x="6872" y="49783"/>
                  </a:lnTo>
                  <a:lnTo>
                    <a:pt x="6872" y="49783"/>
                  </a:lnTo>
                  <a:lnTo>
                    <a:pt x="3700" y="46811"/>
                  </a:lnTo>
                  <a:lnTo>
                    <a:pt x="1057" y="43839"/>
                  </a:lnTo>
                  <a:lnTo>
                    <a:pt x="1057" y="43839"/>
                  </a:lnTo>
                  <a:lnTo>
                    <a:pt x="0" y="40495"/>
                  </a:lnTo>
                  <a:lnTo>
                    <a:pt x="0" y="39380"/>
                  </a:lnTo>
                  <a:lnTo>
                    <a:pt x="528" y="38266"/>
                  </a:lnTo>
                  <a:lnTo>
                    <a:pt x="528" y="38266"/>
                  </a:lnTo>
                  <a:lnTo>
                    <a:pt x="1585" y="36408"/>
                  </a:lnTo>
                  <a:lnTo>
                    <a:pt x="3171" y="35294"/>
                  </a:lnTo>
                  <a:lnTo>
                    <a:pt x="3171" y="35294"/>
                  </a:lnTo>
                  <a:lnTo>
                    <a:pt x="11101" y="30092"/>
                  </a:lnTo>
                  <a:lnTo>
                    <a:pt x="17973" y="24520"/>
                  </a:lnTo>
                  <a:lnTo>
                    <a:pt x="23788" y="19318"/>
                  </a:lnTo>
                  <a:lnTo>
                    <a:pt x="29603" y="13374"/>
                  </a:lnTo>
                  <a:lnTo>
                    <a:pt x="29603" y="13374"/>
                  </a:lnTo>
                  <a:close/>
                  <a:moveTo>
                    <a:pt x="111541" y="120000"/>
                  </a:moveTo>
                  <a:lnTo>
                    <a:pt x="15330" y="120000"/>
                  </a:lnTo>
                  <a:lnTo>
                    <a:pt x="15330" y="120000"/>
                  </a:lnTo>
                  <a:lnTo>
                    <a:pt x="13744" y="120000"/>
                  </a:lnTo>
                  <a:lnTo>
                    <a:pt x="13215" y="119628"/>
                  </a:lnTo>
                  <a:lnTo>
                    <a:pt x="12687" y="118885"/>
                  </a:lnTo>
                  <a:lnTo>
                    <a:pt x="12687" y="118142"/>
                  </a:lnTo>
                  <a:lnTo>
                    <a:pt x="12687" y="118142"/>
                  </a:lnTo>
                  <a:lnTo>
                    <a:pt x="12687" y="117399"/>
                  </a:lnTo>
                  <a:lnTo>
                    <a:pt x="13215" y="116656"/>
                  </a:lnTo>
                  <a:lnTo>
                    <a:pt x="13744" y="116284"/>
                  </a:lnTo>
                  <a:lnTo>
                    <a:pt x="15330" y="116284"/>
                  </a:lnTo>
                  <a:lnTo>
                    <a:pt x="111541" y="116284"/>
                  </a:lnTo>
                  <a:lnTo>
                    <a:pt x="111541" y="116284"/>
                  </a:lnTo>
                  <a:lnTo>
                    <a:pt x="113127" y="116284"/>
                  </a:lnTo>
                  <a:lnTo>
                    <a:pt x="113656" y="116656"/>
                  </a:lnTo>
                  <a:lnTo>
                    <a:pt x="114185" y="117399"/>
                  </a:lnTo>
                  <a:lnTo>
                    <a:pt x="114713" y="118142"/>
                  </a:lnTo>
                  <a:lnTo>
                    <a:pt x="114713" y="118142"/>
                  </a:lnTo>
                  <a:lnTo>
                    <a:pt x="114185" y="118885"/>
                  </a:lnTo>
                  <a:lnTo>
                    <a:pt x="113656" y="119628"/>
                  </a:lnTo>
                  <a:lnTo>
                    <a:pt x="113127" y="120000"/>
                  </a:lnTo>
                  <a:lnTo>
                    <a:pt x="111541" y="120000"/>
                  </a:lnTo>
                  <a:lnTo>
                    <a:pt x="111541" y="120000"/>
                  </a:lnTo>
                  <a:close/>
                  <a:moveTo>
                    <a:pt x="120000" y="48668"/>
                  </a:moveTo>
                  <a:lnTo>
                    <a:pt x="120000" y="48668"/>
                  </a:lnTo>
                  <a:lnTo>
                    <a:pt x="119471" y="55356"/>
                  </a:lnTo>
                  <a:lnTo>
                    <a:pt x="118414" y="62786"/>
                  </a:lnTo>
                  <a:lnTo>
                    <a:pt x="116828" y="69845"/>
                  </a:lnTo>
                  <a:lnTo>
                    <a:pt x="114713" y="77275"/>
                  </a:lnTo>
                  <a:lnTo>
                    <a:pt x="114713" y="77275"/>
                  </a:lnTo>
                  <a:lnTo>
                    <a:pt x="113656" y="78390"/>
                  </a:lnTo>
                  <a:lnTo>
                    <a:pt x="111541" y="78761"/>
                  </a:lnTo>
                  <a:lnTo>
                    <a:pt x="111541" y="78761"/>
                  </a:lnTo>
                  <a:lnTo>
                    <a:pt x="110484" y="78761"/>
                  </a:lnTo>
                  <a:lnTo>
                    <a:pt x="110484" y="78761"/>
                  </a:lnTo>
                  <a:lnTo>
                    <a:pt x="109427" y="78390"/>
                  </a:lnTo>
                  <a:lnTo>
                    <a:pt x="108898" y="78018"/>
                  </a:lnTo>
                  <a:lnTo>
                    <a:pt x="108370" y="77275"/>
                  </a:lnTo>
                  <a:lnTo>
                    <a:pt x="108898" y="76532"/>
                  </a:lnTo>
                  <a:lnTo>
                    <a:pt x="108898" y="76532"/>
                  </a:lnTo>
                  <a:lnTo>
                    <a:pt x="111013" y="69473"/>
                  </a:lnTo>
                  <a:lnTo>
                    <a:pt x="113127" y="62414"/>
                  </a:lnTo>
                  <a:lnTo>
                    <a:pt x="114185" y="55356"/>
                  </a:lnTo>
                  <a:lnTo>
                    <a:pt x="114713" y="48668"/>
                  </a:lnTo>
                  <a:lnTo>
                    <a:pt x="114713" y="48668"/>
                  </a:lnTo>
                  <a:lnTo>
                    <a:pt x="114185" y="42352"/>
                  </a:lnTo>
                  <a:lnTo>
                    <a:pt x="113127" y="36408"/>
                  </a:lnTo>
                  <a:lnTo>
                    <a:pt x="110484" y="30835"/>
                  </a:lnTo>
                  <a:lnTo>
                    <a:pt x="107312" y="25263"/>
                  </a:lnTo>
                  <a:lnTo>
                    <a:pt x="103612" y="20433"/>
                  </a:lnTo>
                  <a:lnTo>
                    <a:pt x="98854" y="15975"/>
                  </a:lnTo>
                  <a:lnTo>
                    <a:pt x="93568" y="12260"/>
                  </a:lnTo>
                  <a:lnTo>
                    <a:pt x="87224" y="8916"/>
                  </a:lnTo>
                  <a:lnTo>
                    <a:pt x="87224" y="8916"/>
                  </a:lnTo>
                  <a:lnTo>
                    <a:pt x="81409" y="6687"/>
                  </a:lnTo>
                  <a:lnTo>
                    <a:pt x="74537" y="5201"/>
                  </a:lnTo>
                  <a:lnTo>
                    <a:pt x="66607" y="4086"/>
                  </a:lnTo>
                  <a:lnTo>
                    <a:pt x="58149" y="3715"/>
                  </a:lnTo>
                  <a:lnTo>
                    <a:pt x="58149" y="3715"/>
                  </a:lnTo>
                  <a:lnTo>
                    <a:pt x="56563" y="3715"/>
                  </a:lnTo>
                  <a:lnTo>
                    <a:pt x="56035" y="3343"/>
                  </a:lnTo>
                  <a:lnTo>
                    <a:pt x="55506" y="2600"/>
                  </a:lnTo>
                  <a:lnTo>
                    <a:pt x="55506" y="1857"/>
                  </a:lnTo>
                  <a:lnTo>
                    <a:pt x="55506" y="1857"/>
                  </a:lnTo>
                  <a:lnTo>
                    <a:pt x="55506" y="1114"/>
                  </a:lnTo>
                  <a:lnTo>
                    <a:pt x="56035" y="371"/>
                  </a:lnTo>
                  <a:lnTo>
                    <a:pt x="56563" y="0"/>
                  </a:lnTo>
                  <a:lnTo>
                    <a:pt x="58149" y="0"/>
                  </a:lnTo>
                  <a:lnTo>
                    <a:pt x="58149" y="0"/>
                  </a:lnTo>
                  <a:lnTo>
                    <a:pt x="67136" y="371"/>
                  </a:lnTo>
                  <a:lnTo>
                    <a:pt x="76123" y="1486"/>
                  </a:lnTo>
                  <a:lnTo>
                    <a:pt x="79823" y="2229"/>
                  </a:lnTo>
                  <a:lnTo>
                    <a:pt x="83524" y="3343"/>
                  </a:lnTo>
                  <a:lnTo>
                    <a:pt x="87224" y="4458"/>
                  </a:lnTo>
                  <a:lnTo>
                    <a:pt x="90396" y="5944"/>
                  </a:lnTo>
                  <a:lnTo>
                    <a:pt x="90396" y="5944"/>
                  </a:lnTo>
                  <a:lnTo>
                    <a:pt x="97268" y="9659"/>
                  </a:lnTo>
                  <a:lnTo>
                    <a:pt x="103083" y="13746"/>
                  </a:lnTo>
                  <a:lnTo>
                    <a:pt x="107841" y="18204"/>
                  </a:lnTo>
                  <a:lnTo>
                    <a:pt x="112070" y="23405"/>
                  </a:lnTo>
                  <a:lnTo>
                    <a:pt x="115770" y="29349"/>
                  </a:lnTo>
                  <a:lnTo>
                    <a:pt x="117885" y="35294"/>
                  </a:lnTo>
                  <a:lnTo>
                    <a:pt x="119471" y="41609"/>
                  </a:lnTo>
                  <a:lnTo>
                    <a:pt x="120000" y="48668"/>
                  </a:lnTo>
                  <a:lnTo>
                    <a:pt x="120000" y="48668"/>
                  </a:lnTo>
                  <a:close/>
                </a:path>
              </a:pathLst>
            </a:custGeom>
            <a:solidFill>
              <a:schemeClr val="lt1"/>
            </a:solidFill>
            <a:ln>
              <a:noFill/>
            </a:ln>
          </p:spPr>
          <p:txBody>
            <a:bodyPr lIns="121900" tIns="60933" rIns="121900" bIns="60933" anchor="t" anchorCtr="0">
              <a:noAutofit/>
            </a:bodyPr>
            <a:lstStyle/>
            <a:p>
              <a:endParaRPr>
                <a:solidFill>
                  <a:schemeClr val="dk1"/>
                </a:solidFill>
                <a:cs typeface="+mn-ea"/>
                <a:sym typeface="+mn-lt"/>
              </a:endParaRPr>
            </a:p>
          </p:txBody>
        </p:sp>
      </p:grpSp>
      <p:grpSp>
        <p:nvGrpSpPr>
          <p:cNvPr id="560" name="Shape 560"/>
          <p:cNvGrpSpPr/>
          <p:nvPr/>
        </p:nvGrpSpPr>
        <p:grpSpPr>
          <a:xfrm>
            <a:off x="1128394" y="1143332"/>
            <a:ext cx="609600" cy="609600"/>
            <a:chOff x="595312" y="1660525"/>
            <a:chExt cx="457200" cy="457200"/>
          </a:xfrm>
        </p:grpSpPr>
        <p:sp>
          <p:nvSpPr>
            <p:cNvPr id="561" name="Shape 561"/>
            <p:cNvSpPr/>
            <p:nvPr/>
          </p:nvSpPr>
          <p:spPr>
            <a:xfrm>
              <a:off x="595312" y="1660525"/>
              <a:ext cx="457200" cy="457200"/>
            </a:xfrm>
            <a:prstGeom prst="ellipse">
              <a:avLst/>
            </a:prstGeom>
            <a:solidFill>
              <a:schemeClr val="accent2"/>
            </a:solidFill>
            <a:ln>
              <a:noFill/>
            </a:ln>
          </p:spPr>
          <p:txBody>
            <a:bodyPr lIns="121900" tIns="60933" rIns="121900" bIns="60933" anchor="ctr" anchorCtr="0">
              <a:noAutofit/>
            </a:bodyPr>
            <a:lstStyle/>
            <a:p>
              <a:pPr algn="ctr"/>
              <a:endParaRPr>
                <a:solidFill>
                  <a:schemeClr val="lt1"/>
                </a:solidFill>
                <a:cs typeface="+mn-ea"/>
                <a:sym typeface="+mn-lt"/>
              </a:endParaRPr>
            </a:p>
          </p:txBody>
        </p:sp>
        <p:sp>
          <p:nvSpPr>
            <p:cNvPr id="562" name="Shape 562"/>
            <p:cNvSpPr/>
            <p:nvPr/>
          </p:nvSpPr>
          <p:spPr>
            <a:xfrm>
              <a:off x="673604" y="1755766"/>
              <a:ext cx="307470" cy="234949"/>
            </a:xfrm>
            <a:custGeom>
              <a:avLst/>
              <a:gdLst/>
              <a:ahLst/>
              <a:cxnLst/>
              <a:rect l="0" t="0" r="0" b="0"/>
              <a:pathLst>
                <a:path w="120000" h="120000" extrusionOk="0">
                  <a:moveTo>
                    <a:pt x="81882" y="84814"/>
                  </a:moveTo>
                  <a:lnTo>
                    <a:pt x="81882" y="84814"/>
                  </a:lnTo>
                  <a:lnTo>
                    <a:pt x="78776" y="87777"/>
                  </a:lnTo>
                  <a:lnTo>
                    <a:pt x="75105" y="90370"/>
                  </a:lnTo>
                  <a:lnTo>
                    <a:pt x="71152" y="92592"/>
                  </a:lnTo>
                  <a:lnTo>
                    <a:pt x="67482" y="94444"/>
                  </a:lnTo>
                  <a:lnTo>
                    <a:pt x="63247" y="95555"/>
                  </a:lnTo>
                  <a:lnTo>
                    <a:pt x="58729" y="96666"/>
                  </a:lnTo>
                  <a:lnTo>
                    <a:pt x="54211" y="97407"/>
                  </a:lnTo>
                  <a:lnTo>
                    <a:pt x="49129" y="97407"/>
                  </a:lnTo>
                  <a:lnTo>
                    <a:pt x="49129" y="97407"/>
                  </a:lnTo>
                  <a:lnTo>
                    <a:pt x="44047" y="97037"/>
                  </a:lnTo>
                  <a:lnTo>
                    <a:pt x="37835" y="95925"/>
                  </a:lnTo>
                  <a:lnTo>
                    <a:pt x="37835" y="95925"/>
                  </a:lnTo>
                  <a:lnTo>
                    <a:pt x="33317" y="101481"/>
                  </a:lnTo>
                  <a:lnTo>
                    <a:pt x="28800" y="106296"/>
                  </a:lnTo>
                  <a:lnTo>
                    <a:pt x="24000" y="110370"/>
                  </a:lnTo>
                  <a:lnTo>
                    <a:pt x="19200" y="113703"/>
                  </a:lnTo>
                  <a:lnTo>
                    <a:pt x="19200" y="113703"/>
                  </a:lnTo>
                  <a:lnTo>
                    <a:pt x="18635" y="113703"/>
                  </a:lnTo>
                  <a:lnTo>
                    <a:pt x="18635" y="113703"/>
                  </a:lnTo>
                  <a:lnTo>
                    <a:pt x="17788" y="113333"/>
                  </a:lnTo>
                  <a:lnTo>
                    <a:pt x="17788" y="113333"/>
                  </a:lnTo>
                  <a:lnTo>
                    <a:pt x="17223" y="112962"/>
                  </a:lnTo>
                  <a:lnTo>
                    <a:pt x="17223" y="111851"/>
                  </a:lnTo>
                  <a:lnTo>
                    <a:pt x="17223" y="87407"/>
                  </a:lnTo>
                  <a:lnTo>
                    <a:pt x="17223" y="87407"/>
                  </a:lnTo>
                  <a:lnTo>
                    <a:pt x="13270" y="83333"/>
                  </a:lnTo>
                  <a:lnTo>
                    <a:pt x="9882" y="78888"/>
                  </a:lnTo>
                  <a:lnTo>
                    <a:pt x="6776" y="74444"/>
                  </a:lnTo>
                  <a:lnTo>
                    <a:pt x="4235" y="70000"/>
                  </a:lnTo>
                  <a:lnTo>
                    <a:pt x="2258" y="65555"/>
                  </a:lnTo>
                  <a:lnTo>
                    <a:pt x="1129" y="60740"/>
                  </a:lnTo>
                  <a:lnTo>
                    <a:pt x="282" y="55925"/>
                  </a:lnTo>
                  <a:lnTo>
                    <a:pt x="0" y="50370"/>
                  </a:lnTo>
                  <a:lnTo>
                    <a:pt x="0" y="50370"/>
                  </a:lnTo>
                  <a:lnTo>
                    <a:pt x="282" y="45185"/>
                  </a:lnTo>
                  <a:lnTo>
                    <a:pt x="847" y="40370"/>
                  </a:lnTo>
                  <a:lnTo>
                    <a:pt x="1976" y="35555"/>
                  </a:lnTo>
                  <a:lnTo>
                    <a:pt x="3388" y="31111"/>
                  </a:lnTo>
                  <a:lnTo>
                    <a:pt x="5647" y="26666"/>
                  </a:lnTo>
                  <a:lnTo>
                    <a:pt x="7905" y="22592"/>
                  </a:lnTo>
                  <a:lnTo>
                    <a:pt x="10729" y="18148"/>
                  </a:lnTo>
                  <a:lnTo>
                    <a:pt x="13835" y="14444"/>
                  </a:lnTo>
                  <a:lnTo>
                    <a:pt x="13835" y="14444"/>
                  </a:lnTo>
                  <a:lnTo>
                    <a:pt x="17505" y="11111"/>
                  </a:lnTo>
                  <a:lnTo>
                    <a:pt x="21176" y="8148"/>
                  </a:lnTo>
                  <a:lnTo>
                    <a:pt x="25129" y="5555"/>
                  </a:lnTo>
                  <a:lnTo>
                    <a:pt x="29364" y="3703"/>
                  </a:lnTo>
                  <a:lnTo>
                    <a:pt x="33600" y="2222"/>
                  </a:lnTo>
                  <a:lnTo>
                    <a:pt x="38117" y="1111"/>
                  </a:lnTo>
                  <a:lnTo>
                    <a:pt x="42917" y="370"/>
                  </a:lnTo>
                  <a:lnTo>
                    <a:pt x="47717" y="0"/>
                  </a:lnTo>
                  <a:lnTo>
                    <a:pt x="47717" y="0"/>
                  </a:lnTo>
                  <a:lnTo>
                    <a:pt x="52800" y="370"/>
                  </a:lnTo>
                  <a:lnTo>
                    <a:pt x="57317" y="1111"/>
                  </a:lnTo>
                  <a:lnTo>
                    <a:pt x="61835" y="2222"/>
                  </a:lnTo>
                  <a:lnTo>
                    <a:pt x="65788" y="3703"/>
                  </a:lnTo>
                  <a:lnTo>
                    <a:pt x="70023" y="5555"/>
                  </a:lnTo>
                  <a:lnTo>
                    <a:pt x="73694" y="8148"/>
                  </a:lnTo>
                  <a:lnTo>
                    <a:pt x="77647" y="11111"/>
                  </a:lnTo>
                  <a:lnTo>
                    <a:pt x="81035" y="14444"/>
                  </a:lnTo>
                  <a:lnTo>
                    <a:pt x="81035" y="14444"/>
                  </a:lnTo>
                  <a:lnTo>
                    <a:pt x="84141" y="18148"/>
                  </a:lnTo>
                  <a:lnTo>
                    <a:pt x="86682" y="22222"/>
                  </a:lnTo>
                  <a:lnTo>
                    <a:pt x="88941" y="26666"/>
                  </a:lnTo>
                  <a:lnTo>
                    <a:pt x="90917" y="30740"/>
                  </a:lnTo>
                  <a:lnTo>
                    <a:pt x="92329" y="35555"/>
                  </a:lnTo>
                  <a:lnTo>
                    <a:pt x="93458" y="40370"/>
                  </a:lnTo>
                  <a:lnTo>
                    <a:pt x="94023" y="45185"/>
                  </a:lnTo>
                  <a:lnTo>
                    <a:pt x="94305" y="50370"/>
                  </a:lnTo>
                  <a:lnTo>
                    <a:pt x="94305" y="50370"/>
                  </a:lnTo>
                  <a:lnTo>
                    <a:pt x="94023" y="55925"/>
                  </a:lnTo>
                  <a:lnTo>
                    <a:pt x="93458" y="60740"/>
                  </a:lnTo>
                  <a:lnTo>
                    <a:pt x="92611" y="65185"/>
                  </a:lnTo>
                  <a:lnTo>
                    <a:pt x="91200" y="69629"/>
                  </a:lnTo>
                  <a:lnTo>
                    <a:pt x="89505" y="73703"/>
                  </a:lnTo>
                  <a:lnTo>
                    <a:pt x="87247" y="77407"/>
                  </a:lnTo>
                  <a:lnTo>
                    <a:pt x="84705" y="81111"/>
                  </a:lnTo>
                  <a:lnTo>
                    <a:pt x="81882" y="84814"/>
                  </a:lnTo>
                  <a:lnTo>
                    <a:pt x="81882" y="84814"/>
                  </a:lnTo>
                  <a:close/>
                  <a:moveTo>
                    <a:pt x="79905" y="81851"/>
                  </a:moveTo>
                  <a:lnTo>
                    <a:pt x="79905" y="81851"/>
                  </a:lnTo>
                  <a:lnTo>
                    <a:pt x="82447" y="78518"/>
                  </a:lnTo>
                  <a:lnTo>
                    <a:pt x="84988" y="75555"/>
                  </a:lnTo>
                  <a:lnTo>
                    <a:pt x="86964" y="71851"/>
                  </a:lnTo>
                  <a:lnTo>
                    <a:pt x="88658" y="68148"/>
                  </a:lnTo>
                  <a:lnTo>
                    <a:pt x="89788" y="64074"/>
                  </a:lnTo>
                  <a:lnTo>
                    <a:pt x="90635" y="60000"/>
                  </a:lnTo>
                  <a:lnTo>
                    <a:pt x="91200" y="55555"/>
                  </a:lnTo>
                  <a:lnTo>
                    <a:pt x="91482" y="50370"/>
                  </a:lnTo>
                  <a:lnTo>
                    <a:pt x="91482" y="50370"/>
                  </a:lnTo>
                  <a:lnTo>
                    <a:pt x="91200" y="45555"/>
                  </a:lnTo>
                  <a:lnTo>
                    <a:pt x="90635" y="40740"/>
                  </a:lnTo>
                  <a:lnTo>
                    <a:pt x="89788" y="36296"/>
                  </a:lnTo>
                  <a:lnTo>
                    <a:pt x="88376" y="32222"/>
                  </a:lnTo>
                  <a:lnTo>
                    <a:pt x="86682" y="28148"/>
                  </a:lnTo>
                  <a:lnTo>
                    <a:pt x="84423" y="24444"/>
                  </a:lnTo>
                  <a:lnTo>
                    <a:pt x="81882" y="20740"/>
                  </a:lnTo>
                  <a:lnTo>
                    <a:pt x="79058" y="17037"/>
                  </a:lnTo>
                  <a:lnTo>
                    <a:pt x="79058" y="17037"/>
                  </a:lnTo>
                  <a:lnTo>
                    <a:pt x="75952" y="13703"/>
                  </a:lnTo>
                  <a:lnTo>
                    <a:pt x="72282" y="11111"/>
                  </a:lnTo>
                  <a:lnTo>
                    <a:pt x="68611" y="8888"/>
                  </a:lnTo>
                  <a:lnTo>
                    <a:pt x="64941" y="7037"/>
                  </a:lnTo>
                  <a:lnTo>
                    <a:pt x="60988" y="5555"/>
                  </a:lnTo>
                  <a:lnTo>
                    <a:pt x="56752" y="4444"/>
                  </a:lnTo>
                  <a:lnTo>
                    <a:pt x="52517" y="4074"/>
                  </a:lnTo>
                  <a:lnTo>
                    <a:pt x="47717" y="3703"/>
                  </a:lnTo>
                  <a:lnTo>
                    <a:pt x="47717" y="3703"/>
                  </a:lnTo>
                  <a:lnTo>
                    <a:pt x="42917" y="4074"/>
                  </a:lnTo>
                  <a:lnTo>
                    <a:pt x="38682" y="4444"/>
                  </a:lnTo>
                  <a:lnTo>
                    <a:pt x="34447" y="5555"/>
                  </a:lnTo>
                  <a:lnTo>
                    <a:pt x="30494" y="7037"/>
                  </a:lnTo>
                  <a:lnTo>
                    <a:pt x="26258" y="8888"/>
                  </a:lnTo>
                  <a:lnTo>
                    <a:pt x="22588" y="11481"/>
                  </a:lnTo>
                  <a:lnTo>
                    <a:pt x="19200" y="14074"/>
                  </a:lnTo>
                  <a:lnTo>
                    <a:pt x="15811" y="17037"/>
                  </a:lnTo>
                  <a:lnTo>
                    <a:pt x="15811" y="17037"/>
                  </a:lnTo>
                  <a:lnTo>
                    <a:pt x="12988" y="21111"/>
                  </a:lnTo>
                  <a:lnTo>
                    <a:pt x="10164" y="24814"/>
                  </a:lnTo>
                  <a:lnTo>
                    <a:pt x="8188" y="28518"/>
                  </a:lnTo>
                  <a:lnTo>
                    <a:pt x="6211" y="32592"/>
                  </a:lnTo>
                  <a:lnTo>
                    <a:pt x="4517" y="36666"/>
                  </a:lnTo>
                  <a:lnTo>
                    <a:pt x="3670" y="41111"/>
                  </a:lnTo>
                  <a:lnTo>
                    <a:pt x="3105" y="45555"/>
                  </a:lnTo>
                  <a:lnTo>
                    <a:pt x="2823" y="50370"/>
                  </a:lnTo>
                  <a:lnTo>
                    <a:pt x="2823" y="50370"/>
                  </a:lnTo>
                  <a:lnTo>
                    <a:pt x="3105" y="55555"/>
                  </a:lnTo>
                  <a:lnTo>
                    <a:pt x="3670" y="60000"/>
                  </a:lnTo>
                  <a:lnTo>
                    <a:pt x="5364" y="64444"/>
                  </a:lnTo>
                  <a:lnTo>
                    <a:pt x="7058" y="68518"/>
                  </a:lnTo>
                  <a:lnTo>
                    <a:pt x="9600" y="72962"/>
                  </a:lnTo>
                  <a:lnTo>
                    <a:pt x="12423" y="76666"/>
                  </a:lnTo>
                  <a:lnTo>
                    <a:pt x="15529" y="80740"/>
                  </a:lnTo>
                  <a:lnTo>
                    <a:pt x="19482" y="84814"/>
                  </a:lnTo>
                  <a:lnTo>
                    <a:pt x="19482" y="84814"/>
                  </a:lnTo>
                  <a:lnTo>
                    <a:pt x="19764" y="85555"/>
                  </a:lnTo>
                  <a:lnTo>
                    <a:pt x="20047" y="86296"/>
                  </a:lnTo>
                  <a:lnTo>
                    <a:pt x="20047" y="108888"/>
                  </a:lnTo>
                  <a:lnTo>
                    <a:pt x="20047" y="108888"/>
                  </a:lnTo>
                  <a:lnTo>
                    <a:pt x="24564" y="105555"/>
                  </a:lnTo>
                  <a:lnTo>
                    <a:pt x="28800" y="101481"/>
                  </a:lnTo>
                  <a:lnTo>
                    <a:pt x="32752" y="97407"/>
                  </a:lnTo>
                  <a:lnTo>
                    <a:pt x="36141" y="92592"/>
                  </a:lnTo>
                  <a:lnTo>
                    <a:pt x="36141" y="92592"/>
                  </a:lnTo>
                  <a:lnTo>
                    <a:pt x="36705" y="91851"/>
                  </a:lnTo>
                  <a:lnTo>
                    <a:pt x="37552" y="91851"/>
                  </a:lnTo>
                  <a:lnTo>
                    <a:pt x="37552" y="91851"/>
                  </a:lnTo>
                  <a:lnTo>
                    <a:pt x="44047" y="93333"/>
                  </a:lnTo>
                  <a:lnTo>
                    <a:pt x="49129" y="93703"/>
                  </a:lnTo>
                  <a:lnTo>
                    <a:pt x="49129" y="93703"/>
                  </a:lnTo>
                  <a:lnTo>
                    <a:pt x="53929" y="93703"/>
                  </a:lnTo>
                  <a:lnTo>
                    <a:pt x="58164" y="92962"/>
                  </a:lnTo>
                  <a:lnTo>
                    <a:pt x="62400" y="92222"/>
                  </a:lnTo>
                  <a:lnTo>
                    <a:pt x="66352" y="90740"/>
                  </a:lnTo>
                  <a:lnTo>
                    <a:pt x="70023" y="89259"/>
                  </a:lnTo>
                  <a:lnTo>
                    <a:pt x="73411" y="87037"/>
                  </a:lnTo>
                  <a:lnTo>
                    <a:pt x="76800" y="84814"/>
                  </a:lnTo>
                  <a:lnTo>
                    <a:pt x="79905" y="81851"/>
                  </a:lnTo>
                  <a:lnTo>
                    <a:pt x="79905" y="81851"/>
                  </a:lnTo>
                  <a:close/>
                  <a:moveTo>
                    <a:pt x="33035" y="51111"/>
                  </a:moveTo>
                  <a:lnTo>
                    <a:pt x="33035" y="51111"/>
                  </a:lnTo>
                  <a:lnTo>
                    <a:pt x="32752" y="52592"/>
                  </a:lnTo>
                  <a:lnTo>
                    <a:pt x="32470" y="54074"/>
                  </a:lnTo>
                  <a:lnTo>
                    <a:pt x="31905" y="55185"/>
                  </a:lnTo>
                  <a:lnTo>
                    <a:pt x="31341" y="56296"/>
                  </a:lnTo>
                  <a:lnTo>
                    <a:pt x="31341" y="56296"/>
                  </a:lnTo>
                  <a:lnTo>
                    <a:pt x="30494" y="57407"/>
                  </a:lnTo>
                  <a:lnTo>
                    <a:pt x="29364" y="58148"/>
                  </a:lnTo>
                  <a:lnTo>
                    <a:pt x="28235" y="58518"/>
                  </a:lnTo>
                  <a:lnTo>
                    <a:pt x="27105" y="58518"/>
                  </a:lnTo>
                  <a:lnTo>
                    <a:pt x="27105" y="58518"/>
                  </a:lnTo>
                  <a:lnTo>
                    <a:pt x="25976" y="58518"/>
                  </a:lnTo>
                  <a:lnTo>
                    <a:pt x="24847" y="58148"/>
                  </a:lnTo>
                  <a:lnTo>
                    <a:pt x="24000" y="57407"/>
                  </a:lnTo>
                  <a:lnTo>
                    <a:pt x="23152" y="56296"/>
                  </a:lnTo>
                  <a:lnTo>
                    <a:pt x="23152" y="56296"/>
                  </a:lnTo>
                  <a:lnTo>
                    <a:pt x="22305" y="55185"/>
                  </a:lnTo>
                  <a:lnTo>
                    <a:pt x="21741" y="54074"/>
                  </a:lnTo>
                  <a:lnTo>
                    <a:pt x="21458" y="52592"/>
                  </a:lnTo>
                  <a:lnTo>
                    <a:pt x="21458" y="51111"/>
                  </a:lnTo>
                  <a:lnTo>
                    <a:pt x="21458" y="51111"/>
                  </a:lnTo>
                  <a:lnTo>
                    <a:pt x="21458" y="49259"/>
                  </a:lnTo>
                  <a:lnTo>
                    <a:pt x="21741" y="47777"/>
                  </a:lnTo>
                  <a:lnTo>
                    <a:pt x="22305" y="46666"/>
                  </a:lnTo>
                  <a:lnTo>
                    <a:pt x="23152" y="45555"/>
                  </a:lnTo>
                  <a:lnTo>
                    <a:pt x="23152" y="45555"/>
                  </a:lnTo>
                  <a:lnTo>
                    <a:pt x="24000" y="44814"/>
                  </a:lnTo>
                  <a:lnTo>
                    <a:pt x="24847" y="44074"/>
                  </a:lnTo>
                  <a:lnTo>
                    <a:pt x="25976" y="43703"/>
                  </a:lnTo>
                  <a:lnTo>
                    <a:pt x="27105" y="43333"/>
                  </a:lnTo>
                  <a:lnTo>
                    <a:pt x="27105" y="43333"/>
                  </a:lnTo>
                  <a:lnTo>
                    <a:pt x="28235" y="43703"/>
                  </a:lnTo>
                  <a:lnTo>
                    <a:pt x="29364" y="44074"/>
                  </a:lnTo>
                  <a:lnTo>
                    <a:pt x="30494" y="44814"/>
                  </a:lnTo>
                  <a:lnTo>
                    <a:pt x="31341" y="45555"/>
                  </a:lnTo>
                  <a:lnTo>
                    <a:pt x="31341" y="45555"/>
                  </a:lnTo>
                  <a:lnTo>
                    <a:pt x="31905" y="46666"/>
                  </a:lnTo>
                  <a:lnTo>
                    <a:pt x="32470" y="47777"/>
                  </a:lnTo>
                  <a:lnTo>
                    <a:pt x="32752" y="49259"/>
                  </a:lnTo>
                  <a:lnTo>
                    <a:pt x="33035" y="51111"/>
                  </a:lnTo>
                  <a:lnTo>
                    <a:pt x="33035" y="51111"/>
                  </a:lnTo>
                  <a:close/>
                  <a:moveTo>
                    <a:pt x="30211" y="51111"/>
                  </a:moveTo>
                  <a:lnTo>
                    <a:pt x="30211" y="51111"/>
                  </a:lnTo>
                  <a:lnTo>
                    <a:pt x="29929" y="49259"/>
                  </a:lnTo>
                  <a:lnTo>
                    <a:pt x="29364" y="48148"/>
                  </a:lnTo>
                  <a:lnTo>
                    <a:pt x="29364" y="48148"/>
                  </a:lnTo>
                  <a:lnTo>
                    <a:pt x="28235" y="47407"/>
                  </a:lnTo>
                  <a:lnTo>
                    <a:pt x="27105" y="47037"/>
                  </a:lnTo>
                  <a:lnTo>
                    <a:pt x="27105" y="47037"/>
                  </a:lnTo>
                  <a:lnTo>
                    <a:pt x="25976" y="47407"/>
                  </a:lnTo>
                  <a:lnTo>
                    <a:pt x="25129" y="48148"/>
                  </a:lnTo>
                  <a:lnTo>
                    <a:pt x="25129" y="48148"/>
                  </a:lnTo>
                  <a:lnTo>
                    <a:pt x="24564" y="49259"/>
                  </a:lnTo>
                  <a:lnTo>
                    <a:pt x="24282" y="51111"/>
                  </a:lnTo>
                  <a:lnTo>
                    <a:pt x="24282" y="51111"/>
                  </a:lnTo>
                  <a:lnTo>
                    <a:pt x="24564" y="52592"/>
                  </a:lnTo>
                  <a:lnTo>
                    <a:pt x="25129" y="53703"/>
                  </a:lnTo>
                  <a:lnTo>
                    <a:pt x="25129" y="53703"/>
                  </a:lnTo>
                  <a:lnTo>
                    <a:pt x="25976" y="54814"/>
                  </a:lnTo>
                  <a:lnTo>
                    <a:pt x="27105" y="54814"/>
                  </a:lnTo>
                  <a:lnTo>
                    <a:pt x="27105" y="54814"/>
                  </a:lnTo>
                  <a:lnTo>
                    <a:pt x="28235" y="54814"/>
                  </a:lnTo>
                  <a:lnTo>
                    <a:pt x="29364" y="53703"/>
                  </a:lnTo>
                  <a:lnTo>
                    <a:pt x="29364" y="53703"/>
                  </a:lnTo>
                  <a:lnTo>
                    <a:pt x="29929" y="52592"/>
                  </a:lnTo>
                  <a:lnTo>
                    <a:pt x="30211" y="51111"/>
                  </a:lnTo>
                  <a:lnTo>
                    <a:pt x="30211" y="51111"/>
                  </a:lnTo>
                  <a:close/>
                  <a:moveTo>
                    <a:pt x="53082" y="50370"/>
                  </a:moveTo>
                  <a:lnTo>
                    <a:pt x="53082" y="50370"/>
                  </a:lnTo>
                  <a:lnTo>
                    <a:pt x="52800" y="52222"/>
                  </a:lnTo>
                  <a:lnTo>
                    <a:pt x="52517" y="53703"/>
                  </a:lnTo>
                  <a:lnTo>
                    <a:pt x="51670" y="54814"/>
                  </a:lnTo>
                  <a:lnTo>
                    <a:pt x="51105" y="55925"/>
                  </a:lnTo>
                  <a:lnTo>
                    <a:pt x="51105" y="55925"/>
                  </a:lnTo>
                  <a:lnTo>
                    <a:pt x="50258" y="57037"/>
                  </a:lnTo>
                  <a:lnTo>
                    <a:pt x="49129" y="57777"/>
                  </a:lnTo>
                  <a:lnTo>
                    <a:pt x="48282" y="58148"/>
                  </a:lnTo>
                  <a:lnTo>
                    <a:pt x="47152" y="58148"/>
                  </a:lnTo>
                  <a:lnTo>
                    <a:pt x="47152" y="58148"/>
                  </a:lnTo>
                  <a:lnTo>
                    <a:pt x="46023" y="58148"/>
                  </a:lnTo>
                  <a:lnTo>
                    <a:pt x="44894" y="57777"/>
                  </a:lnTo>
                  <a:lnTo>
                    <a:pt x="44047" y="57037"/>
                  </a:lnTo>
                  <a:lnTo>
                    <a:pt x="43200" y="55925"/>
                  </a:lnTo>
                  <a:lnTo>
                    <a:pt x="43200" y="55925"/>
                  </a:lnTo>
                  <a:lnTo>
                    <a:pt x="42352" y="54814"/>
                  </a:lnTo>
                  <a:lnTo>
                    <a:pt x="41788" y="53703"/>
                  </a:lnTo>
                  <a:lnTo>
                    <a:pt x="41505" y="52222"/>
                  </a:lnTo>
                  <a:lnTo>
                    <a:pt x="41505" y="50370"/>
                  </a:lnTo>
                  <a:lnTo>
                    <a:pt x="41505" y="50370"/>
                  </a:lnTo>
                  <a:lnTo>
                    <a:pt x="41505" y="48888"/>
                  </a:lnTo>
                  <a:lnTo>
                    <a:pt x="41788" y="47777"/>
                  </a:lnTo>
                  <a:lnTo>
                    <a:pt x="42352" y="46296"/>
                  </a:lnTo>
                  <a:lnTo>
                    <a:pt x="43200" y="45185"/>
                  </a:lnTo>
                  <a:lnTo>
                    <a:pt x="43200" y="45185"/>
                  </a:lnTo>
                  <a:lnTo>
                    <a:pt x="44047" y="44444"/>
                  </a:lnTo>
                  <a:lnTo>
                    <a:pt x="44894" y="43703"/>
                  </a:lnTo>
                  <a:lnTo>
                    <a:pt x="46023" y="43333"/>
                  </a:lnTo>
                  <a:lnTo>
                    <a:pt x="47152" y="42962"/>
                  </a:lnTo>
                  <a:lnTo>
                    <a:pt x="47152" y="42962"/>
                  </a:lnTo>
                  <a:lnTo>
                    <a:pt x="48282" y="43333"/>
                  </a:lnTo>
                  <a:lnTo>
                    <a:pt x="49129" y="43703"/>
                  </a:lnTo>
                  <a:lnTo>
                    <a:pt x="50258" y="44444"/>
                  </a:lnTo>
                  <a:lnTo>
                    <a:pt x="51105" y="45185"/>
                  </a:lnTo>
                  <a:lnTo>
                    <a:pt x="51105" y="45185"/>
                  </a:lnTo>
                  <a:lnTo>
                    <a:pt x="51670" y="46296"/>
                  </a:lnTo>
                  <a:lnTo>
                    <a:pt x="52517" y="47777"/>
                  </a:lnTo>
                  <a:lnTo>
                    <a:pt x="52800" y="48888"/>
                  </a:lnTo>
                  <a:lnTo>
                    <a:pt x="53082" y="50370"/>
                  </a:lnTo>
                  <a:lnTo>
                    <a:pt x="53082" y="50370"/>
                  </a:lnTo>
                  <a:close/>
                  <a:moveTo>
                    <a:pt x="49976" y="50370"/>
                  </a:moveTo>
                  <a:lnTo>
                    <a:pt x="49976" y="50370"/>
                  </a:lnTo>
                  <a:lnTo>
                    <a:pt x="49694" y="48888"/>
                  </a:lnTo>
                  <a:lnTo>
                    <a:pt x="49129" y="47777"/>
                  </a:lnTo>
                  <a:lnTo>
                    <a:pt x="49129" y="47777"/>
                  </a:lnTo>
                  <a:lnTo>
                    <a:pt x="48282" y="47037"/>
                  </a:lnTo>
                  <a:lnTo>
                    <a:pt x="47152" y="46666"/>
                  </a:lnTo>
                  <a:lnTo>
                    <a:pt x="47152" y="46666"/>
                  </a:lnTo>
                  <a:lnTo>
                    <a:pt x="46023" y="47037"/>
                  </a:lnTo>
                  <a:lnTo>
                    <a:pt x="45176" y="47777"/>
                  </a:lnTo>
                  <a:lnTo>
                    <a:pt x="45176" y="47777"/>
                  </a:lnTo>
                  <a:lnTo>
                    <a:pt x="44611" y="48888"/>
                  </a:lnTo>
                  <a:lnTo>
                    <a:pt x="44329" y="50370"/>
                  </a:lnTo>
                  <a:lnTo>
                    <a:pt x="44329" y="50370"/>
                  </a:lnTo>
                  <a:lnTo>
                    <a:pt x="44611" y="52222"/>
                  </a:lnTo>
                  <a:lnTo>
                    <a:pt x="45176" y="53333"/>
                  </a:lnTo>
                  <a:lnTo>
                    <a:pt x="45176" y="53333"/>
                  </a:lnTo>
                  <a:lnTo>
                    <a:pt x="46023" y="54074"/>
                  </a:lnTo>
                  <a:lnTo>
                    <a:pt x="47152" y="54444"/>
                  </a:lnTo>
                  <a:lnTo>
                    <a:pt x="47152" y="54444"/>
                  </a:lnTo>
                  <a:lnTo>
                    <a:pt x="48282" y="54074"/>
                  </a:lnTo>
                  <a:lnTo>
                    <a:pt x="49129" y="53333"/>
                  </a:lnTo>
                  <a:lnTo>
                    <a:pt x="49129" y="53333"/>
                  </a:lnTo>
                  <a:lnTo>
                    <a:pt x="49694" y="52222"/>
                  </a:lnTo>
                  <a:lnTo>
                    <a:pt x="49976" y="50370"/>
                  </a:lnTo>
                  <a:lnTo>
                    <a:pt x="49976" y="50370"/>
                  </a:lnTo>
                  <a:close/>
                  <a:moveTo>
                    <a:pt x="72847" y="50370"/>
                  </a:moveTo>
                  <a:lnTo>
                    <a:pt x="72847" y="50370"/>
                  </a:lnTo>
                  <a:lnTo>
                    <a:pt x="72564" y="52222"/>
                  </a:lnTo>
                  <a:lnTo>
                    <a:pt x="72282" y="53703"/>
                  </a:lnTo>
                  <a:lnTo>
                    <a:pt x="71717" y="54814"/>
                  </a:lnTo>
                  <a:lnTo>
                    <a:pt x="71152" y="55925"/>
                  </a:lnTo>
                  <a:lnTo>
                    <a:pt x="71152" y="55925"/>
                  </a:lnTo>
                  <a:lnTo>
                    <a:pt x="70305" y="57037"/>
                  </a:lnTo>
                  <a:lnTo>
                    <a:pt x="69176" y="57777"/>
                  </a:lnTo>
                  <a:lnTo>
                    <a:pt x="68329" y="58148"/>
                  </a:lnTo>
                  <a:lnTo>
                    <a:pt x="67200" y="58148"/>
                  </a:lnTo>
                  <a:lnTo>
                    <a:pt x="67200" y="58148"/>
                  </a:lnTo>
                  <a:lnTo>
                    <a:pt x="66070" y="58148"/>
                  </a:lnTo>
                  <a:lnTo>
                    <a:pt x="64941" y="57777"/>
                  </a:lnTo>
                  <a:lnTo>
                    <a:pt x="64094" y="57037"/>
                  </a:lnTo>
                  <a:lnTo>
                    <a:pt x="63247" y="55925"/>
                  </a:lnTo>
                  <a:lnTo>
                    <a:pt x="63247" y="55925"/>
                  </a:lnTo>
                  <a:lnTo>
                    <a:pt x="62400" y="54814"/>
                  </a:lnTo>
                  <a:lnTo>
                    <a:pt x="61835" y="53703"/>
                  </a:lnTo>
                  <a:lnTo>
                    <a:pt x="61552" y="52222"/>
                  </a:lnTo>
                  <a:lnTo>
                    <a:pt x="61552" y="50370"/>
                  </a:lnTo>
                  <a:lnTo>
                    <a:pt x="61552" y="50370"/>
                  </a:lnTo>
                  <a:lnTo>
                    <a:pt x="61552" y="48888"/>
                  </a:lnTo>
                  <a:lnTo>
                    <a:pt x="61835" y="47777"/>
                  </a:lnTo>
                  <a:lnTo>
                    <a:pt x="62400" y="46296"/>
                  </a:lnTo>
                  <a:lnTo>
                    <a:pt x="63247" y="45185"/>
                  </a:lnTo>
                  <a:lnTo>
                    <a:pt x="63247" y="45185"/>
                  </a:lnTo>
                  <a:lnTo>
                    <a:pt x="64094" y="44444"/>
                  </a:lnTo>
                  <a:lnTo>
                    <a:pt x="64941" y="43703"/>
                  </a:lnTo>
                  <a:lnTo>
                    <a:pt x="66070" y="43333"/>
                  </a:lnTo>
                  <a:lnTo>
                    <a:pt x="67200" y="42962"/>
                  </a:lnTo>
                  <a:lnTo>
                    <a:pt x="67200" y="42962"/>
                  </a:lnTo>
                  <a:lnTo>
                    <a:pt x="68329" y="43333"/>
                  </a:lnTo>
                  <a:lnTo>
                    <a:pt x="69176" y="43703"/>
                  </a:lnTo>
                  <a:lnTo>
                    <a:pt x="70305" y="44444"/>
                  </a:lnTo>
                  <a:lnTo>
                    <a:pt x="71152" y="45185"/>
                  </a:lnTo>
                  <a:lnTo>
                    <a:pt x="71152" y="45185"/>
                  </a:lnTo>
                  <a:lnTo>
                    <a:pt x="71717" y="46296"/>
                  </a:lnTo>
                  <a:lnTo>
                    <a:pt x="72282" y="47777"/>
                  </a:lnTo>
                  <a:lnTo>
                    <a:pt x="72564" y="48888"/>
                  </a:lnTo>
                  <a:lnTo>
                    <a:pt x="72847" y="50370"/>
                  </a:lnTo>
                  <a:lnTo>
                    <a:pt x="72847" y="50370"/>
                  </a:lnTo>
                  <a:close/>
                  <a:moveTo>
                    <a:pt x="70023" y="50370"/>
                  </a:moveTo>
                  <a:lnTo>
                    <a:pt x="70023" y="50370"/>
                  </a:lnTo>
                  <a:lnTo>
                    <a:pt x="69741" y="48888"/>
                  </a:lnTo>
                  <a:lnTo>
                    <a:pt x="69176" y="47777"/>
                  </a:lnTo>
                  <a:lnTo>
                    <a:pt x="69176" y="47777"/>
                  </a:lnTo>
                  <a:lnTo>
                    <a:pt x="68329" y="47037"/>
                  </a:lnTo>
                  <a:lnTo>
                    <a:pt x="67200" y="46666"/>
                  </a:lnTo>
                  <a:lnTo>
                    <a:pt x="67200" y="46666"/>
                  </a:lnTo>
                  <a:lnTo>
                    <a:pt x="66070" y="47037"/>
                  </a:lnTo>
                  <a:lnTo>
                    <a:pt x="65223" y="47777"/>
                  </a:lnTo>
                  <a:lnTo>
                    <a:pt x="65223" y="47777"/>
                  </a:lnTo>
                  <a:lnTo>
                    <a:pt x="64658" y="48888"/>
                  </a:lnTo>
                  <a:lnTo>
                    <a:pt x="64376" y="50370"/>
                  </a:lnTo>
                  <a:lnTo>
                    <a:pt x="64376" y="50370"/>
                  </a:lnTo>
                  <a:lnTo>
                    <a:pt x="64658" y="52222"/>
                  </a:lnTo>
                  <a:lnTo>
                    <a:pt x="65223" y="53333"/>
                  </a:lnTo>
                  <a:lnTo>
                    <a:pt x="65223" y="53333"/>
                  </a:lnTo>
                  <a:lnTo>
                    <a:pt x="66070" y="54074"/>
                  </a:lnTo>
                  <a:lnTo>
                    <a:pt x="67200" y="54444"/>
                  </a:lnTo>
                  <a:lnTo>
                    <a:pt x="67200" y="54444"/>
                  </a:lnTo>
                  <a:lnTo>
                    <a:pt x="68329" y="54074"/>
                  </a:lnTo>
                  <a:lnTo>
                    <a:pt x="69176" y="53333"/>
                  </a:lnTo>
                  <a:lnTo>
                    <a:pt x="69176" y="53333"/>
                  </a:lnTo>
                  <a:lnTo>
                    <a:pt x="69741" y="52222"/>
                  </a:lnTo>
                  <a:lnTo>
                    <a:pt x="70023" y="50370"/>
                  </a:lnTo>
                  <a:lnTo>
                    <a:pt x="70023" y="50370"/>
                  </a:lnTo>
                  <a:close/>
                  <a:moveTo>
                    <a:pt x="120000" y="78518"/>
                  </a:moveTo>
                  <a:lnTo>
                    <a:pt x="120000" y="78518"/>
                  </a:lnTo>
                  <a:lnTo>
                    <a:pt x="119717" y="81851"/>
                  </a:lnTo>
                  <a:lnTo>
                    <a:pt x="119152" y="85185"/>
                  </a:lnTo>
                  <a:lnTo>
                    <a:pt x="118305" y="88148"/>
                  </a:lnTo>
                  <a:lnTo>
                    <a:pt x="117176" y="91111"/>
                  </a:lnTo>
                  <a:lnTo>
                    <a:pt x="115482" y="94074"/>
                  </a:lnTo>
                  <a:lnTo>
                    <a:pt x="113505" y="96666"/>
                  </a:lnTo>
                  <a:lnTo>
                    <a:pt x="111247" y="99629"/>
                  </a:lnTo>
                  <a:lnTo>
                    <a:pt x="108705" y="102222"/>
                  </a:lnTo>
                  <a:lnTo>
                    <a:pt x="108705" y="118148"/>
                  </a:lnTo>
                  <a:lnTo>
                    <a:pt x="108705" y="118148"/>
                  </a:lnTo>
                  <a:lnTo>
                    <a:pt x="108423" y="118888"/>
                  </a:lnTo>
                  <a:lnTo>
                    <a:pt x="108141" y="119629"/>
                  </a:lnTo>
                  <a:lnTo>
                    <a:pt x="108141" y="119629"/>
                  </a:lnTo>
                  <a:lnTo>
                    <a:pt x="107858" y="120000"/>
                  </a:lnTo>
                  <a:lnTo>
                    <a:pt x="107294" y="120000"/>
                  </a:lnTo>
                  <a:lnTo>
                    <a:pt x="107294" y="120000"/>
                  </a:lnTo>
                  <a:lnTo>
                    <a:pt x="107011" y="120000"/>
                  </a:lnTo>
                  <a:lnTo>
                    <a:pt x="107011" y="120000"/>
                  </a:lnTo>
                  <a:lnTo>
                    <a:pt x="103905" y="118888"/>
                  </a:lnTo>
                  <a:lnTo>
                    <a:pt x="101082" y="117037"/>
                  </a:lnTo>
                  <a:lnTo>
                    <a:pt x="97976" y="114444"/>
                  </a:lnTo>
                  <a:lnTo>
                    <a:pt x="95152" y="110740"/>
                  </a:lnTo>
                  <a:lnTo>
                    <a:pt x="95152" y="110740"/>
                  </a:lnTo>
                  <a:lnTo>
                    <a:pt x="93741" y="111111"/>
                  </a:lnTo>
                  <a:lnTo>
                    <a:pt x="93741" y="111111"/>
                  </a:lnTo>
                  <a:lnTo>
                    <a:pt x="90635" y="111851"/>
                  </a:lnTo>
                  <a:lnTo>
                    <a:pt x="88658" y="112222"/>
                  </a:lnTo>
                  <a:lnTo>
                    <a:pt x="88658" y="112222"/>
                  </a:lnTo>
                  <a:lnTo>
                    <a:pt x="85835" y="112222"/>
                  </a:lnTo>
                  <a:lnTo>
                    <a:pt x="83294" y="111851"/>
                  </a:lnTo>
                  <a:lnTo>
                    <a:pt x="80752" y="111111"/>
                  </a:lnTo>
                  <a:lnTo>
                    <a:pt x="78211" y="110370"/>
                  </a:lnTo>
                  <a:lnTo>
                    <a:pt x="75952" y="109259"/>
                  </a:lnTo>
                  <a:lnTo>
                    <a:pt x="73411" y="107777"/>
                  </a:lnTo>
                  <a:lnTo>
                    <a:pt x="71152" y="106296"/>
                  </a:lnTo>
                  <a:lnTo>
                    <a:pt x="69176" y="104444"/>
                  </a:lnTo>
                  <a:lnTo>
                    <a:pt x="69176" y="104444"/>
                  </a:lnTo>
                  <a:lnTo>
                    <a:pt x="68611" y="104074"/>
                  </a:lnTo>
                  <a:lnTo>
                    <a:pt x="68611" y="103333"/>
                  </a:lnTo>
                  <a:lnTo>
                    <a:pt x="68611" y="102592"/>
                  </a:lnTo>
                  <a:lnTo>
                    <a:pt x="68894" y="101851"/>
                  </a:lnTo>
                  <a:lnTo>
                    <a:pt x="68894" y="101851"/>
                  </a:lnTo>
                  <a:lnTo>
                    <a:pt x="69176" y="101481"/>
                  </a:lnTo>
                  <a:lnTo>
                    <a:pt x="69741" y="101111"/>
                  </a:lnTo>
                  <a:lnTo>
                    <a:pt x="70305" y="101111"/>
                  </a:lnTo>
                  <a:lnTo>
                    <a:pt x="70870" y="101481"/>
                  </a:lnTo>
                  <a:lnTo>
                    <a:pt x="70870" y="101481"/>
                  </a:lnTo>
                  <a:lnTo>
                    <a:pt x="72847" y="103333"/>
                  </a:lnTo>
                  <a:lnTo>
                    <a:pt x="74541" y="104814"/>
                  </a:lnTo>
                  <a:lnTo>
                    <a:pt x="77082" y="105925"/>
                  </a:lnTo>
                  <a:lnTo>
                    <a:pt x="79058" y="106666"/>
                  </a:lnTo>
                  <a:lnTo>
                    <a:pt x="81317" y="107777"/>
                  </a:lnTo>
                  <a:lnTo>
                    <a:pt x="83576" y="108148"/>
                  </a:lnTo>
                  <a:lnTo>
                    <a:pt x="86117" y="108518"/>
                  </a:lnTo>
                  <a:lnTo>
                    <a:pt x="88658" y="108518"/>
                  </a:lnTo>
                  <a:lnTo>
                    <a:pt x="88658" y="108518"/>
                  </a:lnTo>
                  <a:lnTo>
                    <a:pt x="90352" y="108518"/>
                  </a:lnTo>
                  <a:lnTo>
                    <a:pt x="92894" y="107777"/>
                  </a:lnTo>
                  <a:lnTo>
                    <a:pt x="92894" y="107777"/>
                  </a:lnTo>
                  <a:lnTo>
                    <a:pt x="95435" y="106666"/>
                  </a:lnTo>
                  <a:lnTo>
                    <a:pt x="95435" y="106666"/>
                  </a:lnTo>
                  <a:lnTo>
                    <a:pt x="96000" y="106666"/>
                  </a:lnTo>
                  <a:lnTo>
                    <a:pt x="96847" y="107407"/>
                  </a:lnTo>
                  <a:lnTo>
                    <a:pt x="96847" y="107407"/>
                  </a:lnTo>
                  <a:lnTo>
                    <a:pt x="98541" y="110000"/>
                  </a:lnTo>
                  <a:lnTo>
                    <a:pt x="101082" y="112222"/>
                  </a:lnTo>
                  <a:lnTo>
                    <a:pt x="103341" y="113703"/>
                  </a:lnTo>
                  <a:lnTo>
                    <a:pt x="105882" y="115555"/>
                  </a:lnTo>
                  <a:lnTo>
                    <a:pt x="105882" y="101111"/>
                  </a:lnTo>
                  <a:lnTo>
                    <a:pt x="105882" y="101111"/>
                  </a:lnTo>
                  <a:lnTo>
                    <a:pt x="105882" y="100370"/>
                  </a:lnTo>
                  <a:lnTo>
                    <a:pt x="106447" y="99629"/>
                  </a:lnTo>
                  <a:lnTo>
                    <a:pt x="106447" y="99629"/>
                  </a:lnTo>
                  <a:lnTo>
                    <a:pt x="108988" y="97037"/>
                  </a:lnTo>
                  <a:lnTo>
                    <a:pt x="110964" y="94814"/>
                  </a:lnTo>
                  <a:lnTo>
                    <a:pt x="112941" y="92222"/>
                  </a:lnTo>
                  <a:lnTo>
                    <a:pt x="114352" y="89629"/>
                  </a:lnTo>
                  <a:lnTo>
                    <a:pt x="115482" y="87037"/>
                  </a:lnTo>
                  <a:lnTo>
                    <a:pt x="116329" y="84444"/>
                  </a:lnTo>
                  <a:lnTo>
                    <a:pt x="116894" y="81481"/>
                  </a:lnTo>
                  <a:lnTo>
                    <a:pt x="117176" y="78518"/>
                  </a:lnTo>
                  <a:lnTo>
                    <a:pt x="117176" y="78518"/>
                  </a:lnTo>
                  <a:lnTo>
                    <a:pt x="116894" y="74814"/>
                  </a:lnTo>
                  <a:lnTo>
                    <a:pt x="116047" y="71111"/>
                  </a:lnTo>
                  <a:lnTo>
                    <a:pt x="114917" y="68148"/>
                  </a:lnTo>
                  <a:lnTo>
                    <a:pt x="113223" y="65185"/>
                  </a:lnTo>
                  <a:lnTo>
                    <a:pt x="113223" y="65185"/>
                  </a:lnTo>
                  <a:lnTo>
                    <a:pt x="110964" y="62592"/>
                  </a:lnTo>
                  <a:lnTo>
                    <a:pt x="108423" y="60370"/>
                  </a:lnTo>
                  <a:lnTo>
                    <a:pt x="105035" y="58148"/>
                  </a:lnTo>
                  <a:lnTo>
                    <a:pt x="101364" y="56296"/>
                  </a:lnTo>
                  <a:lnTo>
                    <a:pt x="101364" y="56296"/>
                  </a:lnTo>
                  <a:lnTo>
                    <a:pt x="100517" y="55925"/>
                  </a:lnTo>
                  <a:lnTo>
                    <a:pt x="100235" y="55555"/>
                  </a:lnTo>
                  <a:lnTo>
                    <a:pt x="100235" y="54814"/>
                  </a:lnTo>
                  <a:lnTo>
                    <a:pt x="100235" y="54074"/>
                  </a:lnTo>
                  <a:lnTo>
                    <a:pt x="100235" y="54074"/>
                  </a:lnTo>
                  <a:lnTo>
                    <a:pt x="100517" y="53333"/>
                  </a:lnTo>
                  <a:lnTo>
                    <a:pt x="100800" y="52592"/>
                  </a:lnTo>
                  <a:lnTo>
                    <a:pt x="101364" y="52592"/>
                  </a:lnTo>
                  <a:lnTo>
                    <a:pt x="101929" y="52592"/>
                  </a:lnTo>
                  <a:lnTo>
                    <a:pt x="101929" y="52592"/>
                  </a:lnTo>
                  <a:lnTo>
                    <a:pt x="106164" y="54814"/>
                  </a:lnTo>
                  <a:lnTo>
                    <a:pt x="109835" y="57037"/>
                  </a:lnTo>
                  <a:lnTo>
                    <a:pt x="112941" y="60000"/>
                  </a:lnTo>
                  <a:lnTo>
                    <a:pt x="115482" y="62962"/>
                  </a:lnTo>
                  <a:lnTo>
                    <a:pt x="117458" y="66296"/>
                  </a:lnTo>
                  <a:lnTo>
                    <a:pt x="118870" y="70000"/>
                  </a:lnTo>
                  <a:lnTo>
                    <a:pt x="119717" y="74074"/>
                  </a:lnTo>
                  <a:lnTo>
                    <a:pt x="120000" y="78518"/>
                  </a:lnTo>
                  <a:lnTo>
                    <a:pt x="120000" y="78518"/>
                  </a:lnTo>
                  <a:close/>
                </a:path>
              </a:pathLst>
            </a:custGeom>
            <a:solidFill>
              <a:schemeClr val="lt1"/>
            </a:solidFill>
            <a:ln>
              <a:noFill/>
            </a:ln>
          </p:spPr>
          <p:txBody>
            <a:bodyPr lIns="121900" tIns="60933" rIns="121900" bIns="60933" anchor="t" anchorCtr="0">
              <a:noAutofit/>
            </a:bodyPr>
            <a:lstStyle/>
            <a:p>
              <a:endParaRPr>
                <a:solidFill>
                  <a:schemeClr val="dk1"/>
                </a:solidFill>
                <a:cs typeface="+mn-ea"/>
                <a:sym typeface="+mn-lt"/>
              </a:endParaRPr>
            </a:p>
          </p:txBody>
        </p:sp>
      </p:grpSp>
      <p:sp>
        <p:nvSpPr>
          <p:cNvPr id="2" name="文本框 1"/>
          <p:cNvSpPr txBox="1"/>
          <p:nvPr/>
        </p:nvSpPr>
        <p:spPr>
          <a:xfrm>
            <a:off x="2214245" y="1302385"/>
            <a:ext cx="2261870" cy="368300"/>
          </a:xfrm>
          <a:prstGeom prst="rect">
            <a:avLst/>
          </a:prstGeom>
          <a:noFill/>
        </p:spPr>
        <p:txBody>
          <a:bodyPr wrap="square" rtlCol="0">
            <a:spAutoFit/>
          </a:bodyPr>
          <a:p>
            <a:r>
              <a:rPr lang="en-US" dirty="0">
                <a:cs typeface="+mn-ea"/>
                <a:sym typeface="+mn-lt"/>
              </a:rPr>
              <a:t>一、促销广告宣传</a:t>
            </a:r>
            <a:endParaRPr lang="zh-CN" altLang="en-US"/>
          </a:p>
        </p:txBody>
      </p:sp>
      <p:sp>
        <p:nvSpPr>
          <p:cNvPr id="3" name="文本框 2"/>
          <p:cNvSpPr txBox="1"/>
          <p:nvPr/>
        </p:nvSpPr>
        <p:spPr>
          <a:xfrm>
            <a:off x="8049895" y="1270635"/>
            <a:ext cx="2035175" cy="368300"/>
          </a:xfrm>
          <a:prstGeom prst="rect">
            <a:avLst/>
          </a:prstGeom>
          <a:noFill/>
        </p:spPr>
        <p:txBody>
          <a:bodyPr wrap="square" rtlCol="0">
            <a:spAutoFit/>
          </a:bodyPr>
          <a:p>
            <a:r>
              <a:rPr lang="en-US" dirty="0">
                <a:sym typeface="+mn-lt"/>
              </a:rPr>
              <a:t>二、促销优惠活动</a:t>
            </a:r>
            <a:endParaRPr lang="zh-CN"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图片 24"/>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6" name="矩形 25"/>
          <p:cNvSpPr/>
          <p:nvPr/>
        </p:nvSpPr>
        <p:spPr>
          <a:xfrm>
            <a:off x="0" y="95250"/>
            <a:ext cx="213360" cy="457200"/>
          </a:xfrm>
          <a:prstGeom prst="rect">
            <a:avLst/>
          </a:prstGeom>
          <a:solidFill>
            <a:srgbClr val="C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69" name="Shape 569"/>
          <p:cNvGrpSpPr/>
          <p:nvPr/>
        </p:nvGrpSpPr>
        <p:grpSpPr>
          <a:xfrm>
            <a:off x="1292648" y="784557"/>
            <a:ext cx="609600" cy="609600"/>
            <a:chOff x="4879975" y="1660525"/>
            <a:chExt cx="457200" cy="457200"/>
          </a:xfrm>
        </p:grpSpPr>
        <p:sp>
          <p:nvSpPr>
            <p:cNvPr id="570" name="Shape 570"/>
            <p:cNvSpPr/>
            <p:nvPr/>
          </p:nvSpPr>
          <p:spPr>
            <a:xfrm>
              <a:off x="4879975" y="1660525"/>
              <a:ext cx="457200" cy="457200"/>
            </a:xfrm>
            <a:prstGeom prst="ellipse">
              <a:avLst/>
            </a:prstGeom>
            <a:solidFill>
              <a:schemeClr val="accent2"/>
            </a:solidFill>
            <a:ln>
              <a:noFill/>
            </a:ln>
          </p:spPr>
          <p:txBody>
            <a:bodyPr lIns="121900" tIns="60933" rIns="121900" bIns="60933" anchor="ctr" anchorCtr="0">
              <a:noAutofit/>
            </a:bodyPr>
            <a:p>
              <a:pPr algn="ctr"/>
              <a:endParaRPr>
                <a:solidFill>
                  <a:schemeClr val="lt1"/>
                </a:solidFill>
                <a:cs typeface="+mn-ea"/>
                <a:sym typeface="+mn-lt"/>
              </a:endParaRPr>
            </a:p>
          </p:txBody>
        </p:sp>
        <p:sp>
          <p:nvSpPr>
            <p:cNvPr id="571" name="Shape 571"/>
            <p:cNvSpPr/>
            <p:nvPr/>
          </p:nvSpPr>
          <p:spPr>
            <a:xfrm>
              <a:off x="4989425" y="1756225"/>
              <a:ext cx="242184" cy="242181"/>
            </a:xfrm>
            <a:custGeom>
              <a:avLst/>
              <a:gdLst/>
              <a:ahLst/>
              <a:cxnLst/>
              <a:rect l="0" t="0" r="0" b="0"/>
              <a:pathLst>
                <a:path w="120000" h="120000" extrusionOk="0">
                  <a:moveTo>
                    <a:pt x="0" y="117407"/>
                  </a:moveTo>
                  <a:lnTo>
                    <a:pt x="12184" y="80740"/>
                  </a:lnTo>
                  <a:lnTo>
                    <a:pt x="12184" y="80740"/>
                  </a:lnTo>
                  <a:lnTo>
                    <a:pt x="12553" y="80370"/>
                  </a:lnTo>
                  <a:lnTo>
                    <a:pt x="76430" y="15925"/>
                  </a:lnTo>
                  <a:lnTo>
                    <a:pt x="76800" y="15555"/>
                  </a:lnTo>
                  <a:lnTo>
                    <a:pt x="90461" y="1851"/>
                  </a:lnTo>
                  <a:lnTo>
                    <a:pt x="90461" y="1851"/>
                  </a:lnTo>
                  <a:lnTo>
                    <a:pt x="91569" y="1111"/>
                  </a:lnTo>
                  <a:lnTo>
                    <a:pt x="92307" y="370"/>
                  </a:lnTo>
                  <a:lnTo>
                    <a:pt x="93415" y="0"/>
                  </a:lnTo>
                  <a:lnTo>
                    <a:pt x="94523" y="0"/>
                  </a:lnTo>
                  <a:lnTo>
                    <a:pt x="94523" y="0"/>
                  </a:lnTo>
                  <a:lnTo>
                    <a:pt x="95630" y="0"/>
                  </a:lnTo>
                  <a:lnTo>
                    <a:pt x="96738" y="370"/>
                  </a:lnTo>
                  <a:lnTo>
                    <a:pt x="97846" y="1111"/>
                  </a:lnTo>
                  <a:lnTo>
                    <a:pt x="98584" y="1851"/>
                  </a:lnTo>
                  <a:lnTo>
                    <a:pt x="118523" y="21481"/>
                  </a:lnTo>
                  <a:lnTo>
                    <a:pt x="118523" y="21481"/>
                  </a:lnTo>
                  <a:lnTo>
                    <a:pt x="119630" y="23333"/>
                  </a:lnTo>
                  <a:lnTo>
                    <a:pt x="120000" y="25555"/>
                  </a:lnTo>
                  <a:lnTo>
                    <a:pt x="120000" y="25555"/>
                  </a:lnTo>
                  <a:lnTo>
                    <a:pt x="119630" y="27777"/>
                  </a:lnTo>
                  <a:lnTo>
                    <a:pt x="118523" y="30000"/>
                  </a:lnTo>
                  <a:lnTo>
                    <a:pt x="104861" y="43333"/>
                  </a:lnTo>
                  <a:lnTo>
                    <a:pt x="104492" y="43333"/>
                  </a:lnTo>
                  <a:lnTo>
                    <a:pt x="40984" y="108148"/>
                  </a:lnTo>
                  <a:lnTo>
                    <a:pt x="40984" y="108148"/>
                  </a:lnTo>
                  <a:lnTo>
                    <a:pt x="39507" y="108518"/>
                  </a:lnTo>
                  <a:lnTo>
                    <a:pt x="2215" y="120000"/>
                  </a:lnTo>
                  <a:lnTo>
                    <a:pt x="2215" y="120000"/>
                  </a:lnTo>
                  <a:lnTo>
                    <a:pt x="1846" y="120000"/>
                  </a:lnTo>
                  <a:lnTo>
                    <a:pt x="1846" y="120000"/>
                  </a:lnTo>
                  <a:lnTo>
                    <a:pt x="1107" y="120000"/>
                  </a:lnTo>
                  <a:lnTo>
                    <a:pt x="369" y="119259"/>
                  </a:lnTo>
                  <a:lnTo>
                    <a:pt x="369" y="119259"/>
                  </a:lnTo>
                  <a:lnTo>
                    <a:pt x="0" y="118518"/>
                  </a:lnTo>
                  <a:lnTo>
                    <a:pt x="0" y="117407"/>
                  </a:lnTo>
                  <a:lnTo>
                    <a:pt x="0" y="117407"/>
                  </a:lnTo>
                  <a:close/>
                  <a:moveTo>
                    <a:pt x="21046" y="2222"/>
                  </a:moveTo>
                  <a:lnTo>
                    <a:pt x="21046" y="2222"/>
                  </a:lnTo>
                  <a:lnTo>
                    <a:pt x="23261" y="1111"/>
                  </a:lnTo>
                  <a:lnTo>
                    <a:pt x="25846" y="370"/>
                  </a:lnTo>
                  <a:lnTo>
                    <a:pt x="25846" y="370"/>
                  </a:lnTo>
                  <a:lnTo>
                    <a:pt x="27323" y="370"/>
                  </a:lnTo>
                  <a:lnTo>
                    <a:pt x="28430" y="740"/>
                  </a:lnTo>
                  <a:lnTo>
                    <a:pt x="29907" y="1481"/>
                  </a:lnTo>
                  <a:lnTo>
                    <a:pt x="31384" y="2222"/>
                  </a:lnTo>
                  <a:lnTo>
                    <a:pt x="31384" y="2222"/>
                  </a:lnTo>
                  <a:lnTo>
                    <a:pt x="42461" y="14074"/>
                  </a:lnTo>
                  <a:lnTo>
                    <a:pt x="55015" y="27777"/>
                  </a:lnTo>
                  <a:lnTo>
                    <a:pt x="55015" y="27777"/>
                  </a:lnTo>
                  <a:lnTo>
                    <a:pt x="55753" y="28518"/>
                  </a:lnTo>
                  <a:lnTo>
                    <a:pt x="55753" y="29259"/>
                  </a:lnTo>
                  <a:lnTo>
                    <a:pt x="55384" y="29629"/>
                  </a:lnTo>
                  <a:lnTo>
                    <a:pt x="55015" y="30370"/>
                  </a:lnTo>
                  <a:lnTo>
                    <a:pt x="55015" y="30370"/>
                  </a:lnTo>
                  <a:lnTo>
                    <a:pt x="54276" y="30740"/>
                  </a:lnTo>
                  <a:lnTo>
                    <a:pt x="53907" y="31111"/>
                  </a:lnTo>
                  <a:lnTo>
                    <a:pt x="53169" y="30740"/>
                  </a:lnTo>
                  <a:lnTo>
                    <a:pt x="52430" y="30370"/>
                  </a:lnTo>
                  <a:lnTo>
                    <a:pt x="52430" y="30370"/>
                  </a:lnTo>
                  <a:lnTo>
                    <a:pt x="40246" y="17037"/>
                  </a:lnTo>
                  <a:lnTo>
                    <a:pt x="28430" y="4814"/>
                  </a:lnTo>
                  <a:lnTo>
                    <a:pt x="28430" y="4814"/>
                  </a:lnTo>
                  <a:lnTo>
                    <a:pt x="27323" y="4074"/>
                  </a:lnTo>
                  <a:lnTo>
                    <a:pt x="26215" y="3703"/>
                  </a:lnTo>
                  <a:lnTo>
                    <a:pt x="25107" y="4074"/>
                  </a:lnTo>
                  <a:lnTo>
                    <a:pt x="24000" y="5185"/>
                  </a:lnTo>
                  <a:lnTo>
                    <a:pt x="5169" y="24074"/>
                  </a:lnTo>
                  <a:lnTo>
                    <a:pt x="5169" y="24074"/>
                  </a:lnTo>
                  <a:lnTo>
                    <a:pt x="4061" y="25185"/>
                  </a:lnTo>
                  <a:lnTo>
                    <a:pt x="3692" y="26296"/>
                  </a:lnTo>
                  <a:lnTo>
                    <a:pt x="4061" y="27407"/>
                  </a:lnTo>
                  <a:lnTo>
                    <a:pt x="5169" y="28518"/>
                  </a:lnTo>
                  <a:lnTo>
                    <a:pt x="5169" y="28518"/>
                  </a:lnTo>
                  <a:lnTo>
                    <a:pt x="5538" y="29629"/>
                  </a:lnTo>
                  <a:lnTo>
                    <a:pt x="5538" y="29629"/>
                  </a:lnTo>
                  <a:lnTo>
                    <a:pt x="6646" y="30370"/>
                  </a:lnTo>
                  <a:lnTo>
                    <a:pt x="6646" y="30370"/>
                  </a:lnTo>
                  <a:lnTo>
                    <a:pt x="7753" y="31481"/>
                  </a:lnTo>
                  <a:lnTo>
                    <a:pt x="7753" y="31481"/>
                  </a:lnTo>
                  <a:lnTo>
                    <a:pt x="9600" y="32962"/>
                  </a:lnTo>
                  <a:lnTo>
                    <a:pt x="22892" y="19259"/>
                  </a:lnTo>
                  <a:lnTo>
                    <a:pt x="22892" y="19259"/>
                  </a:lnTo>
                  <a:lnTo>
                    <a:pt x="23630" y="18518"/>
                  </a:lnTo>
                  <a:lnTo>
                    <a:pt x="24369" y="18518"/>
                  </a:lnTo>
                  <a:lnTo>
                    <a:pt x="25107" y="18518"/>
                  </a:lnTo>
                  <a:lnTo>
                    <a:pt x="25476" y="19629"/>
                  </a:lnTo>
                  <a:lnTo>
                    <a:pt x="25476" y="19629"/>
                  </a:lnTo>
                  <a:lnTo>
                    <a:pt x="26215" y="20000"/>
                  </a:lnTo>
                  <a:lnTo>
                    <a:pt x="26215" y="20740"/>
                  </a:lnTo>
                  <a:lnTo>
                    <a:pt x="26215" y="21481"/>
                  </a:lnTo>
                  <a:lnTo>
                    <a:pt x="25846" y="22222"/>
                  </a:lnTo>
                  <a:lnTo>
                    <a:pt x="12184" y="35555"/>
                  </a:lnTo>
                  <a:lnTo>
                    <a:pt x="12184" y="35555"/>
                  </a:lnTo>
                  <a:lnTo>
                    <a:pt x="20676" y="44074"/>
                  </a:lnTo>
                  <a:lnTo>
                    <a:pt x="26584" y="37777"/>
                  </a:lnTo>
                  <a:lnTo>
                    <a:pt x="26584" y="37777"/>
                  </a:lnTo>
                  <a:lnTo>
                    <a:pt x="27323" y="37407"/>
                  </a:lnTo>
                  <a:lnTo>
                    <a:pt x="28061" y="37407"/>
                  </a:lnTo>
                  <a:lnTo>
                    <a:pt x="28800" y="37407"/>
                  </a:lnTo>
                  <a:lnTo>
                    <a:pt x="29169" y="38148"/>
                  </a:lnTo>
                  <a:lnTo>
                    <a:pt x="29169" y="38148"/>
                  </a:lnTo>
                  <a:lnTo>
                    <a:pt x="29907" y="38518"/>
                  </a:lnTo>
                  <a:lnTo>
                    <a:pt x="29907" y="39259"/>
                  </a:lnTo>
                  <a:lnTo>
                    <a:pt x="29907" y="40000"/>
                  </a:lnTo>
                  <a:lnTo>
                    <a:pt x="29538" y="40740"/>
                  </a:lnTo>
                  <a:lnTo>
                    <a:pt x="23261" y="46666"/>
                  </a:lnTo>
                  <a:lnTo>
                    <a:pt x="23261" y="46666"/>
                  </a:lnTo>
                  <a:lnTo>
                    <a:pt x="29538" y="52962"/>
                  </a:lnTo>
                  <a:lnTo>
                    <a:pt x="29538" y="52962"/>
                  </a:lnTo>
                  <a:lnTo>
                    <a:pt x="29907" y="53703"/>
                  </a:lnTo>
                  <a:lnTo>
                    <a:pt x="29907" y="54074"/>
                  </a:lnTo>
                  <a:lnTo>
                    <a:pt x="29907" y="54814"/>
                  </a:lnTo>
                  <a:lnTo>
                    <a:pt x="29538" y="55555"/>
                  </a:lnTo>
                  <a:lnTo>
                    <a:pt x="29538" y="55555"/>
                  </a:lnTo>
                  <a:lnTo>
                    <a:pt x="28800" y="55925"/>
                  </a:lnTo>
                  <a:lnTo>
                    <a:pt x="28061" y="56296"/>
                  </a:lnTo>
                  <a:lnTo>
                    <a:pt x="28061" y="56296"/>
                  </a:lnTo>
                  <a:lnTo>
                    <a:pt x="27323" y="55925"/>
                  </a:lnTo>
                  <a:lnTo>
                    <a:pt x="26953" y="55555"/>
                  </a:lnTo>
                  <a:lnTo>
                    <a:pt x="26953" y="55555"/>
                  </a:lnTo>
                  <a:lnTo>
                    <a:pt x="2584" y="31481"/>
                  </a:lnTo>
                  <a:lnTo>
                    <a:pt x="2584" y="31481"/>
                  </a:lnTo>
                  <a:lnTo>
                    <a:pt x="1476" y="30370"/>
                  </a:lnTo>
                  <a:lnTo>
                    <a:pt x="738" y="29259"/>
                  </a:lnTo>
                  <a:lnTo>
                    <a:pt x="369" y="27777"/>
                  </a:lnTo>
                  <a:lnTo>
                    <a:pt x="369" y="26666"/>
                  </a:lnTo>
                  <a:lnTo>
                    <a:pt x="369" y="26666"/>
                  </a:lnTo>
                  <a:lnTo>
                    <a:pt x="369" y="25185"/>
                  </a:lnTo>
                  <a:lnTo>
                    <a:pt x="738" y="23703"/>
                  </a:lnTo>
                  <a:lnTo>
                    <a:pt x="1476" y="22592"/>
                  </a:lnTo>
                  <a:lnTo>
                    <a:pt x="2215" y="21111"/>
                  </a:lnTo>
                  <a:lnTo>
                    <a:pt x="21046" y="2222"/>
                  </a:lnTo>
                  <a:close/>
                  <a:moveTo>
                    <a:pt x="4430" y="115555"/>
                  </a:moveTo>
                  <a:lnTo>
                    <a:pt x="36184" y="105555"/>
                  </a:lnTo>
                  <a:lnTo>
                    <a:pt x="33969" y="97407"/>
                  </a:lnTo>
                  <a:lnTo>
                    <a:pt x="24369" y="97407"/>
                  </a:lnTo>
                  <a:lnTo>
                    <a:pt x="24369" y="97407"/>
                  </a:lnTo>
                  <a:lnTo>
                    <a:pt x="23630" y="97407"/>
                  </a:lnTo>
                  <a:lnTo>
                    <a:pt x="22892" y="97037"/>
                  </a:lnTo>
                  <a:lnTo>
                    <a:pt x="22523" y="96296"/>
                  </a:lnTo>
                  <a:lnTo>
                    <a:pt x="22523" y="95555"/>
                  </a:lnTo>
                  <a:lnTo>
                    <a:pt x="22523" y="85555"/>
                  </a:lnTo>
                  <a:lnTo>
                    <a:pt x="15138" y="84074"/>
                  </a:lnTo>
                  <a:lnTo>
                    <a:pt x="4430" y="115555"/>
                  </a:lnTo>
                  <a:close/>
                  <a:moveTo>
                    <a:pt x="17353" y="80370"/>
                  </a:moveTo>
                  <a:lnTo>
                    <a:pt x="24000" y="81851"/>
                  </a:lnTo>
                  <a:lnTo>
                    <a:pt x="81969" y="23703"/>
                  </a:lnTo>
                  <a:lnTo>
                    <a:pt x="78276" y="20000"/>
                  </a:lnTo>
                  <a:lnTo>
                    <a:pt x="17353" y="80370"/>
                  </a:lnTo>
                  <a:close/>
                  <a:moveTo>
                    <a:pt x="26215" y="93703"/>
                  </a:moveTo>
                  <a:lnTo>
                    <a:pt x="34707" y="93703"/>
                  </a:lnTo>
                  <a:lnTo>
                    <a:pt x="93415" y="35555"/>
                  </a:lnTo>
                  <a:lnTo>
                    <a:pt x="84553" y="26296"/>
                  </a:lnTo>
                  <a:lnTo>
                    <a:pt x="26215" y="85185"/>
                  </a:lnTo>
                  <a:lnTo>
                    <a:pt x="26215" y="93703"/>
                  </a:lnTo>
                  <a:close/>
                  <a:moveTo>
                    <a:pt x="96000" y="38148"/>
                  </a:moveTo>
                  <a:lnTo>
                    <a:pt x="37292" y="95925"/>
                  </a:lnTo>
                  <a:lnTo>
                    <a:pt x="39507" y="103333"/>
                  </a:lnTo>
                  <a:lnTo>
                    <a:pt x="100430" y="42222"/>
                  </a:lnTo>
                  <a:lnTo>
                    <a:pt x="96000" y="38148"/>
                  </a:lnTo>
                  <a:close/>
                  <a:moveTo>
                    <a:pt x="81969" y="93333"/>
                  </a:moveTo>
                  <a:lnTo>
                    <a:pt x="75692" y="99259"/>
                  </a:lnTo>
                  <a:lnTo>
                    <a:pt x="75692" y="99259"/>
                  </a:lnTo>
                  <a:lnTo>
                    <a:pt x="84184" y="107777"/>
                  </a:lnTo>
                  <a:lnTo>
                    <a:pt x="97476" y="94074"/>
                  </a:lnTo>
                  <a:lnTo>
                    <a:pt x="97476" y="94074"/>
                  </a:lnTo>
                  <a:lnTo>
                    <a:pt x="98215" y="93703"/>
                  </a:lnTo>
                  <a:lnTo>
                    <a:pt x="98953" y="93703"/>
                  </a:lnTo>
                  <a:lnTo>
                    <a:pt x="99692" y="93703"/>
                  </a:lnTo>
                  <a:lnTo>
                    <a:pt x="100061" y="94444"/>
                  </a:lnTo>
                  <a:lnTo>
                    <a:pt x="100061" y="94444"/>
                  </a:lnTo>
                  <a:lnTo>
                    <a:pt x="100800" y="94814"/>
                  </a:lnTo>
                  <a:lnTo>
                    <a:pt x="100800" y="95555"/>
                  </a:lnTo>
                  <a:lnTo>
                    <a:pt x="100800" y="96296"/>
                  </a:lnTo>
                  <a:lnTo>
                    <a:pt x="100430" y="97037"/>
                  </a:lnTo>
                  <a:lnTo>
                    <a:pt x="86769" y="110370"/>
                  </a:lnTo>
                  <a:lnTo>
                    <a:pt x="86769" y="110370"/>
                  </a:lnTo>
                  <a:lnTo>
                    <a:pt x="91200" y="115185"/>
                  </a:lnTo>
                  <a:lnTo>
                    <a:pt x="91200" y="115185"/>
                  </a:lnTo>
                  <a:lnTo>
                    <a:pt x="91938" y="115925"/>
                  </a:lnTo>
                  <a:lnTo>
                    <a:pt x="93415" y="116296"/>
                  </a:lnTo>
                  <a:lnTo>
                    <a:pt x="93415" y="116296"/>
                  </a:lnTo>
                  <a:lnTo>
                    <a:pt x="94892" y="115925"/>
                  </a:lnTo>
                  <a:lnTo>
                    <a:pt x="95630" y="115185"/>
                  </a:lnTo>
                  <a:lnTo>
                    <a:pt x="114461" y="95925"/>
                  </a:lnTo>
                  <a:lnTo>
                    <a:pt x="114461" y="95925"/>
                  </a:lnTo>
                  <a:lnTo>
                    <a:pt x="115200" y="95185"/>
                  </a:lnTo>
                  <a:lnTo>
                    <a:pt x="115569" y="94444"/>
                  </a:lnTo>
                  <a:lnTo>
                    <a:pt x="115569" y="93703"/>
                  </a:lnTo>
                  <a:lnTo>
                    <a:pt x="114830" y="92962"/>
                  </a:lnTo>
                  <a:lnTo>
                    <a:pt x="89723" y="67777"/>
                  </a:lnTo>
                  <a:lnTo>
                    <a:pt x="89723" y="67777"/>
                  </a:lnTo>
                  <a:lnTo>
                    <a:pt x="89353" y="67037"/>
                  </a:lnTo>
                  <a:lnTo>
                    <a:pt x="88984" y="66296"/>
                  </a:lnTo>
                  <a:lnTo>
                    <a:pt x="89353" y="65555"/>
                  </a:lnTo>
                  <a:lnTo>
                    <a:pt x="89723" y="65185"/>
                  </a:lnTo>
                  <a:lnTo>
                    <a:pt x="89723" y="65185"/>
                  </a:lnTo>
                  <a:lnTo>
                    <a:pt x="90461" y="64444"/>
                  </a:lnTo>
                  <a:lnTo>
                    <a:pt x="91200" y="64444"/>
                  </a:lnTo>
                  <a:lnTo>
                    <a:pt x="91938" y="64814"/>
                  </a:lnTo>
                  <a:lnTo>
                    <a:pt x="92307" y="65185"/>
                  </a:lnTo>
                  <a:lnTo>
                    <a:pt x="117415" y="90370"/>
                  </a:lnTo>
                  <a:lnTo>
                    <a:pt x="117415" y="90370"/>
                  </a:lnTo>
                  <a:lnTo>
                    <a:pt x="118153" y="91111"/>
                  </a:lnTo>
                  <a:lnTo>
                    <a:pt x="118523" y="92222"/>
                  </a:lnTo>
                  <a:lnTo>
                    <a:pt x="118892" y="93333"/>
                  </a:lnTo>
                  <a:lnTo>
                    <a:pt x="118892" y="94444"/>
                  </a:lnTo>
                  <a:lnTo>
                    <a:pt x="118892" y="94444"/>
                  </a:lnTo>
                  <a:lnTo>
                    <a:pt x="118523" y="96666"/>
                  </a:lnTo>
                  <a:lnTo>
                    <a:pt x="117415" y="98888"/>
                  </a:lnTo>
                  <a:lnTo>
                    <a:pt x="98584" y="118148"/>
                  </a:lnTo>
                  <a:lnTo>
                    <a:pt x="98584" y="118148"/>
                  </a:lnTo>
                  <a:lnTo>
                    <a:pt x="97476" y="118888"/>
                  </a:lnTo>
                  <a:lnTo>
                    <a:pt x="96000" y="119259"/>
                  </a:lnTo>
                  <a:lnTo>
                    <a:pt x="94892" y="119629"/>
                  </a:lnTo>
                  <a:lnTo>
                    <a:pt x="93415" y="120000"/>
                  </a:lnTo>
                  <a:lnTo>
                    <a:pt x="93415" y="120000"/>
                  </a:lnTo>
                  <a:lnTo>
                    <a:pt x="91938" y="119629"/>
                  </a:lnTo>
                  <a:lnTo>
                    <a:pt x="90461" y="119259"/>
                  </a:lnTo>
                  <a:lnTo>
                    <a:pt x="89353" y="118888"/>
                  </a:lnTo>
                  <a:lnTo>
                    <a:pt x="88246" y="118148"/>
                  </a:lnTo>
                  <a:lnTo>
                    <a:pt x="88246" y="118148"/>
                  </a:lnTo>
                  <a:lnTo>
                    <a:pt x="78276" y="107037"/>
                  </a:lnTo>
                  <a:lnTo>
                    <a:pt x="64615" y="93333"/>
                  </a:lnTo>
                  <a:lnTo>
                    <a:pt x="64615" y="93333"/>
                  </a:lnTo>
                  <a:lnTo>
                    <a:pt x="64246" y="92592"/>
                  </a:lnTo>
                  <a:lnTo>
                    <a:pt x="63876" y="92222"/>
                  </a:lnTo>
                  <a:lnTo>
                    <a:pt x="64246" y="91481"/>
                  </a:lnTo>
                  <a:lnTo>
                    <a:pt x="64615" y="90740"/>
                  </a:lnTo>
                  <a:lnTo>
                    <a:pt x="64615" y="90740"/>
                  </a:lnTo>
                  <a:lnTo>
                    <a:pt x="65353" y="90370"/>
                  </a:lnTo>
                  <a:lnTo>
                    <a:pt x="66092" y="90000"/>
                  </a:lnTo>
                  <a:lnTo>
                    <a:pt x="66461" y="90370"/>
                  </a:lnTo>
                  <a:lnTo>
                    <a:pt x="67200" y="90740"/>
                  </a:lnTo>
                  <a:lnTo>
                    <a:pt x="67200" y="90740"/>
                  </a:lnTo>
                  <a:lnTo>
                    <a:pt x="73107" y="96666"/>
                  </a:lnTo>
                  <a:lnTo>
                    <a:pt x="79015" y="90370"/>
                  </a:lnTo>
                  <a:lnTo>
                    <a:pt x="79015" y="90370"/>
                  </a:lnTo>
                  <a:lnTo>
                    <a:pt x="79753" y="90000"/>
                  </a:lnTo>
                  <a:lnTo>
                    <a:pt x="80492" y="90000"/>
                  </a:lnTo>
                  <a:lnTo>
                    <a:pt x="81230" y="90000"/>
                  </a:lnTo>
                  <a:lnTo>
                    <a:pt x="81600" y="90740"/>
                  </a:lnTo>
                  <a:lnTo>
                    <a:pt x="81600" y="90740"/>
                  </a:lnTo>
                  <a:lnTo>
                    <a:pt x="82338" y="91111"/>
                  </a:lnTo>
                  <a:lnTo>
                    <a:pt x="82338" y="91851"/>
                  </a:lnTo>
                  <a:lnTo>
                    <a:pt x="82338" y="92592"/>
                  </a:lnTo>
                  <a:lnTo>
                    <a:pt x="81969" y="93333"/>
                  </a:lnTo>
                  <a:lnTo>
                    <a:pt x="81969" y="93333"/>
                  </a:lnTo>
                  <a:close/>
                  <a:moveTo>
                    <a:pt x="80492" y="17037"/>
                  </a:moveTo>
                  <a:lnTo>
                    <a:pt x="103015" y="39629"/>
                  </a:lnTo>
                  <a:lnTo>
                    <a:pt x="115569" y="27037"/>
                  </a:lnTo>
                  <a:lnTo>
                    <a:pt x="115569" y="27037"/>
                  </a:lnTo>
                  <a:lnTo>
                    <a:pt x="116307" y="26296"/>
                  </a:lnTo>
                  <a:lnTo>
                    <a:pt x="116307" y="25555"/>
                  </a:lnTo>
                  <a:lnTo>
                    <a:pt x="116307" y="25555"/>
                  </a:lnTo>
                  <a:lnTo>
                    <a:pt x="116307" y="24814"/>
                  </a:lnTo>
                  <a:lnTo>
                    <a:pt x="115569" y="24444"/>
                  </a:lnTo>
                  <a:lnTo>
                    <a:pt x="96000" y="4444"/>
                  </a:lnTo>
                  <a:lnTo>
                    <a:pt x="96000" y="4444"/>
                  </a:lnTo>
                  <a:lnTo>
                    <a:pt x="95261" y="4074"/>
                  </a:lnTo>
                  <a:lnTo>
                    <a:pt x="94523" y="3703"/>
                  </a:lnTo>
                  <a:lnTo>
                    <a:pt x="93784" y="4074"/>
                  </a:lnTo>
                  <a:lnTo>
                    <a:pt x="93046" y="4444"/>
                  </a:lnTo>
                  <a:lnTo>
                    <a:pt x="80492" y="17037"/>
                  </a:lnTo>
                  <a:close/>
                </a:path>
              </a:pathLst>
            </a:custGeom>
            <a:solidFill>
              <a:schemeClr val="lt1"/>
            </a:solidFill>
            <a:ln>
              <a:noFill/>
            </a:ln>
          </p:spPr>
          <p:txBody>
            <a:bodyPr lIns="121900" tIns="60933" rIns="121900" bIns="60933" anchor="t" anchorCtr="0">
              <a:noAutofit/>
            </a:bodyPr>
            <a:p>
              <a:endParaRPr>
                <a:solidFill>
                  <a:schemeClr val="dk1"/>
                </a:solidFill>
                <a:cs typeface="+mn-ea"/>
                <a:sym typeface="+mn-lt"/>
              </a:endParaRPr>
            </a:p>
          </p:txBody>
        </p:sp>
      </p:grpSp>
      <p:grpSp>
        <p:nvGrpSpPr>
          <p:cNvPr id="566" name="Shape 566"/>
          <p:cNvGrpSpPr/>
          <p:nvPr/>
        </p:nvGrpSpPr>
        <p:grpSpPr>
          <a:xfrm>
            <a:off x="7654713" y="780124"/>
            <a:ext cx="609600" cy="609600"/>
            <a:chOff x="4879975" y="3903671"/>
            <a:chExt cx="457200" cy="457200"/>
          </a:xfrm>
        </p:grpSpPr>
        <p:sp>
          <p:nvSpPr>
            <p:cNvPr id="567" name="Shape 567"/>
            <p:cNvSpPr/>
            <p:nvPr/>
          </p:nvSpPr>
          <p:spPr>
            <a:xfrm>
              <a:off x="4879975" y="3903671"/>
              <a:ext cx="457200" cy="457200"/>
            </a:xfrm>
            <a:prstGeom prst="ellipse">
              <a:avLst/>
            </a:prstGeom>
            <a:solidFill>
              <a:schemeClr val="accent2"/>
            </a:solidFill>
            <a:ln>
              <a:noFill/>
            </a:ln>
          </p:spPr>
          <p:txBody>
            <a:bodyPr lIns="121900" tIns="60933" rIns="121900" bIns="60933" anchor="ctr" anchorCtr="0">
              <a:noAutofit/>
            </a:bodyPr>
            <a:p>
              <a:pPr algn="ctr"/>
              <a:endParaRPr>
                <a:solidFill>
                  <a:schemeClr val="lt1"/>
                </a:solidFill>
                <a:cs typeface="+mn-ea"/>
                <a:sym typeface="+mn-lt"/>
              </a:endParaRPr>
            </a:p>
          </p:txBody>
        </p:sp>
        <p:sp>
          <p:nvSpPr>
            <p:cNvPr id="568" name="Shape 568"/>
            <p:cNvSpPr/>
            <p:nvPr/>
          </p:nvSpPr>
          <p:spPr>
            <a:xfrm>
              <a:off x="4979576" y="4035548"/>
              <a:ext cx="263936" cy="200740"/>
            </a:xfrm>
            <a:custGeom>
              <a:avLst/>
              <a:gdLst/>
              <a:ahLst/>
              <a:cxnLst/>
              <a:rect l="0" t="0" r="0" b="0"/>
              <a:pathLst>
                <a:path w="120000" h="120000" extrusionOk="0">
                  <a:moveTo>
                    <a:pt x="118023" y="25185"/>
                  </a:moveTo>
                  <a:lnTo>
                    <a:pt x="118023" y="25185"/>
                  </a:lnTo>
                  <a:lnTo>
                    <a:pt x="118870" y="26666"/>
                  </a:lnTo>
                  <a:lnTo>
                    <a:pt x="119435" y="28148"/>
                  </a:lnTo>
                  <a:lnTo>
                    <a:pt x="119717" y="30000"/>
                  </a:lnTo>
                  <a:lnTo>
                    <a:pt x="120000" y="31851"/>
                  </a:lnTo>
                  <a:lnTo>
                    <a:pt x="120000" y="99259"/>
                  </a:lnTo>
                  <a:lnTo>
                    <a:pt x="120000" y="99259"/>
                  </a:lnTo>
                  <a:lnTo>
                    <a:pt x="119717" y="101111"/>
                  </a:lnTo>
                  <a:lnTo>
                    <a:pt x="119435" y="102962"/>
                  </a:lnTo>
                  <a:lnTo>
                    <a:pt x="118870" y="104444"/>
                  </a:lnTo>
                  <a:lnTo>
                    <a:pt x="118023" y="105925"/>
                  </a:lnTo>
                  <a:lnTo>
                    <a:pt x="118023" y="105925"/>
                  </a:lnTo>
                  <a:lnTo>
                    <a:pt x="116894" y="107037"/>
                  </a:lnTo>
                  <a:lnTo>
                    <a:pt x="115482" y="107777"/>
                  </a:lnTo>
                  <a:lnTo>
                    <a:pt x="114352" y="108518"/>
                  </a:lnTo>
                  <a:lnTo>
                    <a:pt x="112941" y="108518"/>
                  </a:lnTo>
                  <a:lnTo>
                    <a:pt x="92894" y="108518"/>
                  </a:lnTo>
                  <a:lnTo>
                    <a:pt x="92894" y="108518"/>
                  </a:lnTo>
                  <a:lnTo>
                    <a:pt x="92329" y="108518"/>
                  </a:lnTo>
                  <a:lnTo>
                    <a:pt x="91764" y="108148"/>
                  </a:lnTo>
                  <a:lnTo>
                    <a:pt x="91482" y="107407"/>
                  </a:lnTo>
                  <a:lnTo>
                    <a:pt x="91482" y="106666"/>
                  </a:lnTo>
                  <a:lnTo>
                    <a:pt x="91482" y="106666"/>
                  </a:lnTo>
                  <a:lnTo>
                    <a:pt x="91482" y="105925"/>
                  </a:lnTo>
                  <a:lnTo>
                    <a:pt x="91764" y="105185"/>
                  </a:lnTo>
                  <a:lnTo>
                    <a:pt x="92329" y="104814"/>
                  </a:lnTo>
                  <a:lnTo>
                    <a:pt x="92894" y="104814"/>
                  </a:lnTo>
                  <a:lnTo>
                    <a:pt x="112941" y="104814"/>
                  </a:lnTo>
                  <a:lnTo>
                    <a:pt x="112941" y="104814"/>
                  </a:lnTo>
                  <a:lnTo>
                    <a:pt x="114352" y="104444"/>
                  </a:lnTo>
                  <a:lnTo>
                    <a:pt x="115764" y="103333"/>
                  </a:lnTo>
                  <a:lnTo>
                    <a:pt x="115764" y="103333"/>
                  </a:lnTo>
                  <a:lnTo>
                    <a:pt x="116894" y="101481"/>
                  </a:lnTo>
                  <a:lnTo>
                    <a:pt x="117176" y="99259"/>
                  </a:lnTo>
                  <a:lnTo>
                    <a:pt x="117176" y="52592"/>
                  </a:lnTo>
                  <a:lnTo>
                    <a:pt x="94305" y="52592"/>
                  </a:lnTo>
                  <a:lnTo>
                    <a:pt x="94305" y="52592"/>
                  </a:lnTo>
                  <a:lnTo>
                    <a:pt x="95435" y="57037"/>
                  </a:lnTo>
                  <a:lnTo>
                    <a:pt x="96282" y="61851"/>
                  </a:lnTo>
                  <a:lnTo>
                    <a:pt x="96847" y="66296"/>
                  </a:lnTo>
                  <a:lnTo>
                    <a:pt x="97129" y="71111"/>
                  </a:lnTo>
                  <a:lnTo>
                    <a:pt x="97129" y="71111"/>
                  </a:lnTo>
                  <a:lnTo>
                    <a:pt x="96847" y="75925"/>
                  </a:lnTo>
                  <a:lnTo>
                    <a:pt x="96282" y="81111"/>
                  </a:lnTo>
                  <a:lnTo>
                    <a:pt x="95435" y="85555"/>
                  </a:lnTo>
                  <a:lnTo>
                    <a:pt x="94305" y="90000"/>
                  </a:lnTo>
                  <a:lnTo>
                    <a:pt x="92894" y="94074"/>
                  </a:lnTo>
                  <a:lnTo>
                    <a:pt x="90917" y="98148"/>
                  </a:lnTo>
                  <a:lnTo>
                    <a:pt x="88941" y="101851"/>
                  </a:lnTo>
                  <a:lnTo>
                    <a:pt x="86400" y="105555"/>
                  </a:lnTo>
                  <a:lnTo>
                    <a:pt x="86400" y="105555"/>
                  </a:lnTo>
                  <a:lnTo>
                    <a:pt x="83294" y="108888"/>
                  </a:lnTo>
                  <a:lnTo>
                    <a:pt x="80470" y="112222"/>
                  </a:lnTo>
                  <a:lnTo>
                    <a:pt x="77364" y="114444"/>
                  </a:lnTo>
                  <a:lnTo>
                    <a:pt x="74258" y="116666"/>
                  </a:lnTo>
                  <a:lnTo>
                    <a:pt x="70870" y="118148"/>
                  </a:lnTo>
                  <a:lnTo>
                    <a:pt x="67482" y="119259"/>
                  </a:lnTo>
                  <a:lnTo>
                    <a:pt x="63811" y="120000"/>
                  </a:lnTo>
                  <a:lnTo>
                    <a:pt x="59858" y="120000"/>
                  </a:lnTo>
                  <a:lnTo>
                    <a:pt x="59858" y="120000"/>
                  </a:lnTo>
                  <a:lnTo>
                    <a:pt x="55905" y="120000"/>
                  </a:lnTo>
                  <a:lnTo>
                    <a:pt x="52517" y="119259"/>
                  </a:lnTo>
                  <a:lnTo>
                    <a:pt x="49129" y="118148"/>
                  </a:lnTo>
                  <a:lnTo>
                    <a:pt x="45741" y="116666"/>
                  </a:lnTo>
                  <a:lnTo>
                    <a:pt x="42635" y="114444"/>
                  </a:lnTo>
                  <a:lnTo>
                    <a:pt x="39529" y="112222"/>
                  </a:lnTo>
                  <a:lnTo>
                    <a:pt x="36705" y="108888"/>
                  </a:lnTo>
                  <a:lnTo>
                    <a:pt x="33600" y="105555"/>
                  </a:lnTo>
                  <a:lnTo>
                    <a:pt x="33600" y="105555"/>
                  </a:lnTo>
                  <a:lnTo>
                    <a:pt x="31058" y="101851"/>
                  </a:lnTo>
                  <a:lnTo>
                    <a:pt x="28800" y="98148"/>
                  </a:lnTo>
                  <a:lnTo>
                    <a:pt x="27105" y="94074"/>
                  </a:lnTo>
                  <a:lnTo>
                    <a:pt x="25411" y="90000"/>
                  </a:lnTo>
                  <a:lnTo>
                    <a:pt x="24282" y="85555"/>
                  </a:lnTo>
                  <a:lnTo>
                    <a:pt x="23435" y="81111"/>
                  </a:lnTo>
                  <a:lnTo>
                    <a:pt x="22870" y="75925"/>
                  </a:lnTo>
                  <a:lnTo>
                    <a:pt x="22870" y="71111"/>
                  </a:lnTo>
                  <a:lnTo>
                    <a:pt x="22870" y="71111"/>
                  </a:lnTo>
                  <a:lnTo>
                    <a:pt x="22870" y="66296"/>
                  </a:lnTo>
                  <a:lnTo>
                    <a:pt x="23435" y="61851"/>
                  </a:lnTo>
                  <a:lnTo>
                    <a:pt x="24282" y="57037"/>
                  </a:lnTo>
                  <a:lnTo>
                    <a:pt x="25694" y="52592"/>
                  </a:lnTo>
                  <a:lnTo>
                    <a:pt x="2823" y="52592"/>
                  </a:lnTo>
                  <a:lnTo>
                    <a:pt x="2823" y="99259"/>
                  </a:lnTo>
                  <a:lnTo>
                    <a:pt x="2823" y="99259"/>
                  </a:lnTo>
                  <a:lnTo>
                    <a:pt x="3105" y="101481"/>
                  </a:lnTo>
                  <a:lnTo>
                    <a:pt x="3952" y="103333"/>
                  </a:lnTo>
                  <a:lnTo>
                    <a:pt x="3952" y="103333"/>
                  </a:lnTo>
                  <a:lnTo>
                    <a:pt x="5364" y="104444"/>
                  </a:lnTo>
                  <a:lnTo>
                    <a:pt x="7058" y="104814"/>
                  </a:lnTo>
                  <a:lnTo>
                    <a:pt x="24282" y="104814"/>
                  </a:lnTo>
                  <a:lnTo>
                    <a:pt x="24282" y="104814"/>
                  </a:lnTo>
                  <a:lnTo>
                    <a:pt x="24847" y="104814"/>
                  </a:lnTo>
                  <a:lnTo>
                    <a:pt x="25129" y="105185"/>
                  </a:lnTo>
                  <a:lnTo>
                    <a:pt x="25411" y="105925"/>
                  </a:lnTo>
                  <a:lnTo>
                    <a:pt x="25694" y="106666"/>
                  </a:lnTo>
                  <a:lnTo>
                    <a:pt x="25694" y="106666"/>
                  </a:lnTo>
                  <a:lnTo>
                    <a:pt x="25411" y="107407"/>
                  </a:lnTo>
                  <a:lnTo>
                    <a:pt x="25129" y="108148"/>
                  </a:lnTo>
                  <a:lnTo>
                    <a:pt x="24847" y="108518"/>
                  </a:lnTo>
                  <a:lnTo>
                    <a:pt x="24282" y="108518"/>
                  </a:lnTo>
                  <a:lnTo>
                    <a:pt x="7058" y="108518"/>
                  </a:lnTo>
                  <a:lnTo>
                    <a:pt x="7058" y="108518"/>
                  </a:lnTo>
                  <a:lnTo>
                    <a:pt x="5647" y="108518"/>
                  </a:lnTo>
                  <a:lnTo>
                    <a:pt x="4235" y="107777"/>
                  </a:lnTo>
                  <a:lnTo>
                    <a:pt x="3105" y="107037"/>
                  </a:lnTo>
                  <a:lnTo>
                    <a:pt x="1976" y="105925"/>
                  </a:lnTo>
                  <a:lnTo>
                    <a:pt x="1976" y="105925"/>
                  </a:lnTo>
                  <a:lnTo>
                    <a:pt x="1129" y="104444"/>
                  </a:lnTo>
                  <a:lnTo>
                    <a:pt x="282" y="102962"/>
                  </a:lnTo>
                  <a:lnTo>
                    <a:pt x="0" y="101111"/>
                  </a:lnTo>
                  <a:lnTo>
                    <a:pt x="0" y="99259"/>
                  </a:lnTo>
                  <a:lnTo>
                    <a:pt x="0" y="31851"/>
                  </a:lnTo>
                  <a:lnTo>
                    <a:pt x="0" y="31851"/>
                  </a:lnTo>
                  <a:lnTo>
                    <a:pt x="0" y="30000"/>
                  </a:lnTo>
                  <a:lnTo>
                    <a:pt x="282" y="28148"/>
                  </a:lnTo>
                  <a:lnTo>
                    <a:pt x="1129" y="26666"/>
                  </a:lnTo>
                  <a:lnTo>
                    <a:pt x="1976" y="25185"/>
                  </a:lnTo>
                  <a:lnTo>
                    <a:pt x="1976" y="25185"/>
                  </a:lnTo>
                  <a:lnTo>
                    <a:pt x="3105" y="24074"/>
                  </a:lnTo>
                  <a:lnTo>
                    <a:pt x="4235" y="23333"/>
                  </a:lnTo>
                  <a:lnTo>
                    <a:pt x="5647" y="22962"/>
                  </a:lnTo>
                  <a:lnTo>
                    <a:pt x="7058" y="22592"/>
                  </a:lnTo>
                  <a:lnTo>
                    <a:pt x="28517" y="22592"/>
                  </a:lnTo>
                  <a:lnTo>
                    <a:pt x="28517" y="22592"/>
                  </a:lnTo>
                  <a:lnTo>
                    <a:pt x="29647" y="22592"/>
                  </a:lnTo>
                  <a:lnTo>
                    <a:pt x="30494" y="22222"/>
                  </a:lnTo>
                  <a:lnTo>
                    <a:pt x="31623" y="21481"/>
                  </a:lnTo>
                  <a:lnTo>
                    <a:pt x="32188" y="20740"/>
                  </a:lnTo>
                  <a:lnTo>
                    <a:pt x="32188" y="20740"/>
                  </a:lnTo>
                  <a:lnTo>
                    <a:pt x="33317" y="18888"/>
                  </a:lnTo>
                  <a:lnTo>
                    <a:pt x="33882" y="17407"/>
                  </a:lnTo>
                  <a:lnTo>
                    <a:pt x="33882" y="17407"/>
                  </a:lnTo>
                  <a:lnTo>
                    <a:pt x="34164" y="14814"/>
                  </a:lnTo>
                  <a:lnTo>
                    <a:pt x="34164" y="11111"/>
                  </a:lnTo>
                  <a:lnTo>
                    <a:pt x="34164" y="11111"/>
                  </a:lnTo>
                  <a:lnTo>
                    <a:pt x="34164" y="9259"/>
                  </a:lnTo>
                  <a:lnTo>
                    <a:pt x="34729" y="7037"/>
                  </a:lnTo>
                  <a:lnTo>
                    <a:pt x="35576" y="5185"/>
                  </a:lnTo>
                  <a:lnTo>
                    <a:pt x="37270" y="3703"/>
                  </a:lnTo>
                  <a:lnTo>
                    <a:pt x="37270" y="3703"/>
                  </a:lnTo>
                  <a:lnTo>
                    <a:pt x="38964" y="1851"/>
                  </a:lnTo>
                  <a:lnTo>
                    <a:pt x="40941" y="1111"/>
                  </a:lnTo>
                  <a:lnTo>
                    <a:pt x="43200" y="370"/>
                  </a:lnTo>
                  <a:lnTo>
                    <a:pt x="45741" y="0"/>
                  </a:lnTo>
                  <a:lnTo>
                    <a:pt x="74258" y="0"/>
                  </a:lnTo>
                  <a:lnTo>
                    <a:pt x="74258" y="0"/>
                  </a:lnTo>
                  <a:lnTo>
                    <a:pt x="76517" y="370"/>
                  </a:lnTo>
                  <a:lnTo>
                    <a:pt x="78776" y="1111"/>
                  </a:lnTo>
                  <a:lnTo>
                    <a:pt x="80752" y="2222"/>
                  </a:lnTo>
                  <a:lnTo>
                    <a:pt x="82447" y="3703"/>
                  </a:lnTo>
                  <a:lnTo>
                    <a:pt x="82447" y="3703"/>
                  </a:lnTo>
                  <a:lnTo>
                    <a:pt x="84141" y="5555"/>
                  </a:lnTo>
                  <a:lnTo>
                    <a:pt x="84988" y="7407"/>
                  </a:lnTo>
                  <a:lnTo>
                    <a:pt x="85552" y="9259"/>
                  </a:lnTo>
                  <a:lnTo>
                    <a:pt x="85835" y="11111"/>
                  </a:lnTo>
                  <a:lnTo>
                    <a:pt x="85835" y="14814"/>
                  </a:lnTo>
                  <a:lnTo>
                    <a:pt x="85835" y="14814"/>
                  </a:lnTo>
                  <a:lnTo>
                    <a:pt x="85835" y="17777"/>
                  </a:lnTo>
                  <a:lnTo>
                    <a:pt x="85835" y="17777"/>
                  </a:lnTo>
                  <a:lnTo>
                    <a:pt x="86400" y="19259"/>
                  </a:lnTo>
                  <a:lnTo>
                    <a:pt x="87529" y="20740"/>
                  </a:lnTo>
                  <a:lnTo>
                    <a:pt x="87529" y="20740"/>
                  </a:lnTo>
                  <a:lnTo>
                    <a:pt x="88376" y="21481"/>
                  </a:lnTo>
                  <a:lnTo>
                    <a:pt x="89223" y="22222"/>
                  </a:lnTo>
                  <a:lnTo>
                    <a:pt x="90352" y="22592"/>
                  </a:lnTo>
                  <a:lnTo>
                    <a:pt x="91482" y="22592"/>
                  </a:lnTo>
                  <a:lnTo>
                    <a:pt x="112941" y="22592"/>
                  </a:lnTo>
                  <a:lnTo>
                    <a:pt x="112941" y="22592"/>
                  </a:lnTo>
                  <a:lnTo>
                    <a:pt x="114352" y="22962"/>
                  </a:lnTo>
                  <a:lnTo>
                    <a:pt x="115482" y="23333"/>
                  </a:lnTo>
                  <a:lnTo>
                    <a:pt x="116894" y="24074"/>
                  </a:lnTo>
                  <a:lnTo>
                    <a:pt x="118023" y="25185"/>
                  </a:lnTo>
                  <a:lnTo>
                    <a:pt x="118023" y="25185"/>
                  </a:lnTo>
                  <a:close/>
                  <a:moveTo>
                    <a:pt x="117176" y="48888"/>
                  </a:moveTo>
                  <a:lnTo>
                    <a:pt x="117176" y="31851"/>
                  </a:lnTo>
                  <a:lnTo>
                    <a:pt x="117176" y="31851"/>
                  </a:lnTo>
                  <a:lnTo>
                    <a:pt x="116894" y="29629"/>
                  </a:lnTo>
                  <a:lnTo>
                    <a:pt x="115764" y="28148"/>
                  </a:lnTo>
                  <a:lnTo>
                    <a:pt x="115764" y="28148"/>
                  </a:lnTo>
                  <a:lnTo>
                    <a:pt x="114352" y="26666"/>
                  </a:lnTo>
                  <a:lnTo>
                    <a:pt x="112941" y="26296"/>
                  </a:lnTo>
                  <a:lnTo>
                    <a:pt x="91482" y="26296"/>
                  </a:lnTo>
                  <a:lnTo>
                    <a:pt x="91482" y="26296"/>
                  </a:lnTo>
                  <a:lnTo>
                    <a:pt x="89223" y="26296"/>
                  </a:lnTo>
                  <a:lnTo>
                    <a:pt x="87529" y="25555"/>
                  </a:lnTo>
                  <a:lnTo>
                    <a:pt x="86117" y="24444"/>
                  </a:lnTo>
                  <a:lnTo>
                    <a:pt x="84988" y="22592"/>
                  </a:lnTo>
                  <a:lnTo>
                    <a:pt x="84988" y="22592"/>
                  </a:lnTo>
                  <a:lnTo>
                    <a:pt x="84141" y="21111"/>
                  </a:lnTo>
                  <a:lnTo>
                    <a:pt x="83011" y="19259"/>
                  </a:lnTo>
                  <a:lnTo>
                    <a:pt x="82729" y="17037"/>
                  </a:lnTo>
                  <a:lnTo>
                    <a:pt x="82729" y="14814"/>
                  </a:lnTo>
                  <a:lnTo>
                    <a:pt x="82729" y="11111"/>
                  </a:lnTo>
                  <a:lnTo>
                    <a:pt x="82729" y="11111"/>
                  </a:lnTo>
                  <a:lnTo>
                    <a:pt x="82447" y="10000"/>
                  </a:lnTo>
                  <a:lnTo>
                    <a:pt x="82164" y="8888"/>
                  </a:lnTo>
                  <a:lnTo>
                    <a:pt x="81317" y="7407"/>
                  </a:lnTo>
                  <a:lnTo>
                    <a:pt x="80470" y="6296"/>
                  </a:lnTo>
                  <a:lnTo>
                    <a:pt x="80470" y="6296"/>
                  </a:lnTo>
                  <a:lnTo>
                    <a:pt x="79341" y="5185"/>
                  </a:lnTo>
                  <a:lnTo>
                    <a:pt x="77647" y="4444"/>
                  </a:lnTo>
                  <a:lnTo>
                    <a:pt x="75952" y="4074"/>
                  </a:lnTo>
                  <a:lnTo>
                    <a:pt x="74258" y="3703"/>
                  </a:lnTo>
                  <a:lnTo>
                    <a:pt x="45741" y="3703"/>
                  </a:lnTo>
                  <a:lnTo>
                    <a:pt x="45741" y="3703"/>
                  </a:lnTo>
                  <a:lnTo>
                    <a:pt x="43764" y="4074"/>
                  </a:lnTo>
                  <a:lnTo>
                    <a:pt x="42070" y="4444"/>
                  </a:lnTo>
                  <a:lnTo>
                    <a:pt x="40658" y="5185"/>
                  </a:lnTo>
                  <a:lnTo>
                    <a:pt x="39529" y="5925"/>
                  </a:lnTo>
                  <a:lnTo>
                    <a:pt x="39529" y="5925"/>
                  </a:lnTo>
                  <a:lnTo>
                    <a:pt x="38400" y="7407"/>
                  </a:lnTo>
                  <a:lnTo>
                    <a:pt x="37835" y="8518"/>
                  </a:lnTo>
                  <a:lnTo>
                    <a:pt x="37270" y="10000"/>
                  </a:lnTo>
                  <a:lnTo>
                    <a:pt x="37270" y="11111"/>
                  </a:lnTo>
                  <a:lnTo>
                    <a:pt x="37270" y="14814"/>
                  </a:lnTo>
                  <a:lnTo>
                    <a:pt x="37270" y="14814"/>
                  </a:lnTo>
                  <a:lnTo>
                    <a:pt x="36988" y="17037"/>
                  </a:lnTo>
                  <a:lnTo>
                    <a:pt x="36705" y="19259"/>
                  </a:lnTo>
                  <a:lnTo>
                    <a:pt x="35858" y="21111"/>
                  </a:lnTo>
                  <a:lnTo>
                    <a:pt x="35011" y="22592"/>
                  </a:lnTo>
                  <a:lnTo>
                    <a:pt x="35011" y="22592"/>
                  </a:lnTo>
                  <a:lnTo>
                    <a:pt x="33600" y="24444"/>
                  </a:lnTo>
                  <a:lnTo>
                    <a:pt x="32188" y="25555"/>
                  </a:lnTo>
                  <a:lnTo>
                    <a:pt x="30494" y="26296"/>
                  </a:lnTo>
                  <a:lnTo>
                    <a:pt x="28517" y="26296"/>
                  </a:lnTo>
                  <a:lnTo>
                    <a:pt x="7058" y="26296"/>
                  </a:lnTo>
                  <a:lnTo>
                    <a:pt x="7058" y="26296"/>
                  </a:lnTo>
                  <a:lnTo>
                    <a:pt x="5364" y="26666"/>
                  </a:lnTo>
                  <a:lnTo>
                    <a:pt x="3952" y="28148"/>
                  </a:lnTo>
                  <a:lnTo>
                    <a:pt x="3952" y="28148"/>
                  </a:lnTo>
                  <a:lnTo>
                    <a:pt x="3105" y="29629"/>
                  </a:lnTo>
                  <a:lnTo>
                    <a:pt x="2823" y="31851"/>
                  </a:lnTo>
                  <a:lnTo>
                    <a:pt x="2823" y="48888"/>
                  </a:lnTo>
                  <a:lnTo>
                    <a:pt x="26258" y="48888"/>
                  </a:lnTo>
                  <a:lnTo>
                    <a:pt x="26258" y="48888"/>
                  </a:lnTo>
                  <a:lnTo>
                    <a:pt x="26823" y="49259"/>
                  </a:lnTo>
                  <a:lnTo>
                    <a:pt x="26823" y="49259"/>
                  </a:lnTo>
                  <a:lnTo>
                    <a:pt x="29364" y="43333"/>
                  </a:lnTo>
                  <a:lnTo>
                    <a:pt x="32470" y="38148"/>
                  </a:lnTo>
                  <a:lnTo>
                    <a:pt x="36141" y="33703"/>
                  </a:lnTo>
                  <a:lnTo>
                    <a:pt x="40658" y="30000"/>
                  </a:lnTo>
                  <a:lnTo>
                    <a:pt x="40658" y="30000"/>
                  </a:lnTo>
                  <a:lnTo>
                    <a:pt x="42917" y="28148"/>
                  </a:lnTo>
                  <a:lnTo>
                    <a:pt x="45176" y="26666"/>
                  </a:lnTo>
                  <a:lnTo>
                    <a:pt x="47435" y="25555"/>
                  </a:lnTo>
                  <a:lnTo>
                    <a:pt x="49694" y="24444"/>
                  </a:lnTo>
                  <a:lnTo>
                    <a:pt x="52235" y="23703"/>
                  </a:lnTo>
                  <a:lnTo>
                    <a:pt x="54776" y="22962"/>
                  </a:lnTo>
                  <a:lnTo>
                    <a:pt x="57317" y="22592"/>
                  </a:lnTo>
                  <a:lnTo>
                    <a:pt x="59858" y="22592"/>
                  </a:lnTo>
                  <a:lnTo>
                    <a:pt x="59858" y="22592"/>
                  </a:lnTo>
                  <a:lnTo>
                    <a:pt x="62682" y="22592"/>
                  </a:lnTo>
                  <a:lnTo>
                    <a:pt x="65223" y="22962"/>
                  </a:lnTo>
                  <a:lnTo>
                    <a:pt x="67764" y="23703"/>
                  </a:lnTo>
                  <a:lnTo>
                    <a:pt x="70023" y="24444"/>
                  </a:lnTo>
                  <a:lnTo>
                    <a:pt x="72282" y="25555"/>
                  </a:lnTo>
                  <a:lnTo>
                    <a:pt x="74823" y="26666"/>
                  </a:lnTo>
                  <a:lnTo>
                    <a:pt x="77082" y="28148"/>
                  </a:lnTo>
                  <a:lnTo>
                    <a:pt x="79341" y="30000"/>
                  </a:lnTo>
                  <a:lnTo>
                    <a:pt x="79341" y="30000"/>
                  </a:lnTo>
                  <a:lnTo>
                    <a:pt x="83294" y="33703"/>
                  </a:lnTo>
                  <a:lnTo>
                    <a:pt x="87247" y="38148"/>
                  </a:lnTo>
                  <a:lnTo>
                    <a:pt x="90352" y="43333"/>
                  </a:lnTo>
                  <a:lnTo>
                    <a:pt x="92894" y="49259"/>
                  </a:lnTo>
                  <a:lnTo>
                    <a:pt x="92894" y="49259"/>
                  </a:lnTo>
                  <a:lnTo>
                    <a:pt x="93458" y="48888"/>
                  </a:lnTo>
                  <a:lnTo>
                    <a:pt x="117176" y="48888"/>
                  </a:lnTo>
                  <a:close/>
                  <a:moveTo>
                    <a:pt x="25694" y="17037"/>
                  </a:moveTo>
                  <a:lnTo>
                    <a:pt x="25694" y="12962"/>
                  </a:lnTo>
                  <a:lnTo>
                    <a:pt x="25694" y="12962"/>
                  </a:lnTo>
                  <a:lnTo>
                    <a:pt x="25411" y="12222"/>
                  </a:lnTo>
                  <a:lnTo>
                    <a:pt x="25129" y="11481"/>
                  </a:lnTo>
                  <a:lnTo>
                    <a:pt x="24847" y="11111"/>
                  </a:lnTo>
                  <a:lnTo>
                    <a:pt x="24282" y="11111"/>
                  </a:lnTo>
                  <a:lnTo>
                    <a:pt x="12705" y="11111"/>
                  </a:lnTo>
                  <a:lnTo>
                    <a:pt x="12705" y="11111"/>
                  </a:lnTo>
                  <a:lnTo>
                    <a:pt x="12141" y="11111"/>
                  </a:lnTo>
                  <a:lnTo>
                    <a:pt x="11576" y="11481"/>
                  </a:lnTo>
                  <a:lnTo>
                    <a:pt x="11294" y="12222"/>
                  </a:lnTo>
                  <a:lnTo>
                    <a:pt x="11294" y="12962"/>
                  </a:lnTo>
                  <a:lnTo>
                    <a:pt x="11294" y="17037"/>
                  </a:lnTo>
                  <a:lnTo>
                    <a:pt x="11294" y="17037"/>
                  </a:lnTo>
                  <a:lnTo>
                    <a:pt x="11011" y="17777"/>
                  </a:lnTo>
                  <a:lnTo>
                    <a:pt x="10729" y="18518"/>
                  </a:lnTo>
                  <a:lnTo>
                    <a:pt x="10447" y="18888"/>
                  </a:lnTo>
                  <a:lnTo>
                    <a:pt x="9882" y="18888"/>
                  </a:lnTo>
                  <a:lnTo>
                    <a:pt x="9882" y="18888"/>
                  </a:lnTo>
                  <a:lnTo>
                    <a:pt x="9317" y="18888"/>
                  </a:lnTo>
                  <a:lnTo>
                    <a:pt x="8752" y="18518"/>
                  </a:lnTo>
                  <a:lnTo>
                    <a:pt x="8470" y="17777"/>
                  </a:lnTo>
                  <a:lnTo>
                    <a:pt x="8470" y="17037"/>
                  </a:lnTo>
                  <a:lnTo>
                    <a:pt x="8470" y="12962"/>
                  </a:lnTo>
                  <a:lnTo>
                    <a:pt x="8470" y="12962"/>
                  </a:lnTo>
                  <a:lnTo>
                    <a:pt x="8752" y="10740"/>
                  </a:lnTo>
                  <a:lnTo>
                    <a:pt x="9600" y="9259"/>
                  </a:lnTo>
                  <a:lnTo>
                    <a:pt x="9600" y="9259"/>
                  </a:lnTo>
                  <a:lnTo>
                    <a:pt x="11011" y="7777"/>
                  </a:lnTo>
                  <a:lnTo>
                    <a:pt x="12705" y="7407"/>
                  </a:lnTo>
                  <a:lnTo>
                    <a:pt x="24282" y="7407"/>
                  </a:lnTo>
                  <a:lnTo>
                    <a:pt x="24282" y="7407"/>
                  </a:lnTo>
                  <a:lnTo>
                    <a:pt x="25694" y="7777"/>
                  </a:lnTo>
                  <a:lnTo>
                    <a:pt x="27105" y="9259"/>
                  </a:lnTo>
                  <a:lnTo>
                    <a:pt x="27105" y="9259"/>
                  </a:lnTo>
                  <a:lnTo>
                    <a:pt x="28235" y="10740"/>
                  </a:lnTo>
                  <a:lnTo>
                    <a:pt x="28517" y="12962"/>
                  </a:lnTo>
                  <a:lnTo>
                    <a:pt x="28517" y="17037"/>
                  </a:lnTo>
                  <a:lnTo>
                    <a:pt x="28517" y="17037"/>
                  </a:lnTo>
                  <a:lnTo>
                    <a:pt x="28235" y="17777"/>
                  </a:lnTo>
                  <a:lnTo>
                    <a:pt x="27952" y="18518"/>
                  </a:lnTo>
                  <a:lnTo>
                    <a:pt x="27670" y="18888"/>
                  </a:lnTo>
                  <a:lnTo>
                    <a:pt x="27105" y="18888"/>
                  </a:lnTo>
                  <a:lnTo>
                    <a:pt x="27105" y="18888"/>
                  </a:lnTo>
                  <a:lnTo>
                    <a:pt x="26541" y="18888"/>
                  </a:lnTo>
                  <a:lnTo>
                    <a:pt x="25976" y="18518"/>
                  </a:lnTo>
                  <a:lnTo>
                    <a:pt x="25694" y="17777"/>
                  </a:lnTo>
                  <a:lnTo>
                    <a:pt x="25694" y="17037"/>
                  </a:lnTo>
                  <a:lnTo>
                    <a:pt x="25694" y="17037"/>
                  </a:lnTo>
                  <a:close/>
                  <a:moveTo>
                    <a:pt x="94305" y="71111"/>
                  </a:moveTo>
                  <a:lnTo>
                    <a:pt x="94305" y="71111"/>
                  </a:lnTo>
                  <a:lnTo>
                    <a:pt x="94023" y="66666"/>
                  </a:lnTo>
                  <a:lnTo>
                    <a:pt x="93458" y="62222"/>
                  </a:lnTo>
                  <a:lnTo>
                    <a:pt x="92894" y="58148"/>
                  </a:lnTo>
                  <a:lnTo>
                    <a:pt x="91764" y="54074"/>
                  </a:lnTo>
                  <a:lnTo>
                    <a:pt x="90352" y="50370"/>
                  </a:lnTo>
                  <a:lnTo>
                    <a:pt x="88658" y="46296"/>
                  </a:lnTo>
                  <a:lnTo>
                    <a:pt x="86682" y="42962"/>
                  </a:lnTo>
                  <a:lnTo>
                    <a:pt x="84141" y="39259"/>
                  </a:lnTo>
                  <a:lnTo>
                    <a:pt x="84141" y="39259"/>
                  </a:lnTo>
                  <a:lnTo>
                    <a:pt x="81317" y="36296"/>
                  </a:lnTo>
                  <a:lnTo>
                    <a:pt x="78776" y="33703"/>
                  </a:lnTo>
                  <a:lnTo>
                    <a:pt x="75952" y="31481"/>
                  </a:lnTo>
                  <a:lnTo>
                    <a:pt x="73129" y="29629"/>
                  </a:lnTo>
                  <a:lnTo>
                    <a:pt x="70023" y="28148"/>
                  </a:lnTo>
                  <a:lnTo>
                    <a:pt x="66635" y="27037"/>
                  </a:lnTo>
                  <a:lnTo>
                    <a:pt x="63529" y="26666"/>
                  </a:lnTo>
                  <a:lnTo>
                    <a:pt x="59858" y="26296"/>
                  </a:lnTo>
                  <a:lnTo>
                    <a:pt x="59858" y="26296"/>
                  </a:lnTo>
                  <a:lnTo>
                    <a:pt x="56470" y="26666"/>
                  </a:lnTo>
                  <a:lnTo>
                    <a:pt x="53082" y="27037"/>
                  </a:lnTo>
                  <a:lnTo>
                    <a:pt x="49976" y="28148"/>
                  </a:lnTo>
                  <a:lnTo>
                    <a:pt x="46870" y="29629"/>
                  </a:lnTo>
                  <a:lnTo>
                    <a:pt x="43764" y="31481"/>
                  </a:lnTo>
                  <a:lnTo>
                    <a:pt x="41223" y="33703"/>
                  </a:lnTo>
                  <a:lnTo>
                    <a:pt x="38400" y="36296"/>
                  </a:lnTo>
                  <a:lnTo>
                    <a:pt x="35576" y="39259"/>
                  </a:lnTo>
                  <a:lnTo>
                    <a:pt x="35576" y="39259"/>
                  </a:lnTo>
                  <a:lnTo>
                    <a:pt x="33317" y="42962"/>
                  </a:lnTo>
                  <a:lnTo>
                    <a:pt x="31341" y="46296"/>
                  </a:lnTo>
                  <a:lnTo>
                    <a:pt x="29364" y="50370"/>
                  </a:lnTo>
                  <a:lnTo>
                    <a:pt x="28235" y="54074"/>
                  </a:lnTo>
                  <a:lnTo>
                    <a:pt x="27105" y="58148"/>
                  </a:lnTo>
                  <a:lnTo>
                    <a:pt x="26258" y="62222"/>
                  </a:lnTo>
                  <a:lnTo>
                    <a:pt x="25694" y="66666"/>
                  </a:lnTo>
                  <a:lnTo>
                    <a:pt x="25694" y="71111"/>
                  </a:lnTo>
                  <a:lnTo>
                    <a:pt x="25694" y="71111"/>
                  </a:lnTo>
                  <a:lnTo>
                    <a:pt x="25694" y="75555"/>
                  </a:lnTo>
                  <a:lnTo>
                    <a:pt x="26258" y="80370"/>
                  </a:lnTo>
                  <a:lnTo>
                    <a:pt x="27105" y="84444"/>
                  </a:lnTo>
                  <a:lnTo>
                    <a:pt x="28235" y="88518"/>
                  </a:lnTo>
                  <a:lnTo>
                    <a:pt x="29364" y="92222"/>
                  </a:lnTo>
                  <a:lnTo>
                    <a:pt x="31341" y="95925"/>
                  </a:lnTo>
                  <a:lnTo>
                    <a:pt x="33317" y="99629"/>
                  </a:lnTo>
                  <a:lnTo>
                    <a:pt x="35576" y="102962"/>
                  </a:lnTo>
                  <a:lnTo>
                    <a:pt x="35576" y="102962"/>
                  </a:lnTo>
                  <a:lnTo>
                    <a:pt x="38400" y="105925"/>
                  </a:lnTo>
                  <a:lnTo>
                    <a:pt x="41223" y="108518"/>
                  </a:lnTo>
                  <a:lnTo>
                    <a:pt x="43764" y="111111"/>
                  </a:lnTo>
                  <a:lnTo>
                    <a:pt x="46870" y="112962"/>
                  </a:lnTo>
                  <a:lnTo>
                    <a:pt x="49976" y="114444"/>
                  </a:lnTo>
                  <a:lnTo>
                    <a:pt x="53082" y="115555"/>
                  </a:lnTo>
                  <a:lnTo>
                    <a:pt x="56470" y="116296"/>
                  </a:lnTo>
                  <a:lnTo>
                    <a:pt x="59858" y="116296"/>
                  </a:lnTo>
                  <a:lnTo>
                    <a:pt x="59858" y="116296"/>
                  </a:lnTo>
                  <a:lnTo>
                    <a:pt x="63529" y="116296"/>
                  </a:lnTo>
                  <a:lnTo>
                    <a:pt x="66635" y="115555"/>
                  </a:lnTo>
                  <a:lnTo>
                    <a:pt x="70023" y="114444"/>
                  </a:lnTo>
                  <a:lnTo>
                    <a:pt x="73129" y="112962"/>
                  </a:lnTo>
                  <a:lnTo>
                    <a:pt x="75952" y="111111"/>
                  </a:lnTo>
                  <a:lnTo>
                    <a:pt x="78776" y="108518"/>
                  </a:lnTo>
                  <a:lnTo>
                    <a:pt x="81317" y="105925"/>
                  </a:lnTo>
                  <a:lnTo>
                    <a:pt x="84141" y="102962"/>
                  </a:lnTo>
                  <a:lnTo>
                    <a:pt x="84141" y="102962"/>
                  </a:lnTo>
                  <a:lnTo>
                    <a:pt x="86682" y="99629"/>
                  </a:lnTo>
                  <a:lnTo>
                    <a:pt x="88658" y="95925"/>
                  </a:lnTo>
                  <a:lnTo>
                    <a:pt x="90352" y="92222"/>
                  </a:lnTo>
                  <a:lnTo>
                    <a:pt x="91764" y="88518"/>
                  </a:lnTo>
                  <a:lnTo>
                    <a:pt x="92894" y="84444"/>
                  </a:lnTo>
                  <a:lnTo>
                    <a:pt x="93458" y="80370"/>
                  </a:lnTo>
                  <a:lnTo>
                    <a:pt x="94023" y="75555"/>
                  </a:lnTo>
                  <a:lnTo>
                    <a:pt x="94305" y="71111"/>
                  </a:lnTo>
                  <a:lnTo>
                    <a:pt x="94305" y="71111"/>
                  </a:lnTo>
                  <a:close/>
                  <a:moveTo>
                    <a:pt x="85835" y="71111"/>
                  </a:moveTo>
                  <a:lnTo>
                    <a:pt x="85835" y="71111"/>
                  </a:lnTo>
                  <a:lnTo>
                    <a:pt x="85552" y="74444"/>
                  </a:lnTo>
                  <a:lnTo>
                    <a:pt x="85270" y="77777"/>
                  </a:lnTo>
                  <a:lnTo>
                    <a:pt x="84705" y="81481"/>
                  </a:lnTo>
                  <a:lnTo>
                    <a:pt x="83858" y="84444"/>
                  </a:lnTo>
                  <a:lnTo>
                    <a:pt x="82447" y="87407"/>
                  </a:lnTo>
                  <a:lnTo>
                    <a:pt x="81317" y="90000"/>
                  </a:lnTo>
                  <a:lnTo>
                    <a:pt x="79905" y="92592"/>
                  </a:lnTo>
                  <a:lnTo>
                    <a:pt x="77929" y="95185"/>
                  </a:lnTo>
                  <a:lnTo>
                    <a:pt x="77929" y="95185"/>
                  </a:lnTo>
                  <a:lnTo>
                    <a:pt x="76235" y="97407"/>
                  </a:lnTo>
                  <a:lnTo>
                    <a:pt x="74258" y="99259"/>
                  </a:lnTo>
                  <a:lnTo>
                    <a:pt x="72000" y="101111"/>
                  </a:lnTo>
                  <a:lnTo>
                    <a:pt x="69741" y="102592"/>
                  </a:lnTo>
                  <a:lnTo>
                    <a:pt x="67482" y="103333"/>
                  </a:lnTo>
                  <a:lnTo>
                    <a:pt x="65223" y="104444"/>
                  </a:lnTo>
                  <a:lnTo>
                    <a:pt x="62682" y="104814"/>
                  </a:lnTo>
                  <a:lnTo>
                    <a:pt x="59858" y="104814"/>
                  </a:lnTo>
                  <a:lnTo>
                    <a:pt x="59858" y="104814"/>
                  </a:lnTo>
                  <a:lnTo>
                    <a:pt x="57035" y="104814"/>
                  </a:lnTo>
                  <a:lnTo>
                    <a:pt x="54776" y="104444"/>
                  </a:lnTo>
                  <a:lnTo>
                    <a:pt x="52235" y="103333"/>
                  </a:lnTo>
                  <a:lnTo>
                    <a:pt x="49976" y="102592"/>
                  </a:lnTo>
                  <a:lnTo>
                    <a:pt x="47717" y="101111"/>
                  </a:lnTo>
                  <a:lnTo>
                    <a:pt x="45741" y="99259"/>
                  </a:lnTo>
                  <a:lnTo>
                    <a:pt x="43764" y="97407"/>
                  </a:lnTo>
                  <a:lnTo>
                    <a:pt x="41788" y="95185"/>
                  </a:lnTo>
                  <a:lnTo>
                    <a:pt x="41788" y="95185"/>
                  </a:lnTo>
                  <a:lnTo>
                    <a:pt x="40094" y="92592"/>
                  </a:lnTo>
                  <a:lnTo>
                    <a:pt x="38400" y="90000"/>
                  </a:lnTo>
                  <a:lnTo>
                    <a:pt x="37270" y="87407"/>
                  </a:lnTo>
                  <a:lnTo>
                    <a:pt x="35858" y="84444"/>
                  </a:lnTo>
                  <a:lnTo>
                    <a:pt x="35011" y="81481"/>
                  </a:lnTo>
                  <a:lnTo>
                    <a:pt x="34447" y="77777"/>
                  </a:lnTo>
                  <a:lnTo>
                    <a:pt x="34164" y="74444"/>
                  </a:lnTo>
                  <a:lnTo>
                    <a:pt x="34164" y="71111"/>
                  </a:lnTo>
                  <a:lnTo>
                    <a:pt x="34164" y="71111"/>
                  </a:lnTo>
                  <a:lnTo>
                    <a:pt x="34164" y="67777"/>
                  </a:lnTo>
                  <a:lnTo>
                    <a:pt x="34447" y="64444"/>
                  </a:lnTo>
                  <a:lnTo>
                    <a:pt x="35011" y="61481"/>
                  </a:lnTo>
                  <a:lnTo>
                    <a:pt x="35858" y="58148"/>
                  </a:lnTo>
                  <a:lnTo>
                    <a:pt x="37270" y="55555"/>
                  </a:lnTo>
                  <a:lnTo>
                    <a:pt x="38400" y="52592"/>
                  </a:lnTo>
                  <a:lnTo>
                    <a:pt x="40094" y="50000"/>
                  </a:lnTo>
                  <a:lnTo>
                    <a:pt x="41788" y="47037"/>
                  </a:lnTo>
                  <a:lnTo>
                    <a:pt x="41788" y="47037"/>
                  </a:lnTo>
                  <a:lnTo>
                    <a:pt x="43764" y="44814"/>
                  </a:lnTo>
                  <a:lnTo>
                    <a:pt x="45741" y="42962"/>
                  </a:lnTo>
                  <a:lnTo>
                    <a:pt x="47717" y="41111"/>
                  </a:lnTo>
                  <a:lnTo>
                    <a:pt x="49976" y="40000"/>
                  </a:lnTo>
                  <a:lnTo>
                    <a:pt x="52235" y="38888"/>
                  </a:lnTo>
                  <a:lnTo>
                    <a:pt x="54776" y="38148"/>
                  </a:lnTo>
                  <a:lnTo>
                    <a:pt x="57035" y="37777"/>
                  </a:lnTo>
                  <a:lnTo>
                    <a:pt x="59858" y="37407"/>
                  </a:lnTo>
                  <a:lnTo>
                    <a:pt x="59858" y="37407"/>
                  </a:lnTo>
                  <a:lnTo>
                    <a:pt x="62682" y="37777"/>
                  </a:lnTo>
                  <a:lnTo>
                    <a:pt x="65223" y="38148"/>
                  </a:lnTo>
                  <a:lnTo>
                    <a:pt x="67482" y="38888"/>
                  </a:lnTo>
                  <a:lnTo>
                    <a:pt x="69741" y="40000"/>
                  </a:lnTo>
                  <a:lnTo>
                    <a:pt x="72000" y="41111"/>
                  </a:lnTo>
                  <a:lnTo>
                    <a:pt x="74258" y="42962"/>
                  </a:lnTo>
                  <a:lnTo>
                    <a:pt x="76235" y="44814"/>
                  </a:lnTo>
                  <a:lnTo>
                    <a:pt x="77929" y="47037"/>
                  </a:lnTo>
                  <a:lnTo>
                    <a:pt x="77929" y="47037"/>
                  </a:lnTo>
                  <a:lnTo>
                    <a:pt x="79905" y="50000"/>
                  </a:lnTo>
                  <a:lnTo>
                    <a:pt x="81317" y="52592"/>
                  </a:lnTo>
                  <a:lnTo>
                    <a:pt x="82447" y="55555"/>
                  </a:lnTo>
                  <a:lnTo>
                    <a:pt x="83858" y="58148"/>
                  </a:lnTo>
                  <a:lnTo>
                    <a:pt x="84705" y="61481"/>
                  </a:lnTo>
                  <a:lnTo>
                    <a:pt x="85270" y="64444"/>
                  </a:lnTo>
                  <a:lnTo>
                    <a:pt x="85552" y="67777"/>
                  </a:lnTo>
                  <a:lnTo>
                    <a:pt x="85835" y="71111"/>
                  </a:lnTo>
                  <a:lnTo>
                    <a:pt x="85835" y="71111"/>
                  </a:lnTo>
                  <a:close/>
                  <a:moveTo>
                    <a:pt x="82729" y="71111"/>
                  </a:moveTo>
                  <a:lnTo>
                    <a:pt x="82729" y="71111"/>
                  </a:lnTo>
                  <a:lnTo>
                    <a:pt x="82447" y="68148"/>
                  </a:lnTo>
                  <a:lnTo>
                    <a:pt x="82164" y="65185"/>
                  </a:lnTo>
                  <a:lnTo>
                    <a:pt x="81600" y="62592"/>
                  </a:lnTo>
                  <a:lnTo>
                    <a:pt x="81035" y="59629"/>
                  </a:lnTo>
                  <a:lnTo>
                    <a:pt x="80188" y="57407"/>
                  </a:lnTo>
                  <a:lnTo>
                    <a:pt x="79058" y="54814"/>
                  </a:lnTo>
                  <a:lnTo>
                    <a:pt x="77647" y="52592"/>
                  </a:lnTo>
                  <a:lnTo>
                    <a:pt x="75952" y="50370"/>
                  </a:lnTo>
                  <a:lnTo>
                    <a:pt x="75952" y="50370"/>
                  </a:lnTo>
                  <a:lnTo>
                    <a:pt x="74258" y="48148"/>
                  </a:lnTo>
                  <a:lnTo>
                    <a:pt x="72564" y="45925"/>
                  </a:lnTo>
                  <a:lnTo>
                    <a:pt x="70588" y="44444"/>
                  </a:lnTo>
                  <a:lnTo>
                    <a:pt x="68611" y="43333"/>
                  </a:lnTo>
                  <a:lnTo>
                    <a:pt x="66635" y="42222"/>
                  </a:lnTo>
                  <a:lnTo>
                    <a:pt x="64658" y="41851"/>
                  </a:lnTo>
                  <a:lnTo>
                    <a:pt x="62400" y="41481"/>
                  </a:lnTo>
                  <a:lnTo>
                    <a:pt x="59858" y="41111"/>
                  </a:lnTo>
                  <a:lnTo>
                    <a:pt x="59858" y="41111"/>
                  </a:lnTo>
                  <a:lnTo>
                    <a:pt x="57600" y="41481"/>
                  </a:lnTo>
                  <a:lnTo>
                    <a:pt x="55341" y="41851"/>
                  </a:lnTo>
                  <a:lnTo>
                    <a:pt x="53082" y="42222"/>
                  </a:lnTo>
                  <a:lnTo>
                    <a:pt x="51105" y="43333"/>
                  </a:lnTo>
                  <a:lnTo>
                    <a:pt x="49129" y="44444"/>
                  </a:lnTo>
                  <a:lnTo>
                    <a:pt x="47152" y="45925"/>
                  </a:lnTo>
                  <a:lnTo>
                    <a:pt x="45458" y="48148"/>
                  </a:lnTo>
                  <a:lnTo>
                    <a:pt x="43764" y="50370"/>
                  </a:lnTo>
                  <a:lnTo>
                    <a:pt x="43764" y="50370"/>
                  </a:lnTo>
                  <a:lnTo>
                    <a:pt x="42352" y="52592"/>
                  </a:lnTo>
                  <a:lnTo>
                    <a:pt x="40941" y="54814"/>
                  </a:lnTo>
                  <a:lnTo>
                    <a:pt x="39811" y="57407"/>
                  </a:lnTo>
                  <a:lnTo>
                    <a:pt x="38964" y="59629"/>
                  </a:lnTo>
                  <a:lnTo>
                    <a:pt x="38117" y="62592"/>
                  </a:lnTo>
                  <a:lnTo>
                    <a:pt x="37552" y="65185"/>
                  </a:lnTo>
                  <a:lnTo>
                    <a:pt x="37270" y="68148"/>
                  </a:lnTo>
                  <a:lnTo>
                    <a:pt x="37270" y="71111"/>
                  </a:lnTo>
                  <a:lnTo>
                    <a:pt x="37270" y="71111"/>
                  </a:lnTo>
                  <a:lnTo>
                    <a:pt x="37270" y="74074"/>
                  </a:lnTo>
                  <a:lnTo>
                    <a:pt x="37552" y="77037"/>
                  </a:lnTo>
                  <a:lnTo>
                    <a:pt x="38117" y="80370"/>
                  </a:lnTo>
                  <a:lnTo>
                    <a:pt x="38964" y="82962"/>
                  </a:lnTo>
                  <a:lnTo>
                    <a:pt x="39811" y="85555"/>
                  </a:lnTo>
                  <a:lnTo>
                    <a:pt x="40941" y="87777"/>
                  </a:lnTo>
                  <a:lnTo>
                    <a:pt x="42352" y="90370"/>
                  </a:lnTo>
                  <a:lnTo>
                    <a:pt x="43764" y="92592"/>
                  </a:lnTo>
                  <a:lnTo>
                    <a:pt x="43764" y="92592"/>
                  </a:lnTo>
                  <a:lnTo>
                    <a:pt x="45458" y="94444"/>
                  </a:lnTo>
                  <a:lnTo>
                    <a:pt x="47152" y="96296"/>
                  </a:lnTo>
                  <a:lnTo>
                    <a:pt x="49129" y="97777"/>
                  </a:lnTo>
                  <a:lnTo>
                    <a:pt x="51105" y="98888"/>
                  </a:lnTo>
                  <a:lnTo>
                    <a:pt x="53082" y="100000"/>
                  </a:lnTo>
                  <a:lnTo>
                    <a:pt x="55341" y="100740"/>
                  </a:lnTo>
                  <a:lnTo>
                    <a:pt x="57600" y="101111"/>
                  </a:lnTo>
                  <a:lnTo>
                    <a:pt x="59858" y="101111"/>
                  </a:lnTo>
                  <a:lnTo>
                    <a:pt x="59858" y="101111"/>
                  </a:lnTo>
                  <a:lnTo>
                    <a:pt x="62400" y="101111"/>
                  </a:lnTo>
                  <a:lnTo>
                    <a:pt x="64658" y="100740"/>
                  </a:lnTo>
                  <a:lnTo>
                    <a:pt x="66635" y="100000"/>
                  </a:lnTo>
                  <a:lnTo>
                    <a:pt x="68611" y="98888"/>
                  </a:lnTo>
                  <a:lnTo>
                    <a:pt x="70588" y="97777"/>
                  </a:lnTo>
                  <a:lnTo>
                    <a:pt x="72564" y="96296"/>
                  </a:lnTo>
                  <a:lnTo>
                    <a:pt x="74258" y="94444"/>
                  </a:lnTo>
                  <a:lnTo>
                    <a:pt x="75952" y="92592"/>
                  </a:lnTo>
                  <a:lnTo>
                    <a:pt x="75952" y="92592"/>
                  </a:lnTo>
                  <a:lnTo>
                    <a:pt x="77647" y="90370"/>
                  </a:lnTo>
                  <a:lnTo>
                    <a:pt x="79058" y="87777"/>
                  </a:lnTo>
                  <a:lnTo>
                    <a:pt x="80188" y="85555"/>
                  </a:lnTo>
                  <a:lnTo>
                    <a:pt x="81035" y="82962"/>
                  </a:lnTo>
                  <a:lnTo>
                    <a:pt x="81600" y="80370"/>
                  </a:lnTo>
                  <a:lnTo>
                    <a:pt x="82164" y="77037"/>
                  </a:lnTo>
                  <a:lnTo>
                    <a:pt x="82447" y="74074"/>
                  </a:lnTo>
                  <a:lnTo>
                    <a:pt x="82729" y="71111"/>
                  </a:lnTo>
                  <a:lnTo>
                    <a:pt x="82729" y="71111"/>
                  </a:lnTo>
                  <a:close/>
                </a:path>
              </a:pathLst>
            </a:custGeom>
            <a:solidFill>
              <a:schemeClr val="lt1"/>
            </a:solidFill>
            <a:ln>
              <a:noFill/>
            </a:ln>
          </p:spPr>
          <p:txBody>
            <a:bodyPr lIns="121900" tIns="60933" rIns="121900" bIns="60933" anchor="t" anchorCtr="0">
              <a:noAutofit/>
            </a:bodyPr>
            <a:p>
              <a:endParaRPr>
                <a:solidFill>
                  <a:schemeClr val="dk1"/>
                </a:solidFill>
                <a:cs typeface="+mn-ea"/>
                <a:sym typeface="+mn-lt"/>
              </a:endParaRPr>
            </a:p>
          </p:txBody>
        </p:sp>
      </p:grpSp>
      <p:sp>
        <p:nvSpPr>
          <p:cNvPr id="2" name="文本框 1"/>
          <p:cNvSpPr txBox="1"/>
          <p:nvPr/>
        </p:nvSpPr>
        <p:spPr>
          <a:xfrm>
            <a:off x="849630" y="1563370"/>
            <a:ext cx="5970905" cy="5077460"/>
          </a:xfrm>
          <a:prstGeom prst="rect">
            <a:avLst/>
          </a:prstGeom>
          <a:noFill/>
        </p:spPr>
        <p:txBody>
          <a:bodyPr wrap="square" rtlCol="0">
            <a:spAutoFit/>
          </a:bodyPr>
          <a:p>
            <a:r>
              <a:rPr lang="zh-CN" altLang="en-US"/>
              <a:t>1.进行零售试吃。把零售销售量比较好，味道比较适合大众口味和特色口味的进行活动试吃，让大学生更加了解我们零售铺的信息。</a:t>
            </a:r>
            <a:endParaRPr lang="zh-CN" altLang="en-US"/>
          </a:p>
          <a:p>
            <a:r>
              <a:rPr lang="zh-CN" altLang="en-US"/>
              <a:t>2.赠送零食铺特色的限量礼品，吸引大学生的注意。</a:t>
            </a:r>
            <a:endParaRPr lang="zh-CN" altLang="en-US"/>
          </a:p>
          <a:p>
            <a:r>
              <a:rPr lang="zh-CN" altLang="en-US"/>
              <a:t>3.玩游戏送零售：</a:t>
            </a:r>
            <a:endParaRPr lang="zh-CN" altLang="en-US"/>
          </a:p>
          <a:p>
            <a:r>
              <a:rPr lang="zh-CN" altLang="en-US"/>
              <a:t>做个小物料，刮刮卡之内，标买一送一、五元优惠券、十元优惠券等之内；</a:t>
            </a:r>
            <a:endParaRPr lang="zh-CN" altLang="en-US"/>
          </a:p>
          <a:p>
            <a:r>
              <a:rPr lang="zh-CN" altLang="en-US"/>
              <a:t>可以利用一些小游戏，胜利者可以任意挑选一款零食，如：把零食放额头上不能借助任何东西或肢体把零食吃到嘴里，五人一组，用时最短者获胜；</a:t>
            </a:r>
            <a:endParaRPr lang="zh-CN" altLang="en-US"/>
          </a:p>
          <a:p>
            <a:r>
              <a:rPr lang="zh-CN" altLang="en-US"/>
              <a:t>看图猜物，情侣担当、闺蜜搭档都可以，通过两人你比我猜进行比拼，一组两人，四组进行比赛，限时猜得最多者获胜。</a:t>
            </a:r>
            <a:endParaRPr lang="zh-CN" altLang="en-US"/>
          </a:p>
          <a:p>
            <a:r>
              <a:rPr lang="zh-CN" altLang="en-US"/>
              <a:t>手机摇一摇限时抢购，在整点定时，关注零食公众号在整点一起摇动手机谁摇得最快谁将最终胜利将送188元套餐卷（仅限现场的大学生进行GPS定位来确定）</a:t>
            </a:r>
            <a:endParaRPr lang="zh-CN" altLang="en-US"/>
          </a:p>
          <a:p>
            <a:r>
              <a:rPr lang="zh-CN" altLang="en-US"/>
              <a:t>朋友圈转发点赞，满30送10元现金卷，满50送20元现金卷</a:t>
            </a:r>
            <a:endParaRPr lang="zh-CN" altLang="en-US"/>
          </a:p>
        </p:txBody>
      </p:sp>
      <p:sp>
        <p:nvSpPr>
          <p:cNvPr id="3" name="文本框 2"/>
          <p:cNvSpPr txBox="1"/>
          <p:nvPr/>
        </p:nvSpPr>
        <p:spPr>
          <a:xfrm>
            <a:off x="7859395" y="1563370"/>
            <a:ext cx="3863340" cy="3138170"/>
          </a:xfrm>
          <a:prstGeom prst="rect">
            <a:avLst/>
          </a:prstGeom>
          <a:noFill/>
        </p:spPr>
        <p:txBody>
          <a:bodyPr wrap="square" rtlCol="0">
            <a:spAutoFit/>
          </a:bodyPr>
          <a:p>
            <a:r>
              <a:rPr lang="en-US" altLang="zh-CN"/>
              <a:t>   </a:t>
            </a:r>
            <a:r>
              <a:rPr lang="zh-CN" altLang="en-US"/>
              <a:t>进行关注微信公众号活动，进行筛选零食包装的标题语</a:t>
            </a:r>
            <a:endParaRPr lang="zh-CN" altLang="en-US"/>
          </a:p>
          <a:p>
            <a:r>
              <a:rPr lang="zh-CN" altLang="en-US"/>
              <a:t>   要求：浪漫、新颖、不能雷同</a:t>
            </a:r>
            <a:endParaRPr lang="zh-CN" altLang="en-US"/>
          </a:p>
          <a:p>
            <a:r>
              <a:rPr lang="zh-CN" altLang="en-US"/>
              <a:t>   一等奖：送188元礼品卷和自己设计的标语零食包一套且背景图可以自己选择。</a:t>
            </a:r>
            <a:endParaRPr lang="zh-CN" altLang="en-US"/>
          </a:p>
          <a:p>
            <a:r>
              <a:rPr lang="zh-CN" altLang="en-US"/>
              <a:t>   二等奖：送88元礼品卷和自己设计的标语零食包一套且背景图可以自己选择。</a:t>
            </a:r>
            <a:endParaRPr lang="zh-CN" altLang="en-US"/>
          </a:p>
          <a:p>
            <a:r>
              <a:rPr lang="zh-CN" altLang="en-US"/>
              <a:t>   三等奖：自己设计的标语零食包一套且背景图可以自己选择</a:t>
            </a:r>
            <a:endParaRPr lang="zh-CN" altLang="en-US"/>
          </a:p>
        </p:txBody>
      </p:sp>
      <p:sp>
        <p:nvSpPr>
          <p:cNvPr id="4" name="文本框 3"/>
          <p:cNvSpPr txBox="1"/>
          <p:nvPr/>
        </p:nvSpPr>
        <p:spPr>
          <a:xfrm>
            <a:off x="8855075" y="940435"/>
            <a:ext cx="2496820" cy="368300"/>
          </a:xfrm>
          <a:prstGeom prst="rect">
            <a:avLst/>
          </a:prstGeom>
          <a:noFill/>
        </p:spPr>
        <p:txBody>
          <a:bodyPr wrap="square" rtlCol="0">
            <a:spAutoFit/>
          </a:bodyPr>
          <a:p>
            <a:r>
              <a:rPr lang="zh-CN" altLang="en-US">
                <a:sym typeface="+mn-ea"/>
              </a:rPr>
              <a:t>四、DTY创意</a:t>
            </a:r>
            <a:endParaRPr lang="zh-CN" altLang="en-US"/>
          </a:p>
        </p:txBody>
      </p:sp>
      <p:sp>
        <p:nvSpPr>
          <p:cNvPr id="5" name="文本框 4"/>
          <p:cNvSpPr txBox="1"/>
          <p:nvPr/>
        </p:nvSpPr>
        <p:spPr>
          <a:xfrm>
            <a:off x="2512695" y="949960"/>
            <a:ext cx="2008505" cy="368300"/>
          </a:xfrm>
          <a:prstGeom prst="rect">
            <a:avLst/>
          </a:prstGeom>
          <a:noFill/>
        </p:spPr>
        <p:txBody>
          <a:bodyPr wrap="square" rtlCol="0">
            <a:spAutoFit/>
          </a:bodyPr>
          <a:p>
            <a:r>
              <a:rPr lang="zh-CN" altLang="en-US"/>
              <a:t>三、活动推广</a:t>
            </a:r>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图片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599199" y="2043866"/>
            <a:ext cx="2431689" cy="4887680"/>
          </a:xfrm>
          <a:prstGeom prst="rect">
            <a:avLst/>
          </a:prstGeom>
        </p:spPr>
      </p:pic>
      <p:sp>
        <p:nvSpPr>
          <p:cNvPr id="7" name="文本框 6"/>
          <p:cNvSpPr txBox="1"/>
          <p:nvPr/>
        </p:nvSpPr>
        <p:spPr>
          <a:xfrm>
            <a:off x="1331683" y="2043866"/>
            <a:ext cx="1257299" cy="1323439"/>
          </a:xfrm>
          <a:prstGeom prst="rect">
            <a:avLst/>
          </a:prstGeom>
          <a:noFill/>
          <a:ln>
            <a:noFill/>
          </a:ln>
        </p:spPr>
        <p:txBody>
          <a:bodyPr wrap="square" rtlCol="0">
            <a:spAutoFit/>
          </a:bodyPr>
          <a:lstStyle/>
          <a:p>
            <a:r>
              <a:rPr lang="zh-CN" altLang="en-US" sz="8000" b="1" dirty="0">
                <a:solidFill>
                  <a:srgbClr val="000000"/>
                </a:solidFill>
                <a:latin typeface="方正剪纸繁体" panose="03000509000000000000" pitchFamily="65" charset="-122"/>
                <a:ea typeface="方正剪纸繁体" panose="03000509000000000000" pitchFamily="65" charset="-122"/>
              </a:rPr>
              <a:t>感</a:t>
            </a:r>
            <a:endParaRPr lang="zh-CN" altLang="en-US" sz="8000" b="1" dirty="0">
              <a:solidFill>
                <a:srgbClr val="000000"/>
              </a:solidFill>
              <a:latin typeface="方正剪纸繁体" panose="03000509000000000000" pitchFamily="65" charset="-122"/>
              <a:ea typeface="方正剪纸繁体" panose="03000509000000000000" pitchFamily="65" charset="-122"/>
            </a:endParaRPr>
          </a:p>
        </p:txBody>
      </p:sp>
      <p:sp>
        <p:nvSpPr>
          <p:cNvPr id="8" name="文本框 7"/>
          <p:cNvSpPr txBox="1"/>
          <p:nvPr/>
        </p:nvSpPr>
        <p:spPr>
          <a:xfrm>
            <a:off x="2588982" y="2043866"/>
            <a:ext cx="1257299" cy="1323439"/>
          </a:xfrm>
          <a:prstGeom prst="rect">
            <a:avLst/>
          </a:prstGeom>
          <a:noFill/>
          <a:ln>
            <a:noFill/>
          </a:ln>
        </p:spPr>
        <p:txBody>
          <a:bodyPr wrap="square" rtlCol="0">
            <a:spAutoFit/>
          </a:bodyPr>
          <a:lstStyle>
            <a:defPPr>
              <a:defRPr lang="zh-CN"/>
            </a:defPPr>
            <a:lvl1pPr>
              <a:defRPr sz="8000" b="1">
                <a:solidFill>
                  <a:srgbClr val="000000"/>
                </a:solidFill>
                <a:latin typeface="方正剪纸繁体" panose="03000509000000000000" pitchFamily="65" charset="-122"/>
                <a:ea typeface="方正剪纸繁体" panose="03000509000000000000" pitchFamily="65" charset="-122"/>
              </a:defRPr>
            </a:lvl1pPr>
          </a:lstStyle>
          <a:p>
            <a:r>
              <a:rPr lang="zh-CN" altLang="en-US" dirty="0"/>
              <a:t>谢</a:t>
            </a:r>
            <a:endParaRPr lang="zh-CN" altLang="en-US" dirty="0"/>
          </a:p>
        </p:txBody>
      </p:sp>
      <p:sp>
        <p:nvSpPr>
          <p:cNvPr id="10" name="文本框 9"/>
          <p:cNvSpPr txBox="1"/>
          <p:nvPr/>
        </p:nvSpPr>
        <p:spPr>
          <a:xfrm>
            <a:off x="3846281" y="2043866"/>
            <a:ext cx="1257299" cy="1323439"/>
          </a:xfrm>
          <a:prstGeom prst="rect">
            <a:avLst/>
          </a:prstGeom>
          <a:noFill/>
          <a:ln>
            <a:noFill/>
          </a:ln>
        </p:spPr>
        <p:txBody>
          <a:bodyPr wrap="square" rtlCol="0">
            <a:spAutoFit/>
          </a:bodyPr>
          <a:lstStyle>
            <a:defPPr>
              <a:defRPr lang="zh-CN"/>
            </a:defPPr>
            <a:lvl1pPr>
              <a:defRPr sz="8000" b="1">
                <a:solidFill>
                  <a:srgbClr val="000000"/>
                </a:solidFill>
                <a:latin typeface="方正剪纸繁体" panose="03000509000000000000" pitchFamily="65" charset="-122"/>
                <a:ea typeface="方正剪纸繁体" panose="03000509000000000000" pitchFamily="65" charset="-122"/>
              </a:defRPr>
            </a:lvl1pPr>
          </a:lstStyle>
          <a:p>
            <a:r>
              <a:rPr lang="zh-CN" altLang="en-US" dirty="0"/>
              <a:t>您</a:t>
            </a:r>
            <a:endParaRPr lang="zh-CN" altLang="en-US" dirty="0"/>
          </a:p>
        </p:txBody>
      </p:sp>
      <p:sp>
        <p:nvSpPr>
          <p:cNvPr id="11" name="文本框 10"/>
          <p:cNvSpPr txBox="1"/>
          <p:nvPr/>
        </p:nvSpPr>
        <p:spPr>
          <a:xfrm>
            <a:off x="5103580" y="2043866"/>
            <a:ext cx="1257299" cy="1323439"/>
          </a:xfrm>
          <a:prstGeom prst="rect">
            <a:avLst/>
          </a:prstGeom>
          <a:noFill/>
          <a:ln>
            <a:noFill/>
          </a:ln>
        </p:spPr>
        <p:txBody>
          <a:bodyPr wrap="square" rtlCol="0">
            <a:spAutoFit/>
          </a:bodyPr>
          <a:lstStyle>
            <a:defPPr>
              <a:defRPr lang="zh-CN"/>
            </a:defPPr>
            <a:lvl1pPr>
              <a:defRPr sz="8000" b="1">
                <a:solidFill>
                  <a:srgbClr val="000000"/>
                </a:solidFill>
                <a:latin typeface="方正剪纸繁体" panose="03000509000000000000" pitchFamily="65" charset="-122"/>
                <a:ea typeface="方正剪纸繁体" panose="03000509000000000000" pitchFamily="65" charset="-122"/>
              </a:defRPr>
            </a:lvl1pPr>
          </a:lstStyle>
          <a:p>
            <a:r>
              <a:rPr lang="zh-CN" altLang="en-US" dirty="0"/>
              <a:t>的</a:t>
            </a:r>
            <a:endParaRPr lang="zh-CN" altLang="en-US" dirty="0"/>
          </a:p>
        </p:txBody>
      </p:sp>
      <p:sp>
        <p:nvSpPr>
          <p:cNvPr id="15" name="文本框 14"/>
          <p:cNvSpPr txBox="1"/>
          <p:nvPr/>
        </p:nvSpPr>
        <p:spPr>
          <a:xfrm>
            <a:off x="6346902" y="2043866"/>
            <a:ext cx="1257299" cy="1323439"/>
          </a:xfrm>
          <a:prstGeom prst="rect">
            <a:avLst/>
          </a:prstGeom>
          <a:noFill/>
          <a:ln>
            <a:noFill/>
          </a:ln>
        </p:spPr>
        <p:txBody>
          <a:bodyPr wrap="square" rtlCol="0">
            <a:spAutoFit/>
          </a:bodyPr>
          <a:lstStyle>
            <a:defPPr>
              <a:defRPr lang="zh-CN"/>
            </a:defPPr>
            <a:lvl1pPr>
              <a:defRPr sz="8000" b="1">
                <a:solidFill>
                  <a:srgbClr val="000000"/>
                </a:solidFill>
                <a:latin typeface="方正剪纸繁体" panose="03000509000000000000" pitchFamily="65" charset="-122"/>
                <a:ea typeface="方正剪纸繁体" panose="03000509000000000000" pitchFamily="65" charset="-122"/>
              </a:defRPr>
            </a:lvl1pPr>
          </a:lstStyle>
          <a:p>
            <a:r>
              <a:rPr lang="zh-CN" altLang="en-US" dirty="0"/>
              <a:t>聆</a:t>
            </a:r>
            <a:endParaRPr lang="zh-CN" altLang="en-US" dirty="0"/>
          </a:p>
        </p:txBody>
      </p:sp>
      <p:sp>
        <p:nvSpPr>
          <p:cNvPr id="20" name="文本框 19"/>
          <p:cNvSpPr txBox="1"/>
          <p:nvPr/>
        </p:nvSpPr>
        <p:spPr>
          <a:xfrm>
            <a:off x="7604201" y="2043866"/>
            <a:ext cx="1257299" cy="1323439"/>
          </a:xfrm>
          <a:prstGeom prst="rect">
            <a:avLst/>
          </a:prstGeom>
          <a:noFill/>
          <a:ln>
            <a:noFill/>
          </a:ln>
        </p:spPr>
        <p:txBody>
          <a:bodyPr wrap="square" rtlCol="0">
            <a:spAutoFit/>
          </a:bodyPr>
          <a:lstStyle>
            <a:defPPr>
              <a:defRPr lang="zh-CN"/>
            </a:defPPr>
            <a:lvl1pPr>
              <a:defRPr sz="8000" b="1">
                <a:solidFill>
                  <a:srgbClr val="000000"/>
                </a:solidFill>
                <a:latin typeface="方正剪纸繁体" panose="03000509000000000000" pitchFamily="65" charset="-122"/>
                <a:ea typeface="方正剪纸繁体" panose="03000509000000000000" pitchFamily="65" charset="-122"/>
              </a:defRPr>
            </a:lvl1pPr>
          </a:lstStyle>
          <a:p>
            <a:r>
              <a:rPr lang="zh-CN" altLang="en-US" dirty="0"/>
              <a:t>听</a:t>
            </a:r>
            <a:endParaRPr lang="zh-CN" altLang="en-US" dirty="0"/>
          </a:p>
        </p:txBody>
      </p:sp>
      <p:grpSp>
        <p:nvGrpSpPr>
          <p:cNvPr id="4" name="组合 3"/>
          <p:cNvGrpSpPr/>
          <p:nvPr/>
        </p:nvGrpSpPr>
        <p:grpSpPr>
          <a:xfrm>
            <a:off x="4033231" y="3486221"/>
            <a:ext cx="2126721" cy="461665"/>
            <a:chOff x="3714558" y="4487706"/>
            <a:chExt cx="2126721" cy="461665"/>
          </a:xfrm>
        </p:grpSpPr>
        <p:sp>
          <p:nvSpPr>
            <p:cNvPr id="2" name="圆角矩形 1"/>
            <p:cNvSpPr/>
            <p:nvPr/>
          </p:nvSpPr>
          <p:spPr>
            <a:xfrm>
              <a:off x="3714558" y="4487706"/>
              <a:ext cx="2076642" cy="461665"/>
            </a:xfrm>
            <a:prstGeom prst="roundRect">
              <a:avLst/>
            </a:prstGeom>
            <a:solidFill>
              <a:srgbClr val="C311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FFFF"/>
                </a:solidFill>
              </a:endParaRPr>
            </a:p>
          </p:txBody>
        </p:sp>
        <p:sp>
          <p:nvSpPr>
            <p:cNvPr id="13" name="文本框 12"/>
            <p:cNvSpPr txBox="1"/>
            <p:nvPr/>
          </p:nvSpPr>
          <p:spPr>
            <a:xfrm>
              <a:off x="3764638" y="4487706"/>
              <a:ext cx="2076641" cy="460375"/>
            </a:xfrm>
            <a:prstGeom prst="rect">
              <a:avLst/>
            </a:prstGeom>
            <a:noFill/>
            <a:ln w="9525">
              <a:noFill/>
            </a:ln>
          </p:spPr>
          <p:txBody>
            <a:bodyPr wrap="square" rtlCol="0">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第六组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66" name="组合 1065"/>
          <p:cNvGrpSpPr/>
          <p:nvPr/>
        </p:nvGrpSpPr>
        <p:grpSpPr>
          <a:xfrm>
            <a:off x="5071273" y="2334321"/>
            <a:ext cx="3733800" cy="769599"/>
            <a:chOff x="4956950" y="3319486"/>
            <a:chExt cx="3733800" cy="769599"/>
          </a:xfrm>
        </p:grpSpPr>
        <p:sp>
          <p:nvSpPr>
            <p:cNvPr id="1067" name="文本框 1066"/>
            <p:cNvSpPr txBox="1"/>
            <p:nvPr/>
          </p:nvSpPr>
          <p:spPr>
            <a:xfrm>
              <a:off x="4956950" y="3319486"/>
              <a:ext cx="3733800" cy="523220"/>
            </a:xfrm>
            <a:prstGeom prst="rect">
              <a:avLst/>
            </a:prstGeom>
            <a:noFill/>
          </p:spPr>
          <p:txBody>
            <a:bodyPr wrap="square" rtlCol="0">
              <a:spAutoFit/>
            </a:bodyPr>
            <a:lstStyle>
              <a:defPPr>
                <a:defRPr lang="zh-CN"/>
              </a:defPPr>
              <a:lvl1pPr>
                <a:defRPr sz="2800">
                  <a:solidFill>
                    <a:schemeClr val="bg1"/>
                  </a:solidFill>
                </a:defRPr>
              </a:lvl1pPr>
            </a:lstStyle>
            <a:p>
              <a:r>
                <a:rPr lang="zh-CN" altLang="en-US" dirty="0">
                  <a:solidFill>
                    <a:schemeClr val="tx1"/>
                  </a:solidFill>
                </a:rPr>
                <a:t>研究思路与方法</a:t>
              </a:r>
              <a:endParaRPr lang="zh-CN" altLang="en-US" dirty="0">
                <a:solidFill>
                  <a:schemeClr val="tx1"/>
                </a:solidFill>
              </a:endParaRPr>
            </a:p>
          </p:txBody>
        </p:sp>
        <p:sp>
          <p:nvSpPr>
            <p:cNvPr id="1068" name="文本框 1067"/>
            <p:cNvSpPr txBox="1"/>
            <p:nvPr/>
          </p:nvSpPr>
          <p:spPr>
            <a:xfrm>
              <a:off x="4956950" y="3719753"/>
              <a:ext cx="3733800" cy="369332"/>
            </a:xfrm>
            <a:prstGeom prst="rect">
              <a:avLst/>
            </a:prstGeom>
            <a:noFill/>
          </p:spPr>
          <p:txBody>
            <a:bodyPr wrap="square" rtlCol="0">
              <a:spAutoFit/>
            </a:bodyPr>
            <a:lstStyle>
              <a:defPPr>
                <a:defRPr lang="zh-CN"/>
              </a:defPPr>
              <a:lvl1pPr>
                <a:defRPr sz="2800">
                  <a:solidFill>
                    <a:schemeClr val="bg1"/>
                  </a:solidFill>
                </a:defRPr>
              </a:lvl1pPr>
            </a:lstStyle>
            <a:p>
              <a:r>
                <a:rPr lang="en-US" altLang="zh-CN" sz="1800" dirty="0">
                  <a:solidFill>
                    <a:schemeClr val="tx1"/>
                  </a:solidFill>
                </a:rPr>
                <a:t>The research ideas and methods</a:t>
              </a:r>
              <a:endParaRPr lang="zh-CN" altLang="en-US" sz="1800" dirty="0">
                <a:solidFill>
                  <a:schemeClr val="tx1"/>
                </a:solidFill>
              </a:endParaRPr>
            </a:p>
          </p:txBody>
        </p:sp>
      </p:grpSp>
      <p:pic>
        <p:nvPicPr>
          <p:cNvPr id="2" name="图片 1"/>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61" name="图片 1060"/>
          <p:cNvPicPr>
            <a:picLocks noChangeAspect="1"/>
          </p:cNvPicPr>
          <p:nvPr/>
        </p:nvPicPr>
        <p:blipFill>
          <a:blip r:embed="rId2"/>
          <a:stretch>
            <a:fillRect/>
          </a:stretch>
        </p:blipFill>
        <p:spPr>
          <a:xfrm>
            <a:off x="3793352" y="2164471"/>
            <a:ext cx="1140051" cy="1133954"/>
          </a:xfrm>
          <a:prstGeom prst="rect">
            <a:avLst/>
          </a:prstGeom>
        </p:spPr>
      </p:pic>
      <p:sp>
        <p:nvSpPr>
          <p:cNvPr id="4" name="文本框 3"/>
          <p:cNvSpPr txBox="1"/>
          <p:nvPr/>
        </p:nvSpPr>
        <p:spPr>
          <a:xfrm>
            <a:off x="5422427" y="2378046"/>
            <a:ext cx="4472777" cy="706755"/>
          </a:xfrm>
          <a:prstGeom prst="rect">
            <a:avLst/>
          </a:prstGeom>
          <a:noFill/>
        </p:spPr>
        <p:txBody>
          <a:bodyPr wrap="square" rtlCol="0">
            <a:spAutoFit/>
          </a:bodyPr>
          <a:lstStyle>
            <a:defPPr>
              <a:defRPr lang="zh-CN"/>
            </a:defPPr>
            <a:lvl1pPr>
              <a:defRPr sz="2800">
                <a:solidFill>
                  <a:schemeClr val="bg1"/>
                </a:solidFill>
              </a:defRPr>
            </a:lvl1pPr>
          </a:lstStyle>
          <a:p>
            <a:r>
              <a:rPr lang="zh-CN" altLang="en-US" sz="4000" dirty="0">
                <a:solidFill>
                  <a:schemeClr val="tx1"/>
                </a:solidFill>
              </a:rPr>
              <a:t>零食工坊基本详情</a:t>
            </a:r>
            <a:endParaRPr lang="zh-CN" altLang="en-US" sz="4000" dirty="0">
              <a:solidFill>
                <a:schemeClr val="tx1"/>
              </a:solidFill>
            </a:endParaRPr>
          </a:p>
        </p:txBody>
      </p:sp>
      <p:sp>
        <p:nvSpPr>
          <p:cNvPr id="7" name="文本框 6"/>
          <p:cNvSpPr txBox="1"/>
          <p:nvPr/>
        </p:nvSpPr>
        <p:spPr>
          <a:xfrm>
            <a:off x="3972852" y="2315950"/>
            <a:ext cx="781050" cy="830997"/>
          </a:xfrm>
          <a:prstGeom prst="rect">
            <a:avLst/>
          </a:prstGeom>
          <a:noFill/>
        </p:spPr>
        <p:txBody>
          <a:bodyPr wrap="square" rtlCol="0">
            <a:spAutoFit/>
          </a:bodyPr>
          <a:lstStyle/>
          <a:p>
            <a:r>
              <a:rPr lang="zh-CN" altLang="en-US" sz="4800" dirty="0">
                <a:latin typeface="+mn-ea"/>
              </a:rPr>
              <a:t>壹</a:t>
            </a:r>
            <a:endParaRPr lang="zh-CN" altLang="en-US" sz="4800" dirty="0">
              <a:latin typeface="+mn-ea"/>
            </a:endParaRPr>
          </a:p>
        </p:txBody>
      </p:sp>
      <p:pic>
        <p:nvPicPr>
          <p:cNvPr id="1065" name="图片 1064"/>
          <p:cNvPicPr>
            <a:picLocks noChangeAspect="1"/>
          </p:cNvPicPr>
          <p:nvPr/>
        </p:nvPicPr>
        <p:blipFill>
          <a:blip r:embed="rId3" cstate="print">
            <a:extLst>
              <a:ext uri="{28A0092B-C50C-407E-A947-70E740481C1C}">
                <a14:useLocalDpi xmlns:a14="http://schemas.microsoft.com/office/drawing/2010/main" val="0"/>
              </a:ext>
            </a:extLst>
          </a:blip>
          <a:srcRect b="17930"/>
          <a:stretch>
            <a:fillRect/>
          </a:stretch>
        </p:blipFill>
        <p:spPr>
          <a:xfrm>
            <a:off x="1182162" y="2846680"/>
            <a:ext cx="2431689" cy="4011320"/>
          </a:xfrm>
          <a:custGeom>
            <a:avLst/>
            <a:gdLst>
              <a:gd name="connsiteX0" fmla="*/ 0 w 2431689"/>
              <a:gd name="connsiteY0" fmla="*/ 0 h 4011320"/>
              <a:gd name="connsiteX1" fmla="*/ 2431689 w 2431689"/>
              <a:gd name="connsiteY1" fmla="*/ 0 h 4011320"/>
              <a:gd name="connsiteX2" fmla="*/ 2431689 w 2431689"/>
              <a:gd name="connsiteY2" fmla="*/ 4011320 h 4011320"/>
              <a:gd name="connsiteX3" fmla="*/ 0 w 2431689"/>
              <a:gd name="connsiteY3" fmla="*/ 4011320 h 4011320"/>
            </a:gdLst>
            <a:ahLst/>
            <a:cxnLst>
              <a:cxn ang="0">
                <a:pos x="connsiteX0" y="connsiteY0"/>
              </a:cxn>
              <a:cxn ang="0">
                <a:pos x="connsiteX1" y="connsiteY1"/>
              </a:cxn>
              <a:cxn ang="0">
                <a:pos x="connsiteX2" y="connsiteY2"/>
              </a:cxn>
              <a:cxn ang="0">
                <a:pos x="connsiteX3" y="connsiteY3"/>
              </a:cxn>
            </a:cxnLst>
            <a:rect l="l" t="t" r="r" b="b"/>
            <a:pathLst>
              <a:path w="2431689" h="4011320">
                <a:moveTo>
                  <a:pt x="0" y="0"/>
                </a:moveTo>
                <a:lnTo>
                  <a:pt x="2431689" y="0"/>
                </a:lnTo>
                <a:lnTo>
                  <a:pt x="2431689" y="4011320"/>
                </a:lnTo>
                <a:lnTo>
                  <a:pt x="0" y="4011320"/>
                </a:lnTo>
                <a:close/>
              </a:path>
            </a:pathLst>
          </a:cu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3" name="组合 2"/>
          <p:cNvGrpSpPr/>
          <p:nvPr/>
        </p:nvGrpSpPr>
        <p:grpSpPr>
          <a:xfrm>
            <a:off x="0" y="0"/>
            <a:ext cx="12192001" cy="1705514"/>
            <a:chOff x="1" y="0"/>
            <a:chExt cx="12192000" cy="1499318"/>
          </a:xfrm>
        </p:grpSpPr>
        <p:sp>
          <p:nvSpPr>
            <p:cNvPr id="4" name="矩形 3"/>
            <p:cNvSpPr/>
            <p:nvPr/>
          </p:nvSpPr>
          <p:spPr>
            <a:xfrm>
              <a:off x="1" y="0"/>
              <a:ext cx="12192000" cy="1499318"/>
            </a:xfrm>
            <a:prstGeom prst="rect">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D6A0BD"/>
                </a:solidFill>
                <a:effectLst/>
                <a:uLnTx/>
                <a:uFillTx/>
                <a:cs typeface="+mn-ea"/>
                <a:sym typeface="+mn-lt"/>
              </a:endParaRPr>
            </a:p>
          </p:txBody>
        </p:sp>
        <p:sp>
          <p:nvSpPr>
            <p:cNvPr id="5" name="矩形 4"/>
            <p:cNvSpPr/>
            <p:nvPr/>
          </p:nvSpPr>
          <p:spPr>
            <a:xfrm>
              <a:off x="1600200" y="323850"/>
              <a:ext cx="8991600" cy="704850"/>
            </a:xfrm>
            <a:prstGeom prst="rect">
              <a:avLst/>
            </a:prstGeom>
            <a:solidFill>
              <a:srgbClr val="F8F8F8"/>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8F8F8"/>
                </a:solidFill>
                <a:effectLst/>
                <a:uLnTx/>
                <a:uFillTx/>
                <a:cs typeface="+mn-ea"/>
                <a:sym typeface="+mn-lt"/>
              </a:endParaRPr>
            </a:p>
          </p:txBody>
        </p:sp>
        <p:sp>
          <p:nvSpPr>
            <p:cNvPr id="6" name="文本框 5"/>
            <p:cNvSpPr txBox="1"/>
            <p:nvPr/>
          </p:nvSpPr>
          <p:spPr>
            <a:xfrm>
              <a:off x="2333625" y="365124"/>
              <a:ext cx="7524750" cy="621309"/>
            </a:xfrm>
            <a:prstGeom prst="rect">
              <a:avLst/>
            </a:prstGeom>
            <a:noFill/>
          </p:spPr>
          <p:txBody>
            <a:bodyPr wrap="square" rtlCol="0">
              <a:spAutoFit/>
            </a:bodyPr>
            <a:lstStyle/>
            <a:p>
              <a:pPr algn="ctr"/>
              <a:r>
                <a:rPr lang="zh-CN" altLang="en-US" sz="4000" b="1" dirty="0">
                  <a:solidFill>
                    <a:schemeClr val="accent2"/>
                  </a:solidFill>
                  <a:cs typeface="+mn-ea"/>
                  <a:sym typeface="+mn-lt"/>
                </a:rPr>
                <a:t>零食工坊</a:t>
              </a:r>
              <a:endParaRPr lang="zh-CN" altLang="en-US" sz="4000" b="1" dirty="0">
                <a:solidFill>
                  <a:schemeClr val="accent2"/>
                </a:solidFill>
                <a:cs typeface="+mn-ea"/>
                <a:sym typeface="+mn-lt"/>
              </a:endParaRPr>
            </a:p>
          </p:txBody>
        </p:sp>
      </p:grpSp>
      <p:sp>
        <p:nvSpPr>
          <p:cNvPr id="8" name="文本框 7"/>
          <p:cNvSpPr txBox="1"/>
          <p:nvPr/>
        </p:nvSpPr>
        <p:spPr>
          <a:xfrm>
            <a:off x="374073" y="2658645"/>
            <a:ext cx="11443854" cy="3538220"/>
          </a:xfrm>
          <a:prstGeom prst="rect">
            <a:avLst/>
          </a:prstGeom>
          <a:noFill/>
        </p:spPr>
        <p:txBody>
          <a:bodyPr wrap="square" rtlCol="0">
            <a:spAutoFit/>
          </a:bodyPr>
          <a:lstStyle>
            <a:defPPr>
              <a:defRPr lang="zh-CN"/>
            </a:defPPr>
            <a:lvl1pPr>
              <a:defRPr sz="9600">
                <a:solidFill>
                  <a:srgbClr val="4E4D49"/>
                </a:solidFill>
                <a:latin typeface="禹卫书法行书简体" panose="02000603000000000000" pitchFamily="2" charset="-122"/>
                <a:ea typeface="禹卫书法行书简体" panose="02000603000000000000" pitchFamily="2" charset="-122"/>
              </a:defRPr>
            </a:lvl1pPr>
          </a:lstStyle>
          <a:p>
            <a:pPr algn="l"/>
            <a:r>
              <a:rPr lang="en-US" altLang="zh-CN" sz="2800" dirty="0">
                <a:solidFill>
                  <a:schemeClr val="tx1"/>
                </a:solidFill>
                <a:latin typeface="方正剪纸繁体" panose="03000509000000000000" pitchFamily="65" charset="-122"/>
                <a:ea typeface="方正剪纸繁体" panose="03000509000000000000" pitchFamily="65" charset="-122"/>
              </a:rPr>
              <a:t>    </a:t>
            </a:r>
            <a:r>
              <a:rPr lang="zh-CN" altLang="en-US" sz="2800" dirty="0">
                <a:solidFill>
                  <a:schemeClr val="tx1"/>
                </a:solidFill>
                <a:latin typeface="方正剪纸繁体" panose="03000509000000000000" pitchFamily="65" charset="-122"/>
                <a:ea typeface="方正剪纸繁体" panose="03000509000000000000" pitchFamily="65" charset="-122"/>
              </a:rPr>
              <a:t>零食工坊致力于打造中国最具价值的零食专卖连锁品牌，拥有精品零食开发、加工、销售三位一体的完整产业链，公司凭借世界先进的“连锁品牌专卖”经营模式，遵循“名、特、精、优”的经营原则，充分挖掘世界各地特色零食文化，整合优势资源，为消费者带来健康、天然、快乐、时尚的生活享受！零食工坊自2007年3月创办至今，已经拥有包括直营和加盟在内的两百家连锁店，覆盖到以江苏为中心的多个县市。零食工坊拥近百个品牌、六大品类、近千种口味的中外美味零食，每种零食都带着它产地的风情、美妙的滋味传递快乐的气息！</a:t>
            </a:r>
            <a:endParaRPr lang="zh-CN" altLang="en-US" sz="2800" dirty="0">
              <a:solidFill>
                <a:schemeClr val="tx1"/>
              </a:solidFill>
              <a:latin typeface="方正剪纸繁体" panose="03000509000000000000" pitchFamily="65" charset="-122"/>
              <a:ea typeface="方正剪纸繁体" panose="03000509000000000000" pitchFamily="65"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3" name="组合 2"/>
          <p:cNvGrpSpPr/>
          <p:nvPr/>
        </p:nvGrpSpPr>
        <p:grpSpPr>
          <a:xfrm>
            <a:off x="0" y="0"/>
            <a:ext cx="12192001" cy="1705514"/>
            <a:chOff x="1" y="0"/>
            <a:chExt cx="12192000" cy="1499318"/>
          </a:xfrm>
        </p:grpSpPr>
        <p:sp>
          <p:nvSpPr>
            <p:cNvPr id="4" name="矩形 3"/>
            <p:cNvSpPr/>
            <p:nvPr/>
          </p:nvSpPr>
          <p:spPr>
            <a:xfrm>
              <a:off x="1" y="0"/>
              <a:ext cx="12192000" cy="1499318"/>
            </a:xfrm>
            <a:prstGeom prst="rect">
              <a:avLst/>
            </a:prstGeom>
            <a:solidFill>
              <a:schemeClr val="accent2"/>
            </a:soli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D6A0BD"/>
                </a:solidFill>
                <a:effectLst/>
                <a:uLnTx/>
                <a:uFillTx/>
                <a:cs typeface="+mn-ea"/>
                <a:sym typeface="+mn-lt"/>
              </a:endParaRPr>
            </a:p>
          </p:txBody>
        </p:sp>
        <p:sp>
          <p:nvSpPr>
            <p:cNvPr id="5" name="矩形 4"/>
            <p:cNvSpPr/>
            <p:nvPr/>
          </p:nvSpPr>
          <p:spPr>
            <a:xfrm>
              <a:off x="1600200" y="323850"/>
              <a:ext cx="8991600" cy="704850"/>
            </a:xfrm>
            <a:prstGeom prst="rect">
              <a:avLst/>
            </a:prstGeom>
            <a:solidFill>
              <a:srgbClr val="F8F8F8"/>
            </a:soli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8F8F8"/>
                </a:solidFill>
                <a:effectLst/>
                <a:uLnTx/>
                <a:uFillTx/>
                <a:cs typeface="+mn-ea"/>
                <a:sym typeface="+mn-lt"/>
              </a:endParaRPr>
            </a:p>
          </p:txBody>
        </p:sp>
        <p:sp>
          <p:nvSpPr>
            <p:cNvPr id="6" name="文本框 5"/>
            <p:cNvSpPr txBox="1"/>
            <p:nvPr/>
          </p:nvSpPr>
          <p:spPr>
            <a:xfrm>
              <a:off x="2333625" y="365124"/>
              <a:ext cx="7524750" cy="621309"/>
            </a:xfrm>
            <a:prstGeom prst="rect">
              <a:avLst/>
            </a:prstGeom>
            <a:noFill/>
          </p:spPr>
          <p:txBody>
            <a:bodyPr wrap="square" rtlCol="0">
              <a:spAutoFit/>
            </a:bodyPr>
            <a:p>
              <a:pPr algn="ctr"/>
              <a:r>
                <a:rPr lang="zh-CN" altLang="en-US" sz="4000" b="1" dirty="0">
                  <a:solidFill>
                    <a:schemeClr val="accent2"/>
                  </a:solidFill>
                  <a:cs typeface="+mn-ea"/>
                  <a:sym typeface="+mn-lt"/>
                </a:rPr>
                <a:t>零食工坊</a:t>
              </a:r>
              <a:endParaRPr lang="zh-CN" altLang="en-US" sz="4000" b="1" dirty="0">
                <a:solidFill>
                  <a:schemeClr val="accent2"/>
                </a:solidFill>
                <a:cs typeface="+mn-ea"/>
                <a:sym typeface="+mn-lt"/>
              </a:endParaRPr>
            </a:p>
          </p:txBody>
        </p:sp>
      </p:grpSp>
      <p:sp>
        <p:nvSpPr>
          <p:cNvPr id="7" name="文本框 6"/>
          <p:cNvSpPr txBox="1"/>
          <p:nvPr/>
        </p:nvSpPr>
        <p:spPr>
          <a:xfrm>
            <a:off x="1146175" y="2415540"/>
            <a:ext cx="10178415" cy="3107690"/>
          </a:xfrm>
          <a:prstGeom prst="rect">
            <a:avLst/>
          </a:prstGeom>
          <a:noFill/>
        </p:spPr>
        <p:txBody>
          <a:bodyPr wrap="square" rtlCol="0">
            <a:spAutoFit/>
          </a:bodyPr>
          <a:p>
            <a:r>
              <a:rPr lang="zh-CN" altLang="en-US" sz="2800"/>
              <a:t>品牌定位：</a:t>
            </a:r>
            <a:endParaRPr lang="zh-CN" altLang="en-US" sz="2800"/>
          </a:p>
          <a:p>
            <a:r>
              <a:rPr lang="zh-CN" altLang="en-US" sz="2800">
                <a:sym typeface="+mn-ea"/>
              </a:rPr>
              <a:t>      做中国最具价值的零食专卖连锁企业</a:t>
            </a:r>
            <a:endParaRPr lang="zh-CN" altLang="en-US" sz="2800"/>
          </a:p>
          <a:p>
            <a:r>
              <a:rPr lang="zh-CN" altLang="en-US" sz="2800">
                <a:sym typeface="+mn-ea"/>
              </a:rPr>
              <a:t>      打造零食连锁品牌 享受时尚休闲生活</a:t>
            </a:r>
            <a:endParaRPr lang="zh-CN" altLang="en-US" sz="2800"/>
          </a:p>
          <a:p>
            <a:r>
              <a:rPr lang="zh-CN" altLang="en-US" sz="2800"/>
              <a:t>       一个不断创新和超越的零食专家，以其多样的、高品质的精致产品为消费者演绎生活中的每一个时刻，消费者通过消费零食工坊的产品，体现自己的时尚品味和独特主张。</a:t>
            </a:r>
            <a:endParaRPr lang="zh-CN" altLang="en-US" sz="2800"/>
          </a:p>
          <a:p>
            <a:endParaRPr lang="zh-CN" altLang="en-US" sz="28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6" name="图片 55"/>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图片 1" descr="QQ截图20180512084027"/>
          <p:cNvPicPr>
            <a:picLocks noChangeAspect="1"/>
          </p:cNvPicPr>
          <p:nvPr/>
        </p:nvPicPr>
        <p:blipFill>
          <a:blip r:embed="rId2"/>
          <a:stretch>
            <a:fillRect/>
          </a:stretch>
        </p:blipFill>
        <p:spPr>
          <a:xfrm>
            <a:off x="2433955" y="1279525"/>
            <a:ext cx="7180580" cy="43053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6" name="图片 55"/>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图片 1" descr="promphoto1526086819126_mh1526087287385"/>
          <p:cNvPicPr>
            <a:picLocks noChangeAspect="1"/>
          </p:cNvPicPr>
          <p:nvPr/>
        </p:nvPicPr>
        <p:blipFill>
          <a:blip r:embed="rId2"/>
          <a:stretch>
            <a:fillRect/>
          </a:stretch>
        </p:blipFill>
        <p:spPr>
          <a:xfrm>
            <a:off x="496570" y="1102360"/>
            <a:ext cx="5755005" cy="5158105"/>
          </a:xfrm>
          <a:prstGeom prst="rect">
            <a:avLst/>
          </a:prstGeom>
        </p:spPr>
      </p:pic>
      <p:pic>
        <p:nvPicPr>
          <p:cNvPr id="3" name="图片 2" descr="promphoto1526086822530_mh1526087304621"/>
          <p:cNvPicPr>
            <a:picLocks noChangeAspect="1"/>
          </p:cNvPicPr>
          <p:nvPr/>
        </p:nvPicPr>
        <p:blipFill>
          <a:blip r:embed="rId3"/>
          <a:stretch>
            <a:fillRect/>
          </a:stretch>
        </p:blipFill>
        <p:spPr>
          <a:xfrm>
            <a:off x="6916420" y="556895"/>
            <a:ext cx="4742180" cy="588073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6" name="图片 55"/>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文本框 1"/>
          <p:cNvSpPr txBox="1"/>
          <p:nvPr/>
        </p:nvSpPr>
        <p:spPr>
          <a:xfrm>
            <a:off x="1562735" y="641985"/>
            <a:ext cx="8513445" cy="368300"/>
          </a:xfrm>
          <a:prstGeom prst="rect">
            <a:avLst/>
          </a:prstGeom>
          <a:noFill/>
        </p:spPr>
        <p:txBody>
          <a:bodyPr wrap="square" rtlCol="0">
            <a:spAutoFit/>
          </a:bodyPr>
          <a:p>
            <a:endParaRPr lang="zh-CN" altLang="en-US"/>
          </a:p>
        </p:txBody>
      </p:sp>
      <p:pic>
        <p:nvPicPr>
          <p:cNvPr id="3" name="图片 2"/>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99060" y="55245"/>
            <a:ext cx="12192000" cy="6858000"/>
          </a:xfrm>
          <a:prstGeom prst="rect">
            <a:avLst/>
          </a:prstGeom>
        </p:spPr>
      </p:pic>
      <p:sp>
        <p:nvSpPr>
          <p:cNvPr id="5" name="文本框 4"/>
          <p:cNvSpPr txBox="1"/>
          <p:nvPr/>
        </p:nvSpPr>
        <p:spPr>
          <a:xfrm>
            <a:off x="872490" y="1444625"/>
            <a:ext cx="5750560" cy="3969385"/>
          </a:xfrm>
          <a:prstGeom prst="rect">
            <a:avLst/>
          </a:prstGeom>
          <a:noFill/>
        </p:spPr>
        <p:txBody>
          <a:bodyPr wrap="square" rtlCol="0" anchor="t">
            <a:spAutoFit/>
          </a:bodyPr>
          <a:p>
            <a:r>
              <a:rPr lang="zh-CN" altLang="en-US" sz="2800"/>
              <a:t>零食工坊休闲零食主要有以下几类</a:t>
            </a:r>
            <a:endParaRPr lang="zh-CN" altLang="en-US" sz="2800"/>
          </a:p>
          <a:p>
            <a:r>
              <a:rPr lang="zh-CN" altLang="en-US" sz="2800"/>
              <a:t>(1)谷物类制品(膨化、油炸、烘焙)</a:t>
            </a:r>
            <a:endParaRPr lang="zh-CN" altLang="en-US" sz="2800"/>
          </a:p>
          <a:p>
            <a:r>
              <a:rPr lang="zh-CN" altLang="en-US" sz="2800"/>
              <a:t>(2)果仁类制品</a:t>
            </a:r>
            <a:endParaRPr lang="zh-CN" altLang="en-US" sz="2800"/>
          </a:p>
          <a:p>
            <a:r>
              <a:rPr lang="zh-CN" altLang="en-US" sz="2800"/>
              <a:t>(3)薯类制晶</a:t>
            </a:r>
            <a:endParaRPr lang="zh-CN" altLang="en-US" sz="2800"/>
          </a:p>
          <a:p>
            <a:r>
              <a:rPr lang="en-US" altLang="zh-CN" sz="2800"/>
              <a:t>(</a:t>
            </a:r>
            <a:r>
              <a:rPr lang="zh-CN" altLang="en-US" sz="2800"/>
              <a:t>4)派类制品(酸角果派、西莲果派等)</a:t>
            </a:r>
            <a:endParaRPr lang="zh-CN" altLang="en-US" sz="2800"/>
          </a:p>
          <a:p>
            <a:r>
              <a:rPr lang="zh-CN" altLang="en-US" sz="2800"/>
              <a:t>(5)干制水果类制品</a:t>
            </a:r>
            <a:endParaRPr lang="zh-CN" altLang="en-US" sz="2800"/>
          </a:p>
          <a:p>
            <a:r>
              <a:rPr lang="zh-CN" altLang="en-US" sz="2800"/>
              <a:t>(6)肉禽鱼类制晶</a:t>
            </a:r>
            <a:endParaRPr lang="zh-CN" altLang="en-US" sz="2800"/>
          </a:p>
          <a:p>
            <a:r>
              <a:rPr lang="zh-CN" altLang="en-US" sz="2800"/>
              <a:t>(7)蜜饯类制品</a:t>
            </a:r>
            <a:endParaRPr lang="zh-CN" altLang="en-US" sz="2800"/>
          </a:p>
          <a:p>
            <a:r>
              <a:rPr lang="en-US" altLang="zh-CN" sz="2800"/>
              <a:t>(8</a:t>
            </a:r>
            <a:r>
              <a:rPr lang="zh-CN" altLang="en-US" sz="2800"/>
              <a:t>)进口食品类</a:t>
            </a:r>
            <a:endParaRPr lang="zh-CN" altLang="en-US" sz="2800"/>
          </a:p>
        </p:txBody>
      </p:sp>
      <p:pic>
        <p:nvPicPr>
          <p:cNvPr id="7" name="图片 6" descr="2018-05-12-08-34-32_mh1526085364496"/>
          <p:cNvPicPr>
            <a:picLocks noChangeAspect="1"/>
          </p:cNvPicPr>
          <p:nvPr/>
        </p:nvPicPr>
        <p:blipFill>
          <a:blip r:embed="rId2"/>
          <a:stretch>
            <a:fillRect/>
          </a:stretch>
        </p:blipFill>
        <p:spPr>
          <a:xfrm>
            <a:off x="7690485" y="873760"/>
            <a:ext cx="3461385" cy="2340610"/>
          </a:xfrm>
          <a:prstGeom prst="rect">
            <a:avLst/>
          </a:prstGeom>
        </p:spPr>
      </p:pic>
      <p:pic>
        <p:nvPicPr>
          <p:cNvPr id="8" name="图片 7" descr="2018-05-12-08-35-04_mh1526085555869"/>
          <p:cNvPicPr>
            <a:picLocks noChangeAspect="1"/>
          </p:cNvPicPr>
          <p:nvPr/>
        </p:nvPicPr>
        <p:blipFill>
          <a:blip r:embed="rId3"/>
          <a:stretch>
            <a:fillRect/>
          </a:stretch>
        </p:blipFill>
        <p:spPr>
          <a:xfrm>
            <a:off x="7703820" y="3727450"/>
            <a:ext cx="3435350" cy="238061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duotone>
              <a:schemeClr val="accent3">
                <a:shade val="45000"/>
                <a:satMod val="135000"/>
              </a:schemeClr>
              <a:prstClr val="white"/>
            </a:duotone>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文本框 9"/>
          <p:cNvSpPr txBox="1"/>
          <p:nvPr/>
        </p:nvSpPr>
        <p:spPr>
          <a:xfrm>
            <a:off x="5389245" y="2378398"/>
            <a:ext cx="4129877" cy="706755"/>
          </a:xfrm>
          <a:prstGeom prst="rect">
            <a:avLst/>
          </a:prstGeom>
          <a:noFill/>
        </p:spPr>
        <p:txBody>
          <a:bodyPr wrap="square" rtlCol="0">
            <a:spAutoFit/>
          </a:bodyPr>
          <a:lstStyle>
            <a:defPPr>
              <a:defRPr lang="zh-CN"/>
            </a:defPPr>
            <a:lvl1pPr>
              <a:defRPr sz="2800">
                <a:solidFill>
                  <a:schemeClr val="bg1"/>
                </a:solidFill>
              </a:defRPr>
            </a:lvl1pPr>
          </a:lstStyle>
          <a:p>
            <a:r>
              <a:rPr lang="zh-CN" altLang="en-US" sz="4000" dirty="0">
                <a:solidFill>
                  <a:schemeClr val="tx1"/>
                </a:solidFill>
              </a:rPr>
              <a:t>促销策略分析</a:t>
            </a:r>
            <a:endParaRPr lang="zh-CN" altLang="en-US" sz="4000" dirty="0">
              <a:solidFill>
                <a:schemeClr val="tx1"/>
              </a:solidFill>
            </a:endParaRPr>
          </a:p>
        </p:txBody>
      </p:sp>
      <p:pic>
        <p:nvPicPr>
          <p:cNvPr id="1061" name="图片 1060"/>
          <p:cNvPicPr>
            <a:picLocks noChangeAspect="1"/>
          </p:cNvPicPr>
          <p:nvPr/>
        </p:nvPicPr>
        <p:blipFill>
          <a:blip r:embed="rId2"/>
          <a:stretch>
            <a:fillRect/>
          </a:stretch>
        </p:blipFill>
        <p:spPr>
          <a:xfrm>
            <a:off x="3793352" y="2164471"/>
            <a:ext cx="1140051" cy="1133954"/>
          </a:xfrm>
          <a:prstGeom prst="rect">
            <a:avLst/>
          </a:prstGeom>
        </p:spPr>
      </p:pic>
      <p:sp>
        <p:nvSpPr>
          <p:cNvPr id="7" name="文本框 6"/>
          <p:cNvSpPr txBox="1"/>
          <p:nvPr/>
        </p:nvSpPr>
        <p:spPr>
          <a:xfrm>
            <a:off x="3972852" y="2315950"/>
            <a:ext cx="781050" cy="830997"/>
          </a:xfrm>
          <a:prstGeom prst="rect">
            <a:avLst/>
          </a:prstGeom>
          <a:noFill/>
        </p:spPr>
        <p:txBody>
          <a:bodyPr wrap="square" rtlCol="0">
            <a:spAutoFit/>
          </a:bodyPr>
          <a:lstStyle/>
          <a:p>
            <a:r>
              <a:rPr lang="zh-CN" altLang="en-US" sz="4800" dirty="0">
                <a:latin typeface="+mn-ea"/>
              </a:rPr>
              <a:t>贰</a:t>
            </a:r>
            <a:endParaRPr lang="zh-CN" altLang="en-US" sz="4800" dirty="0">
              <a:latin typeface="+mn-ea"/>
            </a:endParaRPr>
          </a:p>
        </p:txBody>
      </p:sp>
      <p:pic>
        <p:nvPicPr>
          <p:cNvPr id="1065" name="图片 1064"/>
          <p:cNvPicPr>
            <a:picLocks noChangeAspect="1"/>
          </p:cNvPicPr>
          <p:nvPr/>
        </p:nvPicPr>
        <p:blipFill>
          <a:blip r:embed="rId3" cstate="print">
            <a:extLst>
              <a:ext uri="{28A0092B-C50C-407E-A947-70E740481C1C}">
                <a14:useLocalDpi xmlns:a14="http://schemas.microsoft.com/office/drawing/2010/main" val="0"/>
              </a:ext>
            </a:extLst>
          </a:blip>
          <a:srcRect b="17930"/>
          <a:stretch>
            <a:fillRect/>
          </a:stretch>
        </p:blipFill>
        <p:spPr>
          <a:xfrm>
            <a:off x="1182162" y="2846680"/>
            <a:ext cx="2431689" cy="4011320"/>
          </a:xfrm>
          <a:custGeom>
            <a:avLst/>
            <a:gdLst>
              <a:gd name="connsiteX0" fmla="*/ 0 w 2431689"/>
              <a:gd name="connsiteY0" fmla="*/ 0 h 4011320"/>
              <a:gd name="connsiteX1" fmla="*/ 2431689 w 2431689"/>
              <a:gd name="connsiteY1" fmla="*/ 0 h 4011320"/>
              <a:gd name="connsiteX2" fmla="*/ 2431689 w 2431689"/>
              <a:gd name="connsiteY2" fmla="*/ 4011320 h 4011320"/>
              <a:gd name="connsiteX3" fmla="*/ 0 w 2431689"/>
              <a:gd name="connsiteY3" fmla="*/ 4011320 h 4011320"/>
            </a:gdLst>
            <a:ahLst/>
            <a:cxnLst>
              <a:cxn ang="0">
                <a:pos x="connsiteX0" y="connsiteY0"/>
              </a:cxn>
              <a:cxn ang="0">
                <a:pos x="connsiteX1" y="connsiteY1"/>
              </a:cxn>
              <a:cxn ang="0">
                <a:pos x="connsiteX2" y="connsiteY2"/>
              </a:cxn>
              <a:cxn ang="0">
                <a:pos x="connsiteX3" y="connsiteY3"/>
              </a:cxn>
            </a:cxnLst>
            <a:rect l="l" t="t" r="r" b="b"/>
            <a:pathLst>
              <a:path w="2431689" h="4011320">
                <a:moveTo>
                  <a:pt x="0" y="0"/>
                </a:moveTo>
                <a:lnTo>
                  <a:pt x="2431689" y="0"/>
                </a:lnTo>
                <a:lnTo>
                  <a:pt x="2431689" y="4011320"/>
                </a:lnTo>
                <a:lnTo>
                  <a:pt x="0" y="4011320"/>
                </a:lnTo>
                <a:close/>
              </a:path>
            </a:pathLst>
          </a:custGeom>
        </p:spPr>
      </p:pic>
    </p:spTree>
  </p:cSld>
  <p:clrMapOvr>
    <a:masterClrMapping/>
  </p:clrMapOvr>
</p:sld>
</file>

<file path=ppt/theme/theme1.xml><?xml version="1.0" encoding="utf-8"?>
<a:theme xmlns:a="http://schemas.openxmlformats.org/drawingml/2006/main" name="Office 主题​​">
  <a:themeElements>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fontScheme name="自定义 1">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10.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11.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12.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13.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14.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15.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2.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3.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4.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5.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6.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7.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8.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ppt/theme/themeOverride9.xml><?xml version="1.0" encoding="utf-8"?>
<a:themeOverride xmlns:a="http://schemas.openxmlformats.org/drawingml/2006/main">
  <a:clrScheme name="Office">
    <a:dk1>
      <a:srgbClr val="000000"/>
    </a:dk1>
    <a:lt1>
      <a:srgbClr val="F8F8F8"/>
    </a:lt1>
    <a:dk2>
      <a:srgbClr val="000000"/>
    </a:dk2>
    <a:lt2>
      <a:srgbClr val="F8F8F8"/>
    </a:lt2>
    <a:accent1>
      <a:srgbClr val="232323"/>
    </a:accent1>
    <a:accent2>
      <a:srgbClr val="C31111"/>
    </a:accent2>
    <a:accent3>
      <a:srgbClr val="232323"/>
    </a:accent3>
    <a:accent4>
      <a:srgbClr val="C31111"/>
    </a:accent4>
    <a:accent5>
      <a:srgbClr val="232323"/>
    </a:accent5>
    <a:accent6>
      <a:srgbClr val="C31111"/>
    </a:accent6>
    <a:hlink>
      <a:srgbClr val="232323"/>
    </a:hlink>
    <a:folHlink>
      <a:srgbClr val="C31111"/>
    </a:folHlink>
  </a:clrScheme>
</a:themeOverride>
</file>

<file path=docProps/app.xml><?xml version="1.0" encoding="utf-8"?>
<Properties xmlns="http://schemas.openxmlformats.org/officeDocument/2006/extended-properties" xmlns:vt="http://schemas.openxmlformats.org/officeDocument/2006/docPropsVTypes">
  <TotalTime>0</TotalTime>
  <Words>3054</Words>
  <Application>WPS 演示</Application>
  <PresentationFormat>宽屏</PresentationFormat>
  <Paragraphs>196</Paragraphs>
  <Slides>22</Slides>
  <Notes>6</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22</vt:i4>
      </vt:variant>
    </vt:vector>
  </HeadingPairs>
  <TitlesOfParts>
    <vt:vector size="31" baseType="lpstr">
      <vt:lpstr>Arial</vt:lpstr>
      <vt:lpstr>宋体</vt:lpstr>
      <vt:lpstr>Wingdings</vt:lpstr>
      <vt:lpstr>微软雅黑</vt:lpstr>
      <vt:lpstr>禹卫书法行书简体</vt:lpstr>
      <vt:lpstr>方正剪纸繁体</vt:lpstr>
      <vt:lpstr>Arial Unicode MS</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Alan</dc:creator>
  <cp:lastModifiedBy>HP</cp:lastModifiedBy>
  <cp:revision>25</cp:revision>
  <dcterms:created xsi:type="dcterms:W3CDTF">2017-02-20T04:20:00Z</dcterms:created>
  <dcterms:modified xsi:type="dcterms:W3CDTF">2018-09-03T08:01:55Z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2052-10.1.0.7401</vt:lpwstr>
  </property>
</Properties>
</file>

<file path=docProps/thumbnail.jpeg>
</file>